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840" r:id="rId2"/>
  </p:sldMasterIdLst>
  <p:notesMasterIdLst>
    <p:notesMasterId r:id="rId15"/>
  </p:notesMasterIdLst>
  <p:sldIdLst>
    <p:sldId id="256" r:id="rId3"/>
    <p:sldId id="274" r:id="rId4"/>
    <p:sldId id="275" r:id="rId5"/>
    <p:sldId id="277" r:id="rId6"/>
    <p:sldId id="278" r:id="rId7"/>
    <p:sldId id="279" r:id="rId8"/>
    <p:sldId id="284" r:id="rId9"/>
    <p:sldId id="286" r:id="rId10"/>
    <p:sldId id="270" r:id="rId11"/>
    <p:sldId id="271" r:id="rId12"/>
    <p:sldId id="273" r:id="rId13"/>
    <p:sldId id="27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9B25D5-4DFE-4CC7-B44D-A84644A9B319}" v="299" dt="2022-03-14T14:30:29.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3208" autoAdjust="0"/>
  </p:normalViewPr>
  <p:slideViewPr>
    <p:cSldViewPr snapToGrid="0">
      <p:cViewPr varScale="1">
        <p:scale>
          <a:sx n="83" d="100"/>
          <a:sy n="83" d="100"/>
        </p:scale>
        <p:origin x="150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439B25D5-4DFE-4CC7-B44D-A84644A9B319}"/>
    <pc:docChg chg="undo custSel addSld delSld modSld addMainMaster">
      <pc:chgData name="Laura Knight" userId="fcc6b1b8-7f69-4c06-9fd3-1a1553b3cd99" providerId="ADAL" clId="{439B25D5-4DFE-4CC7-B44D-A84644A9B319}" dt="2022-03-14T14:35:07.059" v="7661" actId="20577"/>
      <pc:docMkLst>
        <pc:docMk/>
      </pc:docMkLst>
      <pc:sldChg chg="addSp modSp mod setBg addAnim">
        <pc:chgData name="Laura Knight" userId="fcc6b1b8-7f69-4c06-9fd3-1a1553b3cd99" providerId="ADAL" clId="{439B25D5-4DFE-4CC7-B44D-A84644A9B319}" dt="2022-03-14T11:01:12.561" v="174"/>
        <pc:sldMkLst>
          <pc:docMk/>
          <pc:sldMk cId="3543676115" sldId="256"/>
        </pc:sldMkLst>
        <pc:spChg chg="mod">
          <ac:chgData name="Laura Knight" userId="fcc6b1b8-7f69-4c06-9fd3-1a1553b3cd99" providerId="ADAL" clId="{439B25D5-4DFE-4CC7-B44D-A84644A9B319}" dt="2022-03-14T11:01:12.561" v="172" actId="26606"/>
          <ac:spMkLst>
            <pc:docMk/>
            <pc:sldMk cId="3543676115" sldId="256"/>
            <ac:spMk id="2" creationId="{AD4EDF88-5ADF-482D-B4EC-570DCB2201C1}"/>
          </ac:spMkLst>
        </pc:spChg>
        <pc:spChg chg="mod">
          <ac:chgData name="Laura Knight" userId="fcc6b1b8-7f69-4c06-9fd3-1a1553b3cd99" providerId="ADAL" clId="{439B25D5-4DFE-4CC7-B44D-A84644A9B319}" dt="2022-03-14T11:01:12.561" v="172" actId="26606"/>
          <ac:spMkLst>
            <pc:docMk/>
            <pc:sldMk cId="3543676115" sldId="256"/>
            <ac:spMk id="3" creationId="{435C467B-D51D-4558-874D-C0DAA9FC7CF9}"/>
          </ac:spMkLst>
        </pc:spChg>
        <pc:spChg chg="add">
          <ac:chgData name="Laura Knight" userId="fcc6b1b8-7f69-4c06-9fd3-1a1553b3cd99" providerId="ADAL" clId="{439B25D5-4DFE-4CC7-B44D-A84644A9B319}" dt="2022-03-14T11:01:12.561" v="172" actId="26606"/>
          <ac:spMkLst>
            <pc:docMk/>
            <pc:sldMk cId="3543676115" sldId="256"/>
            <ac:spMk id="8" creationId="{6F5A5072-7B47-4D32-B52A-4EBBF590B8A5}"/>
          </ac:spMkLst>
        </pc:spChg>
        <pc:spChg chg="add">
          <ac:chgData name="Laura Knight" userId="fcc6b1b8-7f69-4c06-9fd3-1a1553b3cd99" providerId="ADAL" clId="{439B25D5-4DFE-4CC7-B44D-A84644A9B319}" dt="2022-03-14T11:01:12.561" v="172" actId="26606"/>
          <ac:spMkLst>
            <pc:docMk/>
            <pc:sldMk cId="3543676115" sldId="256"/>
            <ac:spMk id="10" creationId="{9715DAF0-AE1B-46C9-8A6B-DB2AA05AB91D}"/>
          </ac:spMkLst>
        </pc:spChg>
        <pc:spChg chg="add">
          <ac:chgData name="Laura Knight" userId="fcc6b1b8-7f69-4c06-9fd3-1a1553b3cd99" providerId="ADAL" clId="{439B25D5-4DFE-4CC7-B44D-A84644A9B319}" dt="2022-03-14T11:01:12.561" v="172" actId="26606"/>
          <ac:spMkLst>
            <pc:docMk/>
            <pc:sldMk cId="3543676115" sldId="256"/>
            <ac:spMk id="12" creationId="{6016219D-510E-4184-9090-6D5578A87BD1}"/>
          </ac:spMkLst>
        </pc:spChg>
        <pc:spChg chg="add">
          <ac:chgData name="Laura Knight" userId="fcc6b1b8-7f69-4c06-9fd3-1a1553b3cd99" providerId="ADAL" clId="{439B25D5-4DFE-4CC7-B44D-A84644A9B319}" dt="2022-03-14T11:01:12.561" v="172" actId="26606"/>
          <ac:spMkLst>
            <pc:docMk/>
            <pc:sldMk cId="3543676115" sldId="256"/>
            <ac:spMk id="14" creationId="{AFF4A713-7B75-4B21-90D7-5AB19547C728}"/>
          </ac:spMkLst>
        </pc:spChg>
        <pc:spChg chg="add">
          <ac:chgData name="Laura Knight" userId="fcc6b1b8-7f69-4c06-9fd3-1a1553b3cd99" providerId="ADAL" clId="{439B25D5-4DFE-4CC7-B44D-A84644A9B319}" dt="2022-03-14T11:01:12.561" v="172" actId="26606"/>
          <ac:spMkLst>
            <pc:docMk/>
            <pc:sldMk cId="3543676115" sldId="256"/>
            <ac:spMk id="16" creationId="{DC631C0B-6DA6-4E57-8231-CE32B3434A7E}"/>
          </ac:spMkLst>
        </pc:spChg>
        <pc:spChg chg="add">
          <ac:chgData name="Laura Knight" userId="fcc6b1b8-7f69-4c06-9fd3-1a1553b3cd99" providerId="ADAL" clId="{439B25D5-4DFE-4CC7-B44D-A84644A9B319}" dt="2022-03-14T11:01:12.561" v="172" actId="26606"/>
          <ac:spMkLst>
            <pc:docMk/>
            <pc:sldMk cId="3543676115" sldId="256"/>
            <ac:spMk id="18" creationId="{C29501E6-A978-4A61-9689-9085AF97A53A}"/>
          </ac:spMkLst>
        </pc:spChg>
      </pc:sldChg>
      <pc:sldChg chg="addSp delSp modSp mod setBg">
        <pc:chgData name="Laura Knight" userId="fcc6b1b8-7f69-4c06-9fd3-1a1553b3cd99" providerId="ADAL" clId="{439B25D5-4DFE-4CC7-B44D-A84644A9B319}" dt="2022-03-14T13:29:59.234" v="4283" actId="14100"/>
        <pc:sldMkLst>
          <pc:docMk/>
          <pc:sldMk cId="94380583" sldId="270"/>
        </pc:sldMkLst>
        <pc:spChg chg="mod">
          <ac:chgData name="Laura Knight" userId="fcc6b1b8-7f69-4c06-9fd3-1a1553b3cd99" providerId="ADAL" clId="{439B25D5-4DFE-4CC7-B44D-A84644A9B319}" dt="2022-03-14T11:01:45.123" v="179" actId="26606"/>
          <ac:spMkLst>
            <pc:docMk/>
            <pc:sldMk cId="94380583" sldId="270"/>
            <ac:spMk id="2" creationId="{00000000-0000-0000-0000-000000000000}"/>
          </ac:spMkLst>
        </pc:spChg>
        <pc:spChg chg="add del mod">
          <ac:chgData name="Laura Knight" userId="fcc6b1b8-7f69-4c06-9fd3-1a1553b3cd99" providerId="ADAL" clId="{439B25D5-4DFE-4CC7-B44D-A84644A9B319}" dt="2022-03-14T13:29:59.234" v="4283" actId="14100"/>
          <ac:spMkLst>
            <pc:docMk/>
            <pc:sldMk cId="94380583" sldId="270"/>
            <ac:spMk id="3" creationId="{00000000-0000-0000-0000-000000000000}"/>
          </ac:spMkLst>
        </pc:spChg>
        <pc:spChg chg="add">
          <ac:chgData name="Laura Knight" userId="fcc6b1b8-7f69-4c06-9fd3-1a1553b3cd99" providerId="ADAL" clId="{439B25D5-4DFE-4CC7-B44D-A84644A9B319}" dt="2022-03-14T11:01:45.123" v="179" actId="26606"/>
          <ac:spMkLst>
            <pc:docMk/>
            <pc:sldMk cId="94380583" sldId="270"/>
            <ac:spMk id="8" creationId="{1B15ED52-F352-441B-82BF-E0EA34836D08}"/>
          </ac:spMkLst>
        </pc:spChg>
        <pc:spChg chg="add del">
          <ac:chgData name="Laura Knight" userId="fcc6b1b8-7f69-4c06-9fd3-1a1553b3cd99" providerId="ADAL" clId="{439B25D5-4DFE-4CC7-B44D-A84644A9B319}" dt="2022-03-14T11:01:43.450" v="178" actId="26606"/>
          <ac:spMkLst>
            <pc:docMk/>
            <pc:sldMk cId="94380583" sldId="270"/>
            <ac:spMk id="9" creationId="{BACC6370-2D7E-4714-9D71-7542949D7D5D}"/>
          </ac:spMkLst>
        </pc:spChg>
        <pc:spChg chg="add">
          <ac:chgData name="Laura Knight" userId="fcc6b1b8-7f69-4c06-9fd3-1a1553b3cd99" providerId="ADAL" clId="{439B25D5-4DFE-4CC7-B44D-A84644A9B319}" dt="2022-03-14T11:01:45.123" v="179" actId="26606"/>
          <ac:spMkLst>
            <pc:docMk/>
            <pc:sldMk cId="94380583" sldId="270"/>
            <ac:spMk id="10" creationId="{3B2E3793-BFE6-45A2-9B7B-E18844431C99}"/>
          </ac:spMkLst>
        </pc:spChg>
        <pc:spChg chg="add del">
          <ac:chgData name="Laura Knight" userId="fcc6b1b8-7f69-4c06-9fd3-1a1553b3cd99" providerId="ADAL" clId="{439B25D5-4DFE-4CC7-B44D-A84644A9B319}" dt="2022-03-14T11:01:43.450" v="178" actId="26606"/>
          <ac:spMkLst>
            <pc:docMk/>
            <pc:sldMk cId="94380583" sldId="270"/>
            <ac:spMk id="11" creationId="{256B2C21-A230-48C0-8DF1-C46611373C44}"/>
          </ac:spMkLst>
        </pc:spChg>
        <pc:spChg chg="add">
          <ac:chgData name="Laura Knight" userId="fcc6b1b8-7f69-4c06-9fd3-1a1553b3cd99" providerId="ADAL" clId="{439B25D5-4DFE-4CC7-B44D-A84644A9B319}" dt="2022-03-14T11:01:45.123" v="179" actId="26606"/>
          <ac:spMkLst>
            <pc:docMk/>
            <pc:sldMk cId="94380583" sldId="270"/>
            <ac:spMk id="12" creationId="{BC4C4868-CB8F-4AF9-9CDB-8108F2C19B67}"/>
          </ac:spMkLst>
        </pc:spChg>
        <pc:spChg chg="add del">
          <ac:chgData name="Laura Knight" userId="fcc6b1b8-7f69-4c06-9fd3-1a1553b3cd99" providerId="ADAL" clId="{439B25D5-4DFE-4CC7-B44D-A84644A9B319}" dt="2022-03-14T11:01:43.450" v="178" actId="26606"/>
          <ac:spMkLst>
            <pc:docMk/>
            <pc:sldMk cId="94380583" sldId="270"/>
            <ac:spMk id="13" creationId="{3847E18C-932D-4C95-AABA-FEC7C9499AD7}"/>
          </ac:spMkLst>
        </pc:spChg>
        <pc:spChg chg="add">
          <ac:chgData name="Laura Knight" userId="fcc6b1b8-7f69-4c06-9fd3-1a1553b3cd99" providerId="ADAL" clId="{439B25D5-4DFE-4CC7-B44D-A84644A9B319}" dt="2022-03-14T11:01:45.123" v="179" actId="26606"/>
          <ac:spMkLst>
            <pc:docMk/>
            <pc:sldMk cId="94380583" sldId="270"/>
            <ac:spMk id="14" creationId="{375E0459-6403-40CD-989D-56A4407CA12E}"/>
          </ac:spMkLst>
        </pc:spChg>
        <pc:spChg chg="add del">
          <ac:chgData name="Laura Knight" userId="fcc6b1b8-7f69-4c06-9fd3-1a1553b3cd99" providerId="ADAL" clId="{439B25D5-4DFE-4CC7-B44D-A84644A9B319}" dt="2022-03-14T11:01:43.450" v="178" actId="26606"/>
          <ac:spMkLst>
            <pc:docMk/>
            <pc:sldMk cId="94380583" sldId="270"/>
            <ac:spMk id="15" creationId="{3150CB11-0C61-439E-910F-5787759E72A0}"/>
          </ac:spMkLst>
        </pc:spChg>
        <pc:spChg chg="add">
          <ac:chgData name="Laura Knight" userId="fcc6b1b8-7f69-4c06-9fd3-1a1553b3cd99" providerId="ADAL" clId="{439B25D5-4DFE-4CC7-B44D-A84644A9B319}" dt="2022-03-14T11:01:45.123" v="179" actId="26606"/>
          <ac:spMkLst>
            <pc:docMk/>
            <pc:sldMk cId="94380583" sldId="270"/>
            <ac:spMk id="16" creationId="{53E5B1A8-3AC9-4BD1-9BBC-78CA94F2D1BA}"/>
          </ac:spMkLst>
        </pc:spChg>
        <pc:spChg chg="add del">
          <ac:chgData name="Laura Knight" userId="fcc6b1b8-7f69-4c06-9fd3-1a1553b3cd99" providerId="ADAL" clId="{439B25D5-4DFE-4CC7-B44D-A84644A9B319}" dt="2022-03-14T11:01:43.450" v="178" actId="26606"/>
          <ac:spMkLst>
            <pc:docMk/>
            <pc:sldMk cId="94380583" sldId="270"/>
            <ac:spMk id="17" creationId="{43F8A58B-5155-44CE-A5FF-7647B47D0A7A}"/>
          </ac:spMkLst>
        </pc:spChg>
        <pc:spChg chg="add del">
          <ac:chgData name="Laura Knight" userId="fcc6b1b8-7f69-4c06-9fd3-1a1553b3cd99" providerId="ADAL" clId="{439B25D5-4DFE-4CC7-B44D-A84644A9B319}" dt="2022-03-14T11:01:43.450" v="178" actId="26606"/>
          <ac:spMkLst>
            <pc:docMk/>
            <pc:sldMk cId="94380583" sldId="270"/>
            <ac:spMk id="19" creationId="{443F2ACA-E6D6-4028-82DD-F03C262D5DE6}"/>
          </ac:spMkLst>
        </pc:spChg>
        <pc:graphicFrameChg chg="add del">
          <ac:chgData name="Laura Knight" userId="fcc6b1b8-7f69-4c06-9fd3-1a1553b3cd99" providerId="ADAL" clId="{439B25D5-4DFE-4CC7-B44D-A84644A9B319}" dt="2022-03-14T11:01:43.450" v="178" actId="26606"/>
          <ac:graphicFrameMkLst>
            <pc:docMk/>
            <pc:sldMk cId="94380583" sldId="270"/>
            <ac:graphicFrameMk id="5" creationId="{B93B4551-F19E-FEA2-CDA8-423A7CED30CA}"/>
          </ac:graphicFrameMkLst>
        </pc:graphicFrameChg>
      </pc:sldChg>
      <pc:sldChg chg="addSp delSp modSp mod setBg">
        <pc:chgData name="Laura Knight" userId="fcc6b1b8-7f69-4c06-9fd3-1a1553b3cd99" providerId="ADAL" clId="{439B25D5-4DFE-4CC7-B44D-A84644A9B319}" dt="2022-03-14T11:02:19.201" v="195" actId="403"/>
        <pc:sldMkLst>
          <pc:docMk/>
          <pc:sldMk cId="3285681688" sldId="273"/>
        </pc:sldMkLst>
        <pc:spChg chg="mod ord">
          <ac:chgData name="Laura Knight" userId="fcc6b1b8-7f69-4c06-9fd3-1a1553b3cd99" providerId="ADAL" clId="{439B25D5-4DFE-4CC7-B44D-A84644A9B319}" dt="2022-03-14T11:02:19.201" v="195" actId="403"/>
          <ac:spMkLst>
            <pc:docMk/>
            <pc:sldMk cId="3285681688" sldId="273"/>
            <ac:spMk id="3" creationId="{3BE322CA-C7F6-41BF-8E97-BBCAF6B826C2}"/>
          </ac:spMkLst>
        </pc:spChg>
        <pc:spChg chg="add del">
          <ac:chgData name="Laura Knight" userId="fcc6b1b8-7f69-4c06-9fd3-1a1553b3cd99" providerId="ADAL" clId="{439B25D5-4DFE-4CC7-B44D-A84644A9B319}" dt="2022-03-14T11:02:03.979" v="181" actId="26606"/>
          <ac:spMkLst>
            <pc:docMk/>
            <pc:sldMk cId="3285681688" sldId="273"/>
            <ac:spMk id="71" creationId="{04812C46-200A-4DEB-A05E-3ED6C68C2387}"/>
          </ac:spMkLst>
        </pc:spChg>
        <pc:spChg chg="add del">
          <ac:chgData name="Laura Knight" userId="fcc6b1b8-7f69-4c06-9fd3-1a1553b3cd99" providerId="ADAL" clId="{439B25D5-4DFE-4CC7-B44D-A84644A9B319}" dt="2022-03-14T11:02:03.979" v="181" actId="26606"/>
          <ac:spMkLst>
            <pc:docMk/>
            <pc:sldMk cId="3285681688" sldId="273"/>
            <ac:spMk id="73" creationId="{D1EA859B-E555-4109-94F3-6700E046E008}"/>
          </ac:spMkLst>
        </pc:spChg>
        <pc:spChg chg="add">
          <ac:chgData name="Laura Knight" userId="fcc6b1b8-7f69-4c06-9fd3-1a1553b3cd99" providerId="ADAL" clId="{439B25D5-4DFE-4CC7-B44D-A84644A9B319}" dt="2022-03-14T11:02:04.010" v="182" actId="26606"/>
          <ac:spMkLst>
            <pc:docMk/>
            <pc:sldMk cId="3285681688" sldId="273"/>
            <ac:spMk id="75" creationId="{B8B8D07F-F13E-443E-BA68-2D26672D76B9}"/>
          </ac:spMkLst>
        </pc:spChg>
        <pc:spChg chg="add">
          <ac:chgData name="Laura Knight" userId="fcc6b1b8-7f69-4c06-9fd3-1a1553b3cd99" providerId="ADAL" clId="{439B25D5-4DFE-4CC7-B44D-A84644A9B319}" dt="2022-03-14T11:02:04.010" v="182" actId="26606"/>
          <ac:spMkLst>
            <pc:docMk/>
            <pc:sldMk cId="3285681688" sldId="273"/>
            <ac:spMk id="77" creationId="{2813A4FA-24A5-41ED-A534-3807D1B2F344}"/>
          </ac:spMkLst>
        </pc:spChg>
        <pc:spChg chg="add">
          <ac:chgData name="Laura Knight" userId="fcc6b1b8-7f69-4c06-9fd3-1a1553b3cd99" providerId="ADAL" clId="{439B25D5-4DFE-4CC7-B44D-A84644A9B319}" dt="2022-03-14T11:02:04.010" v="182" actId="26606"/>
          <ac:spMkLst>
            <pc:docMk/>
            <pc:sldMk cId="3285681688" sldId="273"/>
            <ac:spMk id="79" creationId="{C3944F27-CA70-4E84-A51A-E6BF89558979}"/>
          </ac:spMkLst>
        </pc:spChg>
        <pc:spChg chg="add">
          <ac:chgData name="Laura Knight" userId="fcc6b1b8-7f69-4c06-9fd3-1a1553b3cd99" providerId="ADAL" clId="{439B25D5-4DFE-4CC7-B44D-A84644A9B319}" dt="2022-03-14T11:02:04.010" v="182" actId="26606"/>
          <ac:spMkLst>
            <pc:docMk/>
            <pc:sldMk cId="3285681688" sldId="273"/>
            <ac:spMk id="2052" creationId="{12609869-9E80-471B-A487-A53288E0E791}"/>
          </ac:spMkLst>
        </pc:spChg>
        <pc:spChg chg="add">
          <ac:chgData name="Laura Knight" userId="fcc6b1b8-7f69-4c06-9fd3-1a1553b3cd99" providerId="ADAL" clId="{439B25D5-4DFE-4CC7-B44D-A84644A9B319}" dt="2022-03-14T11:02:04.010" v="182" actId="26606"/>
          <ac:spMkLst>
            <pc:docMk/>
            <pc:sldMk cId="3285681688" sldId="273"/>
            <ac:spMk id="2053" creationId="{7004738A-9D34-43E8-97D2-CA0EED4F8BE0}"/>
          </ac:spMkLst>
        </pc:spChg>
        <pc:picChg chg="mod">
          <ac:chgData name="Laura Knight" userId="fcc6b1b8-7f69-4c06-9fd3-1a1553b3cd99" providerId="ADAL" clId="{439B25D5-4DFE-4CC7-B44D-A84644A9B319}" dt="2022-03-14T11:02:04.010" v="182" actId="26606"/>
          <ac:picMkLst>
            <pc:docMk/>
            <pc:sldMk cId="3285681688" sldId="273"/>
            <ac:picMk id="2050" creationId="{9B60627E-3D72-4E33-A699-39680868D052}"/>
          </ac:picMkLst>
        </pc:picChg>
      </pc:sldChg>
      <pc:sldChg chg="addSp modSp new mod setBg">
        <pc:chgData name="Laura Knight" userId="fcc6b1b8-7f69-4c06-9fd3-1a1553b3cd99" providerId="ADAL" clId="{439B25D5-4DFE-4CC7-B44D-A84644A9B319}" dt="2022-03-14T11:14:39.473" v="1245" actId="14100"/>
        <pc:sldMkLst>
          <pc:docMk/>
          <pc:sldMk cId="3782223286" sldId="274"/>
        </pc:sldMkLst>
        <pc:spChg chg="mod">
          <ac:chgData name="Laura Knight" userId="fcc6b1b8-7f69-4c06-9fd3-1a1553b3cd99" providerId="ADAL" clId="{439B25D5-4DFE-4CC7-B44D-A84644A9B319}" dt="2022-03-14T11:01:31.666" v="175" actId="26606"/>
          <ac:spMkLst>
            <pc:docMk/>
            <pc:sldMk cId="3782223286" sldId="274"/>
            <ac:spMk id="2" creationId="{15DBF9EF-9261-4A1A-8160-95988F137F72}"/>
          </ac:spMkLst>
        </pc:spChg>
        <pc:spChg chg="mod">
          <ac:chgData name="Laura Knight" userId="fcc6b1b8-7f69-4c06-9fd3-1a1553b3cd99" providerId="ADAL" clId="{439B25D5-4DFE-4CC7-B44D-A84644A9B319}" dt="2022-03-14T11:14:39.473" v="1245" actId="14100"/>
          <ac:spMkLst>
            <pc:docMk/>
            <pc:sldMk cId="3782223286" sldId="274"/>
            <ac:spMk id="3" creationId="{055E5A99-BD2D-4B14-9B33-C72718C473DF}"/>
          </ac:spMkLst>
        </pc:spChg>
        <pc:spChg chg="add">
          <ac:chgData name="Laura Knight" userId="fcc6b1b8-7f69-4c06-9fd3-1a1553b3cd99" providerId="ADAL" clId="{439B25D5-4DFE-4CC7-B44D-A84644A9B319}" dt="2022-03-14T11:01:31.666" v="175" actId="26606"/>
          <ac:spMkLst>
            <pc:docMk/>
            <pc:sldMk cId="3782223286" sldId="274"/>
            <ac:spMk id="8" creationId="{1B15ED52-F352-441B-82BF-E0EA34836D08}"/>
          </ac:spMkLst>
        </pc:spChg>
        <pc:spChg chg="add">
          <ac:chgData name="Laura Knight" userId="fcc6b1b8-7f69-4c06-9fd3-1a1553b3cd99" providerId="ADAL" clId="{439B25D5-4DFE-4CC7-B44D-A84644A9B319}" dt="2022-03-14T11:01:31.666" v="175" actId="26606"/>
          <ac:spMkLst>
            <pc:docMk/>
            <pc:sldMk cId="3782223286" sldId="274"/>
            <ac:spMk id="10" creationId="{3B2E3793-BFE6-45A2-9B7B-E18844431C99}"/>
          </ac:spMkLst>
        </pc:spChg>
        <pc:spChg chg="add">
          <ac:chgData name="Laura Knight" userId="fcc6b1b8-7f69-4c06-9fd3-1a1553b3cd99" providerId="ADAL" clId="{439B25D5-4DFE-4CC7-B44D-A84644A9B319}" dt="2022-03-14T11:01:31.666" v="175" actId="26606"/>
          <ac:spMkLst>
            <pc:docMk/>
            <pc:sldMk cId="3782223286" sldId="274"/>
            <ac:spMk id="12" creationId="{BC4C4868-CB8F-4AF9-9CDB-8108F2C19B67}"/>
          </ac:spMkLst>
        </pc:spChg>
        <pc:spChg chg="add">
          <ac:chgData name="Laura Knight" userId="fcc6b1b8-7f69-4c06-9fd3-1a1553b3cd99" providerId="ADAL" clId="{439B25D5-4DFE-4CC7-B44D-A84644A9B319}" dt="2022-03-14T11:01:31.666" v="175" actId="26606"/>
          <ac:spMkLst>
            <pc:docMk/>
            <pc:sldMk cId="3782223286" sldId="274"/>
            <ac:spMk id="14" creationId="{375E0459-6403-40CD-989D-56A4407CA12E}"/>
          </ac:spMkLst>
        </pc:spChg>
        <pc:spChg chg="add">
          <ac:chgData name="Laura Knight" userId="fcc6b1b8-7f69-4c06-9fd3-1a1553b3cd99" providerId="ADAL" clId="{439B25D5-4DFE-4CC7-B44D-A84644A9B319}" dt="2022-03-14T11:01:31.666" v="175" actId="26606"/>
          <ac:spMkLst>
            <pc:docMk/>
            <pc:sldMk cId="3782223286" sldId="274"/>
            <ac:spMk id="16" creationId="{53E5B1A8-3AC9-4BD1-9BBC-78CA94F2D1BA}"/>
          </ac:spMkLst>
        </pc:spChg>
      </pc:sldChg>
      <pc:sldChg chg="addSp modSp new mod setBg modNotesTx">
        <pc:chgData name="Laura Knight" userId="fcc6b1b8-7f69-4c06-9fd3-1a1553b3cd99" providerId="ADAL" clId="{439B25D5-4DFE-4CC7-B44D-A84644A9B319}" dt="2022-03-14T14:25:05.480" v="5749" actId="20577"/>
        <pc:sldMkLst>
          <pc:docMk/>
          <pc:sldMk cId="3078622269" sldId="275"/>
        </pc:sldMkLst>
        <pc:spChg chg="mod">
          <ac:chgData name="Laura Knight" userId="fcc6b1b8-7f69-4c06-9fd3-1a1553b3cd99" providerId="ADAL" clId="{439B25D5-4DFE-4CC7-B44D-A84644A9B319}" dt="2022-03-14T11:01:35.704" v="176" actId="26606"/>
          <ac:spMkLst>
            <pc:docMk/>
            <pc:sldMk cId="3078622269" sldId="275"/>
            <ac:spMk id="2" creationId="{3495BDD6-55F0-4B33-A0E5-4B1DC8D78106}"/>
          </ac:spMkLst>
        </pc:spChg>
        <pc:spChg chg="mod">
          <ac:chgData name="Laura Knight" userId="fcc6b1b8-7f69-4c06-9fd3-1a1553b3cd99" providerId="ADAL" clId="{439B25D5-4DFE-4CC7-B44D-A84644A9B319}" dt="2022-03-14T11:27:58.168" v="2624" actId="207"/>
          <ac:spMkLst>
            <pc:docMk/>
            <pc:sldMk cId="3078622269" sldId="275"/>
            <ac:spMk id="3" creationId="{86A341C3-23CE-4020-9495-A9F4678EA399}"/>
          </ac:spMkLst>
        </pc:spChg>
        <pc:spChg chg="add">
          <ac:chgData name="Laura Knight" userId="fcc6b1b8-7f69-4c06-9fd3-1a1553b3cd99" providerId="ADAL" clId="{439B25D5-4DFE-4CC7-B44D-A84644A9B319}" dt="2022-03-14T11:01:35.704" v="176" actId="26606"/>
          <ac:spMkLst>
            <pc:docMk/>
            <pc:sldMk cId="3078622269" sldId="275"/>
            <ac:spMk id="8" creationId="{1B15ED52-F352-441B-82BF-E0EA34836D08}"/>
          </ac:spMkLst>
        </pc:spChg>
        <pc:spChg chg="add">
          <ac:chgData name="Laura Knight" userId="fcc6b1b8-7f69-4c06-9fd3-1a1553b3cd99" providerId="ADAL" clId="{439B25D5-4DFE-4CC7-B44D-A84644A9B319}" dt="2022-03-14T11:01:35.704" v="176" actId="26606"/>
          <ac:spMkLst>
            <pc:docMk/>
            <pc:sldMk cId="3078622269" sldId="275"/>
            <ac:spMk id="10" creationId="{3B2E3793-BFE6-45A2-9B7B-E18844431C99}"/>
          </ac:spMkLst>
        </pc:spChg>
        <pc:spChg chg="add">
          <ac:chgData name="Laura Knight" userId="fcc6b1b8-7f69-4c06-9fd3-1a1553b3cd99" providerId="ADAL" clId="{439B25D5-4DFE-4CC7-B44D-A84644A9B319}" dt="2022-03-14T11:01:35.704" v="176" actId="26606"/>
          <ac:spMkLst>
            <pc:docMk/>
            <pc:sldMk cId="3078622269" sldId="275"/>
            <ac:spMk id="12" creationId="{BC4C4868-CB8F-4AF9-9CDB-8108F2C19B67}"/>
          </ac:spMkLst>
        </pc:spChg>
        <pc:spChg chg="add">
          <ac:chgData name="Laura Knight" userId="fcc6b1b8-7f69-4c06-9fd3-1a1553b3cd99" providerId="ADAL" clId="{439B25D5-4DFE-4CC7-B44D-A84644A9B319}" dt="2022-03-14T11:01:35.704" v="176" actId="26606"/>
          <ac:spMkLst>
            <pc:docMk/>
            <pc:sldMk cId="3078622269" sldId="275"/>
            <ac:spMk id="14" creationId="{375E0459-6403-40CD-989D-56A4407CA12E}"/>
          </ac:spMkLst>
        </pc:spChg>
        <pc:spChg chg="add">
          <ac:chgData name="Laura Knight" userId="fcc6b1b8-7f69-4c06-9fd3-1a1553b3cd99" providerId="ADAL" clId="{439B25D5-4DFE-4CC7-B44D-A84644A9B319}" dt="2022-03-14T11:01:35.704" v="176" actId="26606"/>
          <ac:spMkLst>
            <pc:docMk/>
            <pc:sldMk cId="3078622269" sldId="275"/>
            <ac:spMk id="16" creationId="{53E5B1A8-3AC9-4BD1-9BBC-78CA94F2D1BA}"/>
          </ac:spMkLst>
        </pc:spChg>
      </pc:sldChg>
      <pc:sldChg chg="addSp modSp new mod setBg addAnim">
        <pc:chgData name="Laura Knight" userId="fcc6b1b8-7f69-4c06-9fd3-1a1553b3cd99" providerId="ADAL" clId="{439B25D5-4DFE-4CC7-B44D-A84644A9B319}" dt="2022-03-14T11:02:25.758" v="197"/>
        <pc:sldMkLst>
          <pc:docMk/>
          <pc:sldMk cId="559612450" sldId="276"/>
        </pc:sldMkLst>
        <pc:spChg chg="mod">
          <ac:chgData name="Laura Knight" userId="fcc6b1b8-7f69-4c06-9fd3-1a1553b3cd99" providerId="ADAL" clId="{439B25D5-4DFE-4CC7-B44D-A84644A9B319}" dt="2022-03-14T11:02:25.743" v="196" actId="26606"/>
          <ac:spMkLst>
            <pc:docMk/>
            <pc:sldMk cId="559612450" sldId="276"/>
            <ac:spMk id="2" creationId="{8B45F604-CA3C-42CE-A5AF-BEFB727F9616}"/>
          </ac:spMkLst>
        </pc:spChg>
        <pc:spChg chg="mod">
          <ac:chgData name="Laura Knight" userId="fcc6b1b8-7f69-4c06-9fd3-1a1553b3cd99" providerId="ADAL" clId="{439B25D5-4DFE-4CC7-B44D-A84644A9B319}" dt="2022-03-14T11:02:25.743" v="196" actId="26606"/>
          <ac:spMkLst>
            <pc:docMk/>
            <pc:sldMk cId="559612450" sldId="276"/>
            <ac:spMk id="3" creationId="{D72CE718-BE26-4BF9-8099-338520305968}"/>
          </ac:spMkLst>
        </pc:spChg>
        <pc:spChg chg="add">
          <ac:chgData name="Laura Knight" userId="fcc6b1b8-7f69-4c06-9fd3-1a1553b3cd99" providerId="ADAL" clId="{439B25D5-4DFE-4CC7-B44D-A84644A9B319}" dt="2022-03-14T11:02:25.743" v="196" actId="26606"/>
          <ac:spMkLst>
            <pc:docMk/>
            <pc:sldMk cId="559612450" sldId="276"/>
            <ac:spMk id="8" creationId="{6F5A5072-7B47-4D32-B52A-4EBBF590B8A5}"/>
          </ac:spMkLst>
        </pc:spChg>
        <pc:spChg chg="add">
          <ac:chgData name="Laura Knight" userId="fcc6b1b8-7f69-4c06-9fd3-1a1553b3cd99" providerId="ADAL" clId="{439B25D5-4DFE-4CC7-B44D-A84644A9B319}" dt="2022-03-14T11:02:25.743" v="196" actId="26606"/>
          <ac:spMkLst>
            <pc:docMk/>
            <pc:sldMk cId="559612450" sldId="276"/>
            <ac:spMk id="10" creationId="{9715DAF0-AE1B-46C9-8A6B-DB2AA05AB91D}"/>
          </ac:spMkLst>
        </pc:spChg>
        <pc:spChg chg="add">
          <ac:chgData name="Laura Knight" userId="fcc6b1b8-7f69-4c06-9fd3-1a1553b3cd99" providerId="ADAL" clId="{439B25D5-4DFE-4CC7-B44D-A84644A9B319}" dt="2022-03-14T11:02:25.743" v="196" actId="26606"/>
          <ac:spMkLst>
            <pc:docMk/>
            <pc:sldMk cId="559612450" sldId="276"/>
            <ac:spMk id="12" creationId="{6016219D-510E-4184-9090-6D5578A87BD1}"/>
          </ac:spMkLst>
        </pc:spChg>
        <pc:spChg chg="add">
          <ac:chgData name="Laura Knight" userId="fcc6b1b8-7f69-4c06-9fd3-1a1553b3cd99" providerId="ADAL" clId="{439B25D5-4DFE-4CC7-B44D-A84644A9B319}" dt="2022-03-14T11:02:25.743" v="196" actId="26606"/>
          <ac:spMkLst>
            <pc:docMk/>
            <pc:sldMk cId="559612450" sldId="276"/>
            <ac:spMk id="14" creationId="{AFF4A713-7B75-4B21-90D7-5AB19547C728}"/>
          </ac:spMkLst>
        </pc:spChg>
        <pc:spChg chg="add">
          <ac:chgData name="Laura Knight" userId="fcc6b1b8-7f69-4c06-9fd3-1a1553b3cd99" providerId="ADAL" clId="{439B25D5-4DFE-4CC7-B44D-A84644A9B319}" dt="2022-03-14T11:02:25.743" v="196" actId="26606"/>
          <ac:spMkLst>
            <pc:docMk/>
            <pc:sldMk cId="559612450" sldId="276"/>
            <ac:spMk id="16" creationId="{DC631C0B-6DA6-4E57-8231-CE32B3434A7E}"/>
          </ac:spMkLst>
        </pc:spChg>
        <pc:spChg chg="add">
          <ac:chgData name="Laura Knight" userId="fcc6b1b8-7f69-4c06-9fd3-1a1553b3cd99" providerId="ADAL" clId="{439B25D5-4DFE-4CC7-B44D-A84644A9B319}" dt="2022-03-14T11:02:25.743" v="196" actId="26606"/>
          <ac:spMkLst>
            <pc:docMk/>
            <pc:sldMk cId="559612450" sldId="276"/>
            <ac:spMk id="18" creationId="{C29501E6-A978-4A61-9689-9085AF97A53A}"/>
          </ac:spMkLst>
        </pc:spChg>
      </pc:sldChg>
      <pc:sldChg chg="addSp delSp modSp new del mod">
        <pc:chgData name="Laura Knight" userId="fcc6b1b8-7f69-4c06-9fd3-1a1553b3cd99" providerId="ADAL" clId="{439B25D5-4DFE-4CC7-B44D-A84644A9B319}" dt="2022-03-14T10:30:11.805" v="122" actId="47"/>
        <pc:sldMkLst>
          <pc:docMk/>
          <pc:sldMk cId="2980783583" sldId="276"/>
        </pc:sldMkLst>
        <pc:spChg chg="del mod">
          <ac:chgData name="Laura Knight" userId="fcc6b1b8-7f69-4c06-9fd3-1a1553b3cd99" providerId="ADAL" clId="{439B25D5-4DFE-4CC7-B44D-A84644A9B319}" dt="2022-03-14T10:23:28.023" v="70" actId="478"/>
          <ac:spMkLst>
            <pc:docMk/>
            <pc:sldMk cId="2980783583" sldId="276"/>
            <ac:spMk id="2" creationId="{7A41C08E-2176-4673-9617-7141B09D3AD5}"/>
          </ac:spMkLst>
        </pc:spChg>
        <pc:spChg chg="del mod">
          <ac:chgData name="Laura Knight" userId="fcc6b1b8-7f69-4c06-9fd3-1a1553b3cd99" providerId="ADAL" clId="{439B25D5-4DFE-4CC7-B44D-A84644A9B319}" dt="2022-03-14T10:30:10.054" v="121" actId="478"/>
          <ac:spMkLst>
            <pc:docMk/>
            <pc:sldMk cId="2980783583" sldId="276"/>
            <ac:spMk id="3" creationId="{019D3A84-C48C-4C6D-AD0C-EADF3990E75E}"/>
          </ac:spMkLst>
        </pc:spChg>
        <pc:spChg chg="add mod">
          <ac:chgData name="Laura Knight" userId="fcc6b1b8-7f69-4c06-9fd3-1a1553b3cd99" providerId="ADAL" clId="{439B25D5-4DFE-4CC7-B44D-A84644A9B319}" dt="2022-03-14T10:30:10.054" v="121" actId="478"/>
          <ac:spMkLst>
            <pc:docMk/>
            <pc:sldMk cId="2980783583" sldId="276"/>
            <ac:spMk id="5" creationId="{B3D3D7B2-B1C8-4528-BD5A-08D3B4E49220}"/>
          </ac:spMkLst>
        </pc:spChg>
      </pc:sldChg>
      <pc:sldChg chg="addSp modSp new mod setBg modAnim modNotesTx">
        <pc:chgData name="Laura Knight" userId="fcc6b1b8-7f69-4c06-9fd3-1a1553b3cd99" providerId="ADAL" clId="{439B25D5-4DFE-4CC7-B44D-A84644A9B319}" dt="2022-03-14T14:30:29.670" v="6798" actId="207"/>
        <pc:sldMkLst>
          <pc:docMk/>
          <pc:sldMk cId="506897876" sldId="277"/>
        </pc:sldMkLst>
        <pc:spChg chg="mod">
          <ac:chgData name="Laura Knight" userId="fcc6b1b8-7f69-4c06-9fd3-1a1553b3cd99" providerId="ADAL" clId="{439B25D5-4DFE-4CC7-B44D-A84644A9B319}" dt="2022-03-14T11:20:12.316" v="1751" actId="26606"/>
          <ac:spMkLst>
            <pc:docMk/>
            <pc:sldMk cId="506897876" sldId="277"/>
            <ac:spMk id="2" creationId="{D0627C05-18D5-42AB-B4EA-082058B658E6}"/>
          </ac:spMkLst>
        </pc:spChg>
        <pc:spChg chg="mod">
          <ac:chgData name="Laura Knight" userId="fcc6b1b8-7f69-4c06-9fd3-1a1553b3cd99" providerId="ADAL" clId="{439B25D5-4DFE-4CC7-B44D-A84644A9B319}" dt="2022-03-14T14:30:29.670" v="6798" actId="207"/>
          <ac:spMkLst>
            <pc:docMk/>
            <pc:sldMk cId="506897876" sldId="277"/>
            <ac:spMk id="3" creationId="{25462E93-2B82-4149-8ECE-0FEB3449519A}"/>
          </ac:spMkLst>
        </pc:spChg>
        <pc:spChg chg="add mod">
          <ac:chgData name="Laura Knight" userId="fcc6b1b8-7f69-4c06-9fd3-1a1553b3cd99" providerId="ADAL" clId="{439B25D5-4DFE-4CC7-B44D-A84644A9B319}" dt="2022-03-14T14:30:09.729" v="6793" actId="1076"/>
          <ac:spMkLst>
            <pc:docMk/>
            <pc:sldMk cId="506897876" sldId="277"/>
            <ac:spMk id="4" creationId="{76CAB1EC-98A2-413A-AA5E-D2DB838B70C7}"/>
          </ac:spMkLst>
        </pc:spChg>
        <pc:spChg chg="add">
          <ac:chgData name="Laura Knight" userId="fcc6b1b8-7f69-4c06-9fd3-1a1553b3cd99" providerId="ADAL" clId="{439B25D5-4DFE-4CC7-B44D-A84644A9B319}" dt="2022-03-14T11:20:12.316" v="1751" actId="26606"/>
          <ac:spMkLst>
            <pc:docMk/>
            <pc:sldMk cId="506897876" sldId="277"/>
            <ac:spMk id="8" creationId="{1B15ED52-F352-441B-82BF-E0EA34836D08}"/>
          </ac:spMkLst>
        </pc:spChg>
        <pc:spChg chg="add">
          <ac:chgData name="Laura Knight" userId="fcc6b1b8-7f69-4c06-9fd3-1a1553b3cd99" providerId="ADAL" clId="{439B25D5-4DFE-4CC7-B44D-A84644A9B319}" dt="2022-03-14T11:20:12.316" v="1751" actId="26606"/>
          <ac:spMkLst>
            <pc:docMk/>
            <pc:sldMk cId="506897876" sldId="277"/>
            <ac:spMk id="10" creationId="{3B2E3793-BFE6-45A2-9B7B-E18844431C99}"/>
          </ac:spMkLst>
        </pc:spChg>
        <pc:spChg chg="add">
          <ac:chgData name="Laura Knight" userId="fcc6b1b8-7f69-4c06-9fd3-1a1553b3cd99" providerId="ADAL" clId="{439B25D5-4DFE-4CC7-B44D-A84644A9B319}" dt="2022-03-14T11:20:12.316" v="1751" actId="26606"/>
          <ac:spMkLst>
            <pc:docMk/>
            <pc:sldMk cId="506897876" sldId="277"/>
            <ac:spMk id="12" creationId="{BC4C4868-CB8F-4AF9-9CDB-8108F2C19B67}"/>
          </ac:spMkLst>
        </pc:spChg>
        <pc:spChg chg="add">
          <ac:chgData name="Laura Knight" userId="fcc6b1b8-7f69-4c06-9fd3-1a1553b3cd99" providerId="ADAL" clId="{439B25D5-4DFE-4CC7-B44D-A84644A9B319}" dt="2022-03-14T11:20:12.316" v="1751" actId="26606"/>
          <ac:spMkLst>
            <pc:docMk/>
            <pc:sldMk cId="506897876" sldId="277"/>
            <ac:spMk id="14" creationId="{375E0459-6403-40CD-989D-56A4407CA12E}"/>
          </ac:spMkLst>
        </pc:spChg>
        <pc:spChg chg="add">
          <ac:chgData name="Laura Knight" userId="fcc6b1b8-7f69-4c06-9fd3-1a1553b3cd99" providerId="ADAL" clId="{439B25D5-4DFE-4CC7-B44D-A84644A9B319}" dt="2022-03-14T11:20:12.316" v="1751" actId="26606"/>
          <ac:spMkLst>
            <pc:docMk/>
            <pc:sldMk cId="506897876" sldId="277"/>
            <ac:spMk id="16" creationId="{53E5B1A8-3AC9-4BD1-9BBC-78CA94F2D1BA}"/>
          </ac:spMkLst>
        </pc:spChg>
      </pc:sldChg>
      <pc:sldChg chg="addSp delSp modSp new mod setBg modNotesTx">
        <pc:chgData name="Laura Knight" userId="fcc6b1b8-7f69-4c06-9fd3-1a1553b3cd99" providerId="ADAL" clId="{439B25D5-4DFE-4CC7-B44D-A84644A9B319}" dt="2022-03-14T14:35:07.059" v="7661" actId="20577"/>
        <pc:sldMkLst>
          <pc:docMk/>
          <pc:sldMk cId="1255522701" sldId="278"/>
        </pc:sldMkLst>
        <pc:spChg chg="mod">
          <ac:chgData name="Laura Knight" userId="fcc6b1b8-7f69-4c06-9fd3-1a1553b3cd99" providerId="ADAL" clId="{439B25D5-4DFE-4CC7-B44D-A84644A9B319}" dt="2022-03-14T11:20:28.214" v="1775" actId="20577"/>
          <ac:spMkLst>
            <pc:docMk/>
            <pc:sldMk cId="1255522701" sldId="278"/>
            <ac:spMk id="2" creationId="{A4BCBF62-F08F-4D7D-B9DF-6E8C1F8FA140}"/>
          </ac:spMkLst>
        </pc:spChg>
        <pc:spChg chg="mod">
          <ac:chgData name="Laura Knight" userId="fcc6b1b8-7f69-4c06-9fd3-1a1553b3cd99" providerId="ADAL" clId="{439B25D5-4DFE-4CC7-B44D-A84644A9B319}" dt="2022-03-14T12:07:29.172" v="3880" actId="1076"/>
          <ac:spMkLst>
            <pc:docMk/>
            <pc:sldMk cId="1255522701" sldId="278"/>
            <ac:spMk id="3" creationId="{EE2B96C9-E795-47AA-92B1-265787C86FD1}"/>
          </ac:spMkLst>
        </pc:spChg>
        <pc:spChg chg="add mod">
          <ac:chgData name="Laura Knight" userId="fcc6b1b8-7f69-4c06-9fd3-1a1553b3cd99" providerId="ADAL" clId="{439B25D5-4DFE-4CC7-B44D-A84644A9B319}" dt="2022-03-14T12:12:51.917" v="4198" actId="1076"/>
          <ac:spMkLst>
            <pc:docMk/>
            <pc:sldMk cId="1255522701" sldId="278"/>
            <ac:spMk id="4" creationId="{A413CF63-CD8A-4EE1-95DE-BD1862AB4ABF}"/>
          </ac:spMkLst>
        </pc:spChg>
        <pc:spChg chg="add mod">
          <ac:chgData name="Laura Knight" userId="fcc6b1b8-7f69-4c06-9fd3-1a1553b3cd99" providerId="ADAL" clId="{439B25D5-4DFE-4CC7-B44D-A84644A9B319}" dt="2022-03-14T12:09:01.045" v="3910" actId="14100"/>
          <ac:spMkLst>
            <pc:docMk/>
            <pc:sldMk cId="1255522701" sldId="278"/>
            <ac:spMk id="5" creationId="{95BBF2CF-023B-436C-AC29-270A6228D416}"/>
          </ac:spMkLst>
        </pc:spChg>
        <pc:spChg chg="add mod">
          <ac:chgData name="Laura Knight" userId="fcc6b1b8-7f69-4c06-9fd3-1a1553b3cd99" providerId="ADAL" clId="{439B25D5-4DFE-4CC7-B44D-A84644A9B319}" dt="2022-03-14T12:09:26.812" v="3938" actId="1076"/>
          <ac:spMkLst>
            <pc:docMk/>
            <pc:sldMk cId="1255522701" sldId="278"/>
            <ac:spMk id="6" creationId="{7D134206-A607-477A-9C2B-9AE47C18AFF3}"/>
          </ac:spMkLst>
        </pc:spChg>
        <pc:spChg chg="add mod">
          <ac:chgData name="Laura Knight" userId="fcc6b1b8-7f69-4c06-9fd3-1a1553b3cd99" providerId="ADAL" clId="{439B25D5-4DFE-4CC7-B44D-A84644A9B319}" dt="2022-03-14T12:09:23.850" v="3937" actId="1076"/>
          <ac:spMkLst>
            <pc:docMk/>
            <pc:sldMk cId="1255522701" sldId="278"/>
            <ac:spMk id="7" creationId="{03F7CC6A-D6F3-4E09-8DBF-EBA7874C4F1A}"/>
          </ac:spMkLst>
        </pc:spChg>
        <pc:spChg chg="add">
          <ac:chgData name="Laura Knight" userId="fcc6b1b8-7f69-4c06-9fd3-1a1553b3cd99" providerId="ADAL" clId="{439B25D5-4DFE-4CC7-B44D-A84644A9B319}" dt="2022-03-14T11:20:18.753" v="1752" actId="26606"/>
          <ac:spMkLst>
            <pc:docMk/>
            <pc:sldMk cId="1255522701" sldId="278"/>
            <ac:spMk id="8" creationId="{1B15ED52-F352-441B-82BF-E0EA34836D08}"/>
          </ac:spMkLst>
        </pc:spChg>
        <pc:spChg chg="add mod">
          <ac:chgData name="Laura Knight" userId="fcc6b1b8-7f69-4c06-9fd3-1a1553b3cd99" providerId="ADAL" clId="{439B25D5-4DFE-4CC7-B44D-A84644A9B319}" dt="2022-03-14T12:10:02.708" v="3992" actId="1076"/>
          <ac:spMkLst>
            <pc:docMk/>
            <pc:sldMk cId="1255522701" sldId="278"/>
            <ac:spMk id="9" creationId="{178AF09C-BF5B-4E00-B95E-930BA9FB11FC}"/>
          </ac:spMkLst>
        </pc:spChg>
        <pc:spChg chg="add">
          <ac:chgData name="Laura Knight" userId="fcc6b1b8-7f69-4c06-9fd3-1a1553b3cd99" providerId="ADAL" clId="{439B25D5-4DFE-4CC7-B44D-A84644A9B319}" dt="2022-03-14T11:20:18.753" v="1752" actId="26606"/>
          <ac:spMkLst>
            <pc:docMk/>
            <pc:sldMk cId="1255522701" sldId="278"/>
            <ac:spMk id="10" creationId="{3B2E3793-BFE6-45A2-9B7B-E18844431C99}"/>
          </ac:spMkLst>
        </pc:spChg>
        <pc:spChg chg="add mod">
          <ac:chgData name="Laura Knight" userId="fcc6b1b8-7f69-4c06-9fd3-1a1553b3cd99" providerId="ADAL" clId="{439B25D5-4DFE-4CC7-B44D-A84644A9B319}" dt="2022-03-14T12:10:13.018" v="4010" actId="20577"/>
          <ac:spMkLst>
            <pc:docMk/>
            <pc:sldMk cId="1255522701" sldId="278"/>
            <ac:spMk id="11" creationId="{6A0BBF31-ECD6-4185-ABF7-9839707C3EE6}"/>
          </ac:spMkLst>
        </pc:spChg>
        <pc:spChg chg="add">
          <ac:chgData name="Laura Knight" userId="fcc6b1b8-7f69-4c06-9fd3-1a1553b3cd99" providerId="ADAL" clId="{439B25D5-4DFE-4CC7-B44D-A84644A9B319}" dt="2022-03-14T11:20:18.753" v="1752" actId="26606"/>
          <ac:spMkLst>
            <pc:docMk/>
            <pc:sldMk cId="1255522701" sldId="278"/>
            <ac:spMk id="12" creationId="{BC4C4868-CB8F-4AF9-9CDB-8108F2C19B67}"/>
          </ac:spMkLst>
        </pc:spChg>
        <pc:spChg chg="add mod">
          <ac:chgData name="Laura Knight" userId="fcc6b1b8-7f69-4c06-9fd3-1a1553b3cd99" providerId="ADAL" clId="{439B25D5-4DFE-4CC7-B44D-A84644A9B319}" dt="2022-03-14T12:10:48.133" v="4057" actId="14100"/>
          <ac:spMkLst>
            <pc:docMk/>
            <pc:sldMk cId="1255522701" sldId="278"/>
            <ac:spMk id="13" creationId="{F716E684-D422-4BF8-95EA-AA980D358250}"/>
          </ac:spMkLst>
        </pc:spChg>
        <pc:spChg chg="add">
          <ac:chgData name="Laura Knight" userId="fcc6b1b8-7f69-4c06-9fd3-1a1553b3cd99" providerId="ADAL" clId="{439B25D5-4DFE-4CC7-B44D-A84644A9B319}" dt="2022-03-14T11:20:18.753" v="1752" actId="26606"/>
          <ac:spMkLst>
            <pc:docMk/>
            <pc:sldMk cId="1255522701" sldId="278"/>
            <ac:spMk id="14" creationId="{375E0459-6403-40CD-989D-56A4407CA12E}"/>
          </ac:spMkLst>
        </pc:spChg>
        <pc:spChg chg="add mod">
          <ac:chgData name="Laura Knight" userId="fcc6b1b8-7f69-4c06-9fd3-1a1553b3cd99" providerId="ADAL" clId="{439B25D5-4DFE-4CC7-B44D-A84644A9B319}" dt="2022-03-14T12:11:24.173" v="4113" actId="1076"/>
          <ac:spMkLst>
            <pc:docMk/>
            <pc:sldMk cId="1255522701" sldId="278"/>
            <ac:spMk id="15" creationId="{80AAF5AE-D68B-4C28-8980-BF5933FC20AF}"/>
          </ac:spMkLst>
        </pc:spChg>
        <pc:spChg chg="add">
          <ac:chgData name="Laura Knight" userId="fcc6b1b8-7f69-4c06-9fd3-1a1553b3cd99" providerId="ADAL" clId="{439B25D5-4DFE-4CC7-B44D-A84644A9B319}" dt="2022-03-14T11:20:18.753" v="1752" actId="26606"/>
          <ac:spMkLst>
            <pc:docMk/>
            <pc:sldMk cId="1255522701" sldId="278"/>
            <ac:spMk id="16" creationId="{53E5B1A8-3AC9-4BD1-9BBC-78CA94F2D1BA}"/>
          </ac:spMkLst>
        </pc:spChg>
        <pc:spChg chg="add mod">
          <ac:chgData name="Laura Knight" userId="fcc6b1b8-7f69-4c06-9fd3-1a1553b3cd99" providerId="ADAL" clId="{439B25D5-4DFE-4CC7-B44D-A84644A9B319}" dt="2022-03-14T12:11:59.117" v="4170" actId="1076"/>
          <ac:spMkLst>
            <pc:docMk/>
            <pc:sldMk cId="1255522701" sldId="278"/>
            <ac:spMk id="17" creationId="{C28589A7-9715-4A1D-8FE8-A2BA8DB223ED}"/>
          </ac:spMkLst>
        </pc:spChg>
        <pc:spChg chg="add mod">
          <ac:chgData name="Laura Knight" userId="fcc6b1b8-7f69-4c06-9fd3-1a1553b3cd99" providerId="ADAL" clId="{439B25D5-4DFE-4CC7-B44D-A84644A9B319}" dt="2022-03-14T12:12:24.340" v="4196" actId="1076"/>
          <ac:spMkLst>
            <pc:docMk/>
            <pc:sldMk cId="1255522701" sldId="278"/>
            <ac:spMk id="18" creationId="{F9723FC5-3D8B-42D8-AB53-AE48CDD91031}"/>
          </ac:spMkLst>
        </pc:spChg>
        <pc:cxnChg chg="add mod">
          <ac:chgData name="Laura Knight" userId="fcc6b1b8-7f69-4c06-9fd3-1a1553b3cd99" providerId="ADAL" clId="{439B25D5-4DFE-4CC7-B44D-A84644A9B319}" dt="2022-03-14T12:13:03.714" v="4202" actId="13822"/>
          <ac:cxnSpMkLst>
            <pc:docMk/>
            <pc:sldMk cId="1255522701" sldId="278"/>
            <ac:cxnSpMk id="20" creationId="{EE86FCFC-46B3-4098-95A2-E509769B62EC}"/>
          </ac:cxnSpMkLst>
        </pc:cxnChg>
        <pc:cxnChg chg="add mod">
          <ac:chgData name="Laura Knight" userId="fcc6b1b8-7f69-4c06-9fd3-1a1553b3cd99" providerId="ADAL" clId="{439B25D5-4DFE-4CC7-B44D-A84644A9B319}" dt="2022-03-14T12:12:59.066" v="4200" actId="13822"/>
          <ac:cxnSpMkLst>
            <pc:docMk/>
            <pc:sldMk cId="1255522701" sldId="278"/>
            <ac:cxnSpMk id="22" creationId="{9A81219F-BEFC-48FC-90A9-D00A217BC76B}"/>
          </ac:cxnSpMkLst>
        </pc:cxnChg>
        <pc:cxnChg chg="add">
          <ac:chgData name="Laura Knight" userId="fcc6b1b8-7f69-4c06-9fd3-1a1553b3cd99" providerId="ADAL" clId="{439B25D5-4DFE-4CC7-B44D-A84644A9B319}" dt="2022-03-14T12:13:07.416" v="4203" actId="11529"/>
          <ac:cxnSpMkLst>
            <pc:docMk/>
            <pc:sldMk cId="1255522701" sldId="278"/>
            <ac:cxnSpMk id="24" creationId="{C34B54B5-AE05-4A25-A01A-F2B307CD81C0}"/>
          </ac:cxnSpMkLst>
        </pc:cxnChg>
        <pc:cxnChg chg="add del">
          <ac:chgData name="Laura Knight" userId="fcc6b1b8-7f69-4c06-9fd3-1a1553b3cd99" providerId="ADAL" clId="{439B25D5-4DFE-4CC7-B44D-A84644A9B319}" dt="2022-03-14T12:13:19.407" v="4205" actId="478"/>
          <ac:cxnSpMkLst>
            <pc:docMk/>
            <pc:sldMk cId="1255522701" sldId="278"/>
            <ac:cxnSpMk id="26" creationId="{A05352B0-EABF-4EFB-B72F-D9648850FEFF}"/>
          </ac:cxnSpMkLst>
        </pc:cxnChg>
        <pc:cxnChg chg="add">
          <ac:chgData name="Laura Knight" userId="fcc6b1b8-7f69-4c06-9fd3-1a1553b3cd99" providerId="ADAL" clId="{439B25D5-4DFE-4CC7-B44D-A84644A9B319}" dt="2022-03-14T12:13:27.064" v="4206" actId="11529"/>
          <ac:cxnSpMkLst>
            <pc:docMk/>
            <pc:sldMk cId="1255522701" sldId="278"/>
            <ac:cxnSpMk id="28" creationId="{2AA82719-04DA-4752-865C-A473BEC35EA7}"/>
          </ac:cxnSpMkLst>
        </pc:cxnChg>
        <pc:cxnChg chg="add">
          <ac:chgData name="Laura Knight" userId="fcc6b1b8-7f69-4c06-9fd3-1a1553b3cd99" providerId="ADAL" clId="{439B25D5-4DFE-4CC7-B44D-A84644A9B319}" dt="2022-03-14T12:13:33.695" v="4207" actId="11529"/>
          <ac:cxnSpMkLst>
            <pc:docMk/>
            <pc:sldMk cId="1255522701" sldId="278"/>
            <ac:cxnSpMk id="30" creationId="{D0D83B29-54F3-4352-8689-A2F80D302E0B}"/>
          </ac:cxnSpMkLst>
        </pc:cxnChg>
        <pc:cxnChg chg="add">
          <ac:chgData name="Laura Knight" userId="fcc6b1b8-7f69-4c06-9fd3-1a1553b3cd99" providerId="ADAL" clId="{439B25D5-4DFE-4CC7-B44D-A84644A9B319}" dt="2022-03-14T12:13:45.937" v="4208" actId="11529"/>
          <ac:cxnSpMkLst>
            <pc:docMk/>
            <pc:sldMk cId="1255522701" sldId="278"/>
            <ac:cxnSpMk id="32" creationId="{10D7569A-E31C-42CE-A488-4CCCD2D68B0C}"/>
          </ac:cxnSpMkLst>
        </pc:cxnChg>
        <pc:cxnChg chg="add">
          <ac:chgData name="Laura Knight" userId="fcc6b1b8-7f69-4c06-9fd3-1a1553b3cd99" providerId="ADAL" clId="{439B25D5-4DFE-4CC7-B44D-A84644A9B319}" dt="2022-03-14T12:13:51.383" v="4209" actId="11529"/>
          <ac:cxnSpMkLst>
            <pc:docMk/>
            <pc:sldMk cId="1255522701" sldId="278"/>
            <ac:cxnSpMk id="34" creationId="{89DF16E0-29C7-427F-9C58-99DF50E66E02}"/>
          </ac:cxnSpMkLst>
        </pc:cxnChg>
        <pc:cxnChg chg="add">
          <ac:chgData name="Laura Knight" userId="fcc6b1b8-7f69-4c06-9fd3-1a1553b3cd99" providerId="ADAL" clId="{439B25D5-4DFE-4CC7-B44D-A84644A9B319}" dt="2022-03-14T12:13:56.008" v="4210" actId="11529"/>
          <ac:cxnSpMkLst>
            <pc:docMk/>
            <pc:sldMk cId="1255522701" sldId="278"/>
            <ac:cxnSpMk id="36" creationId="{59B26BCF-BC2C-4298-BFB9-42B6A51A4CC7}"/>
          </ac:cxnSpMkLst>
        </pc:cxnChg>
        <pc:cxnChg chg="add">
          <ac:chgData name="Laura Knight" userId="fcc6b1b8-7f69-4c06-9fd3-1a1553b3cd99" providerId="ADAL" clId="{439B25D5-4DFE-4CC7-B44D-A84644A9B319}" dt="2022-03-14T12:14:03.376" v="4211" actId="11529"/>
          <ac:cxnSpMkLst>
            <pc:docMk/>
            <pc:sldMk cId="1255522701" sldId="278"/>
            <ac:cxnSpMk id="38" creationId="{7B9423AD-F9E1-40D0-951D-5D1B71C0C6B0}"/>
          </ac:cxnSpMkLst>
        </pc:cxnChg>
        <pc:cxnChg chg="add">
          <ac:chgData name="Laura Knight" userId="fcc6b1b8-7f69-4c06-9fd3-1a1553b3cd99" providerId="ADAL" clId="{439B25D5-4DFE-4CC7-B44D-A84644A9B319}" dt="2022-03-14T12:14:08.089" v="4212" actId="11529"/>
          <ac:cxnSpMkLst>
            <pc:docMk/>
            <pc:sldMk cId="1255522701" sldId="278"/>
            <ac:cxnSpMk id="40" creationId="{0EE0C893-9294-4198-A4BB-798AF2051D8E}"/>
          </ac:cxnSpMkLst>
        </pc:cxnChg>
        <pc:cxnChg chg="add del mod">
          <ac:chgData name="Laura Knight" userId="fcc6b1b8-7f69-4c06-9fd3-1a1553b3cd99" providerId="ADAL" clId="{439B25D5-4DFE-4CC7-B44D-A84644A9B319}" dt="2022-03-14T12:14:39.694" v="4219" actId="478"/>
          <ac:cxnSpMkLst>
            <pc:docMk/>
            <pc:sldMk cId="1255522701" sldId="278"/>
            <ac:cxnSpMk id="42" creationId="{8AF8382B-DC98-4A2C-A90E-4587FFFF51BF}"/>
          </ac:cxnSpMkLst>
        </pc:cxnChg>
        <pc:cxnChg chg="add mod">
          <ac:chgData name="Laura Knight" userId="fcc6b1b8-7f69-4c06-9fd3-1a1553b3cd99" providerId="ADAL" clId="{439B25D5-4DFE-4CC7-B44D-A84644A9B319}" dt="2022-03-14T12:14:29.317" v="4216" actId="14100"/>
          <ac:cxnSpMkLst>
            <pc:docMk/>
            <pc:sldMk cId="1255522701" sldId="278"/>
            <ac:cxnSpMk id="45" creationId="{CA7D2173-C77E-46C3-ACF2-FEF6E6580398}"/>
          </ac:cxnSpMkLst>
        </pc:cxnChg>
        <pc:cxnChg chg="add">
          <ac:chgData name="Laura Knight" userId="fcc6b1b8-7f69-4c06-9fd3-1a1553b3cd99" providerId="ADAL" clId="{439B25D5-4DFE-4CC7-B44D-A84644A9B319}" dt="2022-03-14T12:14:34.600" v="4217" actId="11529"/>
          <ac:cxnSpMkLst>
            <pc:docMk/>
            <pc:sldMk cId="1255522701" sldId="278"/>
            <ac:cxnSpMk id="48" creationId="{6AD747DC-48E6-44B6-B0C0-85971B4A13AC}"/>
          </ac:cxnSpMkLst>
        </pc:cxnChg>
        <pc:cxnChg chg="add">
          <ac:chgData name="Laura Knight" userId="fcc6b1b8-7f69-4c06-9fd3-1a1553b3cd99" providerId="ADAL" clId="{439B25D5-4DFE-4CC7-B44D-A84644A9B319}" dt="2022-03-14T12:14:51.839" v="4220" actId="11529"/>
          <ac:cxnSpMkLst>
            <pc:docMk/>
            <pc:sldMk cId="1255522701" sldId="278"/>
            <ac:cxnSpMk id="51" creationId="{1BFF5375-E4BF-429F-9B3C-8714341DD291}"/>
          </ac:cxnSpMkLst>
        </pc:cxnChg>
      </pc:sldChg>
      <pc:sldChg chg="addSp modSp new add del mod setBg">
        <pc:chgData name="Laura Knight" userId="fcc6b1b8-7f69-4c06-9fd3-1a1553b3cd99" providerId="ADAL" clId="{439B25D5-4DFE-4CC7-B44D-A84644A9B319}" dt="2022-03-14T13:51:21.246" v="4295" actId="403"/>
        <pc:sldMkLst>
          <pc:docMk/>
          <pc:sldMk cId="1444727263" sldId="279"/>
        </pc:sldMkLst>
        <pc:spChg chg="mod">
          <ac:chgData name="Laura Knight" userId="fcc6b1b8-7f69-4c06-9fd3-1a1553b3cd99" providerId="ADAL" clId="{439B25D5-4DFE-4CC7-B44D-A84644A9B319}" dt="2022-03-14T11:20:36.886" v="1797" actId="20577"/>
          <ac:spMkLst>
            <pc:docMk/>
            <pc:sldMk cId="1444727263" sldId="279"/>
            <ac:spMk id="2" creationId="{BF71EF58-CBCB-4EFF-A6CE-2A4050B4E7A5}"/>
          </ac:spMkLst>
        </pc:spChg>
        <pc:spChg chg="mod">
          <ac:chgData name="Laura Knight" userId="fcc6b1b8-7f69-4c06-9fd3-1a1553b3cd99" providerId="ADAL" clId="{439B25D5-4DFE-4CC7-B44D-A84644A9B319}" dt="2022-03-14T13:51:21.246" v="4295" actId="403"/>
          <ac:spMkLst>
            <pc:docMk/>
            <pc:sldMk cId="1444727263" sldId="279"/>
            <ac:spMk id="3" creationId="{7FF25095-8141-414D-9220-CB28EBFC2D06}"/>
          </ac:spMkLst>
        </pc:spChg>
        <pc:spChg chg="add">
          <ac:chgData name="Laura Knight" userId="fcc6b1b8-7f69-4c06-9fd3-1a1553b3cd99" providerId="ADAL" clId="{439B25D5-4DFE-4CC7-B44D-A84644A9B319}" dt="2022-03-14T11:20:22.535" v="1753" actId="26606"/>
          <ac:spMkLst>
            <pc:docMk/>
            <pc:sldMk cId="1444727263" sldId="279"/>
            <ac:spMk id="8" creationId="{1B15ED52-F352-441B-82BF-E0EA34836D08}"/>
          </ac:spMkLst>
        </pc:spChg>
        <pc:spChg chg="add">
          <ac:chgData name="Laura Knight" userId="fcc6b1b8-7f69-4c06-9fd3-1a1553b3cd99" providerId="ADAL" clId="{439B25D5-4DFE-4CC7-B44D-A84644A9B319}" dt="2022-03-14T11:20:22.535" v="1753" actId="26606"/>
          <ac:spMkLst>
            <pc:docMk/>
            <pc:sldMk cId="1444727263" sldId="279"/>
            <ac:spMk id="10" creationId="{3B2E3793-BFE6-45A2-9B7B-E18844431C99}"/>
          </ac:spMkLst>
        </pc:spChg>
        <pc:spChg chg="add">
          <ac:chgData name="Laura Knight" userId="fcc6b1b8-7f69-4c06-9fd3-1a1553b3cd99" providerId="ADAL" clId="{439B25D5-4DFE-4CC7-B44D-A84644A9B319}" dt="2022-03-14T11:20:22.535" v="1753" actId="26606"/>
          <ac:spMkLst>
            <pc:docMk/>
            <pc:sldMk cId="1444727263" sldId="279"/>
            <ac:spMk id="12" creationId="{BC4C4868-CB8F-4AF9-9CDB-8108F2C19B67}"/>
          </ac:spMkLst>
        </pc:spChg>
        <pc:spChg chg="add">
          <ac:chgData name="Laura Knight" userId="fcc6b1b8-7f69-4c06-9fd3-1a1553b3cd99" providerId="ADAL" clId="{439B25D5-4DFE-4CC7-B44D-A84644A9B319}" dt="2022-03-14T11:20:22.535" v="1753" actId="26606"/>
          <ac:spMkLst>
            <pc:docMk/>
            <pc:sldMk cId="1444727263" sldId="279"/>
            <ac:spMk id="14" creationId="{375E0459-6403-40CD-989D-56A4407CA12E}"/>
          </ac:spMkLst>
        </pc:spChg>
        <pc:spChg chg="add">
          <ac:chgData name="Laura Knight" userId="fcc6b1b8-7f69-4c06-9fd3-1a1553b3cd99" providerId="ADAL" clId="{439B25D5-4DFE-4CC7-B44D-A84644A9B319}" dt="2022-03-14T11:20:22.535" v="1753" actId="26606"/>
          <ac:spMkLst>
            <pc:docMk/>
            <pc:sldMk cId="1444727263" sldId="279"/>
            <ac:spMk id="16" creationId="{53E5B1A8-3AC9-4BD1-9BBC-78CA94F2D1BA}"/>
          </ac:spMkLst>
        </pc:spChg>
      </pc:sldChg>
      <pc:sldChg chg="delSp modSp add del mod delAnim">
        <pc:chgData name="Laura Knight" userId="fcc6b1b8-7f69-4c06-9fd3-1a1553b3cd99" providerId="ADAL" clId="{439B25D5-4DFE-4CC7-B44D-A84644A9B319}" dt="2022-03-14T13:26:49.698" v="4263" actId="47"/>
        <pc:sldMkLst>
          <pc:docMk/>
          <pc:sldMk cId="1718440596" sldId="280"/>
        </pc:sldMkLst>
        <pc:spChg chg="mod">
          <ac:chgData name="Laura Knight" userId="fcc6b1b8-7f69-4c06-9fd3-1a1553b3cd99" providerId="ADAL" clId="{439B25D5-4DFE-4CC7-B44D-A84644A9B319}" dt="2022-03-14T13:26:40.926" v="4260" actId="14100"/>
          <ac:spMkLst>
            <pc:docMk/>
            <pc:sldMk cId="1718440596" sldId="280"/>
            <ac:spMk id="4" creationId="{00000000-0000-0000-0000-000000000000}"/>
          </ac:spMkLst>
        </pc:spChg>
        <pc:spChg chg="mod">
          <ac:chgData name="Laura Knight" userId="fcc6b1b8-7f69-4c06-9fd3-1a1553b3cd99" providerId="ADAL" clId="{439B25D5-4DFE-4CC7-B44D-A84644A9B319}" dt="2022-03-14T13:26:38.288" v="4259" actId="14100"/>
          <ac:spMkLst>
            <pc:docMk/>
            <pc:sldMk cId="1718440596" sldId="280"/>
            <ac:spMk id="5" creationId="{00000000-0000-0000-0000-000000000000}"/>
          </ac:spMkLst>
        </pc:spChg>
        <pc:picChg chg="del">
          <ac:chgData name="Laura Knight" userId="fcc6b1b8-7f69-4c06-9fd3-1a1553b3cd99" providerId="ADAL" clId="{439B25D5-4DFE-4CC7-B44D-A84644A9B319}" dt="2022-03-14T13:25:42.288" v="4245" actId="478"/>
          <ac:picMkLst>
            <pc:docMk/>
            <pc:sldMk cId="1718440596" sldId="280"/>
            <ac:picMk id="10" creationId="{5A556D1A-DFF4-4585-B1C4-DEF8E03D1A35}"/>
          </ac:picMkLst>
        </pc:picChg>
        <pc:cxnChg chg="mod">
          <ac:chgData name="Laura Knight" userId="fcc6b1b8-7f69-4c06-9fd3-1a1553b3cd99" providerId="ADAL" clId="{439B25D5-4DFE-4CC7-B44D-A84644A9B319}" dt="2022-03-14T13:26:22.691" v="4252" actId="1076"/>
          <ac:cxnSpMkLst>
            <pc:docMk/>
            <pc:sldMk cId="1718440596" sldId="280"/>
            <ac:cxnSpMk id="11" creationId="{00000000-0000-0000-0000-000000000000}"/>
          </ac:cxnSpMkLst>
        </pc:cxnChg>
      </pc:sldChg>
      <pc:sldChg chg="delSp add del mod delAnim">
        <pc:chgData name="Laura Knight" userId="fcc6b1b8-7f69-4c06-9fd3-1a1553b3cd99" providerId="ADAL" clId="{439B25D5-4DFE-4CC7-B44D-A84644A9B319}" dt="2022-03-14T13:27:21.022" v="4272" actId="47"/>
        <pc:sldMkLst>
          <pc:docMk/>
          <pc:sldMk cId="1429066187" sldId="281"/>
        </pc:sldMkLst>
        <pc:picChg chg="del">
          <ac:chgData name="Laura Knight" userId="fcc6b1b8-7f69-4c06-9fd3-1a1553b3cd99" providerId="ADAL" clId="{439B25D5-4DFE-4CC7-B44D-A84644A9B319}" dt="2022-03-14T13:25:45.733" v="4246" actId="478"/>
          <ac:picMkLst>
            <pc:docMk/>
            <pc:sldMk cId="1429066187" sldId="281"/>
            <ac:picMk id="6" creationId="{796AB18B-4BB9-4451-BC4E-DDFC054B40ED}"/>
          </ac:picMkLst>
        </pc:picChg>
      </pc:sldChg>
      <pc:sldChg chg="add del">
        <pc:chgData name="Laura Knight" userId="fcc6b1b8-7f69-4c06-9fd3-1a1553b3cd99" providerId="ADAL" clId="{439B25D5-4DFE-4CC7-B44D-A84644A9B319}" dt="2022-03-14T13:26:26.955" v="4257" actId="47"/>
        <pc:sldMkLst>
          <pc:docMk/>
          <pc:sldMk cId="1947189425" sldId="282"/>
        </pc:sldMkLst>
      </pc:sldChg>
      <pc:sldChg chg="add del">
        <pc:chgData name="Laura Knight" userId="fcc6b1b8-7f69-4c06-9fd3-1a1553b3cd99" providerId="ADAL" clId="{439B25D5-4DFE-4CC7-B44D-A84644A9B319}" dt="2022-03-14T13:27:31.232" v="4273" actId="47"/>
        <pc:sldMkLst>
          <pc:docMk/>
          <pc:sldMk cId="2598467753" sldId="283"/>
        </pc:sldMkLst>
      </pc:sldChg>
      <pc:sldChg chg="delSp modSp add mod delAnim">
        <pc:chgData name="Laura Knight" userId="fcc6b1b8-7f69-4c06-9fd3-1a1553b3cd99" providerId="ADAL" clId="{439B25D5-4DFE-4CC7-B44D-A84644A9B319}" dt="2022-03-14T13:27:38.752" v="4276" actId="478"/>
        <pc:sldMkLst>
          <pc:docMk/>
          <pc:sldMk cId="81424491" sldId="284"/>
        </pc:sldMkLst>
        <pc:picChg chg="del">
          <ac:chgData name="Laura Knight" userId="fcc6b1b8-7f69-4c06-9fd3-1a1553b3cd99" providerId="ADAL" clId="{439B25D5-4DFE-4CC7-B44D-A84644A9B319}" dt="2022-03-14T13:27:38.752" v="4276" actId="478"/>
          <ac:picMkLst>
            <pc:docMk/>
            <pc:sldMk cId="81424491" sldId="284"/>
            <ac:picMk id="10" creationId="{5A556D1A-DFF4-4585-B1C4-DEF8E03D1A35}"/>
          </ac:picMkLst>
        </pc:picChg>
        <pc:cxnChg chg="mod">
          <ac:chgData name="Laura Knight" userId="fcc6b1b8-7f69-4c06-9fd3-1a1553b3cd99" providerId="ADAL" clId="{439B25D5-4DFE-4CC7-B44D-A84644A9B319}" dt="2022-03-14T13:26:54.339" v="4264" actId="1076"/>
          <ac:cxnSpMkLst>
            <pc:docMk/>
            <pc:sldMk cId="81424491" sldId="284"/>
            <ac:cxnSpMk id="11" creationId="{00000000-0000-0000-0000-000000000000}"/>
          </ac:cxnSpMkLst>
        </pc:cxnChg>
      </pc:sldChg>
      <pc:sldChg chg="add del">
        <pc:chgData name="Laura Knight" userId="fcc6b1b8-7f69-4c06-9fd3-1a1553b3cd99" providerId="ADAL" clId="{439B25D5-4DFE-4CC7-B44D-A84644A9B319}" dt="2022-03-14T13:27:32.164" v="4274" actId="47"/>
        <pc:sldMkLst>
          <pc:docMk/>
          <pc:sldMk cId="1718440596" sldId="285"/>
        </pc:sldMkLst>
      </pc:sldChg>
      <pc:sldChg chg="delSp add mod delAnim">
        <pc:chgData name="Laura Knight" userId="fcc6b1b8-7f69-4c06-9fd3-1a1553b3cd99" providerId="ADAL" clId="{439B25D5-4DFE-4CC7-B44D-A84644A9B319}" dt="2022-03-14T13:27:35.224" v="4275" actId="478"/>
        <pc:sldMkLst>
          <pc:docMk/>
          <pc:sldMk cId="119068452" sldId="286"/>
        </pc:sldMkLst>
        <pc:picChg chg="del">
          <ac:chgData name="Laura Knight" userId="fcc6b1b8-7f69-4c06-9fd3-1a1553b3cd99" providerId="ADAL" clId="{439B25D5-4DFE-4CC7-B44D-A84644A9B319}" dt="2022-03-14T13:27:35.224" v="4275" actId="478"/>
          <ac:picMkLst>
            <pc:docMk/>
            <pc:sldMk cId="119068452" sldId="286"/>
            <ac:picMk id="6" creationId="{796AB18B-4BB9-4451-BC4E-DDFC054B40ED}"/>
          </ac:picMkLst>
        </pc:picChg>
      </pc:sldChg>
      <pc:sldMasterChg chg="add addSldLayout">
        <pc:chgData name="Laura Knight" userId="fcc6b1b8-7f69-4c06-9fd3-1a1553b3cd99" providerId="ADAL" clId="{439B25D5-4DFE-4CC7-B44D-A84644A9B319}" dt="2022-03-14T13:25:36.248" v="4241" actId="27028"/>
        <pc:sldMasterMkLst>
          <pc:docMk/>
          <pc:sldMasterMk cId="0" sldId="2147483840"/>
        </pc:sldMasterMkLst>
        <pc:sldLayoutChg chg="add">
          <pc:chgData name="Laura Knight" userId="fcc6b1b8-7f69-4c06-9fd3-1a1553b3cd99" providerId="ADAL" clId="{439B25D5-4DFE-4CC7-B44D-A84644A9B319}" dt="2022-03-14T13:25:36.248" v="4241" actId="27028"/>
          <pc:sldLayoutMkLst>
            <pc:docMk/>
            <pc:sldMasterMk cId="0" sldId="2147483840"/>
            <pc:sldLayoutMk cId="0" sldId="214748384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ACF3BE-F3A0-466C-B75F-979CD74A85CF}"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A39CC3-94A8-46A2-AFB4-90D2D782BDA2}" type="slidenum">
              <a:rPr lang="en-GB" smtClean="0"/>
              <a:t>‹#›</a:t>
            </a:fld>
            <a:endParaRPr lang="en-GB"/>
          </a:p>
        </p:txBody>
      </p:sp>
    </p:spTree>
    <p:extLst>
      <p:ext uri="{BB962C8B-B14F-4D97-AF65-F5344CB8AC3E}">
        <p14:creationId xmlns:p14="http://schemas.microsoft.com/office/powerpoint/2010/main" val="2939705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Cutter v Powell [1795]</a:t>
            </a:r>
          </a:p>
          <a:p>
            <a:r>
              <a:rPr lang="en-GB" dirty="0"/>
              <a:t>As sailor had contracted to serve on a ship from Jamaica to Liverpool. He was to be paid 30 guineas for the voyage, payable when the ship arrived in Liverpool, but he died during the journey. His widow sued for his wages up until his death , but her claim was unsuccessful. The court held that the contract required entire performance and, as he had not completed performance, she could claim nothing. </a:t>
            </a:r>
          </a:p>
          <a:p>
            <a:endParaRPr lang="en-GB" dirty="0"/>
          </a:p>
          <a:p>
            <a:endParaRPr lang="en-GB" dirty="0"/>
          </a:p>
          <a:p>
            <a:r>
              <a:rPr lang="en-GB" dirty="0"/>
              <a:t>Substantial performance: Established in Boon v Eyre, this doctrine allows a party who has performed with only minor defects to claim the price of the work done, less any money the other party will have to pay to put the defects right.</a:t>
            </a:r>
          </a:p>
          <a:p>
            <a:endParaRPr lang="en-GB" dirty="0"/>
          </a:p>
          <a:p>
            <a:endParaRPr lang="en-GB" dirty="0"/>
          </a:p>
          <a:p>
            <a:r>
              <a:rPr lang="en-GB" dirty="0"/>
              <a:t>Severable contracts: A contract becomes severable where payment becomes due at various stages of performance. </a:t>
            </a:r>
          </a:p>
          <a:p>
            <a:endParaRPr lang="en-GB" dirty="0"/>
          </a:p>
          <a:p>
            <a:r>
              <a:rPr lang="en-GB" dirty="0"/>
              <a:t>Voluntary acceptance of partial performance: In some cases, while a contract may not have originally intended to be severable, one party may later agree to accept and pay part-performance from the other. </a:t>
            </a:r>
          </a:p>
          <a:p>
            <a:endParaRPr lang="en-GB" dirty="0"/>
          </a:p>
          <a:p>
            <a:r>
              <a:rPr lang="en-GB" dirty="0"/>
              <a:t>Prevention of performance by the other party: Where one party performs part of the agreed obligation and is then prevented from completing the rest by some fault of the other party, the cost of the work that has been done can be recovered. </a:t>
            </a:r>
          </a:p>
        </p:txBody>
      </p:sp>
      <p:sp>
        <p:nvSpPr>
          <p:cNvPr id="4" name="Slide Number Placeholder 3"/>
          <p:cNvSpPr>
            <a:spLocks noGrp="1"/>
          </p:cNvSpPr>
          <p:nvPr>
            <p:ph type="sldNum" sz="quarter" idx="5"/>
          </p:nvPr>
        </p:nvSpPr>
        <p:spPr/>
        <p:txBody>
          <a:bodyPr/>
          <a:lstStyle/>
          <a:p>
            <a:fld id="{CFA39CC3-94A8-46A2-AFB4-90D2D782BDA2}" type="slidenum">
              <a:rPr lang="en-GB" smtClean="0"/>
              <a:t>3</a:t>
            </a:fld>
            <a:endParaRPr lang="en-GB"/>
          </a:p>
        </p:txBody>
      </p:sp>
    </p:spTree>
    <p:extLst>
      <p:ext uri="{BB962C8B-B14F-4D97-AF65-F5344CB8AC3E}">
        <p14:creationId xmlns:p14="http://schemas.microsoft.com/office/powerpoint/2010/main" val="1144953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Impossible:</a:t>
            </a:r>
          </a:p>
          <a:p>
            <a:r>
              <a:rPr lang="en-GB" dirty="0"/>
              <a:t>Destruction or unavailability of something essential to the contract, death of either party, unavailability of either party (i.e. imprisonment), method of performance becomes impossible. </a:t>
            </a:r>
          </a:p>
          <a:p>
            <a:endParaRPr lang="en-GB" dirty="0"/>
          </a:p>
          <a:p>
            <a:endParaRPr lang="en-GB" dirty="0"/>
          </a:p>
          <a:p>
            <a:r>
              <a:rPr lang="en-GB" dirty="0"/>
              <a:t>Illegal: If after a contract is formed, a change in the law makes its performance illegal, the contract will be frustrated.</a:t>
            </a:r>
          </a:p>
          <a:p>
            <a:endParaRPr lang="en-GB" dirty="0"/>
          </a:p>
          <a:p>
            <a:r>
              <a:rPr lang="en-GB" dirty="0"/>
              <a:t>Pointless: A contract can be frustrated where a supervening event makes performance of a contract completely pointless, though still technically possible. – There has been such a drastic change of circumstances that the contract becomes so essentially different from that which was originally agreed. </a:t>
            </a:r>
          </a:p>
        </p:txBody>
      </p:sp>
      <p:sp>
        <p:nvSpPr>
          <p:cNvPr id="4" name="Slide Number Placeholder 3"/>
          <p:cNvSpPr>
            <a:spLocks noGrp="1"/>
          </p:cNvSpPr>
          <p:nvPr>
            <p:ph type="sldNum" sz="quarter" idx="5"/>
          </p:nvPr>
        </p:nvSpPr>
        <p:spPr/>
        <p:txBody>
          <a:bodyPr/>
          <a:lstStyle/>
          <a:p>
            <a:fld id="{CFA39CC3-94A8-46A2-AFB4-90D2D782BDA2}" type="slidenum">
              <a:rPr lang="en-GB" smtClean="0"/>
              <a:t>4</a:t>
            </a:fld>
            <a:endParaRPr lang="en-GB"/>
          </a:p>
        </p:txBody>
      </p:sp>
    </p:spTree>
    <p:extLst>
      <p:ext uri="{BB962C8B-B14F-4D97-AF65-F5344CB8AC3E}">
        <p14:creationId xmlns:p14="http://schemas.microsoft.com/office/powerpoint/2010/main" val="1702084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B0F0"/>
                </a:solidFill>
              </a:rPr>
              <a:t>ACTUAL BREACH: </a:t>
            </a:r>
            <a:r>
              <a:rPr lang="en-GB" sz="1200" dirty="0">
                <a:solidFill>
                  <a:srgbClr val="00B050"/>
                </a:solidFill>
              </a:rPr>
              <a:t>Platform Funding Ltd v Bank of Scotland plc [2008]</a:t>
            </a:r>
          </a:p>
          <a:p>
            <a:r>
              <a:rPr lang="en-GB" sz="1200" dirty="0">
                <a:solidFill>
                  <a:srgbClr val="00B050"/>
                </a:solidFill>
              </a:rPr>
              <a:t>The D was a professional valuer, who was asked by a client to estimate the value of ‘1 Bakers Yard’. This house was on a new development with 5 plots, none of which were numbered. The valuer mistakenly looked at and valued number 5, thinking it was number 1. The client later claimed it had suffered a loss as a result and the Court of Appeal accepted there had been a breach of contract.</a:t>
            </a:r>
          </a:p>
          <a:p>
            <a:endParaRPr lang="en-GB" sz="1200" dirty="0">
              <a:solidFill>
                <a:srgbClr val="00B050"/>
              </a:solidFill>
            </a:endParaRPr>
          </a:p>
          <a:p>
            <a:endParaRPr lang="en-GB" sz="1200" dirty="0">
              <a:solidFill>
                <a:srgbClr val="00B050"/>
              </a:solidFill>
            </a:endParaRPr>
          </a:p>
          <a:p>
            <a:r>
              <a:rPr lang="en-GB" sz="1200" dirty="0">
                <a:solidFill>
                  <a:srgbClr val="00B0F0"/>
                </a:solidFill>
              </a:rPr>
              <a:t>ANTICIPATORY BREACH</a:t>
            </a:r>
            <a:r>
              <a:rPr lang="en-GB" sz="1200" dirty="0">
                <a:solidFill>
                  <a:srgbClr val="00B050"/>
                </a:solidFill>
              </a:rPr>
              <a:t>: Frost v Knight [1872]</a:t>
            </a:r>
          </a:p>
          <a:p>
            <a:r>
              <a:rPr lang="en-GB" sz="1200" dirty="0">
                <a:solidFill>
                  <a:srgbClr val="00B050"/>
                </a:solidFill>
              </a:rPr>
              <a:t>The D had promised to marry the C once his father had died. He later broke off the engagement when his father was still alive, and when his ex-fiancé sued him for breach of a promise (which was a valid claim in those days and isn’t any longer), he argued that she had no claim as the time for performance had not yet arrived. This argument was rejected and the C’s claim succeeded. </a:t>
            </a:r>
          </a:p>
          <a:p>
            <a:endParaRPr lang="en-GB" dirty="0"/>
          </a:p>
        </p:txBody>
      </p:sp>
      <p:sp>
        <p:nvSpPr>
          <p:cNvPr id="4" name="Slide Number Placeholder 3"/>
          <p:cNvSpPr>
            <a:spLocks noGrp="1"/>
          </p:cNvSpPr>
          <p:nvPr>
            <p:ph type="sldNum" sz="quarter" idx="5"/>
          </p:nvPr>
        </p:nvSpPr>
        <p:spPr/>
        <p:txBody>
          <a:bodyPr/>
          <a:lstStyle/>
          <a:p>
            <a:fld id="{CFA39CC3-94A8-46A2-AFB4-90D2D782BDA2}" type="slidenum">
              <a:rPr lang="en-GB" smtClean="0"/>
              <a:t>5</a:t>
            </a:fld>
            <a:endParaRPr lang="en-GB"/>
          </a:p>
        </p:txBody>
      </p:sp>
    </p:spTree>
    <p:extLst>
      <p:ext uri="{BB962C8B-B14F-4D97-AF65-F5344CB8AC3E}">
        <p14:creationId xmlns:p14="http://schemas.microsoft.com/office/powerpoint/2010/main" val="1422738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contract may be ended by agreement , but this agreement must be</a:t>
            </a:r>
            <a:r>
              <a:rPr lang="en-GB" baseline="0" dirty="0"/>
              <a:t> a contract, so must fulfil the requirements for forming a valid contract, and therefore have consideration or be by deed.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1. If neither party has performed its contractual obligations, the parties may end their contract by promising each other not to enforce the contract. These </a:t>
            </a:r>
            <a:r>
              <a:rPr lang="en-GB" b="1" baseline="0" dirty="0"/>
              <a:t>mutual promises</a:t>
            </a:r>
            <a:r>
              <a:rPr lang="en-GB" b="0" baseline="0" dirty="0"/>
              <a:t> provide the consideration.</a:t>
            </a: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If one party has performed his part of the contract</a:t>
            </a:r>
            <a:r>
              <a:rPr lang="en-GB" baseline="0" dirty="0"/>
              <a:t> but the other has not, the one who has performed may release the other from his obligation to perform if he receives something in return for his promise to release. This is called </a:t>
            </a:r>
            <a:r>
              <a:rPr lang="en-GB" b="1" baseline="0" dirty="0"/>
              <a:t>accord and satisfaction</a:t>
            </a:r>
            <a:r>
              <a:rPr lang="en-GB" b="0" baseline="0" dirty="0"/>
              <a:t>. The accord is the agreement between the parties that one shall be released from his obligation and the satisfaction is the consideration which makes the new agreement operative.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A promise to release someone from payment of all or part of a debt is not enforceable when it is made for nothing, as in </a:t>
            </a:r>
            <a:r>
              <a:rPr lang="en-GB" b="1" baseline="0" dirty="0"/>
              <a:t>D &amp; C Builders v Rees [1966]: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 </a:t>
            </a:r>
            <a:endParaRPr lang="en-GB" b="1" dirty="0"/>
          </a:p>
        </p:txBody>
      </p:sp>
      <p:sp>
        <p:nvSpPr>
          <p:cNvPr id="4" name="Slide Number Placeholder 3"/>
          <p:cNvSpPr>
            <a:spLocks noGrp="1"/>
          </p:cNvSpPr>
          <p:nvPr>
            <p:ph type="sldNum" sz="quarter" idx="10"/>
          </p:nvPr>
        </p:nvSpPr>
        <p:spPr/>
        <p:txBody>
          <a:bodyPr/>
          <a:lstStyle/>
          <a:p>
            <a:fld id="{EB6CDF78-BE5B-43AE-805C-A46DD5B459D8}" type="slidenum">
              <a:rPr lang="en-GB" smtClean="0"/>
              <a:t>7</a:t>
            </a:fld>
            <a:endParaRPr lang="en-GB"/>
          </a:p>
        </p:txBody>
      </p:sp>
    </p:spTree>
    <p:extLst>
      <p:ext uri="{BB962C8B-B14F-4D97-AF65-F5344CB8AC3E}">
        <p14:creationId xmlns:p14="http://schemas.microsoft.com/office/powerpoint/2010/main" val="1777211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If one party has performed his part of the contract</a:t>
            </a:r>
            <a:r>
              <a:rPr lang="en-GB" baseline="0" dirty="0"/>
              <a:t> but the other has not, the one who has performed may release the other from his obligation to perform if he receives something in return for his promise to release. This is called </a:t>
            </a:r>
            <a:r>
              <a:rPr lang="en-GB" b="1" baseline="0" dirty="0"/>
              <a:t>accord and satisfaction</a:t>
            </a:r>
            <a:r>
              <a:rPr lang="en-GB" b="0" baseline="0" dirty="0"/>
              <a:t>. The accord is the agreement between the parties that one shall be released from his obligation and the satisfaction is the consideration which makes the new agreement operative.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A promise to release someone from payment of all or part of a debt is not enforceable when it is made for nothing, as in </a:t>
            </a:r>
            <a:r>
              <a:rPr lang="en-GB" b="1" baseline="0" dirty="0"/>
              <a:t>D &amp; C Builders v Rees [1966]:</a:t>
            </a:r>
          </a:p>
          <a:p>
            <a:pPr marL="171450" indent="-171450">
              <a:buFontTx/>
              <a:buChar char="-"/>
            </a:pPr>
            <a:r>
              <a:rPr lang="en-GB" dirty="0"/>
              <a:t>Where the builders’ promise not</a:t>
            </a:r>
            <a:r>
              <a:rPr lang="en-GB" baseline="0" dirty="0"/>
              <a:t> to make Rees pay the full amount owing was unenforceable because they were not receiving anything from Rees in return for that promise.</a:t>
            </a:r>
          </a:p>
          <a:p>
            <a:pPr marL="171450" indent="-171450">
              <a:buFontTx/>
              <a:buChar char="-"/>
            </a:pPr>
            <a:r>
              <a:rPr lang="en-GB" baseline="0" dirty="0"/>
              <a:t>The builders only received what they were already entitled to; if Rees had agreed to give them something additional to, or different from the original agreement (such as early payment, or payment with goods instead of money), the builders promise might have been binding. </a:t>
            </a:r>
          </a:p>
          <a:p>
            <a:pPr marL="171450" indent="-171450">
              <a:buFontTx/>
              <a:buChar char="-"/>
            </a:pPr>
            <a:endParaRPr lang="en-GB" baseline="0" dirty="0"/>
          </a:p>
          <a:p>
            <a:r>
              <a:rPr lang="en-GB" dirty="0"/>
              <a:t>What is accord</a:t>
            </a:r>
            <a:r>
              <a:rPr lang="en-GB" baseline="0" dirty="0"/>
              <a:t> and satisfaction?</a:t>
            </a:r>
          </a:p>
          <a:p>
            <a:r>
              <a:rPr lang="en-GB" dirty="0"/>
              <a:t>Where one party has performed</a:t>
            </a:r>
            <a:r>
              <a:rPr lang="en-GB" baseline="0" dirty="0"/>
              <a:t> his part of the contract, but then agrees to release the other party from their obligations, there must be ‘accord and satisfaction’ for the new agreement to be valid.</a:t>
            </a:r>
          </a:p>
          <a:p>
            <a:r>
              <a:rPr lang="en-GB" baseline="0" dirty="0"/>
              <a:t>The accord is the agreement between the parties that one will be released from his obligation and the satisfaction is the consideration.</a:t>
            </a:r>
            <a:endParaRPr lang="en-GB" dirty="0"/>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8</a:t>
            </a:fld>
            <a:endParaRPr lang="en-GB"/>
          </a:p>
        </p:txBody>
      </p:sp>
    </p:spTree>
    <p:extLst>
      <p:ext uri="{BB962C8B-B14F-4D97-AF65-F5344CB8AC3E}">
        <p14:creationId xmlns:p14="http://schemas.microsoft.com/office/powerpoint/2010/main" val="3521607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a:t>Exceptions to the entire contract rule include where:</a:t>
            </a:r>
          </a:p>
          <a:p>
            <a:pPr marL="171450" indent="-171450">
              <a:buFontTx/>
              <a:buChar char="-"/>
            </a:pPr>
            <a:r>
              <a:rPr lang="en-GB" baseline="0" dirty="0"/>
              <a:t>There is acceptance of partial performance</a:t>
            </a:r>
          </a:p>
          <a:p>
            <a:pPr marL="171450" indent="-171450">
              <a:buFontTx/>
              <a:buChar char="-"/>
            </a:pPr>
            <a:r>
              <a:rPr lang="en-GB" baseline="0" dirty="0"/>
              <a:t>There is substantial performance</a:t>
            </a:r>
          </a:p>
          <a:p>
            <a:pPr marL="171450" indent="-171450">
              <a:buFontTx/>
              <a:buChar char="-"/>
            </a:pPr>
            <a:r>
              <a:rPr lang="en-GB" baseline="0" dirty="0"/>
              <a:t>One party prevents performance of the contract</a:t>
            </a:r>
          </a:p>
          <a:p>
            <a:pPr marL="171450" indent="-171450">
              <a:buFontTx/>
              <a:buChar char="-"/>
            </a:pPr>
            <a:r>
              <a:rPr lang="en-GB" baseline="0" dirty="0"/>
              <a:t>One party has tendered performance</a:t>
            </a:r>
          </a:p>
          <a:p>
            <a:pPr marL="171450" indent="-171450">
              <a:buFontTx/>
              <a:buChar char="-"/>
            </a:pPr>
            <a:r>
              <a:rPr lang="en-GB" baseline="0" dirty="0"/>
              <a:t>The contractual obligations are divisible or severable</a:t>
            </a:r>
            <a:endParaRPr lang="en-GB" dirty="0"/>
          </a:p>
          <a:p>
            <a:endParaRPr lang="en-GB" dirty="0"/>
          </a:p>
          <a:p>
            <a:r>
              <a:rPr lang="en-GB" dirty="0"/>
              <a:t>2. Where one party has performed</a:t>
            </a:r>
            <a:r>
              <a:rPr lang="en-GB" baseline="0" dirty="0"/>
              <a:t> his part of the contract, but then agrees to release the other party from their obligations, there must be ‘accord and satisfaction’ for the new agreement to be valid.</a:t>
            </a:r>
          </a:p>
          <a:p>
            <a:r>
              <a:rPr lang="en-GB" baseline="0" dirty="0"/>
              <a:t>The accord is the agreement between the parties that one will be released from his obligation and the satisfaction is the consideration.</a:t>
            </a:r>
            <a:endParaRPr lang="en-GB" dirty="0"/>
          </a:p>
          <a:p>
            <a:endParaRPr lang="en-GB" dirty="0"/>
          </a:p>
          <a:p>
            <a:endParaRPr lang="en-GB" dirty="0"/>
          </a:p>
          <a:p>
            <a:r>
              <a:rPr lang="en-GB" dirty="0"/>
              <a:t>3. In </a:t>
            </a:r>
            <a:r>
              <a:rPr lang="en-GB" dirty="0" err="1"/>
              <a:t>Krell</a:t>
            </a:r>
            <a:r>
              <a:rPr lang="en-GB" dirty="0"/>
              <a:t> v Henry the whole point of hiring the room</a:t>
            </a:r>
            <a:r>
              <a:rPr lang="en-GB" baseline="0" dirty="0"/>
              <a:t> was to see the king. In Herne Bay steamboat, seeing the king was not the sole purpose of the trip.</a:t>
            </a:r>
            <a:endParaRPr lang="en-GB" dirty="0"/>
          </a:p>
          <a:p>
            <a:endParaRPr lang="en-GB" dirty="0"/>
          </a:p>
          <a:p>
            <a:r>
              <a:rPr lang="en-GB" dirty="0"/>
              <a:t>4. Under the</a:t>
            </a:r>
            <a:r>
              <a:rPr lang="en-GB" baseline="0" dirty="0"/>
              <a:t> common law rules, losses incurred under a frustrated contract often cannot be recovered (Appleby v Myers [1867].</a:t>
            </a:r>
          </a:p>
          <a:p>
            <a:r>
              <a:rPr lang="en-GB" baseline="0" dirty="0"/>
              <a:t>LR FCA 1943 however, allows money to be paid before the frustrating event, subject to a proviso about expenses, to be recovered.</a:t>
            </a: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9</a:t>
            </a:fld>
            <a:endParaRPr lang="en-GB"/>
          </a:p>
        </p:txBody>
      </p:sp>
    </p:spTree>
    <p:extLst>
      <p:ext uri="{BB962C8B-B14F-4D97-AF65-F5344CB8AC3E}">
        <p14:creationId xmlns:p14="http://schemas.microsoft.com/office/powerpoint/2010/main" val="2130057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is correct. There has been substantial performance as the work has been finished but appears to be only slightly defective. </a:t>
            </a:r>
          </a:p>
          <a:p>
            <a:endParaRPr lang="en-GB" dirty="0"/>
          </a:p>
          <a:p>
            <a:r>
              <a:rPr lang="en-GB" dirty="0"/>
              <a:t>A is wrong as The builder is not entitled to £7500 as the work was not precise/exact (the doctrine of complete performance).</a:t>
            </a:r>
          </a:p>
          <a:p>
            <a:endParaRPr lang="en-GB" dirty="0"/>
          </a:p>
          <a:p>
            <a:r>
              <a:rPr lang="en-GB" dirty="0"/>
              <a:t>B is wrong. The builder would be entitled to keep £500 in restitution (as there has not been a total failure of consideration) but would be entitled to more money due to having substantially performed the contract. </a:t>
            </a:r>
          </a:p>
          <a:p>
            <a:endParaRPr lang="en-GB" dirty="0"/>
          </a:p>
          <a:p>
            <a:r>
              <a:rPr lang="en-GB" dirty="0"/>
              <a:t>D is wrong. The builder can keep £500 advance payment in restitution as there was not a total failure of consideration. </a:t>
            </a:r>
          </a:p>
          <a:p>
            <a:endParaRPr lang="en-GB" dirty="0"/>
          </a:p>
          <a:p>
            <a:r>
              <a:rPr lang="en-GB" dirty="0"/>
              <a:t>E is wrong. The builder is not entitled to a reasonable sum for what he did as there was no voluntary acceptance of part performance (Sumpter v Hedges).</a:t>
            </a:r>
          </a:p>
        </p:txBody>
      </p:sp>
      <p:sp>
        <p:nvSpPr>
          <p:cNvPr id="4" name="Slide Number Placeholder 3"/>
          <p:cNvSpPr>
            <a:spLocks noGrp="1"/>
          </p:cNvSpPr>
          <p:nvPr>
            <p:ph type="sldNum" sz="quarter" idx="5"/>
          </p:nvPr>
        </p:nvSpPr>
        <p:spPr/>
        <p:txBody>
          <a:bodyPr/>
          <a:lstStyle/>
          <a:p>
            <a:fld id="{EB6CDF78-BE5B-43AE-805C-A46DD5B459D8}" type="slidenum">
              <a:rPr lang="en-GB" smtClean="0"/>
              <a:t>10</a:t>
            </a:fld>
            <a:endParaRPr lang="en-GB"/>
          </a:p>
        </p:txBody>
      </p:sp>
    </p:spTree>
    <p:extLst>
      <p:ext uri="{BB962C8B-B14F-4D97-AF65-F5344CB8AC3E}">
        <p14:creationId xmlns:p14="http://schemas.microsoft.com/office/powerpoint/2010/main" val="1314774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is correct. Whether the contract is in fact frustrated would depend on whether there was a valid lease that included an express provision on the matter. </a:t>
            </a:r>
          </a:p>
          <a:p>
            <a:endParaRPr lang="en-GB" dirty="0"/>
          </a:p>
          <a:p>
            <a:r>
              <a:rPr lang="en-GB" dirty="0"/>
              <a:t>A is wrong as a lease of land may be frustrated e.g. if the event or change of circumstances makes the performance totally different. </a:t>
            </a:r>
          </a:p>
          <a:p>
            <a:endParaRPr lang="en-GB" dirty="0"/>
          </a:p>
          <a:p>
            <a:r>
              <a:rPr lang="en-GB" dirty="0"/>
              <a:t>B is wrong. If a contract is frustrated both parties are released from future obligations as a matter of law and neither party would be liable for breach.</a:t>
            </a:r>
          </a:p>
          <a:p>
            <a:endParaRPr lang="en-GB" dirty="0"/>
          </a:p>
          <a:p>
            <a:r>
              <a:rPr lang="en-GB" dirty="0"/>
              <a:t>D is wrong. Repayment of expenses incurred is at the discretion of the court and the most the landlord would be entitled to here is £400 (the total paid and payable by the tenant at the time of the frustrating event). </a:t>
            </a:r>
          </a:p>
          <a:p>
            <a:endParaRPr lang="en-GB" dirty="0"/>
          </a:p>
          <a:p>
            <a:r>
              <a:rPr lang="en-GB" dirty="0"/>
              <a:t>E is wrong because if a contract is frustrated the contract automatically comes to an end. </a:t>
            </a:r>
          </a:p>
        </p:txBody>
      </p:sp>
      <p:sp>
        <p:nvSpPr>
          <p:cNvPr id="4" name="Slide Number Placeholder 3"/>
          <p:cNvSpPr>
            <a:spLocks noGrp="1"/>
          </p:cNvSpPr>
          <p:nvPr>
            <p:ph type="sldNum" sz="quarter" idx="5"/>
          </p:nvPr>
        </p:nvSpPr>
        <p:spPr/>
        <p:txBody>
          <a:bodyPr/>
          <a:lstStyle/>
          <a:p>
            <a:fld id="{EB6CDF78-BE5B-43AE-805C-A46DD5B459D8}" type="slidenum">
              <a:rPr lang="en-GB" smtClean="0"/>
              <a:t>11</a:t>
            </a:fld>
            <a:endParaRPr lang="en-GB"/>
          </a:p>
        </p:txBody>
      </p:sp>
    </p:spTree>
    <p:extLst>
      <p:ext uri="{BB962C8B-B14F-4D97-AF65-F5344CB8AC3E}">
        <p14:creationId xmlns:p14="http://schemas.microsoft.com/office/powerpoint/2010/main" val="874765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5CD0-9376-4254-B19C-660524E406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E3BA02-2DD3-484A-BB7C-E867AEE157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FB9BA1-B82F-486B-B0E2-79CFE7319DBF}"/>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5" name="Footer Placeholder 4">
            <a:extLst>
              <a:ext uri="{FF2B5EF4-FFF2-40B4-BE49-F238E27FC236}">
                <a16:creationId xmlns:a16="http://schemas.microsoft.com/office/drawing/2014/main" id="{7B18350B-E24A-465C-A859-2693204193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AE5906-12EC-488D-AC6B-EA368A6638BF}"/>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2857190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DEDD9-0691-4839-8573-8D5A9A9212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49BE69-9064-46C8-8BB5-A9CBBEAA6E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81718F-2D49-41F4-B39F-7E71C2C42BA1}"/>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5" name="Footer Placeholder 4">
            <a:extLst>
              <a:ext uri="{FF2B5EF4-FFF2-40B4-BE49-F238E27FC236}">
                <a16:creationId xmlns:a16="http://schemas.microsoft.com/office/drawing/2014/main" id="{55B23BB0-9360-44A7-8E13-EBC201B722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4E8E7C-4BDD-4693-B042-22583088125E}"/>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929279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1C47D-9ECC-4F95-AE07-1347A1149D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A15E62-375F-4DFB-928A-32DC3C5F4C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E785BB-559B-4AD9-A936-BFBD0B1E10D5}"/>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5" name="Footer Placeholder 4">
            <a:extLst>
              <a:ext uri="{FF2B5EF4-FFF2-40B4-BE49-F238E27FC236}">
                <a16:creationId xmlns:a16="http://schemas.microsoft.com/office/drawing/2014/main" id="{CF86083A-EF4A-4DDB-989E-DBADCA6F97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F358A-2B9A-42A5-B818-8BA8FA4ED9BB}"/>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1429807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5EFBC-2865-41F8-A325-35273C2BDC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D6DC42-F058-4C03-8CCC-1E0565137A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7113F0-BD03-437E-8D79-D92333564D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A40944-70D3-4FBF-BCA3-2A143DC62FE2}"/>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6" name="Footer Placeholder 5">
            <a:extLst>
              <a:ext uri="{FF2B5EF4-FFF2-40B4-BE49-F238E27FC236}">
                <a16:creationId xmlns:a16="http://schemas.microsoft.com/office/drawing/2014/main" id="{A7E6BC5A-DA88-4C27-A7B8-6CABB02B59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18498A-300E-47F9-8A6B-E797B10FBD26}"/>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3271348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E2AB-BA9F-4AE8-ADD2-112265BEFD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39B12F-6F73-41E7-9FB3-0471CFDC3D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8752CA-A43F-41A0-BA71-3BD4D0EFC6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670C92-BE7B-49AB-8BB1-3B5CC2D874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82845E-8023-46B6-8C5B-914271CBAC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92A6D8-95FB-4C20-A519-DA90C6BA0C9D}"/>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8" name="Footer Placeholder 7">
            <a:extLst>
              <a:ext uri="{FF2B5EF4-FFF2-40B4-BE49-F238E27FC236}">
                <a16:creationId xmlns:a16="http://schemas.microsoft.com/office/drawing/2014/main" id="{4268104B-5297-47CD-82F0-E7EF8E0CBC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E7D26F-D7D7-43FE-919A-D73C05D297AC}"/>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2479034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5633-B787-405C-BCF3-AC62BAAC3D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DD6CCA-A1BC-44F9-8149-48EF11927253}"/>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4" name="Footer Placeholder 3">
            <a:extLst>
              <a:ext uri="{FF2B5EF4-FFF2-40B4-BE49-F238E27FC236}">
                <a16:creationId xmlns:a16="http://schemas.microsoft.com/office/drawing/2014/main" id="{BED5E9AF-D3D5-425B-BD8F-AF63A7B462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2038B6-E848-4A8C-8F6B-ECDCA73BF2B4}"/>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3775457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449C7E-CEAD-47B9-AA27-D28999F304FC}"/>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3" name="Footer Placeholder 2">
            <a:extLst>
              <a:ext uri="{FF2B5EF4-FFF2-40B4-BE49-F238E27FC236}">
                <a16:creationId xmlns:a16="http://schemas.microsoft.com/office/drawing/2014/main" id="{587C8E85-9638-4DF9-AAA0-F8178A5552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EB61AA-116B-4FA6-8C1F-23F8B9245BB3}"/>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3986624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089FA-5522-4420-896E-F8400B44E4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9E51EB-A585-4F93-A01D-D9C92F9DF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D90D09-C018-4264-8A43-F3CFE7321E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6DBBB2-64C9-4898-B56F-687DC3BB2AE1}"/>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6" name="Footer Placeholder 5">
            <a:extLst>
              <a:ext uri="{FF2B5EF4-FFF2-40B4-BE49-F238E27FC236}">
                <a16:creationId xmlns:a16="http://schemas.microsoft.com/office/drawing/2014/main" id="{40FA1A60-DFEF-4D40-9EC5-40B90C1702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10A4F2-DE5E-4C09-84C6-DDAF10BF0247}"/>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609448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255DD-1A8E-40CD-BF6D-E4B4F6A7CB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84DC5D-15ED-4473-91B0-C80C6F9AFF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207351-FA24-44B3-B2EE-6BA94D0162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A85C74-3BE2-44A2-AC46-81B6E3A7BCCA}"/>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6" name="Footer Placeholder 5">
            <a:extLst>
              <a:ext uri="{FF2B5EF4-FFF2-40B4-BE49-F238E27FC236}">
                <a16:creationId xmlns:a16="http://schemas.microsoft.com/office/drawing/2014/main" id="{7C79FC4B-C1E1-4150-BC9C-9E561D66F3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6DCE46-9B63-4C84-8ADE-73C27AD36248}"/>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4074290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36DF0-FC28-48C7-BF3A-648C5CEC13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358C69-83FC-43ED-A684-A3B9661EE1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779F1C-3F5C-4FE2-A559-194EFA404F16}"/>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5" name="Footer Placeholder 4">
            <a:extLst>
              <a:ext uri="{FF2B5EF4-FFF2-40B4-BE49-F238E27FC236}">
                <a16:creationId xmlns:a16="http://schemas.microsoft.com/office/drawing/2014/main" id="{53C4555B-4906-46B0-BBE7-4CD1796DEC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946000-D8CA-466C-A65D-4889E1CBA580}"/>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2389143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14D020-0F2B-48C1-BE39-1AC7A23F03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2FAFE8-2D94-469B-A90C-F328D53EA1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C36EA-D967-4B4D-A37D-D01F2B038127}"/>
              </a:ext>
            </a:extLst>
          </p:cNvPr>
          <p:cNvSpPr>
            <a:spLocks noGrp="1"/>
          </p:cNvSpPr>
          <p:nvPr>
            <p:ph type="dt" sz="half" idx="10"/>
          </p:nvPr>
        </p:nvSpPr>
        <p:spPr/>
        <p:txBody>
          <a:bodyPr/>
          <a:lstStyle/>
          <a:p>
            <a:fld id="{E8B40557-CCCB-4DBA-8B33-26F441259EDF}" type="datetimeFigureOut">
              <a:rPr lang="en-GB" smtClean="0"/>
              <a:t>14/03/2022</a:t>
            </a:fld>
            <a:endParaRPr lang="en-GB"/>
          </a:p>
        </p:txBody>
      </p:sp>
      <p:sp>
        <p:nvSpPr>
          <p:cNvPr id="5" name="Footer Placeholder 4">
            <a:extLst>
              <a:ext uri="{FF2B5EF4-FFF2-40B4-BE49-F238E27FC236}">
                <a16:creationId xmlns:a16="http://schemas.microsoft.com/office/drawing/2014/main" id="{C34C58A5-6772-4C18-B821-E89C3051D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D2C06B-BCAB-4CE2-9BB2-4623AFC6297A}"/>
              </a:ext>
            </a:extLst>
          </p:cNvPr>
          <p:cNvSpPr>
            <a:spLocks noGrp="1"/>
          </p:cNvSpPr>
          <p:nvPr>
            <p:ph type="sldNum" sz="quarter" idx="12"/>
          </p:nvPr>
        </p:nvSpPr>
        <p:spPr/>
        <p:txBody>
          <a:bodyPr/>
          <a:lstStyle/>
          <a:p>
            <a:fld id="{84C84E1B-C05B-4F60-8593-FCEACB5A6AD8}" type="slidenum">
              <a:rPr lang="en-GB" smtClean="0"/>
              <a:t>‹#›</a:t>
            </a:fld>
            <a:endParaRPr lang="en-GB"/>
          </a:p>
        </p:txBody>
      </p:sp>
    </p:spTree>
    <p:extLst>
      <p:ext uri="{BB962C8B-B14F-4D97-AF65-F5344CB8AC3E}">
        <p14:creationId xmlns:p14="http://schemas.microsoft.com/office/powerpoint/2010/main" val="3390012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F3A3F1-8165-4335-A30D-FF897EDA5C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B85741-5CAB-4E00-98F5-C7FA97708D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10F7B9-7F89-47D5-A872-CAB28ABE2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B40557-CCCB-4DBA-8B33-26F441259EDF}" type="datetimeFigureOut">
              <a:rPr lang="en-GB" smtClean="0"/>
              <a:t>14/03/2022</a:t>
            </a:fld>
            <a:endParaRPr lang="en-GB"/>
          </a:p>
        </p:txBody>
      </p:sp>
      <p:sp>
        <p:nvSpPr>
          <p:cNvPr id="5" name="Footer Placeholder 4">
            <a:extLst>
              <a:ext uri="{FF2B5EF4-FFF2-40B4-BE49-F238E27FC236}">
                <a16:creationId xmlns:a16="http://schemas.microsoft.com/office/drawing/2014/main" id="{787986E5-D68F-4D2A-A7CB-E5E8E0DC9B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DE92D9-D253-4248-9F67-78B8F8E8E9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C84E1B-C05B-4F60-8593-FCEACB5A6AD8}" type="slidenum">
              <a:rPr lang="en-GB" smtClean="0"/>
              <a:t>‹#›</a:t>
            </a:fld>
            <a:endParaRPr lang="en-GB"/>
          </a:p>
        </p:txBody>
      </p:sp>
    </p:spTree>
    <p:extLst>
      <p:ext uri="{BB962C8B-B14F-4D97-AF65-F5344CB8AC3E}">
        <p14:creationId xmlns:p14="http://schemas.microsoft.com/office/powerpoint/2010/main" val="1730495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3/14/2022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2" r:id="rId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D4EDF88-5ADF-482D-B4EC-570DCB2201C1}"/>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Discharge of contracts</a:t>
            </a:r>
          </a:p>
        </p:txBody>
      </p:sp>
      <p:sp>
        <p:nvSpPr>
          <p:cNvPr id="3" name="Subtitle 2">
            <a:extLst>
              <a:ext uri="{FF2B5EF4-FFF2-40B4-BE49-F238E27FC236}">
                <a16:creationId xmlns:a16="http://schemas.microsoft.com/office/drawing/2014/main" id="{435C467B-D51D-4558-874D-C0DAA9FC7CF9}"/>
              </a:ext>
            </a:extLst>
          </p:cNvPr>
          <p:cNvSpPr>
            <a:spLocks noGrp="1"/>
          </p:cNvSpPr>
          <p:nvPr>
            <p:ph type="subTitle" idx="1"/>
          </p:nvPr>
        </p:nvSpPr>
        <p:spPr>
          <a:xfrm>
            <a:off x="1350682" y="4870824"/>
            <a:ext cx="10005951" cy="1458258"/>
          </a:xfrm>
        </p:spPr>
        <p:txBody>
          <a:bodyPr anchor="ctr">
            <a:normAutofit/>
          </a:bodyPr>
          <a:lstStyle/>
          <a:p>
            <a:pPr algn="l"/>
            <a:r>
              <a:rPr lang="en-GB" dirty="0"/>
              <a:t>WORKSHOP</a:t>
            </a:r>
            <a:endParaRPr lang="en-GB"/>
          </a:p>
        </p:txBody>
      </p:sp>
    </p:spTree>
    <p:extLst>
      <p:ext uri="{BB962C8B-B14F-4D97-AF65-F5344CB8AC3E}">
        <p14:creationId xmlns:p14="http://schemas.microsoft.com/office/powerpoint/2010/main" val="354367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BF9EF-9261-4A1A-8160-95988F137F7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Recap from the lecture</a:t>
            </a:r>
          </a:p>
        </p:txBody>
      </p:sp>
      <p:sp>
        <p:nvSpPr>
          <p:cNvPr id="3" name="Content Placeholder 2">
            <a:extLst>
              <a:ext uri="{FF2B5EF4-FFF2-40B4-BE49-F238E27FC236}">
                <a16:creationId xmlns:a16="http://schemas.microsoft.com/office/drawing/2014/main" id="{055E5A99-BD2D-4B14-9B33-C72718C473DF}"/>
              </a:ext>
            </a:extLst>
          </p:cNvPr>
          <p:cNvSpPr>
            <a:spLocks noGrp="1"/>
          </p:cNvSpPr>
          <p:nvPr>
            <p:ph idx="1"/>
          </p:nvPr>
        </p:nvSpPr>
        <p:spPr>
          <a:xfrm>
            <a:off x="301841" y="1686757"/>
            <a:ext cx="11434439" cy="4944862"/>
          </a:xfrm>
        </p:spPr>
        <p:txBody>
          <a:bodyPr anchor="ctr">
            <a:normAutofit/>
          </a:bodyPr>
          <a:lstStyle/>
          <a:p>
            <a:r>
              <a:rPr lang="en-GB" sz="2000" dirty="0"/>
              <a:t>The four ways in which a contract can be brought to an end: </a:t>
            </a:r>
            <a:r>
              <a:rPr lang="en-GB" sz="2000" dirty="0">
                <a:solidFill>
                  <a:schemeClr val="accent1">
                    <a:lumMod val="75000"/>
                  </a:schemeClr>
                </a:solidFill>
              </a:rPr>
              <a:t>performance, frustration, breach and agreement</a:t>
            </a:r>
          </a:p>
          <a:p>
            <a:r>
              <a:rPr lang="en-GB" sz="2000" dirty="0"/>
              <a:t>The general rule is that performance must exactly match the requirements laid down in the contract, and this is known as ‘</a:t>
            </a:r>
            <a:r>
              <a:rPr lang="en-GB" sz="2000" b="1" dirty="0">
                <a:solidFill>
                  <a:schemeClr val="accent1">
                    <a:lumMod val="75000"/>
                  </a:schemeClr>
                </a:solidFill>
              </a:rPr>
              <a:t>ENTIRE PERFORMANCE</a:t>
            </a:r>
            <a:r>
              <a:rPr lang="en-GB" sz="2000" dirty="0"/>
              <a:t>’ (exception rather than the rule).</a:t>
            </a:r>
          </a:p>
          <a:p>
            <a:r>
              <a:rPr lang="en-GB" sz="2000" dirty="0"/>
              <a:t>If after a contract is made, something happens, through no fault of the parties, to make its performance impossible, the contract is said to be </a:t>
            </a:r>
            <a:r>
              <a:rPr lang="en-GB" sz="2000" b="1" dirty="0">
                <a:solidFill>
                  <a:schemeClr val="accent1">
                    <a:lumMod val="75000"/>
                  </a:schemeClr>
                </a:solidFill>
              </a:rPr>
              <a:t>FRUSTRATED.</a:t>
            </a:r>
          </a:p>
          <a:p>
            <a:r>
              <a:rPr lang="en-GB" sz="2000" dirty="0"/>
              <a:t>A contract is said to be </a:t>
            </a:r>
            <a:r>
              <a:rPr lang="en-GB" sz="2000" b="1" dirty="0">
                <a:solidFill>
                  <a:schemeClr val="accent1">
                    <a:lumMod val="75000"/>
                  </a:schemeClr>
                </a:solidFill>
              </a:rPr>
              <a:t>BREACHED</a:t>
            </a:r>
            <a:r>
              <a:rPr lang="en-GB" sz="2000" dirty="0"/>
              <a:t> when one party performs defectively, differently from the agreement, or not at all (actual breach), or indicates in advance that they will not be performing as agreed (anticipatory breach).</a:t>
            </a:r>
          </a:p>
          <a:p>
            <a:r>
              <a:rPr lang="en-GB" sz="2000" dirty="0"/>
              <a:t>In some circumstances, the parties will simply </a:t>
            </a:r>
            <a:r>
              <a:rPr lang="en-GB" sz="2000" b="1" dirty="0">
                <a:solidFill>
                  <a:schemeClr val="accent1">
                    <a:lumMod val="75000"/>
                  </a:schemeClr>
                </a:solidFill>
              </a:rPr>
              <a:t>AGREE</a:t>
            </a:r>
            <a:r>
              <a:rPr lang="en-GB" sz="2000" dirty="0"/>
              <a:t> to terminate a contract, so that one or both parties are released from their obligations. </a:t>
            </a:r>
          </a:p>
        </p:txBody>
      </p:sp>
    </p:spTree>
    <p:extLst>
      <p:ext uri="{BB962C8B-B14F-4D97-AF65-F5344CB8AC3E}">
        <p14:creationId xmlns:p14="http://schemas.microsoft.com/office/powerpoint/2010/main" val="3782223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5BDD6-55F0-4B33-A0E5-4B1DC8D7810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Recap from the lecture</a:t>
            </a:r>
          </a:p>
        </p:txBody>
      </p:sp>
      <p:sp>
        <p:nvSpPr>
          <p:cNvPr id="3" name="Content Placeholder 2">
            <a:extLst>
              <a:ext uri="{FF2B5EF4-FFF2-40B4-BE49-F238E27FC236}">
                <a16:creationId xmlns:a16="http://schemas.microsoft.com/office/drawing/2014/main" id="{86A341C3-23CE-4020-9495-A9F4678EA399}"/>
              </a:ext>
            </a:extLst>
          </p:cNvPr>
          <p:cNvSpPr>
            <a:spLocks noGrp="1"/>
          </p:cNvSpPr>
          <p:nvPr>
            <p:ph idx="1"/>
          </p:nvPr>
        </p:nvSpPr>
        <p:spPr>
          <a:xfrm>
            <a:off x="301841" y="1740022"/>
            <a:ext cx="10793789" cy="4989251"/>
          </a:xfrm>
        </p:spPr>
        <p:txBody>
          <a:bodyPr anchor="ctr">
            <a:normAutofit/>
          </a:bodyPr>
          <a:lstStyle/>
          <a:p>
            <a:r>
              <a:rPr lang="en-GB" sz="2000" b="1" u="sng" dirty="0">
                <a:solidFill>
                  <a:srgbClr val="00B0F0"/>
                </a:solidFill>
              </a:rPr>
              <a:t>Performance: </a:t>
            </a:r>
            <a:r>
              <a:rPr lang="en-GB" sz="2000" dirty="0">
                <a:solidFill>
                  <a:srgbClr val="00B0F0"/>
                </a:solidFill>
              </a:rPr>
              <a:t>The most obvious way in which a contract is discharged is by both parties performing their obligations under it. In many cases this is straightforward, but there are circumstances in which one party may claim to have performed and be entitled to payment, yet the other disagrees. </a:t>
            </a:r>
            <a:endParaRPr lang="en-GB" sz="1400" b="1" u="sng" dirty="0">
              <a:solidFill>
                <a:srgbClr val="00B0F0"/>
              </a:solidFill>
            </a:endParaRPr>
          </a:p>
          <a:p>
            <a:r>
              <a:rPr lang="en-GB" sz="2000" dirty="0"/>
              <a:t>Entire performance rule</a:t>
            </a:r>
          </a:p>
          <a:p>
            <a:pPr>
              <a:buFontTx/>
              <a:buChar char="-"/>
            </a:pPr>
            <a:r>
              <a:rPr lang="en-GB" sz="2000" i="1" dirty="0">
                <a:solidFill>
                  <a:schemeClr val="accent6">
                    <a:lumMod val="75000"/>
                  </a:schemeClr>
                </a:solidFill>
              </a:rPr>
              <a:t>Cutter v Powell [1795]: </a:t>
            </a:r>
            <a:r>
              <a:rPr lang="en-GB" sz="2000" dirty="0">
                <a:solidFill>
                  <a:schemeClr val="accent6">
                    <a:lumMod val="75000"/>
                  </a:schemeClr>
                </a:solidFill>
              </a:rPr>
              <a:t>If a contract requires entire performance, and a party fails to perform the contract in its entirety, he or she is not entitled to anything under the contract from the other party.</a:t>
            </a:r>
          </a:p>
          <a:p>
            <a:pPr>
              <a:buFontTx/>
              <a:buChar char="-"/>
            </a:pPr>
            <a:r>
              <a:rPr lang="en-GB" sz="2000" dirty="0"/>
              <a:t>EXCEPTIONS</a:t>
            </a:r>
            <a:r>
              <a:rPr lang="en-GB" sz="2000" dirty="0">
                <a:solidFill>
                  <a:schemeClr val="accent6">
                    <a:lumMod val="75000"/>
                  </a:schemeClr>
                </a:solidFill>
              </a:rPr>
              <a:t>:</a:t>
            </a:r>
          </a:p>
          <a:p>
            <a:pPr marL="0" indent="0">
              <a:buNone/>
            </a:pPr>
            <a:r>
              <a:rPr lang="en-GB" sz="2000" dirty="0"/>
              <a:t>Substantial performance: </a:t>
            </a:r>
            <a:r>
              <a:rPr lang="en-GB" sz="2000" dirty="0">
                <a:solidFill>
                  <a:srgbClr val="00B050"/>
                </a:solidFill>
              </a:rPr>
              <a:t>Boone v Eyre [1779], Hoenig v Isaacs [1952], Bolton v Mahadeva [1972]</a:t>
            </a:r>
          </a:p>
          <a:p>
            <a:pPr marL="0" indent="0">
              <a:buNone/>
            </a:pPr>
            <a:r>
              <a:rPr lang="en-GB" sz="2000" dirty="0"/>
              <a:t>Severable contracts:</a:t>
            </a:r>
          </a:p>
          <a:p>
            <a:pPr marL="0" indent="0">
              <a:buNone/>
            </a:pPr>
            <a:r>
              <a:rPr lang="en-GB" sz="2000" dirty="0"/>
              <a:t>Voluntary acceptance of partial performance: </a:t>
            </a:r>
            <a:r>
              <a:rPr lang="en-GB" sz="2000" dirty="0">
                <a:solidFill>
                  <a:srgbClr val="00B050"/>
                </a:solidFill>
              </a:rPr>
              <a:t>Sumpter v Hedges [1898]</a:t>
            </a:r>
            <a:endParaRPr lang="en-GB" sz="2000" dirty="0"/>
          </a:p>
          <a:p>
            <a:pPr marL="0" indent="0">
              <a:buNone/>
            </a:pPr>
            <a:r>
              <a:rPr lang="en-GB" sz="2000" dirty="0"/>
              <a:t>Prevention of performance by other party: </a:t>
            </a:r>
            <a:r>
              <a:rPr lang="en-GB" sz="2000" dirty="0" err="1">
                <a:solidFill>
                  <a:srgbClr val="00B050"/>
                </a:solidFill>
              </a:rPr>
              <a:t>Planche</a:t>
            </a:r>
            <a:r>
              <a:rPr lang="en-GB" sz="2000" dirty="0">
                <a:solidFill>
                  <a:srgbClr val="00B050"/>
                </a:solidFill>
              </a:rPr>
              <a:t> v Colburn [1831]</a:t>
            </a:r>
          </a:p>
          <a:p>
            <a:pPr marL="0" indent="0">
              <a:buNone/>
            </a:pPr>
            <a:r>
              <a:rPr lang="en-GB" sz="2000" dirty="0"/>
              <a:t>Breach of terms concerning time</a:t>
            </a:r>
          </a:p>
          <a:p>
            <a:pPr>
              <a:buFontTx/>
              <a:buChar char="-"/>
            </a:pPr>
            <a:endParaRPr lang="en-GB" sz="2000" i="1" dirty="0"/>
          </a:p>
        </p:txBody>
      </p:sp>
    </p:spTree>
    <p:extLst>
      <p:ext uri="{BB962C8B-B14F-4D97-AF65-F5344CB8AC3E}">
        <p14:creationId xmlns:p14="http://schemas.microsoft.com/office/powerpoint/2010/main" val="3078622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27C05-18D5-42AB-B4EA-082058B658E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Recap from the lecture</a:t>
            </a:r>
          </a:p>
        </p:txBody>
      </p:sp>
      <p:sp>
        <p:nvSpPr>
          <p:cNvPr id="3" name="Content Placeholder 2">
            <a:extLst>
              <a:ext uri="{FF2B5EF4-FFF2-40B4-BE49-F238E27FC236}">
                <a16:creationId xmlns:a16="http://schemas.microsoft.com/office/drawing/2014/main" id="{25462E93-2B82-4149-8ECE-0FEB3449519A}"/>
              </a:ext>
            </a:extLst>
          </p:cNvPr>
          <p:cNvSpPr>
            <a:spLocks noGrp="1"/>
          </p:cNvSpPr>
          <p:nvPr>
            <p:ph idx="1"/>
          </p:nvPr>
        </p:nvSpPr>
        <p:spPr>
          <a:xfrm>
            <a:off x="248574" y="1597432"/>
            <a:ext cx="11484076" cy="5108168"/>
          </a:xfrm>
        </p:spPr>
        <p:txBody>
          <a:bodyPr anchor="ctr">
            <a:normAutofit fontScale="77500" lnSpcReduction="20000"/>
          </a:bodyPr>
          <a:lstStyle/>
          <a:p>
            <a:pPr>
              <a:lnSpc>
                <a:spcPct val="170000"/>
              </a:lnSpc>
            </a:pPr>
            <a:r>
              <a:rPr lang="en-GB" sz="2600" b="1" u="sng" dirty="0">
                <a:solidFill>
                  <a:srgbClr val="00B0F0"/>
                </a:solidFill>
              </a:rPr>
              <a:t>Frustration: </a:t>
            </a:r>
            <a:r>
              <a:rPr lang="en-GB" sz="2600" dirty="0">
                <a:solidFill>
                  <a:srgbClr val="00B0F0"/>
                </a:solidFill>
              </a:rPr>
              <a:t>If after the contract is made, something happens, through no fault of the parties, to make its performance impossible, the contract is said to be frustrated, and the obligations under it come to an end. </a:t>
            </a:r>
            <a:endParaRPr lang="en-GB" sz="2600" b="1" u="sng" dirty="0">
              <a:solidFill>
                <a:srgbClr val="00B0F0"/>
              </a:solidFill>
            </a:endParaRPr>
          </a:p>
          <a:p>
            <a:r>
              <a:rPr lang="en-GB" sz="2000" dirty="0">
                <a:solidFill>
                  <a:srgbClr val="00B050"/>
                </a:solidFill>
              </a:rPr>
              <a:t>Taylor v Caldwell [1863]</a:t>
            </a:r>
          </a:p>
          <a:p>
            <a:endParaRPr lang="en-GB" sz="2000" dirty="0">
              <a:solidFill>
                <a:srgbClr val="00B050"/>
              </a:solidFill>
            </a:endParaRPr>
          </a:p>
          <a:p>
            <a:r>
              <a:rPr lang="en-GB" sz="2300" b="1" u="sng" dirty="0"/>
              <a:t>What will amount to frustration? </a:t>
            </a:r>
          </a:p>
          <a:p>
            <a:pPr>
              <a:buFontTx/>
              <a:buChar char="-"/>
            </a:pPr>
            <a:r>
              <a:rPr lang="en-GB" sz="2300" dirty="0"/>
              <a:t>Impossible : </a:t>
            </a:r>
            <a:r>
              <a:rPr lang="en-GB" sz="2300" dirty="0">
                <a:solidFill>
                  <a:schemeClr val="accent6"/>
                </a:solidFill>
              </a:rPr>
              <a:t>Taylor v Caldwell [1863]</a:t>
            </a:r>
          </a:p>
          <a:p>
            <a:pPr>
              <a:buFontTx/>
              <a:buChar char="-"/>
            </a:pPr>
            <a:r>
              <a:rPr lang="en-GB" sz="2300" dirty="0"/>
              <a:t>Illegal: </a:t>
            </a:r>
            <a:r>
              <a:rPr lang="en-GB" sz="2300" dirty="0">
                <a:solidFill>
                  <a:schemeClr val="accent6"/>
                </a:solidFill>
              </a:rPr>
              <a:t>Fibrosa case</a:t>
            </a:r>
          </a:p>
          <a:p>
            <a:pPr>
              <a:buFontTx/>
              <a:buChar char="-"/>
            </a:pPr>
            <a:r>
              <a:rPr lang="en-GB" sz="2300" dirty="0"/>
              <a:t>Pointless: </a:t>
            </a:r>
            <a:r>
              <a:rPr lang="en-GB" sz="2300" dirty="0">
                <a:solidFill>
                  <a:schemeClr val="accent6"/>
                </a:solidFill>
              </a:rPr>
              <a:t>Krell v Henry [1903], Herne Bay Steam Boat Co v Hutton [1903]</a:t>
            </a:r>
          </a:p>
          <a:p>
            <a:pPr marL="0" indent="0">
              <a:buNone/>
            </a:pPr>
            <a:endParaRPr lang="en-GB" sz="2300" dirty="0"/>
          </a:p>
          <a:p>
            <a:pPr marL="0" indent="0">
              <a:buNone/>
            </a:pPr>
            <a:r>
              <a:rPr lang="en-GB" sz="2300" b="1" u="sng" dirty="0"/>
              <a:t>What will not amount to frustration? </a:t>
            </a:r>
          </a:p>
          <a:p>
            <a:pPr>
              <a:buFontTx/>
              <a:buChar char="-"/>
            </a:pPr>
            <a:r>
              <a:rPr lang="en-GB" sz="2900" b="1" dirty="0"/>
              <a:t>A particular event will not frustrate a contract if the contract makes provision for such an event; the event merely renders the contract more onerous; it was foreseen/foreseeable; or if it was due to the fault of one of the parties. </a:t>
            </a:r>
          </a:p>
          <a:p>
            <a:pPr marL="0" indent="0">
              <a:buNone/>
            </a:pPr>
            <a:endParaRPr lang="en-GB" sz="2000" dirty="0"/>
          </a:p>
        </p:txBody>
      </p:sp>
      <p:sp>
        <p:nvSpPr>
          <p:cNvPr id="4" name="TextBox 3">
            <a:extLst>
              <a:ext uri="{FF2B5EF4-FFF2-40B4-BE49-F238E27FC236}">
                <a16:creationId xmlns:a16="http://schemas.microsoft.com/office/drawing/2014/main" id="{76CAB1EC-98A2-413A-AA5E-D2DB838B70C7}"/>
              </a:ext>
            </a:extLst>
          </p:cNvPr>
          <p:cNvSpPr txBox="1"/>
          <p:nvPr/>
        </p:nvSpPr>
        <p:spPr>
          <a:xfrm>
            <a:off x="7042791" y="2488317"/>
            <a:ext cx="4292524" cy="2862322"/>
          </a:xfrm>
          <a:prstGeom prst="rect">
            <a:avLst/>
          </a:prstGeom>
          <a:solidFill>
            <a:schemeClr val="accent1">
              <a:lumMod val="20000"/>
              <a:lumOff val="80000"/>
            </a:schemeClr>
          </a:solidFill>
        </p:spPr>
        <p:txBody>
          <a:bodyPr wrap="square" rtlCol="0">
            <a:spAutoFit/>
          </a:bodyPr>
          <a:lstStyle/>
          <a:p>
            <a:r>
              <a:rPr lang="en-GB" b="1" u="sng" dirty="0"/>
              <a:t>Legal consequences of frustration</a:t>
            </a:r>
          </a:p>
          <a:p>
            <a:r>
              <a:rPr lang="en-GB" dirty="0"/>
              <a:t>Once a court holds that a contract has been frustrated, it is automatically terminated from the point at which the frustrated event occurred. Obligations which would have arisen from that point on no longer exist, but the contract is not treated as though it never existed, so acts done before the frustrating event may have legal consequences.</a:t>
            </a:r>
          </a:p>
        </p:txBody>
      </p:sp>
    </p:spTree>
    <p:extLst>
      <p:ext uri="{BB962C8B-B14F-4D97-AF65-F5344CB8AC3E}">
        <p14:creationId xmlns:p14="http://schemas.microsoft.com/office/powerpoint/2010/main" val="50689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circle(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circle(in)">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circle(in)">
                                      <p:cBhvr>
                                        <p:cTn id="37" dur="20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circle(in)">
                                      <p:cBhvr>
                                        <p:cTn id="42" dur="20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5"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fade">
                                      <p:cBhvr>
                                        <p:cTn id="47" dur="2000"/>
                                        <p:tgtEl>
                                          <p:spTgt spid="4"/>
                                        </p:tgtEl>
                                      </p:cBhvr>
                                    </p:animEffect>
                                    <p:anim calcmode="lin" valueType="num">
                                      <p:cBhvr>
                                        <p:cTn id="48" dur="2000" fill="hold"/>
                                        <p:tgtEl>
                                          <p:spTgt spid="4"/>
                                        </p:tgtEl>
                                        <p:attrNameLst>
                                          <p:attrName>ppt_w</p:attrName>
                                        </p:attrNameLst>
                                      </p:cBhvr>
                                      <p:tavLst>
                                        <p:tav tm="0" fmla="#ppt_w*sin(2.5*pi*$)">
                                          <p:val>
                                            <p:fltVal val="0"/>
                                          </p:val>
                                        </p:tav>
                                        <p:tav tm="100000">
                                          <p:val>
                                            <p:fltVal val="1"/>
                                          </p:val>
                                        </p:tav>
                                      </p:tavLst>
                                    </p:anim>
                                    <p:anim calcmode="lin" valueType="num">
                                      <p:cBhvr>
                                        <p:cTn id="4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CBF62-F08F-4D7D-B9DF-6E8C1F8FA14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Recap from the lecture</a:t>
            </a:r>
          </a:p>
        </p:txBody>
      </p:sp>
      <p:sp>
        <p:nvSpPr>
          <p:cNvPr id="3" name="Content Placeholder 2">
            <a:extLst>
              <a:ext uri="{FF2B5EF4-FFF2-40B4-BE49-F238E27FC236}">
                <a16:creationId xmlns:a16="http://schemas.microsoft.com/office/drawing/2014/main" id="{EE2B96C9-E795-47AA-92B1-265787C86FD1}"/>
              </a:ext>
            </a:extLst>
          </p:cNvPr>
          <p:cNvSpPr>
            <a:spLocks noGrp="1"/>
          </p:cNvSpPr>
          <p:nvPr>
            <p:ph idx="1"/>
          </p:nvPr>
        </p:nvSpPr>
        <p:spPr>
          <a:xfrm>
            <a:off x="371475" y="1891970"/>
            <a:ext cx="5381626" cy="3683358"/>
          </a:xfrm>
        </p:spPr>
        <p:txBody>
          <a:bodyPr anchor="ctr">
            <a:normAutofit/>
          </a:bodyPr>
          <a:lstStyle/>
          <a:p>
            <a:r>
              <a:rPr lang="en-GB" sz="2000" b="1" dirty="0">
                <a:solidFill>
                  <a:srgbClr val="00B0F0"/>
                </a:solidFill>
              </a:rPr>
              <a:t>Breach</a:t>
            </a:r>
            <a:r>
              <a:rPr lang="en-GB" sz="2000" dirty="0">
                <a:solidFill>
                  <a:srgbClr val="00B0F0"/>
                </a:solidFill>
              </a:rPr>
              <a:t>: </a:t>
            </a:r>
            <a:r>
              <a:rPr lang="en-GB" sz="2000" dirty="0"/>
              <a:t>A contract is said to be breached when one party performs defectively, differently from the agreement, or not at all </a:t>
            </a:r>
            <a:r>
              <a:rPr lang="en-GB" sz="2000" dirty="0">
                <a:solidFill>
                  <a:srgbClr val="00B0F0"/>
                </a:solidFill>
              </a:rPr>
              <a:t>(actual breach), </a:t>
            </a:r>
            <a:r>
              <a:rPr lang="en-GB" sz="2000" dirty="0"/>
              <a:t>or indicates in advance that they will not be performing as agreed </a:t>
            </a:r>
            <a:r>
              <a:rPr lang="en-GB" sz="2000" dirty="0">
                <a:solidFill>
                  <a:srgbClr val="00B0F0"/>
                </a:solidFill>
              </a:rPr>
              <a:t>(anticipatory breach). </a:t>
            </a:r>
          </a:p>
          <a:p>
            <a:r>
              <a:rPr lang="en-GB" sz="2000" dirty="0">
                <a:solidFill>
                  <a:srgbClr val="00B0F0"/>
                </a:solidFill>
              </a:rPr>
              <a:t>ACTUAL BREACH: </a:t>
            </a:r>
            <a:r>
              <a:rPr lang="en-GB" sz="2000" dirty="0">
                <a:solidFill>
                  <a:srgbClr val="00B050"/>
                </a:solidFill>
              </a:rPr>
              <a:t>Platform Funding Ltd v Bank of Scotland plc [2008]</a:t>
            </a:r>
          </a:p>
          <a:p>
            <a:r>
              <a:rPr lang="en-GB" sz="2000" dirty="0">
                <a:solidFill>
                  <a:srgbClr val="00B0F0"/>
                </a:solidFill>
              </a:rPr>
              <a:t>ANTICIPATORY BREACH</a:t>
            </a:r>
            <a:r>
              <a:rPr lang="en-GB" sz="2000" dirty="0">
                <a:solidFill>
                  <a:srgbClr val="00B050"/>
                </a:solidFill>
              </a:rPr>
              <a:t>: Frost v Knight [1872]</a:t>
            </a:r>
          </a:p>
        </p:txBody>
      </p:sp>
      <p:sp>
        <p:nvSpPr>
          <p:cNvPr id="4" name="TextBox 3">
            <a:extLst>
              <a:ext uri="{FF2B5EF4-FFF2-40B4-BE49-F238E27FC236}">
                <a16:creationId xmlns:a16="http://schemas.microsoft.com/office/drawing/2014/main" id="{A413CF63-CD8A-4EE1-95DE-BD1862AB4ABF}"/>
              </a:ext>
            </a:extLst>
          </p:cNvPr>
          <p:cNvSpPr txBox="1"/>
          <p:nvPr/>
        </p:nvSpPr>
        <p:spPr>
          <a:xfrm>
            <a:off x="8146255" y="2263622"/>
            <a:ext cx="1285876" cy="646331"/>
          </a:xfrm>
          <a:prstGeom prst="rect">
            <a:avLst/>
          </a:prstGeom>
          <a:noFill/>
        </p:spPr>
        <p:txBody>
          <a:bodyPr wrap="square" rtlCol="0">
            <a:spAutoFit/>
          </a:bodyPr>
          <a:lstStyle/>
          <a:p>
            <a:r>
              <a:rPr lang="en-GB" dirty="0"/>
              <a:t>Breach of contract</a:t>
            </a:r>
          </a:p>
        </p:txBody>
      </p:sp>
      <p:sp>
        <p:nvSpPr>
          <p:cNvPr id="5" name="TextBox 4">
            <a:extLst>
              <a:ext uri="{FF2B5EF4-FFF2-40B4-BE49-F238E27FC236}">
                <a16:creationId xmlns:a16="http://schemas.microsoft.com/office/drawing/2014/main" id="{95BBF2CF-023B-436C-AC29-270A6228D416}"/>
              </a:ext>
            </a:extLst>
          </p:cNvPr>
          <p:cNvSpPr txBox="1"/>
          <p:nvPr/>
        </p:nvSpPr>
        <p:spPr>
          <a:xfrm>
            <a:off x="6524625" y="3362325"/>
            <a:ext cx="1171575" cy="369332"/>
          </a:xfrm>
          <a:prstGeom prst="rect">
            <a:avLst/>
          </a:prstGeom>
          <a:noFill/>
        </p:spPr>
        <p:txBody>
          <a:bodyPr wrap="square" rtlCol="0">
            <a:spAutoFit/>
          </a:bodyPr>
          <a:lstStyle/>
          <a:p>
            <a:r>
              <a:rPr lang="en-GB" dirty="0"/>
              <a:t>Condition</a:t>
            </a:r>
          </a:p>
        </p:txBody>
      </p:sp>
      <p:sp>
        <p:nvSpPr>
          <p:cNvPr id="6" name="TextBox 5">
            <a:extLst>
              <a:ext uri="{FF2B5EF4-FFF2-40B4-BE49-F238E27FC236}">
                <a16:creationId xmlns:a16="http://schemas.microsoft.com/office/drawing/2014/main" id="{7D134206-A607-477A-9C2B-9AE47C18AFF3}"/>
              </a:ext>
            </a:extLst>
          </p:cNvPr>
          <p:cNvSpPr txBox="1"/>
          <p:nvPr/>
        </p:nvSpPr>
        <p:spPr>
          <a:xfrm>
            <a:off x="8229599" y="3337263"/>
            <a:ext cx="1057275" cy="369332"/>
          </a:xfrm>
          <a:prstGeom prst="rect">
            <a:avLst/>
          </a:prstGeom>
          <a:noFill/>
        </p:spPr>
        <p:txBody>
          <a:bodyPr wrap="square" rtlCol="0">
            <a:spAutoFit/>
          </a:bodyPr>
          <a:lstStyle/>
          <a:p>
            <a:r>
              <a:rPr lang="en-GB" dirty="0"/>
              <a:t>Warranty</a:t>
            </a:r>
          </a:p>
        </p:txBody>
      </p:sp>
      <p:sp>
        <p:nvSpPr>
          <p:cNvPr id="7" name="TextBox 6">
            <a:extLst>
              <a:ext uri="{FF2B5EF4-FFF2-40B4-BE49-F238E27FC236}">
                <a16:creationId xmlns:a16="http://schemas.microsoft.com/office/drawing/2014/main" id="{03F7CC6A-D6F3-4E09-8DBF-EBA7874C4F1A}"/>
              </a:ext>
            </a:extLst>
          </p:cNvPr>
          <p:cNvSpPr txBox="1"/>
          <p:nvPr/>
        </p:nvSpPr>
        <p:spPr>
          <a:xfrm>
            <a:off x="9978225" y="3362325"/>
            <a:ext cx="1733025" cy="646331"/>
          </a:xfrm>
          <a:prstGeom prst="rect">
            <a:avLst/>
          </a:prstGeom>
          <a:noFill/>
        </p:spPr>
        <p:txBody>
          <a:bodyPr wrap="square" rtlCol="0">
            <a:spAutoFit/>
          </a:bodyPr>
          <a:lstStyle/>
          <a:p>
            <a:r>
              <a:rPr lang="en-GB" dirty="0"/>
              <a:t>Innominate term</a:t>
            </a:r>
          </a:p>
        </p:txBody>
      </p:sp>
      <p:sp>
        <p:nvSpPr>
          <p:cNvPr id="9" name="TextBox 8">
            <a:extLst>
              <a:ext uri="{FF2B5EF4-FFF2-40B4-BE49-F238E27FC236}">
                <a16:creationId xmlns:a16="http://schemas.microsoft.com/office/drawing/2014/main" id="{178AF09C-BF5B-4E00-B95E-930BA9FB11FC}"/>
              </a:ext>
            </a:extLst>
          </p:cNvPr>
          <p:cNvSpPr txBox="1"/>
          <p:nvPr/>
        </p:nvSpPr>
        <p:spPr>
          <a:xfrm>
            <a:off x="6524625" y="4095750"/>
            <a:ext cx="1371600" cy="1754326"/>
          </a:xfrm>
          <a:prstGeom prst="rect">
            <a:avLst/>
          </a:prstGeom>
          <a:noFill/>
        </p:spPr>
        <p:txBody>
          <a:bodyPr wrap="square" rtlCol="0">
            <a:spAutoFit/>
          </a:bodyPr>
          <a:lstStyle/>
          <a:p>
            <a:r>
              <a:rPr lang="en-GB" dirty="0"/>
              <a:t>Contract discharged or affirmed and damages awarded</a:t>
            </a:r>
          </a:p>
        </p:txBody>
      </p:sp>
      <p:sp>
        <p:nvSpPr>
          <p:cNvPr id="11" name="TextBox 10">
            <a:extLst>
              <a:ext uri="{FF2B5EF4-FFF2-40B4-BE49-F238E27FC236}">
                <a16:creationId xmlns:a16="http://schemas.microsoft.com/office/drawing/2014/main" id="{6A0BBF31-ECD6-4185-ABF7-9839707C3EE6}"/>
              </a:ext>
            </a:extLst>
          </p:cNvPr>
          <p:cNvSpPr txBox="1"/>
          <p:nvPr/>
        </p:nvSpPr>
        <p:spPr>
          <a:xfrm>
            <a:off x="8296275" y="4219575"/>
            <a:ext cx="1209675" cy="646331"/>
          </a:xfrm>
          <a:prstGeom prst="rect">
            <a:avLst/>
          </a:prstGeom>
          <a:noFill/>
        </p:spPr>
        <p:txBody>
          <a:bodyPr wrap="square" rtlCol="0">
            <a:spAutoFit/>
          </a:bodyPr>
          <a:lstStyle/>
          <a:p>
            <a:r>
              <a:rPr lang="en-GB" dirty="0"/>
              <a:t>Damages awarded</a:t>
            </a:r>
          </a:p>
        </p:txBody>
      </p:sp>
      <p:sp>
        <p:nvSpPr>
          <p:cNvPr id="13" name="TextBox 12">
            <a:extLst>
              <a:ext uri="{FF2B5EF4-FFF2-40B4-BE49-F238E27FC236}">
                <a16:creationId xmlns:a16="http://schemas.microsoft.com/office/drawing/2014/main" id="{F716E684-D422-4BF8-95EA-AA980D358250}"/>
              </a:ext>
            </a:extLst>
          </p:cNvPr>
          <p:cNvSpPr txBox="1"/>
          <p:nvPr/>
        </p:nvSpPr>
        <p:spPr>
          <a:xfrm>
            <a:off x="9639301" y="4334991"/>
            <a:ext cx="1019174" cy="577081"/>
          </a:xfrm>
          <a:prstGeom prst="rect">
            <a:avLst/>
          </a:prstGeom>
          <a:noFill/>
        </p:spPr>
        <p:txBody>
          <a:bodyPr wrap="square" rtlCol="0">
            <a:spAutoFit/>
          </a:bodyPr>
          <a:lstStyle/>
          <a:p>
            <a:r>
              <a:rPr lang="en-GB" sz="1050" dirty="0"/>
              <a:t>Consequences of breach are serious</a:t>
            </a:r>
          </a:p>
        </p:txBody>
      </p:sp>
      <p:sp>
        <p:nvSpPr>
          <p:cNvPr id="15" name="TextBox 14">
            <a:extLst>
              <a:ext uri="{FF2B5EF4-FFF2-40B4-BE49-F238E27FC236}">
                <a16:creationId xmlns:a16="http://schemas.microsoft.com/office/drawing/2014/main" id="{80AAF5AE-D68B-4C28-8980-BF5933FC20AF}"/>
              </a:ext>
            </a:extLst>
          </p:cNvPr>
          <p:cNvSpPr txBox="1"/>
          <p:nvPr/>
        </p:nvSpPr>
        <p:spPr>
          <a:xfrm>
            <a:off x="10787062" y="4366230"/>
            <a:ext cx="1042724" cy="553998"/>
          </a:xfrm>
          <a:prstGeom prst="rect">
            <a:avLst/>
          </a:prstGeom>
          <a:noFill/>
        </p:spPr>
        <p:txBody>
          <a:bodyPr wrap="square" rtlCol="0">
            <a:spAutoFit/>
          </a:bodyPr>
          <a:lstStyle/>
          <a:p>
            <a:r>
              <a:rPr lang="en-GB" sz="1000" dirty="0"/>
              <a:t>Consequences of breach are not serious</a:t>
            </a:r>
          </a:p>
        </p:txBody>
      </p:sp>
      <p:sp>
        <p:nvSpPr>
          <p:cNvPr id="17" name="TextBox 16">
            <a:extLst>
              <a:ext uri="{FF2B5EF4-FFF2-40B4-BE49-F238E27FC236}">
                <a16:creationId xmlns:a16="http://schemas.microsoft.com/office/drawing/2014/main" id="{C28589A7-9715-4A1D-8FE8-A2BA8DB223ED}"/>
              </a:ext>
            </a:extLst>
          </p:cNvPr>
          <p:cNvSpPr txBox="1"/>
          <p:nvPr/>
        </p:nvSpPr>
        <p:spPr>
          <a:xfrm>
            <a:off x="9505950" y="5575328"/>
            <a:ext cx="1371600" cy="830997"/>
          </a:xfrm>
          <a:prstGeom prst="rect">
            <a:avLst/>
          </a:prstGeom>
          <a:noFill/>
        </p:spPr>
        <p:txBody>
          <a:bodyPr wrap="square" rtlCol="0">
            <a:spAutoFit/>
          </a:bodyPr>
          <a:lstStyle/>
          <a:p>
            <a:r>
              <a:rPr lang="en-GB" sz="1200" dirty="0"/>
              <a:t>Contract discharged or affirmed and damages awarded</a:t>
            </a:r>
          </a:p>
        </p:txBody>
      </p:sp>
      <p:sp>
        <p:nvSpPr>
          <p:cNvPr id="18" name="TextBox 17">
            <a:extLst>
              <a:ext uri="{FF2B5EF4-FFF2-40B4-BE49-F238E27FC236}">
                <a16:creationId xmlns:a16="http://schemas.microsoft.com/office/drawing/2014/main" id="{F9723FC5-3D8B-42D8-AB53-AE48CDD91031}"/>
              </a:ext>
            </a:extLst>
          </p:cNvPr>
          <p:cNvSpPr txBox="1"/>
          <p:nvPr/>
        </p:nvSpPr>
        <p:spPr>
          <a:xfrm>
            <a:off x="10972802" y="5575328"/>
            <a:ext cx="1123946" cy="430887"/>
          </a:xfrm>
          <a:prstGeom prst="rect">
            <a:avLst/>
          </a:prstGeom>
          <a:noFill/>
        </p:spPr>
        <p:txBody>
          <a:bodyPr wrap="square" rtlCol="0">
            <a:spAutoFit/>
          </a:bodyPr>
          <a:lstStyle/>
          <a:p>
            <a:r>
              <a:rPr lang="en-GB" sz="1100" dirty="0"/>
              <a:t>Damages awarded</a:t>
            </a:r>
          </a:p>
        </p:txBody>
      </p:sp>
      <p:cxnSp>
        <p:nvCxnSpPr>
          <p:cNvPr id="20" name="Straight Connector 19">
            <a:extLst>
              <a:ext uri="{FF2B5EF4-FFF2-40B4-BE49-F238E27FC236}">
                <a16:creationId xmlns:a16="http://schemas.microsoft.com/office/drawing/2014/main" id="{EE86FCFC-46B3-4098-95A2-E509769B62EC}"/>
              </a:ext>
            </a:extLst>
          </p:cNvPr>
          <p:cNvCxnSpPr/>
          <p:nvPr/>
        </p:nvCxnSpPr>
        <p:spPr>
          <a:xfrm>
            <a:off x="7110412" y="3120872"/>
            <a:ext cx="3357563" cy="0"/>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9A81219F-BEFC-48FC-90A9-D00A217BC76B}"/>
              </a:ext>
            </a:extLst>
          </p:cNvPr>
          <p:cNvCxnSpPr>
            <a:stCxn id="4" idx="2"/>
          </p:cNvCxnSpPr>
          <p:nvPr/>
        </p:nvCxnSpPr>
        <p:spPr>
          <a:xfrm>
            <a:off x="8789193" y="2909953"/>
            <a:ext cx="0" cy="210919"/>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C34B54B5-AE05-4A25-A01A-F2B307CD81C0}"/>
              </a:ext>
            </a:extLst>
          </p:cNvPr>
          <p:cNvCxnSpPr>
            <a:endCxn id="5" idx="0"/>
          </p:cNvCxnSpPr>
          <p:nvPr/>
        </p:nvCxnSpPr>
        <p:spPr>
          <a:xfrm>
            <a:off x="7110412" y="3120872"/>
            <a:ext cx="1" cy="2414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AA82719-04DA-4752-865C-A473BEC35EA7}"/>
              </a:ext>
            </a:extLst>
          </p:cNvPr>
          <p:cNvCxnSpPr>
            <a:endCxn id="6" idx="0"/>
          </p:cNvCxnSpPr>
          <p:nvPr/>
        </p:nvCxnSpPr>
        <p:spPr>
          <a:xfrm>
            <a:off x="8758236" y="3120872"/>
            <a:ext cx="1" cy="216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0D83B29-54F3-4352-8689-A2F80D302E0B}"/>
              </a:ext>
            </a:extLst>
          </p:cNvPr>
          <p:cNvCxnSpPr/>
          <p:nvPr/>
        </p:nvCxnSpPr>
        <p:spPr>
          <a:xfrm>
            <a:off x="10406060" y="3133403"/>
            <a:ext cx="0" cy="28953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0D7569A-E31C-42CE-A488-4CCCD2D68B0C}"/>
              </a:ext>
            </a:extLst>
          </p:cNvPr>
          <p:cNvCxnSpPr>
            <a:stCxn id="5" idx="2"/>
          </p:cNvCxnSpPr>
          <p:nvPr/>
        </p:nvCxnSpPr>
        <p:spPr>
          <a:xfrm flipH="1">
            <a:off x="7110412" y="3731657"/>
            <a:ext cx="1" cy="364093"/>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9DF16E0-29C7-427F-9C58-99DF50E66E02}"/>
              </a:ext>
            </a:extLst>
          </p:cNvPr>
          <p:cNvCxnSpPr>
            <a:stCxn id="6" idx="2"/>
          </p:cNvCxnSpPr>
          <p:nvPr/>
        </p:nvCxnSpPr>
        <p:spPr>
          <a:xfrm>
            <a:off x="8758237" y="3706595"/>
            <a:ext cx="9525" cy="459459"/>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9B26BCF-BC2C-4298-BFB9-42B6A51A4CC7}"/>
              </a:ext>
            </a:extLst>
          </p:cNvPr>
          <p:cNvCxnSpPr/>
          <p:nvPr/>
        </p:nvCxnSpPr>
        <p:spPr>
          <a:xfrm>
            <a:off x="10564012" y="3907451"/>
            <a:ext cx="0" cy="101204"/>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B9423AD-F9E1-40D0-951D-5D1B71C0C6B0}"/>
              </a:ext>
            </a:extLst>
          </p:cNvPr>
          <p:cNvCxnSpPr/>
          <p:nvPr/>
        </p:nvCxnSpPr>
        <p:spPr>
          <a:xfrm>
            <a:off x="10148888" y="4095750"/>
            <a:ext cx="111866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EE0C893-9294-4198-A4BB-798AF2051D8E}"/>
              </a:ext>
            </a:extLst>
          </p:cNvPr>
          <p:cNvCxnSpPr>
            <a:endCxn id="13" idx="0"/>
          </p:cNvCxnSpPr>
          <p:nvPr/>
        </p:nvCxnSpPr>
        <p:spPr>
          <a:xfrm>
            <a:off x="10148888" y="4095750"/>
            <a:ext cx="0" cy="239241"/>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A7D2173-C77E-46C3-ACF2-FEF6E6580398}"/>
              </a:ext>
            </a:extLst>
          </p:cNvPr>
          <p:cNvCxnSpPr>
            <a:cxnSpLocks/>
          </p:cNvCxnSpPr>
          <p:nvPr/>
        </p:nvCxnSpPr>
        <p:spPr>
          <a:xfrm>
            <a:off x="9906000" y="4972913"/>
            <a:ext cx="0" cy="475387"/>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AD747DC-48E6-44B6-B0C0-85971B4A13AC}"/>
              </a:ext>
            </a:extLst>
          </p:cNvPr>
          <p:cNvCxnSpPr/>
          <p:nvPr/>
        </p:nvCxnSpPr>
        <p:spPr>
          <a:xfrm>
            <a:off x="11287987" y="5057775"/>
            <a:ext cx="0" cy="4191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BFF5375-E4BF-429F-9B3C-8714341DD291}"/>
              </a:ext>
            </a:extLst>
          </p:cNvPr>
          <p:cNvCxnSpPr>
            <a:endCxn id="15" idx="0"/>
          </p:cNvCxnSpPr>
          <p:nvPr/>
        </p:nvCxnSpPr>
        <p:spPr>
          <a:xfrm>
            <a:off x="11287987" y="4095750"/>
            <a:ext cx="20437" cy="27048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522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1EF58-CBCB-4EFF-A6CE-2A4050B4E7A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Recap from the lecture</a:t>
            </a:r>
          </a:p>
        </p:txBody>
      </p:sp>
      <p:sp>
        <p:nvSpPr>
          <p:cNvPr id="3" name="Content Placeholder 2">
            <a:extLst>
              <a:ext uri="{FF2B5EF4-FFF2-40B4-BE49-F238E27FC236}">
                <a16:creationId xmlns:a16="http://schemas.microsoft.com/office/drawing/2014/main" id="{7FF25095-8141-414D-9220-CB28EBFC2D06}"/>
              </a:ext>
            </a:extLst>
          </p:cNvPr>
          <p:cNvSpPr>
            <a:spLocks noGrp="1"/>
          </p:cNvSpPr>
          <p:nvPr>
            <p:ph idx="1"/>
          </p:nvPr>
        </p:nvSpPr>
        <p:spPr>
          <a:xfrm>
            <a:off x="1371599" y="2318197"/>
            <a:ext cx="9724031" cy="3683358"/>
          </a:xfrm>
        </p:spPr>
        <p:txBody>
          <a:bodyPr anchor="ctr">
            <a:normAutofit/>
          </a:bodyPr>
          <a:lstStyle/>
          <a:p>
            <a:r>
              <a:rPr lang="en-GB" sz="6600" b="1" u="sng" dirty="0">
                <a:solidFill>
                  <a:srgbClr val="00B0F0"/>
                </a:solidFill>
              </a:rPr>
              <a:t>Agreement: </a:t>
            </a:r>
          </a:p>
        </p:txBody>
      </p:sp>
    </p:spTree>
    <p:extLst>
      <p:ext uri="{BB962C8B-B14F-4D97-AF65-F5344CB8AC3E}">
        <p14:creationId xmlns:p14="http://schemas.microsoft.com/office/powerpoint/2010/main" val="1444727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3.AGREEMENT</a:t>
            </a:r>
          </a:p>
        </p:txBody>
      </p:sp>
      <p:sp>
        <p:nvSpPr>
          <p:cNvPr id="3" name="Content Placeholder 2"/>
          <p:cNvSpPr>
            <a:spLocks noGrp="1"/>
          </p:cNvSpPr>
          <p:nvPr>
            <p:ph idx="1"/>
          </p:nvPr>
        </p:nvSpPr>
        <p:spPr/>
        <p:txBody>
          <a:bodyPr/>
          <a:lstStyle/>
          <a:p>
            <a:r>
              <a:rPr lang="en-GB" dirty="0"/>
              <a:t>A contract may be ended by agreement , but this agreement must also be a valid contract.</a:t>
            </a:r>
          </a:p>
          <a:p>
            <a:pPr marL="0" indent="0">
              <a:buNone/>
            </a:pPr>
            <a:r>
              <a:rPr lang="en-GB" dirty="0"/>
              <a:t>Mutual promises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Rectangle 3"/>
          <p:cNvSpPr/>
          <p:nvPr/>
        </p:nvSpPr>
        <p:spPr>
          <a:xfrm>
            <a:off x="3456206" y="2465798"/>
            <a:ext cx="6000108" cy="3518950"/>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37351" y="2465798"/>
            <a:ext cx="6174768" cy="3139321"/>
          </a:xfrm>
          <a:prstGeom prst="rect">
            <a:avLst/>
          </a:prstGeom>
          <a:noFill/>
        </p:spPr>
        <p:txBody>
          <a:bodyPr wrap="square" rtlCol="0">
            <a:spAutoFit/>
          </a:bodyPr>
          <a:lstStyle/>
          <a:p>
            <a:r>
              <a:rPr lang="en-GB" u="sng" dirty="0"/>
              <a:t>Contract 1:</a:t>
            </a:r>
          </a:p>
          <a:p>
            <a:endParaRPr lang="en-GB" dirty="0"/>
          </a:p>
          <a:p>
            <a:r>
              <a:rPr lang="en-GB" dirty="0"/>
              <a:t>A                           promises to sell 500 CDs</a:t>
            </a:r>
          </a:p>
          <a:p>
            <a:r>
              <a:rPr lang="en-GB" dirty="0"/>
              <a:t>			</a:t>
            </a:r>
            <a:r>
              <a:rPr lang="en-GB" sz="1600" dirty="0"/>
              <a:t>in exchange for . . . . </a:t>
            </a:r>
          </a:p>
          <a:p>
            <a:r>
              <a:rPr lang="en-GB" dirty="0"/>
              <a:t>			promise to pay £500				B</a:t>
            </a:r>
          </a:p>
          <a:p>
            <a:endParaRPr lang="en-GB" dirty="0"/>
          </a:p>
          <a:p>
            <a:r>
              <a:rPr lang="en-GB" u="sng" dirty="0"/>
              <a:t>Contract 2:</a:t>
            </a:r>
          </a:p>
          <a:p>
            <a:endParaRPr lang="en-GB" dirty="0"/>
          </a:p>
          <a:p>
            <a:r>
              <a:rPr lang="en-GB" dirty="0"/>
              <a:t>A 			promise not to enforce Contract 1 against B</a:t>
            </a:r>
          </a:p>
          <a:p>
            <a:r>
              <a:rPr lang="en-GB" dirty="0"/>
              <a:t>			</a:t>
            </a:r>
            <a:r>
              <a:rPr lang="en-GB" sz="1600" dirty="0"/>
              <a:t>in exchange for . . . . .</a:t>
            </a:r>
          </a:p>
          <a:p>
            <a:r>
              <a:rPr lang="en-GB" dirty="0"/>
              <a:t>promise not to enforce Contract 1 against A    			B	</a:t>
            </a:r>
          </a:p>
        </p:txBody>
      </p:sp>
      <p:sp>
        <p:nvSpPr>
          <p:cNvPr id="6" name="Left Arrow 5"/>
          <p:cNvSpPr/>
          <p:nvPr/>
        </p:nvSpPr>
        <p:spPr>
          <a:xfrm>
            <a:off x="9501026" y="3123344"/>
            <a:ext cx="624155" cy="63699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70641" y="2980178"/>
            <a:ext cx="1326889" cy="923330"/>
          </a:xfrm>
          <a:prstGeom prst="rect">
            <a:avLst/>
          </a:prstGeom>
          <a:noFill/>
        </p:spPr>
        <p:txBody>
          <a:bodyPr wrap="square" rtlCol="0">
            <a:spAutoFit/>
          </a:bodyPr>
          <a:lstStyle/>
          <a:p>
            <a:r>
              <a:rPr lang="en-GB" dirty="0"/>
              <a:t>Neither party has performed</a:t>
            </a:r>
          </a:p>
        </p:txBody>
      </p:sp>
      <p:cxnSp>
        <p:nvCxnSpPr>
          <p:cNvPr id="9" name="Straight Arrow Connector 8"/>
          <p:cNvCxnSpPr/>
          <p:nvPr/>
        </p:nvCxnSpPr>
        <p:spPr>
          <a:xfrm>
            <a:off x="3869268" y="3226085"/>
            <a:ext cx="9904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8333101" y="3760342"/>
            <a:ext cx="12534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869268" y="4849402"/>
            <a:ext cx="990408"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7900827" y="5414481"/>
            <a:ext cx="1058998" cy="205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424491"/>
      </p:ext>
    </p:extLst>
  </p:cSld>
  <p:clrMapOvr>
    <a:masterClrMapping/>
  </p:clrMapOvr>
  <mc:AlternateContent xmlns:mc="http://schemas.openxmlformats.org/markup-compatibility/2006">
    <mc:Choice xmlns:p14="http://schemas.microsoft.com/office/powerpoint/2010/main" Requires="p14">
      <p:transition spd="slow" p14:dur="2000" advTm="68434"/>
    </mc:Choice>
    <mc:Fallback>
      <p:transition spd="slow" advTm="6843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Agreement</a:t>
            </a:r>
          </a:p>
        </p:txBody>
      </p:sp>
      <p:sp>
        <p:nvSpPr>
          <p:cNvPr id="3" name="Content Placeholder 2"/>
          <p:cNvSpPr>
            <a:spLocks noGrp="1"/>
          </p:cNvSpPr>
          <p:nvPr>
            <p:ph idx="1"/>
          </p:nvPr>
        </p:nvSpPr>
        <p:spPr>
          <a:xfrm>
            <a:off x="3869267" y="864108"/>
            <a:ext cx="7586417" cy="1992108"/>
          </a:xfrm>
        </p:spPr>
        <p:txBody>
          <a:bodyPr>
            <a:normAutofit/>
          </a:bodyPr>
          <a:lstStyle/>
          <a:p>
            <a:r>
              <a:rPr lang="en-GB" sz="2400" dirty="0">
                <a:solidFill>
                  <a:srgbClr val="00B0F0"/>
                </a:solidFill>
                <a:latin typeface="Arial" panose="020B0604020202020204" pitchFamily="34" charset="0"/>
                <a:cs typeface="Arial" panose="020B0604020202020204" pitchFamily="34" charset="0"/>
              </a:rPr>
              <a:t>Accord and satisfaction: </a:t>
            </a:r>
            <a:r>
              <a:rPr lang="en-GB" sz="2400" dirty="0">
                <a:latin typeface="Arial" panose="020B0604020202020204" pitchFamily="34" charset="0"/>
                <a:cs typeface="Arial" panose="020B0604020202020204" pitchFamily="34" charset="0"/>
              </a:rPr>
              <a:t>If one party has performed his part of the contract but the other has not, the one who has performed may release the other from his obligation to perform if he receives something in return for his promise to release.</a:t>
            </a:r>
          </a:p>
        </p:txBody>
      </p:sp>
      <p:sp>
        <p:nvSpPr>
          <p:cNvPr id="4" name="Rectangle 3"/>
          <p:cNvSpPr/>
          <p:nvPr/>
        </p:nvSpPr>
        <p:spPr>
          <a:xfrm>
            <a:off x="3770616" y="2856216"/>
            <a:ext cx="7315200" cy="343156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69267" y="2989780"/>
            <a:ext cx="7072711" cy="3139321"/>
          </a:xfrm>
          <a:prstGeom prst="rect">
            <a:avLst/>
          </a:prstGeom>
          <a:noFill/>
        </p:spPr>
        <p:txBody>
          <a:bodyPr wrap="square" rtlCol="0">
            <a:spAutoFit/>
          </a:bodyPr>
          <a:lstStyle/>
          <a:p>
            <a:r>
              <a:rPr lang="en-GB" u="sng" dirty="0"/>
              <a:t>Contract 1:</a:t>
            </a:r>
          </a:p>
          <a:p>
            <a:r>
              <a:rPr lang="en-GB" dirty="0"/>
              <a:t>A 		promise to sell 500 CDs</a:t>
            </a:r>
          </a:p>
          <a:p>
            <a:r>
              <a:rPr lang="en-GB" dirty="0"/>
              <a:t>				in exchange for . . . . </a:t>
            </a:r>
          </a:p>
          <a:p>
            <a:r>
              <a:rPr lang="en-GB" dirty="0"/>
              <a:t>				promise to pay £500					B</a:t>
            </a:r>
          </a:p>
          <a:p>
            <a:endParaRPr lang="en-GB" dirty="0"/>
          </a:p>
          <a:p>
            <a:r>
              <a:rPr lang="en-GB" dirty="0"/>
              <a:t>B HAS PAID THE £500 – BUT A HAS YET TO HAND OVER THE CDs . . .</a:t>
            </a:r>
          </a:p>
          <a:p>
            <a:endParaRPr lang="en-GB" dirty="0"/>
          </a:p>
          <a:p>
            <a:r>
              <a:rPr lang="en-GB" u="sng" dirty="0"/>
              <a:t>Contract 2:</a:t>
            </a:r>
          </a:p>
          <a:p>
            <a:r>
              <a:rPr lang="en-GB" dirty="0"/>
              <a:t>A                             promises to provide 250 DVDS instead</a:t>
            </a:r>
          </a:p>
          <a:p>
            <a:r>
              <a:rPr lang="en-GB" dirty="0"/>
              <a:t>				in exchange for . . . </a:t>
            </a:r>
          </a:p>
          <a:p>
            <a:r>
              <a:rPr lang="en-GB" dirty="0"/>
              <a:t>			promise not to enforce Contract 1 against A			B </a:t>
            </a:r>
          </a:p>
        </p:txBody>
      </p:sp>
      <p:cxnSp>
        <p:nvCxnSpPr>
          <p:cNvPr id="7" name="Straight Arrow Connector 6"/>
          <p:cNvCxnSpPr/>
          <p:nvPr/>
        </p:nvCxnSpPr>
        <p:spPr>
          <a:xfrm flipV="1">
            <a:off x="4161034" y="3452117"/>
            <a:ext cx="647271" cy="102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024117" y="4006922"/>
            <a:ext cx="1654139"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202130" y="5383658"/>
            <a:ext cx="904126"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9483047" y="5938463"/>
            <a:ext cx="7500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068452"/>
      </p:ext>
    </p:extLst>
  </p:cSld>
  <p:clrMapOvr>
    <a:masterClrMapping/>
  </p:clrMapOvr>
  <mc:AlternateContent xmlns:mc="http://schemas.openxmlformats.org/markup-compatibility/2006">
    <mc:Choice xmlns:p14="http://schemas.microsoft.com/office/powerpoint/2010/main" Requires="p14">
      <p:transition spd="slow" p14:dur="2000" advTm="85542"/>
    </mc:Choice>
    <mc:Fallback>
      <p:transition spd="slow" advTm="8554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Self assessment questions</a:t>
            </a:r>
          </a:p>
        </p:txBody>
      </p:sp>
      <p:sp>
        <p:nvSpPr>
          <p:cNvPr id="3" name="Content Placeholder 2"/>
          <p:cNvSpPr>
            <a:spLocks noGrp="1"/>
          </p:cNvSpPr>
          <p:nvPr>
            <p:ph idx="1"/>
          </p:nvPr>
        </p:nvSpPr>
        <p:spPr>
          <a:xfrm>
            <a:off x="1371599" y="1622744"/>
            <a:ext cx="9724031" cy="4546561"/>
          </a:xfrm>
        </p:spPr>
        <p:txBody>
          <a:bodyPr anchor="ctr">
            <a:normAutofit fontScale="92500" lnSpcReduction="10000"/>
          </a:bodyPr>
          <a:lstStyle/>
          <a:p>
            <a:pPr marL="0" indent="0">
              <a:buNone/>
            </a:pPr>
            <a:endParaRPr lang="en-GB" sz="3200" dirty="0"/>
          </a:p>
          <a:p>
            <a:pPr marL="0" indent="0">
              <a:buNone/>
            </a:pPr>
            <a:r>
              <a:rPr lang="en-GB" sz="3200" dirty="0"/>
              <a:t>1. Identify two situations when the entire performance/contract rule is not followed.</a:t>
            </a:r>
          </a:p>
          <a:p>
            <a:pPr marL="457200" indent="-457200">
              <a:buAutoNum type="arabicPeriod" startAt="2"/>
            </a:pPr>
            <a:r>
              <a:rPr lang="en-GB" sz="3200" dirty="0"/>
              <a:t>What is the meaning of the phrase “accord and satisfaction”?</a:t>
            </a:r>
          </a:p>
          <a:p>
            <a:pPr marL="457200" indent="-457200">
              <a:buAutoNum type="arabicPeriod" startAt="2"/>
            </a:pPr>
            <a:r>
              <a:rPr lang="en-GB" sz="3200" dirty="0"/>
              <a:t>How did the courts distinguish between </a:t>
            </a:r>
            <a:r>
              <a:rPr lang="en-GB" sz="3200" i="1" dirty="0"/>
              <a:t>Krell v Henry [1903] </a:t>
            </a:r>
            <a:r>
              <a:rPr lang="en-GB" sz="3200" dirty="0"/>
              <a:t>and </a:t>
            </a:r>
            <a:r>
              <a:rPr lang="en-GB" sz="3200" i="1" dirty="0"/>
              <a:t>Herne Bay Steamboat Co v Hutton [1903]?</a:t>
            </a:r>
          </a:p>
          <a:p>
            <a:pPr marL="457200" indent="-457200">
              <a:buAutoNum type="arabicPeriod" startAt="2"/>
            </a:pPr>
            <a:r>
              <a:rPr lang="en-GB" sz="3200" dirty="0"/>
              <a:t>What are the main difference between the common law and statutory rules governing the consequences of frustration?</a:t>
            </a:r>
          </a:p>
        </p:txBody>
      </p:sp>
    </p:spTree>
    <p:extLst>
      <p:ext uri="{BB962C8B-B14F-4D97-AF65-F5344CB8AC3E}">
        <p14:creationId xmlns:p14="http://schemas.microsoft.com/office/powerpoint/2010/main" val="94380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lumbing">
            <a:extLst>
              <a:ext uri="{FF2B5EF4-FFF2-40B4-BE49-F238E27FC236}">
                <a16:creationId xmlns:a16="http://schemas.microsoft.com/office/drawing/2014/main" id="{EA69DD06-8EE1-4425-A0CB-5629395C34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0771" y="1667375"/>
            <a:ext cx="3778286" cy="351380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8202634-BF66-42D1-9816-CEA41EB2182B}"/>
              </a:ext>
            </a:extLst>
          </p:cNvPr>
          <p:cNvSpPr>
            <a:spLocks noGrp="1"/>
          </p:cNvSpPr>
          <p:nvPr>
            <p:ph idx="1"/>
          </p:nvPr>
        </p:nvSpPr>
        <p:spPr>
          <a:xfrm>
            <a:off x="5264728" y="1011027"/>
            <a:ext cx="6638026" cy="4835945"/>
          </a:xfrm>
        </p:spPr>
        <p:txBody>
          <a:bodyPr anchor="t">
            <a:normAutofit fontScale="92500"/>
          </a:bodyPr>
          <a:lstStyle/>
          <a:p>
            <a:pPr marL="0" indent="0">
              <a:buNone/>
            </a:pPr>
            <a:r>
              <a:rPr lang="en-GB" sz="1800" dirty="0"/>
              <a:t>A landlord wanted to upgrade one of his rental properties. He entered into a contract with a bathroom fitter to remove the old bathroom fittings and to replace them with new sanitary ware. The contract price was £8,000. The landlord paid the builder £500 in advance and agreed to pay the balance on completion. The work was finished but the shower tray leaks (as it was not sealed properly) and so the shower cannot be used. The landlord is refusing to pay the balance of the contract price. </a:t>
            </a:r>
          </a:p>
          <a:p>
            <a:pPr marL="0" indent="0">
              <a:buNone/>
            </a:pPr>
            <a:r>
              <a:rPr lang="en-GB" sz="1800" b="1" dirty="0"/>
              <a:t>If the builder sued for breach of contract, which of the following would be the most likely outcome?</a:t>
            </a:r>
          </a:p>
          <a:p>
            <a:pPr marL="0" indent="0">
              <a:buNone/>
            </a:pPr>
            <a:r>
              <a:rPr lang="en-GB" sz="1800" b="1" dirty="0"/>
              <a:t>A The builder would be awarded £7500</a:t>
            </a:r>
          </a:p>
          <a:p>
            <a:pPr marL="0" indent="0">
              <a:buNone/>
            </a:pPr>
            <a:r>
              <a:rPr lang="en-GB" sz="1800" b="1" dirty="0"/>
              <a:t>B The builder would keep £500 but not be entitled to anymore money</a:t>
            </a:r>
          </a:p>
          <a:p>
            <a:pPr marL="0" indent="0">
              <a:buNone/>
            </a:pPr>
            <a:r>
              <a:rPr lang="en-GB" sz="1800" b="1" dirty="0"/>
              <a:t>C The builder would be awarded £7,500 less the cost of properly sealing the shower tray</a:t>
            </a:r>
          </a:p>
          <a:p>
            <a:pPr marL="0" indent="0">
              <a:buNone/>
            </a:pPr>
            <a:r>
              <a:rPr lang="en-GB" sz="1800" b="1" dirty="0"/>
              <a:t>D The builder would have to forfeit £500 and not be entitled to any more money</a:t>
            </a:r>
          </a:p>
          <a:p>
            <a:pPr marL="0" indent="0">
              <a:buNone/>
            </a:pPr>
            <a:r>
              <a:rPr lang="en-GB" sz="1800" b="1" dirty="0"/>
              <a:t>E The builder would be awarded a reasonable sum in restitution for the work he had done</a:t>
            </a:r>
          </a:p>
        </p:txBody>
      </p:sp>
    </p:spTree>
    <p:extLst>
      <p:ext uri="{BB962C8B-B14F-4D97-AF65-F5344CB8AC3E}">
        <p14:creationId xmlns:p14="http://schemas.microsoft.com/office/powerpoint/2010/main" val="3640571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BE322CA-C7F6-41BF-8E97-BBCAF6B826C2}"/>
              </a:ext>
            </a:extLst>
          </p:cNvPr>
          <p:cNvSpPr txBox="1"/>
          <p:nvPr/>
        </p:nvSpPr>
        <p:spPr>
          <a:xfrm>
            <a:off x="142875" y="542925"/>
            <a:ext cx="6724650" cy="5857441"/>
          </a:xfrm>
          <a:prstGeom prst="rect">
            <a:avLst/>
          </a:prstGeom>
        </p:spPr>
        <p:txBody>
          <a:bodyPr vert="horz" lIns="91440" tIns="45720" rIns="91440" bIns="45720" rtlCol="0" anchor="t">
            <a:normAutofit fontScale="92500" lnSpcReduction="20000"/>
          </a:bodyPr>
          <a:lstStyle/>
          <a:p>
            <a:pPr indent="-228600">
              <a:lnSpc>
                <a:spcPct val="90000"/>
              </a:lnSpc>
              <a:spcAft>
                <a:spcPts val="600"/>
              </a:spcAft>
              <a:buFont typeface="Arial" panose="020B0604020202020204" pitchFamily="34" charset="0"/>
              <a:buChar char="•"/>
            </a:pPr>
            <a:r>
              <a:rPr lang="en-US" b="1" dirty="0"/>
              <a:t>A client owns a warehouse and agreed to let it on terms including the following: </a:t>
            </a:r>
          </a:p>
          <a:p>
            <a:pPr marL="0" indent="-228600">
              <a:lnSpc>
                <a:spcPct val="90000"/>
              </a:lnSpc>
              <a:spcAft>
                <a:spcPts val="600"/>
              </a:spcAft>
              <a:buFont typeface="Arial" panose="020B0604020202020204" pitchFamily="34" charset="0"/>
              <a:buChar char="•"/>
            </a:pPr>
            <a:r>
              <a:rPr lang="en-US" b="1" dirty="0"/>
              <a:t>RENT - £200 per month payable in advance on the first day of each month</a:t>
            </a:r>
          </a:p>
          <a:p>
            <a:pPr marL="0" indent="-228600">
              <a:lnSpc>
                <a:spcPct val="90000"/>
              </a:lnSpc>
              <a:spcAft>
                <a:spcPts val="600"/>
              </a:spcAft>
              <a:buFont typeface="Arial" panose="020B0604020202020204" pitchFamily="34" charset="0"/>
              <a:buChar char="•"/>
            </a:pPr>
            <a:r>
              <a:rPr lang="en-US" b="1" dirty="0"/>
              <a:t>TERM – One year from and including 1 March</a:t>
            </a:r>
          </a:p>
          <a:p>
            <a:pPr marL="0" indent="-228600">
              <a:lnSpc>
                <a:spcPct val="90000"/>
              </a:lnSpc>
              <a:spcAft>
                <a:spcPts val="600"/>
              </a:spcAft>
              <a:buFont typeface="Arial" panose="020B0604020202020204" pitchFamily="34" charset="0"/>
              <a:buChar char="•"/>
            </a:pPr>
            <a:r>
              <a:rPr lang="en-US" b="1" dirty="0"/>
              <a:t>ROOF – Landlord to repair the roof within first two weeks of the Term</a:t>
            </a:r>
          </a:p>
          <a:p>
            <a:pPr marL="0" indent="-228600">
              <a:lnSpc>
                <a:spcPct val="90000"/>
              </a:lnSpc>
              <a:spcAft>
                <a:spcPts val="600"/>
              </a:spcAft>
              <a:buFont typeface="Arial" panose="020B0604020202020204" pitchFamily="34" charset="0"/>
              <a:buChar char="•"/>
            </a:pPr>
            <a:r>
              <a:rPr lang="en-US" b="1" dirty="0"/>
              <a:t>The </a:t>
            </a:r>
            <a:r>
              <a:rPr lang="en-US" b="1" dirty="0" err="1"/>
              <a:t>tennant</a:t>
            </a:r>
            <a:r>
              <a:rPr lang="en-US" b="1" dirty="0"/>
              <a:t> paid the rent on 1</a:t>
            </a:r>
            <a:r>
              <a:rPr lang="en-US" b="1" baseline="30000" dirty="0"/>
              <a:t>st</a:t>
            </a:r>
            <a:r>
              <a:rPr lang="en-US" b="1" dirty="0"/>
              <a:t> March and the client carried out the repairs to the roof at a cost of £500. Then on 2</a:t>
            </a:r>
            <a:r>
              <a:rPr lang="en-US" b="1" baseline="30000" dirty="0"/>
              <a:t>nd</a:t>
            </a:r>
            <a:r>
              <a:rPr lang="en-US" b="1" dirty="0"/>
              <a:t> April the warehouse was completely destroyed by an accidental fire and will take at least 10 months to repair. The tenant had not paid the rent due on 1 April. </a:t>
            </a:r>
          </a:p>
          <a:p>
            <a:pPr marL="0" indent="-228600">
              <a:lnSpc>
                <a:spcPct val="90000"/>
              </a:lnSpc>
              <a:spcAft>
                <a:spcPts val="600"/>
              </a:spcAft>
              <a:buFont typeface="Arial" panose="020B0604020202020204" pitchFamily="34" charset="0"/>
              <a:buChar char="•"/>
            </a:pPr>
            <a:endParaRPr lang="en-US" b="1" dirty="0"/>
          </a:p>
          <a:p>
            <a:pPr marL="0" indent="-228600">
              <a:lnSpc>
                <a:spcPct val="90000"/>
              </a:lnSpc>
              <a:spcAft>
                <a:spcPts val="600"/>
              </a:spcAft>
              <a:buFont typeface="Arial" panose="020B0604020202020204" pitchFamily="34" charset="0"/>
              <a:buChar char="•"/>
            </a:pPr>
            <a:r>
              <a:rPr lang="en-US" u="sng" dirty="0"/>
              <a:t>Which of the following statements best describes the most likely legal position?</a:t>
            </a:r>
          </a:p>
          <a:p>
            <a:pPr marL="0" indent="-228600">
              <a:lnSpc>
                <a:spcPct val="90000"/>
              </a:lnSpc>
              <a:spcAft>
                <a:spcPts val="600"/>
              </a:spcAft>
              <a:buFont typeface="Arial" panose="020B0604020202020204" pitchFamily="34" charset="0"/>
              <a:buChar char="•"/>
            </a:pPr>
            <a:r>
              <a:rPr lang="en-US" dirty="0"/>
              <a:t>A: The tenant will be liable to pay the rent for the full term as a lease of land cannot be frustrated</a:t>
            </a:r>
          </a:p>
          <a:p>
            <a:pPr marL="0" indent="-228600">
              <a:lnSpc>
                <a:spcPct val="90000"/>
              </a:lnSpc>
              <a:spcAft>
                <a:spcPts val="600"/>
              </a:spcAft>
              <a:buFont typeface="Arial" panose="020B0604020202020204" pitchFamily="34" charset="0"/>
              <a:buChar char="•"/>
            </a:pPr>
            <a:r>
              <a:rPr lang="en-US" dirty="0"/>
              <a:t>B: The lease will come to an end as a matter of law but the tenant will be liable for beach of contract if he does not pay the rent that was due on 1 April. </a:t>
            </a:r>
          </a:p>
          <a:p>
            <a:pPr marL="0" indent="-228600">
              <a:lnSpc>
                <a:spcPct val="90000"/>
              </a:lnSpc>
              <a:spcAft>
                <a:spcPts val="600"/>
              </a:spcAft>
              <a:buFont typeface="Arial" panose="020B0604020202020204" pitchFamily="34" charset="0"/>
              <a:buChar char="•"/>
            </a:pPr>
            <a:r>
              <a:rPr lang="en-US" dirty="0"/>
              <a:t>C: If the client sues the tenant for non-payment of the rent, the tenant may claim that the contract is frustrated</a:t>
            </a:r>
          </a:p>
          <a:p>
            <a:pPr marL="0" indent="-228600">
              <a:lnSpc>
                <a:spcPct val="90000"/>
              </a:lnSpc>
              <a:spcAft>
                <a:spcPts val="600"/>
              </a:spcAft>
              <a:buFont typeface="Arial" panose="020B0604020202020204" pitchFamily="34" charset="0"/>
              <a:buChar char="•"/>
            </a:pPr>
            <a:r>
              <a:rPr lang="en-US" dirty="0"/>
              <a:t>D: If the contract is frustrated the tenant must be refunded £200 rent paid in March and the client will be entitled to £500 to cover the cost of repairing the roof</a:t>
            </a:r>
          </a:p>
          <a:p>
            <a:pPr marL="0" indent="-228600">
              <a:lnSpc>
                <a:spcPct val="90000"/>
              </a:lnSpc>
              <a:spcAft>
                <a:spcPts val="600"/>
              </a:spcAft>
              <a:buFont typeface="Arial" panose="020B0604020202020204" pitchFamily="34" charset="0"/>
              <a:buChar char="•"/>
            </a:pPr>
            <a:r>
              <a:rPr lang="en-US" dirty="0"/>
              <a:t>E: If the contract is frustrated then neither party will be in breach and they can elect to treat the contract as at an end. </a:t>
            </a:r>
          </a:p>
        </p:txBody>
      </p:sp>
      <p:sp>
        <p:nvSpPr>
          <p:cNvPr id="205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Image result for warehouse">
            <a:extLst>
              <a:ext uri="{FF2B5EF4-FFF2-40B4-BE49-F238E27FC236}">
                <a16:creationId xmlns:a16="http://schemas.microsoft.com/office/drawing/2014/main" id="{9B60627E-3D72-4E33-A699-39680868D0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75967" y="2277198"/>
            <a:ext cx="4170530" cy="2335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681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45F604-CA3C-42CE-A5AF-BEFB727F9616}"/>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TASK</a:t>
            </a:r>
          </a:p>
        </p:txBody>
      </p:sp>
      <p:sp>
        <p:nvSpPr>
          <p:cNvPr id="3" name="Content Placeholder 2">
            <a:extLst>
              <a:ext uri="{FF2B5EF4-FFF2-40B4-BE49-F238E27FC236}">
                <a16:creationId xmlns:a16="http://schemas.microsoft.com/office/drawing/2014/main" id="{D72CE718-BE26-4BF9-8099-338520305968}"/>
              </a:ext>
            </a:extLst>
          </p:cNvPr>
          <p:cNvSpPr>
            <a:spLocks noGrp="1"/>
          </p:cNvSpPr>
          <p:nvPr>
            <p:ph idx="1"/>
          </p:nvPr>
        </p:nvSpPr>
        <p:spPr>
          <a:xfrm>
            <a:off x="1350682" y="4870824"/>
            <a:ext cx="10005951" cy="1458258"/>
          </a:xfrm>
        </p:spPr>
        <p:txBody>
          <a:bodyPr vert="horz" lIns="91440" tIns="45720" rIns="91440" bIns="45720" rtlCol="0" anchor="ctr">
            <a:normAutofit/>
          </a:bodyPr>
          <a:lstStyle/>
          <a:p>
            <a:pPr marL="0" indent="0">
              <a:buNone/>
            </a:pPr>
            <a:r>
              <a:rPr lang="en-US" sz="2400" kern="1200">
                <a:solidFill>
                  <a:schemeClr val="tx1"/>
                </a:solidFill>
                <a:latin typeface="+mn-lt"/>
                <a:ea typeface="+mn-ea"/>
                <a:cs typeface="+mn-cs"/>
              </a:rPr>
              <a:t>KAYLEIGH PROBLEM QUESTION </a:t>
            </a:r>
          </a:p>
        </p:txBody>
      </p:sp>
    </p:spTree>
    <p:extLst>
      <p:ext uri="{BB962C8B-B14F-4D97-AF65-F5344CB8AC3E}">
        <p14:creationId xmlns:p14="http://schemas.microsoft.com/office/powerpoint/2010/main" val="55961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2882</Words>
  <Application>Microsoft Office PowerPoint</Application>
  <PresentationFormat>Widescreen</PresentationFormat>
  <Paragraphs>191</Paragraphs>
  <Slides>12</Slides>
  <Notes>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Calibri</vt:lpstr>
      <vt:lpstr>Calibri Light</vt:lpstr>
      <vt:lpstr>Corbel</vt:lpstr>
      <vt:lpstr>Wingdings 2</vt:lpstr>
      <vt:lpstr>Office Theme</vt:lpstr>
      <vt:lpstr>Frame</vt:lpstr>
      <vt:lpstr>Discharge of contracts</vt:lpstr>
      <vt:lpstr>Recap from the lecture</vt:lpstr>
      <vt:lpstr>Recap from the lecture</vt:lpstr>
      <vt:lpstr>Recap from the lecture</vt:lpstr>
      <vt:lpstr>Recap from the lecture</vt:lpstr>
      <vt:lpstr>Recap from the lecture</vt:lpstr>
      <vt:lpstr>3.AGREEMENT</vt:lpstr>
      <vt:lpstr>3. Agreement</vt:lpstr>
      <vt:lpstr>Self assessment questions</vt:lpstr>
      <vt:lpstr>PowerPoint Presentation</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Discharge of contracts</dc:title>
  <dc:creator>Laura Knight</dc:creator>
  <cp:lastModifiedBy>Laura Knight</cp:lastModifiedBy>
  <cp:revision>1</cp:revision>
  <dcterms:created xsi:type="dcterms:W3CDTF">2022-03-04T13:30:16Z</dcterms:created>
  <dcterms:modified xsi:type="dcterms:W3CDTF">2022-03-14T14:35:11Z</dcterms:modified>
</cp:coreProperties>
</file>