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66" r:id="rId3"/>
    <p:sldId id="273" r:id="rId4"/>
    <p:sldId id="272" r:id="rId5"/>
    <p:sldId id="271" r:id="rId6"/>
    <p:sldId id="270" r:id="rId7"/>
    <p:sldId id="269" r:id="rId8"/>
    <p:sldId id="268" r:id="rId9"/>
    <p:sldId id="267" r:id="rId10"/>
    <p:sldId id="276" r:id="rId11"/>
    <p:sldId id="278" r:id="rId12"/>
    <p:sldId id="275" r:id="rId13"/>
    <p:sldId id="277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94" autoAdjust="0"/>
    <p:restoredTop sz="94660"/>
  </p:normalViewPr>
  <p:slideViewPr>
    <p:cSldViewPr>
      <p:cViewPr varScale="1">
        <p:scale>
          <a:sx n="68" d="100"/>
          <a:sy n="68" d="100"/>
        </p:scale>
        <p:origin x="1458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EFA0B-D856-4EAC-8644-C76B27C2BAD8}" type="datetimeFigureOut">
              <a:rPr lang="en-GB" smtClean="0"/>
              <a:t>04/01/2018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1FDD0-BC93-4145-B01E-A2A367BE929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EFA0B-D856-4EAC-8644-C76B27C2BAD8}" type="datetimeFigureOut">
              <a:rPr lang="en-GB" smtClean="0"/>
              <a:t>04/01/2018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1FDD0-BC93-4145-B01E-A2A367BE929A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EFA0B-D856-4EAC-8644-C76B27C2BAD8}" type="datetimeFigureOut">
              <a:rPr lang="en-GB" smtClean="0"/>
              <a:t>04/01/2018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1FDD0-BC93-4145-B01E-A2A367BE929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EFA0B-D856-4EAC-8644-C76B27C2BAD8}" type="datetimeFigureOut">
              <a:rPr lang="en-GB" smtClean="0"/>
              <a:t>04/01/2018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1FDD0-BC93-4145-B01E-A2A367BE929A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EFA0B-D856-4EAC-8644-C76B27C2BAD8}" type="datetimeFigureOut">
              <a:rPr lang="en-GB" smtClean="0"/>
              <a:t>04/01/2018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1FDD0-BC93-4145-B01E-A2A367BE929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EFA0B-D856-4EAC-8644-C76B27C2BAD8}" type="datetimeFigureOut">
              <a:rPr lang="en-GB" smtClean="0"/>
              <a:t>04/01/2018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1FDD0-BC93-4145-B01E-A2A367BE929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EFA0B-D856-4EAC-8644-C76B27C2BAD8}" type="datetimeFigureOut">
              <a:rPr lang="en-GB" smtClean="0"/>
              <a:t>04/01/2018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1FDD0-BC93-4145-B01E-A2A367BE929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EFA0B-D856-4EAC-8644-C76B27C2BAD8}" type="datetimeFigureOut">
              <a:rPr lang="en-GB" smtClean="0"/>
              <a:t>04/01/2018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1FDD0-BC93-4145-B01E-A2A367BE929A}" type="slidenum">
              <a:rPr lang="en-GB" smtClean="0"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EFA0B-D856-4EAC-8644-C76B27C2BAD8}" type="datetimeFigureOut">
              <a:rPr lang="en-GB" smtClean="0"/>
              <a:t>04/01/2018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1FDD0-BC93-4145-B01E-A2A367BE929A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EFA0B-D856-4EAC-8644-C76B27C2BAD8}" type="datetimeFigureOut">
              <a:rPr lang="en-GB" smtClean="0"/>
              <a:t>04/01/2018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1FDD0-BC93-4145-B01E-A2A367BE929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EFA0B-D856-4EAC-8644-C76B27C2BAD8}" type="datetimeFigureOut">
              <a:rPr lang="en-GB" smtClean="0"/>
              <a:t>04/01/2018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1FDD0-BC93-4145-B01E-A2A367BE929A}" type="slidenum">
              <a:rPr lang="en-GB" smtClean="0"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F40EFA0B-D856-4EAC-8644-C76B27C2BAD8}" type="datetimeFigureOut">
              <a:rPr lang="en-GB" smtClean="0"/>
              <a:t>04/01/2018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6A91FDD0-BC93-4145-B01E-A2A367BE929A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052736"/>
            <a:ext cx="7772400" cy="3528392"/>
          </a:xfrm>
        </p:spPr>
        <p:txBody>
          <a:bodyPr>
            <a:normAutofit fontScale="90000"/>
          </a:bodyPr>
          <a:lstStyle/>
          <a:p>
            <a:r>
              <a:rPr lang="en-GB" sz="5400" dirty="0"/>
              <a:t>How an enterprise opportunity was identified and it’s economic and social impact on a region</a:t>
            </a:r>
            <a:br>
              <a:rPr lang="en-GB" sz="5400" i="1" dirty="0"/>
            </a:br>
            <a:r>
              <a:rPr lang="en-GB" sz="5400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00030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700808"/>
            <a:ext cx="8363272" cy="4929411"/>
          </a:xfrm>
        </p:spPr>
        <p:txBody>
          <a:bodyPr/>
          <a:lstStyle/>
          <a:p>
            <a:pPr marL="0" indent="0">
              <a:buNone/>
            </a:pPr>
            <a:endParaRPr lang="en-GB" b="1" i="1" dirty="0"/>
          </a:p>
          <a:p>
            <a:pPr marL="0" indent="0">
              <a:buNone/>
            </a:pPr>
            <a:endParaRPr lang="en-GB" b="1" i="1" dirty="0"/>
          </a:p>
          <a:p>
            <a:pPr marL="0" indent="0">
              <a:buNone/>
            </a:pPr>
            <a:r>
              <a:rPr lang="en-GB" b="1" dirty="0"/>
              <a:t>By Bill Z </a:t>
            </a:r>
            <a:r>
              <a:rPr lang="en-GB" b="1" dirty="0" err="1"/>
              <a:t>Bakomora</a:t>
            </a: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PowerPoint presentation of part A of Entrepreneurship Assessment 2</a:t>
            </a:r>
          </a:p>
        </p:txBody>
      </p:sp>
      <p:sp>
        <p:nvSpPr>
          <p:cNvPr id="4" name="Rectangle 3"/>
          <p:cNvSpPr/>
          <p:nvPr/>
        </p:nvSpPr>
        <p:spPr>
          <a:xfrm>
            <a:off x="179512" y="2056686"/>
            <a:ext cx="88387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Tx/>
              <a:buChar char="-"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80191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700808"/>
            <a:ext cx="8363272" cy="4929411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CONTEXT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Part A provided a critical discussion, explaining how the selected entrepreneur has identified enterprise opportunities, which have led to economic and/ or social change for a region. 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Within the discussion, the author drew from literature relating to the impact of entrepreneurship on economic development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Part B is a 10 minutes PowerPoint presentation based on the findings from Part A</a:t>
            </a:r>
          </a:p>
          <a:p>
            <a:pPr>
              <a:buFont typeface="Arial" panose="020B0604020202020204" pitchFamily="34" charset="0"/>
              <a:buChar char="•"/>
            </a:pPr>
            <a:endParaRPr lang="en-GB" b="1" i="1" dirty="0"/>
          </a:p>
        </p:txBody>
      </p:sp>
      <p:sp>
        <p:nvSpPr>
          <p:cNvPr id="4" name="Rectangle 3"/>
          <p:cNvSpPr/>
          <p:nvPr/>
        </p:nvSpPr>
        <p:spPr>
          <a:xfrm>
            <a:off x="179512" y="2056686"/>
            <a:ext cx="88387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Tx/>
              <a:buChar char="-"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68387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700808"/>
            <a:ext cx="8363272" cy="4929411"/>
          </a:xfrm>
        </p:spPr>
        <p:txBody>
          <a:bodyPr/>
          <a:lstStyle/>
          <a:p>
            <a:pPr marL="0" indent="0">
              <a:buNone/>
            </a:pPr>
            <a:endParaRPr lang="en-GB" b="1" i="1" dirty="0"/>
          </a:p>
          <a:p>
            <a:pPr marL="0" indent="0">
              <a:buNone/>
            </a:pPr>
            <a:r>
              <a:rPr lang="en-GB" b="1" i="1" dirty="0"/>
              <a:t>INTRODUCTION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Selected entrepreneur: Bill Z </a:t>
            </a:r>
            <a:r>
              <a:rPr lang="en-GB" dirty="0" err="1"/>
              <a:t>Bakomora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Business started: </a:t>
            </a:r>
            <a:r>
              <a:rPr lang="en-GB" dirty="0" err="1"/>
              <a:t>Cybertron</a:t>
            </a:r>
            <a:r>
              <a:rPr lang="en-GB" dirty="0"/>
              <a:t> Ghana Ltd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Industry : Service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Business: Satellite Television </a:t>
            </a:r>
          </a:p>
        </p:txBody>
      </p:sp>
      <p:sp>
        <p:nvSpPr>
          <p:cNvPr id="4" name="Rectangle 3"/>
          <p:cNvSpPr/>
          <p:nvPr/>
        </p:nvSpPr>
        <p:spPr>
          <a:xfrm>
            <a:off x="179512" y="2056686"/>
            <a:ext cx="88387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Tx/>
              <a:buChar char="-"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14985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700808"/>
            <a:ext cx="8363272" cy="4929411"/>
          </a:xfrm>
        </p:spPr>
        <p:txBody>
          <a:bodyPr/>
          <a:lstStyle/>
          <a:p>
            <a:pPr marL="0" indent="0">
              <a:buNone/>
            </a:pPr>
            <a:endParaRPr lang="en-GB" b="1" i="1" dirty="0"/>
          </a:p>
          <a:p>
            <a:pPr marL="0" indent="0">
              <a:buNone/>
            </a:pPr>
            <a:r>
              <a:rPr lang="en-GB" b="1" dirty="0"/>
              <a:t>BUSINESS IDEA </a:t>
            </a:r>
          </a:p>
          <a:p>
            <a:pPr marL="0" indent="0">
              <a:buNone/>
            </a:pPr>
            <a:r>
              <a:rPr lang="en-GB" dirty="0"/>
              <a:t>The provision of free-to-air satellite television with the option of pay monthly</a:t>
            </a:r>
          </a:p>
        </p:txBody>
      </p:sp>
      <p:sp>
        <p:nvSpPr>
          <p:cNvPr id="4" name="Rectangle 3"/>
          <p:cNvSpPr/>
          <p:nvPr/>
        </p:nvSpPr>
        <p:spPr>
          <a:xfrm>
            <a:off x="179512" y="2056686"/>
            <a:ext cx="88387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Tx/>
              <a:buChar char="-"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29304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700808"/>
            <a:ext cx="8363272" cy="4929411"/>
          </a:xfrm>
        </p:spPr>
        <p:txBody>
          <a:bodyPr/>
          <a:lstStyle/>
          <a:p>
            <a:pPr marL="0" indent="0">
              <a:buNone/>
            </a:pPr>
            <a:endParaRPr lang="en-GB" b="1" i="1" dirty="0"/>
          </a:p>
          <a:p>
            <a:pPr marL="0" indent="0">
              <a:buNone/>
            </a:pPr>
            <a:r>
              <a:rPr lang="en-GB" b="1" dirty="0"/>
              <a:t>CHALLENGES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No business experience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No capital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No technical knowledge on satellite televisions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No known suppliers of free to air satellite TV equipment</a:t>
            </a:r>
          </a:p>
        </p:txBody>
      </p:sp>
      <p:sp>
        <p:nvSpPr>
          <p:cNvPr id="4" name="Rectangle 3"/>
          <p:cNvSpPr/>
          <p:nvPr/>
        </p:nvSpPr>
        <p:spPr>
          <a:xfrm>
            <a:off x="179512" y="2056686"/>
            <a:ext cx="88387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Tx/>
              <a:buChar char="-"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6998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700808"/>
            <a:ext cx="8363272" cy="4929411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THE BUSINESS PLAN IN SUMMARY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Name of Company: </a:t>
            </a:r>
            <a:r>
              <a:rPr lang="en-GB" dirty="0" err="1"/>
              <a:t>Cyberton</a:t>
            </a:r>
            <a:r>
              <a:rPr lang="en-GB" dirty="0"/>
              <a:t> </a:t>
            </a:r>
            <a:r>
              <a:rPr lang="en-GB" dirty="0" err="1"/>
              <a:t>Gh</a:t>
            </a:r>
            <a:r>
              <a:rPr lang="en-GB" dirty="0"/>
              <a:t>. It would be registered as a limited liability company in Ghana.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Ownership &amp; Shareholding: The business will be owned by Bill </a:t>
            </a:r>
            <a:r>
              <a:rPr lang="en-GB" dirty="0" err="1"/>
              <a:t>Bakomora</a:t>
            </a:r>
            <a:r>
              <a:rPr lang="en-GB" dirty="0"/>
              <a:t> and Osei-Tutu Agyemang </a:t>
            </a:r>
            <a:r>
              <a:rPr lang="en-GB" dirty="0" err="1"/>
              <a:t>Aidoo</a:t>
            </a:r>
            <a:r>
              <a:rPr lang="en-GB" dirty="0"/>
              <a:t>. Both will have 50% equity. (I sought a partner who had some business experience).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Vision: To help bring affordable satellite TV to Ghana.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Mission: To provide affordable satellite TV in Ghana.</a:t>
            </a:r>
          </a:p>
          <a:p>
            <a:pPr>
              <a:buFont typeface="Arial" panose="020B0604020202020204" pitchFamily="34" charset="0"/>
              <a:buChar char="•"/>
            </a:pPr>
            <a:endParaRPr lang="en-GB" b="1" i="1" dirty="0"/>
          </a:p>
        </p:txBody>
      </p:sp>
      <p:sp>
        <p:nvSpPr>
          <p:cNvPr id="4" name="Rectangle 3"/>
          <p:cNvSpPr/>
          <p:nvPr/>
        </p:nvSpPr>
        <p:spPr>
          <a:xfrm>
            <a:off x="179512" y="2056686"/>
            <a:ext cx="88387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Tx/>
              <a:buChar char="-"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6625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700808"/>
            <a:ext cx="8363272" cy="4929411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THE BUSINESS PLAN IN SUMMARY (CON’D)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Goals: To launch the venture by November 2008 and to create a sustainable business.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Management: Bill Z </a:t>
            </a:r>
            <a:r>
              <a:rPr lang="en-GB" dirty="0" err="1"/>
              <a:t>Bakomora</a:t>
            </a:r>
            <a:r>
              <a:rPr lang="en-GB" dirty="0"/>
              <a:t> will be Chief Operating officer and Osei-Tutu Agyemang </a:t>
            </a:r>
            <a:r>
              <a:rPr lang="en-GB" dirty="0" err="1"/>
              <a:t>Aidoo</a:t>
            </a:r>
            <a:r>
              <a:rPr lang="en-GB" dirty="0"/>
              <a:t> will be Chief Technical Officer as well as lead for marketing.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Product: A complete set of Strong™ satellite system.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Service: 32 Free stations and an optional 15 on subscription</a:t>
            </a:r>
            <a:r>
              <a:rPr lang="en-GB" i="1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GB" b="1" i="1" dirty="0"/>
          </a:p>
          <a:p>
            <a:pPr marL="0" indent="0">
              <a:buNone/>
            </a:pPr>
            <a:endParaRPr lang="en-GB" b="1" i="1" dirty="0"/>
          </a:p>
        </p:txBody>
      </p:sp>
      <p:sp>
        <p:nvSpPr>
          <p:cNvPr id="4" name="Rectangle 3"/>
          <p:cNvSpPr/>
          <p:nvPr/>
        </p:nvSpPr>
        <p:spPr>
          <a:xfrm>
            <a:off x="179512" y="2056686"/>
            <a:ext cx="88387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Tx/>
              <a:buChar char="-"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02016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700808"/>
            <a:ext cx="8363272" cy="4929411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THE BUSINESS PLAN IN SUMMARY (CON’D</a:t>
            </a:r>
            <a:r>
              <a:rPr lang="en-GB" dirty="0"/>
              <a:t>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Start-Up Cost: Our start-up cost was calculated to be GBP 3,500.00.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Break-Even Point: Our break-even point was estimated to be 9 months.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Market: Our target will initially be Accra, the capital of Ghana and then eventually to be able to reach the southern part of the country.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Marketing Strategy: Posters and flyers, Newspaper advertisement, referrals for a stipulated amount and social media. </a:t>
            </a:r>
          </a:p>
          <a:p>
            <a:pPr>
              <a:buFont typeface="Arial" panose="020B0604020202020204" pitchFamily="34" charset="0"/>
              <a:buChar char="•"/>
            </a:pPr>
            <a:endParaRPr lang="en-GB" b="1" i="1" dirty="0"/>
          </a:p>
        </p:txBody>
      </p:sp>
      <p:sp>
        <p:nvSpPr>
          <p:cNvPr id="4" name="Rectangle 3"/>
          <p:cNvSpPr/>
          <p:nvPr/>
        </p:nvSpPr>
        <p:spPr>
          <a:xfrm>
            <a:off x="179512" y="2056686"/>
            <a:ext cx="88387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Tx/>
              <a:buChar char="-"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69880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700808"/>
            <a:ext cx="8363272" cy="4929411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THE BUSINESS PLAN IN SUMMARY (CON’D)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Competitors: There are a few people offering similar products and services but none of them have a corporate business structure.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Unique Selling points: 32 TV stations to watch for free. An optional 15 available on pay as you watch basis. There is no requirement for a financial commitment.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Investor Plan: To expand we will require outside funding preferably debt financing. If equity financing is used, it should be done in such a way that the primary owners maintain ownership control.</a:t>
            </a:r>
          </a:p>
          <a:p>
            <a:pPr>
              <a:buFont typeface="Arial" panose="020B0604020202020204" pitchFamily="34" charset="0"/>
              <a:buChar char="•"/>
            </a:pPr>
            <a:endParaRPr lang="en-GB" b="1" i="1" dirty="0"/>
          </a:p>
        </p:txBody>
      </p:sp>
      <p:sp>
        <p:nvSpPr>
          <p:cNvPr id="4" name="Rectangle 3"/>
          <p:cNvSpPr/>
          <p:nvPr/>
        </p:nvSpPr>
        <p:spPr>
          <a:xfrm>
            <a:off x="179512" y="2056686"/>
            <a:ext cx="88387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Tx/>
              <a:buChar char="-"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94773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700808"/>
            <a:ext cx="8363272" cy="4929411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IMPLEMENTING THE BUSINESS PLAN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Clarity and a sense of direction achieved from business plan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Found a business partner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Actions were divided into tasks, each with a time line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Suppliers found and agreement reached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Technical knowledge was achieved through reading materials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Start-up capital was got by way of debt financing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Marketing plan implemented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First customers </a:t>
            </a:r>
          </a:p>
          <a:p>
            <a:pPr>
              <a:buFont typeface="Arial" panose="020B0604020202020204" pitchFamily="34" charset="0"/>
              <a:buChar char="•"/>
            </a:pPr>
            <a:endParaRPr lang="en-GB" b="1" i="1" dirty="0"/>
          </a:p>
        </p:txBody>
      </p:sp>
      <p:sp>
        <p:nvSpPr>
          <p:cNvPr id="4" name="Rectangle 3"/>
          <p:cNvSpPr/>
          <p:nvPr/>
        </p:nvSpPr>
        <p:spPr>
          <a:xfrm>
            <a:off x="179512" y="2056686"/>
            <a:ext cx="88387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Tx/>
              <a:buChar char="-"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48607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700808"/>
            <a:ext cx="8363272" cy="4929411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THE IMPACT OF THE ENTERPRISE ON THE ECONOMIC/ SOCIAL DEVELOPMENT OF THE REGION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Provision of an affordable satellite TV service which gave users more options in TV programs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Employment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Income to the government by way of taxes</a:t>
            </a:r>
          </a:p>
        </p:txBody>
      </p:sp>
      <p:sp>
        <p:nvSpPr>
          <p:cNvPr id="4" name="Rectangle 3"/>
          <p:cNvSpPr/>
          <p:nvPr/>
        </p:nvSpPr>
        <p:spPr>
          <a:xfrm>
            <a:off x="179512" y="2056686"/>
            <a:ext cx="88387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Tx/>
              <a:buChar char="-"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71219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700808"/>
            <a:ext cx="8363272" cy="4929411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CONCLUSION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entrepreneurship program was followed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business plan provided clarity and a sense of direction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entrepreneur successfully launched the business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business objectives were met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business had a positive social and economic impact in its region of operation </a:t>
            </a:r>
          </a:p>
        </p:txBody>
      </p:sp>
      <p:sp>
        <p:nvSpPr>
          <p:cNvPr id="4" name="Rectangle 3"/>
          <p:cNvSpPr/>
          <p:nvPr/>
        </p:nvSpPr>
        <p:spPr>
          <a:xfrm>
            <a:off x="179512" y="2056686"/>
            <a:ext cx="88387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Tx/>
              <a:buChar char="-"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894084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7016</TotalTime>
  <Words>615</Words>
  <Application>Microsoft Office PowerPoint</Application>
  <PresentationFormat>On-screen Show (4:3)</PresentationFormat>
  <Paragraphs>85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Candara</vt:lpstr>
      <vt:lpstr>Symbol</vt:lpstr>
      <vt:lpstr>Waveform</vt:lpstr>
      <vt:lpstr>How an enterprise opportunity was identified and it’s economic and social impact on a region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Teva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 Dynamics</dc:title>
  <dc:creator>Maurice Cahill</dc:creator>
  <cp:lastModifiedBy>billbakomora</cp:lastModifiedBy>
  <cp:revision>35</cp:revision>
  <dcterms:created xsi:type="dcterms:W3CDTF">2017-11-24T19:52:08Z</dcterms:created>
  <dcterms:modified xsi:type="dcterms:W3CDTF">2018-01-07T11:37:26Z</dcterms:modified>
</cp:coreProperties>
</file>