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95"/>
  </p:normalViewPr>
  <p:slideViewPr>
    <p:cSldViewPr snapToGrid="0">
      <p:cViewPr varScale="1">
        <p:scale>
          <a:sx n="102" d="100"/>
          <a:sy n="102" d="100"/>
        </p:scale>
        <p:origin x="95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4F57B-44D2-9C50-8E80-5325DF9B0D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AD10A7-4E3E-814A-56FE-CD7BF852D2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C26E3D-90E6-784B-9640-14A9BEB76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94B8-4F72-D340-86AA-8B52EE5E0806}" type="datetimeFigureOut">
              <a:rPr lang="en-US" smtClean="0"/>
              <a:t>6/28/25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BB4B98-4173-9D7E-4FC5-303F68EF1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A40E9-28D3-371D-E68A-C7F937661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F53F-5441-0F45-91FA-D4F0DBB04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047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7CAD4-A518-5D49-764F-B9B27A49E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4E72A-E8AE-FE81-3ED4-9EFB23BEA7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7A4D0C-7854-786A-F7F9-64D15684A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94B8-4F72-D340-86AA-8B52EE5E0806}" type="datetimeFigureOut">
              <a:rPr lang="en-US" smtClean="0"/>
              <a:t>6/28/25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4B1480-B73A-2565-2137-5C2C6E6C6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4D09B1-CE96-FFC2-A1BD-ABDBC922F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F53F-5441-0F45-91FA-D4F0DBB04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613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26B83-5C1A-0B0A-43F9-493460F02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7E8CF-5CF2-83DF-76B8-EE8563E31B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1DFE98-7F0E-5CA9-469B-54F901C5E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94B8-4F72-D340-86AA-8B52EE5E0806}" type="datetimeFigureOut">
              <a:rPr lang="en-US" smtClean="0"/>
              <a:t>6/28/25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BE066D-7584-0E0C-D468-F72286E54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EB040A-244A-8FA0-EF71-96CCCD60C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F53F-5441-0F45-91FA-D4F0DBB04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720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1357C-7077-BB54-154B-5AAAF1CD5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4866A-5A11-8274-19AF-47104D88C1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13AEBB-DD01-790E-1E6E-706C1F6C83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F7CFC2-DE97-92C7-07A0-3399720B8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94B8-4F72-D340-86AA-8B52EE5E0806}" type="datetimeFigureOut">
              <a:rPr lang="en-US" smtClean="0"/>
              <a:t>6/28/25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C8D28B-F74E-D5BD-1561-A0A71176B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476F3C-9E66-3F80-216E-AFA7F836C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F53F-5441-0F45-91FA-D4F0DBB04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074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8E6AA-5269-2D85-3073-259543045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37A927-2375-3DEB-2BDA-975C9A4CB8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635D8B-39B6-10DE-2BE8-F57B49BFC8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E4F12D-9095-3BB7-1435-8BD4CF5236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CFBEE7-66BF-ED70-057B-05A83E464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342FB0-62B6-E574-0773-034D08CFC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94B8-4F72-D340-86AA-8B52EE5E0806}" type="datetimeFigureOut">
              <a:rPr lang="en-US" smtClean="0"/>
              <a:t>6/28/25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A80714-09E2-CA4F-A14D-D9CCEEDE2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307885-B33A-6BB1-4B02-A3AB7E352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F53F-5441-0F45-91FA-D4F0DBB04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86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84E12-7B85-5443-2449-B2CAF7602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C87682-5249-E6DA-661B-330F6A26F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94B8-4F72-D340-86AA-8B52EE5E0806}" type="datetimeFigureOut">
              <a:rPr lang="en-US" smtClean="0"/>
              <a:t>6/28/25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1B8735-EC0E-C502-C89A-A429D4586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DCA52A-F58F-F44B-B059-4292982B0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F53F-5441-0F45-91FA-D4F0DBB04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570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6479D5-CD1B-61BB-42B0-5D5C4A7F5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94B8-4F72-D340-86AA-8B52EE5E0806}" type="datetimeFigureOut">
              <a:rPr lang="en-US" smtClean="0"/>
              <a:t>6/28/25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F8F7F3-9EE3-7234-A6C7-652445718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50FC2D-1140-BDD4-9189-EDCB78998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F53F-5441-0F45-91FA-D4F0DBB04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941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66E3A-B557-359E-B1EE-8A1743A18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7167D-0BB1-252E-9ECE-060DBE309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2EC7D1-3D1B-78E1-3F20-DB7C248EA9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B1B9A-3A13-8156-C0AA-8983B2777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94B8-4F72-D340-86AA-8B52EE5E0806}" type="datetimeFigureOut">
              <a:rPr lang="en-US" smtClean="0"/>
              <a:t>6/28/25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F06153-BAA9-7C33-0CFF-5264D35CE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87DD00-6E0F-FCC5-8B62-65A37C6BD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F53F-5441-0F45-91FA-D4F0DBB04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008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C0DC5-0BC0-D3FD-7999-1E5B0AAFB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9A649E-B2CD-AB71-6DC8-E84032E1BA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08C8FE-1348-D58A-3ACC-1B2373A28A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332E79-F207-9D3B-1C39-F627FEB11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94B8-4F72-D340-86AA-8B52EE5E0806}" type="datetimeFigureOut">
              <a:rPr lang="en-US" smtClean="0"/>
              <a:t>6/28/25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53AA6-7738-1B38-F1C7-8CAEA8849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6DB717-9442-9C00-C84E-1F34944D0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F53F-5441-0F45-91FA-D4F0DBB04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403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23E5B-36E5-B8FD-1206-601EC0964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374D02-06E4-F7C0-0CFC-65B590AEEF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861D3-FAA6-B6F0-0832-7787D8631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94B8-4F72-D340-86AA-8B52EE5E0806}" type="datetimeFigureOut">
              <a:rPr lang="en-US" smtClean="0"/>
              <a:t>6/28/25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381F2-249F-8798-1F67-5E57D51B6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80186B-A949-9EA1-8E02-ED2BB62D0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F53F-5441-0F45-91FA-D4F0DBB04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125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F3C60C-DE3B-10DF-A8F0-D75331F615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204F09-3132-FECA-C1D1-A3DD89DF01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15ABA-097F-CDC9-9F67-D31035EB7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94B8-4F72-D340-86AA-8B52EE5E0806}" type="datetimeFigureOut">
              <a:rPr lang="en-US" smtClean="0"/>
              <a:t>6/28/25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AA37B6-849D-F11F-26D8-730572B77E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FAAC31-4418-5BE8-8918-299A7A456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1F53F-5441-0F45-91FA-D4F0DBB04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371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7328C3-6476-4BB4-7C31-68CB563AD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5B9944-8195-B67C-4C4D-8BE0E55663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59B601-20BC-1561-1491-B22AE3B520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F094B8-4F72-D340-86AA-8B52EE5E0806}" type="datetimeFigureOut">
              <a:rPr lang="en-US" smtClean="0"/>
              <a:t>6/28/25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3D09C-E28B-95CD-3C98-087DE56744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7069CE-3E01-32EC-FF80-A9C5C281D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1F53F-5441-0F45-91FA-D4F0DBB048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31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FA45887-16CD-7B03-3E53-57510227EA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79828"/>
            <a:ext cx="9144000" cy="1477972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1C14C47-A232-0393-11A8-18568062A5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7268591"/>
              </p:ext>
            </p:extLst>
          </p:nvPr>
        </p:nvGraphicFramePr>
        <p:xfrm>
          <a:off x="1816444" y="274320"/>
          <a:ext cx="8207631" cy="6309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5877">
                  <a:extLst>
                    <a:ext uri="{9D8B030D-6E8A-4147-A177-3AD203B41FA5}">
                      <a16:colId xmlns:a16="http://schemas.microsoft.com/office/drawing/2014/main" val="1363987299"/>
                    </a:ext>
                  </a:extLst>
                </a:gridCol>
                <a:gridCol w="2735877">
                  <a:extLst>
                    <a:ext uri="{9D8B030D-6E8A-4147-A177-3AD203B41FA5}">
                      <a16:colId xmlns:a16="http://schemas.microsoft.com/office/drawing/2014/main" val="3463370394"/>
                    </a:ext>
                  </a:extLst>
                </a:gridCol>
                <a:gridCol w="2735877">
                  <a:extLst>
                    <a:ext uri="{9D8B030D-6E8A-4147-A177-3AD203B41FA5}">
                      <a16:colId xmlns:a16="http://schemas.microsoft.com/office/drawing/2014/main" val="3749028146"/>
                    </a:ext>
                  </a:extLst>
                </a:gridCol>
              </a:tblGrid>
              <a:tr h="1234336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  founder</a:t>
                      </a:r>
                    </a:p>
                    <a:p>
                      <a:r>
                        <a:rPr lang="en-US" dirty="0"/>
                        <a:t>       Ashraf Ahmed </a:t>
                      </a:r>
                    </a:p>
                    <a:p>
                      <a:r>
                        <a:rPr lang="en-US" dirty="0"/>
                        <a:t>Ashraf is responsible for the financial part of the business and Growth of the  business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6528065"/>
                  </a:ext>
                </a:extLst>
              </a:tr>
              <a:tr h="640928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  Manager </a:t>
                      </a:r>
                    </a:p>
                    <a:p>
                      <a:r>
                        <a:rPr lang="en-US" dirty="0"/>
                        <a:t>    Ashraf Ahmed </a:t>
                      </a:r>
                    </a:p>
                    <a:p>
                      <a:r>
                        <a:rPr lang="en-US" dirty="0"/>
                        <a:t>Ashraf Ahmed is responsible for staffing and staff hiring, good customer </a:t>
                      </a:r>
                      <a:r>
                        <a:rPr lang="en-US" dirty="0" err="1"/>
                        <a:t>service,positive</a:t>
                      </a:r>
                      <a:r>
                        <a:rPr lang="en-US" dirty="0"/>
                        <a:t> work environment 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8753010"/>
                  </a:ext>
                </a:extLst>
              </a:tr>
              <a:tr h="371332">
                <a:tc>
                  <a:txBody>
                    <a:bodyPr/>
                    <a:lstStyle/>
                    <a:p>
                      <a:r>
                        <a:rPr lang="en-US" dirty="0"/>
                        <a:t>        Head chef </a:t>
                      </a:r>
                    </a:p>
                    <a:p>
                      <a:r>
                        <a:rPr lang="en-US" dirty="0"/>
                        <a:t>                Ali</a:t>
                      </a:r>
                    </a:p>
                    <a:p>
                      <a:r>
                        <a:rPr lang="en-US" dirty="0"/>
                        <a:t>Responsibilities  of Ali </a:t>
                      </a:r>
                    </a:p>
                    <a:p>
                      <a:r>
                        <a:rPr lang="en-US" dirty="0"/>
                        <a:t>Managing the kitchen,</a:t>
                      </a:r>
                    </a:p>
                    <a:p>
                      <a:r>
                        <a:rPr lang="en-US" dirty="0"/>
                        <a:t>2 staff </a:t>
                      </a:r>
                    </a:p>
                    <a:p>
                      <a:r>
                        <a:rPr lang="en-US" dirty="0"/>
                        <a:t>Ordering out off stock food </a:t>
                      </a:r>
                    </a:p>
                    <a:p>
                      <a:r>
                        <a:rPr lang="en-US" dirty="0"/>
                        <a:t>Cooking Quality 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Head Waiter</a:t>
                      </a:r>
                    </a:p>
                    <a:p>
                      <a:r>
                        <a:rPr lang="en-US" dirty="0"/>
                        <a:t>         Mike </a:t>
                      </a:r>
                    </a:p>
                    <a:p>
                      <a:r>
                        <a:rPr lang="en-US" dirty="0"/>
                        <a:t>Mike is responsible for 3 staff under him providing high quality </a:t>
                      </a:r>
                      <a:r>
                        <a:rPr lang="en-US" dirty="0" err="1"/>
                        <a:t>servise</a:t>
                      </a:r>
                      <a:r>
                        <a:rPr lang="en-US" dirty="0"/>
                        <a:t> 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        Head cleaner</a:t>
                      </a:r>
                    </a:p>
                    <a:p>
                      <a:r>
                        <a:rPr lang="en-US" dirty="0"/>
                        <a:t>              Lisa </a:t>
                      </a:r>
                    </a:p>
                    <a:p>
                      <a:r>
                        <a:rPr lang="en-US" dirty="0"/>
                        <a:t>Lisa is responsible for one staff making sure everything in the restaurant is clean IE Table, Floor, </a:t>
                      </a:r>
                      <a:r>
                        <a:rPr lang="en-US" dirty="0" err="1"/>
                        <a:t>Toliet</a:t>
                      </a:r>
                      <a:r>
                        <a:rPr lang="en-US" dirty="0"/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5501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30404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106</Words>
  <Application>Microsoft Macintosh PowerPoint</Application>
  <PresentationFormat>Widescreen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Ashraf Uddin Ahmed (2413303)</dc:creator>
  <cp:lastModifiedBy>Ashraf Uddin Ahmed (2413303)</cp:lastModifiedBy>
  <cp:revision>1</cp:revision>
  <dcterms:created xsi:type="dcterms:W3CDTF">2025-06-28T09:33:08Z</dcterms:created>
  <dcterms:modified xsi:type="dcterms:W3CDTF">2025-06-28T10:22:41Z</dcterms:modified>
</cp:coreProperties>
</file>