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  <p:sldMasterId id="2147483660" r:id="rId2"/>
  </p:sldMasterIdLst>
  <p:sldIdLst>
    <p:sldId id="258" r:id="rId3"/>
    <p:sldId id="259" r:id="rId4"/>
    <p:sldId id="260" r:id="rId5"/>
    <p:sldId id="261" r:id="rId6"/>
    <p:sldId id="262" r:id="rId7"/>
    <p:sldId id="263" r:id="rId8"/>
    <p:sldId id="264" r:id="rId9"/>
    <p:sldId id="256" r:id="rId10"/>
    <p:sldId id="265" r:id="rId11"/>
    <p:sldId id="266" r:id="rId12"/>
    <p:sldId id="267" r:id="rId13"/>
    <p:sldId id="268" r:id="rId14"/>
    <p:sldId id="257" r:id="rId15"/>
    <p:sldId id="269" r:id="rId16"/>
    <p:sldId id="270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64D677-C18A-418B-9EB5-42D8BAF95546}" v="260" dt="2022-03-25T17:55:33.354"/>
    <p1510:client id="{207E9691-D7F3-C0DC-7DD7-CD845770E5D0}" v="229" dt="2022-03-27T13:13:20.8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isha Talbot (2113109)" userId="S::2113109@student.uwtsd.ac.uk::5107d55c-389d-43f5-ad79-d7d43cbd7e58" providerId="AD" clId="Web-{1964D677-C18A-418B-9EB5-42D8BAF95546}"/>
    <pc:docChg chg="addSld modSld sldOrd addMainMaster delMainMaster">
      <pc:chgData name="Nikisha Talbot (2113109)" userId="S::2113109@student.uwtsd.ac.uk::5107d55c-389d-43f5-ad79-d7d43cbd7e58" providerId="AD" clId="Web-{1964D677-C18A-418B-9EB5-42D8BAF95546}" dt="2022-03-25T17:55:33.354" v="256" actId="14100"/>
      <pc:docMkLst>
        <pc:docMk/>
      </pc:docMkLst>
      <pc:sldChg chg="addSp delSp modSp mod setBg modClrScheme chgLayout">
        <pc:chgData name="Nikisha Talbot (2113109)" userId="S::2113109@student.uwtsd.ac.uk::5107d55c-389d-43f5-ad79-d7d43cbd7e58" providerId="AD" clId="Web-{1964D677-C18A-418B-9EB5-42D8BAF95546}" dt="2022-03-25T17:55:33.354" v="256" actId="14100"/>
        <pc:sldMkLst>
          <pc:docMk/>
          <pc:sldMk cId="109857222" sldId="256"/>
        </pc:sldMkLst>
        <pc:spChg chg="del mod">
          <ac:chgData name="Nikisha Talbot (2113109)" userId="S::2113109@student.uwtsd.ac.uk::5107d55c-389d-43f5-ad79-d7d43cbd7e58" providerId="AD" clId="Web-{1964D677-C18A-418B-9EB5-42D8BAF95546}" dt="2022-03-20T15:33:58.058" v="41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5T17:08:15.010" v="84"/>
          <ac:spMkLst>
            <pc:docMk/>
            <pc:sldMk cId="109857222" sldId="256"/>
            <ac:spMk id="2" creationId="{932B1984-ECAF-5BDA-D47C-AC047257D069}"/>
          </ac:spMkLst>
        </pc:spChg>
        <pc:spChg chg="mod">
          <ac:chgData name="Nikisha Talbot (2113109)" userId="S::2113109@student.uwtsd.ac.uk::5107d55c-389d-43f5-ad79-d7d43cbd7e58" providerId="AD" clId="Web-{1964D677-C18A-418B-9EB5-42D8BAF95546}" dt="2022-03-25T17:55:33.354" v="256" actId="1410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Nikisha Talbot (2113109)" userId="S::2113109@student.uwtsd.ac.uk::5107d55c-389d-43f5-ad79-d7d43cbd7e58" providerId="AD" clId="Web-{1964D677-C18A-418B-9EB5-42D8BAF95546}" dt="2022-03-25T17:08:12.760" v="83"/>
          <ac:spMkLst>
            <pc:docMk/>
            <pc:sldMk cId="109857222" sldId="256"/>
            <ac:spMk id="4" creationId="{FE9F990B-19E7-8F56-6D00-29E489A63610}"/>
          </ac:spMkLst>
        </pc:spChg>
        <pc:spChg chg="add del mod">
          <ac:chgData name="Nikisha Talbot (2113109)" userId="S::2113109@student.uwtsd.ac.uk::5107d55c-389d-43f5-ad79-d7d43cbd7e58" providerId="AD" clId="Web-{1964D677-C18A-418B-9EB5-42D8BAF95546}" dt="2022-03-20T15:29:01.488" v="16"/>
          <ac:spMkLst>
            <pc:docMk/>
            <pc:sldMk cId="109857222" sldId="256"/>
            <ac:spMk id="6" creationId="{6FD0D710-CE6B-48F8-AC4E-9E93A68F2A9E}"/>
          </ac:spMkLst>
        </pc:spChg>
        <pc:spChg chg="add del mod">
          <ac:chgData name="Nikisha Talbot (2113109)" userId="S::2113109@student.uwtsd.ac.uk::5107d55c-389d-43f5-ad79-d7d43cbd7e58" providerId="AD" clId="Web-{1964D677-C18A-418B-9EB5-42D8BAF95546}" dt="2022-03-20T15:33:38.011" v="34"/>
          <ac:spMkLst>
            <pc:docMk/>
            <pc:sldMk cId="109857222" sldId="256"/>
            <ac:spMk id="7" creationId="{511332F8-9925-4214-B550-BEA74A0BC9B2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5:49.936" v="3"/>
          <ac:spMkLst>
            <pc:docMk/>
            <pc:sldMk cId="109857222" sldId="256"/>
            <ac:spMk id="8" creationId="{489B7BFD-8F45-4093-AD9C-91B15B0503D9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5:26.826" v="1"/>
          <ac:spMkLst>
            <pc:docMk/>
            <pc:sldMk cId="109857222" sldId="256"/>
            <ac:spMk id="9" creationId="{9B7AD9F6-8CE7-4299-8FC6-328F4DCD3FF9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5:49.936" v="3"/>
          <ac:spMkLst>
            <pc:docMk/>
            <pc:sldMk cId="109857222" sldId="256"/>
            <ac:spMk id="10" creationId="{E6823A9B-C188-42D4-847C-3AD928DB145C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5:26.826" v="1"/>
          <ac:spMkLst>
            <pc:docMk/>
            <pc:sldMk cId="109857222" sldId="256"/>
            <ac:spMk id="11" creationId="{F49775AF-8896-43EE-92C6-83497D6DC56F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5:49.936" v="3"/>
          <ac:spMkLst>
            <pc:docMk/>
            <pc:sldMk cId="109857222" sldId="256"/>
            <ac:spMk id="12" creationId="{34B557F3-1A0C-4749-A6DB-EAC082DF390B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8:52.785" v="15"/>
          <ac:spMkLst>
            <pc:docMk/>
            <pc:sldMk cId="109857222" sldId="256"/>
            <ac:spMk id="13" creationId="{EE03AE3B-3A9F-4A74-A626-EA434E9E0104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5:49.936" v="3"/>
          <ac:spMkLst>
            <pc:docMk/>
            <pc:sldMk cId="109857222" sldId="256"/>
            <ac:spMk id="14" creationId="{55D55AA6-3751-494F-868A-DCEDC5CE82BF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8:52.785" v="15"/>
          <ac:spMkLst>
            <pc:docMk/>
            <pc:sldMk cId="109857222" sldId="256"/>
            <ac:spMk id="15" creationId="{C4616447-380A-4DF1-834B-15E0529F4BBE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5:49.936" v="3"/>
          <ac:spMkLst>
            <pc:docMk/>
            <pc:sldMk cId="109857222" sldId="256"/>
            <ac:spMk id="16" creationId="{4D4C00DC-4DC6-4CD2-9E31-F17E6CEBC5A6}"/>
          </ac:spMkLst>
        </pc:spChg>
        <pc:spChg chg="add mod">
          <ac:chgData name="Nikisha Talbot (2113109)" userId="S::2113109@student.uwtsd.ac.uk::5107d55c-389d-43f5-ad79-d7d43cbd7e58" providerId="AD" clId="Web-{1964D677-C18A-418B-9EB5-42D8BAF95546}" dt="2022-03-20T15:37:48.098" v="64" actId="20577"/>
          <ac:spMkLst>
            <pc:docMk/>
            <pc:sldMk cId="109857222" sldId="256"/>
            <ac:spMk id="17" creationId="{03CE7253-3B98-4528-9E05-BADC7CB88098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5:49.936" v="3"/>
          <ac:spMkLst>
            <pc:docMk/>
            <pc:sldMk cId="109857222" sldId="256"/>
            <ac:spMk id="18" creationId="{D82AB1B2-7970-42CF-8BF5-567C69E9FFFB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5:49.936" v="3"/>
          <ac:spMkLst>
            <pc:docMk/>
            <pc:sldMk cId="109857222" sldId="256"/>
            <ac:spMk id="24" creationId="{C10FB9CA-E7FA-462C-B537-F1224ED1ACF4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5:49.936" v="3"/>
          <ac:spMkLst>
            <pc:docMk/>
            <pc:sldMk cId="109857222" sldId="256"/>
            <ac:spMk id="26" creationId="{D8469AE7-A75B-4F37-850B-EF5974ABED2C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8:49.410" v="12"/>
          <ac:spMkLst>
            <pc:docMk/>
            <pc:sldMk cId="109857222" sldId="256"/>
            <ac:spMk id="78" creationId="{B520D3EC-1170-485A-B572-E5326C5F68DB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8:49.410" v="12"/>
          <ac:spMkLst>
            <pc:docMk/>
            <pc:sldMk cId="109857222" sldId="256"/>
            <ac:spMk id="80" creationId="{B9AA124B-1525-4995-A598-94F73FF54EB0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8:49.410" v="12"/>
          <ac:spMkLst>
            <pc:docMk/>
            <pc:sldMk cId="109857222" sldId="256"/>
            <ac:spMk id="82" creationId="{DAE37E82-DE3E-4619-BB0B-6F781828DC1E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9:25.723" v="22"/>
          <ac:spMkLst>
            <pc:docMk/>
            <pc:sldMk cId="109857222" sldId="256"/>
            <ac:spMk id="86" creationId="{8FB1897B-3F14-4996-810D-54D93A629F41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9:25.723" v="22"/>
          <ac:spMkLst>
            <pc:docMk/>
            <pc:sldMk cId="109857222" sldId="256"/>
            <ac:spMk id="88" creationId="{23897094-E24A-4AF2-A248-62AA3C428915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9:25.708" v="21"/>
          <ac:spMkLst>
            <pc:docMk/>
            <pc:sldMk cId="109857222" sldId="256"/>
            <ac:spMk id="142" creationId="{AC170434-E37B-495E-AFDD-C538DA7144D1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9:25.708" v="21"/>
          <ac:spMkLst>
            <pc:docMk/>
            <pc:sldMk cId="109857222" sldId="256"/>
            <ac:spMk id="144" creationId="{501CDEF2-8E96-4EED-B203-7BEB15160A75}"/>
          </ac:spMkLst>
        </pc:spChg>
        <pc:spChg chg="add">
          <ac:chgData name="Nikisha Talbot (2113109)" userId="S::2113109@student.uwtsd.ac.uk::5107d55c-389d-43f5-ad79-d7d43cbd7e58" providerId="AD" clId="Web-{1964D677-C18A-418B-9EB5-42D8BAF95546}" dt="2022-03-20T15:29:25.723" v="22"/>
          <ac:spMkLst>
            <pc:docMk/>
            <pc:sldMk cId="109857222" sldId="256"/>
            <ac:spMk id="146" creationId="{DAE37E82-DE3E-4619-BB0B-6F781828DC1E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8:52.785" v="15"/>
          <ac:spMkLst>
            <pc:docMk/>
            <pc:sldMk cId="109857222" sldId="256"/>
            <ac:spMk id="199" creationId="{563148A4-EAE8-49C7-89F1-8E48B3A26D81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8:52.785" v="15"/>
          <ac:spMkLst>
            <pc:docMk/>
            <pc:sldMk cId="109857222" sldId="256"/>
            <ac:spMk id="200" creationId="{F96FDE2F-8352-4200-8537-0E8FC365F4BF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8:52.785" v="14"/>
          <ac:spMkLst>
            <pc:docMk/>
            <pc:sldMk cId="109857222" sldId="256"/>
            <ac:spMk id="203" creationId="{050FD556-4C97-47C4-8C29-C04095E24974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8:52.785" v="14"/>
          <ac:spMkLst>
            <pc:docMk/>
            <pc:sldMk cId="109857222" sldId="256"/>
            <ac:spMk id="204" creationId="{C77ED65D-8324-4C4F-88A2-309BE73898D8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8:52.785" v="14"/>
          <ac:spMkLst>
            <pc:docMk/>
            <pc:sldMk cId="109857222" sldId="256"/>
            <ac:spMk id="205" creationId="{1D0450F3-2536-4082-A67D-8ADB8015519B}"/>
          </ac:spMkLst>
        </pc:spChg>
        <pc:spChg chg="add">
          <ac:chgData name="Nikisha Talbot (2113109)" userId="S::2113109@student.uwtsd.ac.uk::5107d55c-389d-43f5-ad79-d7d43cbd7e58" providerId="AD" clId="Web-{1964D677-C18A-418B-9EB5-42D8BAF95546}" dt="2022-03-20T15:29:25.723" v="22"/>
          <ac:spMkLst>
            <pc:docMk/>
            <pc:sldMk cId="109857222" sldId="256"/>
            <ac:spMk id="206" creationId="{B520D3EC-1170-485A-B572-E5326C5F68DB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9:04.332" v="17"/>
          <ac:spMkLst>
            <pc:docMk/>
            <pc:sldMk cId="109857222" sldId="256"/>
            <ac:spMk id="207" creationId="{B520D3EC-1170-485A-B572-E5326C5F68DB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9:04.332" v="17"/>
          <ac:spMkLst>
            <pc:docMk/>
            <pc:sldMk cId="109857222" sldId="256"/>
            <ac:spMk id="208" creationId="{B9AA124B-1525-4995-A598-94F73FF54EB0}"/>
          </ac:spMkLst>
        </pc:spChg>
        <pc:spChg chg="add del">
          <ac:chgData name="Nikisha Talbot (2113109)" userId="S::2113109@student.uwtsd.ac.uk::5107d55c-389d-43f5-ad79-d7d43cbd7e58" providerId="AD" clId="Web-{1964D677-C18A-418B-9EB5-42D8BAF95546}" dt="2022-03-20T15:29:04.332" v="17"/>
          <ac:spMkLst>
            <pc:docMk/>
            <pc:sldMk cId="109857222" sldId="256"/>
            <ac:spMk id="209" creationId="{DAE37E82-DE3E-4619-BB0B-6F781828DC1E}"/>
          </ac:spMkLst>
        </pc:spChg>
        <pc:spChg chg="add">
          <ac:chgData name="Nikisha Talbot (2113109)" userId="S::2113109@student.uwtsd.ac.uk::5107d55c-389d-43f5-ad79-d7d43cbd7e58" providerId="AD" clId="Web-{1964D677-C18A-418B-9EB5-42D8BAF95546}" dt="2022-03-20T15:29:25.723" v="22"/>
          <ac:spMkLst>
            <pc:docMk/>
            <pc:sldMk cId="109857222" sldId="256"/>
            <ac:spMk id="210" creationId="{B9AA124B-1525-4995-A598-94F73FF54EB0}"/>
          </ac:spMkLst>
        </pc:spChg>
        <pc:grpChg chg="add del">
          <ac:chgData name="Nikisha Talbot (2113109)" userId="S::2113109@student.uwtsd.ac.uk::5107d55c-389d-43f5-ad79-d7d43cbd7e58" providerId="AD" clId="Web-{1964D677-C18A-418B-9EB5-42D8BAF95546}" dt="2022-03-20T15:25:49.936" v="3"/>
          <ac:grpSpMkLst>
            <pc:docMk/>
            <pc:sldMk cId="109857222" sldId="256"/>
            <ac:grpSpMk id="20" creationId="{66FB5A75-BDE2-4F12-A95B-C48788A7685C}"/>
          </ac:grpSpMkLst>
        </pc:grpChg>
        <pc:grpChg chg="add del">
          <ac:chgData name="Nikisha Talbot (2113109)" userId="S::2113109@student.uwtsd.ac.uk::5107d55c-389d-43f5-ad79-d7d43cbd7e58" providerId="AD" clId="Web-{1964D677-C18A-418B-9EB5-42D8BAF95546}" dt="2022-03-20T15:25:49.936" v="3"/>
          <ac:grpSpMkLst>
            <pc:docMk/>
            <pc:sldMk cId="109857222" sldId="256"/>
            <ac:grpSpMk id="28" creationId="{63301095-70B2-49AA-8DA9-A35629AD621C}"/>
          </ac:grpSpMkLst>
        </pc:grpChg>
        <pc:picChg chg="add del">
          <ac:chgData name="Nikisha Talbot (2113109)" userId="S::2113109@student.uwtsd.ac.uk::5107d55c-389d-43f5-ad79-d7d43cbd7e58" providerId="AD" clId="Web-{1964D677-C18A-418B-9EB5-42D8BAF95546}" dt="2022-03-20T15:25:26.826" v="1"/>
          <ac:picMkLst>
            <pc:docMk/>
            <pc:sldMk cId="109857222" sldId="256"/>
            <ac:picMk id="4" creationId="{2082E0C1-0CDE-A442-3B39-9DB96ABF53C4}"/>
          </ac:picMkLst>
        </pc:picChg>
        <pc:picChg chg="add mod">
          <ac:chgData name="Nikisha Talbot (2113109)" userId="S::2113109@student.uwtsd.ac.uk::5107d55c-389d-43f5-ad79-d7d43cbd7e58" providerId="AD" clId="Web-{1964D677-C18A-418B-9EB5-42D8BAF95546}" dt="2022-03-20T15:29:25.723" v="22"/>
          <ac:picMkLst>
            <pc:docMk/>
            <pc:sldMk cId="109857222" sldId="256"/>
            <ac:picMk id="5" creationId="{ACE83A69-CD36-4FF8-8D4C-254C17053DB6}"/>
          </ac:picMkLst>
        </pc:picChg>
        <pc:picChg chg="add del mod ord">
          <ac:chgData name="Nikisha Talbot (2113109)" userId="S::2113109@student.uwtsd.ac.uk::5107d55c-389d-43f5-ad79-d7d43cbd7e58" providerId="AD" clId="Web-{1964D677-C18A-418B-9EB5-42D8BAF95546}" dt="2022-03-20T15:31:59.055" v="25"/>
          <ac:picMkLst>
            <pc:docMk/>
            <pc:sldMk cId="109857222" sldId="256"/>
            <ac:picMk id="201" creationId="{81006767-D715-3E3A-FA7C-F655E0BD0C19}"/>
          </ac:picMkLst>
        </pc:picChg>
      </pc:sldChg>
      <pc:sldChg chg="modSp new ord">
        <pc:chgData name="Nikisha Talbot (2113109)" userId="S::2113109@student.uwtsd.ac.uk::5107d55c-389d-43f5-ad79-d7d43cbd7e58" providerId="AD" clId="Web-{1964D677-C18A-418B-9EB5-42D8BAF95546}" dt="2022-03-25T17:36:49.665" v="169" actId="20577"/>
        <pc:sldMkLst>
          <pc:docMk/>
          <pc:sldMk cId="1598938085" sldId="257"/>
        </pc:sldMkLst>
        <pc:spChg chg="mod">
          <ac:chgData name="Nikisha Talbot (2113109)" userId="S::2113109@student.uwtsd.ac.uk::5107d55c-389d-43f5-ad79-d7d43cbd7e58" providerId="AD" clId="Web-{1964D677-C18A-418B-9EB5-42D8BAF95546}" dt="2022-03-25T17:19:17.821" v="159" actId="20577"/>
          <ac:spMkLst>
            <pc:docMk/>
            <pc:sldMk cId="1598938085" sldId="257"/>
            <ac:spMk id="2" creationId="{0BCE4773-624D-47E9-A3C3-D0D3B6FF5783}"/>
          </ac:spMkLst>
        </pc:spChg>
        <pc:spChg chg="mod">
          <ac:chgData name="Nikisha Talbot (2113109)" userId="S::2113109@student.uwtsd.ac.uk::5107d55c-389d-43f5-ad79-d7d43cbd7e58" providerId="AD" clId="Web-{1964D677-C18A-418B-9EB5-42D8BAF95546}" dt="2022-03-25T17:36:49.665" v="169" actId="20577"/>
          <ac:spMkLst>
            <pc:docMk/>
            <pc:sldMk cId="1598938085" sldId="257"/>
            <ac:spMk id="3" creationId="{EE860ADF-D721-4EC9-99B4-25E20D825CC8}"/>
          </ac:spMkLst>
        </pc:spChg>
      </pc:sldChg>
      <pc:sldMasterChg chg="add del addSldLayout delSldLayout">
        <pc:chgData name="Nikisha Talbot (2113109)" userId="S::2113109@student.uwtsd.ac.uk::5107d55c-389d-43f5-ad79-d7d43cbd7e58" providerId="AD" clId="Web-{1964D677-C18A-418B-9EB5-42D8BAF95546}" dt="2022-03-20T15:25:49.983" v="4"/>
        <pc:sldMasterMkLst>
          <pc:docMk/>
          <pc:sldMasterMk cId="2460954070" sldId="2147483660"/>
        </pc:sldMasterMkLst>
        <pc:sldLayoutChg chg="add del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Nikisha Talbot (2113109)" userId="S::2113109@student.uwtsd.ac.uk::5107d55c-389d-43f5-ad79-d7d43cbd7e58" providerId="AD" clId="Web-{1964D677-C18A-418B-9EB5-42D8BAF95546}" dt="2022-03-20T15:25:49.936" v="3"/>
        <pc:sldMasterMkLst>
          <pc:docMk/>
          <pc:sldMasterMk cId="3657635058" sldId="2147483685"/>
        </pc:sldMasterMkLst>
        <pc:sldLayoutChg chg="add del">
          <pc:chgData name="Nikisha Talbot (2113109)" userId="S::2113109@student.uwtsd.ac.uk::5107d55c-389d-43f5-ad79-d7d43cbd7e58" providerId="AD" clId="Web-{1964D677-C18A-418B-9EB5-42D8BAF95546}" dt="2022-03-20T15:25:49.936" v="3"/>
          <pc:sldLayoutMkLst>
            <pc:docMk/>
            <pc:sldMasterMk cId="3657635058" sldId="2147483685"/>
            <pc:sldLayoutMk cId="2943072146" sldId="2147483674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36" v="3"/>
          <pc:sldLayoutMkLst>
            <pc:docMk/>
            <pc:sldMasterMk cId="3657635058" sldId="2147483685"/>
            <pc:sldLayoutMk cId="3758202012" sldId="2147483675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36" v="3"/>
          <pc:sldLayoutMkLst>
            <pc:docMk/>
            <pc:sldMasterMk cId="3657635058" sldId="2147483685"/>
            <pc:sldLayoutMk cId="898537823" sldId="2147483676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36" v="3"/>
          <pc:sldLayoutMkLst>
            <pc:docMk/>
            <pc:sldMasterMk cId="3657635058" sldId="2147483685"/>
            <pc:sldLayoutMk cId="4053105456" sldId="2147483677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36" v="3"/>
          <pc:sldLayoutMkLst>
            <pc:docMk/>
            <pc:sldMasterMk cId="3657635058" sldId="2147483685"/>
            <pc:sldLayoutMk cId="3077551858" sldId="2147483678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36" v="3"/>
          <pc:sldLayoutMkLst>
            <pc:docMk/>
            <pc:sldMasterMk cId="3657635058" sldId="2147483685"/>
            <pc:sldLayoutMk cId="903204755" sldId="2147483679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36" v="3"/>
          <pc:sldLayoutMkLst>
            <pc:docMk/>
            <pc:sldMasterMk cId="3657635058" sldId="2147483685"/>
            <pc:sldLayoutMk cId="1969376095" sldId="2147483680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36" v="3"/>
          <pc:sldLayoutMkLst>
            <pc:docMk/>
            <pc:sldMasterMk cId="3657635058" sldId="2147483685"/>
            <pc:sldLayoutMk cId="3374552646" sldId="2147483681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36" v="3"/>
          <pc:sldLayoutMkLst>
            <pc:docMk/>
            <pc:sldMasterMk cId="3657635058" sldId="2147483685"/>
            <pc:sldLayoutMk cId="2400561327" sldId="2147483682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36" v="3"/>
          <pc:sldLayoutMkLst>
            <pc:docMk/>
            <pc:sldMasterMk cId="3657635058" sldId="2147483685"/>
            <pc:sldLayoutMk cId="3909294069" sldId="2147483683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49.936" v="3"/>
          <pc:sldLayoutMkLst>
            <pc:docMk/>
            <pc:sldMasterMk cId="3657635058" sldId="2147483685"/>
            <pc:sldLayoutMk cId="535142833" sldId="2147483684"/>
          </pc:sldLayoutMkLst>
        </pc:sldLayoutChg>
      </pc:sldMasterChg>
      <pc:sldMasterChg chg="add del addSldLayout delSldLayout">
        <pc:chgData name="Nikisha Talbot (2113109)" userId="S::2113109@student.uwtsd.ac.uk::5107d55c-389d-43f5-ad79-d7d43cbd7e58" providerId="AD" clId="Web-{1964D677-C18A-418B-9EB5-42D8BAF95546}" dt="2022-03-20T15:25:26.826" v="1"/>
        <pc:sldMasterMkLst>
          <pc:docMk/>
          <pc:sldMasterMk cId="320228483" sldId="2147483698"/>
        </pc:sldMasterMkLst>
        <pc:sldLayoutChg chg="add del">
          <pc:chgData name="Nikisha Talbot (2113109)" userId="S::2113109@student.uwtsd.ac.uk::5107d55c-389d-43f5-ad79-d7d43cbd7e58" providerId="AD" clId="Web-{1964D677-C18A-418B-9EB5-42D8BAF95546}" dt="2022-03-20T15:25:26.826" v="1"/>
          <pc:sldLayoutMkLst>
            <pc:docMk/>
            <pc:sldMasterMk cId="320228483" sldId="2147483698"/>
            <pc:sldLayoutMk cId="3887557772" sldId="2147483687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26.826" v="1"/>
          <pc:sldLayoutMkLst>
            <pc:docMk/>
            <pc:sldMasterMk cId="320228483" sldId="2147483698"/>
            <pc:sldLayoutMk cId="422754478" sldId="2147483688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26.826" v="1"/>
          <pc:sldLayoutMkLst>
            <pc:docMk/>
            <pc:sldMasterMk cId="320228483" sldId="2147483698"/>
            <pc:sldLayoutMk cId="1370005161" sldId="2147483689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26.826" v="1"/>
          <pc:sldLayoutMkLst>
            <pc:docMk/>
            <pc:sldMasterMk cId="320228483" sldId="2147483698"/>
            <pc:sldLayoutMk cId="469802845" sldId="2147483690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26.826" v="1"/>
          <pc:sldLayoutMkLst>
            <pc:docMk/>
            <pc:sldMasterMk cId="320228483" sldId="2147483698"/>
            <pc:sldLayoutMk cId="4268619131" sldId="2147483691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26.826" v="1"/>
          <pc:sldLayoutMkLst>
            <pc:docMk/>
            <pc:sldMasterMk cId="320228483" sldId="2147483698"/>
            <pc:sldLayoutMk cId="2850101916" sldId="2147483692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26.826" v="1"/>
          <pc:sldLayoutMkLst>
            <pc:docMk/>
            <pc:sldMasterMk cId="320228483" sldId="2147483698"/>
            <pc:sldLayoutMk cId="2798165064" sldId="2147483693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26.826" v="1"/>
          <pc:sldLayoutMkLst>
            <pc:docMk/>
            <pc:sldMasterMk cId="320228483" sldId="2147483698"/>
            <pc:sldLayoutMk cId="268841222" sldId="2147483694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26.826" v="1"/>
          <pc:sldLayoutMkLst>
            <pc:docMk/>
            <pc:sldMasterMk cId="320228483" sldId="2147483698"/>
            <pc:sldLayoutMk cId="797112486" sldId="2147483695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26.826" v="1"/>
          <pc:sldLayoutMkLst>
            <pc:docMk/>
            <pc:sldMasterMk cId="320228483" sldId="2147483698"/>
            <pc:sldLayoutMk cId="2039734747" sldId="2147483696"/>
          </pc:sldLayoutMkLst>
        </pc:sldLayoutChg>
        <pc:sldLayoutChg chg="add del">
          <pc:chgData name="Nikisha Talbot (2113109)" userId="S::2113109@student.uwtsd.ac.uk::5107d55c-389d-43f5-ad79-d7d43cbd7e58" providerId="AD" clId="Web-{1964D677-C18A-418B-9EB5-42D8BAF95546}" dt="2022-03-20T15:25:26.826" v="1"/>
          <pc:sldLayoutMkLst>
            <pc:docMk/>
            <pc:sldMasterMk cId="320228483" sldId="2147483698"/>
            <pc:sldLayoutMk cId="2281395911" sldId="2147483697"/>
          </pc:sldLayoutMkLst>
        </pc:sldLayoutChg>
      </pc:sldMasterChg>
      <pc:sldMasterChg chg="add addSldLayout">
        <pc:chgData name="Nikisha Talbot (2113109)" userId="S::2113109@student.uwtsd.ac.uk::5107d55c-389d-43f5-ad79-d7d43cbd7e58" providerId="AD" clId="Web-{1964D677-C18A-418B-9EB5-42D8BAF95546}" dt="2022-03-20T15:25:49.983" v="4"/>
        <pc:sldMasterMkLst>
          <pc:docMk/>
          <pc:sldMasterMk cId="1862046518" sldId="2147483750"/>
        </pc:sldMasterMkLst>
        <pc:sldLayoutChg chg="add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1862046518" sldId="2147483750"/>
            <pc:sldLayoutMk cId="801190074" sldId="2147483739"/>
          </pc:sldLayoutMkLst>
        </pc:sldLayoutChg>
        <pc:sldLayoutChg chg="add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1862046518" sldId="2147483750"/>
            <pc:sldLayoutMk cId="2636223666" sldId="2147483740"/>
          </pc:sldLayoutMkLst>
        </pc:sldLayoutChg>
        <pc:sldLayoutChg chg="add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1862046518" sldId="2147483750"/>
            <pc:sldLayoutMk cId="1828926371" sldId="2147483741"/>
          </pc:sldLayoutMkLst>
        </pc:sldLayoutChg>
        <pc:sldLayoutChg chg="add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1862046518" sldId="2147483750"/>
            <pc:sldLayoutMk cId="3647880036" sldId="2147483742"/>
          </pc:sldLayoutMkLst>
        </pc:sldLayoutChg>
        <pc:sldLayoutChg chg="add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1862046518" sldId="2147483750"/>
            <pc:sldLayoutMk cId="3177896382" sldId="2147483743"/>
          </pc:sldLayoutMkLst>
        </pc:sldLayoutChg>
        <pc:sldLayoutChg chg="add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1862046518" sldId="2147483750"/>
            <pc:sldLayoutMk cId="1073007470" sldId="2147483744"/>
          </pc:sldLayoutMkLst>
        </pc:sldLayoutChg>
        <pc:sldLayoutChg chg="add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1862046518" sldId="2147483750"/>
            <pc:sldLayoutMk cId="2023304898" sldId="2147483745"/>
          </pc:sldLayoutMkLst>
        </pc:sldLayoutChg>
        <pc:sldLayoutChg chg="add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1862046518" sldId="2147483750"/>
            <pc:sldLayoutMk cId="2259152995" sldId="2147483746"/>
          </pc:sldLayoutMkLst>
        </pc:sldLayoutChg>
        <pc:sldLayoutChg chg="add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1862046518" sldId="2147483750"/>
            <pc:sldLayoutMk cId="2412837465" sldId="2147483747"/>
          </pc:sldLayoutMkLst>
        </pc:sldLayoutChg>
        <pc:sldLayoutChg chg="add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1862046518" sldId="2147483750"/>
            <pc:sldLayoutMk cId="4291063933" sldId="2147483748"/>
          </pc:sldLayoutMkLst>
        </pc:sldLayoutChg>
        <pc:sldLayoutChg chg="add">
          <pc:chgData name="Nikisha Talbot (2113109)" userId="S::2113109@student.uwtsd.ac.uk::5107d55c-389d-43f5-ad79-d7d43cbd7e58" providerId="AD" clId="Web-{1964D677-C18A-418B-9EB5-42D8BAF95546}" dt="2022-03-20T15:25:49.983" v="4"/>
          <pc:sldLayoutMkLst>
            <pc:docMk/>
            <pc:sldMasterMk cId="1862046518" sldId="2147483750"/>
            <pc:sldLayoutMk cId="3220107048" sldId="2147483749"/>
          </pc:sldLayoutMkLst>
        </pc:sldLayoutChg>
      </pc:sldMasterChg>
    </pc:docChg>
  </pc:docChgLst>
  <pc:docChgLst>
    <pc:chgData name="Nikisha Talbot (2113109)" userId="S::2113109@student.uwtsd.ac.uk::5107d55c-389d-43f5-ad79-d7d43cbd7e58" providerId="AD" clId="Web-{207E9691-D7F3-C0DC-7DD7-CD845770E5D0}"/>
    <pc:docChg chg="addSld delSld modSld sldOrd addMainMaster">
      <pc:chgData name="Nikisha Talbot (2113109)" userId="S::2113109@student.uwtsd.ac.uk::5107d55c-389d-43f5-ad79-d7d43cbd7e58" providerId="AD" clId="Web-{207E9691-D7F3-C0DC-7DD7-CD845770E5D0}" dt="2022-03-27T13:11:49.943" v="222"/>
      <pc:docMkLst>
        <pc:docMk/>
      </pc:docMkLst>
      <pc:sldChg chg="modSp ord">
        <pc:chgData name="Nikisha Talbot (2113109)" userId="S::2113109@student.uwtsd.ac.uk::5107d55c-389d-43f5-ad79-d7d43cbd7e58" providerId="AD" clId="Web-{207E9691-D7F3-C0DC-7DD7-CD845770E5D0}" dt="2022-03-27T13:06:20.775" v="14" actId="20577"/>
        <pc:sldMkLst>
          <pc:docMk/>
          <pc:sldMk cId="1598938085" sldId="257"/>
        </pc:sldMkLst>
        <pc:spChg chg="mod">
          <ac:chgData name="Nikisha Talbot (2113109)" userId="S::2113109@student.uwtsd.ac.uk::5107d55c-389d-43f5-ad79-d7d43cbd7e58" providerId="AD" clId="Web-{207E9691-D7F3-C0DC-7DD7-CD845770E5D0}" dt="2022-03-27T13:06:20.775" v="14" actId="20577"/>
          <ac:spMkLst>
            <pc:docMk/>
            <pc:sldMk cId="1598938085" sldId="257"/>
            <ac:spMk id="3" creationId="{EE860ADF-D721-4EC9-99B4-25E20D825CC8}"/>
          </ac:spMkLst>
        </pc:spChg>
      </pc:sldChg>
      <pc:sldChg chg="modSp add ord">
        <pc:chgData name="Nikisha Talbot (2113109)" userId="S::2113109@student.uwtsd.ac.uk::5107d55c-389d-43f5-ad79-d7d43cbd7e58" providerId="AD" clId="Web-{207E9691-D7F3-C0DC-7DD7-CD845770E5D0}" dt="2022-03-27T13:09:15.353" v="35" actId="20577"/>
        <pc:sldMkLst>
          <pc:docMk/>
          <pc:sldMk cId="3410194459" sldId="258"/>
        </pc:sldMkLst>
        <pc:spChg chg="mod">
          <ac:chgData name="Nikisha Talbot (2113109)" userId="S::2113109@student.uwtsd.ac.uk::5107d55c-389d-43f5-ad79-d7d43cbd7e58" providerId="AD" clId="Web-{207E9691-D7F3-C0DC-7DD7-CD845770E5D0}" dt="2022-03-27T13:09:15.353" v="35" actId="20577"/>
          <ac:spMkLst>
            <pc:docMk/>
            <pc:sldMk cId="3410194459" sldId="258"/>
            <ac:spMk id="2" creationId="{00000000-0000-0000-0000-000000000000}"/>
          </ac:spMkLst>
        </pc:spChg>
      </pc:sldChg>
      <pc:sldChg chg="add ord">
        <pc:chgData name="Nikisha Talbot (2113109)" userId="S::2113109@student.uwtsd.ac.uk::5107d55c-389d-43f5-ad79-d7d43cbd7e58" providerId="AD" clId="Web-{207E9691-D7F3-C0DC-7DD7-CD845770E5D0}" dt="2022-03-27T13:03:04.276" v="4"/>
        <pc:sldMkLst>
          <pc:docMk/>
          <pc:sldMk cId="4107221400" sldId="259"/>
        </pc:sldMkLst>
      </pc:sldChg>
      <pc:sldChg chg="add">
        <pc:chgData name="Nikisha Talbot (2113109)" userId="S::2113109@student.uwtsd.ac.uk::5107d55c-389d-43f5-ad79-d7d43cbd7e58" providerId="AD" clId="Web-{207E9691-D7F3-C0DC-7DD7-CD845770E5D0}" dt="2022-03-27T13:04:34.703" v="5"/>
        <pc:sldMkLst>
          <pc:docMk/>
          <pc:sldMk cId="341513149" sldId="260"/>
        </pc:sldMkLst>
      </pc:sldChg>
      <pc:sldChg chg="add">
        <pc:chgData name="Nikisha Talbot (2113109)" userId="S::2113109@student.uwtsd.ac.uk::5107d55c-389d-43f5-ad79-d7d43cbd7e58" providerId="AD" clId="Web-{207E9691-D7F3-C0DC-7DD7-CD845770E5D0}" dt="2022-03-27T13:04:43.704" v="6"/>
        <pc:sldMkLst>
          <pc:docMk/>
          <pc:sldMk cId="2150483443" sldId="261"/>
        </pc:sldMkLst>
      </pc:sldChg>
      <pc:sldChg chg="add">
        <pc:chgData name="Nikisha Talbot (2113109)" userId="S::2113109@student.uwtsd.ac.uk::5107d55c-389d-43f5-ad79-d7d43cbd7e58" providerId="AD" clId="Web-{207E9691-D7F3-C0DC-7DD7-CD845770E5D0}" dt="2022-03-27T13:05:03.658" v="7"/>
        <pc:sldMkLst>
          <pc:docMk/>
          <pc:sldMk cId="4040461563" sldId="262"/>
        </pc:sldMkLst>
      </pc:sldChg>
      <pc:sldChg chg="add">
        <pc:chgData name="Nikisha Talbot (2113109)" userId="S::2113109@student.uwtsd.ac.uk::5107d55c-389d-43f5-ad79-d7d43cbd7e58" providerId="AD" clId="Web-{207E9691-D7F3-C0DC-7DD7-CD845770E5D0}" dt="2022-03-27T13:05:16.222" v="8"/>
        <pc:sldMkLst>
          <pc:docMk/>
          <pc:sldMk cId="1629278664" sldId="263"/>
        </pc:sldMkLst>
      </pc:sldChg>
      <pc:sldChg chg="add">
        <pc:chgData name="Nikisha Talbot (2113109)" userId="S::2113109@student.uwtsd.ac.uk::5107d55c-389d-43f5-ad79-d7d43cbd7e58" providerId="AD" clId="Web-{207E9691-D7F3-C0DC-7DD7-CD845770E5D0}" dt="2022-03-27T13:05:38.537" v="9"/>
        <pc:sldMkLst>
          <pc:docMk/>
          <pc:sldMk cId="1288591477" sldId="264"/>
        </pc:sldMkLst>
      </pc:sldChg>
      <pc:sldChg chg="add">
        <pc:chgData name="Nikisha Talbot (2113109)" userId="S::2113109@student.uwtsd.ac.uk::5107d55c-389d-43f5-ad79-d7d43cbd7e58" providerId="AD" clId="Web-{207E9691-D7F3-C0DC-7DD7-CD845770E5D0}" dt="2022-03-27T13:06:40.229" v="16"/>
        <pc:sldMkLst>
          <pc:docMk/>
          <pc:sldMk cId="1897679778" sldId="265"/>
        </pc:sldMkLst>
      </pc:sldChg>
      <pc:sldChg chg="add del ord">
        <pc:chgData name="Nikisha Talbot (2113109)" userId="S::2113109@student.uwtsd.ac.uk::5107d55c-389d-43f5-ad79-d7d43cbd7e58" providerId="AD" clId="Web-{207E9691-D7F3-C0DC-7DD7-CD845770E5D0}" dt="2022-03-27T13:06:21.806" v="15"/>
        <pc:sldMkLst>
          <pc:docMk/>
          <pc:sldMk cId="2105214712" sldId="265"/>
        </pc:sldMkLst>
      </pc:sldChg>
      <pc:sldChg chg="add">
        <pc:chgData name="Nikisha Talbot (2113109)" userId="S::2113109@student.uwtsd.ac.uk::5107d55c-389d-43f5-ad79-d7d43cbd7e58" providerId="AD" clId="Web-{207E9691-D7F3-C0DC-7DD7-CD845770E5D0}" dt="2022-03-27T13:06:54.886" v="17"/>
        <pc:sldMkLst>
          <pc:docMk/>
          <pc:sldMk cId="1318738467" sldId="266"/>
        </pc:sldMkLst>
      </pc:sldChg>
      <pc:sldChg chg="add ord">
        <pc:chgData name="Nikisha Talbot (2113109)" userId="S::2113109@student.uwtsd.ac.uk::5107d55c-389d-43f5-ad79-d7d43cbd7e58" providerId="AD" clId="Web-{207E9691-D7F3-C0DC-7DD7-CD845770E5D0}" dt="2022-03-27T13:07:11.059" v="19"/>
        <pc:sldMkLst>
          <pc:docMk/>
          <pc:sldMk cId="3582175101" sldId="267"/>
        </pc:sldMkLst>
      </pc:sldChg>
      <pc:sldChg chg="add">
        <pc:chgData name="Nikisha Talbot (2113109)" userId="S::2113109@student.uwtsd.ac.uk::5107d55c-389d-43f5-ad79-d7d43cbd7e58" providerId="AD" clId="Web-{207E9691-D7F3-C0DC-7DD7-CD845770E5D0}" dt="2022-03-27T13:07:52.374" v="20"/>
        <pc:sldMkLst>
          <pc:docMk/>
          <pc:sldMk cId="701853602" sldId="268"/>
        </pc:sldMkLst>
      </pc:sldChg>
      <pc:sldChg chg="modSp add">
        <pc:chgData name="Nikisha Talbot (2113109)" userId="S::2113109@student.uwtsd.ac.uk::5107d55c-389d-43f5-ad79-d7d43cbd7e58" providerId="AD" clId="Web-{207E9691-D7F3-C0DC-7DD7-CD845770E5D0}" dt="2022-03-27T13:08:21.095" v="23" actId="14100"/>
        <pc:sldMkLst>
          <pc:docMk/>
          <pc:sldMk cId="230871251" sldId="269"/>
        </pc:sldMkLst>
        <pc:picChg chg="mod">
          <ac:chgData name="Nikisha Talbot (2113109)" userId="S::2113109@student.uwtsd.ac.uk::5107d55c-389d-43f5-ad79-d7d43cbd7e58" providerId="AD" clId="Web-{207E9691-D7F3-C0DC-7DD7-CD845770E5D0}" dt="2022-03-27T13:08:21.095" v="23" actId="14100"/>
          <ac:picMkLst>
            <pc:docMk/>
            <pc:sldMk cId="230871251" sldId="269"/>
            <ac:picMk id="4" creationId="{1EDB8737-380D-1D9B-9060-FC31F287B26C}"/>
          </ac:picMkLst>
        </pc:picChg>
      </pc:sldChg>
      <pc:sldChg chg="modSp add">
        <pc:chgData name="Nikisha Talbot (2113109)" userId="S::2113109@student.uwtsd.ac.uk::5107d55c-389d-43f5-ad79-d7d43cbd7e58" providerId="AD" clId="Web-{207E9691-D7F3-C0DC-7DD7-CD845770E5D0}" dt="2022-03-27T13:11:49.943" v="222"/>
        <pc:sldMkLst>
          <pc:docMk/>
          <pc:sldMk cId="1360314244" sldId="270"/>
        </pc:sldMkLst>
        <pc:graphicFrameChg chg="mod modGraphic">
          <ac:chgData name="Nikisha Talbot (2113109)" userId="S::2113109@student.uwtsd.ac.uk::5107d55c-389d-43f5-ad79-d7d43cbd7e58" providerId="AD" clId="Web-{207E9691-D7F3-C0DC-7DD7-CD845770E5D0}" dt="2022-03-27T13:11:49.943" v="222"/>
          <ac:graphicFrameMkLst>
            <pc:docMk/>
            <pc:sldMk cId="1360314244" sldId="270"/>
            <ac:graphicFrameMk id="5" creationId="{57871850-9A71-0721-C9A1-6C9D7A695A12}"/>
          </ac:graphicFrameMkLst>
        </pc:graphicFrameChg>
      </pc:sldChg>
      <pc:sldMasterChg chg="add addSldLayout">
        <pc:chgData name="Nikisha Talbot (2113109)" userId="S::2113109@student.uwtsd.ac.uk::5107d55c-389d-43f5-ad79-d7d43cbd7e58" providerId="AD" clId="Web-{207E9691-D7F3-C0DC-7DD7-CD845770E5D0}" dt="2022-03-27T13:02:25.164" v="0"/>
        <pc:sldMasterMkLst>
          <pc:docMk/>
          <pc:sldMasterMk cId="2460954070" sldId="2147483660"/>
        </pc:sldMasterMkLst>
        <pc:sldLayoutChg chg="add">
          <pc:chgData name="Nikisha Talbot (2113109)" userId="S::2113109@student.uwtsd.ac.uk::5107d55c-389d-43f5-ad79-d7d43cbd7e58" providerId="AD" clId="Web-{207E9691-D7F3-C0DC-7DD7-CD845770E5D0}" dt="2022-03-27T13:02:25.164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">
          <pc:chgData name="Nikisha Talbot (2113109)" userId="S::2113109@student.uwtsd.ac.uk::5107d55c-389d-43f5-ad79-d7d43cbd7e58" providerId="AD" clId="Web-{207E9691-D7F3-C0DC-7DD7-CD845770E5D0}" dt="2022-03-27T13:02:25.164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">
          <pc:chgData name="Nikisha Talbot (2113109)" userId="S::2113109@student.uwtsd.ac.uk::5107d55c-389d-43f5-ad79-d7d43cbd7e58" providerId="AD" clId="Web-{207E9691-D7F3-C0DC-7DD7-CD845770E5D0}" dt="2022-03-27T13:02:25.164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">
          <pc:chgData name="Nikisha Talbot (2113109)" userId="S::2113109@student.uwtsd.ac.uk::5107d55c-389d-43f5-ad79-d7d43cbd7e58" providerId="AD" clId="Web-{207E9691-D7F3-C0DC-7DD7-CD845770E5D0}" dt="2022-03-27T13:02:25.164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">
          <pc:chgData name="Nikisha Talbot (2113109)" userId="S::2113109@student.uwtsd.ac.uk::5107d55c-389d-43f5-ad79-d7d43cbd7e58" providerId="AD" clId="Web-{207E9691-D7F3-C0DC-7DD7-CD845770E5D0}" dt="2022-03-27T13:02:25.164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">
          <pc:chgData name="Nikisha Talbot (2113109)" userId="S::2113109@student.uwtsd.ac.uk::5107d55c-389d-43f5-ad79-d7d43cbd7e58" providerId="AD" clId="Web-{207E9691-D7F3-C0DC-7DD7-CD845770E5D0}" dt="2022-03-27T13:02:25.164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">
          <pc:chgData name="Nikisha Talbot (2113109)" userId="S::2113109@student.uwtsd.ac.uk::5107d55c-389d-43f5-ad79-d7d43cbd7e58" providerId="AD" clId="Web-{207E9691-D7F3-C0DC-7DD7-CD845770E5D0}" dt="2022-03-27T13:02:25.164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">
          <pc:chgData name="Nikisha Talbot (2113109)" userId="S::2113109@student.uwtsd.ac.uk::5107d55c-389d-43f5-ad79-d7d43cbd7e58" providerId="AD" clId="Web-{207E9691-D7F3-C0DC-7DD7-CD845770E5D0}" dt="2022-03-27T13:02:25.164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">
          <pc:chgData name="Nikisha Talbot (2113109)" userId="S::2113109@student.uwtsd.ac.uk::5107d55c-389d-43f5-ad79-d7d43cbd7e58" providerId="AD" clId="Web-{207E9691-D7F3-C0DC-7DD7-CD845770E5D0}" dt="2022-03-27T13:02:25.164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">
          <pc:chgData name="Nikisha Talbot (2113109)" userId="S::2113109@student.uwtsd.ac.uk::5107d55c-389d-43f5-ad79-d7d43cbd7e58" providerId="AD" clId="Web-{207E9691-D7F3-C0DC-7DD7-CD845770E5D0}" dt="2022-03-27T13:02:25.164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">
          <pc:chgData name="Nikisha Talbot (2113109)" userId="S::2113109@student.uwtsd.ac.uk::5107d55c-389d-43f5-ad79-d7d43cbd7e58" providerId="AD" clId="Web-{207E9691-D7F3-C0DC-7DD7-CD845770E5D0}" dt="2022-03-27T13:02:25.164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847A48-7703-4E68-91A7-D8CDB548A68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F522058-2B3D-4A8D-8BB7-523EC6DCB05C}">
      <dgm:prSet/>
      <dgm:spPr/>
      <dgm:t>
        <a:bodyPr/>
        <a:lstStyle/>
        <a:p>
          <a:r>
            <a:rPr lang="en-GB"/>
            <a:t>Quicker process</a:t>
          </a:r>
          <a:endParaRPr lang="en-US"/>
        </a:p>
      </dgm:t>
    </dgm:pt>
    <dgm:pt modelId="{D114AF01-8C86-4B2B-8DA1-306E5E2AA9AC}" type="parTrans" cxnId="{7B2401A6-668D-42A7-A5B9-D9E73DA16A6C}">
      <dgm:prSet/>
      <dgm:spPr/>
      <dgm:t>
        <a:bodyPr/>
        <a:lstStyle/>
        <a:p>
          <a:endParaRPr lang="en-US"/>
        </a:p>
      </dgm:t>
    </dgm:pt>
    <dgm:pt modelId="{FE9F2A0C-D1C1-483B-BBD3-824BD18DE8EB}" type="sibTrans" cxnId="{7B2401A6-668D-42A7-A5B9-D9E73DA16A6C}">
      <dgm:prSet/>
      <dgm:spPr/>
      <dgm:t>
        <a:bodyPr/>
        <a:lstStyle/>
        <a:p>
          <a:endParaRPr lang="en-US"/>
        </a:p>
      </dgm:t>
    </dgm:pt>
    <dgm:pt modelId="{F375FE3A-8C29-4641-A4B0-4EB946CE796C}">
      <dgm:prSet/>
      <dgm:spPr/>
      <dgm:t>
        <a:bodyPr/>
        <a:lstStyle/>
        <a:p>
          <a:r>
            <a:rPr lang="en-GB"/>
            <a:t>Smoother work</a:t>
          </a:r>
          <a:endParaRPr lang="en-US"/>
        </a:p>
      </dgm:t>
    </dgm:pt>
    <dgm:pt modelId="{FD549E74-0133-4B15-AAA2-AE716B7008CC}" type="parTrans" cxnId="{FCFD424C-8390-4B7A-BD43-B90658879FDE}">
      <dgm:prSet/>
      <dgm:spPr/>
      <dgm:t>
        <a:bodyPr/>
        <a:lstStyle/>
        <a:p>
          <a:endParaRPr lang="en-US"/>
        </a:p>
      </dgm:t>
    </dgm:pt>
    <dgm:pt modelId="{DD12704B-1BF3-4E45-8B68-1A765CD2F170}" type="sibTrans" cxnId="{FCFD424C-8390-4B7A-BD43-B90658879FDE}">
      <dgm:prSet/>
      <dgm:spPr/>
      <dgm:t>
        <a:bodyPr/>
        <a:lstStyle/>
        <a:p>
          <a:endParaRPr lang="en-US"/>
        </a:p>
      </dgm:t>
    </dgm:pt>
    <dgm:pt modelId="{061FF570-8601-4237-AF9A-F6C8413190F7}">
      <dgm:prSet/>
      <dgm:spPr/>
      <dgm:t>
        <a:bodyPr/>
        <a:lstStyle/>
        <a:p>
          <a:r>
            <a:rPr lang="en-GB"/>
            <a:t>Less arguments</a:t>
          </a:r>
          <a:endParaRPr lang="en-US"/>
        </a:p>
      </dgm:t>
    </dgm:pt>
    <dgm:pt modelId="{F83A6D60-FE32-46BE-8CAE-EFBAB616FCBC}" type="parTrans" cxnId="{12BEF8FC-B97F-4824-A7EA-194A7DFC53C5}">
      <dgm:prSet/>
      <dgm:spPr/>
      <dgm:t>
        <a:bodyPr/>
        <a:lstStyle/>
        <a:p>
          <a:endParaRPr lang="en-US"/>
        </a:p>
      </dgm:t>
    </dgm:pt>
    <dgm:pt modelId="{82CCFD2F-46CF-4527-81E9-BDC90CF1555B}" type="sibTrans" cxnId="{12BEF8FC-B97F-4824-A7EA-194A7DFC53C5}">
      <dgm:prSet/>
      <dgm:spPr/>
      <dgm:t>
        <a:bodyPr/>
        <a:lstStyle/>
        <a:p>
          <a:endParaRPr lang="en-US"/>
        </a:p>
      </dgm:t>
    </dgm:pt>
    <dgm:pt modelId="{C792099D-B5F2-4DD6-8E9A-A6C7F44592C2}">
      <dgm:prSet/>
      <dgm:spPr/>
      <dgm:t>
        <a:bodyPr/>
        <a:lstStyle/>
        <a:p>
          <a:r>
            <a:rPr lang="en-GB"/>
            <a:t>Happier costumers</a:t>
          </a:r>
          <a:br>
            <a:rPr lang="en-GB"/>
          </a:br>
          <a:endParaRPr lang="en-US"/>
        </a:p>
      </dgm:t>
    </dgm:pt>
    <dgm:pt modelId="{C0B4FD47-63D3-4BDC-A6A5-D49172A35C4B}" type="parTrans" cxnId="{90179FAA-936B-47DF-835F-E64D8171C77F}">
      <dgm:prSet/>
      <dgm:spPr/>
      <dgm:t>
        <a:bodyPr/>
        <a:lstStyle/>
        <a:p>
          <a:endParaRPr lang="en-US"/>
        </a:p>
      </dgm:t>
    </dgm:pt>
    <dgm:pt modelId="{95F16508-C827-4F47-BAE1-FE1C57A200D1}" type="sibTrans" cxnId="{90179FAA-936B-47DF-835F-E64D8171C77F}">
      <dgm:prSet/>
      <dgm:spPr/>
      <dgm:t>
        <a:bodyPr/>
        <a:lstStyle/>
        <a:p>
          <a:endParaRPr lang="en-US"/>
        </a:p>
      </dgm:t>
    </dgm:pt>
    <dgm:pt modelId="{D76DF532-93F9-4FFF-84E2-75037B732DD0}" type="pres">
      <dgm:prSet presAssocID="{BD847A48-7703-4E68-91A7-D8CDB548A681}" presName="linear" presStyleCnt="0">
        <dgm:presLayoutVars>
          <dgm:animLvl val="lvl"/>
          <dgm:resizeHandles val="exact"/>
        </dgm:presLayoutVars>
      </dgm:prSet>
      <dgm:spPr/>
    </dgm:pt>
    <dgm:pt modelId="{92EBA4B5-81FF-44FF-89DF-60207E71828E}" type="pres">
      <dgm:prSet presAssocID="{FF522058-2B3D-4A8D-8BB7-523EC6DCB0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A7F2ABF-9F74-40F5-9328-BDDAFC77399A}" type="pres">
      <dgm:prSet presAssocID="{FE9F2A0C-D1C1-483B-BBD3-824BD18DE8EB}" presName="spacer" presStyleCnt="0"/>
      <dgm:spPr/>
    </dgm:pt>
    <dgm:pt modelId="{2567A7C3-EFF1-47A3-B6FC-9DC77C5416F1}" type="pres">
      <dgm:prSet presAssocID="{F375FE3A-8C29-4641-A4B0-4EB946CE796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28420C0-F33C-462A-A1D9-E7B2102C8EAF}" type="pres">
      <dgm:prSet presAssocID="{DD12704B-1BF3-4E45-8B68-1A765CD2F170}" presName="spacer" presStyleCnt="0"/>
      <dgm:spPr/>
    </dgm:pt>
    <dgm:pt modelId="{74C73A51-70A5-4BF3-9D26-B2EF7DA0F697}" type="pres">
      <dgm:prSet presAssocID="{061FF570-8601-4237-AF9A-F6C8413190F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1E087D5-6492-4E30-AFFC-15F4AEECAF42}" type="pres">
      <dgm:prSet presAssocID="{82CCFD2F-46CF-4527-81E9-BDC90CF1555B}" presName="spacer" presStyleCnt="0"/>
      <dgm:spPr/>
    </dgm:pt>
    <dgm:pt modelId="{944F82D9-3134-4389-865F-E20CEF4E6148}" type="pres">
      <dgm:prSet presAssocID="{C792099D-B5F2-4DD6-8E9A-A6C7F44592C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EC22B1A-2DEC-4B1F-9B67-35C137A9B313}" type="presOf" srcId="{061FF570-8601-4237-AF9A-F6C8413190F7}" destId="{74C73A51-70A5-4BF3-9D26-B2EF7DA0F697}" srcOrd="0" destOrd="0" presId="urn:microsoft.com/office/officeart/2005/8/layout/vList2"/>
    <dgm:cxn modelId="{319BE01E-A895-42FC-87F5-59C8F5B81D24}" type="presOf" srcId="{F375FE3A-8C29-4641-A4B0-4EB946CE796C}" destId="{2567A7C3-EFF1-47A3-B6FC-9DC77C5416F1}" srcOrd="0" destOrd="0" presId="urn:microsoft.com/office/officeart/2005/8/layout/vList2"/>
    <dgm:cxn modelId="{70D28762-500E-4DEB-ABD4-A065A2604F85}" type="presOf" srcId="{C792099D-B5F2-4DD6-8E9A-A6C7F44592C2}" destId="{944F82D9-3134-4389-865F-E20CEF4E6148}" srcOrd="0" destOrd="0" presId="urn:microsoft.com/office/officeart/2005/8/layout/vList2"/>
    <dgm:cxn modelId="{FCFD424C-8390-4B7A-BD43-B90658879FDE}" srcId="{BD847A48-7703-4E68-91A7-D8CDB548A681}" destId="{F375FE3A-8C29-4641-A4B0-4EB946CE796C}" srcOrd="1" destOrd="0" parTransId="{FD549E74-0133-4B15-AAA2-AE716B7008CC}" sibTransId="{DD12704B-1BF3-4E45-8B68-1A765CD2F170}"/>
    <dgm:cxn modelId="{47396484-45CD-46D3-81C7-294FA86274B6}" type="presOf" srcId="{BD847A48-7703-4E68-91A7-D8CDB548A681}" destId="{D76DF532-93F9-4FFF-84E2-75037B732DD0}" srcOrd="0" destOrd="0" presId="urn:microsoft.com/office/officeart/2005/8/layout/vList2"/>
    <dgm:cxn modelId="{7B2401A6-668D-42A7-A5B9-D9E73DA16A6C}" srcId="{BD847A48-7703-4E68-91A7-D8CDB548A681}" destId="{FF522058-2B3D-4A8D-8BB7-523EC6DCB05C}" srcOrd="0" destOrd="0" parTransId="{D114AF01-8C86-4B2B-8DA1-306E5E2AA9AC}" sibTransId="{FE9F2A0C-D1C1-483B-BBD3-824BD18DE8EB}"/>
    <dgm:cxn modelId="{90179FAA-936B-47DF-835F-E64D8171C77F}" srcId="{BD847A48-7703-4E68-91A7-D8CDB548A681}" destId="{C792099D-B5F2-4DD6-8E9A-A6C7F44592C2}" srcOrd="3" destOrd="0" parTransId="{C0B4FD47-63D3-4BDC-A6A5-D49172A35C4B}" sibTransId="{95F16508-C827-4F47-BAE1-FE1C57A200D1}"/>
    <dgm:cxn modelId="{12BEF8FC-B97F-4824-A7EA-194A7DFC53C5}" srcId="{BD847A48-7703-4E68-91A7-D8CDB548A681}" destId="{061FF570-8601-4237-AF9A-F6C8413190F7}" srcOrd="2" destOrd="0" parTransId="{F83A6D60-FE32-46BE-8CAE-EFBAB616FCBC}" sibTransId="{82CCFD2F-46CF-4527-81E9-BDC90CF1555B}"/>
    <dgm:cxn modelId="{C2EFA7FE-438C-4EA8-88D6-BEA6F4210C18}" type="presOf" srcId="{FF522058-2B3D-4A8D-8BB7-523EC6DCB05C}" destId="{92EBA4B5-81FF-44FF-89DF-60207E71828E}" srcOrd="0" destOrd="0" presId="urn:microsoft.com/office/officeart/2005/8/layout/vList2"/>
    <dgm:cxn modelId="{7F2C37B2-B0E5-4682-9BB6-6F7EB0397CAB}" type="presParOf" srcId="{D76DF532-93F9-4FFF-84E2-75037B732DD0}" destId="{92EBA4B5-81FF-44FF-89DF-60207E71828E}" srcOrd="0" destOrd="0" presId="urn:microsoft.com/office/officeart/2005/8/layout/vList2"/>
    <dgm:cxn modelId="{9ACB9100-CCB1-45AE-8D2A-94743697ABCA}" type="presParOf" srcId="{D76DF532-93F9-4FFF-84E2-75037B732DD0}" destId="{CA7F2ABF-9F74-40F5-9328-BDDAFC77399A}" srcOrd="1" destOrd="0" presId="urn:microsoft.com/office/officeart/2005/8/layout/vList2"/>
    <dgm:cxn modelId="{8B8311A5-32D5-42F4-B828-FDB36CAB4B6D}" type="presParOf" srcId="{D76DF532-93F9-4FFF-84E2-75037B732DD0}" destId="{2567A7C3-EFF1-47A3-B6FC-9DC77C5416F1}" srcOrd="2" destOrd="0" presId="urn:microsoft.com/office/officeart/2005/8/layout/vList2"/>
    <dgm:cxn modelId="{60961046-368C-40F3-A590-8248E614D1B8}" type="presParOf" srcId="{D76DF532-93F9-4FFF-84E2-75037B732DD0}" destId="{528420C0-F33C-462A-A1D9-E7B2102C8EAF}" srcOrd="3" destOrd="0" presId="urn:microsoft.com/office/officeart/2005/8/layout/vList2"/>
    <dgm:cxn modelId="{DF8211D5-0CBB-4FE4-B8A7-07805864F112}" type="presParOf" srcId="{D76DF532-93F9-4FFF-84E2-75037B732DD0}" destId="{74C73A51-70A5-4BF3-9D26-B2EF7DA0F697}" srcOrd="4" destOrd="0" presId="urn:microsoft.com/office/officeart/2005/8/layout/vList2"/>
    <dgm:cxn modelId="{7C959C8E-3079-4369-990C-EE367876FE85}" type="presParOf" srcId="{D76DF532-93F9-4FFF-84E2-75037B732DD0}" destId="{E1E087D5-6492-4E30-AFFC-15F4AEECAF42}" srcOrd="5" destOrd="0" presId="urn:microsoft.com/office/officeart/2005/8/layout/vList2"/>
    <dgm:cxn modelId="{B81FBB6F-0B21-4917-BBAA-EBABE523C417}" type="presParOf" srcId="{D76DF532-93F9-4FFF-84E2-75037B732DD0}" destId="{944F82D9-3134-4389-865F-E20CEF4E614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EBA4B5-81FF-44FF-89DF-60207E71828E}">
      <dsp:nvSpPr>
        <dsp:cNvPr id="0" name=""/>
        <dsp:cNvSpPr/>
      </dsp:nvSpPr>
      <dsp:spPr>
        <a:xfrm>
          <a:off x="0" y="71693"/>
          <a:ext cx="6263640" cy="12712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Quicker process</a:t>
          </a:r>
          <a:endParaRPr lang="en-US" sz="3200" kern="1200"/>
        </a:p>
      </dsp:txBody>
      <dsp:txXfrm>
        <a:off x="62055" y="133748"/>
        <a:ext cx="6139530" cy="1147095"/>
      </dsp:txXfrm>
    </dsp:sp>
    <dsp:sp modelId="{2567A7C3-EFF1-47A3-B6FC-9DC77C5416F1}">
      <dsp:nvSpPr>
        <dsp:cNvPr id="0" name=""/>
        <dsp:cNvSpPr/>
      </dsp:nvSpPr>
      <dsp:spPr>
        <a:xfrm>
          <a:off x="0" y="1435058"/>
          <a:ext cx="6263640" cy="127120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Smoother work</a:t>
          </a:r>
          <a:endParaRPr lang="en-US" sz="3200" kern="1200"/>
        </a:p>
      </dsp:txBody>
      <dsp:txXfrm>
        <a:off x="62055" y="1497113"/>
        <a:ext cx="6139530" cy="1147095"/>
      </dsp:txXfrm>
    </dsp:sp>
    <dsp:sp modelId="{74C73A51-70A5-4BF3-9D26-B2EF7DA0F697}">
      <dsp:nvSpPr>
        <dsp:cNvPr id="0" name=""/>
        <dsp:cNvSpPr/>
      </dsp:nvSpPr>
      <dsp:spPr>
        <a:xfrm>
          <a:off x="0" y="2798423"/>
          <a:ext cx="6263640" cy="127120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Less arguments</a:t>
          </a:r>
          <a:endParaRPr lang="en-US" sz="3200" kern="1200"/>
        </a:p>
      </dsp:txBody>
      <dsp:txXfrm>
        <a:off x="62055" y="2860478"/>
        <a:ext cx="6139530" cy="1147095"/>
      </dsp:txXfrm>
    </dsp:sp>
    <dsp:sp modelId="{944F82D9-3134-4389-865F-E20CEF4E6148}">
      <dsp:nvSpPr>
        <dsp:cNvPr id="0" name=""/>
        <dsp:cNvSpPr/>
      </dsp:nvSpPr>
      <dsp:spPr>
        <a:xfrm>
          <a:off x="0" y="4161789"/>
          <a:ext cx="6263640" cy="127120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Happier costumers</a:t>
          </a:r>
          <a:br>
            <a:rPr lang="en-GB" sz="3200" kern="1200"/>
          </a:br>
          <a:endParaRPr lang="en-US" sz="3200" kern="1200"/>
        </a:p>
      </dsp:txBody>
      <dsp:txXfrm>
        <a:off x="62055" y="4223844"/>
        <a:ext cx="6139530" cy="1147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3/27/2022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304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152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837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063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107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3/27/2022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89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3/27/2022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190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223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926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880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074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3/27/2022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046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33815" y="2998548"/>
            <a:ext cx="9144000" cy="238760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just"/>
            <a:r>
              <a:rPr lang="en-GB" sz="2000" b="1" u="sng" dirty="0">
                <a:latin typeface="Calibri"/>
                <a:cs typeface="Calibri"/>
              </a:rPr>
              <a:t>Assignment title:</a:t>
            </a:r>
            <a:r>
              <a:rPr lang="en-US" sz="2000" b="1" dirty="0">
                <a:latin typeface="Calibri Light"/>
                <a:cs typeface="Calibri Light"/>
              </a:rPr>
              <a:t>What are the benefits of effective communication on the organization's business process?</a:t>
            </a:r>
            <a:br>
              <a:rPr lang="en-GB" sz="2000" b="1" u="sng" dirty="0">
                <a:latin typeface="Calibri"/>
                <a:cs typeface="Calibri"/>
              </a:rPr>
            </a:br>
            <a:br>
              <a:rPr lang="en-GB" sz="2000" b="1" u="sng" dirty="0">
                <a:latin typeface="Calibri"/>
                <a:cs typeface="Calibri"/>
              </a:rPr>
            </a:br>
            <a:br>
              <a:rPr lang="en-GB" sz="2000" b="1" u="sng" dirty="0">
                <a:latin typeface="Calibri"/>
                <a:cs typeface="Calibri"/>
              </a:rPr>
            </a:br>
            <a:r>
              <a:rPr lang="en-GB" sz="2000" b="1" u="sng" dirty="0">
                <a:latin typeface="Calibri"/>
                <a:cs typeface="Calibri"/>
              </a:rPr>
              <a:t>Student name: </a:t>
            </a:r>
            <a:r>
              <a:rPr lang="en-GB" sz="2000" dirty="0">
                <a:latin typeface="Calibri"/>
                <a:cs typeface="Calibri"/>
              </a:rPr>
              <a:t>Nikisha talbot</a:t>
            </a:r>
            <a:r>
              <a:rPr lang="en-GB" sz="2000" b="1" u="sng" dirty="0">
                <a:latin typeface="Calibri"/>
                <a:cs typeface="Calibri"/>
              </a:rPr>
              <a:t> </a:t>
            </a:r>
            <a:br>
              <a:rPr lang="en-GB" sz="2000" dirty="0">
                <a:latin typeface="Calibri"/>
                <a:cs typeface="Calibri"/>
              </a:rPr>
            </a:br>
            <a:r>
              <a:rPr lang="en-GB" sz="2000" dirty="0">
                <a:latin typeface="Calibri"/>
                <a:cs typeface="Calibri"/>
              </a:rPr>
              <a:t>Student ID: </a:t>
            </a:r>
            <a:r>
              <a:rPr lang="en-GB" sz="2000" dirty="0">
                <a:ea typeface="+mj-lt"/>
                <a:cs typeface="+mj-lt"/>
              </a:rPr>
              <a:t>2113109</a:t>
            </a:r>
            <a:br>
              <a:rPr lang="en-GB" sz="2000" b="1" dirty="0">
                <a:latin typeface="Calibri"/>
                <a:cs typeface="Calibri"/>
              </a:rPr>
            </a:br>
            <a:r>
              <a:rPr lang="en-GB" sz="2000" b="1" dirty="0">
                <a:latin typeface="Calibri"/>
                <a:cs typeface="Calibri"/>
              </a:rPr>
              <a:t>Module code: BMSW 4002</a:t>
            </a:r>
            <a:br>
              <a:rPr lang="en-GB" sz="2000" b="1" dirty="0">
                <a:latin typeface="Calibri"/>
                <a:cs typeface="Calibri"/>
              </a:rPr>
            </a:br>
            <a:r>
              <a:rPr lang="en-GB" sz="2000" b="1" dirty="0">
                <a:latin typeface="Calibri"/>
                <a:cs typeface="Calibri"/>
              </a:rPr>
              <a:t>Lecturer name:</a:t>
            </a:r>
            <a:r>
              <a:rPr lang="en-GB" sz="2000" dirty="0">
                <a:latin typeface="Calibri"/>
                <a:cs typeface="Calibri"/>
              </a:rPr>
              <a:t> </a:t>
            </a:r>
            <a:r>
              <a:rPr lang="en-GB" sz="2000" b="1" dirty="0">
                <a:latin typeface="Calibri"/>
                <a:cs typeface="Calibri"/>
              </a:rPr>
              <a:t>Dale Clarke</a:t>
            </a:r>
            <a:endParaRPr lang="en-GB" sz="2000">
              <a:ea typeface="+mj-lt"/>
              <a:cs typeface="+mj-lt"/>
            </a:endParaRPr>
          </a:p>
          <a:p>
            <a:endParaRPr lang="en-GB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4101944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D05FDA-4410-445D-958C-EF5B2BF8D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234" y="2073715"/>
            <a:ext cx="6935759" cy="29930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are the benefits of effective communication on the organization's business process?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221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Picture 47" descr="Question mark boxes">
            <a:extLst>
              <a:ext uri="{FF2B5EF4-FFF2-40B4-BE49-F238E27FC236}">
                <a16:creationId xmlns:a16="http://schemas.microsoft.com/office/drawing/2014/main" id="{D878B564-2EB1-9475-A275-0E3CBAB83F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3B6B99-8365-4063-9100-6C0D29DCE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0627" y="1065862"/>
            <a:ext cx="4281992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500" dirty="0">
                <a:solidFill>
                  <a:srgbClr val="FFFFFF"/>
                </a:solidFill>
              </a:rPr>
              <a:t>What</a:t>
            </a:r>
            <a:br>
              <a:rPr lang="en-US" sz="4500" dirty="0"/>
            </a:br>
            <a:r>
              <a:rPr lang="en-US" sz="4500" dirty="0">
                <a:solidFill>
                  <a:srgbClr val="FFFFFF"/>
                </a:solidFill>
              </a:rPr>
              <a:t> is effective communication?</a:t>
            </a:r>
            <a:endParaRPr lang="en-US" sz="4500">
              <a:solidFill>
                <a:srgbClr val="FFFFFF"/>
              </a:solidFill>
              <a:cs typeface="Calibri Light"/>
            </a:endParaRP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753693-6CCD-2EB3-0B75-94431A433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719005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700" dirty="0">
                <a:solidFill>
                  <a:srgbClr val="FFFFFF"/>
                </a:solidFill>
              </a:rPr>
              <a:t>Effective communication is about more than just exchanging information. It’s about understanding the emotion and intentions behind the information. As well as being able to clearly convey a message, you need to also listen in a way that gains the full meaning of what’s being said and makes the other person feel heard and understood.</a:t>
            </a:r>
            <a:endParaRPr lang="en-US" sz="2700" dirty="0">
              <a:solidFill>
                <a:srgbClr val="FFFFFF"/>
              </a:solidFill>
              <a:cs typeface="Calibri"/>
            </a:endParaRPr>
          </a:p>
          <a:p>
            <a:pPr>
              <a:spcAft>
                <a:spcPts val="600"/>
              </a:spcAft>
            </a:pPr>
            <a:br>
              <a:rPr lang="en-US" sz="2000" dirty="0"/>
            </a:b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131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6BF4F81-CE79-4A24-860D-9959FF716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9278" y="484632"/>
            <a:ext cx="4189913" cy="5852642"/>
          </a:xfrm>
          <a:prstGeom prst="rect">
            <a:avLst/>
          </a:prstGeom>
          <a:solidFill>
            <a:schemeClr val="bg2"/>
          </a:solidFill>
          <a:ln w="127000" cap="sq" cmpd="thinThick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8D3DFE-6A16-7518-4C1E-962AE6117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390" y="681037"/>
            <a:ext cx="3738779" cy="1788811"/>
          </a:xfrm>
        </p:spPr>
        <p:txBody>
          <a:bodyPr>
            <a:normAutofit/>
          </a:bodyPr>
          <a:lstStyle/>
          <a:p>
            <a:r>
              <a:rPr lang="en-GB" sz="2800">
                <a:cs typeface="Calibri Light"/>
              </a:rPr>
              <a:t>Every organization must approach one structure of communication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C6FB44C-8AA2-7511-96AE-F7FA701D6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390" y="2630161"/>
            <a:ext cx="3738780" cy="35468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cs typeface="Calibri"/>
              </a:rPr>
              <a:t>Vertical communication</a:t>
            </a:r>
          </a:p>
          <a:p>
            <a:r>
              <a:rPr lang="en-US" sz="2000" dirty="0">
                <a:cs typeface="Calibri"/>
              </a:rPr>
              <a:t>Horizontal communication</a:t>
            </a:r>
          </a:p>
          <a:p>
            <a:r>
              <a:rPr lang="en-US" sz="2000" dirty="0">
                <a:cs typeface="Calibri"/>
              </a:rPr>
              <a:t>Diagonal communication</a:t>
            </a:r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92D3D85B-E2CC-55CF-A260-DFA5DDAC0D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2" r="958" b="1"/>
          <a:stretch/>
        </p:blipFill>
        <p:spPr>
          <a:xfrm>
            <a:off x="5170507" y="484633"/>
            <a:ext cx="6542215" cy="5888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483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93D63-859C-E4D9-CB8B-387BDB182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Vertical diagrams</a:t>
            </a:r>
          </a:p>
        </p:txBody>
      </p:sp>
      <p:cxnSp>
        <p:nvCxnSpPr>
          <p:cNvPr id="24" name="Straight Connector 11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FCC6E5F-8495-31A2-2B86-B52CDF91DC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0535" y="2426818"/>
            <a:ext cx="4177981" cy="3997637"/>
          </a:xfrm>
          <a:prstGeom prst="rect">
            <a:avLst/>
          </a:prstGeom>
        </p:spPr>
      </p:pic>
      <p:cxnSp>
        <p:nvCxnSpPr>
          <p:cNvPr id="25" name="Straight Connector 13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F8704DAC-AA2F-26B7-A0B2-49C9AC759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0330" y="2426818"/>
            <a:ext cx="4685402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461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412C91-95CF-4157-B15D-5044A8A20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chemeClr val="bg1"/>
                </a:solidFill>
                <a:cs typeface="Calibri Light"/>
              </a:rPr>
              <a:t>What are the benefits of effective communication in McDonalds branch?</a:t>
            </a:r>
            <a:endParaRPr lang="en-US" sz="4200">
              <a:solidFill>
                <a:schemeClr val="bg1"/>
              </a:solidFill>
            </a:endParaRP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459834E7-9A8F-DCD4-587E-5B3FB30EF1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8540230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9278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1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7" descr="A chopping board with spices on top">
            <a:extLst>
              <a:ext uri="{FF2B5EF4-FFF2-40B4-BE49-F238E27FC236}">
                <a16:creationId xmlns:a16="http://schemas.microsoft.com/office/drawing/2014/main" id="{02D00540-E3B1-36A9-5627-80FB32B6B84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1312"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140711-02D1-4F88-BCF3-0EF04056C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700">
                <a:solidFill>
                  <a:srgbClr val="FFFFFF"/>
                </a:solidFill>
              </a:rPr>
              <a:t>What are the benefits of communication between McDonalds staff and costumers?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613B0EB7-01E6-94FF-92A3-FA74193A98F9}"/>
              </a:ext>
            </a:extLst>
          </p:cNvPr>
          <p:cNvSpPr txBox="1"/>
          <p:nvPr/>
        </p:nvSpPr>
        <p:spPr>
          <a:xfrm>
            <a:off x="5155379" y="1065862"/>
            <a:ext cx="5744685" cy="47262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Always the right order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More sales</a:t>
            </a:r>
            <a:endParaRPr lang="en-US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More production of food</a:t>
            </a:r>
            <a:endParaRPr lang="en-US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Higher satisfaction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885914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" name="Rectangle 141">
            <a:extLst>
              <a:ext uri="{FF2B5EF4-FFF2-40B4-BE49-F238E27FC236}">
                <a16:creationId xmlns:a16="http://schemas.microsoft.com/office/drawing/2014/main" id="{B520D3EC-1170-485A-B572-E5326C5F6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8113" y="3517119"/>
            <a:ext cx="9921265" cy="33417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Effective communication is the ability to get your ideas and  concepts listened to by others and acted upon (</a:t>
            </a:r>
            <a:r>
              <a:rPr lang="en-US" b="1" dirty="0"/>
              <a:t>2022</a:t>
            </a:r>
            <a:r>
              <a:rPr lang="en-US" dirty="0"/>
              <a:t>)</a:t>
            </a:r>
          </a:p>
          <a:p>
            <a:r>
              <a:rPr lang="en-US" dirty="0"/>
              <a:t>Types of barriers that may affect communication between an establishment and its external stakeholders are;  </a:t>
            </a:r>
            <a:r>
              <a:rPr lang="en-US" b="1" dirty="0"/>
              <a:t>Time</a:t>
            </a:r>
          </a:p>
          <a:p>
            <a:r>
              <a:rPr lang="en-US" b="1" dirty="0"/>
              <a:t>                                  Space </a:t>
            </a:r>
          </a:p>
          <a:p>
            <a:r>
              <a:rPr lang="en-US" b="1" dirty="0"/>
              <a:t>                                 Correct software (skype, team, </a:t>
            </a:r>
            <a:r>
              <a:rPr lang="en-US" b="1" dirty="0" err="1"/>
              <a:t>etc</a:t>
            </a:r>
            <a:r>
              <a:rPr lang="en-US" b="1" dirty="0"/>
              <a:t>)</a:t>
            </a:r>
          </a:p>
          <a:p>
            <a:r>
              <a:rPr lang="en-US" b="1" dirty="0"/>
              <a:t>                                 Miscommunication</a:t>
            </a:r>
          </a:p>
          <a:p>
            <a:endParaRPr lang="en-US" b="1" dirty="0"/>
          </a:p>
          <a:p>
            <a:endParaRPr lang="en-US" dirty="0"/>
          </a:p>
        </p:txBody>
      </p:sp>
      <p:sp>
        <p:nvSpPr>
          <p:cNvPr id="210" name="Rectangle 143">
            <a:extLst>
              <a:ext uri="{FF2B5EF4-FFF2-40B4-BE49-F238E27FC236}">
                <a16:creationId xmlns:a16="http://schemas.microsoft.com/office/drawing/2014/main" id="{B9AA124B-1525-4995-A598-94F73FF54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034" y="0"/>
            <a:ext cx="8718489" cy="341482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DAE37E82-DE3E-4619-BB0B-6F781828D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890" y="0"/>
            <a:ext cx="3495110" cy="341482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ACE83A69-CD36-4FF8-8D4C-254C17053D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65" r="21386" b="1"/>
          <a:stretch/>
        </p:blipFill>
        <p:spPr>
          <a:xfrm>
            <a:off x="8914500" y="178410"/>
            <a:ext cx="3070456" cy="3070456"/>
          </a:xfrm>
          <a:custGeom>
            <a:avLst/>
            <a:gdLst/>
            <a:ahLst/>
            <a:cxnLst/>
            <a:rect l="l" t="t" r="r" b="b"/>
            <a:pathLst>
              <a:path w="3070456" h="3070456">
                <a:moveTo>
                  <a:pt x="1535228" y="0"/>
                </a:moveTo>
                <a:cubicBezTo>
                  <a:pt x="2383111" y="0"/>
                  <a:pt x="3070456" y="687345"/>
                  <a:pt x="3070456" y="1535228"/>
                </a:cubicBezTo>
                <a:cubicBezTo>
                  <a:pt x="3070456" y="2383111"/>
                  <a:pt x="2383111" y="3070456"/>
                  <a:pt x="1535228" y="3070456"/>
                </a:cubicBezTo>
                <a:cubicBezTo>
                  <a:pt x="687345" y="3070456"/>
                  <a:pt x="0" y="2383111"/>
                  <a:pt x="0" y="1535228"/>
                </a:cubicBezTo>
                <a:cubicBezTo>
                  <a:pt x="0" y="687345"/>
                  <a:pt x="687345" y="0"/>
                  <a:pt x="1535228" y="0"/>
                </a:cubicBezTo>
                <a:close/>
              </a:path>
            </a:pathLst>
          </a:cu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3CE7253-3B98-4528-9E05-BADC7CB88098}"/>
              </a:ext>
            </a:extLst>
          </p:cNvPr>
          <p:cNvSpPr txBox="1"/>
          <p:nvPr/>
        </p:nvSpPr>
        <p:spPr>
          <a:xfrm>
            <a:off x="1143539" y="539690"/>
            <a:ext cx="6438181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Century"/>
                <a:ea typeface="+mn-lt"/>
                <a:cs typeface="+mn-lt"/>
              </a:rPr>
              <a:t>    The types of barriers that can prevent effective communication between the organization and their external stakeholders.</a:t>
            </a:r>
            <a:endParaRPr lang="en-US" sz="2800" dirty="0">
              <a:latin typeface="Century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16F3873-FA27-9D5D-BD7F-62A1300CB0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2" y="-299"/>
            <a:ext cx="12189876" cy="6838621"/>
          </a:xfrm>
        </p:spPr>
      </p:pic>
    </p:spTree>
    <p:extLst>
      <p:ext uri="{BB962C8B-B14F-4D97-AF65-F5344CB8AC3E}">
        <p14:creationId xmlns:p14="http://schemas.microsoft.com/office/powerpoint/2010/main" val="1897679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C8957FD0-BEA2-E38F-8868-D00893B4FE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54" y="3581"/>
            <a:ext cx="12182294" cy="6859616"/>
          </a:xfrm>
        </p:spPr>
      </p:pic>
    </p:spTree>
    <p:extLst>
      <p:ext uri="{BB962C8B-B14F-4D97-AF65-F5344CB8AC3E}">
        <p14:creationId xmlns:p14="http://schemas.microsoft.com/office/powerpoint/2010/main" val="1318738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8069ED04-D2C4-0C7B-7D9C-671F4B8167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4492" y="3580"/>
            <a:ext cx="12200986" cy="6845240"/>
          </a:xfrm>
        </p:spPr>
      </p:pic>
    </p:spTree>
    <p:extLst>
      <p:ext uri="{BB962C8B-B14F-4D97-AF65-F5344CB8AC3E}">
        <p14:creationId xmlns:p14="http://schemas.microsoft.com/office/powerpoint/2010/main" val="35821751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opcorn and drink in an empty red theater">
            <a:extLst>
              <a:ext uri="{FF2B5EF4-FFF2-40B4-BE49-F238E27FC236}">
                <a16:creationId xmlns:a16="http://schemas.microsoft.com/office/drawing/2014/main" id="{DAE9A74A-437A-7C93-DA4A-B19EEAFCF5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70" t="9091" r="13816" b="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99A19-D8B9-0889-BD29-4BBF6CC4A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/>
              <a:t>How do McDonald's communicate this value?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0A3575-9951-2821-2F05-3A819B5BEB5A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</a:t>
            </a:r>
            <a:r>
              <a:rPr lang="en-US" sz="1100" dirty="0"/>
              <a:t> </a:t>
            </a:r>
            <a:r>
              <a:rPr lang="en-US" sz="1400" dirty="0"/>
              <a:t>company advertises with sales promotion, direct marketing. McDonald's also uses TV, Radio, online media and public billboards </a:t>
            </a:r>
            <a:r>
              <a:rPr lang="en-US" sz="1400" dirty="0" err="1"/>
              <a:t>advertisment</a:t>
            </a:r>
            <a:r>
              <a:rPr lang="en-US" sz="1400" dirty="0"/>
              <a:t>, this enables to draw attention from a larger audience.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How do McDonald's interact with their costumers?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Frequently posting and scheduling posts.</a:t>
            </a:r>
            <a:br>
              <a:rPr lang="en-US" sz="1400" dirty="0"/>
            </a:br>
            <a:r>
              <a:rPr lang="en-US" sz="1400" dirty="0"/>
              <a:t>Also posting regular content to target to their target audience.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Four types of workplace communication: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Verbal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Body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Phone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Written</a:t>
            </a:r>
            <a:endParaRPr lang="en-US" sz="14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18536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E4773-624D-47E9-A3C3-D0D3B6FF5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Refrence</a:t>
            </a:r>
            <a:r>
              <a:rPr lang="en-GB" dirty="0"/>
              <a:t>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60ADF-D721-4EC9-99B4-25E20D825C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brown, l., 2022. </a:t>
            </a:r>
            <a:r>
              <a:rPr lang="en-GB" i="1" dirty="0">
                <a:ea typeface="+mn-lt"/>
                <a:cs typeface="+mn-lt"/>
              </a:rPr>
              <a:t>What Is Effective Communication?</a:t>
            </a:r>
            <a:r>
              <a:rPr lang="en-GB" dirty="0">
                <a:ea typeface="+mn-lt"/>
                <a:cs typeface="+mn-lt"/>
              </a:rPr>
              <a:t>. [online] Laurie Brown Communications. Available at: &lt;https://lauriebrown.com/guides/communication-skills/what-is-effective-communication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/>
                <a:ea typeface="Calibri"/>
                <a:cs typeface="Calibri"/>
              </a:rPr>
              <a:t>Woods, M., Whetten, D. and Cameron, K., 1996. </a:t>
            </a:r>
            <a:r>
              <a:rPr lang="en-GB" i="1" dirty="0">
                <a:latin typeface="Calibri"/>
                <a:ea typeface="Calibri"/>
                <a:cs typeface="Calibri"/>
              </a:rPr>
              <a:t>Effective communication</a:t>
            </a:r>
            <a:r>
              <a:rPr lang="en-GB" dirty="0">
                <a:latin typeface="Calibri"/>
                <a:ea typeface="Calibri"/>
                <a:cs typeface="Calibri"/>
              </a:rPr>
              <a:t>. London: HarperCollins.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dirty="0">
                <a:latin typeface="Calibri"/>
                <a:ea typeface="Calibri"/>
                <a:cs typeface="Calibri"/>
              </a:rPr>
              <a:t>Senge, P. and Senge, P., n.d. </a:t>
            </a:r>
            <a:r>
              <a:rPr lang="en-GB" i="1" dirty="0">
                <a:latin typeface="Calibri"/>
                <a:ea typeface="Calibri"/>
                <a:cs typeface="Calibri"/>
              </a:rPr>
              <a:t>The fifth discipline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  <a:endParaRPr lang="en-GB" dirty="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dirty="0">
                <a:ea typeface="+mn-lt"/>
                <a:cs typeface="+mn-lt"/>
              </a:rPr>
              <a:t>Clarke, D. 9th week 2022. Communication in organizations and the use of technology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n-GB" dirty="0">
              <a:ea typeface="+mn-lt"/>
              <a:cs typeface="+mn-lt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938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1EDB8737-380D-1D9B-9060-FC31F287B2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3489" y="13195"/>
            <a:ext cx="10019400" cy="6840387"/>
          </a:xfrm>
        </p:spPr>
      </p:pic>
    </p:spTree>
    <p:extLst>
      <p:ext uri="{BB962C8B-B14F-4D97-AF65-F5344CB8AC3E}">
        <p14:creationId xmlns:p14="http://schemas.microsoft.com/office/powerpoint/2010/main" val="2308712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7871850-9A71-0721-C9A1-6C9D7A695A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7400935"/>
              </p:ext>
            </p:extLst>
          </p:nvPr>
        </p:nvGraphicFramePr>
        <p:xfrm>
          <a:off x="1023257" y="835025"/>
          <a:ext cx="10515600" cy="533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25597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074025353"/>
                    </a:ext>
                  </a:extLst>
                </a:gridCol>
              </a:tblGrid>
              <a:tr h="876300"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2400" dirty="0">
                          <a:effectLst/>
                        </a:rPr>
                        <a:t>Teamwork Evaluation ​</a:t>
                      </a:r>
                      <a:endParaRPr lang="en-GB" b="1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2400" dirty="0">
                          <a:effectLst/>
                        </a:rPr>
                        <a:t>Team responses. ​</a:t>
                      </a:r>
                      <a:endParaRPr lang="en-GB" b="1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5693093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Who was in your team? ​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auto"/>
                      <a:r>
                        <a:rPr lang="en-GB" sz="1800" dirty="0">
                          <a:effectLst/>
                        </a:rPr>
                        <a:t>Stefan, Raluca Micula, </a:t>
                      </a:r>
                      <a:r>
                        <a:rPr lang="en-GB" sz="1800" dirty="0" err="1">
                          <a:effectLst/>
                        </a:rPr>
                        <a:t>Bilkis</a:t>
                      </a:r>
                      <a:r>
                        <a:rPr lang="en-GB" sz="1800" dirty="0">
                          <a:effectLst/>
                        </a:rPr>
                        <a:t> Begum and Shannon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effectLst/>
                        </a:rPr>
                        <a:t>​</a:t>
                      </a:r>
                      <a:endParaRPr lang="en-GB" sz="1800" dirty="0">
                        <a:effectLst/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6863662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What were the key strengths of your team? ​</a:t>
                      </a:r>
                      <a:endParaRPr lang="en-GB" dirty="0">
                        <a:effectLst/>
                      </a:endParaRPr>
                    </a:p>
                    <a:p>
                      <a:pPr fontAlgn="base"/>
                      <a:r>
                        <a:rPr lang="en-GB" sz="1800" dirty="0">
                          <a:effectLst/>
                        </a:rPr>
                        <a:t>​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If </a:t>
                      </a:r>
                      <a:r>
                        <a:rPr lang="en-GB" sz="1800" dirty="0" err="1">
                          <a:effectLst/>
                        </a:rPr>
                        <a:t>im</a:t>
                      </a:r>
                      <a:r>
                        <a:rPr lang="en-GB" sz="1800" dirty="0">
                          <a:effectLst/>
                        </a:rPr>
                        <a:t> honest the key strength was ambition and motivation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7542710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What were the challenges that you overcame as a team?​</a:t>
                      </a:r>
                      <a:endParaRPr lang="en-GB" dirty="0">
                        <a:effectLst/>
                      </a:endParaRPr>
                    </a:p>
                    <a:p>
                      <a:pPr fontAlgn="base"/>
                      <a:r>
                        <a:rPr lang="en-GB" sz="1800" dirty="0">
                          <a:effectLst/>
                        </a:rPr>
                        <a:t>​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>
                          <a:effectLst/>
                        </a:rPr>
                        <a:t>No communication.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4265499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What would you do differently if you worked as a team again?​</a:t>
                      </a:r>
                      <a:endParaRPr lang="en-GB" dirty="0">
                        <a:effectLst/>
                      </a:endParaRPr>
                    </a:p>
                    <a:p>
                      <a:pPr fontAlgn="base"/>
                      <a:r>
                        <a:rPr lang="en-GB" sz="1800" dirty="0">
                          <a:effectLst/>
                        </a:rPr>
                        <a:t>​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>
                          <a:effectLst/>
                        </a:rPr>
                        <a:t>Meet in person instead of working digitally 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3205030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How would you rate your team working? Out of 10? ​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</a:rPr>
                        <a:t> ​7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838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0314244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AnalogousFromDarkSeedLeftStep">
      <a:dk1>
        <a:srgbClr val="000000"/>
      </a:dk1>
      <a:lt1>
        <a:srgbClr val="FFFFFF"/>
      </a:lt1>
      <a:dk2>
        <a:srgbClr val="1B212F"/>
      </a:dk2>
      <a:lt2>
        <a:srgbClr val="F0F3F1"/>
      </a:lt2>
      <a:accent1>
        <a:srgbClr val="C34D98"/>
      </a:accent1>
      <a:accent2>
        <a:srgbClr val="AB3BB1"/>
      </a:accent2>
      <a:accent3>
        <a:srgbClr val="8C4DC3"/>
      </a:accent3>
      <a:accent4>
        <a:srgbClr val="4B3EB3"/>
      </a:accent4>
      <a:accent5>
        <a:srgbClr val="4D71C3"/>
      </a:accent5>
      <a:accent6>
        <a:srgbClr val="3B90B1"/>
      </a:accent6>
      <a:hlink>
        <a:srgbClr val="3F51BF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BlocksVTI</vt:lpstr>
      <vt:lpstr>office theme</vt:lpstr>
      <vt:lpstr>Assignment title:What are the benefits of effective communication on the organization's business process?   Student name: Nikisha talbot  Student ID: 2113109 Module code: BMSW 4002 Lecturer name: Dale Clarke </vt:lpstr>
      <vt:lpstr>What are the benefits of effective communication on the organization's business process?</vt:lpstr>
      <vt:lpstr>What  is effective communication?</vt:lpstr>
      <vt:lpstr>Every organization must approach one structure of communication</vt:lpstr>
      <vt:lpstr>Vertical diagrams</vt:lpstr>
      <vt:lpstr>What are the benefits of effective communication in McDonalds branch?</vt:lpstr>
      <vt:lpstr>What are the benefits of communication between McDonalds staff and costumers?</vt:lpstr>
      <vt:lpstr>PowerPoint Presentation</vt:lpstr>
      <vt:lpstr>PowerPoint Presentation</vt:lpstr>
      <vt:lpstr>PowerPoint Presentation</vt:lpstr>
      <vt:lpstr>PowerPoint Presentation</vt:lpstr>
      <vt:lpstr>How do McDonald's communicate this value?</vt:lpstr>
      <vt:lpstr>Refrence list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119</cp:revision>
  <dcterms:created xsi:type="dcterms:W3CDTF">2022-03-20T15:24:49Z</dcterms:created>
  <dcterms:modified xsi:type="dcterms:W3CDTF">2022-03-27T13:13:31Z</dcterms:modified>
</cp:coreProperties>
</file>