
<file path=[Content_Types].xml><?xml version="1.0" encoding="utf-8"?>
<Types xmlns="http://schemas.openxmlformats.org/package/2006/content-types">
  <Default Extension="jpeg" ContentType="image/jpeg"/>
  <Default Extension="jpg" ContentType="image/png"/>
  <Default Extension="png" ContentType="image/png"/>
  <Default Extension="rels" ContentType="application/vnd.openxmlformats-package.relationships+xml"/>
  <Default Extension="svg" ContentType="image/svg+xml"/>
  <Default Extension="xml" ContentType="application/xml"/>
  <Override PartName="/ppt/presentation.xml" ContentType="application/vnd.openxmlformats-officedocument.presentationml.presentation.main+xml"/>
  <Override PartName="/customXml/itemProps1.xml" ContentType="application/vnd.openxmlformats-officedocument.customXmlProperties+xml"/>
  <Override PartName="/customXml/itemProps2.xml" ContentType="application/vnd.openxmlformats-officedocument.customXmlProperties+xml"/>
  <Override PartName="/customXml/itemProps3.xml" ContentType="application/vnd.openxmlformats-officedocument.customXmlProperties+xml"/>
  <Override PartName="/ppt/slideMasters/slideMaster1.xml" ContentType="application/vnd.openxmlformats-officedocument.presentationml.slideMaster+xml"/>
  <Override PartName="/ppt/slides/slide1.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slides/slide7.xml" ContentType="application/vnd.openxmlformats-officedocument.presentationml.slide+xml"/>
  <Override PartName="/ppt/slides/slide8.xml" ContentType="application/vnd.openxmlformats-officedocument.presentationml.slide+xml"/>
  <Override PartName="/ppt/slides/slide9.xml" ContentType="application/vnd.openxmlformats-officedocument.presentationml.slide+xml"/>
  <Override PartName="/ppt/slides/slide10.xml" ContentType="application/vnd.openxmlformats-officedocument.presentationml.slide+xml"/>
  <Override PartName="/ppt/slides/slide11.xml" ContentType="application/vnd.openxmlformats-officedocument.presentationml.slide+xml"/>
  <Override PartName="/ppt/slides/slide12.xml" ContentType="application/vnd.openxmlformats-officedocument.presentationml.slide+xml"/>
  <Override PartName="/ppt/slides/slide13.xml" ContentType="application/vnd.openxmlformats-officedocument.presentationml.slide+xml"/>
  <Override PartName="/ppt/slides/slide14.xml" ContentType="application/vnd.openxmlformats-officedocument.presentationml.slide+xml"/>
  <Override PartName="/ppt/slides/slide15.xml" ContentType="application/vnd.openxmlformats-officedocument.presentationml.slide+xml"/>
  <Override PartName="/ppt/slides/slide16.xml" ContentType="application/vnd.openxmlformats-officedocument.presentationml.slide+xml"/>
  <Override PartName="/ppt/slides/slide17.xml" ContentType="application/vnd.openxmlformats-officedocument.presentationml.slide+xml"/>
  <Override PartName="/ppt/slides/slide18.xml" ContentType="application/vnd.openxmlformats-officedocument.presentationml.slide+xml"/>
  <Override PartName="/ppt/slides/slide19.xml" ContentType="application/vnd.openxmlformats-officedocument.presentationml.slide+xml"/>
  <Override PartName="/ppt/notesMasters/notesMaster1.xml" ContentType="application/vnd.openxmlformats-officedocument.presentationml.notesMaster+xml"/>
  <Override PartName="/ppt/presProps.xml" ContentType="application/vnd.openxmlformats-officedocument.presentationml.presProps+xml"/>
  <Override PartName="/ppt/viewProps.xml" ContentType="application/vnd.openxmlformats-officedocument.presentationml.viewProps+xml"/>
  <Override PartName="/ppt/theme/theme1.xml" ContentType="application/vnd.openxmlformats-officedocument.theme+xml"/>
  <Override PartName="/ppt/tableStyles.xml" ContentType="application/vnd.openxmlformats-officedocument.presentationml.tableStyles+xml"/>
  <Override PartName="/ppt/slideLayouts/slideLayout1.xml" ContentType="application/vnd.openxmlformats-officedocument.presentationml.slideLayout+xml"/>
  <Override PartName="/ppt/slideLayouts/slideLayout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ppt/slideLayouts/slideLayout12.xml" ContentType="application/vnd.openxmlformats-officedocument.presentationml.slideLayout+xml"/>
  <Override PartName="/ppt/slideLayouts/slideLayout13.xml" ContentType="application/vnd.openxmlformats-officedocument.presentationml.slideLayout+xml"/>
  <Override PartName="/ppt/slideLayouts/slideLayout14.xml" ContentType="application/vnd.openxmlformats-officedocument.presentationml.slideLayout+xml"/>
  <Override PartName="/ppt/slideLayouts/slideLayout15.xml" ContentType="application/vnd.openxmlformats-officedocument.presentationml.slideLayout+xml"/>
  <Override PartName="/ppt/slideLayouts/slideLayout16.xml" ContentType="application/vnd.openxmlformats-officedocument.presentationml.slideLayout+xml"/>
  <Override PartName="/ppt/slideLayouts/slideLayout17.xml" ContentType="application/vnd.openxmlformats-officedocument.presentationml.slideLayout+xml"/>
  <Override PartName="/ppt/theme/theme2.xml" ContentType="application/vnd.openxmlformats-officedocument.theme+xml"/>
  <Override PartName="/ppt/media/image10.jpg" ContentType="image/jpeg"/>
  <Override PartName="/ppt/media/image11.jpg" ContentType="image/jpeg"/>
  <Override PartName="/ppt/notesSlides/notesSlide1.xml" ContentType="application/vnd.openxmlformats-officedocument.presentationml.notesSlide+xml"/>
  <Override PartName="/ppt/diagrams/data1.xml" ContentType="application/vnd.openxmlformats-officedocument.drawingml.diagramData+xml"/>
  <Override PartName="/ppt/diagrams/layout1.xml" ContentType="application/vnd.openxmlformats-officedocument.drawingml.diagramLayout+xml"/>
  <Override PartName="/ppt/diagrams/quickStyle1.xml" ContentType="application/vnd.openxmlformats-officedocument.drawingml.diagramStyle+xml"/>
  <Override PartName="/ppt/diagrams/colors1.xml" ContentType="application/vnd.openxmlformats-officedocument.drawingml.diagramColors+xml"/>
  <Override PartName="/ppt/diagrams/drawing1.xml" ContentType="application/vnd.ms-office.drawingml.diagramDrawing+xml"/>
  <Override PartName="/ppt/media/image24.jpg" ContentType="image/jpeg"/>
  <Override PartName="/ppt/diagrams/data2.xml" ContentType="application/vnd.openxmlformats-officedocument.drawingml.diagramData+xml"/>
  <Override PartName="/ppt/diagrams/layout2.xml" ContentType="application/vnd.openxmlformats-officedocument.drawingml.diagramLayout+xml"/>
  <Override PartName="/ppt/diagrams/quickStyle2.xml" ContentType="application/vnd.openxmlformats-officedocument.drawingml.diagramStyle+xml"/>
  <Override PartName="/ppt/diagrams/colors2.xml" ContentType="application/vnd.openxmlformats-officedocument.drawingml.diagramColors+xml"/>
  <Override PartName="/ppt/diagrams/drawing2.xml" ContentType="application/vnd.ms-office.drawingml.diagramDrawing+xml"/>
  <Override PartName="/ppt/diagrams/data3.xml" ContentType="application/vnd.openxmlformats-officedocument.drawingml.diagramData+xml"/>
  <Override PartName="/ppt/diagrams/layout3.xml" ContentType="application/vnd.openxmlformats-officedocument.drawingml.diagramLayout+xml"/>
  <Override PartName="/ppt/diagrams/quickStyle3.xml" ContentType="application/vnd.openxmlformats-officedocument.drawingml.diagramStyle+xml"/>
  <Override PartName="/ppt/diagrams/colors3.xml" ContentType="application/vnd.openxmlformats-officedocument.drawingml.diagramColors+xml"/>
  <Override PartName="/ppt/diagrams/drawing3.xml" ContentType="application/vnd.ms-office.drawingml.diagramDrawing+xml"/>
  <Override PartName="/ppt/diagrams/data4.xml" ContentType="application/vnd.openxmlformats-officedocument.drawingml.diagramData+xml"/>
  <Override PartName="/ppt/diagrams/layout4.xml" ContentType="application/vnd.openxmlformats-officedocument.drawingml.diagramLayout+xml"/>
  <Override PartName="/ppt/diagrams/quickStyle4.xml" ContentType="application/vnd.openxmlformats-officedocument.drawingml.diagramStyle+xml"/>
  <Override PartName="/ppt/diagrams/colors4.xml" ContentType="application/vnd.openxmlformats-officedocument.drawingml.diagramColors+xml"/>
  <Override PartName="/ppt/diagrams/drawing4.xml" ContentType="application/vnd.ms-office.drawingml.diagramDrawing+xml"/>
  <Override PartName="/ppt/notesSlides/notesSlide2.xml" ContentType="application/vnd.openxmlformats-officedocument.presentationml.notesSlide+xml"/>
  <Override PartName="/ppt/revisionInfo.xml" ContentType="application/vnd.ms-powerpoint.revisioninfo+xml"/>
  <Override PartName="/docProps/core.xml" ContentType="application/vnd.openxmlformats-package.core-properties+xml"/>
  <Override PartName="/docProps/app.xml" ContentType="application/vnd.openxmlformats-officedocument.extended-properties+xml"/>
  <Override PartName="/docProps/custom.xml" ContentType="application/vnd.openxmlformats-officedocument.custom-properties+xml"/>
</Types>
</file>

<file path=_rels/.rels><?xml version="1.0" encoding="UTF-8" standalone="yes"?>
<Relationships xmlns="http://schemas.openxmlformats.org/package/2006/relationships"><Relationship Id="rId3" Type="http://schemas.openxmlformats.org/package/2006/relationships/metadata/core-properties" Target="docProps/core.xml"/><Relationship Id="rId2" Type="http://schemas.openxmlformats.org/package/2006/relationships/metadata/thumbnail" Target="docProps/thumbnail.jpeg"/><Relationship Id="rId1" Type="http://schemas.openxmlformats.org/officeDocument/2006/relationships/officeDocument" Target="ppt/presentation.xml"/><Relationship Id="rId5" Type="http://schemas.openxmlformats.org/officeDocument/2006/relationships/custom-properties" Target="docProps/custom.xml"/><Relationship Id="rId4" Type="http://schemas.openxmlformats.org/officeDocument/2006/relationships/extended-properties" Target="docProps/app.xml"/></Relationships>
</file>

<file path=ppt/presentation.xml><?xml version="1.0" encoding="utf-8"?>
<p:presentation xmlns:a="http://schemas.openxmlformats.org/drawingml/2006/main" xmlns:r="http://schemas.openxmlformats.org/officeDocument/2006/relationships" xmlns:p="http://schemas.openxmlformats.org/presentationml/2006/main" saveSubsetFonts="1">
  <p:sldMasterIdLst>
    <p:sldMasterId id="2147483672" r:id="rId4"/>
  </p:sldMasterIdLst>
  <p:notesMasterIdLst>
    <p:notesMasterId r:id="rId24"/>
  </p:notesMasterIdLst>
  <p:sldIdLst>
    <p:sldId id="257" r:id="rId5"/>
    <p:sldId id="256" r:id="rId6"/>
    <p:sldId id="259" r:id="rId7"/>
    <p:sldId id="270" r:id="rId8"/>
    <p:sldId id="261" r:id="rId9"/>
    <p:sldId id="258" r:id="rId10"/>
    <p:sldId id="264" r:id="rId11"/>
    <p:sldId id="265" r:id="rId12"/>
    <p:sldId id="272" r:id="rId13"/>
    <p:sldId id="274" r:id="rId14"/>
    <p:sldId id="275" r:id="rId15"/>
    <p:sldId id="276" r:id="rId16"/>
    <p:sldId id="266" r:id="rId17"/>
    <p:sldId id="267" r:id="rId18"/>
    <p:sldId id="268" r:id="rId19"/>
    <p:sldId id="271" r:id="rId20"/>
    <p:sldId id="273" r:id="rId21"/>
    <p:sldId id="260" r:id="rId22"/>
    <p:sldId id="277" r:id="rId23"/>
  </p:sldIdLst>
  <p:sldSz cx="12192000" cy="6858000"/>
  <p:notesSz cx="6858000" cy="9144000"/>
  <p:defaultTextStyle>
    <a:defPPr>
      <a:defRPr lang="en-US"/>
    </a:defPPr>
    <a:lvl1pPr marL="0" algn="l" defTabSz="457200" rtl="0" eaLnBrk="1" latinLnBrk="0" hangingPunct="1">
      <a:defRPr sz="1800" kern="1200">
        <a:solidFill>
          <a:schemeClr val="tx1"/>
        </a:solidFill>
        <a:latin typeface="+mn-lt"/>
        <a:ea typeface="+mn-ea"/>
        <a:cs typeface="+mn-cs"/>
      </a:defRPr>
    </a:lvl1pPr>
    <a:lvl2pPr marL="457200" algn="l" defTabSz="457200" rtl="0" eaLnBrk="1" latinLnBrk="0" hangingPunct="1">
      <a:defRPr sz="1800" kern="1200">
        <a:solidFill>
          <a:schemeClr val="tx1"/>
        </a:solidFill>
        <a:latin typeface="+mn-lt"/>
        <a:ea typeface="+mn-ea"/>
        <a:cs typeface="+mn-cs"/>
      </a:defRPr>
    </a:lvl2pPr>
    <a:lvl3pPr marL="914400" algn="l" defTabSz="457200" rtl="0" eaLnBrk="1" latinLnBrk="0" hangingPunct="1">
      <a:defRPr sz="1800" kern="1200">
        <a:solidFill>
          <a:schemeClr val="tx1"/>
        </a:solidFill>
        <a:latin typeface="+mn-lt"/>
        <a:ea typeface="+mn-ea"/>
        <a:cs typeface="+mn-cs"/>
      </a:defRPr>
    </a:lvl3pPr>
    <a:lvl4pPr marL="1371600" algn="l" defTabSz="457200" rtl="0" eaLnBrk="1" latinLnBrk="0" hangingPunct="1">
      <a:defRPr sz="1800" kern="1200">
        <a:solidFill>
          <a:schemeClr val="tx1"/>
        </a:solidFill>
        <a:latin typeface="+mn-lt"/>
        <a:ea typeface="+mn-ea"/>
        <a:cs typeface="+mn-cs"/>
      </a:defRPr>
    </a:lvl4pPr>
    <a:lvl5pPr marL="1828800" algn="l" defTabSz="457200" rtl="0" eaLnBrk="1" latinLnBrk="0" hangingPunct="1">
      <a:defRPr sz="1800" kern="1200">
        <a:solidFill>
          <a:schemeClr val="tx1"/>
        </a:solidFill>
        <a:latin typeface="+mn-lt"/>
        <a:ea typeface="+mn-ea"/>
        <a:cs typeface="+mn-cs"/>
      </a:defRPr>
    </a:lvl5pPr>
    <a:lvl6pPr marL="2286000" algn="l" defTabSz="457200" rtl="0" eaLnBrk="1" latinLnBrk="0" hangingPunct="1">
      <a:defRPr sz="1800" kern="1200">
        <a:solidFill>
          <a:schemeClr val="tx1"/>
        </a:solidFill>
        <a:latin typeface="+mn-lt"/>
        <a:ea typeface="+mn-ea"/>
        <a:cs typeface="+mn-cs"/>
      </a:defRPr>
    </a:lvl6pPr>
    <a:lvl7pPr marL="2743200" algn="l" defTabSz="457200" rtl="0" eaLnBrk="1" latinLnBrk="0" hangingPunct="1">
      <a:defRPr sz="1800" kern="1200">
        <a:solidFill>
          <a:schemeClr val="tx1"/>
        </a:solidFill>
        <a:latin typeface="+mn-lt"/>
        <a:ea typeface="+mn-ea"/>
        <a:cs typeface="+mn-cs"/>
      </a:defRPr>
    </a:lvl7pPr>
    <a:lvl8pPr marL="3200400" algn="l" defTabSz="457200" rtl="0" eaLnBrk="1" latinLnBrk="0" hangingPunct="1">
      <a:defRPr sz="1800" kern="1200">
        <a:solidFill>
          <a:schemeClr val="tx1"/>
        </a:solidFill>
        <a:latin typeface="+mn-lt"/>
        <a:ea typeface="+mn-ea"/>
        <a:cs typeface="+mn-cs"/>
      </a:defRPr>
    </a:lvl8pPr>
    <a:lvl9pPr marL="3657600" algn="l" defTabSz="457200" rtl="0" eaLnBrk="1" latinLnBrk="0" hangingPunct="1">
      <a:defRPr sz="1800" kern="1200">
        <a:solidFill>
          <a:schemeClr val="tx1"/>
        </a:solidFill>
        <a:latin typeface="+mn-lt"/>
        <a:ea typeface="+mn-ea"/>
        <a:cs typeface="+mn-cs"/>
      </a:defRPr>
    </a:lvl9pPr>
  </p:defaultTextStyle>
  <p:extLst>
    <p:ext uri="{EFAFB233-063F-42B5-8137-9DF3F51BA10A}">
      <p15:sldGuideLst xmlns:p15="http://schemas.microsoft.com/office/powerpoint/2012/main">
        <p15:guide id="1" orient="horz" pos="2160" userDrawn="1">
          <p15:clr>
            <a:srgbClr val="A4A3A4"/>
          </p15:clr>
        </p15:guide>
        <p15:guide id="2" pos="3840" userDrawn="1">
          <p15:clr>
            <a:srgbClr val="A4A3A4"/>
          </p15:clr>
        </p15:guide>
      </p15:sldGuideLst>
    </p:ext>
  </p:extLst>
</p:presentation>
</file>

<file path=ppt/presProps.xml><?xml version="1.0" encoding="utf-8"?>
<p:presentationPr xmlns:a="http://schemas.openxmlformats.org/drawingml/2006/main" xmlns:r="http://schemas.openxmlformats.org/officeDocument/2006/relationships" xmlns:p="http://schemas.openxmlformats.org/presentationml/2006/main">
  <p:extLst>
    <p:ext uri="{E76CE94A-603C-4142-B9EB-6D1370010A27}">
      <p14:discardImageEditData xmlns:p14="http://schemas.microsoft.com/office/powerpoint/2010/main" val="0"/>
    </p:ext>
    <p:ext uri="{D31A062A-798A-4329-ABDD-BBA856620510}">
      <p14:defaultImageDpi xmlns:p14="http://schemas.microsoft.com/office/powerpoint/2010/main" val="32767"/>
    </p:ext>
    <p:ext uri="{FD5EFAAD-0ECE-453E-9831-46B23BE46B34}">
      <p15:chartTrackingRefBased xmlns:p15="http://schemas.microsoft.com/office/powerpoint/2012/main" val="1"/>
    </p:ext>
  </p:extLst>
</p:presentationPr>
</file>

<file path=ppt/revisionInfo.xml><?xml version="1.0" encoding="utf-8"?>
<p1510:revInfo xmlns:a="http://schemas.openxmlformats.org/drawingml/2006/main" xmlns:r="http://schemas.openxmlformats.org/officeDocument/2006/relationships" xmlns:p1510="http://schemas.microsoft.com/office/powerpoint/2015/10/main">
  <p1510:revLst>
    <p1510:client id="{B886DCB1-76EA-4C47-AD49-2BFF35C4F9B5}" v="1" dt="2022-03-26T17:10:26.339"/>
  </p1510:revLst>
</p1510:revInfo>
</file>

<file path=ppt/tableStyles.xml><?xml version="1.0" encoding="utf-8"?>
<a:tblStyleLst xmlns:a="http://schemas.openxmlformats.org/drawingml/2006/main" def="{5C22544A-7EE6-4342-B048-85BDC9FD1C3A}"/>
</file>

<file path=ppt/viewProps.xml><?xml version="1.0" encoding="utf-8"?>
<p:viewPr xmlns:a="http://schemas.openxmlformats.org/drawingml/2006/main" xmlns:r="http://schemas.openxmlformats.org/officeDocument/2006/relationships" xmlns:p="http://schemas.openxmlformats.org/presentationml/2006/main">
  <p:normalViewPr>
    <p:restoredLeft sz="14995" autoAdjust="0"/>
    <p:restoredTop sz="94660"/>
  </p:normalViewPr>
  <p:slideViewPr>
    <p:cSldViewPr snapToGrid="0" showGuides="1">
      <p:cViewPr varScale="1">
        <p:scale>
          <a:sx n="78" d="100"/>
          <a:sy n="78" d="100"/>
        </p:scale>
        <p:origin x="154" y="67"/>
      </p:cViewPr>
      <p:guideLst>
        <p:guide orient="horz" pos="2160"/>
        <p:guide pos="3840"/>
      </p:guideLst>
    </p:cSldViewPr>
  </p:slideViewPr>
  <p:notesTextViewPr>
    <p:cViewPr>
      <p:scale>
        <a:sx n="1" d="1"/>
        <a:sy n="1" d="1"/>
      </p:scale>
      <p:origin x="0" y="0"/>
    </p:cViewPr>
  </p:notesTextViewPr>
  <p:gridSpacing cx="72008" cy="72008"/>
</p:viewPr>
</file>

<file path=ppt/_rels/presentation.xml.rels><?xml version="1.0" encoding="UTF-8" standalone="yes"?>
<Relationships xmlns="http://schemas.openxmlformats.org/package/2006/relationships"><Relationship Id="rId8" Type="http://schemas.openxmlformats.org/officeDocument/2006/relationships/slide" Target="slides/slide4.xml"/><Relationship Id="rId13" Type="http://schemas.openxmlformats.org/officeDocument/2006/relationships/slide" Target="slides/slide9.xml"/><Relationship Id="rId18" Type="http://schemas.openxmlformats.org/officeDocument/2006/relationships/slide" Target="slides/slide14.xml"/><Relationship Id="rId26" Type="http://schemas.openxmlformats.org/officeDocument/2006/relationships/viewProps" Target="viewProps.xml"/><Relationship Id="rId3" Type="http://schemas.openxmlformats.org/officeDocument/2006/relationships/customXml" Target="../customXml/item3.xml"/><Relationship Id="rId21" Type="http://schemas.openxmlformats.org/officeDocument/2006/relationships/slide" Target="slides/slide17.xml"/><Relationship Id="rId7" Type="http://schemas.openxmlformats.org/officeDocument/2006/relationships/slide" Target="slides/slide3.xml"/><Relationship Id="rId12" Type="http://schemas.openxmlformats.org/officeDocument/2006/relationships/slide" Target="slides/slide8.xml"/><Relationship Id="rId17" Type="http://schemas.openxmlformats.org/officeDocument/2006/relationships/slide" Target="slides/slide13.xml"/><Relationship Id="rId25" Type="http://schemas.openxmlformats.org/officeDocument/2006/relationships/presProps" Target="presProps.xml"/><Relationship Id="rId2" Type="http://schemas.openxmlformats.org/officeDocument/2006/relationships/customXml" Target="../customXml/item2.xml"/><Relationship Id="rId16" Type="http://schemas.openxmlformats.org/officeDocument/2006/relationships/slide" Target="slides/slide12.xml"/><Relationship Id="rId20" Type="http://schemas.openxmlformats.org/officeDocument/2006/relationships/slide" Target="slides/slide16.xml"/><Relationship Id="rId29" Type="http://schemas.microsoft.com/office/2015/10/relationships/revisionInfo" Target="revisionInfo.xml"/><Relationship Id="rId1" Type="http://schemas.openxmlformats.org/officeDocument/2006/relationships/customXml" Target="../customXml/item1.xml"/><Relationship Id="rId6" Type="http://schemas.openxmlformats.org/officeDocument/2006/relationships/slide" Target="slides/slide2.xml"/><Relationship Id="rId11" Type="http://schemas.openxmlformats.org/officeDocument/2006/relationships/slide" Target="slides/slide7.xml"/><Relationship Id="rId24" Type="http://schemas.openxmlformats.org/officeDocument/2006/relationships/notesMaster" Target="notesMasters/notesMaster1.xml"/><Relationship Id="rId5" Type="http://schemas.openxmlformats.org/officeDocument/2006/relationships/slide" Target="slides/slide1.xml"/><Relationship Id="rId15" Type="http://schemas.openxmlformats.org/officeDocument/2006/relationships/slide" Target="slides/slide11.xml"/><Relationship Id="rId23" Type="http://schemas.openxmlformats.org/officeDocument/2006/relationships/slide" Target="slides/slide19.xml"/><Relationship Id="rId28" Type="http://schemas.openxmlformats.org/officeDocument/2006/relationships/tableStyles" Target="tableStyles.xml"/><Relationship Id="rId10" Type="http://schemas.openxmlformats.org/officeDocument/2006/relationships/slide" Target="slides/slide6.xml"/><Relationship Id="rId19" Type="http://schemas.openxmlformats.org/officeDocument/2006/relationships/slide" Target="slides/slide15.xml"/><Relationship Id="rId4" Type="http://schemas.openxmlformats.org/officeDocument/2006/relationships/slideMaster" Target="slideMasters/slideMaster1.xml"/><Relationship Id="rId9" Type="http://schemas.openxmlformats.org/officeDocument/2006/relationships/slide" Target="slides/slide5.xml"/><Relationship Id="rId14" Type="http://schemas.openxmlformats.org/officeDocument/2006/relationships/slide" Target="slides/slide10.xml"/><Relationship Id="rId22" Type="http://schemas.openxmlformats.org/officeDocument/2006/relationships/slide" Target="slides/slide18.xml"/><Relationship Id="rId27" Type="http://schemas.openxmlformats.org/officeDocument/2006/relationships/theme" Target="theme/theme1.xml"/></Relationships>
</file>

<file path=ppt/diagrams/_rels/data1.xml.rels><?xml version="1.0" encoding="UTF-8" standalone="yes"?>
<Relationships xmlns="http://schemas.openxmlformats.org/package/2006/relationships"><Relationship Id="rId8" Type="http://schemas.openxmlformats.org/officeDocument/2006/relationships/image" Target="../media/image23.svg"/><Relationship Id="rId3" Type="http://schemas.openxmlformats.org/officeDocument/2006/relationships/image" Target="../media/image18.png"/><Relationship Id="rId7" Type="http://schemas.openxmlformats.org/officeDocument/2006/relationships/image" Target="../media/image22.png"/><Relationship Id="rId2" Type="http://schemas.openxmlformats.org/officeDocument/2006/relationships/image" Target="../media/image17.svg"/><Relationship Id="rId1" Type="http://schemas.openxmlformats.org/officeDocument/2006/relationships/image" Target="../media/image16.png"/><Relationship Id="rId6" Type="http://schemas.openxmlformats.org/officeDocument/2006/relationships/image" Target="../media/image21.svg"/><Relationship Id="rId5" Type="http://schemas.openxmlformats.org/officeDocument/2006/relationships/image" Target="../media/image20.png"/><Relationship Id="rId4" Type="http://schemas.openxmlformats.org/officeDocument/2006/relationships/image" Target="../media/image19.svg"/></Relationships>
</file>

<file path=ppt/diagrams/_rels/data2.xml.rels><?xml version="1.0" encoding="UTF-8" standalone="yes"?>
<Relationships xmlns="http://schemas.openxmlformats.org/package/2006/relationships"><Relationship Id="rId8" Type="http://schemas.openxmlformats.org/officeDocument/2006/relationships/image" Target="../media/image35.svg"/><Relationship Id="rId3" Type="http://schemas.openxmlformats.org/officeDocument/2006/relationships/image" Target="../media/image30.png"/><Relationship Id="rId7" Type="http://schemas.openxmlformats.org/officeDocument/2006/relationships/image" Target="../media/image34.png"/><Relationship Id="rId2" Type="http://schemas.openxmlformats.org/officeDocument/2006/relationships/image" Target="../media/image29.svg"/><Relationship Id="rId1" Type="http://schemas.openxmlformats.org/officeDocument/2006/relationships/image" Target="../media/image28.png"/><Relationship Id="rId6" Type="http://schemas.openxmlformats.org/officeDocument/2006/relationships/image" Target="../media/image33.svg"/><Relationship Id="rId5" Type="http://schemas.openxmlformats.org/officeDocument/2006/relationships/image" Target="../media/image32.png"/><Relationship Id="rId10" Type="http://schemas.openxmlformats.org/officeDocument/2006/relationships/image" Target="../media/image37.svg"/><Relationship Id="rId4" Type="http://schemas.openxmlformats.org/officeDocument/2006/relationships/image" Target="../media/image31.svg"/><Relationship Id="rId9" Type="http://schemas.openxmlformats.org/officeDocument/2006/relationships/image" Target="../media/image36.png"/></Relationships>
</file>

<file path=ppt/diagrams/_rels/data4.xml.rels><?xml version="1.0" encoding="UTF-8" standalone="yes"?>
<Relationships xmlns="http://schemas.openxmlformats.org/package/2006/relationships"><Relationship Id="rId3" Type="http://schemas.openxmlformats.org/officeDocument/2006/relationships/image" Target="../media/image40.png"/><Relationship Id="rId2" Type="http://schemas.openxmlformats.org/officeDocument/2006/relationships/image" Target="../media/image39.svg"/><Relationship Id="rId1" Type="http://schemas.openxmlformats.org/officeDocument/2006/relationships/image" Target="../media/image38.png"/><Relationship Id="rId6" Type="http://schemas.openxmlformats.org/officeDocument/2006/relationships/image" Target="../media/image43.svg"/><Relationship Id="rId5" Type="http://schemas.openxmlformats.org/officeDocument/2006/relationships/image" Target="../media/image42.png"/><Relationship Id="rId4" Type="http://schemas.openxmlformats.org/officeDocument/2006/relationships/image" Target="../media/image41.svg"/></Relationships>
</file>

<file path=ppt/diagrams/_rels/drawing1.xml.rels><?xml version="1.0" encoding="UTF-8" standalone="yes"?>
<Relationships xmlns="http://schemas.openxmlformats.org/package/2006/relationships"><Relationship Id="rId8" Type="http://schemas.openxmlformats.org/officeDocument/2006/relationships/image" Target="../media/image23.svg"/><Relationship Id="rId3" Type="http://schemas.openxmlformats.org/officeDocument/2006/relationships/image" Target="../media/image18.png"/><Relationship Id="rId7" Type="http://schemas.openxmlformats.org/officeDocument/2006/relationships/image" Target="../media/image22.png"/><Relationship Id="rId2" Type="http://schemas.openxmlformats.org/officeDocument/2006/relationships/image" Target="../media/image17.svg"/><Relationship Id="rId1" Type="http://schemas.openxmlformats.org/officeDocument/2006/relationships/image" Target="../media/image16.png"/><Relationship Id="rId6" Type="http://schemas.openxmlformats.org/officeDocument/2006/relationships/image" Target="../media/image21.svg"/><Relationship Id="rId5" Type="http://schemas.openxmlformats.org/officeDocument/2006/relationships/image" Target="../media/image20.png"/><Relationship Id="rId4" Type="http://schemas.openxmlformats.org/officeDocument/2006/relationships/image" Target="../media/image19.svg"/></Relationships>
</file>

<file path=ppt/diagrams/_rels/drawing2.xml.rels><?xml version="1.0" encoding="UTF-8" standalone="yes"?>
<Relationships xmlns="http://schemas.openxmlformats.org/package/2006/relationships"><Relationship Id="rId8" Type="http://schemas.openxmlformats.org/officeDocument/2006/relationships/image" Target="../media/image35.svg"/><Relationship Id="rId3" Type="http://schemas.openxmlformats.org/officeDocument/2006/relationships/image" Target="../media/image30.png"/><Relationship Id="rId7" Type="http://schemas.openxmlformats.org/officeDocument/2006/relationships/image" Target="../media/image34.png"/><Relationship Id="rId2" Type="http://schemas.openxmlformats.org/officeDocument/2006/relationships/image" Target="../media/image29.svg"/><Relationship Id="rId1" Type="http://schemas.openxmlformats.org/officeDocument/2006/relationships/image" Target="../media/image28.png"/><Relationship Id="rId6" Type="http://schemas.openxmlformats.org/officeDocument/2006/relationships/image" Target="../media/image33.svg"/><Relationship Id="rId5" Type="http://schemas.openxmlformats.org/officeDocument/2006/relationships/image" Target="../media/image32.png"/><Relationship Id="rId10" Type="http://schemas.openxmlformats.org/officeDocument/2006/relationships/image" Target="../media/image37.svg"/><Relationship Id="rId4" Type="http://schemas.openxmlformats.org/officeDocument/2006/relationships/image" Target="../media/image31.svg"/><Relationship Id="rId9" Type="http://schemas.openxmlformats.org/officeDocument/2006/relationships/image" Target="../media/image36.png"/></Relationships>
</file>

<file path=ppt/diagrams/_rels/drawing4.xml.rels><?xml version="1.0" encoding="UTF-8" standalone="yes"?>
<Relationships xmlns="http://schemas.openxmlformats.org/package/2006/relationships"><Relationship Id="rId3" Type="http://schemas.openxmlformats.org/officeDocument/2006/relationships/image" Target="../media/image40.png"/><Relationship Id="rId2" Type="http://schemas.openxmlformats.org/officeDocument/2006/relationships/image" Target="../media/image39.svg"/><Relationship Id="rId1" Type="http://schemas.openxmlformats.org/officeDocument/2006/relationships/image" Target="../media/image38.png"/><Relationship Id="rId6" Type="http://schemas.openxmlformats.org/officeDocument/2006/relationships/image" Target="../media/image43.svg"/><Relationship Id="rId5" Type="http://schemas.openxmlformats.org/officeDocument/2006/relationships/image" Target="../media/image42.png"/><Relationship Id="rId4" Type="http://schemas.openxmlformats.org/officeDocument/2006/relationships/image" Target="../media/image41.svg"/></Relationships>
</file>

<file path=ppt/diagrams/colors1.xml><?xml version="1.0" encoding="utf-8"?>
<dgm:colorsDef xmlns:dgm="http://schemas.openxmlformats.org/drawingml/2006/diagram" xmlns:a="http://schemas.openxmlformats.org/drawingml/2006/main" uniqueId="urn:microsoft.com/office/officeart/2018/5/colors/Iconchunking_neutralicon_colorful1">
  <dgm:title val=""/>
  <dgm:desc val=""/>
  <dgm:catLst>
    <dgm:cat type="colorful" pri="10100"/>
  </dgm:catLst>
  <dgm:styleLbl name="node0">
    <dgm:fillClrLst meth="repeat">
      <a:schemeClr val="accent1"/>
    </dgm:fillClrLst>
    <dgm:linClrLst meth="repeat">
      <a:schemeClr val="lt1"/>
    </dgm:linClrLst>
    <dgm:effectClrLst/>
    <dgm:txLinClrLst/>
    <dgm:txFillClrLst/>
    <dgm:txEffectClrLst/>
  </dgm:styleLbl>
  <dgm:styleLbl name="node1">
    <dgm:fillClrLst meth="repeat">
      <a:schemeClr val="bg1"/>
    </dgm:fillClrLst>
    <dgm:linClrLst meth="repeat">
      <a:schemeClr val="lt1">
        <a:alpha val="0"/>
      </a:schemeClr>
    </dgm:linClrLst>
    <dgm:effectClrLst/>
    <dgm:txLinClrLst/>
    <dgm:txFillClrLst meth="repeat">
      <a:schemeClr val="dk1"/>
    </dgm:txFillClrLst>
    <dgm:txEffectClrLst/>
  </dgm:styleLbl>
  <dgm:styleLbl name="alignNode1">
    <dgm:fillClrLst meth="repeat">
      <a:schemeClr val="accent2"/>
      <a:schemeClr val="accent3"/>
      <a:schemeClr val="accent4"/>
      <a:schemeClr val="accent5"/>
      <a:schemeClr val="accent6"/>
    </dgm:fillClrLst>
    <dgm:linClrLst meth="repeat">
      <a:schemeClr val="accent2"/>
      <a:schemeClr val="accent3"/>
      <a:schemeClr val="accent4"/>
      <a:schemeClr val="accent5"/>
      <a:schemeClr val="accent6"/>
    </dgm:linClrLst>
    <dgm:effectClrLst/>
    <dgm:txLinClrLst/>
    <dgm:txFillClrLst/>
    <dgm:txEffectClrLst/>
  </dgm:styleLbl>
  <dgm:styleLbl name="lnNode1">
    <dgm:fillClrLst meth="repeat">
      <a:schemeClr val="accent2"/>
      <a:schemeClr val="accent3"/>
      <a:schemeClr val="accent4"/>
      <a:schemeClr val="accent5"/>
      <a:schemeClr val="accent6"/>
    </dgm:fillClrLst>
    <dgm:linClrLst meth="repeat">
      <a:schemeClr val="lt1"/>
    </dgm:linClrLst>
    <dgm:effectClrLst/>
    <dgm:txLinClrLst/>
    <dgm:txFillClrLst/>
    <dgm:txEffectClrLst/>
  </dgm:styleLbl>
  <dgm:styleLbl name="vennNode1">
    <dgm:fillClrLst meth="repeat">
      <a:schemeClr val="accent2">
        <a:alpha val="50000"/>
      </a:schemeClr>
      <a:schemeClr val="accent3">
        <a:alpha val="50000"/>
      </a:schemeClr>
      <a:schemeClr val="accent4">
        <a:alpha val="50000"/>
      </a:schemeClr>
      <a:schemeClr val="accent5">
        <a:alpha val="50000"/>
      </a:schemeClr>
      <a:schemeClr val="accent6">
        <a:alpha val="50000"/>
      </a:schemeClr>
    </dgm:fillClrLst>
    <dgm:linClrLst meth="repeat">
      <a:schemeClr val="lt1"/>
    </dgm:linClrLst>
    <dgm:effectClrLst/>
    <dgm:txLinClrLst/>
    <dgm:txFillClrLst/>
    <dgm:txEffectClrLst/>
  </dgm:styleLbl>
  <dgm:styleLbl name="node2">
    <dgm:fillClrLst>
      <a:schemeClr val="accent2"/>
    </dgm:fillClrLst>
    <dgm:linClrLst meth="repeat">
      <a:schemeClr val="lt1"/>
    </dgm:linClrLst>
    <dgm:effectClrLst/>
    <dgm:txLinClrLst/>
    <dgm:txFillClrLst/>
    <dgm:txEffectClrLst/>
  </dgm:styleLbl>
  <dgm:styleLbl name="node3">
    <dgm:fillClrLst>
      <a:schemeClr val="accent3"/>
    </dgm:fillClrLst>
    <dgm:linClrLst meth="repeat">
      <a:schemeClr val="lt1"/>
    </dgm:linClrLst>
    <dgm:effectClrLst/>
    <dgm:txLinClrLst/>
    <dgm:txFillClrLst/>
    <dgm:txEffectClrLst/>
  </dgm:styleLbl>
  <dgm:styleLbl name="node4">
    <dgm:fillClrLst>
      <a:schemeClr val="accent4"/>
    </dgm:fillClrLst>
    <dgm:linClrLst meth="repeat">
      <a:schemeClr val="lt1"/>
    </dgm:linClrLst>
    <dgm:effectClrLst/>
    <dgm:txLinClrLst/>
    <dgm:txFillClrLst/>
    <dgm:txEffectClrLst/>
  </dgm:styleLbl>
  <dgm:styleLbl name="fgImgPlace1">
    <dgm:fillClrLst meth="repeat">
      <a:schemeClr val="accent2">
        <a:tint val="50000"/>
      </a:schemeClr>
      <a:schemeClr val="accent3">
        <a:tint val="50000"/>
      </a:schemeClr>
      <a:schemeClr val="accent4">
        <a:tint val="50000"/>
      </a:schemeClr>
      <a:schemeClr val="accent5">
        <a:tint val="50000"/>
      </a:schemeClr>
      <a:schemeClr val="accent6">
        <a:tint val="50000"/>
      </a:schemeClr>
    </dgm:fillClrLst>
    <dgm:linClrLst meth="repeat">
      <a:schemeClr val="lt1"/>
    </dgm:linClrLst>
    <dgm:effectClrLst/>
    <dgm:txLinClrLst/>
    <dgm:txFillClrLst meth="repeat">
      <a:schemeClr val="lt1"/>
    </dgm:txFillClrLst>
    <dgm:txEffectClrLst/>
  </dgm:styleLbl>
  <dgm:styleLbl name="alignImgPlace1">
    <dgm:fillClrLst>
      <a:schemeClr val="accent1">
        <a:tint val="50000"/>
      </a:schemeClr>
      <a:schemeClr val="accent2">
        <a:tint val="20000"/>
      </a:schemeClr>
    </dgm:fillClrLst>
    <dgm:linClrLst meth="repeat">
      <a:schemeClr val="lt1"/>
    </dgm:linClrLst>
    <dgm:effectClrLst/>
    <dgm:txLinClrLst/>
    <dgm:txFillClrLst meth="repeat">
      <a:schemeClr val="lt1"/>
    </dgm:txFillClrLst>
    <dgm:txEffectClrLst/>
  </dgm:styleLbl>
  <dgm:styleLbl name="bgImgPlace1">
    <dgm:fillClrLst>
      <a:schemeClr val="accent1">
        <a:tint val="50000"/>
      </a:schemeClr>
      <a:schemeClr val="accent2">
        <a:tint val="20000"/>
      </a:schemeClr>
    </dgm:fillClrLst>
    <dgm:linClrLst meth="repeat">
      <a:schemeClr val="lt1"/>
    </dgm:linClrLst>
    <dgm:effectClrLst/>
    <dgm:txLinClrLst/>
    <dgm:txFillClrLst meth="repeat">
      <a:schemeClr val="lt1"/>
    </dgm:txFillClrLst>
    <dgm:txEffectClrLst/>
  </dgm:styleLbl>
  <dgm:styleLbl name="sibTrans2D1">
    <dgm:fillClrLst meth="repeat">
      <a:schemeClr val="accent2"/>
      <a:schemeClr val="accent3"/>
      <a:schemeClr val="accent4"/>
      <a:schemeClr val="accent5"/>
      <a:schemeClr val="accent6"/>
    </dgm:fillClrLst>
    <dgm:linClrLst meth="cycle">
      <a:schemeClr val="lt1"/>
    </dgm:linClrLst>
    <dgm:effectClrLst/>
    <dgm:txLinClrLst/>
    <dgm:txFillClrLst/>
    <dgm:txEffectClrLst/>
  </dgm:styleLbl>
  <dgm:styleLbl name="fgSibTrans2D1">
    <dgm:fillClrLst meth="repeat">
      <a:schemeClr val="accent2"/>
      <a:schemeClr val="accent3"/>
      <a:schemeClr val="accent4"/>
      <a:schemeClr val="accent5"/>
      <a:schemeClr val="accent6"/>
    </dgm:fillClrLst>
    <dgm:linClrLst meth="cycle">
      <a:schemeClr val="lt1"/>
    </dgm:linClrLst>
    <dgm:effectClrLst/>
    <dgm:txLinClrLst/>
    <dgm:txFillClrLst meth="repeat">
      <a:schemeClr val="lt1"/>
    </dgm:txFillClrLst>
    <dgm:txEffectClrLst/>
  </dgm:styleLbl>
  <dgm:styleLbl name="bgSibTrans2D1">
    <dgm:fillClrLst meth="repeat">
      <a:schemeClr val="accent2"/>
      <a:schemeClr val="accent3"/>
      <a:schemeClr val="accent4"/>
      <a:schemeClr val="accent5"/>
      <a:schemeClr val="accent6"/>
    </dgm:fillClrLst>
    <dgm:linClrLst meth="cycle">
      <a:schemeClr val="lt1"/>
    </dgm:linClrLst>
    <dgm:effectClrLst/>
    <dgm:txLinClrLst/>
    <dgm:txFillClrLst meth="repeat">
      <a:schemeClr val="lt1"/>
    </dgm:txFillClrLst>
    <dgm:txEffectClrLst/>
  </dgm:styleLbl>
  <dgm:styleLbl name="sibTrans1D1">
    <dgm:fillClrLst meth="repeat">
      <a:schemeClr val="accent2"/>
      <a:schemeClr val="accent3"/>
      <a:schemeClr val="accent4"/>
      <a:schemeClr val="accent5"/>
      <a:schemeClr val="accent6"/>
    </dgm:fillClrLst>
    <dgm:linClrLst meth="repeat">
      <a:schemeClr val="accent2"/>
      <a:schemeClr val="accent3"/>
      <a:schemeClr val="accent4"/>
      <a:schemeClr val="accent5"/>
      <a:schemeClr val="accent6"/>
    </dgm:linClrLst>
    <dgm:effectClrLst/>
    <dgm:txLinClrLst/>
    <dgm:txFillClrLst meth="repeat">
      <a:schemeClr val="tx1"/>
    </dgm:txFillClrLst>
    <dgm:txEffectClrLst/>
  </dgm:styleLbl>
  <dgm:styleLbl name="callout">
    <dgm:fillClrLst meth="repeat">
      <a:schemeClr val="accent2"/>
    </dgm:fillClrLst>
    <dgm:linClrLst meth="repeat">
      <a:schemeClr val="accent2">
        <a:tint val="50000"/>
      </a:schemeClr>
    </dgm:linClrLst>
    <dgm:effectClrLst/>
    <dgm:txLinClrLst/>
    <dgm:txFillClrLst meth="repeat">
      <a:schemeClr val="tx1"/>
    </dgm:txFillClrLst>
    <dgm:txEffectClrLst/>
  </dgm:styleLbl>
  <dgm:styleLbl name="asst0">
    <dgm:fillClrLst meth="repeat">
      <a:schemeClr val="accent1"/>
    </dgm:fillClrLst>
    <dgm:linClrLst meth="repeat">
      <a:schemeClr val="lt1"/>
    </dgm:linClrLst>
    <dgm:effectClrLst/>
    <dgm:txLinClrLst/>
    <dgm:txFillClrLst/>
    <dgm:txEffectClrLst/>
  </dgm:styleLbl>
  <dgm:styleLbl name="asst1">
    <dgm:fillClrLst meth="repeat">
      <a:schemeClr val="accent2"/>
    </dgm:fillClrLst>
    <dgm:linClrLst meth="repeat">
      <a:schemeClr val="lt1"/>
    </dgm:linClrLst>
    <dgm:effectClrLst/>
    <dgm:txLinClrLst/>
    <dgm:txFillClrLst/>
    <dgm:txEffectClrLst/>
  </dgm:styleLbl>
  <dgm:styleLbl name="asst2">
    <dgm:fillClrLst>
      <a:schemeClr val="accent3"/>
    </dgm:fillClrLst>
    <dgm:linClrLst meth="repeat">
      <a:schemeClr val="lt1"/>
    </dgm:linClrLst>
    <dgm:effectClrLst/>
    <dgm:txLinClrLst/>
    <dgm:txFillClrLst/>
    <dgm:txEffectClrLst/>
  </dgm:styleLbl>
  <dgm:styleLbl name="asst3">
    <dgm:fillClrLst>
      <a:schemeClr val="accent4"/>
    </dgm:fillClrLst>
    <dgm:linClrLst meth="repeat">
      <a:schemeClr val="lt1"/>
    </dgm:linClrLst>
    <dgm:effectClrLst/>
    <dgm:txLinClrLst/>
    <dgm:txFillClrLst/>
    <dgm:txEffectClrLst/>
  </dgm:styleLbl>
  <dgm:styleLbl name="asst4">
    <dgm:fillClrLst>
      <a:schemeClr val="accent5"/>
    </dgm:fillClrLst>
    <dgm:linClrLst meth="repeat">
      <a:schemeClr val="lt1"/>
    </dgm:linClrLst>
    <dgm:effectClrLst/>
    <dgm:txLinClrLst/>
    <dgm:txFillClrLst/>
    <dgm:txEffectClrLst/>
  </dgm:styleLbl>
  <dgm:styleLbl name="parChTrans2D1">
    <dgm:fillClrLst meth="repeat">
      <a:schemeClr val="accent2"/>
    </dgm:fillClrLst>
    <dgm:linClrLst meth="repeat">
      <a:schemeClr val="lt1"/>
    </dgm:linClrLst>
    <dgm:effectClrLst/>
    <dgm:txLinClrLst/>
    <dgm:txFillClrLst meth="repeat">
      <a:schemeClr val="lt1"/>
    </dgm:txFillClrLst>
    <dgm:txEffectClrLst/>
  </dgm:styleLbl>
  <dgm:styleLbl name="parChTrans2D2">
    <dgm:fillClrLst meth="repeat">
      <a:schemeClr val="accent3"/>
    </dgm:fillClrLst>
    <dgm:linClrLst meth="repeat">
      <a:schemeClr val="lt1"/>
    </dgm:linClrLst>
    <dgm:effectClrLst/>
    <dgm:txLinClrLst/>
    <dgm:txFillClrLst/>
    <dgm:txEffectClrLst/>
  </dgm:styleLbl>
  <dgm:styleLbl name="parChTrans2D3">
    <dgm:fillClrLst meth="repeat">
      <a:schemeClr val="accent4"/>
    </dgm:fillClrLst>
    <dgm:linClrLst meth="repeat">
      <a:schemeClr val="lt1"/>
    </dgm:linClrLst>
    <dgm:effectClrLst/>
    <dgm:txLinClrLst/>
    <dgm:txFillClrLst/>
    <dgm:txEffectClrLst/>
  </dgm:styleLbl>
  <dgm:styleLbl name="parChTrans2D4">
    <dgm:fillClrLst meth="repeat">
      <a:schemeClr val="accent5"/>
    </dgm:fillClrLst>
    <dgm:linClrLst meth="repeat">
      <a:schemeClr val="lt1"/>
    </dgm:linClrLst>
    <dgm:effectClrLst/>
    <dgm:txLinClrLst/>
    <dgm:txFillClrLst meth="repeat">
      <a:schemeClr val="lt1"/>
    </dgm:txFillClrLst>
    <dgm:txEffectClrLst/>
  </dgm:styleLbl>
  <dgm:styleLbl name="parChTrans1D1">
    <dgm:fillClrLst meth="repeat">
      <a:schemeClr val="accent2"/>
    </dgm:fillClrLst>
    <dgm:linClrLst meth="repeat">
      <a:schemeClr val="accent1"/>
    </dgm:linClrLst>
    <dgm:effectClrLst/>
    <dgm:txLinClrLst/>
    <dgm:txFillClrLst meth="repeat">
      <a:schemeClr val="tx1"/>
    </dgm:txFillClrLst>
    <dgm:txEffectClrLst/>
  </dgm:styleLbl>
  <dgm:styleLbl name="parChTrans1D2">
    <dgm:fillClrLst meth="repeat">
      <a:schemeClr val="accent3">
        <a:tint val="90000"/>
      </a:schemeClr>
    </dgm:fillClrLst>
    <dgm:linClrLst meth="repeat">
      <a:schemeClr val="accent2"/>
    </dgm:linClrLst>
    <dgm:effectClrLst/>
    <dgm:txLinClrLst/>
    <dgm:txFillClrLst meth="repeat">
      <a:schemeClr val="tx1"/>
    </dgm:txFillClrLst>
    <dgm:txEffectClrLst/>
  </dgm:styleLbl>
  <dgm:styleLbl name="parChTrans1D3">
    <dgm:fillClrLst meth="repeat">
      <a:schemeClr val="accent4">
        <a:tint val="70000"/>
      </a:schemeClr>
    </dgm:fillClrLst>
    <dgm:linClrLst meth="repeat">
      <a:schemeClr val="accent3"/>
    </dgm:linClrLst>
    <dgm:effectClrLst/>
    <dgm:txLinClrLst/>
    <dgm:txFillClrLst meth="repeat">
      <a:schemeClr val="tx1"/>
    </dgm:txFillClrLst>
    <dgm:txEffectClrLst/>
  </dgm:styleLbl>
  <dgm:styleLbl name="parChTrans1D4">
    <dgm:fillClrLst meth="repeat">
      <a:schemeClr val="accent5">
        <a:tint val="50000"/>
      </a:schemeClr>
    </dgm:fillClrLst>
    <dgm:linClrLst meth="repeat">
      <a:schemeClr val="accent4"/>
    </dgm:linClrLst>
    <dgm:effectClrLst/>
    <dgm:txLinClrLst/>
    <dgm:txFillClrLst meth="repeat">
      <a:schemeClr val="tx1"/>
    </dgm:txFillClrLst>
    <dgm:txEffectClrLst/>
  </dgm:styleLbl>
  <dgm:styleLbl name="fgAcc1">
    <dgm:fillClrLst meth="repeat">
      <a:schemeClr val="lt1">
        <a:alpha val="90000"/>
      </a:schemeClr>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conFgAcc1">
    <dgm:fillClrLst meth="repeat">
      <a:schemeClr val="lt1">
        <a:alpha val="90000"/>
      </a:schemeClr>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alignAcc1">
    <dgm:fillClrLst meth="repeat">
      <a:schemeClr val="lt1">
        <a:alpha val="90000"/>
      </a:schemeClr>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trAlignAcc1">
    <dgm:fillClrLst meth="repeat">
      <a:schemeClr val="lt1">
        <a:alpha val="40000"/>
      </a:schemeClr>
    </dgm:fillClrLst>
    <dgm:linClrLst meth="repeat">
      <a:schemeClr val="accent1"/>
    </dgm:linClrLst>
    <dgm:effectClrLst/>
    <dgm:txLinClrLst/>
    <dgm:txFillClrLst meth="repeat">
      <a:schemeClr val="dk1"/>
    </dgm:txFillClrLst>
    <dgm:txEffectClrLst/>
  </dgm:styleLbl>
  <dgm:styleLbl name="bgAcc1">
    <dgm:fillClrLst meth="repeat">
      <a:schemeClr val="lt1">
        <a:alpha val="90000"/>
      </a:schemeClr>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solidFgAcc1">
    <dgm:fillClrLst meth="repeat">
      <a:schemeClr val="lt1"/>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solidAlignAcc1">
    <dgm:fillClrLst meth="repeat">
      <a:schemeClr val="lt1"/>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solidBgAcc1">
    <dgm:fillClrLst meth="repeat">
      <a:schemeClr val="lt1"/>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fgAccFollowNode1">
    <dgm:fill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fillClrLst>
    <dgm:lin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linClrLst>
    <dgm:effectClrLst/>
    <dgm:txLinClrLst/>
    <dgm:txFillClrLst meth="repeat">
      <a:schemeClr val="dk1"/>
    </dgm:txFillClrLst>
    <dgm:txEffectClrLst/>
  </dgm:styleLbl>
  <dgm:styleLbl name="alignAccFollowNode1">
    <dgm:fill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fillClrLst>
    <dgm:lin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linClrLst>
    <dgm:effectClrLst/>
    <dgm:txLinClrLst/>
    <dgm:txFillClrLst meth="repeat">
      <a:schemeClr val="dk1"/>
    </dgm:txFillClrLst>
    <dgm:txEffectClrLst/>
  </dgm:styleLbl>
  <dgm:styleLbl name="bgAccFollowNode1">
    <dgm:fill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fillClrLst>
    <dgm:lin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linClrLst>
    <dgm:effectClrLst/>
    <dgm:txLinClrLst/>
    <dgm:txFillClrLst meth="repeat">
      <a:schemeClr val="dk1"/>
    </dgm:txFillClrLst>
    <dgm:txEffectClrLst/>
  </dgm:styleLbl>
  <dgm:styleLbl name="fgAcc0">
    <dgm:fillClrLst meth="repeat">
      <a:schemeClr val="lt1">
        <a:alpha val="90000"/>
      </a:schemeClr>
    </dgm:fillClrLst>
    <dgm:linClrLst>
      <a:schemeClr val="accent1"/>
    </dgm:linClrLst>
    <dgm:effectClrLst/>
    <dgm:txLinClrLst/>
    <dgm:txFillClrLst meth="repeat">
      <a:schemeClr val="dk1"/>
    </dgm:txFillClrLst>
    <dgm:txEffectClrLst/>
  </dgm:styleLbl>
  <dgm:styleLbl name="fgAcc2">
    <dgm:fillClrLst meth="repeat">
      <a:schemeClr val="lt1">
        <a:alpha val="90000"/>
      </a:schemeClr>
    </dgm:fillClrLst>
    <dgm:linClrLst>
      <a:schemeClr val="accent2"/>
    </dgm:linClrLst>
    <dgm:effectClrLst/>
    <dgm:txLinClrLst/>
    <dgm:txFillClrLst meth="repeat">
      <a:schemeClr val="dk1"/>
    </dgm:txFillClrLst>
    <dgm:txEffectClrLst/>
  </dgm:styleLbl>
  <dgm:styleLbl name="fgAcc3">
    <dgm:fillClrLst meth="repeat">
      <a:schemeClr val="lt1">
        <a:alpha val="90000"/>
      </a:schemeClr>
    </dgm:fillClrLst>
    <dgm:linClrLst>
      <a:schemeClr val="accent3"/>
    </dgm:linClrLst>
    <dgm:effectClrLst/>
    <dgm:txLinClrLst/>
    <dgm:txFillClrLst meth="repeat">
      <a:schemeClr val="dk1"/>
    </dgm:txFillClrLst>
    <dgm:txEffectClrLst/>
  </dgm:styleLbl>
  <dgm:styleLbl name="fgAcc4">
    <dgm:fillClrLst meth="repeat">
      <a:schemeClr val="lt1">
        <a:alpha val="90000"/>
      </a:schemeClr>
    </dgm:fillClrLst>
    <dgm:linClrLst>
      <a:schemeClr val="accent4"/>
    </dgm:linClrLst>
    <dgm:effectClrLst/>
    <dgm:txLinClrLst/>
    <dgm:txFillClrLst meth="repeat">
      <a:schemeClr val="dk1"/>
    </dgm:txFillClrLst>
    <dgm:txEffectClrLst/>
  </dgm:styleLbl>
  <dgm:styleLbl name="bgShp">
    <dgm:fillClrLst meth="repeat">
      <a:schemeClr val="accent2"/>
      <a:schemeClr val="accent3"/>
      <a:schemeClr val="accent4"/>
      <a:schemeClr val="accent5"/>
      <a:schemeClr val="accent6"/>
    </dgm:fillClrLst>
    <dgm:linClrLst meth="repeat">
      <a:schemeClr val="lt1">
        <a:alpha val="0"/>
      </a:schemeClr>
    </dgm:linClrLst>
    <dgm:effectClrLst/>
    <dgm:txLinClrLst/>
    <dgm:txFillClrLst/>
    <dgm:txEffectClrLst/>
  </dgm:styleLbl>
  <dgm:styleLbl name="dkBgShp">
    <dgm:fillClrLst meth="repeat">
      <a:schemeClr val="accent2">
        <a:shade val="90000"/>
      </a:schemeClr>
    </dgm:fillClrLst>
    <dgm:linClrLst meth="repeat">
      <a:schemeClr val="dk1"/>
    </dgm:linClrLst>
    <dgm:effectClrLst/>
    <dgm:txLinClrLst/>
    <dgm:txFillClrLst meth="repeat">
      <a:schemeClr val="lt1"/>
    </dgm:txFillClrLst>
    <dgm:txEffectClrLst/>
  </dgm:styleLbl>
  <dgm:styleLbl name="trBgShp">
    <dgm:fillClrLst meth="repeat">
      <a:schemeClr val="accent1">
        <a:tint val="50000"/>
        <a:alpha val="40000"/>
      </a:schemeClr>
    </dgm:fillClrLst>
    <dgm:linClrLst meth="repeat">
      <a:schemeClr val="accent2"/>
    </dgm:linClrLst>
    <dgm:effectClrLst/>
    <dgm:txLinClrLst/>
    <dgm:txFillClrLst meth="repeat">
      <a:schemeClr val="lt1"/>
    </dgm:txFillClrLst>
    <dgm:txEffectClrLst/>
  </dgm:styleLbl>
  <dgm:styleLbl name="fgShp">
    <dgm:fillClrLst meth="repeat">
      <a:schemeClr val="accent2">
        <a:tint val="4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ppt/diagrams/colors2.xml><?xml version="1.0" encoding="utf-8"?>
<dgm:colorsDef xmlns:dgm="http://schemas.openxmlformats.org/drawingml/2006/diagram" xmlns:a="http://schemas.openxmlformats.org/drawingml/2006/main" uniqueId="urn:microsoft.com/office/officeart/2018/5/colors/Iconchunking_neutralicon_colorful1">
  <dgm:title val=""/>
  <dgm:desc val=""/>
  <dgm:catLst>
    <dgm:cat type="colorful" pri="10100"/>
  </dgm:catLst>
  <dgm:styleLbl name="node0">
    <dgm:fillClrLst meth="repeat">
      <a:schemeClr val="accent1"/>
    </dgm:fillClrLst>
    <dgm:linClrLst meth="repeat">
      <a:schemeClr val="lt1"/>
    </dgm:linClrLst>
    <dgm:effectClrLst/>
    <dgm:txLinClrLst/>
    <dgm:txFillClrLst/>
    <dgm:txEffectClrLst/>
  </dgm:styleLbl>
  <dgm:styleLbl name="node1">
    <dgm:fillClrLst meth="repeat">
      <a:schemeClr val="bg1"/>
    </dgm:fillClrLst>
    <dgm:linClrLst meth="repeat">
      <a:schemeClr val="lt1">
        <a:alpha val="0"/>
      </a:schemeClr>
    </dgm:linClrLst>
    <dgm:effectClrLst/>
    <dgm:txLinClrLst/>
    <dgm:txFillClrLst meth="repeat">
      <a:schemeClr val="dk1"/>
    </dgm:txFillClrLst>
    <dgm:txEffectClrLst/>
  </dgm:styleLbl>
  <dgm:styleLbl name="alignNode1">
    <dgm:fillClrLst meth="repeat">
      <a:schemeClr val="accent2"/>
      <a:schemeClr val="accent3"/>
      <a:schemeClr val="accent4"/>
      <a:schemeClr val="accent5"/>
      <a:schemeClr val="accent6"/>
    </dgm:fillClrLst>
    <dgm:linClrLst meth="repeat">
      <a:schemeClr val="accent2"/>
      <a:schemeClr val="accent3"/>
      <a:schemeClr val="accent4"/>
      <a:schemeClr val="accent5"/>
      <a:schemeClr val="accent6"/>
    </dgm:linClrLst>
    <dgm:effectClrLst/>
    <dgm:txLinClrLst/>
    <dgm:txFillClrLst/>
    <dgm:txEffectClrLst/>
  </dgm:styleLbl>
  <dgm:styleLbl name="lnNode1">
    <dgm:fillClrLst meth="repeat">
      <a:schemeClr val="accent2"/>
      <a:schemeClr val="accent3"/>
      <a:schemeClr val="accent4"/>
      <a:schemeClr val="accent5"/>
      <a:schemeClr val="accent6"/>
    </dgm:fillClrLst>
    <dgm:linClrLst meth="repeat">
      <a:schemeClr val="lt1"/>
    </dgm:linClrLst>
    <dgm:effectClrLst/>
    <dgm:txLinClrLst/>
    <dgm:txFillClrLst/>
    <dgm:txEffectClrLst/>
  </dgm:styleLbl>
  <dgm:styleLbl name="vennNode1">
    <dgm:fillClrLst meth="repeat">
      <a:schemeClr val="accent2">
        <a:alpha val="50000"/>
      </a:schemeClr>
      <a:schemeClr val="accent3">
        <a:alpha val="50000"/>
      </a:schemeClr>
      <a:schemeClr val="accent4">
        <a:alpha val="50000"/>
      </a:schemeClr>
      <a:schemeClr val="accent5">
        <a:alpha val="50000"/>
      </a:schemeClr>
      <a:schemeClr val="accent6">
        <a:alpha val="50000"/>
      </a:schemeClr>
    </dgm:fillClrLst>
    <dgm:linClrLst meth="repeat">
      <a:schemeClr val="lt1"/>
    </dgm:linClrLst>
    <dgm:effectClrLst/>
    <dgm:txLinClrLst/>
    <dgm:txFillClrLst/>
    <dgm:txEffectClrLst/>
  </dgm:styleLbl>
  <dgm:styleLbl name="node2">
    <dgm:fillClrLst>
      <a:schemeClr val="accent2"/>
    </dgm:fillClrLst>
    <dgm:linClrLst meth="repeat">
      <a:schemeClr val="lt1"/>
    </dgm:linClrLst>
    <dgm:effectClrLst/>
    <dgm:txLinClrLst/>
    <dgm:txFillClrLst/>
    <dgm:txEffectClrLst/>
  </dgm:styleLbl>
  <dgm:styleLbl name="node3">
    <dgm:fillClrLst>
      <a:schemeClr val="accent3"/>
    </dgm:fillClrLst>
    <dgm:linClrLst meth="repeat">
      <a:schemeClr val="lt1"/>
    </dgm:linClrLst>
    <dgm:effectClrLst/>
    <dgm:txLinClrLst/>
    <dgm:txFillClrLst/>
    <dgm:txEffectClrLst/>
  </dgm:styleLbl>
  <dgm:styleLbl name="node4">
    <dgm:fillClrLst>
      <a:schemeClr val="accent4"/>
    </dgm:fillClrLst>
    <dgm:linClrLst meth="repeat">
      <a:schemeClr val="lt1"/>
    </dgm:linClrLst>
    <dgm:effectClrLst/>
    <dgm:txLinClrLst/>
    <dgm:txFillClrLst/>
    <dgm:txEffectClrLst/>
  </dgm:styleLbl>
  <dgm:styleLbl name="fgImgPlace1">
    <dgm:fillClrLst meth="repeat">
      <a:schemeClr val="accent2">
        <a:tint val="50000"/>
      </a:schemeClr>
      <a:schemeClr val="accent3">
        <a:tint val="50000"/>
      </a:schemeClr>
      <a:schemeClr val="accent4">
        <a:tint val="50000"/>
      </a:schemeClr>
      <a:schemeClr val="accent5">
        <a:tint val="50000"/>
      </a:schemeClr>
      <a:schemeClr val="accent6">
        <a:tint val="50000"/>
      </a:schemeClr>
    </dgm:fillClrLst>
    <dgm:linClrLst meth="repeat">
      <a:schemeClr val="lt1"/>
    </dgm:linClrLst>
    <dgm:effectClrLst/>
    <dgm:txLinClrLst/>
    <dgm:txFillClrLst meth="repeat">
      <a:schemeClr val="lt1"/>
    </dgm:txFillClrLst>
    <dgm:txEffectClrLst/>
  </dgm:styleLbl>
  <dgm:styleLbl name="alignImgPlace1">
    <dgm:fillClrLst>
      <a:schemeClr val="accent1">
        <a:tint val="50000"/>
      </a:schemeClr>
      <a:schemeClr val="accent2">
        <a:tint val="20000"/>
      </a:schemeClr>
    </dgm:fillClrLst>
    <dgm:linClrLst meth="repeat">
      <a:schemeClr val="lt1"/>
    </dgm:linClrLst>
    <dgm:effectClrLst/>
    <dgm:txLinClrLst/>
    <dgm:txFillClrLst meth="repeat">
      <a:schemeClr val="lt1"/>
    </dgm:txFillClrLst>
    <dgm:txEffectClrLst/>
  </dgm:styleLbl>
  <dgm:styleLbl name="bgImgPlace1">
    <dgm:fillClrLst>
      <a:schemeClr val="accent1">
        <a:tint val="50000"/>
      </a:schemeClr>
      <a:schemeClr val="accent2">
        <a:tint val="20000"/>
      </a:schemeClr>
    </dgm:fillClrLst>
    <dgm:linClrLst meth="repeat">
      <a:schemeClr val="lt1"/>
    </dgm:linClrLst>
    <dgm:effectClrLst/>
    <dgm:txLinClrLst/>
    <dgm:txFillClrLst meth="repeat">
      <a:schemeClr val="lt1"/>
    </dgm:txFillClrLst>
    <dgm:txEffectClrLst/>
  </dgm:styleLbl>
  <dgm:styleLbl name="sibTrans2D1">
    <dgm:fillClrLst meth="repeat">
      <a:schemeClr val="accent2"/>
      <a:schemeClr val="accent3"/>
      <a:schemeClr val="accent4"/>
      <a:schemeClr val="accent5"/>
      <a:schemeClr val="accent6"/>
    </dgm:fillClrLst>
    <dgm:linClrLst meth="cycle">
      <a:schemeClr val="lt1"/>
    </dgm:linClrLst>
    <dgm:effectClrLst/>
    <dgm:txLinClrLst/>
    <dgm:txFillClrLst/>
    <dgm:txEffectClrLst/>
  </dgm:styleLbl>
  <dgm:styleLbl name="fgSibTrans2D1">
    <dgm:fillClrLst meth="repeat">
      <a:schemeClr val="accent2"/>
      <a:schemeClr val="accent3"/>
      <a:schemeClr val="accent4"/>
      <a:schemeClr val="accent5"/>
      <a:schemeClr val="accent6"/>
    </dgm:fillClrLst>
    <dgm:linClrLst meth="cycle">
      <a:schemeClr val="lt1"/>
    </dgm:linClrLst>
    <dgm:effectClrLst/>
    <dgm:txLinClrLst/>
    <dgm:txFillClrLst meth="repeat">
      <a:schemeClr val="lt1"/>
    </dgm:txFillClrLst>
    <dgm:txEffectClrLst/>
  </dgm:styleLbl>
  <dgm:styleLbl name="bgSibTrans2D1">
    <dgm:fillClrLst meth="repeat">
      <a:schemeClr val="accent2"/>
      <a:schemeClr val="accent3"/>
      <a:schemeClr val="accent4"/>
      <a:schemeClr val="accent5"/>
      <a:schemeClr val="accent6"/>
    </dgm:fillClrLst>
    <dgm:linClrLst meth="cycle">
      <a:schemeClr val="lt1"/>
    </dgm:linClrLst>
    <dgm:effectClrLst/>
    <dgm:txLinClrLst/>
    <dgm:txFillClrLst meth="repeat">
      <a:schemeClr val="lt1"/>
    </dgm:txFillClrLst>
    <dgm:txEffectClrLst/>
  </dgm:styleLbl>
  <dgm:styleLbl name="sibTrans1D1">
    <dgm:fillClrLst meth="repeat">
      <a:schemeClr val="accent2"/>
      <a:schemeClr val="accent3"/>
      <a:schemeClr val="accent4"/>
      <a:schemeClr val="accent5"/>
      <a:schemeClr val="accent6"/>
    </dgm:fillClrLst>
    <dgm:linClrLst meth="repeat">
      <a:schemeClr val="accent2"/>
      <a:schemeClr val="accent3"/>
      <a:schemeClr val="accent4"/>
      <a:schemeClr val="accent5"/>
      <a:schemeClr val="accent6"/>
    </dgm:linClrLst>
    <dgm:effectClrLst/>
    <dgm:txLinClrLst/>
    <dgm:txFillClrLst meth="repeat">
      <a:schemeClr val="tx1"/>
    </dgm:txFillClrLst>
    <dgm:txEffectClrLst/>
  </dgm:styleLbl>
  <dgm:styleLbl name="callout">
    <dgm:fillClrLst meth="repeat">
      <a:schemeClr val="accent2"/>
    </dgm:fillClrLst>
    <dgm:linClrLst meth="repeat">
      <a:schemeClr val="accent2">
        <a:tint val="50000"/>
      </a:schemeClr>
    </dgm:linClrLst>
    <dgm:effectClrLst/>
    <dgm:txLinClrLst/>
    <dgm:txFillClrLst meth="repeat">
      <a:schemeClr val="tx1"/>
    </dgm:txFillClrLst>
    <dgm:txEffectClrLst/>
  </dgm:styleLbl>
  <dgm:styleLbl name="asst0">
    <dgm:fillClrLst meth="repeat">
      <a:schemeClr val="accent1"/>
    </dgm:fillClrLst>
    <dgm:linClrLst meth="repeat">
      <a:schemeClr val="lt1"/>
    </dgm:linClrLst>
    <dgm:effectClrLst/>
    <dgm:txLinClrLst/>
    <dgm:txFillClrLst/>
    <dgm:txEffectClrLst/>
  </dgm:styleLbl>
  <dgm:styleLbl name="asst1">
    <dgm:fillClrLst meth="repeat">
      <a:schemeClr val="accent2"/>
    </dgm:fillClrLst>
    <dgm:linClrLst meth="repeat">
      <a:schemeClr val="lt1"/>
    </dgm:linClrLst>
    <dgm:effectClrLst/>
    <dgm:txLinClrLst/>
    <dgm:txFillClrLst/>
    <dgm:txEffectClrLst/>
  </dgm:styleLbl>
  <dgm:styleLbl name="asst2">
    <dgm:fillClrLst>
      <a:schemeClr val="accent3"/>
    </dgm:fillClrLst>
    <dgm:linClrLst meth="repeat">
      <a:schemeClr val="lt1"/>
    </dgm:linClrLst>
    <dgm:effectClrLst/>
    <dgm:txLinClrLst/>
    <dgm:txFillClrLst/>
    <dgm:txEffectClrLst/>
  </dgm:styleLbl>
  <dgm:styleLbl name="asst3">
    <dgm:fillClrLst>
      <a:schemeClr val="accent4"/>
    </dgm:fillClrLst>
    <dgm:linClrLst meth="repeat">
      <a:schemeClr val="lt1"/>
    </dgm:linClrLst>
    <dgm:effectClrLst/>
    <dgm:txLinClrLst/>
    <dgm:txFillClrLst/>
    <dgm:txEffectClrLst/>
  </dgm:styleLbl>
  <dgm:styleLbl name="asst4">
    <dgm:fillClrLst>
      <a:schemeClr val="accent5"/>
    </dgm:fillClrLst>
    <dgm:linClrLst meth="repeat">
      <a:schemeClr val="lt1"/>
    </dgm:linClrLst>
    <dgm:effectClrLst/>
    <dgm:txLinClrLst/>
    <dgm:txFillClrLst/>
    <dgm:txEffectClrLst/>
  </dgm:styleLbl>
  <dgm:styleLbl name="parChTrans2D1">
    <dgm:fillClrLst meth="repeat">
      <a:schemeClr val="accent2"/>
    </dgm:fillClrLst>
    <dgm:linClrLst meth="repeat">
      <a:schemeClr val="lt1"/>
    </dgm:linClrLst>
    <dgm:effectClrLst/>
    <dgm:txLinClrLst/>
    <dgm:txFillClrLst meth="repeat">
      <a:schemeClr val="lt1"/>
    </dgm:txFillClrLst>
    <dgm:txEffectClrLst/>
  </dgm:styleLbl>
  <dgm:styleLbl name="parChTrans2D2">
    <dgm:fillClrLst meth="repeat">
      <a:schemeClr val="accent3"/>
    </dgm:fillClrLst>
    <dgm:linClrLst meth="repeat">
      <a:schemeClr val="lt1"/>
    </dgm:linClrLst>
    <dgm:effectClrLst/>
    <dgm:txLinClrLst/>
    <dgm:txFillClrLst/>
    <dgm:txEffectClrLst/>
  </dgm:styleLbl>
  <dgm:styleLbl name="parChTrans2D3">
    <dgm:fillClrLst meth="repeat">
      <a:schemeClr val="accent4"/>
    </dgm:fillClrLst>
    <dgm:linClrLst meth="repeat">
      <a:schemeClr val="lt1"/>
    </dgm:linClrLst>
    <dgm:effectClrLst/>
    <dgm:txLinClrLst/>
    <dgm:txFillClrLst/>
    <dgm:txEffectClrLst/>
  </dgm:styleLbl>
  <dgm:styleLbl name="parChTrans2D4">
    <dgm:fillClrLst meth="repeat">
      <a:schemeClr val="accent5"/>
    </dgm:fillClrLst>
    <dgm:linClrLst meth="repeat">
      <a:schemeClr val="lt1"/>
    </dgm:linClrLst>
    <dgm:effectClrLst/>
    <dgm:txLinClrLst/>
    <dgm:txFillClrLst meth="repeat">
      <a:schemeClr val="lt1"/>
    </dgm:txFillClrLst>
    <dgm:txEffectClrLst/>
  </dgm:styleLbl>
  <dgm:styleLbl name="parChTrans1D1">
    <dgm:fillClrLst meth="repeat">
      <a:schemeClr val="accent2"/>
    </dgm:fillClrLst>
    <dgm:linClrLst meth="repeat">
      <a:schemeClr val="accent1"/>
    </dgm:linClrLst>
    <dgm:effectClrLst/>
    <dgm:txLinClrLst/>
    <dgm:txFillClrLst meth="repeat">
      <a:schemeClr val="tx1"/>
    </dgm:txFillClrLst>
    <dgm:txEffectClrLst/>
  </dgm:styleLbl>
  <dgm:styleLbl name="parChTrans1D2">
    <dgm:fillClrLst meth="repeat">
      <a:schemeClr val="accent3">
        <a:tint val="90000"/>
      </a:schemeClr>
    </dgm:fillClrLst>
    <dgm:linClrLst meth="repeat">
      <a:schemeClr val="accent2"/>
    </dgm:linClrLst>
    <dgm:effectClrLst/>
    <dgm:txLinClrLst/>
    <dgm:txFillClrLst meth="repeat">
      <a:schemeClr val="tx1"/>
    </dgm:txFillClrLst>
    <dgm:txEffectClrLst/>
  </dgm:styleLbl>
  <dgm:styleLbl name="parChTrans1D3">
    <dgm:fillClrLst meth="repeat">
      <a:schemeClr val="accent4">
        <a:tint val="70000"/>
      </a:schemeClr>
    </dgm:fillClrLst>
    <dgm:linClrLst meth="repeat">
      <a:schemeClr val="accent3"/>
    </dgm:linClrLst>
    <dgm:effectClrLst/>
    <dgm:txLinClrLst/>
    <dgm:txFillClrLst meth="repeat">
      <a:schemeClr val="tx1"/>
    </dgm:txFillClrLst>
    <dgm:txEffectClrLst/>
  </dgm:styleLbl>
  <dgm:styleLbl name="parChTrans1D4">
    <dgm:fillClrLst meth="repeat">
      <a:schemeClr val="accent5">
        <a:tint val="50000"/>
      </a:schemeClr>
    </dgm:fillClrLst>
    <dgm:linClrLst meth="repeat">
      <a:schemeClr val="accent4"/>
    </dgm:linClrLst>
    <dgm:effectClrLst/>
    <dgm:txLinClrLst/>
    <dgm:txFillClrLst meth="repeat">
      <a:schemeClr val="tx1"/>
    </dgm:txFillClrLst>
    <dgm:txEffectClrLst/>
  </dgm:styleLbl>
  <dgm:styleLbl name="fgAcc1">
    <dgm:fillClrLst meth="repeat">
      <a:schemeClr val="lt1">
        <a:alpha val="90000"/>
      </a:schemeClr>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conFgAcc1">
    <dgm:fillClrLst meth="repeat">
      <a:schemeClr val="lt1">
        <a:alpha val="90000"/>
      </a:schemeClr>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alignAcc1">
    <dgm:fillClrLst meth="repeat">
      <a:schemeClr val="lt1">
        <a:alpha val="90000"/>
      </a:schemeClr>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trAlignAcc1">
    <dgm:fillClrLst meth="repeat">
      <a:schemeClr val="lt1">
        <a:alpha val="40000"/>
      </a:schemeClr>
    </dgm:fillClrLst>
    <dgm:linClrLst meth="repeat">
      <a:schemeClr val="accent1"/>
    </dgm:linClrLst>
    <dgm:effectClrLst/>
    <dgm:txLinClrLst/>
    <dgm:txFillClrLst meth="repeat">
      <a:schemeClr val="dk1"/>
    </dgm:txFillClrLst>
    <dgm:txEffectClrLst/>
  </dgm:styleLbl>
  <dgm:styleLbl name="bgAcc1">
    <dgm:fillClrLst meth="repeat">
      <a:schemeClr val="lt1">
        <a:alpha val="90000"/>
      </a:schemeClr>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solidFgAcc1">
    <dgm:fillClrLst meth="repeat">
      <a:schemeClr val="lt1"/>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solidAlignAcc1">
    <dgm:fillClrLst meth="repeat">
      <a:schemeClr val="lt1"/>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solidBgAcc1">
    <dgm:fillClrLst meth="repeat">
      <a:schemeClr val="lt1"/>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fgAccFollowNode1">
    <dgm:fill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fillClrLst>
    <dgm:lin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linClrLst>
    <dgm:effectClrLst/>
    <dgm:txLinClrLst/>
    <dgm:txFillClrLst meth="repeat">
      <a:schemeClr val="dk1"/>
    </dgm:txFillClrLst>
    <dgm:txEffectClrLst/>
  </dgm:styleLbl>
  <dgm:styleLbl name="alignAccFollowNode1">
    <dgm:fill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fillClrLst>
    <dgm:lin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linClrLst>
    <dgm:effectClrLst/>
    <dgm:txLinClrLst/>
    <dgm:txFillClrLst meth="repeat">
      <a:schemeClr val="dk1"/>
    </dgm:txFillClrLst>
    <dgm:txEffectClrLst/>
  </dgm:styleLbl>
  <dgm:styleLbl name="bgAccFollowNode1">
    <dgm:fill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fillClrLst>
    <dgm:lin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linClrLst>
    <dgm:effectClrLst/>
    <dgm:txLinClrLst/>
    <dgm:txFillClrLst meth="repeat">
      <a:schemeClr val="dk1"/>
    </dgm:txFillClrLst>
    <dgm:txEffectClrLst/>
  </dgm:styleLbl>
  <dgm:styleLbl name="fgAcc0">
    <dgm:fillClrLst meth="repeat">
      <a:schemeClr val="lt1">
        <a:alpha val="90000"/>
      </a:schemeClr>
    </dgm:fillClrLst>
    <dgm:linClrLst>
      <a:schemeClr val="accent1"/>
    </dgm:linClrLst>
    <dgm:effectClrLst/>
    <dgm:txLinClrLst/>
    <dgm:txFillClrLst meth="repeat">
      <a:schemeClr val="dk1"/>
    </dgm:txFillClrLst>
    <dgm:txEffectClrLst/>
  </dgm:styleLbl>
  <dgm:styleLbl name="fgAcc2">
    <dgm:fillClrLst meth="repeat">
      <a:schemeClr val="lt1">
        <a:alpha val="90000"/>
      </a:schemeClr>
    </dgm:fillClrLst>
    <dgm:linClrLst>
      <a:schemeClr val="accent2"/>
    </dgm:linClrLst>
    <dgm:effectClrLst/>
    <dgm:txLinClrLst/>
    <dgm:txFillClrLst meth="repeat">
      <a:schemeClr val="dk1"/>
    </dgm:txFillClrLst>
    <dgm:txEffectClrLst/>
  </dgm:styleLbl>
  <dgm:styleLbl name="fgAcc3">
    <dgm:fillClrLst meth="repeat">
      <a:schemeClr val="lt1">
        <a:alpha val="90000"/>
      </a:schemeClr>
    </dgm:fillClrLst>
    <dgm:linClrLst>
      <a:schemeClr val="accent3"/>
    </dgm:linClrLst>
    <dgm:effectClrLst/>
    <dgm:txLinClrLst/>
    <dgm:txFillClrLst meth="repeat">
      <a:schemeClr val="dk1"/>
    </dgm:txFillClrLst>
    <dgm:txEffectClrLst/>
  </dgm:styleLbl>
  <dgm:styleLbl name="fgAcc4">
    <dgm:fillClrLst meth="repeat">
      <a:schemeClr val="lt1">
        <a:alpha val="90000"/>
      </a:schemeClr>
    </dgm:fillClrLst>
    <dgm:linClrLst>
      <a:schemeClr val="accent4"/>
    </dgm:linClrLst>
    <dgm:effectClrLst/>
    <dgm:txLinClrLst/>
    <dgm:txFillClrLst meth="repeat">
      <a:schemeClr val="dk1"/>
    </dgm:txFillClrLst>
    <dgm:txEffectClrLst/>
  </dgm:styleLbl>
  <dgm:styleLbl name="bgShp">
    <dgm:fillClrLst meth="repeat">
      <a:schemeClr val="accent2"/>
      <a:schemeClr val="accent3"/>
      <a:schemeClr val="accent4"/>
      <a:schemeClr val="accent5"/>
      <a:schemeClr val="accent6"/>
    </dgm:fillClrLst>
    <dgm:linClrLst meth="repeat">
      <a:schemeClr val="lt1">
        <a:alpha val="0"/>
      </a:schemeClr>
    </dgm:linClrLst>
    <dgm:effectClrLst/>
    <dgm:txLinClrLst/>
    <dgm:txFillClrLst/>
    <dgm:txEffectClrLst/>
  </dgm:styleLbl>
  <dgm:styleLbl name="dkBgShp">
    <dgm:fillClrLst meth="repeat">
      <a:schemeClr val="accent2">
        <a:shade val="90000"/>
      </a:schemeClr>
    </dgm:fillClrLst>
    <dgm:linClrLst meth="repeat">
      <a:schemeClr val="dk1"/>
    </dgm:linClrLst>
    <dgm:effectClrLst/>
    <dgm:txLinClrLst/>
    <dgm:txFillClrLst meth="repeat">
      <a:schemeClr val="lt1"/>
    </dgm:txFillClrLst>
    <dgm:txEffectClrLst/>
  </dgm:styleLbl>
  <dgm:styleLbl name="trBgShp">
    <dgm:fillClrLst meth="repeat">
      <a:schemeClr val="accent1">
        <a:tint val="50000"/>
        <a:alpha val="40000"/>
      </a:schemeClr>
    </dgm:fillClrLst>
    <dgm:linClrLst meth="repeat">
      <a:schemeClr val="accent2"/>
    </dgm:linClrLst>
    <dgm:effectClrLst/>
    <dgm:txLinClrLst/>
    <dgm:txFillClrLst meth="repeat">
      <a:schemeClr val="lt1"/>
    </dgm:txFillClrLst>
    <dgm:txEffectClrLst/>
  </dgm:styleLbl>
  <dgm:styleLbl name="fgShp">
    <dgm:fillClrLst meth="repeat">
      <a:schemeClr val="accent2">
        <a:tint val="4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ppt/diagrams/colors3.xml><?xml version="1.0" encoding="utf-8"?>
<dgm:colorsDef xmlns:dgm="http://schemas.openxmlformats.org/drawingml/2006/diagram" xmlns:a="http://schemas.openxmlformats.org/drawingml/2006/main" uniqueId="urn:microsoft.com/office/officeart/2005/8/colors/colorful2">
  <dgm:title val=""/>
  <dgm:desc val=""/>
  <dgm:catLst>
    <dgm:cat type="colorful" pri="10200"/>
  </dgm:catLst>
  <dgm:styleLbl name="node0">
    <dgm:fillClrLst meth="repeat">
      <a:schemeClr val="accent1"/>
    </dgm:fillClrLst>
    <dgm:linClrLst meth="repeat">
      <a:schemeClr val="lt1"/>
    </dgm:linClrLst>
    <dgm:effectClrLst/>
    <dgm:txLinClrLst/>
    <dgm:txFillClrLst/>
    <dgm:txEffectClrLst/>
  </dgm:styleLbl>
  <dgm:styleLbl name="node1">
    <dgm:fillClrLst>
      <a:schemeClr val="accent2"/>
      <a:schemeClr val="accent3"/>
    </dgm:fillClrLst>
    <dgm:linClrLst meth="repeat">
      <a:schemeClr val="lt1"/>
    </dgm:linClrLst>
    <dgm:effectClrLst/>
    <dgm:txLinClrLst/>
    <dgm:txFillClrLst/>
    <dgm:txEffectClrLst/>
  </dgm:styleLbl>
  <dgm:styleLbl name="alignNode1">
    <dgm:fillClrLst>
      <a:schemeClr val="accent2"/>
      <a:schemeClr val="accent3"/>
    </dgm:fillClrLst>
    <dgm:linClrLst>
      <a:schemeClr val="accent2"/>
      <a:schemeClr val="accent3"/>
    </dgm:linClrLst>
    <dgm:effectClrLst/>
    <dgm:txLinClrLst/>
    <dgm:txFillClrLst/>
    <dgm:txEffectClrLst/>
  </dgm:styleLbl>
  <dgm:styleLbl name="lnNode1">
    <dgm:fillClrLst>
      <a:schemeClr val="accent2"/>
      <a:schemeClr val="accent3"/>
    </dgm:fillClrLst>
    <dgm:linClrLst meth="repeat">
      <a:schemeClr val="lt1"/>
    </dgm:linClrLst>
    <dgm:effectClrLst/>
    <dgm:txLinClrLst/>
    <dgm:txFillClrLst/>
    <dgm:txEffectClrLst/>
  </dgm:styleLbl>
  <dgm:styleLbl name="vennNode1">
    <dgm:fillClrLst>
      <a:schemeClr val="accent2">
        <a:alpha val="50000"/>
      </a:schemeClr>
      <a:schemeClr val="accent3">
        <a:alpha val="50000"/>
      </a:schemeClr>
    </dgm:fillClrLst>
    <dgm:linClrLst meth="repeat">
      <a:schemeClr val="lt1"/>
    </dgm:linClrLst>
    <dgm:effectClrLst/>
    <dgm:txLinClrLst/>
    <dgm:txFillClrLst/>
    <dgm:txEffectClrLst/>
  </dgm:styleLbl>
  <dgm:styleLbl name="node2">
    <dgm:fillClrLst>
      <a:schemeClr val="accent3"/>
    </dgm:fillClrLst>
    <dgm:linClrLst meth="repeat">
      <a:schemeClr val="lt1"/>
    </dgm:linClrLst>
    <dgm:effectClrLst/>
    <dgm:txLinClrLst/>
    <dgm:txFillClrLst/>
    <dgm:txEffectClrLst/>
  </dgm:styleLbl>
  <dgm:styleLbl name="node3">
    <dgm:fillClrLst>
      <a:schemeClr val="accent4"/>
    </dgm:fillClrLst>
    <dgm:linClrLst meth="repeat">
      <a:schemeClr val="lt1"/>
    </dgm:linClrLst>
    <dgm:effectClrLst/>
    <dgm:txLinClrLst/>
    <dgm:txFillClrLst/>
    <dgm:txEffectClrLst/>
  </dgm:styleLbl>
  <dgm:styleLbl name="node4">
    <dgm:fillClrLst>
      <a:schemeClr val="accent5"/>
    </dgm:fillClrLst>
    <dgm:linClrLst meth="repeat">
      <a:schemeClr val="lt1"/>
    </dgm:linClrLst>
    <dgm:effectClrLst/>
    <dgm:txLinClrLst/>
    <dgm:txFillClrLst/>
    <dgm:txEffectClrLst/>
  </dgm:styleLbl>
  <dgm:styleLbl name="fgImgPlace1">
    <dgm:fillClrLst>
      <a:schemeClr val="accent2">
        <a:tint val="50000"/>
      </a:schemeClr>
      <a:schemeClr val="accent3">
        <a:tint val="50000"/>
      </a:schemeClr>
    </dgm:fillClrLst>
    <dgm:linClrLst meth="repeat">
      <a:schemeClr val="lt1"/>
    </dgm:linClrLst>
    <dgm:effectClrLst/>
    <dgm:txLinClrLst/>
    <dgm:txFillClrLst meth="repeat">
      <a:schemeClr val="lt1"/>
    </dgm:txFillClrLst>
    <dgm:txEffectClrLst/>
  </dgm:styleLbl>
  <dgm:styleLbl name="alignImgPlace1">
    <dgm:fillClrLst>
      <a:schemeClr val="accent2">
        <a:tint val="50000"/>
      </a:schemeClr>
      <a:schemeClr val="accent3">
        <a:tint val="20000"/>
      </a:schemeClr>
    </dgm:fillClrLst>
    <dgm:linClrLst meth="repeat">
      <a:schemeClr val="lt1"/>
    </dgm:linClrLst>
    <dgm:effectClrLst/>
    <dgm:txLinClrLst/>
    <dgm:txFillClrLst meth="repeat">
      <a:schemeClr val="lt1"/>
    </dgm:txFillClrLst>
    <dgm:txEffectClrLst/>
  </dgm:styleLbl>
  <dgm:styleLbl name="bgImgPlace1">
    <dgm:fillClrLst>
      <a:schemeClr val="accent2">
        <a:tint val="50000"/>
      </a:schemeClr>
      <a:schemeClr val="accent3">
        <a:tint val="20000"/>
      </a:schemeClr>
    </dgm:fillClrLst>
    <dgm:linClrLst meth="repeat">
      <a:schemeClr val="lt1"/>
    </dgm:linClrLst>
    <dgm:effectClrLst/>
    <dgm:txLinClrLst/>
    <dgm:txFillClrLst meth="repeat">
      <a:schemeClr val="lt1"/>
    </dgm:txFillClrLst>
    <dgm:txEffectClrLst/>
  </dgm:styleLbl>
  <dgm:styleLbl name="sibTrans2D1">
    <dgm:fillClrLst>
      <a:schemeClr val="accent2"/>
      <a:schemeClr val="accent3"/>
    </dgm:fillClrLst>
    <dgm:linClrLst meth="repeat">
      <a:schemeClr val="lt1"/>
    </dgm:linClrLst>
    <dgm:effectClrLst/>
    <dgm:txLinClrLst/>
    <dgm:txFillClrLst/>
    <dgm:txEffectClrLst/>
  </dgm:styleLbl>
  <dgm:styleLbl name="fgSibTrans2D1">
    <dgm:fillClrLst>
      <a:schemeClr val="accent2"/>
      <a:schemeClr val="accent3"/>
    </dgm:fillClrLst>
    <dgm:linClrLst meth="repeat">
      <a:schemeClr val="lt1"/>
    </dgm:linClrLst>
    <dgm:effectClrLst/>
    <dgm:txLinClrLst/>
    <dgm:txFillClrLst meth="repeat">
      <a:schemeClr val="lt1"/>
    </dgm:txFillClrLst>
    <dgm:txEffectClrLst/>
  </dgm:styleLbl>
  <dgm:styleLbl name="bgSibTrans2D1">
    <dgm:fillClrLst>
      <a:schemeClr val="accent2"/>
      <a:schemeClr val="accent3"/>
    </dgm:fillClrLst>
    <dgm:linClrLst meth="repeat">
      <a:schemeClr val="lt1"/>
    </dgm:linClrLst>
    <dgm:effectClrLst/>
    <dgm:txLinClrLst/>
    <dgm:txFillClrLst meth="repeat">
      <a:schemeClr val="lt1"/>
    </dgm:txFillClrLst>
    <dgm:txEffectClrLst/>
  </dgm:styleLbl>
  <dgm:styleLbl name="sibTrans1D1">
    <dgm:fillClrLst/>
    <dgm:linClrLst>
      <a:schemeClr val="accent2"/>
      <a:schemeClr val="accent3"/>
    </dgm:linClrLst>
    <dgm:effectClrLst/>
    <dgm:txLinClrLst/>
    <dgm:txFillClrLst meth="repeat">
      <a:schemeClr val="tx1"/>
    </dgm:txFillClrLst>
    <dgm:txEffectClrLst/>
  </dgm:styleLbl>
  <dgm:styleLbl name="callout">
    <dgm:fillClrLst meth="repeat">
      <a:schemeClr val="accent2"/>
    </dgm:fillClrLst>
    <dgm:linClrLst meth="repeat">
      <a:schemeClr val="accent2">
        <a:tint val="50000"/>
      </a:schemeClr>
    </dgm:linClrLst>
    <dgm:effectClrLst/>
    <dgm:txLinClrLst/>
    <dgm:txFillClrLst meth="repeat">
      <a:schemeClr val="tx1"/>
    </dgm:txFillClrLst>
    <dgm:txEffectClrLst/>
  </dgm:styleLbl>
  <dgm:styleLbl name="asst0">
    <dgm:fillClrLst meth="repeat">
      <a:schemeClr val="accent2"/>
    </dgm:fillClrLst>
    <dgm:linClrLst meth="repeat">
      <a:schemeClr val="lt1">
        <a:shade val="80000"/>
      </a:schemeClr>
    </dgm:linClrLst>
    <dgm:effectClrLst/>
    <dgm:txLinClrLst/>
    <dgm:txFillClrLst/>
    <dgm:txEffectClrLst/>
  </dgm:styleLbl>
  <dgm:styleLbl name="asst1">
    <dgm:fillClrLst meth="repeat">
      <a:schemeClr val="accent3"/>
    </dgm:fillClrLst>
    <dgm:linClrLst meth="repeat">
      <a:schemeClr val="lt1">
        <a:shade val="80000"/>
      </a:schemeClr>
    </dgm:linClrLst>
    <dgm:effectClrLst/>
    <dgm:txLinClrLst/>
    <dgm:txFillClrLst/>
    <dgm:txEffectClrLst/>
  </dgm:styleLbl>
  <dgm:styleLbl name="asst2">
    <dgm:fillClrLst>
      <a:schemeClr val="accent4"/>
    </dgm:fillClrLst>
    <dgm:linClrLst meth="repeat">
      <a:schemeClr val="lt1"/>
    </dgm:linClrLst>
    <dgm:effectClrLst/>
    <dgm:txLinClrLst/>
    <dgm:txFillClrLst/>
    <dgm:txEffectClrLst/>
  </dgm:styleLbl>
  <dgm:styleLbl name="asst3">
    <dgm:fillClrLst>
      <a:schemeClr val="accent5"/>
    </dgm:fillClrLst>
    <dgm:linClrLst meth="repeat">
      <a:schemeClr val="lt1"/>
    </dgm:linClrLst>
    <dgm:effectClrLst/>
    <dgm:txLinClrLst/>
    <dgm:txFillClrLst/>
    <dgm:txEffectClrLst/>
  </dgm:styleLbl>
  <dgm:styleLbl name="asst4">
    <dgm:fillClrLst>
      <a:schemeClr val="accent6"/>
    </dgm:fillClrLst>
    <dgm:linClrLst meth="repeat">
      <a:schemeClr val="lt1"/>
    </dgm:linClrLst>
    <dgm:effectClrLst/>
    <dgm:txLinClrLst/>
    <dgm:txFillClrLst/>
    <dgm:txEffectClrLst/>
  </dgm:styleLbl>
  <dgm:styleLbl name="parChTrans2D1">
    <dgm:fillClrLst meth="repeat">
      <a:schemeClr val="accent2"/>
    </dgm:fillClrLst>
    <dgm:linClrLst meth="repeat">
      <a:schemeClr val="lt1"/>
    </dgm:linClrLst>
    <dgm:effectClrLst/>
    <dgm:txLinClrLst/>
    <dgm:txFillClrLst meth="repeat">
      <a:schemeClr val="lt1"/>
    </dgm:txFillClrLst>
    <dgm:txEffectClrLst/>
  </dgm:styleLbl>
  <dgm:styleLbl name="parChTrans2D2">
    <dgm:fillClrLst meth="repeat">
      <a:schemeClr val="accent3"/>
    </dgm:fillClrLst>
    <dgm:linClrLst meth="repeat">
      <a:schemeClr val="lt1"/>
    </dgm:linClrLst>
    <dgm:effectClrLst/>
    <dgm:txLinClrLst/>
    <dgm:txFillClrLst/>
    <dgm:txEffectClrLst/>
  </dgm:styleLbl>
  <dgm:styleLbl name="parChTrans2D3">
    <dgm:fillClrLst meth="repeat">
      <a:schemeClr val="accent4"/>
    </dgm:fillClrLst>
    <dgm:linClrLst meth="repeat">
      <a:schemeClr val="lt1"/>
    </dgm:linClrLst>
    <dgm:effectClrLst/>
    <dgm:txLinClrLst/>
    <dgm:txFillClrLst/>
    <dgm:txEffectClrLst/>
  </dgm:styleLbl>
  <dgm:styleLbl name="parChTrans2D4">
    <dgm:fillClrLst meth="repeat">
      <a:schemeClr val="accent5"/>
    </dgm:fillClrLst>
    <dgm:linClrLst meth="repeat">
      <a:schemeClr val="lt1"/>
    </dgm:linClrLst>
    <dgm:effectClrLst/>
    <dgm:txLinClrLst/>
    <dgm:txFillClrLst meth="repeat">
      <a:schemeClr val="lt1"/>
    </dgm:txFillClrLst>
    <dgm:txEffectClrLst/>
  </dgm:styleLbl>
  <dgm:styleLbl name="parChTrans1D1">
    <dgm:fillClrLst meth="repeat">
      <a:schemeClr val="accent2"/>
    </dgm:fillClrLst>
    <dgm:linClrLst meth="repeat">
      <a:schemeClr val="accent2"/>
    </dgm:linClrLst>
    <dgm:effectClrLst/>
    <dgm:txLinClrLst/>
    <dgm:txFillClrLst meth="repeat">
      <a:schemeClr val="tx1"/>
    </dgm:txFillClrLst>
    <dgm:txEffectClrLst/>
  </dgm:styleLbl>
  <dgm:styleLbl name="parChTrans1D2">
    <dgm:fillClrLst meth="repeat">
      <a:schemeClr val="accent2">
        <a:tint val="90000"/>
      </a:schemeClr>
    </dgm:fillClrLst>
    <dgm:linClrLst meth="repeat">
      <a:schemeClr val="accent3"/>
    </dgm:linClrLst>
    <dgm:effectClrLst/>
    <dgm:txLinClrLst/>
    <dgm:txFillClrLst meth="repeat">
      <a:schemeClr val="tx1"/>
    </dgm:txFillClrLst>
    <dgm:txEffectClrLst/>
  </dgm:styleLbl>
  <dgm:styleLbl name="parChTrans1D3">
    <dgm:fillClrLst meth="repeat">
      <a:schemeClr val="accent2">
        <a:tint val="70000"/>
      </a:schemeClr>
    </dgm:fillClrLst>
    <dgm:linClrLst meth="repeat">
      <a:schemeClr val="accent4"/>
    </dgm:linClrLst>
    <dgm:effectClrLst/>
    <dgm:txLinClrLst/>
    <dgm:txFillClrLst meth="repeat">
      <a:schemeClr val="tx1"/>
    </dgm:txFillClrLst>
    <dgm:txEffectClrLst/>
  </dgm:styleLbl>
  <dgm:styleLbl name="parChTrans1D4">
    <dgm:fillClrLst meth="repeat">
      <a:schemeClr val="accent2">
        <a:tint val="50000"/>
      </a:schemeClr>
    </dgm:fillClrLst>
    <dgm:linClrLst meth="repeat">
      <a:schemeClr val="accent5"/>
    </dgm:linClrLst>
    <dgm:effectClrLst/>
    <dgm:txLinClrLst/>
    <dgm:txFillClrLst meth="repeat">
      <a:schemeClr val="tx1"/>
    </dgm:txFillClrLst>
    <dgm:txEffectClrLst/>
  </dgm:styleLbl>
  <dgm:styleLbl name="fgAcc1">
    <dgm:fillClrLst meth="repeat">
      <a:schemeClr val="lt1">
        <a:alpha val="90000"/>
      </a:schemeClr>
    </dgm:fillClrLst>
    <dgm:linClrLst>
      <a:schemeClr val="accent2"/>
      <a:schemeClr val="accent3"/>
    </dgm:linClrLst>
    <dgm:effectClrLst/>
    <dgm:txLinClrLst/>
    <dgm:txFillClrLst meth="repeat">
      <a:schemeClr val="dk1"/>
    </dgm:txFillClrLst>
    <dgm:txEffectClrLst/>
  </dgm:styleLbl>
  <dgm:styleLbl name="conFgAcc1">
    <dgm:fillClrLst meth="repeat">
      <a:schemeClr val="lt1">
        <a:alpha val="90000"/>
      </a:schemeClr>
    </dgm:fillClrLst>
    <dgm:linClrLst>
      <a:schemeClr val="accent2"/>
      <a:schemeClr val="accent3"/>
    </dgm:linClrLst>
    <dgm:effectClrLst/>
    <dgm:txLinClrLst/>
    <dgm:txFillClrLst meth="repeat">
      <a:schemeClr val="dk1"/>
    </dgm:txFillClrLst>
    <dgm:txEffectClrLst/>
  </dgm:styleLbl>
  <dgm:styleLbl name="alignAcc1">
    <dgm:fillClrLst meth="repeat">
      <a:schemeClr val="lt1">
        <a:alpha val="90000"/>
      </a:schemeClr>
    </dgm:fillClrLst>
    <dgm:linClrLst>
      <a:schemeClr val="accent2"/>
      <a:schemeClr val="accent3"/>
    </dgm:linClrLst>
    <dgm:effectClrLst/>
    <dgm:txLinClrLst/>
    <dgm:txFillClrLst meth="repeat">
      <a:schemeClr val="dk1"/>
    </dgm:txFillClrLst>
    <dgm:txEffectClrLst/>
  </dgm:styleLbl>
  <dgm:styleLbl name="trAlignAcc1">
    <dgm:fillClrLst meth="repeat">
      <a:schemeClr val="lt1">
        <a:alpha val="40000"/>
      </a:schemeClr>
    </dgm:fillClrLst>
    <dgm:linClrLst meth="repeat">
      <a:schemeClr val="accent2"/>
    </dgm:linClrLst>
    <dgm:effectClrLst/>
    <dgm:txLinClrLst/>
    <dgm:txFillClrLst meth="repeat">
      <a:schemeClr val="dk1"/>
    </dgm:txFillClrLst>
    <dgm:txEffectClrLst/>
  </dgm:styleLbl>
  <dgm:styleLbl name="bgAcc1">
    <dgm:fillClrLst meth="repeat">
      <a:schemeClr val="lt1">
        <a:alpha val="90000"/>
      </a:schemeClr>
    </dgm:fillClrLst>
    <dgm:linClrLst>
      <a:schemeClr val="accent2"/>
      <a:schemeClr val="accent3"/>
    </dgm:linClrLst>
    <dgm:effectClrLst/>
    <dgm:txLinClrLst/>
    <dgm:txFillClrLst meth="repeat">
      <a:schemeClr val="dk1"/>
    </dgm:txFillClrLst>
    <dgm:txEffectClrLst/>
  </dgm:styleLbl>
  <dgm:styleLbl name="solidFgAcc1">
    <dgm:fillClrLst meth="repeat">
      <a:schemeClr val="lt1"/>
    </dgm:fillClrLst>
    <dgm:linClrLst>
      <a:schemeClr val="accent2"/>
      <a:schemeClr val="accent3"/>
    </dgm:linClrLst>
    <dgm:effectClrLst/>
    <dgm:txLinClrLst/>
    <dgm:txFillClrLst meth="repeat">
      <a:schemeClr val="dk1"/>
    </dgm:txFillClrLst>
    <dgm:txEffectClrLst/>
  </dgm:styleLbl>
  <dgm:styleLbl name="solidAlignAcc1">
    <dgm:fillClrLst meth="repeat">
      <a:schemeClr val="lt1"/>
    </dgm:fillClrLst>
    <dgm:linClrLst>
      <a:schemeClr val="accent2"/>
      <a:schemeClr val="accent3"/>
    </dgm:linClrLst>
    <dgm:effectClrLst/>
    <dgm:txLinClrLst/>
    <dgm:txFillClrLst meth="repeat">
      <a:schemeClr val="dk1"/>
    </dgm:txFillClrLst>
    <dgm:txEffectClrLst/>
  </dgm:styleLbl>
  <dgm:styleLbl name="solidBgAcc1">
    <dgm:fillClrLst meth="repeat">
      <a:schemeClr val="lt1"/>
    </dgm:fillClrLst>
    <dgm:linClrLst>
      <a:schemeClr val="accent2"/>
      <a:schemeClr val="accent3"/>
    </dgm:linClrLst>
    <dgm:effectClrLst/>
    <dgm:txLinClrLst/>
    <dgm:txFillClrLst meth="repeat">
      <a:schemeClr val="dk1"/>
    </dgm:txFillClrLst>
    <dgm:txEffectClrLst/>
  </dgm:styleLbl>
  <dgm:styleLbl name="fgAccFollowNode1">
    <dgm:fillClrLst>
      <a:schemeClr val="accent2">
        <a:tint val="40000"/>
        <a:alpha val="90000"/>
      </a:schemeClr>
      <a:schemeClr val="accent3">
        <a:tint val="40000"/>
        <a:alpha val="90000"/>
      </a:schemeClr>
    </dgm:fillClrLst>
    <dgm:linClrLst>
      <a:schemeClr val="accent2">
        <a:tint val="40000"/>
        <a:alpha val="90000"/>
      </a:schemeClr>
      <a:schemeClr val="accent3">
        <a:tint val="40000"/>
        <a:alpha val="90000"/>
      </a:schemeClr>
    </dgm:linClrLst>
    <dgm:effectClrLst/>
    <dgm:txLinClrLst/>
    <dgm:txFillClrLst meth="repeat">
      <a:schemeClr val="dk1"/>
    </dgm:txFillClrLst>
    <dgm:txEffectClrLst/>
  </dgm:styleLbl>
  <dgm:styleLbl name="alignAccFollowNode1">
    <dgm:fillClrLst>
      <a:schemeClr val="accent2">
        <a:tint val="40000"/>
        <a:alpha val="90000"/>
      </a:schemeClr>
      <a:schemeClr val="accent3">
        <a:tint val="40000"/>
        <a:alpha val="90000"/>
      </a:schemeClr>
    </dgm:fillClrLst>
    <dgm:linClrLst>
      <a:schemeClr val="accent2">
        <a:tint val="40000"/>
        <a:alpha val="90000"/>
      </a:schemeClr>
      <a:schemeClr val="accent3">
        <a:tint val="40000"/>
        <a:alpha val="90000"/>
      </a:schemeClr>
    </dgm:linClrLst>
    <dgm:effectClrLst/>
    <dgm:txLinClrLst/>
    <dgm:txFillClrLst meth="repeat">
      <a:schemeClr val="dk1"/>
    </dgm:txFillClrLst>
    <dgm:txEffectClrLst/>
  </dgm:styleLbl>
  <dgm:styleLbl name="bgAccFollowNode1">
    <dgm:fillClrLst>
      <a:schemeClr val="accent2">
        <a:tint val="40000"/>
        <a:alpha val="90000"/>
      </a:schemeClr>
      <a:schemeClr val="accent3">
        <a:tint val="40000"/>
        <a:alpha val="90000"/>
      </a:schemeClr>
    </dgm:fillClrLst>
    <dgm:linClrLst>
      <a:schemeClr val="accent2">
        <a:tint val="40000"/>
        <a:alpha val="90000"/>
      </a:schemeClr>
      <a:schemeClr val="accent3">
        <a:tint val="40000"/>
        <a:alpha val="90000"/>
      </a:schemeClr>
    </dgm:linClrLst>
    <dgm:effectClrLst/>
    <dgm:txLinClrLst/>
    <dgm:txFillClrLst meth="repeat">
      <a:schemeClr val="dk1"/>
    </dgm:txFillClrLst>
    <dgm:txEffectClrLst/>
  </dgm:styleLbl>
  <dgm:styleLbl name="fgAcc0">
    <dgm:fillClrLst meth="repeat">
      <a:schemeClr val="lt1">
        <a:alpha val="90000"/>
      </a:schemeClr>
    </dgm:fillClrLst>
    <dgm:linClrLst>
      <a:schemeClr val="accent1"/>
    </dgm:linClrLst>
    <dgm:effectClrLst/>
    <dgm:txLinClrLst/>
    <dgm:txFillClrLst meth="repeat">
      <a:schemeClr val="dk1"/>
    </dgm:txFillClrLst>
    <dgm:txEffectClrLst/>
  </dgm:styleLbl>
  <dgm:styleLbl name="fgAcc2">
    <dgm:fillClrLst meth="repeat">
      <a:schemeClr val="lt1">
        <a:alpha val="90000"/>
      </a:schemeClr>
    </dgm:fillClrLst>
    <dgm:linClrLst>
      <a:schemeClr val="accent3"/>
    </dgm:linClrLst>
    <dgm:effectClrLst/>
    <dgm:txLinClrLst/>
    <dgm:txFillClrLst meth="repeat">
      <a:schemeClr val="dk1"/>
    </dgm:txFillClrLst>
    <dgm:txEffectClrLst/>
  </dgm:styleLbl>
  <dgm:styleLbl name="fgAcc3">
    <dgm:fillClrLst meth="repeat">
      <a:schemeClr val="lt1">
        <a:alpha val="90000"/>
      </a:schemeClr>
    </dgm:fillClrLst>
    <dgm:linClrLst>
      <a:schemeClr val="accent4"/>
    </dgm:linClrLst>
    <dgm:effectClrLst/>
    <dgm:txLinClrLst/>
    <dgm:txFillClrLst meth="repeat">
      <a:schemeClr val="dk1"/>
    </dgm:txFillClrLst>
    <dgm:txEffectClrLst/>
  </dgm:styleLbl>
  <dgm:styleLbl name="fgAcc4">
    <dgm:fillClrLst meth="repeat">
      <a:schemeClr val="lt1">
        <a:alpha val="90000"/>
      </a:schemeClr>
    </dgm:fillClrLst>
    <dgm:linClrLst>
      <a:schemeClr val="accent5"/>
    </dgm:linClrLst>
    <dgm:effectClrLst/>
    <dgm:txLinClrLst/>
    <dgm:txFillClrLst meth="repeat">
      <a:schemeClr val="dk1"/>
    </dgm:txFillClrLst>
    <dgm:txEffectClrLst/>
  </dgm:styleLbl>
  <dgm:styleLbl name="bgShp">
    <dgm:fillClrLst meth="repeat">
      <a:schemeClr val="accent2">
        <a:tint val="40000"/>
      </a:schemeClr>
    </dgm:fillClrLst>
    <dgm:linClrLst meth="repeat">
      <a:schemeClr val="dk1"/>
    </dgm:linClrLst>
    <dgm:effectClrLst/>
    <dgm:txLinClrLst/>
    <dgm:txFillClrLst meth="repeat">
      <a:schemeClr val="dk1"/>
    </dgm:txFillClrLst>
    <dgm:txEffectClrLst/>
  </dgm:styleLbl>
  <dgm:styleLbl name="dkBgShp">
    <dgm:fillClrLst meth="repeat">
      <a:schemeClr val="accent2">
        <a:shade val="90000"/>
      </a:schemeClr>
    </dgm:fillClrLst>
    <dgm:linClrLst meth="repeat">
      <a:schemeClr val="dk1"/>
    </dgm:linClrLst>
    <dgm:effectClrLst/>
    <dgm:txLinClrLst/>
    <dgm:txFillClrLst meth="repeat">
      <a:schemeClr val="lt1"/>
    </dgm:txFillClrLst>
    <dgm:txEffectClrLst/>
  </dgm:styleLbl>
  <dgm:styleLbl name="trBgShp">
    <dgm:fillClrLst meth="repeat">
      <a:schemeClr val="accent2">
        <a:tint val="50000"/>
        <a:alpha val="40000"/>
      </a:schemeClr>
    </dgm:fillClrLst>
    <dgm:linClrLst meth="repeat">
      <a:schemeClr val="accent2"/>
    </dgm:linClrLst>
    <dgm:effectClrLst/>
    <dgm:txLinClrLst/>
    <dgm:txFillClrLst meth="repeat">
      <a:schemeClr val="lt1"/>
    </dgm:txFillClrLst>
    <dgm:txEffectClrLst/>
  </dgm:styleLbl>
  <dgm:styleLbl name="fgShp">
    <dgm:fillClrLst meth="repeat">
      <a:schemeClr val="accent2">
        <a:tint val="4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ppt/diagrams/colors4.xml><?xml version="1.0" encoding="utf-8"?>
<dgm:colorsDef xmlns:dgm="http://schemas.openxmlformats.org/drawingml/2006/diagram" xmlns:a="http://schemas.openxmlformats.org/drawingml/2006/main" uniqueId="urn:microsoft.com/office/officeart/2018/5/colors/Iconchunking_neutralicon_colorful1">
  <dgm:title val=""/>
  <dgm:desc val=""/>
  <dgm:catLst>
    <dgm:cat type="colorful" pri="10100"/>
  </dgm:catLst>
  <dgm:styleLbl name="node0">
    <dgm:fillClrLst meth="repeat">
      <a:schemeClr val="accent1"/>
    </dgm:fillClrLst>
    <dgm:linClrLst meth="repeat">
      <a:schemeClr val="lt1"/>
    </dgm:linClrLst>
    <dgm:effectClrLst/>
    <dgm:txLinClrLst/>
    <dgm:txFillClrLst/>
    <dgm:txEffectClrLst/>
  </dgm:styleLbl>
  <dgm:styleLbl name="node1">
    <dgm:fillClrLst meth="repeat">
      <a:schemeClr val="bg1"/>
    </dgm:fillClrLst>
    <dgm:linClrLst meth="repeat">
      <a:schemeClr val="lt1">
        <a:alpha val="0"/>
      </a:schemeClr>
    </dgm:linClrLst>
    <dgm:effectClrLst/>
    <dgm:txLinClrLst/>
    <dgm:txFillClrLst meth="repeat">
      <a:schemeClr val="dk1"/>
    </dgm:txFillClrLst>
    <dgm:txEffectClrLst/>
  </dgm:styleLbl>
  <dgm:styleLbl name="alignNode1">
    <dgm:fillClrLst meth="repeat">
      <a:schemeClr val="accent2"/>
      <a:schemeClr val="accent3"/>
      <a:schemeClr val="accent4"/>
      <a:schemeClr val="accent5"/>
      <a:schemeClr val="accent6"/>
    </dgm:fillClrLst>
    <dgm:linClrLst meth="repeat">
      <a:schemeClr val="accent2"/>
      <a:schemeClr val="accent3"/>
      <a:schemeClr val="accent4"/>
      <a:schemeClr val="accent5"/>
      <a:schemeClr val="accent6"/>
    </dgm:linClrLst>
    <dgm:effectClrLst/>
    <dgm:txLinClrLst/>
    <dgm:txFillClrLst/>
    <dgm:txEffectClrLst/>
  </dgm:styleLbl>
  <dgm:styleLbl name="lnNode1">
    <dgm:fillClrLst meth="repeat">
      <a:schemeClr val="accent2"/>
      <a:schemeClr val="accent3"/>
      <a:schemeClr val="accent4"/>
      <a:schemeClr val="accent5"/>
      <a:schemeClr val="accent6"/>
    </dgm:fillClrLst>
    <dgm:linClrLst meth="repeat">
      <a:schemeClr val="lt1"/>
    </dgm:linClrLst>
    <dgm:effectClrLst/>
    <dgm:txLinClrLst/>
    <dgm:txFillClrLst/>
    <dgm:txEffectClrLst/>
  </dgm:styleLbl>
  <dgm:styleLbl name="vennNode1">
    <dgm:fillClrLst meth="repeat">
      <a:schemeClr val="accent2">
        <a:alpha val="50000"/>
      </a:schemeClr>
      <a:schemeClr val="accent3">
        <a:alpha val="50000"/>
      </a:schemeClr>
      <a:schemeClr val="accent4">
        <a:alpha val="50000"/>
      </a:schemeClr>
      <a:schemeClr val="accent5">
        <a:alpha val="50000"/>
      </a:schemeClr>
      <a:schemeClr val="accent6">
        <a:alpha val="50000"/>
      </a:schemeClr>
    </dgm:fillClrLst>
    <dgm:linClrLst meth="repeat">
      <a:schemeClr val="lt1"/>
    </dgm:linClrLst>
    <dgm:effectClrLst/>
    <dgm:txLinClrLst/>
    <dgm:txFillClrLst/>
    <dgm:txEffectClrLst/>
  </dgm:styleLbl>
  <dgm:styleLbl name="node2">
    <dgm:fillClrLst>
      <a:schemeClr val="accent2"/>
    </dgm:fillClrLst>
    <dgm:linClrLst meth="repeat">
      <a:schemeClr val="lt1"/>
    </dgm:linClrLst>
    <dgm:effectClrLst/>
    <dgm:txLinClrLst/>
    <dgm:txFillClrLst/>
    <dgm:txEffectClrLst/>
  </dgm:styleLbl>
  <dgm:styleLbl name="node3">
    <dgm:fillClrLst>
      <a:schemeClr val="accent3"/>
    </dgm:fillClrLst>
    <dgm:linClrLst meth="repeat">
      <a:schemeClr val="lt1"/>
    </dgm:linClrLst>
    <dgm:effectClrLst/>
    <dgm:txLinClrLst/>
    <dgm:txFillClrLst/>
    <dgm:txEffectClrLst/>
  </dgm:styleLbl>
  <dgm:styleLbl name="node4">
    <dgm:fillClrLst>
      <a:schemeClr val="accent4"/>
    </dgm:fillClrLst>
    <dgm:linClrLst meth="repeat">
      <a:schemeClr val="lt1"/>
    </dgm:linClrLst>
    <dgm:effectClrLst/>
    <dgm:txLinClrLst/>
    <dgm:txFillClrLst/>
    <dgm:txEffectClrLst/>
  </dgm:styleLbl>
  <dgm:styleLbl name="fgImgPlace1">
    <dgm:fillClrLst meth="repeat">
      <a:schemeClr val="accent2">
        <a:tint val="50000"/>
      </a:schemeClr>
      <a:schemeClr val="accent3">
        <a:tint val="50000"/>
      </a:schemeClr>
      <a:schemeClr val="accent4">
        <a:tint val="50000"/>
      </a:schemeClr>
      <a:schemeClr val="accent5">
        <a:tint val="50000"/>
      </a:schemeClr>
      <a:schemeClr val="accent6">
        <a:tint val="50000"/>
      </a:schemeClr>
    </dgm:fillClrLst>
    <dgm:linClrLst meth="repeat">
      <a:schemeClr val="lt1"/>
    </dgm:linClrLst>
    <dgm:effectClrLst/>
    <dgm:txLinClrLst/>
    <dgm:txFillClrLst meth="repeat">
      <a:schemeClr val="lt1"/>
    </dgm:txFillClrLst>
    <dgm:txEffectClrLst/>
  </dgm:styleLbl>
  <dgm:styleLbl name="alignImgPlace1">
    <dgm:fillClrLst>
      <a:schemeClr val="accent1">
        <a:tint val="50000"/>
      </a:schemeClr>
      <a:schemeClr val="accent2">
        <a:tint val="20000"/>
      </a:schemeClr>
    </dgm:fillClrLst>
    <dgm:linClrLst meth="repeat">
      <a:schemeClr val="lt1"/>
    </dgm:linClrLst>
    <dgm:effectClrLst/>
    <dgm:txLinClrLst/>
    <dgm:txFillClrLst meth="repeat">
      <a:schemeClr val="lt1"/>
    </dgm:txFillClrLst>
    <dgm:txEffectClrLst/>
  </dgm:styleLbl>
  <dgm:styleLbl name="bgImgPlace1">
    <dgm:fillClrLst>
      <a:schemeClr val="accent1">
        <a:tint val="50000"/>
      </a:schemeClr>
      <a:schemeClr val="accent2">
        <a:tint val="20000"/>
      </a:schemeClr>
    </dgm:fillClrLst>
    <dgm:linClrLst meth="repeat">
      <a:schemeClr val="lt1"/>
    </dgm:linClrLst>
    <dgm:effectClrLst/>
    <dgm:txLinClrLst/>
    <dgm:txFillClrLst meth="repeat">
      <a:schemeClr val="lt1"/>
    </dgm:txFillClrLst>
    <dgm:txEffectClrLst/>
  </dgm:styleLbl>
  <dgm:styleLbl name="sibTrans2D1">
    <dgm:fillClrLst meth="repeat">
      <a:schemeClr val="accent2"/>
      <a:schemeClr val="accent3"/>
      <a:schemeClr val="accent4"/>
      <a:schemeClr val="accent5"/>
      <a:schemeClr val="accent6"/>
    </dgm:fillClrLst>
    <dgm:linClrLst meth="cycle">
      <a:schemeClr val="lt1"/>
    </dgm:linClrLst>
    <dgm:effectClrLst/>
    <dgm:txLinClrLst/>
    <dgm:txFillClrLst/>
    <dgm:txEffectClrLst/>
  </dgm:styleLbl>
  <dgm:styleLbl name="fgSibTrans2D1">
    <dgm:fillClrLst meth="repeat">
      <a:schemeClr val="accent2"/>
      <a:schemeClr val="accent3"/>
      <a:schemeClr val="accent4"/>
      <a:schemeClr val="accent5"/>
      <a:schemeClr val="accent6"/>
    </dgm:fillClrLst>
    <dgm:linClrLst meth="cycle">
      <a:schemeClr val="lt1"/>
    </dgm:linClrLst>
    <dgm:effectClrLst/>
    <dgm:txLinClrLst/>
    <dgm:txFillClrLst meth="repeat">
      <a:schemeClr val="lt1"/>
    </dgm:txFillClrLst>
    <dgm:txEffectClrLst/>
  </dgm:styleLbl>
  <dgm:styleLbl name="bgSibTrans2D1">
    <dgm:fillClrLst meth="repeat">
      <a:schemeClr val="accent2"/>
      <a:schemeClr val="accent3"/>
      <a:schemeClr val="accent4"/>
      <a:schemeClr val="accent5"/>
      <a:schemeClr val="accent6"/>
    </dgm:fillClrLst>
    <dgm:linClrLst meth="cycle">
      <a:schemeClr val="lt1"/>
    </dgm:linClrLst>
    <dgm:effectClrLst/>
    <dgm:txLinClrLst/>
    <dgm:txFillClrLst meth="repeat">
      <a:schemeClr val="lt1"/>
    </dgm:txFillClrLst>
    <dgm:txEffectClrLst/>
  </dgm:styleLbl>
  <dgm:styleLbl name="sibTrans1D1">
    <dgm:fillClrLst meth="repeat">
      <a:schemeClr val="accent2"/>
      <a:schemeClr val="accent3"/>
      <a:schemeClr val="accent4"/>
      <a:schemeClr val="accent5"/>
      <a:schemeClr val="accent6"/>
    </dgm:fillClrLst>
    <dgm:linClrLst meth="repeat">
      <a:schemeClr val="accent2"/>
      <a:schemeClr val="accent3"/>
      <a:schemeClr val="accent4"/>
      <a:schemeClr val="accent5"/>
      <a:schemeClr val="accent6"/>
    </dgm:linClrLst>
    <dgm:effectClrLst/>
    <dgm:txLinClrLst/>
    <dgm:txFillClrLst meth="repeat">
      <a:schemeClr val="tx1"/>
    </dgm:txFillClrLst>
    <dgm:txEffectClrLst/>
  </dgm:styleLbl>
  <dgm:styleLbl name="callout">
    <dgm:fillClrLst meth="repeat">
      <a:schemeClr val="accent2"/>
    </dgm:fillClrLst>
    <dgm:linClrLst meth="repeat">
      <a:schemeClr val="accent2">
        <a:tint val="50000"/>
      </a:schemeClr>
    </dgm:linClrLst>
    <dgm:effectClrLst/>
    <dgm:txLinClrLst/>
    <dgm:txFillClrLst meth="repeat">
      <a:schemeClr val="tx1"/>
    </dgm:txFillClrLst>
    <dgm:txEffectClrLst/>
  </dgm:styleLbl>
  <dgm:styleLbl name="asst0">
    <dgm:fillClrLst meth="repeat">
      <a:schemeClr val="accent1"/>
    </dgm:fillClrLst>
    <dgm:linClrLst meth="repeat">
      <a:schemeClr val="lt1"/>
    </dgm:linClrLst>
    <dgm:effectClrLst/>
    <dgm:txLinClrLst/>
    <dgm:txFillClrLst/>
    <dgm:txEffectClrLst/>
  </dgm:styleLbl>
  <dgm:styleLbl name="asst1">
    <dgm:fillClrLst meth="repeat">
      <a:schemeClr val="accent2"/>
    </dgm:fillClrLst>
    <dgm:linClrLst meth="repeat">
      <a:schemeClr val="lt1"/>
    </dgm:linClrLst>
    <dgm:effectClrLst/>
    <dgm:txLinClrLst/>
    <dgm:txFillClrLst/>
    <dgm:txEffectClrLst/>
  </dgm:styleLbl>
  <dgm:styleLbl name="asst2">
    <dgm:fillClrLst>
      <a:schemeClr val="accent3"/>
    </dgm:fillClrLst>
    <dgm:linClrLst meth="repeat">
      <a:schemeClr val="lt1"/>
    </dgm:linClrLst>
    <dgm:effectClrLst/>
    <dgm:txLinClrLst/>
    <dgm:txFillClrLst/>
    <dgm:txEffectClrLst/>
  </dgm:styleLbl>
  <dgm:styleLbl name="asst3">
    <dgm:fillClrLst>
      <a:schemeClr val="accent4"/>
    </dgm:fillClrLst>
    <dgm:linClrLst meth="repeat">
      <a:schemeClr val="lt1"/>
    </dgm:linClrLst>
    <dgm:effectClrLst/>
    <dgm:txLinClrLst/>
    <dgm:txFillClrLst/>
    <dgm:txEffectClrLst/>
  </dgm:styleLbl>
  <dgm:styleLbl name="asst4">
    <dgm:fillClrLst>
      <a:schemeClr val="accent5"/>
    </dgm:fillClrLst>
    <dgm:linClrLst meth="repeat">
      <a:schemeClr val="lt1"/>
    </dgm:linClrLst>
    <dgm:effectClrLst/>
    <dgm:txLinClrLst/>
    <dgm:txFillClrLst/>
    <dgm:txEffectClrLst/>
  </dgm:styleLbl>
  <dgm:styleLbl name="parChTrans2D1">
    <dgm:fillClrLst meth="repeat">
      <a:schemeClr val="accent2"/>
    </dgm:fillClrLst>
    <dgm:linClrLst meth="repeat">
      <a:schemeClr val="lt1"/>
    </dgm:linClrLst>
    <dgm:effectClrLst/>
    <dgm:txLinClrLst/>
    <dgm:txFillClrLst meth="repeat">
      <a:schemeClr val="lt1"/>
    </dgm:txFillClrLst>
    <dgm:txEffectClrLst/>
  </dgm:styleLbl>
  <dgm:styleLbl name="parChTrans2D2">
    <dgm:fillClrLst meth="repeat">
      <a:schemeClr val="accent3"/>
    </dgm:fillClrLst>
    <dgm:linClrLst meth="repeat">
      <a:schemeClr val="lt1"/>
    </dgm:linClrLst>
    <dgm:effectClrLst/>
    <dgm:txLinClrLst/>
    <dgm:txFillClrLst/>
    <dgm:txEffectClrLst/>
  </dgm:styleLbl>
  <dgm:styleLbl name="parChTrans2D3">
    <dgm:fillClrLst meth="repeat">
      <a:schemeClr val="accent4"/>
    </dgm:fillClrLst>
    <dgm:linClrLst meth="repeat">
      <a:schemeClr val="lt1"/>
    </dgm:linClrLst>
    <dgm:effectClrLst/>
    <dgm:txLinClrLst/>
    <dgm:txFillClrLst/>
    <dgm:txEffectClrLst/>
  </dgm:styleLbl>
  <dgm:styleLbl name="parChTrans2D4">
    <dgm:fillClrLst meth="repeat">
      <a:schemeClr val="accent5"/>
    </dgm:fillClrLst>
    <dgm:linClrLst meth="repeat">
      <a:schemeClr val="lt1"/>
    </dgm:linClrLst>
    <dgm:effectClrLst/>
    <dgm:txLinClrLst/>
    <dgm:txFillClrLst meth="repeat">
      <a:schemeClr val="lt1"/>
    </dgm:txFillClrLst>
    <dgm:txEffectClrLst/>
  </dgm:styleLbl>
  <dgm:styleLbl name="parChTrans1D1">
    <dgm:fillClrLst meth="repeat">
      <a:schemeClr val="accent2"/>
    </dgm:fillClrLst>
    <dgm:linClrLst meth="repeat">
      <a:schemeClr val="accent1"/>
    </dgm:linClrLst>
    <dgm:effectClrLst/>
    <dgm:txLinClrLst/>
    <dgm:txFillClrLst meth="repeat">
      <a:schemeClr val="tx1"/>
    </dgm:txFillClrLst>
    <dgm:txEffectClrLst/>
  </dgm:styleLbl>
  <dgm:styleLbl name="parChTrans1D2">
    <dgm:fillClrLst meth="repeat">
      <a:schemeClr val="accent3">
        <a:tint val="90000"/>
      </a:schemeClr>
    </dgm:fillClrLst>
    <dgm:linClrLst meth="repeat">
      <a:schemeClr val="accent2"/>
    </dgm:linClrLst>
    <dgm:effectClrLst/>
    <dgm:txLinClrLst/>
    <dgm:txFillClrLst meth="repeat">
      <a:schemeClr val="tx1"/>
    </dgm:txFillClrLst>
    <dgm:txEffectClrLst/>
  </dgm:styleLbl>
  <dgm:styleLbl name="parChTrans1D3">
    <dgm:fillClrLst meth="repeat">
      <a:schemeClr val="accent4">
        <a:tint val="70000"/>
      </a:schemeClr>
    </dgm:fillClrLst>
    <dgm:linClrLst meth="repeat">
      <a:schemeClr val="accent3"/>
    </dgm:linClrLst>
    <dgm:effectClrLst/>
    <dgm:txLinClrLst/>
    <dgm:txFillClrLst meth="repeat">
      <a:schemeClr val="tx1"/>
    </dgm:txFillClrLst>
    <dgm:txEffectClrLst/>
  </dgm:styleLbl>
  <dgm:styleLbl name="parChTrans1D4">
    <dgm:fillClrLst meth="repeat">
      <a:schemeClr val="accent5">
        <a:tint val="50000"/>
      </a:schemeClr>
    </dgm:fillClrLst>
    <dgm:linClrLst meth="repeat">
      <a:schemeClr val="accent4"/>
    </dgm:linClrLst>
    <dgm:effectClrLst/>
    <dgm:txLinClrLst/>
    <dgm:txFillClrLst meth="repeat">
      <a:schemeClr val="tx1"/>
    </dgm:txFillClrLst>
    <dgm:txEffectClrLst/>
  </dgm:styleLbl>
  <dgm:styleLbl name="fgAcc1">
    <dgm:fillClrLst meth="repeat">
      <a:schemeClr val="lt1">
        <a:alpha val="90000"/>
      </a:schemeClr>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conFgAcc1">
    <dgm:fillClrLst meth="repeat">
      <a:schemeClr val="lt1">
        <a:alpha val="90000"/>
      </a:schemeClr>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alignAcc1">
    <dgm:fillClrLst meth="repeat">
      <a:schemeClr val="lt1">
        <a:alpha val="90000"/>
      </a:schemeClr>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trAlignAcc1">
    <dgm:fillClrLst meth="repeat">
      <a:schemeClr val="lt1">
        <a:alpha val="40000"/>
      </a:schemeClr>
    </dgm:fillClrLst>
    <dgm:linClrLst meth="repeat">
      <a:schemeClr val="accent1"/>
    </dgm:linClrLst>
    <dgm:effectClrLst/>
    <dgm:txLinClrLst/>
    <dgm:txFillClrLst meth="repeat">
      <a:schemeClr val="dk1"/>
    </dgm:txFillClrLst>
    <dgm:txEffectClrLst/>
  </dgm:styleLbl>
  <dgm:styleLbl name="bgAcc1">
    <dgm:fillClrLst meth="repeat">
      <a:schemeClr val="lt1">
        <a:alpha val="90000"/>
      </a:schemeClr>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solidFgAcc1">
    <dgm:fillClrLst meth="repeat">
      <a:schemeClr val="lt1"/>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solidAlignAcc1">
    <dgm:fillClrLst meth="repeat">
      <a:schemeClr val="lt1"/>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solidBgAcc1">
    <dgm:fillClrLst meth="repeat">
      <a:schemeClr val="lt1"/>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fgAccFollowNode1">
    <dgm:fill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fillClrLst>
    <dgm:lin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linClrLst>
    <dgm:effectClrLst/>
    <dgm:txLinClrLst/>
    <dgm:txFillClrLst meth="repeat">
      <a:schemeClr val="dk1"/>
    </dgm:txFillClrLst>
    <dgm:txEffectClrLst/>
  </dgm:styleLbl>
  <dgm:styleLbl name="alignAccFollowNode1">
    <dgm:fill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fillClrLst>
    <dgm:lin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linClrLst>
    <dgm:effectClrLst/>
    <dgm:txLinClrLst/>
    <dgm:txFillClrLst meth="repeat">
      <a:schemeClr val="dk1"/>
    </dgm:txFillClrLst>
    <dgm:txEffectClrLst/>
  </dgm:styleLbl>
  <dgm:styleLbl name="bgAccFollowNode1">
    <dgm:fill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fillClrLst>
    <dgm:lin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linClrLst>
    <dgm:effectClrLst/>
    <dgm:txLinClrLst/>
    <dgm:txFillClrLst meth="repeat">
      <a:schemeClr val="dk1"/>
    </dgm:txFillClrLst>
    <dgm:txEffectClrLst/>
  </dgm:styleLbl>
  <dgm:styleLbl name="fgAcc0">
    <dgm:fillClrLst meth="repeat">
      <a:schemeClr val="lt1">
        <a:alpha val="90000"/>
      </a:schemeClr>
    </dgm:fillClrLst>
    <dgm:linClrLst>
      <a:schemeClr val="accent1"/>
    </dgm:linClrLst>
    <dgm:effectClrLst/>
    <dgm:txLinClrLst/>
    <dgm:txFillClrLst meth="repeat">
      <a:schemeClr val="dk1"/>
    </dgm:txFillClrLst>
    <dgm:txEffectClrLst/>
  </dgm:styleLbl>
  <dgm:styleLbl name="fgAcc2">
    <dgm:fillClrLst meth="repeat">
      <a:schemeClr val="lt1">
        <a:alpha val="90000"/>
      </a:schemeClr>
    </dgm:fillClrLst>
    <dgm:linClrLst>
      <a:schemeClr val="accent2"/>
    </dgm:linClrLst>
    <dgm:effectClrLst/>
    <dgm:txLinClrLst/>
    <dgm:txFillClrLst meth="repeat">
      <a:schemeClr val="dk1"/>
    </dgm:txFillClrLst>
    <dgm:txEffectClrLst/>
  </dgm:styleLbl>
  <dgm:styleLbl name="fgAcc3">
    <dgm:fillClrLst meth="repeat">
      <a:schemeClr val="lt1">
        <a:alpha val="90000"/>
      </a:schemeClr>
    </dgm:fillClrLst>
    <dgm:linClrLst>
      <a:schemeClr val="accent3"/>
    </dgm:linClrLst>
    <dgm:effectClrLst/>
    <dgm:txLinClrLst/>
    <dgm:txFillClrLst meth="repeat">
      <a:schemeClr val="dk1"/>
    </dgm:txFillClrLst>
    <dgm:txEffectClrLst/>
  </dgm:styleLbl>
  <dgm:styleLbl name="fgAcc4">
    <dgm:fillClrLst meth="repeat">
      <a:schemeClr val="lt1">
        <a:alpha val="90000"/>
      </a:schemeClr>
    </dgm:fillClrLst>
    <dgm:linClrLst>
      <a:schemeClr val="accent4"/>
    </dgm:linClrLst>
    <dgm:effectClrLst/>
    <dgm:txLinClrLst/>
    <dgm:txFillClrLst meth="repeat">
      <a:schemeClr val="dk1"/>
    </dgm:txFillClrLst>
    <dgm:txEffectClrLst/>
  </dgm:styleLbl>
  <dgm:styleLbl name="bgShp">
    <dgm:fillClrLst meth="repeat">
      <a:schemeClr val="accent2"/>
      <a:schemeClr val="accent3"/>
      <a:schemeClr val="accent4"/>
      <a:schemeClr val="accent5"/>
      <a:schemeClr val="accent6"/>
    </dgm:fillClrLst>
    <dgm:linClrLst meth="repeat">
      <a:schemeClr val="lt1">
        <a:alpha val="0"/>
      </a:schemeClr>
    </dgm:linClrLst>
    <dgm:effectClrLst/>
    <dgm:txLinClrLst/>
    <dgm:txFillClrLst/>
    <dgm:txEffectClrLst/>
  </dgm:styleLbl>
  <dgm:styleLbl name="dkBgShp">
    <dgm:fillClrLst meth="repeat">
      <a:schemeClr val="accent2">
        <a:shade val="90000"/>
      </a:schemeClr>
    </dgm:fillClrLst>
    <dgm:linClrLst meth="repeat">
      <a:schemeClr val="dk1"/>
    </dgm:linClrLst>
    <dgm:effectClrLst/>
    <dgm:txLinClrLst/>
    <dgm:txFillClrLst meth="repeat">
      <a:schemeClr val="lt1"/>
    </dgm:txFillClrLst>
    <dgm:txEffectClrLst/>
  </dgm:styleLbl>
  <dgm:styleLbl name="trBgShp">
    <dgm:fillClrLst meth="repeat">
      <a:schemeClr val="accent1">
        <a:tint val="50000"/>
        <a:alpha val="40000"/>
      </a:schemeClr>
    </dgm:fillClrLst>
    <dgm:linClrLst meth="repeat">
      <a:schemeClr val="accent2"/>
    </dgm:linClrLst>
    <dgm:effectClrLst/>
    <dgm:txLinClrLst/>
    <dgm:txFillClrLst meth="repeat">
      <a:schemeClr val="lt1"/>
    </dgm:txFillClrLst>
    <dgm:txEffectClrLst/>
  </dgm:styleLbl>
  <dgm:styleLbl name="fgShp">
    <dgm:fillClrLst meth="repeat">
      <a:schemeClr val="accent2">
        <a:tint val="4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ppt/diagrams/data1.xml><?xml version="1.0" encoding="utf-8"?>
<dgm:dataModel xmlns:dgm="http://schemas.openxmlformats.org/drawingml/2006/diagram" xmlns:a="http://schemas.openxmlformats.org/drawingml/2006/main">
  <dgm:ptLst>
    <dgm:pt modelId="{61F0768B-A8D8-4512-8ECE-80D3EB8FDC1A}" type="doc">
      <dgm:prSet loTypeId="urn:microsoft.com/office/officeart/2018/2/layout/IconCircleList" loCatId="icon" qsTypeId="urn:microsoft.com/office/officeart/2005/8/quickstyle/simple1" qsCatId="simple" csTypeId="urn:microsoft.com/office/officeart/2018/5/colors/Iconchunking_neutralicon_colorful1" csCatId="colorful" phldr="1"/>
      <dgm:spPr/>
      <dgm:t>
        <a:bodyPr/>
        <a:lstStyle/>
        <a:p>
          <a:endParaRPr lang="en-US"/>
        </a:p>
      </dgm:t>
    </dgm:pt>
    <dgm:pt modelId="{E5282D8C-6450-4B57-93E8-9011D6416265}">
      <dgm:prSet/>
      <dgm:spPr>
        <a:xfrm>
          <a:off x="1132562" y="1808"/>
          <a:ext cx="9300401" cy="916611"/>
        </a:xfrm>
      </dgm:spPr>
      <dgm:t>
        <a:bodyPr/>
        <a:lstStyle/>
        <a:p>
          <a:pPr>
            <a:lnSpc>
              <a:spcPct val="100000"/>
            </a:lnSpc>
          </a:pPr>
          <a:r>
            <a:rPr lang="en-US" dirty="0">
              <a:latin typeface="Arial" panose="020B0604020202020204" pitchFamily="34" charset="0"/>
              <a:ea typeface="+mn-ea"/>
              <a:cs typeface="Arial" panose="020B0604020202020204" pitchFamily="34" charset="0"/>
            </a:rPr>
            <a:t>The BAKKAVOR  external stakeholders are customers like ASDA,TESCO and other major grocery retailers</a:t>
          </a:r>
        </a:p>
      </dgm:t>
    </dgm:pt>
    <dgm:pt modelId="{ACA5ABD3-4C13-4F35-8FBA-294B3F35ED4B}" type="parTrans" cxnId="{E5536964-2EF4-4743-B308-C87E21D421F5}">
      <dgm:prSet/>
      <dgm:spPr/>
      <dgm:t>
        <a:bodyPr/>
        <a:lstStyle/>
        <a:p>
          <a:endParaRPr lang="en-US"/>
        </a:p>
      </dgm:t>
    </dgm:pt>
    <dgm:pt modelId="{A4C56176-2E35-4997-B0DE-F07A1CE0D6FB}" type="sibTrans" cxnId="{E5536964-2EF4-4743-B308-C87E21D421F5}">
      <dgm:prSet/>
      <dgm:spPr/>
      <dgm:t>
        <a:bodyPr/>
        <a:lstStyle/>
        <a:p>
          <a:pPr>
            <a:lnSpc>
              <a:spcPct val="100000"/>
            </a:lnSpc>
          </a:pPr>
          <a:endParaRPr lang="en-US"/>
        </a:p>
      </dgm:t>
    </dgm:pt>
    <dgm:pt modelId="{27D88CBA-2338-48E9-ABD2-2BF7DAE82DA1}">
      <dgm:prSet/>
      <dgm:spPr>
        <a:xfrm>
          <a:off x="1132562" y="1147573"/>
          <a:ext cx="9300401" cy="916611"/>
        </a:xfrm>
      </dgm:spPr>
      <dgm:t>
        <a:bodyPr/>
        <a:lstStyle/>
        <a:p>
          <a:pPr>
            <a:lnSpc>
              <a:spcPct val="100000"/>
            </a:lnSpc>
          </a:pPr>
          <a:r>
            <a:rPr lang="en-US" dirty="0">
              <a:latin typeface="Arial" panose="020B0604020202020204" pitchFamily="34" charset="0"/>
              <a:ea typeface="+mn-ea"/>
              <a:cs typeface="Arial" panose="020B0604020202020204" pitchFamily="34" charset="0"/>
            </a:rPr>
            <a:t>The SCHRAMM model looks at reciprocal communication presenting how to encode , decode, and interpret information in real-time(Encode-Decode Theory of Communication)</a:t>
          </a:r>
        </a:p>
      </dgm:t>
    </dgm:pt>
    <dgm:pt modelId="{3F96E5C5-FED4-4242-8D94-93283760330C}" type="parTrans" cxnId="{3B10C49C-B3E2-45C9-9938-88B6BEB87B30}">
      <dgm:prSet/>
      <dgm:spPr/>
      <dgm:t>
        <a:bodyPr/>
        <a:lstStyle/>
        <a:p>
          <a:endParaRPr lang="en-US"/>
        </a:p>
      </dgm:t>
    </dgm:pt>
    <dgm:pt modelId="{F9C25DD9-BE14-4258-ACCC-272BE567D8D2}" type="sibTrans" cxnId="{3B10C49C-B3E2-45C9-9938-88B6BEB87B30}">
      <dgm:prSet/>
      <dgm:spPr/>
      <dgm:t>
        <a:bodyPr/>
        <a:lstStyle/>
        <a:p>
          <a:pPr>
            <a:lnSpc>
              <a:spcPct val="100000"/>
            </a:lnSpc>
          </a:pPr>
          <a:endParaRPr lang="en-US"/>
        </a:p>
      </dgm:t>
    </dgm:pt>
    <dgm:pt modelId="{3D7FE195-C33A-422A-937B-92D428AA8642}">
      <dgm:prSet/>
      <dgm:spPr>
        <a:xfrm>
          <a:off x="1132562" y="2293338"/>
          <a:ext cx="9300401" cy="916611"/>
        </a:xfrm>
      </dgm:spPr>
      <dgm:t>
        <a:bodyPr/>
        <a:lstStyle/>
        <a:p>
          <a:pPr>
            <a:lnSpc>
              <a:spcPct val="100000"/>
            </a:lnSpc>
          </a:pPr>
          <a:r>
            <a:rPr lang="en-US" dirty="0">
              <a:latin typeface="Arial" panose="020B0604020202020204" pitchFamily="34" charset="0"/>
              <a:ea typeface="+mn-ea"/>
              <a:cs typeface="Arial" panose="020B0604020202020204" pitchFamily="34" charset="0"/>
            </a:rPr>
            <a:t>The SCHRAMM Communication Model provides a traditional method and explanation to communication(Mc.Anany,2014)</a:t>
          </a:r>
        </a:p>
      </dgm:t>
    </dgm:pt>
    <dgm:pt modelId="{ACA984A3-75A4-44F9-9BCD-9F61B3C6FE93}" type="parTrans" cxnId="{8BE15330-C67C-47C0-A677-667041E83960}">
      <dgm:prSet/>
      <dgm:spPr/>
      <dgm:t>
        <a:bodyPr/>
        <a:lstStyle/>
        <a:p>
          <a:endParaRPr lang="en-US"/>
        </a:p>
      </dgm:t>
    </dgm:pt>
    <dgm:pt modelId="{DAC680FA-3240-4A3F-88F6-261950CF2C5E}" type="sibTrans" cxnId="{8BE15330-C67C-47C0-A677-667041E83960}">
      <dgm:prSet/>
      <dgm:spPr/>
      <dgm:t>
        <a:bodyPr/>
        <a:lstStyle/>
        <a:p>
          <a:pPr>
            <a:lnSpc>
              <a:spcPct val="100000"/>
            </a:lnSpc>
          </a:pPr>
          <a:endParaRPr lang="en-US"/>
        </a:p>
      </dgm:t>
    </dgm:pt>
    <dgm:pt modelId="{1B3096A6-4833-4C7B-9415-3F56FF88104C}">
      <dgm:prSet/>
      <dgm:spPr>
        <a:xfrm>
          <a:off x="1132562" y="3439103"/>
          <a:ext cx="9300401" cy="916611"/>
        </a:xfrm>
      </dgm:spPr>
      <dgm:t>
        <a:bodyPr/>
        <a:lstStyle/>
        <a:p>
          <a:pPr>
            <a:lnSpc>
              <a:spcPct val="100000"/>
            </a:lnSpc>
          </a:pPr>
          <a:r>
            <a:rPr lang="en-US" dirty="0">
              <a:latin typeface="Arial" panose="020B0604020202020204" pitchFamily="34" charset="0"/>
              <a:ea typeface="+mn-ea"/>
              <a:cs typeface="Arial" panose="020B0604020202020204" pitchFamily="34" charset="0"/>
            </a:rPr>
            <a:t>From Encoder(HR and manager)through different channels(social-media, internet, events) the message is sent to Decoder(major grocery retailers) and forth and back with appropriate feedbacks keep in mind the possible “noise”(barriers</a:t>
          </a:r>
          <a:r>
            <a:rPr lang="en-US" dirty="0">
              <a:latin typeface="Calibri" panose="020F0502020204030204"/>
              <a:ea typeface="+mn-ea"/>
              <a:cs typeface="+mn-cs"/>
            </a:rPr>
            <a:t>) </a:t>
          </a:r>
        </a:p>
      </dgm:t>
    </dgm:pt>
    <dgm:pt modelId="{9D682D95-78E0-464F-A345-594D71C968C3}" type="parTrans" cxnId="{42BB8894-8BF6-4110-A9CB-73D8F52DEC49}">
      <dgm:prSet/>
      <dgm:spPr/>
      <dgm:t>
        <a:bodyPr/>
        <a:lstStyle/>
        <a:p>
          <a:endParaRPr lang="en-US"/>
        </a:p>
      </dgm:t>
    </dgm:pt>
    <dgm:pt modelId="{E3C6929E-FB68-4A46-A185-81335871AEFD}" type="sibTrans" cxnId="{42BB8894-8BF6-4110-A9CB-73D8F52DEC49}">
      <dgm:prSet/>
      <dgm:spPr/>
      <dgm:t>
        <a:bodyPr/>
        <a:lstStyle/>
        <a:p>
          <a:endParaRPr lang="en-US"/>
        </a:p>
      </dgm:t>
    </dgm:pt>
    <dgm:pt modelId="{FEBD0CA4-8509-4641-98A2-6CB47CB25218}" type="pres">
      <dgm:prSet presAssocID="{61F0768B-A8D8-4512-8ECE-80D3EB8FDC1A}" presName="root" presStyleCnt="0">
        <dgm:presLayoutVars>
          <dgm:dir/>
          <dgm:resizeHandles val="exact"/>
        </dgm:presLayoutVars>
      </dgm:prSet>
      <dgm:spPr/>
    </dgm:pt>
    <dgm:pt modelId="{560934D7-E662-44EE-A678-889F3590033E}" type="pres">
      <dgm:prSet presAssocID="{61F0768B-A8D8-4512-8ECE-80D3EB8FDC1A}" presName="container" presStyleCnt="0">
        <dgm:presLayoutVars>
          <dgm:dir/>
          <dgm:resizeHandles val="exact"/>
        </dgm:presLayoutVars>
      </dgm:prSet>
      <dgm:spPr/>
    </dgm:pt>
    <dgm:pt modelId="{E034AB2A-B894-4FE6-9E74-3479D823BDA1}" type="pres">
      <dgm:prSet presAssocID="{E5282D8C-6450-4B57-93E8-9011D6416265}" presName="compNode" presStyleCnt="0"/>
      <dgm:spPr/>
    </dgm:pt>
    <dgm:pt modelId="{574CC52F-C3AF-49AD-A94E-A102658E9553}" type="pres">
      <dgm:prSet presAssocID="{E5282D8C-6450-4B57-93E8-9011D6416265}" presName="iconBgRect" presStyleLbl="bgShp" presStyleIdx="0" presStyleCnt="4"/>
      <dgm:spPr/>
    </dgm:pt>
    <dgm:pt modelId="{B62905F0-79A5-46BA-A0AF-1325A7251F5D}" type="pres">
      <dgm:prSet presAssocID="{E5282D8C-6450-4B57-93E8-9011D6416265}" presName="iconRect" presStyleLbl="node1" presStyleIdx="0" presStyleCnt="4"/>
      <dgm:spPr>
        <a:blipFill>
          <a:blip xmlns:r="http://schemas.openxmlformats.org/officeDocument/2006/relationships" r:embed="rId1">
            <a:extLst>
              <a:ext uri="{28A0092B-C50C-407E-A947-70E740481C1C}">
                <a14:useLocalDpi xmlns:a14="http://schemas.microsoft.com/office/drawing/2010/main" val="0"/>
              </a:ext>
              <a:ext uri="{96DAC541-7B7A-43D3-8B79-37D633B846F1}">
                <asvg:svgBlip xmlns:asvg="http://schemas.microsoft.com/office/drawing/2016/SVG/main" r:embed="rId2"/>
              </a:ext>
            </a:extLst>
          </a:blip>
          <a:stretch>
            <a:fillRect/>
          </a:stretch>
        </a:blipFill>
        <a:ln>
          <a:noFill/>
        </a:ln>
      </dgm:spPr>
      <dgm:extLst>
        <a:ext uri="{E40237B7-FDA0-4F09-8148-C483321AD2D9}">
          <dgm14:cNvPr xmlns:dgm14="http://schemas.microsoft.com/office/drawing/2010/diagram" id="0" name="" descr="Store"/>
        </a:ext>
      </dgm:extLst>
    </dgm:pt>
    <dgm:pt modelId="{2D23B8C1-B794-4AE9-A1F9-8C34D6AB3D15}" type="pres">
      <dgm:prSet presAssocID="{E5282D8C-6450-4B57-93E8-9011D6416265}" presName="spaceRect" presStyleCnt="0"/>
      <dgm:spPr/>
    </dgm:pt>
    <dgm:pt modelId="{34CF5B81-AC99-49E7-9DE9-63BD843D49D9}" type="pres">
      <dgm:prSet presAssocID="{E5282D8C-6450-4B57-93E8-9011D6416265}" presName="textRect" presStyleLbl="revTx" presStyleIdx="0" presStyleCnt="4">
        <dgm:presLayoutVars>
          <dgm:chMax val="1"/>
          <dgm:chPref val="1"/>
        </dgm:presLayoutVars>
      </dgm:prSet>
      <dgm:spPr>
        <a:prstGeom prst="rect">
          <a:avLst/>
        </a:prstGeom>
      </dgm:spPr>
    </dgm:pt>
    <dgm:pt modelId="{01911F18-28C3-4DB2-A87A-9F8D63075F76}" type="pres">
      <dgm:prSet presAssocID="{A4C56176-2E35-4997-B0DE-F07A1CE0D6FB}" presName="sibTrans" presStyleLbl="sibTrans2D1" presStyleIdx="0" presStyleCnt="0"/>
      <dgm:spPr/>
    </dgm:pt>
    <dgm:pt modelId="{2DECF43D-E2B4-4EAC-A1A5-7730E020364A}" type="pres">
      <dgm:prSet presAssocID="{27D88CBA-2338-48E9-ABD2-2BF7DAE82DA1}" presName="compNode" presStyleCnt="0"/>
      <dgm:spPr/>
    </dgm:pt>
    <dgm:pt modelId="{BA06E16F-9AF3-490F-A1E2-6F2ADFDDAB6E}" type="pres">
      <dgm:prSet presAssocID="{27D88CBA-2338-48E9-ABD2-2BF7DAE82DA1}" presName="iconBgRect" presStyleLbl="bgShp" presStyleIdx="1" presStyleCnt="4"/>
      <dgm:spPr/>
    </dgm:pt>
    <dgm:pt modelId="{167BFE7A-DEA5-49D6-AC20-68C7365C30E0}" type="pres">
      <dgm:prSet presAssocID="{27D88CBA-2338-48E9-ABD2-2BF7DAE82DA1}" presName="iconRect" presStyleLbl="node1" presStyleIdx="1" presStyleCnt="4"/>
      <dgm:spPr>
        <a:blipFill>
          <a:blip xmlns:r="http://schemas.openxmlformats.org/officeDocument/2006/relationships" r:embed="rId3">
            <a:extLst>
              <a:ext uri="{28A0092B-C50C-407E-A947-70E740481C1C}">
                <a14:useLocalDpi xmlns:a14="http://schemas.microsoft.com/office/drawing/2010/main" val="0"/>
              </a:ext>
              <a:ext uri="{96DAC541-7B7A-43D3-8B79-37D633B846F1}">
                <asvg:svgBlip xmlns:asvg="http://schemas.microsoft.com/office/drawing/2016/SVG/main" r:embed="rId4"/>
              </a:ext>
            </a:extLst>
          </a:blip>
          <a:stretch>
            <a:fillRect/>
          </a:stretch>
        </a:blipFill>
        <a:ln>
          <a:noFill/>
        </a:ln>
      </dgm:spPr>
      <dgm:extLst>
        <a:ext uri="{E40237B7-FDA0-4F09-8148-C483321AD2D9}">
          <dgm14:cNvPr xmlns:dgm14="http://schemas.microsoft.com/office/drawing/2010/diagram" id="0" name="" descr="Barcode"/>
        </a:ext>
      </dgm:extLst>
    </dgm:pt>
    <dgm:pt modelId="{C4E4EFA0-E973-432E-BF1F-D3CE420A3290}" type="pres">
      <dgm:prSet presAssocID="{27D88CBA-2338-48E9-ABD2-2BF7DAE82DA1}" presName="spaceRect" presStyleCnt="0"/>
      <dgm:spPr/>
    </dgm:pt>
    <dgm:pt modelId="{AFD6F608-68DA-4365-807F-56F556A0CEE7}" type="pres">
      <dgm:prSet presAssocID="{27D88CBA-2338-48E9-ABD2-2BF7DAE82DA1}" presName="textRect" presStyleLbl="revTx" presStyleIdx="1" presStyleCnt="4">
        <dgm:presLayoutVars>
          <dgm:chMax val="1"/>
          <dgm:chPref val="1"/>
        </dgm:presLayoutVars>
      </dgm:prSet>
      <dgm:spPr>
        <a:prstGeom prst="rect">
          <a:avLst/>
        </a:prstGeom>
      </dgm:spPr>
    </dgm:pt>
    <dgm:pt modelId="{B1E6F744-4165-46ED-9D47-EAB9236F06C4}" type="pres">
      <dgm:prSet presAssocID="{F9C25DD9-BE14-4258-ACCC-272BE567D8D2}" presName="sibTrans" presStyleLbl="sibTrans2D1" presStyleIdx="0" presStyleCnt="0"/>
      <dgm:spPr/>
    </dgm:pt>
    <dgm:pt modelId="{00B29589-FD97-4556-A673-106FF3CA0C1F}" type="pres">
      <dgm:prSet presAssocID="{3D7FE195-C33A-422A-937B-92D428AA8642}" presName="compNode" presStyleCnt="0"/>
      <dgm:spPr/>
    </dgm:pt>
    <dgm:pt modelId="{621E4AF2-3DDB-4F05-B573-698AE12FA8A2}" type="pres">
      <dgm:prSet presAssocID="{3D7FE195-C33A-422A-937B-92D428AA8642}" presName="iconBgRect" presStyleLbl="bgShp" presStyleIdx="2" presStyleCnt="4"/>
      <dgm:spPr/>
    </dgm:pt>
    <dgm:pt modelId="{5CF45F89-0994-4F01-BDF8-72F9BA12623E}" type="pres">
      <dgm:prSet presAssocID="{3D7FE195-C33A-422A-937B-92D428AA8642}" presName="iconRect" presStyleLbl="node1" presStyleIdx="2" presStyleCnt="4"/>
      <dgm:spPr>
        <a:blipFill>
          <a:blip xmlns:r="http://schemas.openxmlformats.org/officeDocument/2006/relationships" r:embed="rId5">
            <a:extLst>
              <a:ext uri="{28A0092B-C50C-407E-A947-70E740481C1C}">
                <a14:useLocalDpi xmlns:a14="http://schemas.microsoft.com/office/drawing/2010/main" val="0"/>
              </a:ext>
              <a:ext uri="{96DAC541-7B7A-43D3-8B79-37D633B846F1}">
                <asvg:svgBlip xmlns:asvg="http://schemas.microsoft.com/office/drawing/2016/SVG/main" r:embed="rId6"/>
              </a:ext>
            </a:extLst>
          </a:blip>
          <a:stretch>
            <a:fillRect/>
          </a:stretch>
        </a:blipFill>
        <a:ln>
          <a:noFill/>
        </a:ln>
      </dgm:spPr>
      <dgm:extLst>
        <a:ext uri="{E40237B7-FDA0-4F09-8148-C483321AD2D9}">
          <dgm14:cNvPr xmlns:dgm14="http://schemas.microsoft.com/office/drawing/2010/diagram" id="0" name="" descr="Social Network"/>
        </a:ext>
      </dgm:extLst>
    </dgm:pt>
    <dgm:pt modelId="{EB02CC90-CC81-4CA8-ABD5-AE5D1DB80724}" type="pres">
      <dgm:prSet presAssocID="{3D7FE195-C33A-422A-937B-92D428AA8642}" presName="spaceRect" presStyleCnt="0"/>
      <dgm:spPr/>
    </dgm:pt>
    <dgm:pt modelId="{C8C28646-0BEE-430A-9A48-8C33616E4E19}" type="pres">
      <dgm:prSet presAssocID="{3D7FE195-C33A-422A-937B-92D428AA8642}" presName="textRect" presStyleLbl="revTx" presStyleIdx="2" presStyleCnt="4">
        <dgm:presLayoutVars>
          <dgm:chMax val="1"/>
          <dgm:chPref val="1"/>
        </dgm:presLayoutVars>
      </dgm:prSet>
      <dgm:spPr>
        <a:prstGeom prst="rect">
          <a:avLst/>
        </a:prstGeom>
      </dgm:spPr>
    </dgm:pt>
    <dgm:pt modelId="{0C1758D4-F55D-482A-97F2-56983F07343B}" type="pres">
      <dgm:prSet presAssocID="{DAC680FA-3240-4A3F-88F6-261950CF2C5E}" presName="sibTrans" presStyleLbl="sibTrans2D1" presStyleIdx="0" presStyleCnt="0"/>
      <dgm:spPr/>
    </dgm:pt>
    <dgm:pt modelId="{0F69CB5F-2663-40B7-BFF1-6EC4D46A912A}" type="pres">
      <dgm:prSet presAssocID="{1B3096A6-4833-4C7B-9415-3F56FF88104C}" presName="compNode" presStyleCnt="0"/>
      <dgm:spPr/>
    </dgm:pt>
    <dgm:pt modelId="{DFD979B1-DB7E-4749-9FF5-5BD6E6570DB9}" type="pres">
      <dgm:prSet presAssocID="{1B3096A6-4833-4C7B-9415-3F56FF88104C}" presName="iconBgRect" presStyleLbl="bgShp" presStyleIdx="3" presStyleCnt="4"/>
      <dgm:spPr/>
    </dgm:pt>
    <dgm:pt modelId="{B70F24BB-8ADE-47C5-9512-136880F38618}" type="pres">
      <dgm:prSet presAssocID="{1B3096A6-4833-4C7B-9415-3F56FF88104C}" presName="iconRect" presStyleLbl="node1" presStyleIdx="3" presStyleCnt="4"/>
      <dgm:spPr>
        <a:blipFill>
          <a:blip xmlns:r="http://schemas.openxmlformats.org/officeDocument/2006/relationships" r:embed="rId7">
            <a:extLst>
              <a:ext uri="{28A0092B-C50C-407E-A947-70E740481C1C}">
                <a14:useLocalDpi xmlns:a14="http://schemas.microsoft.com/office/drawing/2010/main" val="0"/>
              </a:ext>
              <a:ext uri="{96DAC541-7B7A-43D3-8B79-37D633B846F1}">
                <asvg:svgBlip xmlns:asvg="http://schemas.microsoft.com/office/drawing/2016/SVG/main" r:embed="rId8"/>
              </a:ext>
            </a:extLst>
          </a:blip>
          <a:stretch>
            <a:fillRect/>
          </a:stretch>
        </a:blipFill>
        <a:ln>
          <a:noFill/>
        </a:ln>
      </dgm:spPr>
      <dgm:extLst>
        <a:ext uri="{E40237B7-FDA0-4F09-8148-C483321AD2D9}">
          <dgm14:cNvPr xmlns:dgm14="http://schemas.microsoft.com/office/drawing/2010/diagram" id="0" name="" descr="Computer"/>
        </a:ext>
      </dgm:extLst>
    </dgm:pt>
    <dgm:pt modelId="{4C91E527-21E3-4F8C-B0BF-D6F6D3580C66}" type="pres">
      <dgm:prSet presAssocID="{1B3096A6-4833-4C7B-9415-3F56FF88104C}" presName="spaceRect" presStyleCnt="0"/>
      <dgm:spPr/>
    </dgm:pt>
    <dgm:pt modelId="{B291E61F-EFA8-414B-AF74-06EF0E3D3BB6}" type="pres">
      <dgm:prSet presAssocID="{1B3096A6-4833-4C7B-9415-3F56FF88104C}" presName="textRect" presStyleLbl="revTx" presStyleIdx="3" presStyleCnt="4">
        <dgm:presLayoutVars>
          <dgm:chMax val="1"/>
          <dgm:chPref val="1"/>
        </dgm:presLayoutVars>
      </dgm:prSet>
      <dgm:spPr>
        <a:prstGeom prst="rect">
          <a:avLst/>
        </a:prstGeom>
      </dgm:spPr>
    </dgm:pt>
  </dgm:ptLst>
  <dgm:cxnLst>
    <dgm:cxn modelId="{30CCB41C-B6C1-46BA-AE88-B5AA8A011A43}" type="presOf" srcId="{A4C56176-2E35-4997-B0DE-F07A1CE0D6FB}" destId="{01911F18-28C3-4DB2-A87A-9F8D63075F76}" srcOrd="0" destOrd="0" presId="urn:microsoft.com/office/officeart/2018/2/layout/IconCircleList"/>
    <dgm:cxn modelId="{2D51732F-80A3-478A-9D5F-14DDAB85B037}" type="presOf" srcId="{27D88CBA-2338-48E9-ABD2-2BF7DAE82DA1}" destId="{AFD6F608-68DA-4365-807F-56F556A0CEE7}" srcOrd="0" destOrd="0" presId="urn:microsoft.com/office/officeart/2018/2/layout/IconCircleList"/>
    <dgm:cxn modelId="{8BE15330-C67C-47C0-A677-667041E83960}" srcId="{61F0768B-A8D8-4512-8ECE-80D3EB8FDC1A}" destId="{3D7FE195-C33A-422A-937B-92D428AA8642}" srcOrd="2" destOrd="0" parTransId="{ACA984A3-75A4-44F9-9BCD-9F61B3C6FE93}" sibTransId="{DAC680FA-3240-4A3F-88F6-261950CF2C5E}"/>
    <dgm:cxn modelId="{E5536964-2EF4-4743-B308-C87E21D421F5}" srcId="{61F0768B-A8D8-4512-8ECE-80D3EB8FDC1A}" destId="{E5282D8C-6450-4B57-93E8-9011D6416265}" srcOrd="0" destOrd="0" parTransId="{ACA5ABD3-4C13-4F35-8FBA-294B3F35ED4B}" sibTransId="{A4C56176-2E35-4997-B0DE-F07A1CE0D6FB}"/>
    <dgm:cxn modelId="{548C7E6C-2AB2-466B-B62E-AC5051B3793C}" type="presOf" srcId="{E5282D8C-6450-4B57-93E8-9011D6416265}" destId="{34CF5B81-AC99-49E7-9DE9-63BD843D49D9}" srcOrd="0" destOrd="0" presId="urn:microsoft.com/office/officeart/2018/2/layout/IconCircleList"/>
    <dgm:cxn modelId="{625F9381-1247-468E-B106-265D44E75897}" type="presOf" srcId="{F9C25DD9-BE14-4258-ACCC-272BE567D8D2}" destId="{B1E6F744-4165-46ED-9D47-EAB9236F06C4}" srcOrd="0" destOrd="0" presId="urn:microsoft.com/office/officeart/2018/2/layout/IconCircleList"/>
    <dgm:cxn modelId="{42BB8894-8BF6-4110-A9CB-73D8F52DEC49}" srcId="{61F0768B-A8D8-4512-8ECE-80D3EB8FDC1A}" destId="{1B3096A6-4833-4C7B-9415-3F56FF88104C}" srcOrd="3" destOrd="0" parTransId="{9D682D95-78E0-464F-A345-594D71C968C3}" sibTransId="{E3C6929E-FB68-4A46-A185-81335871AEFD}"/>
    <dgm:cxn modelId="{3B10C49C-B3E2-45C9-9938-88B6BEB87B30}" srcId="{61F0768B-A8D8-4512-8ECE-80D3EB8FDC1A}" destId="{27D88CBA-2338-48E9-ABD2-2BF7DAE82DA1}" srcOrd="1" destOrd="0" parTransId="{3F96E5C5-FED4-4242-8D94-93283760330C}" sibTransId="{F9C25DD9-BE14-4258-ACCC-272BE567D8D2}"/>
    <dgm:cxn modelId="{384961B5-18A5-48A2-B648-8EDAC84A1455}" type="presOf" srcId="{DAC680FA-3240-4A3F-88F6-261950CF2C5E}" destId="{0C1758D4-F55D-482A-97F2-56983F07343B}" srcOrd="0" destOrd="0" presId="urn:microsoft.com/office/officeart/2018/2/layout/IconCircleList"/>
    <dgm:cxn modelId="{358C8FB5-E60E-47AE-9EF3-241A443261B7}" type="presOf" srcId="{1B3096A6-4833-4C7B-9415-3F56FF88104C}" destId="{B291E61F-EFA8-414B-AF74-06EF0E3D3BB6}" srcOrd="0" destOrd="0" presId="urn:microsoft.com/office/officeart/2018/2/layout/IconCircleList"/>
    <dgm:cxn modelId="{B685A8C3-9C0F-4C6B-B1D9-E5FDA45486BA}" type="presOf" srcId="{3D7FE195-C33A-422A-937B-92D428AA8642}" destId="{C8C28646-0BEE-430A-9A48-8C33616E4E19}" srcOrd="0" destOrd="0" presId="urn:microsoft.com/office/officeart/2018/2/layout/IconCircleList"/>
    <dgm:cxn modelId="{DAED17CC-6F6A-4668-B5B3-61C0C278E9B2}" type="presOf" srcId="{61F0768B-A8D8-4512-8ECE-80D3EB8FDC1A}" destId="{FEBD0CA4-8509-4641-98A2-6CB47CB25218}" srcOrd="0" destOrd="0" presId="urn:microsoft.com/office/officeart/2018/2/layout/IconCircleList"/>
    <dgm:cxn modelId="{2E43B6ED-20D1-4CE1-B2A2-8CEABD72C5D1}" type="presParOf" srcId="{FEBD0CA4-8509-4641-98A2-6CB47CB25218}" destId="{560934D7-E662-44EE-A678-889F3590033E}" srcOrd="0" destOrd="0" presId="urn:microsoft.com/office/officeart/2018/2/layout/IconCircleList"/>
    <dgm:cxn modelId="{29D89E00-4495-4076-94DB-98B9F392C0F8}" type="presParOf" srcId="{560934D7-E662-44EE-A678-889F3590033E}" destId="{E034AB2A-B894-4FE6-9E74-3479D823BDA1}" srcOrd="0" destOrd="0" presId="urn:microsoft.com/office/officeart/2018/2/layout/IconCircleList"/>
    <dgm:cxn modelId="{DBD849A9-F330-4BA5-8563-60C2D259BFAF}" type="presParOf" srcId="{E034AB2A-B894-4FE6-9E74-3479D823BDA1}" destId="{574CC52F-C3AF-49AD-A94E-A102658E9553}" srcOrd="0" destOrd="0" presId="urn:microsoft.com/office/officeart/2018/2/layout/IconCircleList"/>
    <dgm:cxn modelId="{380A9A0F-FF3A-4ABD-A720-F5FFC5482926}" type="presParOf" srcId="{E034AB2A-B894-4FE6-9E74-3479D823BDA1}" destId="{B62905F0-79A5-46BA-A0AF-1325A7251F5D}" srcOrd="1" destOrd="0" presId="urn:microsoft.com/office/officeart/2018/2/layout/IconCircleList"/>
    <dgm:cxn modelId="{EECD3617-13B4-412F-9B77-8DEA3A67B2AC}" type="presParOf" srcId="{E034AB2A-B894-4FE6-9E74-3479D823BDA1}" destId="{2D23B8C1-B794-4AE9-A1F9-8C34D6AB3D15}" srcOrd="2" destOrd="0" presId="urn:microsoft.com/office/officeart/2018/2/layout/IconCircleList"/>
    <dgm:cxn modelId="{3C7C9C72-B699-4B5C-88D7-E2A6382BCC30}" type="presParOf" srcId="{E034AB2A-B894-4FE6-9E74-3479D823BDA1}" destId="{34CF5B81-AC99-49E7-9DE9-63BD843D49D9}" srcOrd="3" destOrd="0" presId="urn:microsoft.com/office/officeart/2018/2/layout/IconCircleList"/>
    <dgm:cxn modelId="{C8296ADE-4638-4654-B91E-51519099E40F}" type="presParOf" srcId="{560934D7-E662-44EE-A678-889F3590033E}" destId="{01911F18-28C3-4DB2-A87A-9F8D63075F76}" srcOrd="1" destOrd="0" presId="urn:microsoft.com/office/officeart/2018/2/layout/IconCircleList"/>
    <dgm:cxn modelId="{79804F99-6572-41D1-BD80-17CD5AD53422}" type="presParOf" srcId="{560934D7-E662-44EE-A678-889F3590033E}" destId="{2DECF43D-E2B4-4EAC-A1A5-7730E020364A}" srcOrd="2" destOrd="0" presId="urn:microsoft.com/office/officeart/2018/2/layout/IconCircleList"/>
    <dgm:cxn modelId="{49289871-1C91-40C0-BD6F-692FEB643D53}" type="presParOf" srcId="{2DECF43D-E2B4-4EAC-A1A5-7730E020364A}" destId="{BA06E16F-9AF3-490F-A1E2-6F2ADFDDAB6E}" srcOrd="0" destOrd="0" presId="urn:microsoft.com/office/officeart/2018/2/layout/IconCircleList"/>
    <dgm:cxn modelId="{16A05D95-E92E-495F-AB6B-9F3C58D2EFBF}" type="presParOf" srcId="{2DECF43D-E2B4-4EAC-A1A5-7730E020364A}" destId="{167BFE7A-DEA5-49D6-AC20-68C7365C30E0}" srcOrd="1" destOrd="0" presId="urn:microsoft.com/office/officeart/2018/2/layout/IconCircleList"/>
    <dgm:cxn modelId="{8EE51B33-1E34-4D7E-B150-5541B5475402}" type="presParOf" srcId="{2DECF43D-E2B4-4EAC-A1A5-7730E020364A}" destId="{C4E4EFA0-E973-432E-BF1F-D3CE420A3290}" srcOrd="2" destOrd="0" presId="urn:microsoft.com/office/officeart/2018/2/layout/IconCircleList"/>
    <dgm:cxn modelId="{71293C62-667D-4C57-9BE0-9F05EDD4CE77}" type="presParOf" srcId="{2DECF43D-E2B4-4EAC-A1A5-7730E020364A}" destId="{AFD6F608-68DA-4365-807F-56F556A0CEE7}" srcOrd="3" destOrd="0" presId="urn:microsoft.com/office/officeart/2018/2/layout/IconCircleList"/>
    <dgm:cxn modelId="{32CAC11D-F7C1-46B7-A422-FD6B3D80FF3B}" type="presParOf" srcId="{560934D7-E662-44EE-A678-889F3590033E}" destId="{B1E6F744-4165-46ED-9D47-EAB9236F06C4}" srcOrd="3" destOrd="0" presId="urn:microsoft.com/office/officeart/2018/2/layout/IconCircleList"/>
    <dgm:cxn modelId="{E5A84FEB-824B-4578-AFBD-270FE5898C22}" type="presParOf" srcId="{560934D7-E662-44EE-A678-889F3590033E}" destId="{00B29589-FD97-4556-A673-106FF3CA0C1F}" srcOrd="4" destOrd="0" presId="urn:microsoft.com/office/officeart/2018/2/layout/IconCircleList"/>
    <dgm:cxn modelId="{2CE59021-3C64-4057-B944-051232C0E02A}" type="presParOf" srcId="{00B29589-FD97-4556-A673-106FF3CA0C1F}" destId="{621E4AF2-3DDB-4F05-B573-698AE12FA8A2}" srcOrd="0" destOrd="0" presId="urn:microsoft.com/office/officeart/2018/2/layout/IconCircleList"/>
    <dgm:cxn modelId="{93252385-F9CA-419C-8C52-B1FC3A768F85}" type="presParOf" srcId="{00B29589-FD97-4556-A673-106FF3CA0C1F}" destId="{5CF45F89-0994-4F01-BDF8-72F9BA12623E}" srcOrd="1" destOrd="0" presId="urn:microsoft.com/office/officeart/2018/2/layout/IconCircleList"/>
    <dgm:cxn modelId="{596F44CE-D29E-44F7-BD8A-7DA5E369FB7C}" type="presParOf" srcId="{00B29589-FD97-4556-A673-106FF3CA0C1F}" destId="{EB02CC90-CC81-4CA8-ABD5-AE5D1DB80724}" srcOrd="2" destOrd="0" presId="urn:microsoft.com/office/officeart/2018/2/layout/IconCircleList"/>
    <dgm:cxn modelId="{C00DC9D5-B400-4DCF-9211-F461365A5DC5}" type="presParOf" srcId="{00B29589-FD97-4556-A673-106FF3CA0C1F}" destId="{C8C28646-0BEE-430A-9A48-8C33616E4E19}" srcOrd="3" destOrd="0" presId="urn:microsoft.com/office/officeart/2018/2/layout/IconCircleList"/>
    <dgm:cxn modelId="{85F00898-F9AB-4241-A1C9-F3189F06A34E}" type="presParOf" srcId="{560934D7-E662-44EE-A678-889F3590033E}" destId="{0C1758D4-F55D-482A-97F2-56983F07343B}" srcOrd="5" destOrd="0" presId="urn:microsoft.com/office/officeart/2018/2/layout/IconCircleList"/>
    <dgm:cxn modelId="{A4B45D56-CC2F-4293-8F4A-019B26D759B7}" type="presParOf" srcId="{560934D7-E662-44EE-A678-889F3590033E}" destId="{0F69CB5F-2663-40B7-BFF1-6EC4D46A912A}" srcOrd="6" destOrd="0" presId="urn:microsoft.com/office/officeart/2018/2/layout/IconCircleList"/>
    <dgm:cxn modelId="{7EF8CBE3-D0D4-4DEA-808F-B9DF07A5D2E3}" type="presParOf" srcId="{0F69CB5F-2663-40B7-BFF1-6EC4D46A912A}" destId="{DFD979B1-DB7E-4749-9FF5-5BD6E6570DB9}" srcOrd="0" destOrd="0" presId="urn:microsoft.com/office/officeart/2018/2/layout/IconCircleList"/>
    <dgm:cxn modelId="{285649E1-0F92-46D1-B681-61BAC95CB35D}" type="presParOf" srcId="{0F69CB5F-2663-40B7-BFF1-6EC4D46A912A}" destId="{B70F24BB-8ADE-47C5-9512-136880F38618}" srcOrd="1" destOrd="0" presId="urn:microsoft.com/office/officeart/2018/2/layout/IconCircleList"/>
    <dgm:cxn modelId="{39634B8E-4FB1-4EBF-9102-3C50C7A8A8A0}" type="presParOf" srcId="{0F69CB5F-2663-40B7-BFF1-6EC4D46A912A}" destId="{4C91E527-21E3-4F8C-B0BF-D6F6D3580C66}" srcOrd="2" destOrd="0" presId="urn:microsoft.com/office/officeart/2018/2/layout/IconCircleList"/>
    <dgm:cxn modelId="{299C4B0B-F56A-4FB9-BCEE-7004DBF99F48}" type="presParOf" srcId="{0F69CB5F-2663-40B7-BFF1-6EC4D46A912A}" destId="{B291E61F-EFA8-414B-AF74-06EF0E3D3BB6}" srcOrd="3" destOrd="0" presId="urn:microsoft.com/office/officeart/2018/2/layout/IconCircleList"/>
  </dgm:cxnLst>
  <dgm:bg/>
  <dgm:whole/>
  <dgm:extLst>
    <a:ext uri="http://schemas.microsoft.com/office/drawing/2008/diagram">
      <dsp:dataModelExt xmlns:dsp="http://schemas.microsoft.com/office/drawing/2008/diagram" relId="rId11" minVer="http://schemas.openxmlformats.org/drawingml/2006/diagram"/>
    </a:ext>
  </dgm:extLst>
</dgm:dataModel>
</file>

<file path=ppt/diagrams/data2.xml><?xml version="1.0" encoding="utf-8"?>
<dgm:dataModel xmlns:dgm="http://schemas.openxmlformats.org/drawingml/2006/diagram" xmlns:a="http://schemas.openxmlformats.org/drawingml/2006/main">
  <dgm:ptLst>
    <dgm:pt modelId="{C9E928EC-4BB2-451A-A1B2-FAFEF2D2B1B7}" type="doc">
      <dgm:prSet loTypeId="urn:microsoft.com/office/officeart/2018/2/layout/IconCircleList" loCatId="icon" qsTypeId="urn:microsoft.com/office/officeart/2005/8/quickstyle/simple1" qsCatId="simple" csTypeId="urn:microsoft.com/office/officeart/2018/5/colors/Iconchunking_neutralicon_colorful1" csCatId="colorful" phldr="1"/>
      <dgm:spPr/>
      <dgm:t>
        <a:bodyPr/>
        <a:lstStyle/>
        <a:p>
          <a:endParaRPr lang="en-US"/>
        </a:p>
      </dgm:t>
    </dgm:pt>
    <dgm:pt modelId="{4E0416A3-86B0-44E9-937C-CBFB36443D4D}">
      <dgm:prSet/>
      <dgm:spPr>
        <a:xfrm>
          <a:off x="1057996" y="4300"/>
          <a:ext cx="5205643" cy="916014"/>
        </a:xfrm>
      </dgm:spPr>
      <dgm:t>
        <a:bodyPr/>
        <a:lstStyle/>
        <a:p>
          <a:pPr>
            <a:lnSpc>
              <a:spcPct val="100000"/>
            </a:lnSpc>
          </a:pPr>
          <a:r>
            <a:rPr lang="en-US">
              <a:latin typeface="Calibri" panose="020F0502020204030204"/>
              <a:ea typeface="+mn-ea"/>
              <a:cs typeface="+mn-cs"/>
            </a:rPr>
            <a:t>Email and Newsletter-one of the most popular tool</a:t>
          </a:r>
        </a:p>
      </dgm:t>
    </dgm:pt>
    <dgm:pt modelId="{220434DC-3E0B-46FC-AF50-93596A5E6882}" type="parTrans" cxnId="{C593E296-D881-4E4C-8260-44EDDD8C5484}">
      <dgm:prSet/>
      <dgm:spPr/>
      <dgm:t>
        <a:bodyPr/>
        <a:lstStyle/>
        <a:p>
          <a:endParaRPr lang="en-US"/>
        </a:p>
      </dgm:t>
    </dgm:pt>
    <dgm:pt modelId="{804E4B0B-E3EE-47AE-92C0-829207367A85}" type="sibTrans" cxnId="{C593E296-D881-4E4C-8260-44EDDD8C5484}">
      <dgm:prSet/>
      <dgm:spPr/>
      <dgm:t>
        <a:bodyPr/>
        <a:lstStyle/>
        <a:p>
          <a:pPr>
            <a:lnSpc>
              <a:spcPct val="100000"/>
            </a:lnSpc>
          </a:pPr>
          <a:endParaRPr lang="en-US"/>
        </a:p>
      </dgm:t>
    </dgm:pt>
    <dgm:pt modelId="{8C06D6AC-6BD5-4A87-A215-15F35A1E2106}">
      <dgm:prSet/>
      <dgm:spPr>
        <a:xfrm>
          <a:off x="1057996" y="1149318"/>
          <a:ext cx="5205643" cy="916014"/>
        </a:xfrm>
      </dgm:spPr>
      <dgm:t>
        <a:bodyPr/>
        <a:lstStyle/>
        <a:p>
          <a:pPr>
            <a:lnSpc>
              <a:spcPct val="100000"/>
            </a:lnSpc>
          </a:pPr>
          <a:r>
            <a:rPr lang="en-US">
              <a:latin typeface="Calibri" panose="020F0502020204030204"/>
              <a:ea typeface="+mn-ea"/>
              <a:cs typeface="+mn-cs"/>
            </a:rPr>
            <a:t>Email Automation-helps you customize your emails</a:t>
          </a:r>
        </a:p>
      </dgm:t>
    </dgm:pt>
    <dgm:pt modelId="{431736B7-3122-492B-94C0-3A0B6F6B647B}" type="parTrans" cxnId="{0E7F29EF-98C7-445A-9F4A-8D2AF1FD1D27}">
      <dgm:prSet/>
      <dgm:spPr/>
      <dgm:t>
        <a:bodyPr/>
        <a:lstStyle/>
        <a:p>
          <a:endParaRPr lang="en-US"/>
        </a:p>
      </dgm:t>
    </dgm:pt>
    <dgm:pt modelId="{02D88A7D-9836-4CCC-AE13-7EA5E4E2E74A}" type="sibTrans" cxnId="{0E7F29EF-98C7-445A-9F4A-8D2AF1FD1D27}">
      <dgm:prSet/>
      <dgm:spPr/>
      <dgm:t>
        <a:bodyPr/>
        <a:lstStyle/>
        <a:p>
          <a:pPr>
            <a:lnSpc>
              <a:spcPct val="100000"/>
            </a:lnSpc>
          </a:pPr>
          <a:endParaRPr lang="en-US"/>
        </a:p>
      </dgm:t>
    </dgm:pt>
    <dgm:pt modelId="{808E223E-C079-4003-9A04-40F980C128DD}">
      <dgm:prSet/>
      <dgm:spPr>
        <a:xfrm>
          <a:off x="1057996" y="2294336"/>
          <a:ext cx="5205643" cy="916014"/>
        </a:xfrm>
      </dgm:spPr>
      <dgm:t>
        <a:bodyPr/>
        <a:lstStyle/>
        <a:p>
          <a:pPr>
            <a:lnSpc>
              <a:spcPct val="100000"/>
            </a:lnSpc>
          </a:pPr>
          <a:r>
            <a:rPr lang="en-US">
              <a:latin typeface="Calibri" panose="020F0502020204030204"/>
              <a:ea typeface="+mn-ea"/>
              <a:cs typeface="+mn-cs"/>
            </a:rPr>
            <a:t>Online or Virtual Presentation-can be online or physical</a:t>
          </a:r>
        </a:p>
      </dgm:t>
    </dgm:pt>
    <dgm:pt modelId="{8EB14347-8988-46CE-A455-465CEADCF87C}" type="parTrans" cxnId="{C1D75907-B350-4A5E-89A7-EB566420544C}">
      <dgm:prSet/>
      <dgm:spPr/>
      <dgm:t>
        <a:bodyPr/>
        <a:lstStyle/>
        <a:p>
          <a:endParaRPr lang="en-US"/>
        </a:p>
      </dgm:t>
    </dgm:pt>
    <dgm:pt modelId="{B710B6D7-97F8-4EBC-BE20-3DCA3139F34E}" type="sibTrans" cxnId="{C1D75907-B350-4A5E-89A7-EB566420544C}">
      <dgm:prSet/>
      <dgm:spPr/>
      <dgm:t>
        <a:bodyPr/>
        <a:lstStyle/>
        <a:p>
          <a:pPr>
            <a:lnSpc>
              <a:spcPct val="100000"/>
            </a:lnSpc>
          </a:pPr>
          <a:endParaRPr lang="en-US"/>
        </a:p>
      </dgm:t>
    </dgm:pt>
    <dgm:pt modelId="{09881B91-E439-4D18-8B45-2552DFFC58C1}">
      <dgm:prSet/>
      <dgm:spPr>
        <a:xfrm>
          <a:off x="1057996" y="3439354"/>
          <a:ext cx="5205643" cy="916014"/>
        </a:xfrm>
      </dgm:spPr>
      <dgm:t>
        <a:bodyPr/>
        <a:lstStyle/>
        <a:p>
          <a:pPr>
            <a:lnSpc>
              <a:spcPct val="100000"/>
            </a:lnSpc>
          </a:pPr>
          <a:r>
            <a:rPr lang="en-US">
              <a:latin typeface="Calibri" panose="020F0502020204030204"/>
              <a:ea typeface="+mn-ea"/>
              <a:cs typeface="+mn-cs"/>
            </a:rPr>
            <a:t>Project Summary Report-a traditional method but effective</a:t>
          </a:r>
        </a:p>
      </dgm:t>
    </dgm:pt>
    <dgm:pt modelId="{5360C75D-30C2-4306-9606-B264F3B5D51A}" type="parTrans" cxnId="{55D65E83-8E5A-477C-94F1-7E3CAB99F3C5}">
      <dgm:prSet/>
      <dgm:spPr/>
      <dgm:t>
        <a:bodyPr/>
        <a:lstStyle/>
        <a:p>
          <a:endParaRPr lang="en-US"/>
        </a:p>
      </dgm:t>
    </dgm:pt>
    <dgm:pt modelId="{E796E846-9181-4CBE-8C49-0F66E1A7AF6B}" type="sibTrans" cxnId="{55D65E83-8E5A-477C-94F1-7E3CAB99F3C5}">
      <dgm:prSet/>
      <dgm:spPr/>
      <dgm:t>
        <a:bodyPr/>
        <a:lstStyle/>
        <a:p>
          <a:pPr>
            <a:lnSpc>
              <a:spcPct val="100000"/>
            </a:lnSpc>
          </a:pPr>
          <a:endParaRPr lang="en-US"/>
        </a:p>
      </dgm:t>
    </dgm:pt>
    <dgm:pt modelId="{00D66042-D910-4D66-9B43-C0A0973F430F}">
      <dgm:prSet/>
      <dgm:spPr>
        <a:xfrm>
          <a:off x="1057996" y="4584372"/>
          <a:ext cx="5205643" cy="916014"/>
        </a:xfrm>
      </dgm:spPr>
      <dgm:t>
        <a:bodyPr/>
        <a:lstStyle/>
        <a:p>
          <a:pPr>
            <a:lnSpc>
              <a:spcPct val="100000"/>
            </a:lnSpc>
          </a:pPr>
          <a:r>
            <a:rPr lang="en-US">
              <a:latin typeface="Arial" panose="020B0604020202020204" pitchFamily="34" charset="0"/>
              <a:ea typeface="+mn-ea"/>
              <a:cs typeface="Arial" panose="020B0604020202020204" pitchFamily="34" charset="0"/>
            </a:rPr>
            <a:t>Group Video Call or “Screen to Screen” Meetings</a:t>
          </a:r>
        </a:p>
      </dgm:t>
    </dgm:pt>
    <dgm:pt modelId="{EF9EA25F-5A2D-4F55-827B-5B6C22770665}" type="parTrans" cxnId="{1BDC8224-D9D0-4255-B5FD-64A16B2320BA}">
      <dgm:prSet/>
      <dgm:spPr/>
      <dgm:t>
        <a:bodyPr/>
        <a:lstStyle/>
        <a:p>
          <a:endParaRPr lang="en-US"/>
        </a:p>
      </dgm:t>
    </dgm:pt>
    <dgm:pt modelId="{A042EA3D-4EDA-4C10-BA17-0C0CDF0D9B31}" type="sibTrans" cxnId="{1BDC8224-D9D0-4255-B5FD-64A16B2320BA}">
      <dgm:prSet/>
      <dgm:spPr/>
      <dgm:t>
        <a:bodyPr/>
        <a:lstStyle/>
        <a:p>
          <a:endParaRPr lang="en-US"/>
        </a:p>
      </dgm:t>
    </dgm:pt>
    <dgm:pt modelId="{7A7A7EE4-8E80-4187-A276-4632F1343D4E}" type="pres">
      <dgm:prSet presAssocID="{C9E928EC-4BB2-451A-A1B2-FAFEF2D2B1B7}" presName="root" presStyleCnt="0">
        <dgm:presLayoutVars>
          <dgm:dir/>
          <dgm:resizeHandles val="exact"/>
        </dgm:presLayoutVars>
      </dgm:prSet>
      <dgm:spPr/>
    </dgm:pt>
    <dgm:pt modelId="{6F7F30A2-E501-4306-AD80-2A01CDC8C7E7}" type="pres">
      <dgm:prSet presAssocID="{C9E928EC-4BB2-451A-A1B2-FAFEF2D2B1B7}" presName="container" presStyleCnt="0">
        <dgm:presLayoutVars>
          <dgm:dir/>
          <dgm:resizeHandles val="exact"/>
        </dgm:presLayoutVars>
      </dgm:prSet>
      <dgm:spPr/>
    </dgm:pt>
    <dgm:pt modelId="{75D71969-406E-40BF-8CCA-EDE427350494}" type="pres">
      <dgm:prSet presAssocID="{4E0416A3-86B0-44E9-937C-CBFB36443D4D}" presName="compNode" presStyleCnt="0"/>
      <dgm:spPr/>
    </dgm:pt>
    <dgm:pt modelId="{5A21B1EC-16C8-4999-A8ED-48B981ECA8CC}" type="pres">
      <dgm:prSet presAssocID="{4E0416A3-86B0-44E9-937C-CBFB36443D4D}" presName="iconBgRect" presStyleLbl="bgShp" presStyleIdx="0" presStyleCnt="5"/>
      <dgm:spPr/>
    </dgm:pt>
    <dgm:pt modelId="{562CABE7-419F-4B57-AEC8-E84EC3859C3A}" type="pres">
      <dgm:prSet presAssocID="{4E0416A3-86B0-44E9-937C-CBFB36443D4D}" presName="iconRect" presStyleLbl="node1" presStyleIdx="0" presStyleCnt="5"/>
      <dgm:spPr>
        <a:blipFill>
          <a:blip xmlns:r="http://schemas.openxmlformats.org/officeDocument/2006/relationships" r:embed="rId1">
            <a:extLst>
              <a:ext uri="{28A0092B-C50C-407E-A947-70E740481C1C}">
                <a14:useLocalDpi xmlns:a14="http://schemas.microsoft.com/office/drawing/2010/main" val="0"/>
              </a:ext>
              <a:ext uri="{96DAC541-7B7A-43D3-8B79-37D633B846F1}">
                <asvg:svgBlip xmlns:asvg="http://schemas.microsoft.com/office/drawing/2016/SVG/main" r:embed="rId2"/>
              </a:ext>
            </a:extLst>
          </a:blip>
          <a:stretch>
            <a:fillRect/>
          </a:stretch>
        </a:blipFill>
        <a:ln>
          <a:noFill/>
        </a:ln>
      </dgm:spPr>
      <dgm:extLst>
        <a:ext uri="{E40237B7-FDA0-4F09-8148-C483321AD2D9}">
          <dgm14:cNvPr xmlns:dgm14="http://schemas.microsoft.com/office/drawing/2010/diagram" id="0" name="" descr="Email"/>
        </a:ext>
      </dgm:extLst>
    </dgm:pt>
    <dgm:pt modelId="{714ABE6B-37C8-43D3-8FB8-6602FFE135B1}" type="pres">
      <dgm:prSet presAssocID="{4E0416A3-86B0-44E9-937C-CBFB36443D4D}" presName="spaceRect" presStyleCnt="0"/>
      <dgm:spPr/>
    </dgm:pt>
    <dgm:pt modelId="{D66B0765-FC8B-4E6E-9338-D9DFB1DA80A6}" type="pres">
      <dgm:prSet presAssocID="{4E0416A3-86B0-44E9-937C-CBFB36443D4D}" presName="textRect" presStyleLbl="revTx" presStyleIdx="0" presStyleCnt="5">
        <dgm:presLayoutVars>
          <dgm:chMax val="1"/>
          <dgm:chPref val="1"/>
        </dgm:presLayoutVars>
      </dgm:prSet>
      <dgm:spPr/>
    </dgm:pt>
    <dgm:pt modelId="{760C4821-C700-4F81-A622-15F7F63BDF5B}" type="pres">
      <dgm:prSet presAssocID="{804E4B0B-E3EE-47AE-92C0-829207367A85}" presName="sibTrans" presStyleLbl="sibTrans2D1" presStyleIdx="0" presStyleCnt="0"/>
      <dgm:spPr/>
    </dgm:pt>
    <dgm:pt modelId="{B304A00B-5CD1-4D3D-BCF7-577F9DBC758C}" type="pres">
      <dgm:prSet presAssocID="{8C06D6AC-6BD5-4A87-A215-15F35A1E2106}" presName="compNode" presStyleCnt="0"/>
      <dgm:spPr/>
    </dgm:pt>
    <dgm:pt modelId="{F687F8E2-6E3B-4795-B02F-8CECBFA221A1}" type="pres">
      <dgm:prSet presAssocID="{8C06D6AC-6BD5-4A87-A215-15F35A1E2106}" presName="iconBgRect" presStyleLbl="bgShp" presStyleIdx="1" presStyleCnt="5"/>
      <dgm:spPr/>
    </dgm:pt>
    <dgm:pt modelId="{139D968B-821F-4BEE-8C33-FB14AED64493}" type="pres">
      <dgm:prSet presAssocID="{8C06D6AC-6BD5-4A87-A215-15F35A1E2106}" presName="iconRect" presStyleLbl="node1" presStyleIdx="1" presStyleCnt="5"/>
      <dgm:spPr>
        <a:blipFill>
          <a:blip xmlns:r="http://schemas.openxmlformats.org/officeDocument/2006/relationships" r:embed="rId3">
            <a:extLst>
              <a:ext uri="{28A0092B-C50C-407E-A947-70E740481C1C}">
                <a14:useLocalDpi xmlns:a14="http://schemas.microsoft.com/office/drawing/2010/main" val="0"/>
              </a:ext>
              <a:ext uri="{96DAC541-7B7A-43D3-8B79-37D633B846F1}">
                <asvg:svgBlip xmlns:asvg="http://schemas.microsoft.com/office/drawing/2016/SVG/main" r:embed="rId4"/>
              </a:ext>
            </a:extLst>
          </a:blip>
          <a:stretch>
            <a:fillRect/>
          </a:stretch>
        </a:blipFill>
        <a:ln>
          <a:noFill/>
        </a:ln>
      </dgm:spPr>
      <dgm:extLst>
        <a:ext uri="{E40237B7-FDA0-4F09-8148-C483321AD2D9}">
          <dgm14:cNvPr xmlns:dgm14="http://schemas.microsoft.com/office/drawing/2010/diagram" id="0" name="" descr="Envelope"/>
        </a:ext>
      </dgm:extLst>
    </dgm:pt>
    <dgm:pt modelId="{FB5CE9CF-CEFF-485B-9FBE-F2A91B6F45FC}" type="pres">
      <dgm:prSet presAssocID="{8C06D6AC-6BD5-4A87-A215-15F35A1E2106}" presName="spaceRect" presStyleCnt="0"/>
      <dgm:spPr/>
    </dgm:pt>
    <dgm:pt modelId="{055C461A-3C91-40AE-9989-F0238EF7CB5A}" type="pres">
      <dgm:prSet presAssocID="{8C06D6AC-6BD5-4A87-A215-15F35A1E2106}" presName="textRect" presStyleLbl="revTx" presStyleIdx="1" presStyleCnt="5">
        <dgm:presLayoutVars>
          <dgm:chMax val="1"/>
          <dgm:chPref val="1"/>
        </dgm:presLayoutVars>
      </dgm:prSet>
      <dgm:spPr/>
    </dgm:pt>
    <dgm:pt modelId="{50B6E952-E383-4CEC-802F-750235173739}" type="pres">
      <dgm:prSet presAssocID="{02D88A7D-9836-4CCC-AE13-7EA5E4E2E74A}" presName="sibTrans" presStyleLbl="sibTrans2D1" presStyleIdx="0" presStyleCnt="0"/>
      <dgm:spPr/>
    </dgm:pt>
    <dgm:pt modelId="{9BF71ABB-8DA7-46DC-BE11-B836FBFBC2A9}" type="pres">
      <dgm:prSet presAssocID="{808E223E-C079-4003-9A04-40F980C128DD}" presName="compNode" presStyleCnt="0"/>
      <dgm:spPr/>
    </dgm:pt>
    <dgm:pt modelId="{2B6A9C07-65E9-4E79-877C-A7F1CFF2CC77}" type="pres">
      <dgm:prSet presAssocID="{808E223E-C079-4003-9A04-40F980C128DD}" presName="iconBgRect" presStyleLbl="bgShp" presStyleIdx="2" presStyleCnt="5"/>
      <dgm:spPr/>
    </dgm:pt>
    <dgm:pt modelId="{ED8B736E-7442-46E3-9C31-A1834059B14C}" type="pres">
      <dgm:prSet presAssocID="{808E223E-C079-4003-9A04-40F980C128DD}" presName="iconRect" presStyleLbl="node1" presStyleIdx="2" presStyleCnt="5"/>
      <dgm:spPr>
        <a:blipFill>
          <a:blip xmlns:r="http://schemas.openxmlformats.org/officeDocument/2006/relationships" r:embed="rId5">
            <a:extLst>
              <a:ext uri="{28A0092B-C50C-407E-A947-70E740481C1C}">
                <a14:useLocalDpi xmlns:a14="http://schemas.microsoft.com/office/drawing/2010/main" val="0"/>
              </a:ext>
              <a:ext uri="{96DAC541-7B7A-43D3-8B79-37D633B846F1}">
                <asvg:svgBlip xmlns:asvg="http://schemas.microsoft.com/office/drawing/2016/SVG/main" r:embed="rId6"/>
              </a:ext>
            </a:extLst>
          </a:blip>
          <a:stretch>
            <a:fillRect/>
          </a:stretch>
        </a:blipFill>
        <a:ln>
          <a:noFill/>
        </a:ln>
      </dgm:spPr>
      <dgm:extLst>
        <a:ext uri="{E40237B7-FDA0-4F09-8148-C483321AD2D9}">
          <dgm14:cNvPr xmlns:dgm14="http://schemas.microsoft.com/office/drawing/2010/diagram" id="0" name="" descr="Web Design"/>
        </a:ext>
      </dgm:extLst>
    </dgm:pt>
    <dgm:pt modelId="{6A127D16-5265-44C5-9F04-2B3B4E3CD7AB}" type="pres">
      <dgm:prSet presAssocID="{808E223E-C079-4003-9A04-40F980C128DD}" presName="spaceRect" presStyleCnt="0"/>
      <dgm:spPr/>
    </dgm:pt>
    <dgm:pt modelId="{A79B0827-C107-49C1-B355-112402E1AB49}" type="pres">
      <dgm:prSet presAssocID="{808E223E-C079-4003-9A04-40F980C128DD}" presName="textRect" presStyleLbl="revTx" presStyleIdx="2" presStyleCnt="5">
        <dgm:presLayoutVars>
          <dgm:chMax val="1"/>
          <dgm:chPref val="1"/>
        </dgm:presLayoutVars>
      </dgm:prSet>
      <dgm:spPr/>
    </dgm:pt>
    <dgm:pt modelId="{D0B5ACEB-141C-4A87-B9AD-B9C07D0CF1E0}" type="pres">
      <dgm:prSet presAssocID="{B710B6D7-97F8-4EBC-BE20-3DCA3139F34E}" presName="sibTrans" presStyleLbl="sibTrans2D1" presStyleIdx="0" presStyleCnt="0"/>
      <dgm:spPr/>
    </dgm:pt>
    <dgm:pt modelId="{B497E12F-81CA-4753-AE0E-D84ED37A204D}" type="pres">
      <dgm:prSet presAssocID="{09881B91-E439-4D18-8B45-2552DFFC58C1}" presName="compNode" presStyleCnt="0"/>
      <dgm:spPr/>
    </dgm:pt>
    <dgm:pt modelId="{F0CF5457-803B-4347-AAD6-4A2097C34249}" type="pres">
      <dgm:prSet presAssocID="{09881B91-E439-4D18-8B45-2552DFFC58C1}" presName="iconBgRect" presStyleLbl="bgShp" presStyleIdx="3" presStyleCnt="5"/>
      <dgm:spPr/>
    </dgm:pt>
    <dgm:pt modelId="{A56C2616-9811-4EAD-A038-8A23259F381F}" type="pres">
      <dgm:prSet presAssocID="{09881B91-E439-4D18-8B45-2552DFFC58C1}" presName="iconRect" presStyleLbl="node1" presStyleIdx="3" presStyleCnt="5"/>
      <dgm:spPr>
        <a:blipFill>
          <a:blip xmlns:r="http://schemas.openxmlformats.org/officeDocument/2006/relationships" r:embed="rId7">
            <a:extLst>
              <a:ext uri="{28A0092B-C50C-407E-A947-70E740481C1C}">
                <a14:useLocalDpi xmlns:a14="http://schemas.microsoft.com/office/drawing/2010/main" val="0"/>
              </a:ext>
              <a:ext uri="{96DAC541-7B7A-43D3-8B79-37D633B846F1}">
                <asvg:svgBlip xmlns:asvg="http://schemas.microsoft.com/office/drawing/2016/SVG/main" r:embed="rId8"/>
              </a:ext>
            </a:extLst>
          </a:blip>
          <a:stretch>
            <a:fillRect/>
          </a:stretch>
        </a:blipFill>
        <a:ln>
          <a:noFill/>
        </a:ln>
      </dgm:spPr>
      <dgm:extLst>
        <a:ext uri="{E40237B7-FDA0-4F09-8148-C483321AD2D9}">
          <dgm14:cNvPr xmlns:dgm14="http://schemas.microsoft.com/office/drawing/2010/diagram" id="0" name="" descr="Checkmark"/>
        </a:ext>
      </dgm:extLst>
    </dgm:pt>
    <dgm:pt modelId="{BEDF9DC5-DC99-4E2B-AEB5-BC9798AB4834}" type="pres">
      <dgm:prSet presAssocID="{09881B91-E439-4D18-8B45-2552DFFC58C1}" presName="spaceRect" presStyleCnt="0"/>
      <dgm:spPr/>
    </dgm:pt>
    <dgm:pt modelId="{A6E3EEFE-3043-44CE-8053-9AB0AE0D5415}" type="pres">
      <dgm:prSet presAssocID="{09881B91-E439-4D18-8B45-2552DFFC58C1}" presName="textRect" presStyleLbl="revTx" presStyleIdx="3" presStyleCnt="5">
        <dgm:presLayoutVars>
          <dgm:chMax val="1"/>
          <dgm:chPref val="1"/>
        </dgm:presLayoutVars>
      </dgm:prSet>
      <dgm:spPr/>
    </dgm:pt>
    <dgm:pt modelId="{18D006A3-C4DD-4945-8298-8783357F7133}" type="pres">
      <dgm:prSet presAssocID="{E796E846-9181-4CBE-8C49-0F66E1A7AF6B}" presName="sibTrans" presStyleLbl="sibTrans2D1" presStyleIdx="0" presStyleCnt="0"/>
      <dgm:spPr/>
    </dgm:pt>
    <dgm:pt modelId="{F3FC8C51-7953-4A57-9508-FEA82A78EC22}" type="pres">
      <dgm:prSet presAssocID="{00D66042-D910-4D66-9B43-C0A0973F430F}" presName="compNode" presStyleCnt="0"/>
      <dgm:spPr/>
    </dgm:pt>
    <dgm:pt modelId="{C92FB22F-1865-43E2-83A6-4A3CF4D2484B}" type="pres">
      <dgm:prSet presAssocID="{00D66042-D910-4D66-9B43-C0A0973F430F}" presName="iconBgRect" presStyleLbl="bgShp" presStyleIdx="4" presStyleCnt="5"/>
      <dgm:spPr/>
    </dgm:pt>
    <dgm:pt modelId="{0D54E15E-2F54-428C-887B-B4EB3ACEDCCF}" type="pres">
      <dgm:prSet presAssocID="{00D66042-D910-4D66-9B43-C0A0973F430F}" presName="iconRect" presStyleLbl="node1" presStyleIdx="4" presStyleCnt="5"/>
      <dgm:spPr>
        <a:blipFill>
          <a:blip xmlns:r="http://schemas.openxmlformats.org/officeDocument/2006/relationships" r:embed="rId9">
            <a:extLst>
              <a:ext uri="{28A0092B-C50C-407E-A947-70E740481C1C}">
                <a14:useLocalDpi xmlns:a14="http://schemas.microsoft.com/office/drawing/2010/main" val="0"/>
              </a:ext>
              <a:ext uri="{96DAC541-7B7A-43D3-8B79-37D633B846F1}">
                <asvg:svgBlip xmlns:asvg="http://schemas.microsoft.com/office/drawing/2016/SVG/main" r:embed="rId10"/>
              </a:ext>
            </a:extLst>
          </a:blip>
          <a:stretch>
            <a:fillRect/>
          </a:stretch>
        </a:blipFill>
        <a:ln>
          <a:noFill/>
        </a:ln>
      </dgm:spPr>
      <dgm:extLst>
        <a:ext uri="{E40237B7-FDA0-4F09-8148-C483321AD2D9}">
          <dgm14:cNvPr xmlns:dgm14="http://schemas.microsoft.com/office/drawing/2010/diagram" id="0" name="" descr="Meeting"/>
        </a:ext>
      </dgm:extLst>
    </dgm:pt>
    <dgm:pt modelId="{F3B57D6D-AD87-45FF-8B36-8E21554CA8E1}" type="pres">
      <dgm:prSet presAssocID="{00D66042-D910-4D66-9B43-C0A0973F430F}" presName="spaceRect" presStyleCnt="0"/>
      <dgm:spPr/>
    </dgm:pt>
    <dgm:pt modelId="{9DCD1459-055A-4982-A4BF-0D5D9B11F77D}" type="pres">
      <dgm:prSet presAssocID="{00D66042-D910-4D66-9B43-C0A0973F430F}" presName="textRect" presStyleLbl="revTx" presStyleIdx="4" presStyleCnt="5">
        <dgm:presLayoutVars>
          <dgm:chMax val="1"/>
          <dgm:chPref val="1"/>
        </dgm:presLayoutVars>
      </dgm:prSet>
      <dgm:spPr/>
    </dgm:pt>
  </dgm:ptLst>
  <dgm:cxnLst>
    <dgm:cxn modelId="{660A6506-271E-4DEC-98D2-AB9E49205CCA}" type="presOf" srcId="{00D66042-D910-4D66-9B43-C0A0973F430F}" destId="{9DCD1459-055A-4982-A4BF-0D5D9B11F77D}" srcOrd="0" destOrd="0" presId="urn:microsoft.com/office/officeart/2018/2/layout/IconCircleList"/>
    <dgm:cxn modelId="{C1D75907-B350-4A5E-89A7-EB566420544C}" srcId="{C9E928EC-4BB2-451A-A1B2-FAFEF2D2B1B7}" destId="{808E223E-C079-4003-9A04-40F980C128DD}" srcOrd="2" destOrd="0" parTransId="{8EB14347-8988-46CE-A455-465CEADCF87C}" sibTransId="{B710B6D7-97F8-4EBC-BE20-3DCA3139F34E}"/>
    <dgm:cxn modelId="{1BDC8224-D9D0-4255-B5FD-64A16B2320BA}" srcId="{C9E928EC-4BB2-451A-A1B2-FAFEF2D2B1B7}" destId="{00D66042-D910-4D66-9B43-C0A0973F430F}" srcOrd="4" destOrd="0" parTransId="{EF9EA25F-5A2D-4F55-827B-5B6C22770665}" sibTransId="{A042EA3D-4EDA-4C10-BA17-0C0CDF0D9B31}"/>
    <dgm:cxn modelId="{F1507E37-4F89-4281-8702-81BE068FF8D8}" type="presOf" srcId="{E796E846-9181-4CBE-8C49-0F66E1A7AF6B}" destId="{18D006A3-C4DD-4945-8298-8783357F7133}" srcOrd="0" destOrd="0" presId="urn:microsoft.com/office/officeart/2018/2/layout/IconCircleList"/>
    <dgm:cxn modelId="{3DFD313E-B5A6-4FE4-A6E1-A09D254D0CD1}" type="presOf" srcId="{8C06D6AC-6BD5-4A87-A215-15F35A1E2106}" destId="{055C461A-3C91-40AE-9989-F0238EF7CB5A}" srcOrd="0" destOrd="0" presId="urn:microsoft.com/office/officeart/2018/2/layout/IconCircleList"/>
    <dgm:cxn modelId="{80B26E63-5A15-4777-9767-52D1861AE8DF}" type="presOf" srcId="{02D88A7D-9836-4CCC-AE13-7EA5E4E2E74A}" destId="{50B6E952-E383-4CEC-802F-750235173739}" srcOrd="0" destOrd="0" presId="urn:microsoft.com/office/officeart/2018/2/layout/IconCircleList"/>
    <dgm:cxn modelId="{331DF972-DF7B-4867-A77D-D64F3D4CD771}" type="presOf" srcId="{4E0416A3-86B0-44E9-937C-CBFB36443D4D}" destId="{D66B0765-FC8B-4E6E-9338-D9DFB1DA80A6}" srcOrd="0" destOrd="0" presId="urn:microsoft.com/office/officeart/2018/2/layout/IconCircleList"/>
    <dgm:cxn modelId="{84F2B978-3093-4686-88DE-9204702E0835}" type="presOf" srcId="{C9E928EC-4BB2-451A-A1B2-FAFEF2D2B1B7}" destId="{7A7A7EE4-8E80-4187-A276-4632F1343D4E}" srcOrd="0" destOrd="0" presId="urn:microsoft.com/office/officeart/2018/2/layout/IconCircleList"/>
    <dgm:cxn modelId="{55D65E83-8E5A-477C-94F1-7E3CAB99F3C5}" srcId="{C9E928EC-4BB2-451A-A1B2-FAFEF2D2B1B7}" destId="{09881B91-E439-4D18-8B45-2552DFFC58C1}" srcOrd="3" destOrd="0" parTransId="{5360C75D-30C2-4306-9606-B264F3B5D51A}" sibTransId="{E796E846-9181-4CBE-8C49-0F66E1A7AF6B}"/>
    <dgm:cxn modelId="{C593E296-D881-4E4C-8260-44EDDD8C5484}" srcId="{C9E928EC-4BB2-451A-A1B2-FAFEF2D2B1B7}" destId="{4E0416A3-86B0-44E9-937C-CBFB36443D4D}" srcOrd="0" destOrd="0" parTransId="{220434DC-3E0B-46FC-AF50-93596A5E6882}" sibTransId="{804E4B0B-E3EE-47AE-92C0-829207367A85}"/>
    <dgm:cxn modelId="{7CC17AA8-0522-4303-B938-02E5F2ED7DCB}" type="presOf" srcId="{B710B6D7-97F8-4EBC-BE20-3DCA3139F34E}" destId="{D0B5ACEB-141C-4A87-B9AD-B9C07D0CF1E0}" srcOrd="0" destOrd="0" presId="urn:microsoft.com/office/officeart/2018/2/layout/IconCircleList"/>
    <dgm:cxn modelId="{93A68DC6-1131-4630-BEE3-DFBFD9C6933F}" type="presOf" srcId="{804E4B0B-E3EE-47AE-92C0-829207367A85}" destId="{760C4821-C700-4F81-A622-15F7F63BDF5B}" srcOrd="0" destOrd="0" presId="urn:microsoft.com/office/officeart/2018/2/layout/IconCircleList"/>
    <dgm:cxn modelId="{8730ACD8-2B95-41C4-AD3B-32CDABD16315}" type="presOf" srcId="{808E223E-C079-4003-9A04-40F980C128DD}" destId="{A79B0827-C107-49C1-B355-112402E1AB49}" srcOrd="0" destOrd="0" presId="urn:microsoft.com/office/officeart/2018/2/layout/IconCircleList"/>
    <dgm:cxn modelId="{0E7F29EF-98C7-445A-9F4A-8D2AF1FD1D27}" srcId="{C9E928EC-4BB2-451A-A1B2-FAFEF2D2B1B7}" destId="{8C06D6AC-6BD5-4A87-A215-15F35A1E2106}" srcOrd="1" destOrd="0" parTransId="{431736B7-3122-492B-94C0-3A0B6F6B647B}" sibTransId="{02D88A7D-9836-4CCC-AE13-7EA5E4E2E74A}"/>
    <dgm:cxn modelId="{E51C6BFC-B148-46FE-BEC7-36FDF9875D26}" type="presOf" srcId="{09881B91-E439-4D18-8B45-2552DFFC58C1}" destId="{A6E3EEFE-3043-44CE-8053-9AB0AE0D5415}" srcOrd="0" destOrd="0" presId="urn:microsoft.com/office/officeart/2018/2/layout/IconCircleList"/>
    <dgm:cxn modelId="{C37024CC-8B3D-4D68-A334-5031270F5688}" type="presParOf" srcId="{7A7A7EE4-8E80-4187-A276-4632F1343D4E}" destId="{6F7F30A2-E501-4306-AD80-2A01CDC8C7E7}" srcOrd="0" destOrd="0" presId="urn:microsoft.com/office/officeart/2018/2/layout/IconCircleList"/>
    <dgm:cxn modelId="{038F91F7-80C4-46D1-8101-C567442269C4}" type="presParOf" srcId="{6F7F30A2-E501-4306-AD80-2A01CDC8C7E7}" destId="{75D71969-406E-40BF-8CCA-EDE427350494}" srcOrd="0" destOrd="0" presId="urn:microsoft.com/office/officeart/2018/2/layout/IconCircleList"/>
    <dgm:cxn modelId="{059CF66A-6597-48B6-B205-633FBF66A03F}" type="presParOf" srcId="{75D71969-406E-40BF-8CCA-EDE427350494}" destId="{5A21B1EC-16C8-4999-A8ED-48B981ECA8CC}" srcOrd="0" destOrd="0" presId="urn:microsoft.com/office/officeart/2018/2/layout/IconCircleList"/>
    <dgm:cxn modelId="{7FE29F9C-9F20-43DF-9112-3D0B8F3628C0}" type="presParOf" srcId="{75D71969-406E-40BF-8CCA-EDE427350494}" destId="{562CABE7-419F-4B57-AEC8-E84EC3859C3A}" srcOrd="1" destOrd="0" presId="urn:microsoft.com/office/officeart/2018/2/layout/IconCircleList"/>
    <dgm:cxn modelId="{F162D1D9-A0E5-4814-80A9-182AE7ACD483}" type="presParOf" srcId="{75D71969-406E-40BF-8CCA-EDE427350494}" destId="{714ABE6B-37C8-43D3-8FB8-6602FFE135B1}" srcOrd="2" destOrd="0" presId="urn:microsoft.com/office/officeart/2018/2/layout/IconCircleList"/>
    <dgm:cxn modelId="{A90C1867-A312-4C54-90AD-8915F9A27A9F}" type="presParOf" srcId="{75D71969-406E-40BF-8CCA-EDE427350494}" destId="{D66B0765-FC8B-4E6E-9338-D9DFB1DA80A6}" srcOrd="3" destOrd="0" presId="urn:microsoft.com/office/officeart/2018/2/layout/IconCircleList"/>
    <dgm:cxn modelId="{B841076D-ED0E-40C9-806F-C4AF57935F84}" type="presParOf" srcId="{6F7F30A2-E501-4306-AD80-2A01CDC8C7E7}" destId="{760C4821-C700-4F81-A622-15F7F63BDF5B}" srcOrd="1" destOrd="0" presId="urn:microsoft.com/office/officeart/2018/2/layout/IconCircleList"/>
    <dgm:cxn modelId="{CEE8D86E-B99F-4783-BEB1-44B2FC0B6DDF}" type="presParOf" srcId="{6F7F30A2-E501-4306-AD80-2A01CDC8C7E7}" destId="{B304A00B-5CD1-4D3D-BCF7-577F9DBC758C}" srcOrd="2" destOrd="0" presId="urn:microsoft.com/office/officeart/2018/2/layout/IconCircleList"/>
    <dgm:cxn modelId="{91D1A1DE-EFD7-4C1E-AB24-348EBAFDD85F}" type="presParOf" srcId="{B304A00B-5CD1-4D3D-BCF7-577F9DBC758C}" destId="{F687F8E2-6E3B-4795-B02F-8CECBFA221A1}" srcOrd="0" destOrd="0" presId="urn:microsoft.com/office/officeart/2018/2/layout/IconCircleList"/>
    <dgm:cxn modelId="{88AA862F-4752-41D9-ACBA-82868384CF5C}" type="presParOf" srcId="{B304A00B-5CD1-4D3D-BCF7-577F9DBC758C}" destId="{139D968B-821F-4BEE-8C33-FB14AED64493}" srcOrd="1" destOrd="0" presId="urn:microsoft.com/office/officeart/2018/2/layout/IconCircleList"/>
    <dgm:cxn modelId="{D8D3F3CF-1453-4464-90C6-94CB7BEFCE62}" type="presParOf" srcId="{B304A00B-5CD1-4D3D-BCF7-577F9DBC758C}" destId="{FB5CE9CF-CEFF-485B-9FBE-F2A91B6F45FC}" srcOrd="2" destOrd="0" presId="urn:microsoft.com/office/officeart/2018/2/layout/IconCircleList"/>
    <dgm:cxn modelId="{E5FBB83D-6768-4692-9057-409BFB029A0F}" type="presParOf" srcId="{B304A00B-5CD1-4D3D-BCF7-577F9DBC758C}" destId="{055C461A-3C91-40AE-9989-F0238EF7CB5A}" srcOrd="3" destOrd="0" presId="urn:microsoft.com/office/officeart/2018/2/layout/IconCircleList"/>
    <dgm:cxn modelId="{1F1C9A88-050F-4F17-92C2-15ED7363BAB6}" type="presParOf" srcId="{6F7F30A2-E501-4306-AD80-2A01CDC8C7E7}" destId="{50B6E952-E383-4CEC-802F-750235173739}" srcOrd="3" destOrd="0" presId="urn:microsoft.com/office/officeart/2018/2/layout/IconCircleList"/>
    <dgm:cxn modelId="{0917C879-19F1-4589-8956-B7E9E971142C}" type="presParOf" srcId="{6F7F30A2-E501-4306-AD80-2A01CDC8C7E7}" destId="{9BF71ABB-8DA7-46DC-BE11-B836FBFBC2A9}" srcOrd="4" destOrd="0" presId="urn:microsoft.com/office/officeart/2018/2/layout/IconCircleList"/>
    <dgm:cxn modelId="{3E54FC51-E655-4BE5-88C9-44642B1644EF}" type="presParOf" srcId="{9BF71ABB-8DA7-46DC-BE11-B836FBFBC2A9}" destId="{2B6A9C07-65E9-4E79-877C-A7F1CFF2CC77}" srcOrd="0" destOrd="0" presId="urn:microsoft.com/office/officeart/2018/2/layout/IconCircleList"/>
    <dgm:cxn modelId="{AED92B11-B901-4E2E-AA6A-D13DCAD6297F}" type="presParOf" srcId="{9BF71ABB-8DA7-46DC-BE11-B836FBFBC2A9}" destId="{ED8B736E-7442-46E3-9C31-A1834059B14C}" srcOrd="1" destOrd="0" presId="urn:microsoft.com/office/officeart/2018/2/layout/IconCircleList"/>
    <dgm:cxn modelId="{5C7FFACA-880E-4706-B438-91D44E374296}" type="presParOf" srcId="{9BF71ABB-8DA7-46DC-BE11-B836FBFBC2A9}" destId="{6A127D16-5265-44C5-9F04-2B3B4E3CD7AB}" srcOrd="2" destOrd="0" presId="urn:microsoft.com/office/officeart/2018/2/layout/IconCircleList"/>
    <dgm:cxn modelId="{26982946-029F-42C5-A694-8F509873489D}" type="presParOf" srcId="{9BF71ABB-8DA7-46DC-BE11-B836FBFBC2A9}" destId="{A79B0827-C107-49C1-B355-112402E1AB49}" srcOrd="3" destOrd="0" presId="urn:microsoft.com/office/officeart/2018/2/layout/IconCircleList"/>
    <dgm:cxn modelId="{D3E10C6E-07D1-4186-A03F-AC66D8BE3E0B}" type="presParOf" srcId="{6F7F30A2-E501-4306-AD80-2A01CDC8C7E7}" destId="{D0B5ACEB-141C-4A87-B9AD-B9C07D0CF1E0}" srcOrd="5" destOrd="0" presId="urn:microsoft.com/office/officeart/2018/2/layout/IconCircleList"/>
    <dgm:cxn modelId="{2C127B42-4211-4A43-A60E-06A630867063}" type="presParOf" srcId="{6F7F30A2-E501-4306-AD80-2A01CDC8C7E7}" destId="{B497E12F-81CA-4753-AE0E-D84ED37A204D}" srcOrd="6" destOrd="0" presId="urn:microsoft.com/office/officeart/2018/2/layout/IconCircleList"/>
    <dgm:cxn modelId="{98377C5A-4471-4358-9B84-C7D551EE331E}" type="presParOf" srcId="{B497E12F-81CA-4753-AE0E-D84ED37A204D}" destId="{F0CF5457-803B-4347-AAD6-4A2097C34249}" srcOrd="0" destOrd="0" presId="urn:microsoft.com/office/officeart/2018/2/layout/IconCircleList"/>
    <dgm:cxn modelId="{C72C6013-F270-48C1-991F-265E41BA4BCA}" type="presParOf" srcId="{B497E12F-81CA-4753-AE0E-D84ED37A204D}" destId="{A56C2616-9811-4EAD-A038-8A23259F381F}" srcOrd="1" destOrd="0" presId="urn:microsoft.com/office/officeart/2018/2/layout/IconCircleList"/>
    <dgm:cxn modelId="{F61F6D3B-4B3C-48A8-972E-30B847987621}" type="presParOf" srcId="{B497E12F-81CA-4753-AE0E-D84ED37A204D}" destId="{BEDF9DC5-DC99-4E2B-AEB5-BC9798AB4834}" srcOrd="2" destOrd="0" presId="urn:microsoft.com/office/officeart/2018/2/layout/IconCircleList"/>
    <dgm:cxn modelId="{F5C617CF-CACD-4B6C-8D92-DDE5C070104F}" type="presParOf" srcId="{B497E12F-81CA-4753-AE0E-D84ED37A204D}" destId="{A6E3EEFE-3043-44CE-8053-9AB0AE0D5415}" srcOrd="3" destOrd="0" presId="urn:microsoft.com/office/officeart/2018/2/layout/IconCircleList"/>
    <dgm:cxn modelId="{F81C75D4-3A82-4EFA-BBB3-8611AD3CF64C}" type="presParOf" srcId="{6F7F30A2-E501-4306-AD80-2A01CDC8C7E7}" destId="{18D006A3-C4DD-4945-8298-8783357F7133}" srcOrd="7" destOrd="0" presId="urn:microsoft.com/office/officeart/2018/2/layout/IconCircleList"/>
    <dgm:cxn modelId="{4DEE8B12-4D51-438B-BEF3-A0DE5C9D4B94}" type="presParOf" srcId="{6F7F30A2-E501-4306-AD80-2A01CDC8C7E7}" destId="{F3FC8C51-7953-4A57-9508-FEA82A78EC22}" srcOrd="8" destOrd="0" presId="urn:microsoft.com/office/officeart/2018/2/layout/IconCircleList"/>
    <dgm:cxn modelId="{E1DFA61F-38FC-4001-9B79-D27A0D55F54F}" type="presParOf" srcId="{F3FC8C51-7953-4A57-9508-FEA82A78EC22}" destId="{C92FB22F-1865-43E2-83A6-4A3CF4D2484B}" srcOrd="0" destOrd="0" presId="urn:microsoft.com/office/officeart/2018/2/layout/IconCircleList"/>
    <dgm:cxn modelId="{8CDACEB7-E9D8-4316-A88E-DC66013987CC}" type="presParOf" srcId="{F3FC8C51-7953-4A57-9508-FEA82A78EC22}" destId="{0D54E15E-2F54-428C-887B-B4EB3ACEDCCF}" srcOrd="1" destOrd="0" presId="urn:microsoft.com/office/officeart/2018/2/layout/IconCircleList"/>
    <dgm:cxn modelId="{87F8F18F-BD7A-44D8-87ED-998D17A4D2C9}" type="presParOf" srcId="{F3FC8C51-7953-4A57-9508-FEA82A78EC22}" destId="{F3B57D6D-AD87-45FF-8B36-8E21554CA8E1}" srcOrd="2" destOrd="0" presId="urn:microsoft.com/office/officeart/2018/2/layout/IconCircleList"/>
    <dgm:cxn modelId="{F46D1E1D-30D9-4F54-BE67-B3A3F8C1DC83}" type="presParOf" srcId="{F3FC8C51-7953-4A57-9508-FEA82A78EC22}" destId="{9DCD1459-055A-4982-A4BF-0D5D9B11F77D}" srcOrd="3" destOrd="0" presId="urn:microsoft.com/office/officeart/2018/2/layout/IconCircleList"/>
  </dgm:cxnLst>
  <dgm:bg/>
  <dgm:whole/>
  <dgm:extLst>
    <a:ext uri="http://schemas.microsoft.com/office/drawing/2008/diagram">
      <dsp:dataModelExt xmlns:dsp="http://schemas.microsoft.com/office/drawing/2008/diagram" relId="rId10" minVer="http://schemas.openxmlformats.org/drawingml/2006/diagram"/>
    </a:ext>
  </dgm:extLst>
</dgm:dataModel>
</file>

<file path=ppt/diagrams/data3.xml><?xml version="1.0" encoding="utf-8"?>
<dgm:dataModel xmlns:dgm="http://schemas.openxmlformats.org/drawingml/2006/diagram" xmlns:a="http://schemas.openxmlformats.org/drawingml/2006/main">
  <dgm:ptLst>
    <dgm:pt modelId="{51736F93-6D36-4633-9CEF-BB7F25A97B62}" type="doc">
      <dgm:prSet loTypeId="urn:microsoft.com/office/officeart/2005/8/layout/vProcess5" loCatId="process" qsTypeId="urn:microsoft.com/office/officeart/2005/8/quickstyle/simple1" qsCatId="simple" csTypeId="urn:microsoft.com/office/officeart/2005/8/colors/colorful2" csCatId="colorful" phldr="1"/>
      <dgm:spPr/>
      <dgm:t>
        <a:bodyPr/>
        <a:lstStyle/>
        <a:p>
          <a:endParaRPr lang="en-US"/>
        </a:p>
      </dgm:t>
    </dgm:pt>
    <dgm:pt modelId="{63630FA5-23D5-4C95-AB04-74A7BED1A30F}">
      <dgm:prSet/>
      <dgm:spPr>
        <a:xfrm>
          <a:off x="1508156" y="707288"/>
          <a:ext cx="9007443" cy="1305763"/>
        </a:xfrm>
      </dgm:spPr>
      <dgm:t>
        <a:bodyPr/>
        <a:lstStyle/>
        <a:p>
          <a:pPr>
            <a:buNone/>
          </a:pPr>
          <a:r>
            <a:rPr lang="en-US">
              <a:latin typeface="Calibri" panose="020F0502020204030204"/>
              <a:ea typeface="+mn-ea"/>
              <a:cs typeface="+mn-cs"/>
            </a:rPr>
            <a:t>Lunch Date-the most important informal channel but as effective as formal channel of communication</a:t>
          </a:r>
        </a:p>
      </dgm:t>
    </dgm:pt>
    <dgm:pt modelId="{B3EAB45C-1777-465B-A6BF-BEB3ED13AC1F}" type="parTrans" cxnId="{2A0BE77F-33C4-463F-A45C-C838657A0020}">
      <dgm:prSet/>
      <dgm:spPr/>
      <dgm:t>
        <a:bodyPr/>
        <a:lstStyle/>
        <a:p>
          <a:endParaRPr lang="en-US"/>
        </a:p>
      </dgm:t>
    </dgm:pt>
    <dgm:pt modelId="{74D3D8CD-60D3-4097-9466-A26C7CD2F41B}" type="sibTrans" cxnId="{2A0BE77F-33C4-463F-A45C-C838657A0020}">
      <dgm:prSet/>
      <dgm:spPr/>
      <dgm:t>
        <a:bodyPr/>
        <a:lstStyle/>
        <a:p>
          <a:endParaRPr lang="en-US"/>
        </a:p>
      </dgm:t>
    </dgm:pt>
    <dgm:pt modelId="{C20D45FA-5778-48CC-A341-027702F10018}">
      <dgm:prSet/>
      <dgm:spPr>
        <a:xfrm>
          <a:off x="1508156" y="2339492"/>
          <a:ext cx="9007443" cy="1305763"/>
        </a:xfrm>
      </dgm:spPr>
      <dgm:t>
        <a:bodyPr/>
        <a:lstStyle/>
        <a:p>
          <a:pPr>
            <a:buNone/>
          </a:pPr>
          <a:r>
            <a:rPr lang="en-US">
              <a:latin typeface="Calibri" panose="020F0502020204030204"/>
              <a:ea typeface="+mn-ea"/>
              <a:cs typeface="+mn-cs"/>
            </a:rPr>
            <a:t>Leisure Events:</a:t>
          </a:r>
          <a:r>
            <a:rPr lang="en-GB">
              <a:latin typeface="Calibri" panose="020F0502020204030204"/>
              <a:ea typeface="+mn-ea"/>
              <a:cs typeface="+mn-cs"/>
            </a:rPr>
            <a:t>team building, sporting events, lunches and more</a:t>
          </a:r>
          <a:endParaRPr lang="en-US">
            <a:latin typeface="Calibri" panose="020F0502020204030204"/>
            <a:ea typeface="+mn-ea"/>
            <a:cs typeface="+mn-cs"/>
          </a:endParaRPr>
        </a:p>
      </dgm:t>
    </dgm:pt>
    <dgm:pt modelId="{331305A3-1295-4516-977A-00BDC46F4A23}" type="parTrans" cxnId="{0BD85D1E-35AB-4524-A448-594574B03D7D}">
      <dgm:prSet/>
      <dgm:spPr/>
      <dgm:t>
        <a:bodyPr/>
        <a:lstStyle/>
        <a:p>
          <a:endParaRPr lang="en-US"/>
        </a:p>
      </dgm:t>
    </dgm:pt>
    <dgm:pt modelId="{57C8C611-C3B2-4BBD-A645-D49894C6A043}" type="sibTrans" cxnId="{0BD85D1E-35AB-4524-A448-594574B03D7D}">
      <dgm:prSet/>
      <dgm:spPr/>
      <dgm:t>
        <a:bodyPr/>
        <a:lstStyle/>
        <a:p>
          <a:endParaRPr lang="en-US"/>
        </a:p>
      </dgm:t>
    </dgm:pt>
    <dgm:pt modelId="{0D07A684-0245-4D2D-B98E-4BAB89D7A0E4}" type="pres">
      <dgm:prSet presAssocID="{51736F93-6D36-4633-9CEF-BB7F25A97B62}" presName="outerComposite" presStyleCnt="0">
        <dgm:presLayoutVars>
          <dgm:chMax val="5"/>
          <dgm:dir/>
          <dgm:resizeHandles val="exact"/>
        </dgm:presLayoutVars>
      </dgm:prSet>
      <dgm:spPr/>
    </dgm:pt>
    <dgm:pt modelId="{568B3B69-7C0C-45DF-960C-B2364780A672}" type="pres">
      <dgm:prSet presAssocID="{51736F93-6D36-4633-9CEF-BB7F25A97B62}" presName="dummyMaxCanvas" presStyleCnt="0">
        <dgm:presLayoutVars/>
      </dgm:prSet>
      <dgm:spPr/>
    </dgm:pt>
    <dgm:pt modelId="{82FCC72E-1177-4194-A86A-82CD61858B98}" type="pres">
      <dgm:prSet presAssocID="{51736F93-6D36-4633-9CEF-BB7F25A97B62}" presName="TwoNodes_1" presStyleLbl="node1" presStyleIdx="0" presStyleCnt="2">
        <dgm:presLayoutVars>
          <dgm:bulletEnabled val="1"/>
        </dgm:presLayoutVars>
      </dgm:prSet>
      <dgm:spPr/>
    </dgm:pt>
    <dgm:pt modelId="{1F8B3F2E-9699-4897-A761-1027A9406B5A}" type="pres">
      <dgm:prSet presAssocID="{51736F93-6D36-4633-9CEF-BB7F25A97B62}" presName="TwoNodes_2" presStyleLbl="node1" presStyleIdx="1" presStyleCnt="2">
        <dgm:presLayoutVars>
          <dgm:bulletEnabled val="1"/>
        </dgm:presLayoutVars>
      </dgm:prSet>
      <dgm:spPr/>
    </dgm:pt>
    <dgm:pt modelId="{08965739-2283-451E-B7D9-41F598C8E209}" type="pres">
      <dgm:prSet presAssocID="{51736F93-6D36-4633-9CEF-BB7F25A97B62}" presName="TwoConn_1-2" presStyleLbl="fgAccFollowNode1" presStyleIdx="0" presStyleCnt="1">
        <dgm:presLayoutVars>
          <dgm:bulletEnabled val="1"/>
        </dgm:presLayoutVars>
      </dgm:prSet>
      <dgm:spPr/>
    </dgm:pt>
    <dgm:pt modelId="{DD2C010D-566B-43FA-867E-8E25797D8A3D}" type="pres">
      <dgm:prSet presAssocID="{51736F93-6D36-4633-9CEF-BB7F25A97B62}" presName="TwoNodes_1_text" presStyleLbl="node1" presStyleIdx="1" presStyleCnt="2">
        <dgm:presLayoutVars>
          <dgm:bulletEnabled val="1"/>
        </dgm:presLayoutVars>
      </dgm:prSet>
      <dgm:spPr/>
    </dgm:pt>
    <dgm:pt modelId="{F6E78AA9-FBEB-4FE3-8410-73156E63E7A5}" type="pres">
      <dgm:prSet presAssocID="{51736F93-6D36-4633-9CEF-BB7F25A97B62}" presName="TwoNodes_2_text" presStyleLbl="node1" presStyleIdx="1" presStyleCnt="2">
        <dgm:presLayoutVars>
          <dgm:bulletEnabled val="1"/>
        </dgm:presLayoutVars>
      </dgm:prSet>
      <dgm:spPr/>
    </dgm:pt>
  </dgm:ptLst>
  <dgm:cxnLst>
    <dgm:cxn modelId="{0BD85D1E-35AB-4524-A448-594574B03D7D}" srcId="{51736F93-6D36-4633-9CEF-BB7F25A97B62}" destId="{C20D45FA-5778-48CC-A341-027702F10018}" srcOrd="1" destOrd="0" parTransId="{331305A3-1295-4516-977A-00BDC46F4A23}" sibTransId="{57C8C611-C3B2-4BBD-A645-D49894C6A043}"/>
    <dgm:cxn modelId="{094D2C2E-9318-4AB6-9209-1EA420CE57D3}" type="presOf" srcId="{63630FA5-23D5-4C95-AB04-74A7BED1A30F}" destId="{82FCC72E-1177-4194-A86A-82CD61858B98}" srcOrd="0" destOrd="0" presId="urn:microsoft.com/office/officeart/2005/8/layout/vProcess5"/>
    <dgm:cxn modelId="{2A0BE77F-33C4-463F-A45C-C838657A0020}" srcId="{51736F93-6D36-4633-9CEF-BB7F25A97B62}" destId="{63630FA5-23D5-4C95-AB04-74A7BED1A30F}" srcOrd="0" destOrd="0" parTransId="{B3EAB45C-1777-465B-A6BF-BEB3ED13AC1F}" sibTransId="{74D3D8CD-60D3-4097-9466-A26C7CD2F41B}"/>
    <dgm:cxn modelId="{C910F89C-DFD8-4BF7-AD02-D980C0B85FC6}" type="presOf" srcId="{51736F93-6D36-4633-9CEF-BB7F25A97B62}" destId="{0D07A684-0245-4D2D-B98E-4BAB89D7A0E4}" srcOrd="0" destOrd="0" presId="urn:microsoft.com/office/officeart/2005/8/layout/vProcess5"/>
    <dgm:cxn modelId="{EA1645A8-D388-4ADE-B15E-8AF40C6214F6}" type="presOf" srcId="{74D3D8CD-60D3-4097-9466-A26C7CD2F41B}" destId="{08965739-2283-451E-B7D9-41F598C8E209}" srcOrd="0" destOrd="0" presId="urn:microsoft.com/office/officeart/2005/8/layout/vProcess5"/>
    <dgm:cxn modelId="{08DB37AC-A71F-482E-AB3F-D4D80C2558DC}" type="presOf" srcId="{C20D45FA-5778-48CC-A341-027702F10018}" destId="{F6E78AA9-FBEB-4FE3-8410-73156E63E7A5}" srcOrd="1" destOrd="0" presId="urn:microsoft.com/office/officeart/2005/8/layout/vProcess5"/>
    <dgm:cxn modelId="{BE696CDD-1E74-4872-99AA-EFF3542E4AA1}" type="presOf" srcId="{C20D45FA-5778-48CC-A341-027702F10018}" destId="{1F8B3F2E-9699-4897-A761-1027A9406B5A}" srcOrd="0" destOrd="0" presId="urn:microsoft.com/office/officeart/2005/8/layout/vProcess5"/>
    <dgm:cxn modelId="{C1CE24FF-1AF4-4A91-9FE3-14ED2E5F0FC5}" type="presOf" srcId="{63630FA5-23D5-4C95-AB04-74A7BED1A30F}" destId="{DD2C010D-566B-43FA-867E-8E25797D8A3D}" srcOrd="1" destOrd="0" presId="urn:microsoft.com/office/officeart/2005/8/layout/vProcess5"/>
    <dgm:cxn modelId="{F576A5C3-3521-469F-BDBF-3910A2BB5637}" type="presParOf" srcId="{0D07A684-0245-4D2D-B98E-4BAB89D7A0E4}" destId="{568B3B69-7C0C-45DF-960C-B2364780A672}" srcOrd="0" destOrd="0" presId="urn:microsoft.com/office/officeart/2005/8/layout/vProcess5"/>
    <dgm:cxn modelId="{0E88FB8F-8FD2-4925-9A49-82239BCD2EFA}" type="presParOf" srcId="{0D07A684-0245-4D2D-B98E-4BAB89D7A0E4}" destId="{82FCC72E-1177-4194-A86A-82CD61858B98}" srcOrd="1" destOrd="0" presId="urn:microsoft.com/office/officeart/2005/8/layout/vProcess5"/>
    <dgm:cxn modelId="{AF684862-A2B8-4A99-BDBF-F724DD9E93A6}" type="presParOf" srcId="{0D07A684-0245-4D2D-B98E-4BAB89D7A0E4}" destId="{1F8B3F2E-9699-4897-A761-1027A9406B5A}" srcOrd="2" destOrd="0" presId="urn:microsoft.com/office/officeart/2005/8/layout/vProcess5"/>
    <dgm:cxn modelId="{EB728B26-C781-4E98-A39F-6892BE3812C3}" type="presParOf" srcId="{0D07A684-0245-4D2D-B98E-4BAB89D7A0E4}" destId="{08965739-2283-451E-B7D9-41F598C8E209}" srcOrd="3" destOrd="0" presId="urn:microsoft.com/office/officeart/2005/8/layout/vProcess5"/>
    <dgm:cxn modelId="{33903F23-3DD3-4538-86AD-F442CDCBFCC5}" type="presParOf" srcId="{0D07A684-0245-4D2D-B98E-4BAB89D7A0E4}" destId="{DD2C010D-566B-43FA-867E-8E25797D8A3D}" srcOrd="4" destOrd="0" presId="urn:microsoft.com/office/officeart/2005/8/layout/vProcess5"/>
    <dgm:cxn modelId="{8F391862-26D8-4A4C-8CF0-79FD4BDC9467}" type="presParOf" srcId="{0D07A684-0245-4D2D-B98E-4BAB89D7A0E4}" destId="{F6E78AA9-FBEB-4FE3-8410-73156E63E7A5}" srcOrd="5" destOrd="0" presId="urn:microsoft.com/office/officeart/2005/8/layout/vProcess5"/>
  </dgm:cxnLst>
  <dgm:bg/>
  <dgm:whole/>
  <dgm:extLst>
    <a:ext uri="http://schemas.microsoft.com/office/drawing/2008/diagram">
      <dsp:dataModelExt xmlns:dsp="http://schemas.microsoft.com/office/drawing/2008/diagram" relId="rId11" minVer="http://schemas.openxmlformats.org/drawingml/2006/diagram"/>
    </a:ext>
  </dgm:extLst>
</dgm:dataModel>
</file>

<file path=ppt/diagrams/data4.xml><?xml version="1.0" encoding="utf-8"?>
<dgm:dataModel xmlns:dgm="http://schemas.openxmlformats.org/drawingml/2006/diagram" xmlns:a="http://schemas.openxmlformats.org/drawingml/2006/main">
  <dgm:ptLst>
    <dgm:pt modelId="{9B48E417-2D29-44C7-ADA5-30F2E6AEE1A8}" type="doc">
      <dgm:prSet loTypeId="urn:microsoft.com/office/officeart/2018/2/layout/IconCircleList" loCatId="icon" qsTypeId="urn:microsoft.com/office/officeart/2005/8/quickstyle/simple1" qsCatId="simple" csTypeId="urn:microsoft.com/office/officeart/2018/5/colors/Iconchunking_neutralicon_colorful1" csCatId="colorful" phldr="1"/>
      <dgm:spPr/>
      <dgm:t>
        <a:bodyPr/>
        <a:lstStyle/>
        <a:p>
          <a:endParaRPr lang="en-US"/>
        </a:p>
      </dgm:t>
    </dgm:pt>
    <dgm:pt modelId="{B9EEF50E-2D9A-4D5D-AB8D-4C35092F98B9}">
      <dgm:prSet/>
      <dgm:spPr>
        <a:xfrm>
          <a:off x="1435590" y="531"/>
          <a:ext cx="9080009" cy="1242935"/>
        </a:xfrm>
      </dgm:spPr>
      <dgm:t>
        <a:bodyPr/>
        <a:lstStyle/>
        <a:p>
          <a:pPr>
            <a:lnSpc>
              <a:spcPct val="100000"/>
            </a:lnSpc>
          </a:pPr>
          <a:r>
            <a:rPr lang="en-US">
              <a:latin typeface="Calibri" panose="020F0502020204030204"/>
              <a:ea typeface="+mn-ea"/>
              <a:cs typeface="+mn-cs"/>
            </a:rPr>
            <a:t>It is important to consider which channels are utilized to perform specific activities because utilizing the wrong channel for a job or interaction might have undesirable implications(</a:t>
          </a:r>
          <a:r>
            <a:rPr lang="en-GB" b="0" i="0">
              <a:latin typeface="Calibri" panose="020F0502020204030204"/>
              <a:ea typeface="+mn-ea"/>
              <a:cs typeface="+mn-cs"/>
            </a:rPr>
            <a:t>Elleström</a:t>
          </a:r>
          <a:r>
            <a:rPr lang="en-GB">
              <a:latin typeface="Calibri" panose="020F0502020204030204"/>
              <a:ea typeface="+mn-ea"/>
              <a:cs typeface="+mn-cs"/>
            </a:rPr>
            <a:t>,</a:t>
          </a:r>
          <a:r>
            <a:rPr lang="en-US">
              <a:latin typeface="Calibri" panose="020F0502020204030204"/>
              <a:ea typeface="+mn-ea"/>
              <a:cs typeface="+mn-cs"/>
            </a:rPr>
            <a:t>2018)</a:t>
          </a:r>
        </a:p>
      </dgm:t>
    </dgm:pt>
    <dgm:pt modelId="{FF8C2D5B-E0A5-46EF-8592-0EE85E40D097}" type="parTrans" cxnId="{4EC3D368-7F78-4A28-91F7-1A2D7DB1C9B2}">
      <dgm:prSet/>
      <dgm:spPr/>
      <dgm:t>
        <a:bodyPr/>
        <a:lstStyle/>
        <a:p>
          <a:endParaRPr lang="en-US"/>
        </a:p>
      </dgm:t>
    </dgm:pt>
    <dgm:pt modelId="{97348436-EF1B-48AC-912F-F4ACCAF818A2}" type="sibTrans" cxnId="{4EC3D368-7F78-4A28-91F7-1A2D7DB1C9B2}">
      <dgm:prSet/>
      <dgm:spPr/>
      <dgm:t>
        <a:bodyPr/>
        <a:lstStyle/>
        <a:p>
          <a:pPr>
            <a:lnSpc>
              <a:spcPct val="100000"/>
            </a:lnSpc>
          </a:pPr>
          <a:endParaRPr lang="en-US"/>
        </a:p>
      </dgm:t>
    </dgm:pt>
    <dgm:pt modelId="{24CCC934-5156-49A4-9C81-BD7F0ECF685B}">
      <dgm:prSet/>
      <dgm:spPr>
        <a:xfrm>
          <a:off x="1435590" y="1554201"/>
          <a:ext cx="9080009" cy="1242935"/>
        </a:xfrm>
      </dgm:spPr>
      <dgm:t>
        <a:bodyPr/>
        <a:lstStyle/>
        <a:p>
          <a:pPr>
            <a:lnSpc>
              <a:spcPct val="100000"/>
            </a:lnSpc>
          </a:pPr>
          <a:r>
            <a:rPr lang="en-US">
              <a:latin typeface="Calibri" panose="020F0502020204030204"/>
              <a:ea typeface="+mn-ea"/>
              <a:cs typeface="+mn-cs"/>
            </a:rPr>
            <a:t>Channels of communication :Formal(Emails and Newsletters, Online/Virtual Presentation, Group Video Call, Project Summary Report) and Informal (Lunch Date, Leisure Events)</a:t>
          </a:r>
        </a:p>
      </dgm:t>
    </dgm:pt>
    <dgm:pt modelId="{73D7F162-30B7-4184-8702-FEBF3AB305A7}" type="parTrans" cxnId="{B9BEE6D2-B908-48E0-8A6C-10007C2636B9}">
      <dgm:prSet/>
      <dgm:spPr/>
      <dgm:t>
        <a:bodyPr/>
        <a:lstStyle/>
        <a:p>
          <a:endParaRPr lang="en-US"/>
        </a:p>
      </dgm:t>
    </dgm:pt>
    <dgm:pt modelId="{7FED5154-AA38-4083-8FD4-A82235DB56DC}" type="sibTrans" cxnId="{B9BEE6D2-B908-48E0-8A6C-10007C2636B9}">
      <dgm:prSet/>
      <dgm:spPr/>
      <dgm:t>
        <a:bodyPr/>
        <a:lstStyle/>
        <a:p>
          <a:pPr>
            <a:lnSpc>
              <a:spcPct val="100000"/>
            </a:lnSpc>
          </a:pPr>
          <a:endParaRPr lang="en-US"/>
        </a:p>
      </dgm:t>
    </dgm:pt>
    <dgm:pt modelId="{60521705-3B0A-404D-884C-DC72F8889FAD}">
      <dgm:prSet/>
      <dgm:spPr>
        <a:xfrm>
          <a:off x="1435590" y="3107870"/>
          <a:ext cx="9080009" cy="1242935"/>
        </a:xfrm>
      </dgm:spPr>
      <dgm:t>
        <a:bodyPr/>
        <a:lstStyle/>
        <a:p>
          <a:pPr>
            <a:lnSpc>
              <a:spcPct val="100000"/>
            </a:lnSpc>
          </a:pPr>
          <a:r>
            <a:rPr lang="en-US">
              <a:latin typeface="Calibri" panose="020F0502020204030204"/>
              <a:ea typeface="+mn-ea"/>
              <a:cs typeface="+mn-cs"/>
            </a:rPr>
            <a:t>Method to improve the communication: creating personalized feedback channels to collect, analyze and implement customers suggestions ; save the slides after a presentation and send them to the  stakeholders offering time to analyze the projects  </a:t>
          </a:r>
        </a:p>
      </dgm:t>
    </dgm:pt>
    <dgm:pt modelId="{71ED64A9-0894-4027-BD9C-A3F6902A5825}" type="parTrans" cxnId="{79BFEECA-2371-43FD-8DA9-7542732E36B1}">
      <dgm:prSet/>
      <dgm:spPr/>
      <dgm:t>
        <a:bodyPr/>
        <a:lstStyle/>
        <a:p>
          <a:endParaRPr lang="en-US"/>
        </a:p>
      </dgm:t>
    </dgm:pt>
    <dgm:pt modelId="{9CC00144-C64E-4C95-A08A-B881CFF1B8EF}" type="sibTrans" cxnId="{79BFEECA-2371-43FD-8DA9-7542732E36B1}">
      <dgm:prSet/>
      <dgm:spPr/>
      <dgm:t>
        <a:bodyPr/>
        <a:lstStyle/>
        <a:p>
          <a:endParaRPr lang="en-US"/>
        </a:p>
      </dgm:t>
    </dgm:pt>
    <dgm:pt modelId="{8A9591F2-192B-41CE-BA3A-69670DF8D22A}" type="pres">
      <dgm:prSet presAssocID="{9B48E417-2D29-44C7-ADA5-30F2E6AEE1A8}" presName="root" presStyleCnt="0">
        <dgm:presLayoutVars>
          <dgm:dir/>
          <dgm:resizeHandles val="exact"/>
        </dgm:presLayoutVars>
      </dgm:prSet>
      <dgm:spPr/>
    </dgm:pt>
    <dgm:pt modelId="{D48AD2CB-82AB-44EF-83ED-55D70B593383}" type="pres">
      <dgm:prSet presAssocID="{9B48E417-2D29-44C7-ADA5-30F2E6AEE1A8}" presName="container" presStyleCnt="0">
        <dgm:presLayoutVars>
          <dgm:dir/>
          <dgm:resizeHandles val="exact"/>
        </dgm:presLayoutVars>
      </dgm:prSet>
      <dgm:spPr/>
    </dgm:pt>
    <dgm:pt modelId="{27AD8065-80EA-4BB9-B565-1FC8B200D0FB}" type="pres">
      <dgm:prSet presAssocID="{B9EEF50E-2D9A-4D5D-AB8D-4C35092F98B9}" presName="compNode" presStyleCnt="0"/>
      <dgm:spPr/>
    </dgm:pt>
    <dgm:pt modelId="{E601F731-C1E7-4DD8-8E1E-FB6FF5474EE9}" type="pres">
      <dgm:prSet presAssocID="{B9EEF50E-2D9A-4D5D-AB8D-4C35092F98B9}" presName="iconBgRect" presStyleLbl="bgShp" presStyleIdx="0" presStyleCnt="3"/>
      <dgm:spPr/>
    </dgm:pt>
    <dgm:pt modelId="{4FF7A976-800A-480A-B050-5CC4DA23777C}" type="pres">
      <dgm:prSet presAssocID="{B9EEF50E-2D9A-4D5D-AB8D-4C35092F98B9}" presName="iconRect" presStyleLbl="node1" presStyleIdx="0" presStyleCnt="3"/>
      <dgm:spPr>
        <a:blipFill>
          <a:blip xmlns:r="http://schemas.openxmlformats.org/officeDocument/2006/relationships" r:embed="rId1">
            <a:extLst>
              <a:ext uri="{28A0092B-C50C-407E-A947-70E740481C1C}">
                <a14:useLocalDpi xmlns:a14="http://schemas.microsoft.com/office/drawing/2010/main" val="0"/>
              </a:ext>
              <a:ext uri="{96DAC541-7B7A-43D3-8B79-37D633B846F1}">
                <asvg:svgBlip xmlns:asvg="http://schemas.microsoft.com/office/drawing/2016/SVG/main" r:embed="rId2"/>
              </a:ext>
            </a:extLst>
          </a:blip>
          <a:stretch>
            <a:fillRect/>
          </a:stretch>
        </a:blipFill>
        <a:ln>
          <a:noFill/>
        </a:ln>
      </dgm:spPr>
      <dgm:extLst>
        <a:ext uri="{E40237B7-FDA0-4F09-8148-C483321AD2D9}">
          <dgm14:cNvPr xmlns:dgm14="http://schemas.microsoft.com/office/drawing/2010/diagram" id="0" name="" descr="User Network"/>
        </a:ext>
      </dgm:extLst>
    </dgm:pt>
    <dgm:pt modelId="{262AAB48-363D-4AA2-AE52-E72CE267F44E}" type="pres">
      <dgm:prSet presAssocID="{B9EEF50E-2D9A-4D5D-AB8D-4C35092F98B9}" presName="spaceRect" presStyleCnt="0"/>
      <dgm:spPr/>
    </dgm:pt>
    <dgm:pt modelId="{6C401506-CF08-4164-BF25-B481A1B74323}" type="pres">
      <dgm:prSet presAssocID="{B9EEF50E-2D9A-4D5D-AB8D-4C35092F98B9}" presName="textRect" presStyleLbl="revTx" presStyleIdx="0" presStyleCnt="3">
        <dgm:presLayoutVars>
          <dgm:chMax val="1"/>
          <dgm:chPref val="1"/>
        </dgm:presLayoutVars>
      </dgm:prSet>
      <dgm:spPr/>
    </dgm:pt>
    <dgm:pt modelId="{A45FF018-614C-4A21-89D5-E3C7FA4BD17D}" type="pres">
      <dgm:prSet presAssocID="{97348436-EF1B-48AC-912F-F4ACCAF818A2}" presName="sibTrans" presStyleLbl="sibTrans2D1" presStyleIdx="0" presStyleCnt="0"/>
      <dgm:spPr/>
    </dgm:pt>
    <dgm:pt modelId="{E5C3AC6E-131A-462D-B33B-34B8A660DE6B}" type="pres">
      <dgm:prSet presAssocID="{24CCC934-5156-49A4-9C81-BD7F0ECF685B}" presName="compNode" presStyleCnt="0"/>
      <dgm:spPr/>
    </dgm:pt>
    <dgm:pt modelId="{CF1B1B09-6E60-458D-A17F-0FB2BA238A51}" type="pres">
      <dgm:prSet presAssocID="{24CCC934-5156-49A4-9C81-BD7F0ECF685B}" presName="iconBgRect" presStyleLbl="bgShp" presStyleIdx="1" presStyleCnt="3"/>
      <dgm:spPr/>
    </dgm:pt>
    <dgm:pt modelId="{49338A6D-49E9-4CD3-8037-6DDCAE57344F}" type="pres">
      <dgm:prSet presAssocID="{24CCC934-5156-49A4-9C81-BD7F0ECF685B}" presName="iconRect" presStyleLbl="node1" presStyleIdx="1" presStyleCnt="3"/>
      <dgm:spPr>
        <a:blipFill>
          <a:blip xmlns:r="http://schemas.openxmlformats.org/officeDocument/2006/relationships" r:embed="rId3">
            <a:extLst>
              <a:ext uri="{28A0092B-C50C-407E-A947-70E740481C1C}">
                <a14:useLocalDpi xmlns:a14="http://schemas.microsoft.com/office/drawing/2010/main" val="0"/>
              </a:ext>
              <a:ext uri="{96DAC541-7B7A-43D3-8B79-37D633B846F1}">
                <asvg:svgBlip xmlns:asvg="http://schemas.microsoft.com/office/drawing/2016/SVG/main" r:embed="rId4"/>
              </a:ext>
            </a:extLst>
          </a:blip>
          <a:stretch>
            <a:fillRect/>
          </a:stretch>
        </a:blipFill>
        <a:ln>
          <a:noFill/>
        </a:ln>
      </dgm:spPr>
      <dgm:extLst>
        <a:ext uri="{E40237B7-FDA0-4F09-8148-C483321AD2D9}">
          <dgm14:cNvPr xmlns:dgm14="http://schemas.microsoft.com/office/drawing/2010/diagram" id="0" name="" descr="Send"/>
        </a:ext>
      </dgm:extLst>
    </dgm:pt>
    <dgm:pt modelId="{ED767AC8-6AC2-41A7-A0A7-B9273C9AF561}" type="pres">
      <dgm:prSet presAssocID="{24CCC934-5156-49A4-9C81-BD7F0ECF685B}" presName="spaceRect" presStyleCnt="0"/>
      <dgm:spPr/>
    </dgm:pt>
    <dgm:pt modelId="{BEE2BA5B-F5F4-490A-9D1F-4894698C2467}" type="pres">
      <dgm:prSet presAssocID="{24CCC934-5156-49A4-9C81-BD7F0ECF685B}" presName="textRect" presStyleLbl="revTx" presStyleIdx="1" presStyleCnt="3">
        <dgm:presLayoutVars>
          <dgm:chMax val="1"/>
          <dgm:chPref val="1"/>
        </dgm:presLayoutVars>
      </dgm:prSet>
      <dgm:spPr/>
    </dgm:pt>
    <dgm:pt modelId="{888C4B72-DC6E-402C-A980-D8016F5C0030}" type="pres">
      <dgm:prSet presAssocID="{7FED5154-AA38-4083-8FD4-A82235DB56DC}" presName="sibTrans" presStyleLbl="sibTrans2D1" presStyleIdx="0" presStyleCnt="0"/>
      <dgm:spPr/>
    </dgm:pt>
    <dgm:pt modelId="{C33A719F-3035-4B7F-A7C7-EC3E40D475ED}" type="pres">
      <dgm:prSet presAssocID="{60521705-3B0A-404D-884C-DC72F8889FAD}" presName="compNode" presStyleCnt="0"/>
      <dgm:spPr/>
    </dgm:pt>
    <dgm:pt modelId="{9157C421-380C-4A25-91B2-DF61CFB94F73}" type="pres">
      <dgm:prSet presAssocID="{60521705-3B0A-404D-884C-DC72F8889FAD}" presName="iconBgRect" presStyleLbl="bgShp" presStyleIdx="2" presStyleCnt="3"/>
      <dgm:spPr/>
    </dgm:pt>
    <dgm:pt modelId="{BE10834B-DCA9-4942-B8CE-0A9B9D5F9C8F}" type="pres">
      <dgm:prSet presAssocID="{60521705-3B0A-404D-884C-DC72F8889FAD}" presName="iconRect" presStyleLbl="node1" presStyleIdx="2" presStyleCnt="3"/>
      <dgm:spPr>
        <a:blipFill>
          <a:blip xmlns:r="http://schemas.openxmlformats.org/officeDocument/2006/relationships" r:embed="rId5">
            <a:extLst>
              <a:ext uri="{28A0092B-C50C-407E-A947-70E740481C1C}">
                <a14:useLocalDpi xmlns:a14="http://schemas.microsoft.com/office/drawing/2010/main" val="0"/>
              </a:ext>
              <a:ext uri="{96DAC541-7B7A-43D3-8B79-37D633B846F1}">
                <asvg:svgBlip xmlns:asvg="http://schemas.microsoft.com/office/drawing/2016/SVG/main" r:embed="rId6"/>
              </a:ext>
            </a:extLst>
          </a:blip>
          <a:stretch>
            <a:fillRect/>
          </a:stretch>
        </a:blipFill>
        <a:ln>
          <a:noFill/>
        </a:ln>
      </dgm:spPr>
      <dgm:extLst>
        <a:ext uri="{E40237B7-FDA0-4F09-8148-C483321AD2D9}">
          <dgm14:cNvPr xmlns:dgm14="http://schemas.microsoft.com/office/drawing/2010/diagram" id="0" name="" descr="Chat Bubble"/>
        </a:ext>
      </dgm:extLst>
    </dgm:pt>
    <dgm:pt modelId="{EE7C171B-5EA8-4BC0-94BF-26DE9043A5FB}" type="pres">
      <dgm:prSet presAssocID="{60521705-3B0A-404D-884C-DC72F8889FAD}" presName="spaceRect" presStyleCnt="0"/>
      <dgm:spPr/>
    </dgm:pt>
    <dgm:pt modelId="{06BFE808-D722-4D3E-8ABB-A440FEC43854}" type="pres">
      <dgm:prSet presAssocID="{60521705-3B0A-404D-884C-DC72F8889FAD}" presName="textRect" presStyleLbl="revTx" presStyleIdx="2" presStyleCnt="3">
        <dgm:presLayoutVars>
          <dgm:chMax val="1"/>
          <dgm:chPref val="1"/>
        </dgm:presLayoutVars>
      </dgm:prSet>
      <dgm:spPr/>
    </dgm:pt>
  </dgm:ptLst>
  <dgm:cxnLst>
    <dgm:cxn modelId="{83FB6836-9075-4BC2-B29B-923EFCFD1968}" type="presOf" srcId="{60521705-3B0A-404D-884C-DC72F8889FAD}" destId="{06BFE808-D722-4D3E-8ABB-A440FEC43854}" srcOrd="0" destOrd="0" presId="urn:microsoft.com/office/officeart/2018/2/layout/IconCircleList"/>
    <dgm:cxn modelId="{4EC3D368-7F78-4A28-91F7-1A2D7DB1C9B2}" srcId="{9B48E417-2D29-44C7-ADA5-30F2E6AEE1A8}" destId="{B9EEF50E-2D9A-4D5D-AB8D-4C35092F98B9}" srcOrd="0" destOrd="0" parTransId="{FF8C2D5B-E0A5-46EF-8592-0EE85E40D097}" sibTransId="{97348436-EF1B-48AC-912F-F4ACCAF818A2}"/>
    <dgm:cxn modelId="{CBDC844C-A9B4-4A07-B53B-7FF84CAD4DA6}" type="presOf" srcId="{97348436-EF1B-48AC-912F-F4ACCAF818A2}" destId="{A45FF018-614C-4A21-89D5-E3C7FA4BD17D}" srcOrd="0" destOrd="0" presId="urn:microsoft.com/office/officeart/2018/2/layout/IconCircleList"/>
    <dgm:cxn modelId="{B13A0883-7114-49A2-A2C8-8D69A50E561E}" type="presOf" srcId="{9B48E417-2D29-44C7-ADA5-30F2E6AEE1A8}" destId="{8A9591F2-192B-41CE-BA3A-69670DF8D22A}" srcOrd="0" destOrd="0" presId="urn:microsoft.com/office/officeart/2018/2/layout/IconCircleList"/>
    <dgm:cxn modelId="{B549D88C-B2E8-431E-8566-B3A5FD06154A}" type="presOf" srcId="{B9EEF50E-2D9A-4D5D-AB8D-4C35092F98B9}" destId="{6C401506-CF08-4164-BF25-B481A1B74323}" srcOrd="0" destOrd="0" presId="urn:microsoft.com/office/officeart/2018/2/layout/IconCircleList"/>
    <dgm:cxn modelId="{9AA53CA2-9333-4B44-8588-5B5041A11D00}" type="presOf" srcId="{24CCC934-5156-49A4-9C81-BD7F0ECF685B}" destId="{BEE2BA5B-F5F4-490A-9D1F-4894698C2467}" srcOrd="0" destOrd="0" presId="urn:microsoft.com/office/officeart/2018/2/layout/IconCircleList"/>
    <dgm:cxn modelId="{6D8CC2CA-4901-419E-A899-E3E9FB6E8F6B}" type="presOf" srcId="{7FED5154-AA38-4083-8FD4-A82235DB56DC}" destId="{888C4B72-DC6E-402C-A980-D8016F5C0030}" srcOrd="0" destOrd="0" presId="urn:microsoft.com/office/officeart/2018/2/layout/IconCircleList"/>
    <dgm:cxn modelId="{79BFEECA-2371-43FD-8DA9-7542732E36B1}" srcId="{9B48E417-2D29-44C7-ADA5-30F2E6AEE1A8}" destId="{60521705-3B0A-404D-884C-DC72F8889FAD}" srcOrd="2" destOrd="0" parTransId="{71ED64A9-0894-4027-BD9C-A3F6902A5825}" sibTransId="{9CC00144-C64E-4C95-A08A-B881CFF1B8EF}"/>
    <dgm:cxn modelId="{B9BEE6D2-B908-48E0-8A6C-10007C2636B9}" srcId="{9B48E417-2D29-44C7-ADA5-30F2E6AEE1A8}" destId="{24CCC934-5156-49A4-9C81-BD7F0ECF685B}" srcOrd="1" destOrd="0" parTransId="{73D7F162-30B7-4184-8702-FEBF3AB305A7}" sibTransId="{7FED5154-AA38-4083-8FD4-A82235DB56DC}"/>
    <dgm:cxn modelId="{5FC35594-0E81-46BE-9C06-DEF1A56D3341}" type="presParOf" srcId="{8A9591F2-192B-41CE-BA3A-69670DF8D22A}" destId="{D48AD2CB-82AB-44EF-83ED-55D70B593383}" srcOrd="0" destOrd="0" presId="urn:microsoft.com/office/officeart/2018/2/layout/IconCircleList"/>
    <dgm:cxn modelId="{DEFE4BC5-D940-4BCC-AA09-EACF896CAF03}" type="presParOf" srcId="{D48AD2CB-82AB-44EF-83ED-55D70B593383}" destId="{27AD8065-80EA-4BB9-B565-1FC8B200D0FB}" srcOrd="0" destOrd="0" presId="urn:microsoft.com/office/officeart/2018/2/layout/IconCircleList"/>
    <dgm:cxn modelId="{EAFA4FA0-D474-4AEA-8951-096F7F25CBB1}" type="presParOf" srcId="{27AD8065-80EA-4BB9-B565-1FC8B200D0FB}" destId="{E601F731-C1E7-4DD8-8E1E-FB6FF5474EE9}" srcOrd="0" destOrd="0" presId="urn:microsoft.com/office/officeart/2018/2/layout/IconCircleList"/>
    <dgm:cxn modelId="{C6AA7BDC-9A48-4A9A-8A82-4030802AD75A}" type="presParOf" srcId="{27AD8065-80EA-4BB9-B565-1FC8B200D0FB}" destId="{4FF7A976-800A-480A-B050-5CC4DA23777C}" srcOrd="1" destOrd="0" presId="urn:microsoft.com/office/officeart/2018/2/layout/IconCircleList"/>
    <dgm:cxn modelId="{6529F580-24B8-4EBC-985E-AA8CD1ADA327}" type="presParOf" srcId="{27AD8065-80EA-4BB9-B565-1FC8B200D0FB}" destId="{262AAB48-363D-4AA2-AE52-E72CE267F44E}" srcOrd="2" destOrd="0" presId="urn:microsoft.com/office/officeart/2018/2/layout/IconCircleList"/>
    <dgm:cxn modelId="{4EFED20F-2E05-4AE7-B5EF-D9FDEB31AE30}" type="presParOf" srcId="{27AD8065-80EA-4BB9-B565-1FC8B200D0FB}" destId="{6C401506-CF08-4164-BF25-B481A1B74323}" srcOrd="3" destOrd="0" presId="urn:microsoft.com/office/officeart/2018/2/layout/IconCircleList"/>
    <dgm:cxn modelId="{A34A3632-6996-484F-ADF1-775A917790E9}" type="presParOf" srcId="{D48AD2CB-82AB-44EF-83ED-55D70B593383}" destId="{A45FF018-614C-4A21-89D5-E3C7FA4BD17D}" srcOrd="1" destOrd="0" presId="urn:microsoft.com/office/officeart/2018/2/layout/IconCircleList"/>
    <dgm:cxn modelId="{5084A58C-58D3-4C7C-9138-3881096DF6B3}" type="presParOf" srcId="{D48AD2CB-82AB-44EF-83ED-55D70B593383}" destId="{E5C3AC6E-131A-462D-B33B-34B8A660DE6B}" srcOrd="2" destOrd="0" presId="urn:microsoft.com/office/officeart/2018/2/layout/IconCircleList"/>
    <dgm:cxn modelId="{1715CC1A-238B-4DE6-9F6F-2D1D9695815E}" type="presParOf" srcId="{E5C3AC6E-131A-462D-B33B-34B8A660DE6B}" destId="{CF1B1B09-6E60-458D-A17F-0FB2BA238A51}" srcOrd="0" destOrd="0" presId="urn:microsoft.com/office/officeart/2018/2/layout/IconCircleList"/>
    <dgm:cxn modelId="{AD9C88F5-38CA-4DF0-A229-304096203FBD}" type="presParOf" srcId="{E5C3AC6E-131A-462D-B33B-34B8A660DE6B}" destId="{49338A6D-49E9-4CD3-8037-6DDCAE57344F}" srcOrd="1" destOrd="0" presId="urn:microsoft.com/office/officeart/2018/2/layout/IconCircleList"/>
    <dgm:cxn modelId="{DF9E8E6B-8D0F-4328-A43C-EE0708C8B0A4}" type="presParOf" srcId="{E5C3AC6E-131A-462D-B33B-34B8A660DE6B}" destId="{ED767AC8-6AC2-41A7-A0A7-B9273C9AF561}" srcOrd="2" destOrd="0" presId="urn:microsoft.com/office/officeart/2018/2/layout/IconCircleList"/>
    <dgm:cxn modelId="{7BC4DCDD-4876-4A8F-9646-453692A51267}" type="presParOf" srcId="{E5C3AC6E-131A-462D-B33B-34B8A660DE6B}" destId="{BEE2BA5B-F5F4-490A-9D1F-4894698C2467}" srcOrd="3" destOrd="0" presId="urn:microsoft.com/office/officeart/2018/2/layout/IconCircleList"/>
    <dgm:cxn modelId="{34501CE9-B633-440A-BC21-9A91D535C954}" type="presParOf" srcId="{D48AD2CB-82AB-44EF-83ED-55D70B593383}" destId="{888C4B72-DC6E-402C-A980-D8016F5C0030}" srcOrd="3" destOrd="0" presId="urn:microsoft.com/office/officeart/2018/2/layout/IconCircleList"/>
    <dgm:cxn modelId="{3100A6DF-D2BC-4280-9269-10E5DBDD0981}" type="presParOf" srcId="{D48AD2CB-82AB-44EF-83ED-55D70B593383}" destId="{C33A719F-3035-4B7F-A7C7-EC3E40D475ED}" srcOrd="4" destOrd="0" presId="urn:microsoft.com/office/officeart/2018/2/layout/IconCircleList"/>
    <dgm:cxn modelId="{DB67F211-7A7D-4E8A-96F5-228C09000943}" type="presParOf" srcId="{C33A719F-3035-4B7F-A7C7-EC3E40D475ED}" destId="{9157C421-380C-4A25-91B2-DF61CFB94F73}" srcOrd="0" destOrd="0" presId="urn:microsoft.com/office/officeart/2018/2/layout/IconCircleList"/>
    <dgm:cxn modelId="{38249EDE-A213-424D-A8AE-2F7EFD4FFF64}" type="presParOf" srcId="{C33A719F-3035-4B7F-A7C7-EC3E40D475ED}" destId="{BE10834B-DCA9-4942-B8CE-0A9B9D5F9C8F}" srcOrd="1" destOrd="0" presId="urn:microsoft.com/office/officeart/2018/2/layout/IconCircleList"/>
    <dgm:cxn modelId="{F1608B4D-0E98-4696-9C43-B13AAA88F19D}" type="presParOf" srcId="{C33A719F-3035-4B7F-A7C7-EC3E40D475ED}" destId="{EE7C171B-5EA8-4BC0-94BF-26DE9043A5FB}" srcOrd="2" destOrd="0" presId="urn:microsoft.com/office/officeart/2018/2/layout/IconCircleList"/>
    <dgm:cxn modelId="{D76D0D52-FBFF-4D95-A0DE-74C6273B2920}" type="presParOf" srcId="{C33A719F-3035-4B7F-A7C7-EC3E40D475ED}" destId="{06BFE808-D722-4D3E-8ABB-A440FEC43854}" srcOrd="3" destOrd="0" presId="urn:microsoft.com/office/officeart/2018/2/layout/IconCircleList"/>
  </dgm:cxnLst>
  <dgm:bg/>
  <dgm:whole/>
  <dgm:extLst>
    <a:ext uri="http://schemas.microsoft.com/office/drawing/2008/diagram">
      <dsp:dataModelExt xmlns:dsp="http://schemas.microsoft.com/office/drawing/2008/diagram" relId="rId10" minVer="http://schemas.openxmlformats.org/drawingml/2006/diagram"/>
    </a:ext>
  </dgm:extLst>
</dgm:dataModel>
</file>

<file path=ppt/diagrams/drawing1.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574CC52F-C3AF-49AD-A94E-A102658E9553}">
      <dsp:nvSpPr>
        <dsp:cNvPr id="0" name=""/>
        <dsp:cNvSpPr/>
      </dsp:nvSpPr>
      <dsp:spPr>
        <a:xfrm>
          <a:off x="23944" y="440702"/>
          <a:ext cx="1238680" cy="1238680"/>
        </a:xfrm>
        <a:prstGeom prst="ellipse">
          <a:avLst/>
        </a:prstGeom>
        <a:solidFill>
          <a:schemeClr val="accent2">
            <a:hueOff val="0"/>
            <a:satOff val="0"/>
            <a:lumOff val="0"/>
            <a:alphaOff val="0"/>
          </a:schemeClr>
        </a:solidFill>
        <a:ln>
          <a:noFill/>
        </a:ln>
        <a:effectLst/>
      </dsp:spPr>
      <dsp:style>
        <a:lnRef idx="0">
          <a:scrgbClr r="0" g="0" b="0"/>
        </a:lnRef>
        <a:fillRef idx="1">
          <a:scrgbClr r="0" g="0" b="0"/>
        </a:fillRef>
        <a:effectRef idx="0">
          <a:scrgbClr r="0" g="0" b="0"/>
        </a:effectRef>
        <a:fontRef idx="minor"/>
      </dsp:style>
    </dsp:sp>
    <dsp:sp modelId="{B62905F0-79A5-46BA-A0AF-1325A7251F5D}">
      <dsp:nvSpPr>
        <dsp:cNvPr id="0" name=""/>
        <dsp:cNvSpPr/>
      </dsp:nvSpPr>
      <dsp:spPr>
        <a:xfrm>
          <a:off x="284067" y="700825"/>
          <a:ext cx="718434" cy="718434"/>
        </a:xfrm>
        <a:prstGeom prst="rect">
          <a:avLst/>
        </a:prstGeom>
        <a:blipFill>
          <a:blip xmlns:r="http://schemas.openxmlformats.org/officeDocument/2006/relationships" r:embed="rId1">
            <a:extLst>
              <a:ext uri="{28A0092B-C50C-407E-A947-70E740481C1C}">
                <a14:useLocalDpi xmlns:a14="http://schemas.microsoft.com/office/drawing/2010/main" val="0"/>
              </a:ext>
              <a:ext uri="{96DAC541-7B7A-43D3-8B79-37D633B846F1}">
                <asvg:svgBlip xmlns:asvg="http://schemas.microsoft.com/office/drawing/2016/SVG/main" r:embed="rId2"/>
              </a:ext>
            </a:extLst>
          </a:blip>
          <a:stretch>
            <a:fillRect/>
          </a:stretch>
        </a:blipFill>
        <a:ln w="19050" cap="rnd" cmpd="sng" algn="ctr">
          <a:noFill/>
          <a:prstDash val="solid"/>
        </a:ln>
        <a:effectLst/>
      </dsp:spPr>
      <dsp:style>
        <a:lnRef idx="2">
          <a:scrgbClr r="0" g="0" b="0"/>
        </a:lnRef>
        <a:fillRef idx="1">
          <a:scrgbClr r="0" g="0" b="0"/>
        </a:fillRef>
        <a:effectRef idx="0">
          <a:scrgbClr r="0" g="0" b="0"/>
        </a:effectRef>
        <a:fontRef idx="minor">
          <a:schemeClr val="lt1"/>
        </a:fontRef>
      </dsp:style>
    </dsp:sp>
    <dsp:sp modelId="{34CF5B81-AC99-49E7-9DE9-63BD843D49D9}">
      <dsp:nvSpPr>
        <dsp:cNvPr id="0" name=""/>
        <dsp:cNvSpPr/>
      </dsp:nvSpPr>
      <dsp:spPr>
        <a:xfrm>
          <a:off x="1528056" y="440702"/>
          <a:ext cx="2919747" cy="1238680"/>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0" tIns="0" rIns="0" bIns="0" numCol="1" spcCol="1270" anchor="ctr" anchorCtr="0">
          <a:noAutofit/>
        </a:bodyPr>
        <a:lstStyle/>
        <a:p>
          <a:pPr marL="0" lvl="0" indent="0" algn="l" defTabSz="533400">
            <a:lnSpc>
              <a:spcPct val="100000"/>
            </a:lnSpc>
            <a:spcBef>
              <a:spcPct val="0"/>
            </a:spcBef>
            <a:spcAft>
              <a:spcPct val="35000"/>
            </a:spcAft>
            <a:buNone/>
          </a:pPr>
          <a:r>
            <a:rPr lang="en-US" sz="1200" kern="1200" dirty="0">
              <a:latin typeface="Arial" panose="020B0604020202020204" pitchFamily="34" charset="0"/>
              <a:ea typeface="+mn-ea"/>
              <a:cs typeface="Arial" panose="020B0604020202020204" pitchFamily="34" charset="0"/>
            </a:rPr>
            <a:t>The BAKKAVOR  external stakeholders are customers like ASDA,TESCO and other major grocery retailers</a:t>
          </a:r>
        </a:p>
      </dsp:txBody>
      <dsp:txXfrm>
        <a:off x="1528056" y="440702"/>
        <a:ext cx="2919747" cy="1238680"/>
      </dsp:txXfrm>
    </dsp:sp>
    <dsp:sp modelId="{BA06E16F-9AF3-490F-A1E2-6F2ADFDDAB6E}">
      <dsp:nvSpPr>
        <dsp:cNvPr id="0" name=""/>
        <dsp:cNvSpPr/>
      </dsp:nvSpPr>
      <dsp:spPr>
        <a:xfrm>
          <a:off x="4956547" y="440702"/>
          <a:ext cx="1238680" cy="1238680"/>
        </a:xfrm>
        <a:prstGeom prst="ellipse">
          <a:avLst/>
        </a:prstGeom>
        <a:solidFill>
          <a:schemeClr val="accent3">
            <a:hueOff val="0"/>
            <a:satOff val="0"/>
            <a:lumOff val="0"/>
            <a:alphaOff val="0"/>
          </a:schemeClr>
        </a:solidFill>
        <a:ln>
          <a:noFill/>
        </a:ln>
        <a:effectLst/>
      </dsp:spPr>
      <dsp:style>
        <a:lnRef idx="0">
          <a:scrgbClr r="0" g="0" b="0"/>
        </a:lnRef>
        <a:fillRef idx="1">
          <a:scrgbClr r="0" g="0" b="0"/>
        </a:fillRef>
        <a:effectRef idx="0">
          <a:scrgbClr r="0" g="0" b="0"/>
        </a:effectRef>
        <a:fontRef idx="minor"/>
      </dsp:style>
    </dsp:sp>
    <dsp:sp modelId="{167BFE7A-DEA5-49D6-AC20-68C7365C30E0}">
      <dsp:nvSpPr>
        <dsp:cNvPr id="0" name=""/>
        <dsp:cNvSpPr/>
      </dsp:nvSpPr>
      <dsp:spPr>
        <a:xfrm>
          <a:off x="5216670" y="700825"/>
          <a:ext cx="718434" cy="718434"/>
        </a:xfrm>
        <a:prstGeom prst="rect">
          <a:avLst/>
        </a:prstGeom>
        <a:blipFill>
          <a:blip xmlns:r="http://schemas.openxmlformats.org/officeDocument/2006/relationships" r:embed="rId3">
            <a:extLst>
              <a:ext uri="{28A0092B-C50C-407E-A947-70E740481C1C}">
                <a14:useLocalDpi xmlns:a14="http://schemas.microsoft.com/office/drawing/2010/main" val="0"/>
              </a:ext>
              <a:ext uri="{96DAC541-7B7A-43D3-8B79-37D633B846F1}">
                <asvg:svgBlip xmlns:asvg="http://schemas.microsoft.com/office/drawing/2016/SVG/main" r:embed="rId4"/>
              </a:ext>
            </a:extLst>
          </a:blip>
          <a:stretch>
            <a:fillRect/>
          </a:stretch>
        </a:blipFill>
        <a:ln w="19050" cap="rnd" cmpd="sng" algn="ctr">
          <a:noFill/>
          <a:prstDash val="solid"/>
        </a:ln>
        <a:effectLst/>
      </dsp:spPr>
      <dsp:style>
        <a:lnRef idx="2">
          <a:scrgbClr r="0" g="0" b="0"/>
        </a:lnRef>
        <a:fillRef idx="1">
          <a:scrgbClr r="0" g="0" b="0"/>
        </a:fillRef>
        <a:effectRef idx="0">
          <a:scrgbClr r="0" g="0" b="0"/>
        </a:effectRef>
        <a:fontRef idx="minor">
          <a:schemeClr val="lt1"/>
        </a:fontRef>
      </dsp:style>
    </dsp:sp>
    <dsp:sp modelId="{AFD6F608-68DA-4365-807F-56F556A0CEE7}">
      <dsp:nvSpPr>
        <dsp:cNvPr id="0" name=""/>
        <dsp:cNvSpPr/>
      </dsp:nvSpPr>
      <dsp:spPr>
        <a:xfrm>
          <a:off x="6460660" y="440702"/>
          <a:ext cx="2919747" cy="1238680"/>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0" tIns="0" rIns="0" bIns="0" numCol="1" spcCol="1270" anchor="ctr" anchorCtr="0">
          <a:noAutofit/>
        </a:bodyPr>
        <a:lstStyle/>
        <a:p>
          <a:pPr marL="0" lvl="0" indent="0" algn="l" defTabSz="533400">
            <a:lnSpc>
              <a:spcPct val="100000"/>
            </a:lnSpc>
            <a:spcBef>
              <a:spcPct val="0"/>
            </a:spcBef>
            <a:spcAft>
              <a:spcPct val="35000"/>
            </a:spcAft>
            <a:buNone/>
          </a:pPr>
          <a:r>
            <a:rPr lang="en-US" sz="1200" kern="1200" dirty="0">
              <a:latin typeface="Arial" panose="020B0604020202020204" pitchFamily="34" charset="0"/>
              <a:ea typeface="+mn-ea"/>
              <a:cs typeface="Arial" panose="020B0604020202020204" pitchFamily="34" charset="0"/>
            </a:rPr>
            <a:t>The SCHRAMM model looks at reciprocal communication presenting how to encode , decode, and interpret information in real-time(Encode-Decode Theory of Communication)</a:t>
          </a:r>
        </a:p>
      </dsp:txBody>
      <dsp:txXfrm>
        <a:off x="6460660" y="440702"/>
        <a:ext cx="2919747" cy="1238680"/>
      </dsp:txXfrm>
    </dsp:sp>
    <dsp:sp modelId="{621E4AF2-3DDB-4F05-B573-698AE12FA8A2}">
      <dsp:nvSpPr>
        <dsp:cNvPr id="0" name=""/>
        <dsp:cNvSpPr/>
      </dsp:nvSpPr>
      <dsp:spPr>
        <a:xfrm>
          <a:off x="23944" y="2367323"/>
          <a:ext cx="1238680" cy="1238680"/>
        </a:xfrm>
        <a:prstGeom prst="ellipse">
          <a:avLst/>
        </a:prstGeom>
        <a:solidFill>
          <a:schemeClr val="accent4">
            <a:hueOff val="0"/>
            <a:satOff val="0"/>
            <a:lumOff val="0"/>
            <a:alphaOff val="0"/>
          </a:schemeClr>
        </a:solidFill>
        <a:ln>
          <a:noFill/>
        </a:ln>
        <a:effectLst/>
      </dsp:spPr>
      <dsp:style>
        <a:lnRef idx="0">
          <a:scrgbClr r="0" g="0" b="0"/>
        </a:lnRef>
        <a:fillRef idx="1">
          <a:scrgbClr r="0" g="0" b="0"/>
        </a:fillRef>
        <a:effectRef idx="0">
          <a:scrgbClr r="0" g="0" b="0"/>
        </a:effectRef>
        <a:fontRef idx="minor"/>
      </dsp:style>
    </dsp:sp>
    <dsp:sp modelId="{5CF45F89-0994-4F01-BDF8-72F9BA12623E}">
      <dsp:nvSpPr>
        <dsp:cNvPr id="0" name=""/>
        <dsp:cNvSpPr/>
      </dsp:nvSpPr>
      <dsp:spPr>
        <a:xfrm>
          <a:off x="284067" y="2627445"/>
          <a:ext cx="718434" cy="718434"/>
        </a:xfrm>
        <a:prstGeom prst="rect">
          <a:avLst/>
        </a:prstGeom>
        <a:blipFill>
          <a:blip xmlns:r="http://schemas.openxmlformats.org/officeDocument/2006/relationships" r:embed="rId5">
            <a:extLst>
              <a:ext uri="{28A0092B-C50C-407E-A947-70E740481C1C}">
                <a14:useLocalDpi xmlns:a14="http://schemas.microsoft.com/office/drawing/2010/main" val="0"/>
              </a:ext>
              <a:ext uri="{96DAC541-7B7A-43D3-8B79-37D633B846F1}">
                <asvg:svgBlip xmlns:asvg="http://schemas.microsoft.com/office/drawing/2016/SVG/main" r:embed="rId6"/>
              </a:ext>
            </a:extLst>
          </a:blip>
          <a:stretch>
            <a:fillRect/>
          </a:stretch>
        </a:blipFill>
        <a:ln w="19050" cap="rnd" cmpd="sng" algn="ctr">
          <a:noFill/>
          <a:prstDash val="solid"/>
        </a:ln>
        <a:effectLst/>
      </dsp:spPr>
      <dsp:style>
        <a:lnRef idx="2">
          <a:scrgbClr r="0" g="0" b="0"/>
        </a:lnRef>
        <a:fillRef idx="1">
          <a:scrgbClr r="0" g="0" b="0"/>
        </a:fillRef>
        <a:effectRef idx="0">
          <a:scrgbClr r="0" g="0" b="0"/>
        </a:effectRef>
        <a:fontRef idx="minor">
          <a:schemeClr val="lt1"/>
        </a:fontRef>
      </dsp:style>
    </dsp:sp>
    <dsp:sp modelId="{C8C28646-0BEE-430A-9A48-8C33616E4E19}">
      <dsp:nvSpPr>
        <dsp:cNvPr id="0" name=""/>
        <dsp:cNvSpPr/>
      </dsp:nvSpPr>
      <dsp:spPr>
        <a:xfrm>
          <a:off x="1528056" y="2367323"/>
          <a:ext cx="2919747" cy="1238680"/>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0" tIns="0" rIns="0" bIns="0" numCol="1" spcCol="1270" anchor="ctr" anchorCtr="0">
          <a:noAutofit/>
        </a:bodyPr>
        <a:lstStyle/>
        <a:p>
          <a:pPr marL="0" lvl="0" indent="0" algn="l" defTabSz="533400">
            <a:lnSpc>
              <a:spcPct val="100000"/>
            </a:lnSpc>
            <a:spcBef>
              <a:spcPct val="0"/>
            </a:spcBef>
            <a:spcAft>
              <a:spcPct val="35000"/>
            </a:spcAft>
            <a:buNone/>
          </a:pPr>
          <a:r>
            <a:rPr lang="en-US" sz="1200" kern="1200" dirty="0">
              <a:latin typeface="Arial" panose="020B0604020202020204" pitchFamily="34" charset="0"/>
              <a:ea typeface="+mn-ea"/>
              <a:cs typeface="Arial" panose="020B0604020202020204" pitchFamily="34" charset="0"/>
            </a:rPr>
            <a:t>The SCHRAMM Communication Model provides a traditional method and explanation to communication(Mc.Anany,2014)</a:t>
          </a:r>
        </a:p>
      </dsp:txBody>
      <dsp:txXfrm>
        <a:off x="1528056" y="2367323"/>
        <a:ext cx="2919747" cy="1238680"/>
      </dsp:txXfrm>
    </dsp:sp>
    <dsp:sp modelId="{DFD979B1-DB7E-4749-9FF5-5BD6E6570DB9}">
      <dsp:nvSpPr>
        <dsp:cNvPr id="0" name=""/>
        <dsp:cNvSpPr/>
      </dsp:nvSpPr>
      <dsp:spPr>
        <a:xfrm>
          <a:off x="4956547" y="2367323"/>
          <a:ext cx="1238680" cy="1238680"/>
        </a:xfrm>
        <a:prstGeom prst="ellipse">
          <a:avLst/>
        </a:prstGeom>
        <a:solidFill>
          <a:schemeClr val="accent5">
            <a:hueOff val="0"/>
            <a:satOff val="0"/>
            <a:lumOff val="0"/>
            <a:alphaOff val="0"/>
          </a:schemeClr>
        </a:solidFill>
        <a:ln>
          <a:noFill/>
        </a:ln>
        <a:effectLst/>
      </dsp:spPr>
      <dsp:style>
        <a:lnRef idx="0">
          <a:scrgbClr r="0" g="0" b="0"/>
        </a:lnRef>
        <a:fillRef idx="1">
          <a:scrgbClr r="0" g="0" b="0"/>
        </a:fillRef>
        <a:effectRef idx="0">
          <a:scrgbClr r="0" g="0" b="0"/>
        </a:effectRef>
        <a:fontRef idx="minor"/>
      </dsp:style>
    </dsp:sp>
    <dsp:sp modelId="{B70F24BB-8ADE-47C5-9512-136880F38618}">
      <dsp:nvSpPr>
        <dsp:cNvPr id="0" name=""/>
        <dsp:cNvSpPr/>
      </dsp:nvSpPr>
      <dsp:spPr>
        <a:xfrm>
          <a:off x="5216670" y="2627445"/>
          <a:ext cx="718434" cy="718434"/>
        </a:xfrm>
        <a:prstGeom prst="rect">
          <a:avLst/>
        </a:prstGeom>
        <a:blipFill>
          <a:blip xmlns:r="http://schemas.openxmlformats.org/officeDocument/2006/relationships" r:embed="rId7">
            <a:extLst>
              <a:ext uri="{28A0092B-C50C-407E-A947-70E740481C1C}">
                <a14:useLocalDpi xmlns:a14="http://schemas.microsoft.com/office/drawing/2010/main" val="0"/>
              </a:ext>
              <a:ext uri="{96DAC541-7B7A-43D3-8B79-37D633B846F1}">
                <asvg:svgBlip xmlns:asvg="http://schemas.microsoft.com/office/drawing/2016/SVG/main" r:embed="rId8"/>
              </a:ext>
            </a:extLst>
          </a:blip>
          <a:stretch>
            <a:fillRect/>
          </a:stretch>
        </a:blipFill>
        <a:ln w="19050" cap="rnd" cmpd="sng" algn="ctr">
          <a:noFill/>
          <a:prstDash val="solid"/>
        </a:ln>
        <a:effectLst/>
      </dsp:spPr>
      <dsp:style>
        <a:lnRef idx="2">
          <a:scrgbClr r="0" g="0" b="0"/>
        </a:lnRef>
        <a:fillRef idx="1">
          <a:scrgbClr r="0" g="0" b="0"/>
        </a:fillRef>
        <a:effectRef idx="0">
          <a:scrgbClr r="0" g="0" b="0"/>
        </a:effectRef>
        <a:fontRef idx="minor">
          <a:schemeClr val="lt1"/>
        </a:fontRef>
      </dsp:style>
    </dsp:sp>
    <dsp:sp modelId="{B291E61F-EFA8-414B-AF74-06EF0E3D3BB6}">
      <dsp:nvSpPr>
        <dsp:cNvPr id="0" name=""/>
        <dsp:cNvSpPr/>
      </dsp:nvSpPr>
      <dsp:spPr>
        <a:xfrm>
          <a:off x="6460660" y="2367323"/>
          <a:ext cx="2919747" cy="1238680"/>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0" tIns="0" rIns="0" bIns="0" numCol="1" spcCol="1270" anchor="ctr" anchorCtr="0">
          <a:noAutofit/>
        </a:bodyPr>
        <a:lstStyle/>
        <a:p>
          <a:pPr marL="0" lvl="0" indent="0" algn="l" defTabSz="533400">
            <a:lnSpc>
              <a:spcPct val="100000"/>
            </a:lnSpc>
            <a:spcBef>
              <a:spcPct val="0"/>
            </a:spcBef>
            <a:spcAft>
              <a:spcPct val="35000"/>
            </a:spcAft>
            <a:buNone/>
          </a:pPr>
          <a:r>
            <a:rPr lang="en-US" sz="1200" kern="1200" dirty="0">
              <a:latin typeface="Arial" panose="020B0604020202020204" pitchFamily="34" charset="0"/>
              <a:ea typeface="+mn-ea"/>
              <a:cs typeface="Arial" panose="020B0604020202020204" pitchFamily="34" charset="0"/>
            </a:rPr>
            <a:t>From Encoder(HR and manager)through different channels(social-media, internet, events) the message is sent to Decoder(major grocery retailers) and forth and back with appropriate feedbacks keep in mind the possible “noise”(barriers</a:t>
          </a:r>
          <a:r>
            <a:rPr lang="en-US" sz="1200" kern="1200" dirty="0">
              <a:latin typeface="Calibri" panose="020F0502020204030204"/>
              <a:ea typeface="+mn-ea"/>
              <a:cs typeface="+mn-cs"/>
            </a:rPr>
            <a:t>) </a:t>
          </a:r>
        </a:p>
      </dsp:txBody>
      <dsp:txXfrm>
        <a:off x="6460660" y="2367323"/>
        <a:ext cx="2919747" cy="1238680"/>
      </dsp:txXfrm>
    </dsp:sp>
  </dsp:spTree>
</dsp:drawing>
</file>

<file path=ppt/diagrams/drawing2.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5A21B1EC-16C8-4999-A8ED-48B981ECA8CC}">
      <dsp:nvSpPr>
        <dsp:cNvPr id="0" name=""/>
        <dsp:cNvSpPr/>
      </dsp:nvSpPr>
      <dsp:spPr>
        <a:xfrm>
          <a:off x="195832" y="502237"/>
          <a:ext cx="910537" cy="910537"/>
        </a:xfrm>
        <a:prstGeom prst="ellipse">
          <a:avLst/>
        </a:prstGeom>
        <a:solidFill>
          <a:schemeClr val="accent2">
            <a:hueOff val="0"/>
            <a:satOff val="0"/>
            <a:lumOff val="0"/>
            <a:alphaOff val="0"/>
          </a:schemeClr>
        </a:solidFill>
        <a:ln>
          <a:noFill/>
        </a:ln>
        <a:effectLst/>
      </dsp:spPr>
      <dsp:style>
        <a:lnRef idx="0">
          <a:scrgbClr r="0" g="0" b="0"/>
        </a:lnRef>
        <a:fillRef idx="1">
          <a:scrgbClr r="0" g="0" b="0"/>
        </a:fillRef>
        <a:effectRef idx="0">
          <a:scrgbClr r="0" g="0" b="0"/>
        </a:effectRef>
        <a:fontRef idx="minor"/>
      </dsp:style>
    </dsp:sp>
    <dsp:sp modelId="{562CABE7-419F-4B57-AEC8-E84EC3859C3A}">
      <dsp:nvSpPr>
        <dsp:cNvPr id="0" name=""/>
        <dsp:cNvSpPr/>
      </dsp:nvSpPr>
      <dsp:spPr>
        <a:xfrm>
          <a:off x="387045" y="693449"/>
          <a:ext cx="528112" cy="528112"/>
        </a:xfrm>
        <a:prstGeom prst="rect">
          <a:avLst/>
        </a:prstGeom>
        <a:blipFill>
          <a:blip xmlns:r="http://schemas.openxmlformats.org/officeDocument/2006/relationships" r:embed="rId1">
            <a:extLst>
              <a:ext uri="{28A0092B-C50C-407E-A947-70E740481C1C}">
                <a14:useLocalDpi xmlns:a14="http://schemas.microsoft.com/office/drawing/2010/main" val="0"/>
              </a:ext>
              <a:ext uri="{96DAC541-7B7A-43D3-8B79-37D633B846F1}">
                <asvg:svgBlip xmlns:asvg="http://schemas.microsoft.com/office/drawing/2016/SVG/main" r:embed="rId2"/>
              </a:ext>
            </a:extLst>
          </a:blip>
          <a:stretch>
            <a:fillRect/>
          </a:stretch>
        </a:blipFill>
        <a:ln w="19050" cap="rnd" cmpd="sng" algn="ctr">
          <a:noFill/>
          <a:prstDash val="solid"/>
        </a:ln>
        <a:effectLst/>
      </dsp:spPr>
      <dsp:style>
        <a:lnRef idx="2">
          <a:scrgbClr r="0" g="0" b="0"/>
        </a:lnRef>
        <a:fillRef idx="1">
          <a:scrgbClr r="0" g="0" b="0"/>
        </a:fillRef>
        <a:effectRef idx="0">
          <a:scrgbClr r="0" g="0" b="0"/>
        </a:effectRef>
        <a:fontRef idx="minor">
          <a:schemeClr val="lt1"/>
        </a:fontRef>
      </dsp:style>
    </dsp:sp>
    <dsp:sp modelId="{D66B0765-FC8B-4E6E-9338-D9DFB1DA80A6}">
      <dsp:nvSpPr>
        <dsp:cNvPr id="0" name=""/>
        <dsp:cNvSpPr/>
      </dsp:nvSpPr>
      <dsp:spPr>
        <a:xfrm>
          <a:off x="1301485" y="502237"/>
          <a:ext cx="2146268" cy="910537"/>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0" tIns="0" rIns="0" bIns="0" numCol="1" spcCol="1270" anchor="ctr" anchorCtr="0">
          <a:noAutofit/>
        </a:bodyPr>
        <a:lstStyle/>
        <a:p>
          <a:pPr marL="0" lvl="0" indent="0" algn="l" defTabSz="844550">
            <a:lnSpc>
              <a:spcPct val="100000"/>
            </a:lnSpc>
            <a:spcBef>
              <a:spcPct val="0"/>
            </a:spcBef>
            <a:spcAft>
              <a:spcPct val="35000"/>
            </a:spcAft>
            <a:buNone/>
          </a:pPr>
          <a:r>
            <a:rPr lang="en-US" sz="1900" kern="1200">
              <a:latin typeface="Calibri" panose="020F0502020204030204"/>
              <a:ea typeface="+mn-ea"/>
              <a:cs typeface="+mn-cs"/>
            </a:rPr>
            <a:t>Email and Newsletter-one of the most popular tool</a:t>
          </a:r>
        </a:p>
      </dsp:txBody>
      <dsp:txXfrm>
        <a:off x="1301485" y="502237"/>
        <a:ext cx="2146268" cy="910537"/>
      </dsp:txXfrm>
    </dsp:sp>
    <dsp:sp modelId="{F687F8E2-6E3B-4795-B02F-8CECBFA221A1}">
      <dsp:nvSpPr>
        <dsp:cNvPr id="0" name=""/>
        <dsp:cNvSpPr/>
      </dsp:nvSpPr>
      <dsp:spPr>
        <a:xfrm>
          <a:off x="3821724" y="502237"/>
          <a:ext cx="910537" cy="910537"/>
        </a:xfrm>
        <a:prstGeom prst="ellipse">
          <a:avLst/>
        </a:prstGeom>
        <a:solidFill>
          <a:schemeClr val="accent3">
            <a:hueOff val="0"/>
            <a:satOff val="0"/>
            <a:lumOff val="0"/>
            <a:alphaOff val="0"/>
          </a:schemeClr>
        </a:solidFill>
        <a:ln>
          <a:noFill/>
        </a:ln>
        <a:effectLst/>
      </dsp:spPr>
      <dsp:style>
        <a:lnRef idx="0">
          <a:scrgbClr r="0" g="0" b="0"/>
        </a:lnRef>
        <a:fillRef idx="1">
          <a:scrgbClr r="0" g="0" b="0"/>
        </a:fillRef>
        <a:effectRef idx="0">
          <a:scrgbClr r="0" g="0" b="0"/>
        </a:effectRef>
        <a:fontRef idx="minor"/>
      </dsp:style>
    </dsp:sp>
    <dsp:sp modelId="{139D968B-821F-4BEE-8C33-FB14AED64493}">
      <dsp:nvSpPr>
        <dsp:cNvPr id="0" name=""/>
        <dsp:cNvSpPr/>
      </dsp:nvSpPr>
      <dsp:spPr>
        <a:xfrm>
          <a:off x="4012937" y="693449"/>
          <a:ext cx="528112" cy="528112"/>
        </a:xfrm>
        <a:prstGeom prst="rect">
          <a:avLst/>
        </a:prstGeom>
        <a:blipFill>
          <a:blip xmlns:r="http://schemas.openxmlformats.org/officeDocument/2006/relationships" r:embed="rId3">
            <a:extLst>
              <a:ext uri="{28A0092B-C50C-407E-A947-70E740481C1C}">
                <a14:useLocalDpi xmlns:a14="http://schemas.microsoft.com/office/drawing/2010/main" val="0"/>
              </a:ext>
              <a:ext uri="{96DAC541-7B7A-43D3-8B79-37D633B846F1}">
                <asvg:svgBlip xmlns:asvg="http://schemas.microsoft.com/office/drawing/2016/SVG/main" r:embed="rId4"/>
              </a:ext>
            </a:extLst>
          </a:blip>
          <a:stretch>
            <a:fillRect/>
          </a:stretch>
        </a:blipFill>
        <a:ln w="19050" cap="rnd" cmpd="sng" algn="ctr">
          <a:noFill/>
          <a:prstDash val="solid"/>
        </a:ln>
        <a:effectLst/>
      </dsp:spPr>
      <dsp:style>
        <a:lnRef idx="2">
          <a:scrgbClr r="0" g="0" b="0"/>
        </a:lnRef>
        <a:fillRef idx="1">
          <a:scrgbClr r="0" g="0" b="0"/>
        </a:fillRef>
        <a:effectRef idx="0">
          <a:scrgbClr r="0" g="0" b="0"/>
        </a:effectRef>
        <a:fontRef idx="minor">
          <a:schemeClr val="lt1"/>
        </a:fontRef>
      </dsp:style>
    </dsp:sp>
    <dsp:sp modelId="{055C461A-3C91-40AE-9989-F0238EF7CB5A}">
      <dsp:nvSpPr>
        <dsp:cNvPr id="0" name=""/>
        <dsp:cNvSpPr/>
      </dsp:nvSpPr>
      <dsp:spPr>
        <a:xfrm>
          <a:off x="4927377" y="502237"/>
          <a:ext cx="2146268" cy="910537"/>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0" tIns="0" rIns="0" bIns="0" numCol="1" spcCol="1270" anchor="ctr" anchorCtr="0">
          <a:noAutofit/>
        </a:bodyPr>
        <a:lstStyle/>
        <a:p>
          <a:pPr marL="0" lvl="0" indent="0" algn="l" defTabSz="844550">
            <a:lnSpc>
              <a:spcPct val="100000"/>
            </a:lnSpc>
            <a:spcBef>
              <a:spcPct val="0"/>
            </a:spcBef>
            <a:spcAft>
              <a:spcPct val="35000"/>
            </a:spcAft>
            <a:buNone/>
          </a:pPr>
          <a:r>
            <a:rPr lang="en-US" sz="1900" kern="1200">
              <a:latin typeface="Calibri" panose="020F0502020204030204"/>
              <a:ea typeface="+mn-ea"/>
              <a:cs typeface="+mn-cs"/>
            </a:rPr>
            <a:t>Email Automation-helps you customize your emails</a:t>
          </a:r>
        </a:p>
      </dsp:txBody>
      <dsp:txXfrm>
        <a:off x="4927377" y="502237"/>
        <a:ext cx="2146268" cy="910537"/>
      </dsp:txXfrm>
    </dsp:sp>
    <dsp:sp modelId="{2B6A9C07-65E9-4E79-877C-A7F1CFF2CC77}">
      <dsp:nvSpPr>
        <dsp:cNvPr id="0" name=""/>
        <dsp:cNvSpPr/>
      </dsp:nvSpPr>
      <dsp:spPr>
        <a:xfrm>
          <a:off x="7447616" y="502237"/>
          <a:ext cx="910537" cy="910537"/>
        </a:xfrm>
        <a:prstGeom prst="ellipse">
          <a:avLst/>
        </a:prstGeom>
        <a:solidFill>
          <a:schemeClr val="accent4">
            <a:hueOff val="0"/>
            <a:satOff val="0"/>
            <a:lumOff val="0"/>
            <a:alphaOff val="0"/>
          </a:schemeClr>
        </a:solidFill>
        <a:ln>
          <a:noFill/>
        </a:ln>
        <a:effectLst/>
      </dsp:spPr>
      <dsp:style>
        <a:lnRef idx="0">
          <a:scrgbClr r="0" g="0" b="0"/>
        </a:lnRef>
        <a:fillRef idx="1">
          <a:scrgbClr r="0" g="0" b="0"/>
        </a:fillRef>
        <a:effectRef idx="0">
          <a:scrgbClr r="0" g="0" b="0"/>
        </a:effectRef>
        <a:fontRef idx="minor"/>
      </dsp:style>
    </dsp:sp>
    <dsp:sp modelId="{ED8B736E-7442-46E3-9C31-A1834059B14C}">
      <dsp:nvSpPr>
        <dsp:cNvPr id="0" name=""/>
        <dsp:cNvSpPr/>
      </dsp:nvSpPr>
      <dsp:spPr>
        <a:xfrm>
          <a:off x="7638829" y="693449"/>
          <a:ext cx="528112" cy="528112"/>
        </a:xfrm>
        <a:prstGeom prst="rect">
          <a:avLst/>
        </a:prstGeom>
        <a:blipFill>
          <a:blip xmlns:r="http://schemas.openxmlformats.org/officeDocument/2006/relationships" r:embed="rId5">
            <a:extLst>
              <a:ext uri="{28A0092B-C50C-407E-A947-70E740481C1C}">
                <a14:useLocalDpi xmlns:a14="http://schemas.microsoft.com/office/drawing/2010/main" val="0"/>
              </a:ext>
              <a:ext uri="{96DAC541-7B7A-43D3-8B79-37D633B846F1}">
                <asvg:svgBlip xmlns:asvg="http://schemas.microsoft.com/office/drawing/2016/SVG/main" r:embed="rId6"/>
              </a:ext>
            </a:extLst>
          </a:blip>
          <a:stretch>
            <a:fillRect/>
          </a:stretch>
        </a:blipFill>
        <a:ln w="19050" cap="rnd" cmpd="sng" algn="ctr">
          <a:noFill/>
          <a:prstDash val="solid"/>
        </a:ln>
        <a:effectLst/>
      </dsp:spPr>
      <dsp:style>
        <a:lnRef idx="2">
          <a:scrgbClr r="0" g="0" b="0"/>
        </a:lnRef>
        <a:fillRef idx="1">
          <a:scrgbClr r="0" g="0" b="0"/>
        </a:fillRef>
        <a:effectRef idx="0">
          <a:scrgbClr r="0" g="0" b="0"/>
        </a:effectRef>
        <a:fontRef idx="minor">
          <a:schemeClr val="lt1"/>
        </a:fontRef>
      </dsp:style>
    </dsp:sp>
    <dsp:sp modelId="{A79B0827-C107-49C1-B355-112402E1AB49}">
      <dsp:nvSpPr>
        <dsp:cNvPr id="0" name=""/>
        <dsp:cNvSpPr/>
      </dsp:nvSpPr>
      <dsp:spPr>
        <a:xfrm>
          <a:off x="8553269" y="502237"/>
          <a:ext cx="2146268" cy="910537"/>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0" tIns="0" rIns="0" bIns="0" numCol="1" spcCol="1270" anchor="ctr" anchorCtr="0">
          <a:noAutofit/>
        </a:bodyPr>
        <a:lstStyle/>
        <a:p>
          <a:pPr marL="0" lvl="0" indent="0" algn="l" defTabSz="844550">
            <a:lnSpc>
              <a:spcPct val="100000"/>
            </a:lnSpc>
            <a:spcBef>
              <a:spcPct val="0"/>
            </a:spcBef>
            <a:spcAft>
              <a:spcPct val="35000"/>
            </a:spcAft>
            <a:buNone/>
          </a:pPr>
          <a:r>
            <a:rPr lang="en-US" sz="1900" kern="1200">
              <a:latin typeface="Calibri" panose="020F0502020204030204"/>
              <a:ea typeface="+mn-ea"/>
              <a:cs typeface="+mn-cs"/>
            </a:rPr>
            <a:t>Online or Virtual Presentation-can be online or physical</a:t>
          </a:r>
        </a:p>
      </dsp:txBody>
      <dsp:txXfrm>
        <a:off x="8553269" y="502237"/>
        <a:ext cx="2146268" cy="910537"/>
      </dsp:txXfrm>
    </dsp:sp>
    <dsp:sp modelId="{F0CF5457-803B-4347-AAD6-4A2097C34249}">
      <dsp:nvSpPr>
        <dsp:cNvPr id="0" name=""/>
        <dsp:cNvSpPr/>
      </dsp:nvSpPr>
      <dsp:spPr>
        <a:xfrm>
          <a:off x="195832" y="1991502"/>
          <a:ext cx="910537" cy="910537"/>
        </a:xfrm>
        <a:prstGeom prst="ellipse">
          <a:avLst/>
        </a:prstGeom>
        <a:solidFill>
          <a:schemeClr val="accent5">
            <a:hueOff val="0"/>
            <a:satOff val="0"/>
            <a:lumOff val="0"/>
            <a:alphaOff val="0"/>
          </a:schemeClr>
        </a:solidFill>
        <a:ln>
          <a:noFill/>
        </a:ln>
        <a:effectLst/>
      </dsp:spPr>
      <dsp:style>
        <a:lnRef idx="0">
          <a:scrgbClr r="0" g="0" b="0"/>
        </a:lnRef>
        <a:fillRef idx="1">
          <a:scrgbClr r="0" g="0" b="0"/>
        </a:fillRef>
        <a:effectRef idx="0">
          <a:scrgbClr r="0" g="0" b="0"/>
        </a:effectRef>
        <a:fontRef idx="minor"/>
      </dsp:style>
    </dsp:sp>
    <dsp:sp modelId="{A56C2616-9811-4EAD-A038-8A23259F381F}">
      <dsp:nvSpPr>
        <dsp:cNvPr id="0" name=""/>
        <dsp:cNvSpPr/>
      </dsp:nvSpPr>
      <dsp:spPr>
        <a:xfrm>
          <a:off x="387045" y="2182715"/>
          <a:ext cx="528112" cy="528112"/>
        </a:xfrm>
        <a:prstGeom prst="rect">
          <a:avLst/>
        </a:prstGeom>
        <a:blipFill>
          <a:blip xmlns:r="http://schemas.openxmlformats.org/officeDocument/2006/relationships" r:embed="rId7">
            <a:extLst>
              <a:ext uri="{28A0092B-C50C-407E-A947-70E740481C1C}">
                <a14:useLocalDpi xmlns:a14="http://schemas.microsoft.com/office/drawing/2010/main" val="0"/>
              </a:ext>
              <a:ext uri="{96DAC541-7B7A-43D3-8B79-37D633B846F1}">
                <asvg:svgBlip xmlns:asvg="http://schemas.microsoft.com/office/drawing/2016/SVG/main" r:embed="rId8"/>
              </a:ext>
            </a:extLst>
          </a:blip>
          <a:stretch>
            <a:fillRect/>
          </a:stretch>
        </a:blipFill>
        <a:ln w="19050" cap="rnd" cmpd="sng" algn="ctr">
          <a:noFill/>
          <a:prstDash val="solid"/>
        </a:ln>
        <a:effectLst/>
      </dsp:spPr>
      <dsp:style>
        <a:lnRef idx="2">
          <a:scrgbClr r="0" g="0" b="0"/>
        </a:lnRef>
        <a:fillRef idx="1">
          <a:scrgbClr r="0" g="0" b="0"/>
        </a:fillRef>
        <a:effectRef idx="0">
          <a:scrgbClr r="0" g="0" b="0"/>
        </a:effectRef>
        <a:fontRef idx="minor">
          <a:schemeClr val="lt1"/>
        </a:fontRef>
      </dsp:style>
    </dsp:sp>
    <dsp:sp modelId="{A6E3EEFE-3043-44CE-8053-9AB0AE0D5415}">
      <dsp:nvSpPr>
        <dsp:cNvPr id="0" name=""/>
        <dsp:cNvSpPr/>
      </dsp:nvSpPr>
      <dsp:spPr>
        <a:xfrm>
          <a:off x="1301485" y="1991502"/>
          <a:ext cx="2146268" cy="910537"/>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0" tIns="0" rIns="0" bIns="0" numCol="1" spcCol="1270" anchor="ctr" anchorCtr="0">
          <a:noAutofit/>
        </a:bodyPr>
        <a:lstStyle/>
        <a:p>
          <a:pPr marL="0" lvl="0" indent="0" algn="l" defTabSz="844550">
            <a:lnSpc>
              <a:spcPct val="100000"/>
            </a:lnSpc>
            <a:spcBef>
              <a:spcPct val="0"/>
            </a:spcBef>
            <a:spcAft>
              <a:spcPct val="35000"/>
            </a:spcAft>
            <a:buNone/>
          </a:pPr>
          <a:r>
            <a:rPr lang="en-US" sz="1900" kern="1200">
              <a:latin typeface="Calibri" panose="020F0502020204030204"/>
              <a:ea typeface="+mn-ea"/>
              <a:cs typeface="+mn-cs"/>
            </a:rPr>
            <a:t>Project Summary Report-a traditional method but effective</a:t>
          </a:r>
        </a:p>
      </dsp:txBody>
      <dsp:txXfrm>
        <a:off x="1301485" y="1991502"/>
        <a:ext cx="2146268" cy="910537"/>
      </dsp:txXfrm>
    </dsp:sp>
    <dsp:sp modelId="{C92FB22F-1865-43E2-83A6-4A3CF4D2484B}">
      <dsp:nvSpPr>
        <dsp:cNvPr id="0" name=""/>
        <dsp:cNvSpPr/>
      </dsp:nvSpPr>
      <dsp:spPr>
        <a:xfrm>
          <a:off x="3821724" y="1991502"/>
          <a:ext cx="910537" cy="910537"/>
        </a:xfrm>
        <a:prstGeom prst="ellipse">
          <a:avLst/>
        </a:prstGeom>
        <a:solidFill>
          <a:schemeClr val="accent6">
            <a:hueOff val="0"/>
            <a:satOff val="0"/>
            <a:lumOff val="0"/>
            <a:alphaOff val="0"/>
          </a:schemeClr>
        </a:solidFill>
        <a:ln>
          <a:noFill/>
        </a:ln>
        <a:effectLst/>
      </dsp:spPr>
      <dsp:style>
        <a:lnRef idx="0">
          <a:scrgbClr r="0" g="0" b="0"/>
        </a:lnRef>
        <a:fillRef idx="1">
          <a:scrgbClr r="0" g="0" b="0"/>
        </a:fillRef>
        <a:effectRef idx="0">
          <a:scrgbClr r="0" g="0" b="0"/>
        </a:effectRef>
        <a:fontRef idx="minor"/>
      </dsp:style>
    </dsp:sp>
    <dsp:sp modelId="{0D54E15E-2F54-428C-887B-B4EB3ACEDCCF}">
      <dsp:nvSpPr>
        <dsp:cNvPr id="0" name=""/>
        <dsp:cNvSpPr/>
      </dsp:nvSpPr>
      <dsp:spPr>
        <a:xfrm>
          <a:off x="4012937" y="2182715"/>
          <a:ext cx="528112" cy="528112"/>
        </a:xfrm>
        <a:prstGeom prst="rect">
          <a:avLst/>
        </a:prstGeom>
        <a:blipFill>
          <a:blip xmlns:r="http://schemas.openxmlformats.org/officeDocument/2006/relationships" r:embed="rId9">
            <a:extLst>
              <a:ext uri="{28A0092B-C50C-407E-A947-70E740481C1C}">
                <a14:useLocalDpi xmlns:a14="http://schemas.microsoft.com/office/drawing/2010/main" val="0"/>
              </a:ext>
              <a:ext uri="{96DAC541-7B7A-43D3-8B79-37D633B846F1}">
                <asvg:svgBlip xmlns:asvg="http://schemas.microsoft.com/office/drawing/2016/SVG/main" r:embed="rId10"/>
              </a:ext>
            </a:extLst>
          </a:blip>
          <a:stretch>
            <a:fillRect/>
          </a:stretch>
        </a:blipFill>
        <a:ln w="19050" cap="rnd" cmpd="sng" algn="ctr">
          <a:noFill/>
          <a:prstDash val="solid"/>
        </a:ln>
        <a:effectLst/>
      </dsp:spPr>
      <dsp:style>
        <a:lnRef idx="2">
          <a:scrgbClr r="0" g="0" b="0"/>
        </a:lnRef>
        <a:fillRef idx="1">
          <a:scrgbClr r="0" g="0" b="0"/>
        </a:fillRef>
        <a:effectRef idx="0">
          <a:scrgbClr r="0" g="0" b="0"/>
        </a:effectRef>
        <a:fontRef idx="minor">
          <a:schemeClr val="lt1"/>
        </a:fontRef>
      </dsp:style>
    </dsp:sp>
    <dsp:sp modelId="{9DCD1459-055A-4982-A4BF-0D5D9B11F77D}">
      <dsp:nvSpPr>
        <dsp:cNvPr id="0" name=""/>
        <dsp:cNvSpPr/>
      </dsp:nvSpPr>
      <dsp:spPr>
        <a:xfrm>
          <a:off x="4927377" y="1991502"/>
          <a:ext cx="2146268" cy="910537"/>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0" tIns="0" rIns="0" bIns="0" numCol="1" spcCol="1270" anchor="ctr" anchorCtr="0">
          <a:noAutofit/>
        </a:bodyPr>
        <a:lstStyle/>
        <a:p>
          <a:pPr marL="0" lvl="0" indent="0" algn="l" defTabSz="844550">
            <a:lnSpc>
              <a:spcPct val="100000"/>
            </a:lnSpc>
            <a:spcBef>
              <a:spcPct val="0"/>
            </a:spcBef>
            <a:spcAft>
              <a:spcPct val="35000"/>
            </a:spcAft>
            <a:buNone/>
          </a:pPr>
          <a:r>
            <a:rPr lang="en-US" sz="1900" kern="1200">
              <a:latin typeface="Arial" panose="020B0604020202020204" pitchFamily="34" charset="0"/>
              <a:ea typeface="+mn-ea"/>
              <a:cs typeface="Arial" panose="020B0604020202020204" pitchFamily="34" charset="0"/>
            </a:rPr>
            <a:t>Group Video Call or “Screen to Screen” Meetings</a:t>
          </a:r>
        </a:p>
      </dsp:txBody>
      <dsp:txXfrm>
        <a:off x="4927377" y="1991502"/>
        <a:ext cx="2146268" cy="910537"/>
      </dsp:txXfrm>
    </dsp:sp>
  </dsp:spTree>
</dsp:drawing>
</file>

<file path=ppt/diagrams/drawing3.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82FCC72E-1177-4194-A86A-82CD61858B98}">
      <dsp:nvSpPr>
        <dsp:cNvPr id="0" name=""/>
        <dsp:cNvSpPr/>
      </dsp:nvSpPr>
      <dsp:spPr>
        <a:xfrm>
          <a:off x="0" y="0"/>
          <a:ext cx="7993699" cy="1821017"/>
        </a:xfrm>
        <a:prstGeom prst="roundRect">
          <a:avLst>
            <a:gd name="adj" fmla="val 10000"/>
          </a:avLst>
        </a:prstGeom>
        <a:solidFill>
          <a:schemeClr val="accent2">
            <a:hueOff val="0"/>
            <a:satOff val="0"/>
            <a:lumOff val="0"/>
            <a:alphaOff val="0"/>
          </a:schemeClr>
        </a:solidFill>
        <a:ln w="19050" cap="rnd" cmpd="sng" algn="ctr">
          <a:solidFill>
            <a:schemeClr val="lt1">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lt1"/>
        </a:fontRef>
      </dsp:style>
      <dsp:txBody>
        <a:bodyPr spcFirstLastPara="0" vert="horz" wrap="square" lIns="121920" tIns="121920" rIns="121920" bIns="121920" numCol="1" spcCol="1270" anchor="ctr" anchorCtr="0">
          <a:noAutofit/>
        </a:bodyPr>
        <a:lstStyle/>
        <a:p>
          <a:pPr marL="0" lvl="0" indent="0" algn="l" defTabSz="1422400">
            <a:lnSpc>
              <a:spcPct val="90000"/>
            </a:lnSpc>
            <a:spcBef>
              <a:spcPct val="0"/>
            </a:spcBef>
            <a:spcAft>
              <a:spcPct val="35000"/>
            </a:spcAft>
            <a:buNone/>
          </a:pPr>
          <a:r>
            <a:rPr lang="en-US" sz="3200" kern="1200">
              <a:latin typeface="Calibri" panose="020F0502020204030204"/>
              <a:ea typeface="+mn-ea"/>
              <a:cs typeface="+mn-cs"/>
            </a:rPr>
            <a:t>Lunch Date-the most important informal channel but as effective as formal channel of communication</a:t>
          </a:r>
        </a:p>
      </dsp:txBody>
      <dsp:txXfrm>
        <a:off x="53336" y="53336"/>
        <a:ext cx="6111534" cy="1714345"/>
      </dsp:txXfrm>
    </dsp:sp>
    <dsp:sp modelId="{1F8B3F2E-9699-4897-A761-1027A9406B5A}">
      <dsp:nvSpPr>
        <dsp:cNvPr id="0" name=""/>
        <dsp:cNvSpPr/>
      </dsp:nvSpPr>
      <dsp:spPr>
        <a:xfrm>
          <a:off x="1410652" y="2225688"/>
          <a:ext cx="7993699" cy="1821017"/>
        </a:xfrm>
        <a:prstGeom prst="roundRect">
          <a:avLst>
            <a:gd name="adj" fmla="val 10000"/>
          </a:avLst>
        </a:prstGeom>
        <a:solidFill>
          <a:schemeClr val="accent2">
            <a:hueOff val="1354814"/>
            <a:satOff val="-6632"/>
            <a:lumOff val="3725"/>
            <a:alphaOff val="0"/>
          </a:schemeClr>
        </a:solidFill>
        <a:ln w="19050" cap="rnd" cmpd="sng" algn="ctr">
          <a:solidFill>
            <a:schemeClr val="lt1">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lt1"/>
        </a:fontRef>
      </dsp:style>
      <dsp:txBody>
        <a:bodyPr spcFirstLastPara="0" vert="horz" wrap="square" lIns="121920" tIns="121920" rIns="121920" bIns="121920" numCol="1" spcCol="1270" anchor="ctr" anchorCtr="0">
          <a:noAutofit/>
        </a:bodyPr>
        <a:lstStyle/>
        <a:p>
          <a:pPr marL="0" lvl="0" indent="0" algn="l" defTabSz="1422400">
            <a:lnSpc>
              <a:spcPct val="90000"/>
            </a:lnSpc>
            <a:spcBef>
              <a:spcPct val="0"/>
            </a:spcBef>
            <a:spcAft>
              <a:spcPct val="35000"/>
            </a:spcAft>
            <a:buNone/>
          </a:pPr>
          <a:r>
            <a:rPr lang="en-US" sz="3200" kern="1200">
              <a:latin typeface="Calibri" panose="020F0502020204030204"/>
              <a:ea typeface="+mn-ea"/>
              <a:cs typeface="+mn-cs"/>
            </a:rPr>
            <a:t>Leisure Events:</a:t>
          </a:r>
          <a:r>
            <a:rPr lang="en-GB" sz="3200" kern="1200">
              <a:latin typeface="Calibri" panose="020F0502020204030204"/>
              <a:ea typeface="+mn-ea"/>
              <a:cs typeface="+mn-cs"/>
            </a:rPr>
            <a:t>team building, sporting events, lunches and more</a:t>
          </a:r>
          <a:endParaRPr lang="en-US" sz="3200" kern="1200">
            <a:latin typeface="Calibri" panose="020F0502020204030204"/>
            <a:ea typeface="+mn-ea"/>
            <a:cs typeface="+mn-cs"/>
          </a:endParaRPr>
        </a:p>
      </dsp:txBody>
      <dsp:txXfrm>
        <a:off x="1463988" y="2279024"/>
        <a:ext cx="5292712" cy="1714345"/>
      </dsp:txXfrm>
    </dsp:sp>
    <dsp:sp modelId="{08965739-2283-451E-B7D9-41F598C8E209}">
      <dsp:nvSpPr>
        <dsp:cNvPr id="0" name=""/>
        <dsp:cNvSpPr/>
      </dsp:nvSpPr>
      <dsp:spPr>
        <a:xfrm>
          <a:off x="6810037" y="1431522"/>
          <a:ext cx="1183661" cy="1183661"/>
        </a:xfrm>
        <a:prstGeom prst="downArrow">
          <a:avLst>
            <a:gd name="adj1" fmla="val 55000"/>
            <a:gd name="adj2" fmla="val 45000"/>
          </a:avLst>
        </a:prstGeom>
        <a:solidFill>
          <a:schemeClr val="accent2">
            <a:tint val="40000"/>
            <a:alpha val="90000"/>
            <a:hueOff val="0"/>
            <a:satOff val="0"/>
            <a:lumOff val="0"/>
            <a:alphaOff val="0"/>
          </a:schemeClr>
        </a:solidFill>
        <a:ln w="19050" cap="rnd" cmpd="sng" algn="ctr">
          <a:solidFill>
            <a:schemeClr val="accent2">
              <a:tint val="40000"/>
              <a:alpha val="90000"/>
              <a:hueOff val="0"/>
              <a:satOff val="0"/>
              <a:lumOff val="0"/>
              <a:alphaOff val="0"/>
            </a:schemeClr>
          </a:solidFill>
          <a:prstDash val="solid"/>
        </a:ln>
        <a:effectLst/>
      </dsp:spPr>
      <dsp:style>
        <a:lnRef idx="2">
          <a:scrgbClr r="0" g="0" b="0"/>
        </a:lnRef>
        <a:fillRef idx="1">
          <a:scrgbClr r="0" g="0" b="0"/>
        </a:fillRef>
        <a:effectRef idx="0">
          <a:scrgbClr r="0" g="0" b="0"/>
        </a:effectRef>
        <a:fontRef idx="minor"/>
      </dsp:style>
      <dsp:txBody>
        <a:bodyPr spcFirstLastPara="0" vert="horz" wrap="square" lIns="45720" tIns="45720" rIns="45720" bIns="45720" numCol="1" spcCol="1270" anchor="ctr" anchorCtr="0">
          <a:noAutofit/>
        </a:bodyPr>
        <a:lstStyle/>
        <a:p>
          <a:pPr marL="0" lvl="0" indent="0" algn="ctr" defTabSz="1600200">
            <a:lnSpc>
              <a:spcPct val="90000"/>
            </a:lnSpc>
            <a:spcBef>
              <a:spcPct val="0"/>
            </a:spcBef>
            <a:spcAft>
              <a:spcPct val="35000"/>
            </a:spcAft>
            <a:buNone/>
          </a:pPr>
          <a:endParaRPr lang="en-US" sz="3600" kern="1200"/>
        </a:p>
      </dsp:txBody>
      <dsp:txXfrm>
        <a:off x="7076361" y="1431522"/>
        <a:ext cx="651013" cy="890705"/>
      </dsp:txXfrm>
    </dsp:sp>
  </dsp:spTree>
</dsp:drawing>
</file>

<file path=ppt/diagrams/drawing4.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E601F731-C1E7-4DD8-8E1E-FB6FF5474EE9}">
      <dsp:nvSpPr>
        <dsp:cNvPr id="0" name=""/>
        <dsp:cNvSpPr/>
      </dsp:nvSpPr>
      <dsp:spPr>
        <a:xfrm>
          <a:off x="197618" y="1236276"/>
          <a:ext cx="910747" cy="910747"/>
        </a:xfrm>
        <a:prstGeom prst="ellipse">
          <a:avLst/>
        </a:prstGeom>
        <a:solidFill>
          <a:schemeClr val="accent2">
            <a:hueOff val="0"/>
            <a:satOff val="0"/>
            <a:lumOff val="0"/>
            <a:alphaOff val="0"/>
          </a:schemeClr>
        </a:solidFill>
        <a:ln>
          <a:noFill/>
        </a:ln>
        <a:effectLst/>
      </dsp:spPr>
      <dsp:style>
        <a:lnRef idx="0">
          <a:scrgbClr r="0" g="0" b="0"/>
        </a:lnRef>
        <a:fillRef idx="1">
          <a:scrgbClr r="0" g="0" b="0"/>
        </a:fillRef>
        <a:effectRef idx="0">
          <a:scrgbClr r="0" g="0" b="0"/>
        </a:effectRef>
        <a:fontRef idx="minor"/>
      </dsp:style>
    </dsp:sp>
    <dsp:sp modelId="{4FF7A976-800A-480A-B050-5CC4DA23777C}">
      <dsp:nvSpPr>
        <dsp:cNvPr id="0" name=""/>
        <dsp:cNvSpPr/>
      </dsp:nvSpPr>
      <dsp:spPr>
        <a:xfrm>
          <a:off x="388875" y="1427533"/>
          <a:ext cx="528233" cy="528233"/>
        </a:xfrm>
        <a:prstGeom prst="rect">
          <a:avLst/>
        </a:prstGeom>
        <a:blipFill>
          <a:blip xmlns:r="http://schemas.openxmlformats.org/officeDocument/2006/relationships" r:embed="rId1">
            <a:extLst>
              <a:ext uri="{28A0092B-C50C-407E-A947-70E740481C1C}">
                <a14:useLocalDpi xmlns:a14="http://schemas.microsoft.com/office/drawing/2010/main" val="0"/>
              </a:ext>
              <a:ext uri="{96DAC541-7B7A-43D3-8B79-37D633B846F1}">
                <asvg:svgBlip xmlns:asvg="http://schemas.microsoft.com/office/drawing/2016/SVG/main" r:embed="rId2"/>
              </a:ext>
            </a:extLst>
          </a:blip>
          <a:stretch>
            <a:fillRect/>
          </a:stretch>
        </a:blipFill>
        <a:ln w="19050" cap="rnd" cmpd="sng" algn="ctr">
          <a:noFill/>
          <a:prstDash val="solid"/>
        </a:ln>
        <a:effectLst/>
      </dsp:spPr>
      <dsp:style>
        <a:lnRef idx="2">
          <a:scrgbClr r="0" g="0" b="0"/>
        </a:lnRef>
        <a:fillRef idx="1">
          <a:scrgbClr r="0" g="0" b="0"/>
        </a:fillRef>
        <a:effectRef idx="0">
          <a:scrgbClr r="0" g="0" b="0"/>
        </a:effectRef>
        <a:fontRef idx="minor">
          <a:schemeClr val="lt1"/>
        </a:fontRef>
      </dsp:style>
    </dsp:sp>
    <dsp:sp modelId="{6C401506-CF08-4164-BF25-B481A1B74323}">
      <dsp:nvSpPr>
        <dsp:cNvPr id="0" name=""/>
        <dsp:cNvSpPr/>
      </dsp:nvSpPr>
      <dsp:spPr>
        <a:xfrm>
          <a:off x="1303526" y="1236276"/>
          <a:ext cx="2146762" cy="910747"/>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0" tIns="0" rIns="0" bIns="0" numCol="1" spcCol="1270" anchor="ctr" anchorCtr="0">
          <a:noAutofit/>
        </a:bodyPr>
        <a:lstStyle/>
        <a:p>
          <a:pPr marL="0" lvl="0" indent="0" algn="l" defTabSz="488950">
            <a:lnSpc>
              <a:spcPct val="100000"/>
            </a:lnSpc>
            <a:spcBef>
              <a:spcPct val="0"/>
            </a:spcBef>
            <a:spcAft>
              <a:spcPct val="35000"/>
            </a:spcAft>
            <a:buNone/>
          </a:pPr>
          <a:r>
            <a:rPr lang="en-US" sz="1100" kern="1200">
              <a:latin typeface="Calibri" panose="020F0502020204030204"/>
              <a:ea typeface="+mn-ea"/>
              <a:cs typeface="+mn-cs"/>
            </a:rPr>
            <a:t>It is important to consider which channels are utilized to perform specific activities because utilizing the wrong channel for a job or interaction might have undesirable implications(</a:t>
          </a:r>
          <a:r>
            <a:rPr lang="en-GB" sz="1100" b="0" i="0" kern="1200">
              <a:latin typeface="Calibri" panose="020F0502020204030204"/>
              <a:ea typeface="+mn-ea"/>
              <a:cs typeface="+mn-cs"/>
            </a:rPr>
            <a:t>Elleström</a:t>
          </a:r>
          <a:r>
            <a:rPr lang="en-GB" sz="1100" kern="1200">
              <a:latin typeface="Calibri" panose="020F0502020204030204"/>
              <a:ea typeface="+mn-ea"/>
              <a:cs typeface="+mn-cs"/>
            </a:rPr>
            <a:t>,</a:t>
          </a:r>
          <a:r>
            <a:rPr lang="en-US" sz="1100" kern="1200">
              <a:latin typeface="Calibri" panose="020F0502020204030204"/>
              <a:ea typeface="+mn-ea"/>
              <a:cs typeface="+mn-cs"/>
            </a:rPr>
            <a:t>2018)</a:t>
          </a:r>
        </a:p>
      </dsp:txBody>
      <dsp:txXfrm>
        <a:off x="1303526" y="1236276"/>
        <a:ext cx="2146762" cy="910747"/>
      </dsp:txXfrm>
    </dsp:sp>
    <dsp:sp modelId="{CF1B1B09-6E60-458D-A17F-0FB2BA238A51}">
      <dsp:nvSpPr>
        <dsp:cNvPr id="0" name=""/>
        <dsp:cNvSpPr/>
      </dsp:nvSpPr>
      <dsp:spPr>
        <a:xfrm>
          <a:off x="3824345" y="1236276"/>
          <a:ext cx="910747" cy="910747"/>
        </a:xfrm>
        <a:prstGeom prst="ellipse">
          <a:avLst/>
        </a:prstGeom>
        <a:solidFill>
          <a:schemeClr val="accent3">
            <a:hueOff val="0"/>
            <a:satOff val="0"/>
            <a:lumOff val="0"/>
            <a:alphaOff val="0"/>
          </a:schemeClr>
        </a:solidFill>
        <a:ln>
          <a:noFill/>
        </a:ln>
        <a:effectLst/>
      </dsp:spPr>
      <dsp:style>
        <a:lnRef idx="0">
          <a:scrgbClr r="0" g="0" b="0"/>
        </a:lnRef>
        <a:fillRef idx="1">
          <a:scrgbClr r="0" g="0" b="0"/>
        </a:fillRef>
        <a:effectRef idx="0">
          <a:scrgbClr r="0" g="0" b="0"/>
        </a:effectRef>
        <a:fontRef idx="minor"/>
      </dsp:style>
    </dsp:sp>
    <dsp:sp modelId="{49338A6D-49E9-4CD3-8037-6DDCAE57344F}">
      <dsp:nvSpPr>
        <dsp:cNvPr id="0" name=""/>
        <dsp:cNvSpPr/>
      </dsp:nvSpPr>
      <dsp:spPr>
        <a:xfrm>
          <a:off x="4015602" y="1427533"/>
          <a:ext cx="528233" cy="528233"/>
        </a:xfrm>
        <a:prstGeom prst="rect">
          <a:avLst/>
        </a:prstGeom>
        <a:blipFill>
          <a:blip xmlns:r="http://schemas.openxmlformats.org/officeDocument/2006/relationships" r:embed="rId3">
            <a:extLst>
              <a:ext uri="{28A0092B-C50C-407E-A947-70E740481C1C}">
                <a14:useLocalDpi xmlns:a14="http://schemas.microsoft.com/office/drawing/2010/main" val="0"/>
              </a:ext>
              <a:ext uri="{96DAC541-7B7A-43D3-8B79-37D633B846F1}">
                <asvg:svgBlip xmlns:asvg="http://schemas.microsoft.com/office/drawing/2016/SVG/main" r:embed="rId4"/>
              </a:ext>
            </a:extLst>
          </a:blip>
          <a:stretch>
            <a:fillRect/>
          </a:stretch>
        </a:blipFill>
        <a:ln w="19050" cap="rnd" cmpd="sng" algn="ctr">
          <a:noFill/>
          <a:prstDash val="solid"/>
        </a:ln>
        <a:effectLst/>
      </dsp:spPr>
      <dsp:style>
        <a:lnRef idx="2">
          <a:scrgbClr r="0" g="0" b="0"/>
        </a:lnRef>
        <a:fillRef idx="1">
          <a:scrgbClr r="0" g="0" b="0"/>
        </a:fillRef>
        <a:effectRef idx="0">
          <a:scrgbClr r="0" g="0" b="0"/>
        </a:effectRef>
        <a:fontRef idx="minor">
          <a:schemeClr val="lt1"/>
        </a:fontRef>
      </dsp:style>
    </dsp:sp>
    <dsp:sp modelId="{BEE2BA5B-F5F4-490A-9D1F-4894698C2467}">
      <dsp:nvSpPr>
        <dsp:cNvPr id="0" name=""/>
        <dsp:cNvSpPr/>
      </dsp:nvSpPr>
      <dsp:spPr>
        <a:xfrm>
          <a:off x="4930253" y="1236276"/>
          <a:ext cx="2146762" cy="910747"/>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0" tIns="0" rIns="0" bIns="0" numCol="1" spcCol="1270" anchor="ctr" anchorCtr="0">
          <a:noAutofit/>
        </a:bodyPr>
        <a:lstStyle/>
        <a:p>
          <a:pPr marL="0" lvl="0" indent="0" algn="l" defTabSz="488950">
            <a:lnSpc>
              <a:spcPct val="100000"/>
            </a:lnSpc>
            <a:spcBef>
              <a:spcPct val="0"/>
            </a:spcBef>
            <a:spcAft>
              <a:spcPct val="35000"/>
            </a:spcAft>
            <a:buNone/>
          </a:pPr>
          <a:r>
            <a:rPr lang="en-US" sz="1100" kern="1200">
              <a:latin typeface="Calibri" panose="020F0502020204030204"/>
              <a:ea typeface="+mn-ea"/>
              <a:cs typeface="+mn-cs"/>
            </a:rPr>
            <a:t>Channels of communication :Formal(Emails and Newsletters, Online/Virtual Presentation, Group Video Call, Project Summary Report) and Informal (Lunch Date, Leisure Events)</a:t>
          </a:r>
        </a:p>
      </dsp:txBody>
      <dsp:txXfrm>
        <a:off x="4930253" y="1236276"/>
        <a:ext cx="2146762" cy="910747"/>
      </dsp:txXfrm>
    </dsp:sp>
    <dsp:sp modelId="{9157C421-380C-4A25-91B2-DF61CFB94F73}">
      <dsp:nvSpPr>
        <dsp:cNvPr id="0" name=""/>
        <dsp:cNvSpPr/>
      </dsp:nvSpPr>
      <dsp:spPr>
        <a:xfrm>
          <a:off x="7451073" y="1236276"/>
          <a:ext cx="910747" cy="910747"/>
        </a:xfrm>
        <a:prstGeom prst="ellipse">
          <a:avLst/>
        </a:prstGeom>
        <a:solidFill>
          <a:schemeClr val="accent4">
            <a:hueOff val="0"/>
            <a:satOff val="0"/>
            <a:lumOff val="0"/>
            <a:alphaOff val="0"/>
          </a:schemeClr>
        </a:solidFill>
        <a:ln>
          <a:noFill/>
        </a:ln>
        <a:effectLst/>
      </dsp:spPr>
      <dsp:style>
        <a:lnRef idx="0">
          <a:scrgbClr r="0" g="0" b="0"/>
        </a:lnRef>
        <a:fillRef idx="1">
          <a:scrgbClr r="0" g="0" b="0"/>
        </a:fillRef>
        <a:effectRef idx="0">
          <a:scrgbClr r="0" g="0" b="0"/>
        </a:effectRef>
        <a:fontRef idx="minor"/>
      </dsp:style>
    </dsp:sp>
    <dsp:sp modelId="{BE10834B-DCA9-4942-B8CE-0A9B9D5F9C8F}">
      <dsp:nvSpPr>
        <dsp:cNvPr id="0" name=""/>
        <dsp:cNvSpPr/>
      </dsp:nvSpPr>
      <dsp:spPr>
        <a:xfrm>
          <a:off x="7642330" y="1427533"/>
          <a:ext cx="528233" cy="528233"/>
        </a:xfrm>
        <a:prstGeom prst="rect">
          <a:avLst/>
        </a:prstGeom>
        <a:blipFill>
          <a:blip xmlns:r="http://schemas.openxmlformats.org/officeDocument/2006/relationships" r:embed="rId5">
            <a:extLst>
              <a:ext uri="{28A0092B-C50C-407E-A947-70E740481C1C}">
                <a14:useLocalDpi xmlns:a14="http://schemas.microsoft.com/office/drawing/2010/main" val="0"/>
              </a:ext>
              <a:ext uri="{96DAC541-7B7A-43D3-8B79-37D633B846F1}">
                <asvg:svgBlip xmlns:asvg="http://schemas.microsoft.com/office/drawing/2016/SVG/main" r:embed="rId6"/>
              </a:ext>
            </a:extLst>
          </a:blip>
          <a:stretch>
            <a:fillRect/>
          </a:stretch>
        </a:blipFill>
        <a:ln w="19050" cap="rnd" cmpd="sng" algn="ctr">
          <a:noFill/>
          <a:prstDash val="solid"/>
        </a:ln>
        <a:effectLst/>
      </dsp:spPr>
      <dsp:style>
        <a:lnRef idx="2">
          <a:scrgbClr r="0" g="0" b="0"/>
        </a:lnRef>
        <a:fillRef idx="1">
          <a:scrgbClr r="0" g="0" b="0"/>
        </a:fillRef>
        <a:effectRef idx="0">
          <a:scrgbClr r="0" g="0" b="0"/>
        </a:effectRef>
        <a:fontRef idx="minor">
          <a:schemeClr val="lt1"/>
        </a:fontRef>
      </dsp:style>
    </dsp:sp>
    <dsp:sp modelId="{06BFE808-D722-4D3E-8ABB-A440FEC43854}">
      <dsp:nvSpPr>
        <dsp:cNvPr id="0" name=""/>
        <dsp:cNvSpPr/>
      </dsp:nvSpPr>
      <dsp:spPr>
        <a:xfrm>
          <a:off x="8556981" y="1236276"/>
          <a:ext cx="2146762" cy="910747"/>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0" tIns="0" rIns="0" bIns="0" numCol="1" spcCol="1270" anchor="ctr" anchorCtr="0">
          <a:noAutofit/>
        </a:bodyPr>
        <a:lstStyle/>
        <a:p>
          <a:pPr marL="0" lvl="0" indent="0" algn="l" defTabSz="488950">
            <a:lnSpc>
              <a:spcPct val="100000"/>
            </a:lnSpc>
            <a:spcBef>
              <a:spcPct val="0"/>
            </a:spcBef>
            <a:spcAft>
              <a:spcPct val="35000"/>
            </a:spcAft>
            <a:buNone/>
          </a:pPr>
          <a:r>
            <a:rPr lang="en-US" sz="1100" kern="1200">
              <a:latin typeface="Calibri" panose="020F0502020204030204"/>
              <a:ea typeface="+mn-ea"/>
              <a:cs typeface="+mn-cs"/>
            </a:rPr>
            <a:t>Method to improve the communication: creating personalized feedback channels to collect, analyze and implement customers suggestions ; save the slides after a presentation and send them to the  stakeholders offering time to analyze the projects  </a:t>
          </a:r>
        </a:p>
      </dsp:txBody>
      <dsp:txXfrm>
        <a:off x="8556981" y="1236276"/>
        <a:ext cx="2146762" cy="910747"/>
      </dsp:txXfrm>
    </dsp:sp>
  </dsp:spTree>
</dsp:drawing>
</file>

<file path=ppt/diagrams/layout1.xml><?xml version="1.0" encoding="utf-8"?>
<dgm:layoutDef xmlns:dgm="http://schemas.openxmlformats.org/drawingml/2006/diagram" xmlns:a="http://schemas.openxmlformats.org/drawingml/2006/main" uniqueId="urn:microsoft.com/office/officeart/2018/2/layout/IconCircleList">
  <dgm:title val="Icon Circle List"/>
  <dgm:desc val="Use to show non-sequential or grouped chunks of information accompanied by related visuals. Circular shapes can hold an icon or small picture and corresponding text box shows Level 1 text. Works best for icons or small pictures with medium-length descriptions."/>
  <dgm:catLst>
    <dgm:cat type="icon" pri="500"/>
  </dgm:catLst>
  <dgm:sampData useDef="1">
    <dgm:dataModel>
      <dgm:ptLst/>
      <dgm:bg/>
      <dgm:whole/>
    </dgm:dataModel>
  </dgm:sampData>
  <dgm:styleData useDef="1">
    <dgm:dataModel>
      <dgm:ptLst/>
      <dgm:bg/>
      <dgm:whole/>
    </dgm:dataModel>
  </dgm:styleData>
  <dgm:clrData useDef="1">
    <dgm:dataModel>
      <dgm:ptLst/>
      <dgm:bg/>
      <dgm:whole/>
    </dgm:dataModel>
  </dgm:clrData>
  <dgm:layoutNode name="root">
    <dgm:varLst>
      <dgm:dir/>
      <dgm:resizeHandles val="exact"/>
    </dgm:varLst>
    <dgm:alg type="sp"/>
    <dgm:shape xmlns:r="http://schemas.openxmlformats.org/officeDocument/2006/relationships" r:blip="">
      <dgm:adjLst/>
    </dgm:shape>
    <dgm:presOf/>
    <dgm:choose name="Name0">
      <dgm:if name="Name1" axis="ch" ptType="node" func="cnt" op="lte" val="3">
        <dgm:constrLst>
          <dgm:constr type="w" for="ch" forName="container" refType="w"/>
          <dgm:constr type="h" for="ch" forName="container" refType="h" fact="0.4"/>
        </dgm:constrLst>
      </dgm:if>
      <dgm:else name="Name2">
        <dgm:constrLst>
          <dgm:constr type="w" for="ch" forName="container" refType="w"/>
          <dgm:constr type="h" for="ch" forName="container" refType="h"/>
        </dgm:constrLst>
      </dgm:else>
    </dgm:choose>
    <dgm:ruleLst>
      <dgm:rule type="h" for="ch" forName="container" val="INF" fact="NaN" max="NaN"/>
    </dgm:ruleLst>
    <dgm:layoutNode name="container">
      <dgm:varLst>
        <dgm:dir/>
        <dgm:resizeHandles val="exact"/>
      </dgm:varLst>
      <dgm:choose name="Name3">
        <dgm:if name="Name4" axis="self" func="var" arg="dir" op="equ" val="norm">
          <dgm:alg type="snake">
            <dgm:param type="grDir" val="tL"/>
            <dgm:param type="flowDir" val="row"/>
            <dgm:param type="contDir" val="sameDir"/>
          </dgm:alg>
        </dgm:if>
        <dgm:else name="Name5">
          <dgm:alg type="snake">
            <dgm:param type="grDir" val="tR"/>
            <dgm:param type="flowDir" val="row"/>
            <dgm:param type="contDir" val="sameDir"/>
          </dgm:alg>
        </dgm:else>
      </dgm:choose>
      <dgm:shape xmlns:r="http://schemas.openxmlformats.org/officeDocument/2006/relationships" r:blip="">
        <dgm:adjLst/>
      </dgm:shape>
      <dgm:presOf/>
      <dgm:constrLst>
        <dgm:constr type="w" for="ch" forName="compNode" refType="w"/>
        <dgm:constr type="h" for="ch" forName="compNode" refType="w" fact="0.28"/>
        <dgm:constr type="w" for="ch" forName="sibTrans" refType="w" refFor="ch" refForName="compNode" fact="0.115"/>
        <dgm:constr type="sp" refType="h" op="equ" fact="0.17"/>
        <dgm:constr type="primFontSz" for="des" ptType="node" op="equ" val="24"/>
        <dgm:constr type="h" for="des" forName="compNode" op="equ"/>
        <dgm:constr type="h" for="des" forName="iconBgRect" op="equ"/>
      </dgm:constrLst>
      <dgm:ruleLst>
        <dgm:rule type="w" for="ch" forName="compNode" val="60" fact="NaN" max="NaN"/>
      </dgm:ruleLst>
      <dgm:forEach name="Name6" axis="ch" ptType="node">
        <dgm:layoutNode name="compNode">
          <dgm:alg type="composite"/>
          <dgm:shape xmlns:r="http://schemas.openxmlformats.org/officeDocument/2006/relationships" r:blip="">
            <dgm:adjLst/>
          </dgm:shape>
          <dgm:presOf axis="self"/>
          <dgm:constrLst>
            <dgm:constr type="w" for="ch" forName="iconBgRect" refType="w" fact="0.28"/>
            <dgm:constr type="h" for="ch" forName="iconBgRect" refType="w" refFor="ch" refForName="iconBgRect"/>
            <dgm:constr type="t" for="ch" forName="iconBgRect"/>
            <dgm:constr type="l" for="ch" forName="iconBgRect"/>
            <dgm:constr type="w" for="ch" forName="iconRect" refType="w" refFor="ch" refForName="iconBgRect" fact="0.58"/>
            <dgm:constr type="h" for="ch" forName="iconRect" refType="w" refFor="ch" refForName="iconRect"/>
            <dgm:constr type="ctrX" for="ch" forName="iconRect" refType="ctrX" refFor="ch" refForName="iconBgRect"/>
            <dgm:constr type="ctrY" for="ch" forName="iconRect" refType="ctrY" refFor="ch" refForName="iconBgRect"/>
            <dgm:constr type="w" for="ch" forName="spaceRect" refType="w" fact="0.06"/>
            <dgm:constr type="h" for="ch" forName="spaceRect" refType="h" refFor="ch" refForName="iconBgRect"/>
            <dgm:constr type="t" for="ch" forName="spaceRect" refType="t" refFor="ch" refForName="iconBgRect"/>
            <dgm:constr type="l" for="ch" forName="spaceRect" refType="r" refFor="ch" refForName="iconBgRect"/>
            <dgm:constr type="h" for="ch" forName="textRect" refType="h" refFor="ch" refForName="iconBgRect"/>
            <dgm:constr type="t" for="ch" forName="textRect" refType="t" refFor="ch" refForName="iconBgRect"/>
            <dgm:constr type="l" for="ch" forName="textRect" refType="r" refFor="ch" refForName="spaceRect"/>
          </dgm:constrLst>
          <dgm:ruleLst/>
          <dgm:layoutNode name="iconBgRect" styleLbl="bgShp">
            <dgm:alg type="sp"/>
            <dgm:shape xmlns:r="http://schemas.openxmlformats.org/officeDocument/2006/relationships" type="ellipse" r:blip="">
              <dgm:adjLst/>
            </dgm:shape>
            <dgm:presOf/>
            <dgm:constrLst/>
            <dgm:ruleLst/>
          </dgm:layoutNode>
          <dgm:layoutNode name="iconRect" styleLbl="node1">
            <dgm:alg type="sp"/>
            <dgm:shape xmlns:r="http://schemas.openxmlformats.org/officeDocument/2006/relationships" type="rect" r:blip="" blipPhldr="1">
              <dgm:adjLst/>
            </dgm:shape>
            <dgm:presOf/>
            <dgm:constrLst/>
            <dgm:ruleLst/>
          </dgm:layoutNode>
          <dgm:layoutNode name="spaceRect">
            <dgm:alg type="sp"/>
            <dgm:shape xmlns:r="http://schemas.openxmlformats.org/officeDocument/2006/relationships" r:blip="">
              <dgm:adjLst/>
            </dgm:shape>
            <dgm:presOf/>
            <dgm:constrLst/>
            <dgm:ruleLst/>
          </dgm:layoutNode>
          <dgm:layoutNode name="textRect" styleLbl="revTx">
            <dgm:varLst>
              <dgm:chMax val="1"/>
              <dgm:chPref val="1"/>
            </dgm:varLst>
            <dgm:choose name="Name7">
              <dgm:if name="Name8" func="var" arg="dir" op="equ" val="norm">
                <dgm:alg type="tx">
                  <dgm:param type="txAnchorVert" val="mid"/>
                  <dgm:param type="parTxLTRAlign" val="l"/>
                  <dgm:param type="shpTxLTRAlignCh" val="l"/>
                  <dgm:param type="parTxRTLAlign" val="l"/>
                  <dgm:param type="shpTxRTLAlignCh" val="l"/>
                </dgm:alg>
              </dgm:if>
              <dgm:else name="Name9">
                <dgm:alg type="tx">
                  <dgm:param type="txAnchorVert" val="mid"/>
                  <dgm:param type="parTxLTRAlign" val="r"/>
                  <dgm:param type="shpTxLTRAlignCh" val="r"/>
                  <dgm:param type="parTxRTLAlign" val="r"/>
                  <dgm:param type="shpTxRTLAlignCh" val="r"/>
                </dgm:alg>
              </dgm:else>
            </dgm:choose>
            <dgm:shape xmlns:r="http://schemas.openxmlformats.org/officeDocument/2006/relationships" type="rect" r:blip="">
              <dgm:adjLst/>
            </dgm:shape>
            <dgm:presOf axis="self" ptType="node"/>
            <dgm:constrLst>
              <dgm:constr type="lMarg"/>
              <dgm:constr type="rMarg"/>
              <dgm:constr type="tMarg"/>
              <dgm:constr type="bMarg"/>
            </dgm:constrLst>
            <dgm:ruleLst>
              <dgm:rule type="primFontSz" val="11" fact="NaN" max="NaN"/>
            </dgm:ruleLst>
          </dgm:layoutNode>
        </dgm:layoutNode>
        <dgm:forEach name="Name10" axis="followSib" ptType="sibTrans" cnt="1">
          <dgm:layoutNode name="sibTrans">
            <dgm:alg type="sp"/>
            <dgm:shape xmlns:r="http://schemas.openxmlformats.org/officeDocument/2006/relationships" type="rect" r:blip="" hideGeom="1">
              <dgm:adjLst/>
            </dgm:shape>
            <dgm:presOf axis="self"/>
            <dgm:constrLst/>
            <dgm:ruleLst/>
          </dgm:layoutNode>
        </dgm:forEach>
      </dgm:forEach>
    </dgm:layoutNode>
  </dgm:layoutNode>
  <dgm:extLst>
    <a:ext uri="{68A01E43-0DF5-4B5B-8FA6-DAF915123BFB}">
      <dgm1612:lstStyle xmlns:dgm1612="http://schemas.microsoft.com/office/drawing/2016/12/diagram">
        <a:lvl1pPr>
          <a:lnSpc>
            <a:spcPct val="100000"/>
          </a:lnSpc>
        </a:lvl1pPr>
      </dgm1612:lstStyle>
    </a:ext>
  </dgm:extLst>
</dgm:layoutDef>
</file>

<file path=ppt/diagrams/layout2.xml><?xml version="1.0" encoding="utf-8"?>
<dgm:layoutDef xmlns:dgm="http://schemas.openxmlformats.org/drawingml/2006/diagram" xmlns:a="http://schemas.openxmlformats.org/drawingml/2006/main" uniqueId="urn:microsoft.com/office/officeart/2018/2/layout/IconCircleList">
  <dgm:title val="Icon Circle List"/>
  <dgm:desc val="Use to show non-sequential or grouped chunks of information accompanied by related visuals. Circular shapes can hold an icon or small picture and corresponding text box shows Level 1 text. Works best for icons or small pictures with medium-length descriptions."/>
  <dgm:catLst>
    <dgm:cat type="icon" pri="500"/>
  </dgm:catLst>
  <dgm:sampData useDef="1">
    <dgm:dataModel>
      <dgm:ptLst/>
      <dgm:bg/>
      <dgm:whole/>
    </dgm:dataModel>
  </dgm:sampData>
  <dgm:styleData useDef="1">
    <dgm:dataModel>
      <dgm:ptLst/>
      <dgm:bg/>
      <dgm:whole/>
    </dgm:dataModel>
  </dgm:styleData>
  <dgm:clrData useDef="1">
    <dgm:dataModel>
      <dgm:ptLst/>
      <dgm:bg/>
      <dgm:whole/>
    </dgm:dataModel>
  </dgm:clrData>
  <dgm:layoutNode name="root">
    <dgm:varLst>
      <dgm:dir/>
      <dgm:resizeHandles val="exact"/>
    </dgm:varLst>
    <dgm:alg type="sp"/>
    <dgm:shape xmlns:r="http://schemas.openxmlformats.org/officeDocument/2006/relationships" r:blip="">
      <dgm:adjLst/>
    </dgm:shape>
    <dgm:presOf/>
    <dgm:choose name="Name0">
      <dgm:if name="Name1" axis="ch" ptType="node" func="cnt" op="lte" val="3">
        <dgm:constrLst>
          <dgm:constr type="w" for="ch" forName="container" refType="w"/>
          <dgm:constr type="h" for="ch" forName="container" refType="h" fact="0.4"/>
        </dgm:constrLst>
      </dgm:if>
      <dgm:else name="Name2">
        <dgm:constrLst>
          <dgm:constr type="w" for="ch" forName="container" refType="w"/>
          <dgm:constr type="h" for="ch" forName="container" refType="h"/>
        </dgm:constrLst>
      </dgm:else>
    </dgm:choose>
    <dgm:ruleLst>
      <dgm:rule type="h" for="ch" forName="container" val="INF" fact="NaN" max="NaN"/>
    </dgm:ruleLst>
    <dgm:layoutNode name="container">
      <dgm:varLst>
        <dgm:dir/>
        <dgm:resizeHandles val="exact"/>
      </dgm:varLst>
      <dgm:choose name="Name3">
        <dgm:if name="Name4" axis="self" func="var" arg="dir" op="equ" val="norm">
          <dgm:alg type="snake">
            <dgm:param type="grDir" val="tL"/>
            <dgm:param type="flowDir" val="row"/>
            <dgm:param type="contDir" val="sameDir"/>
          </dgm:alg>
        </dgm:if>
        <dgm:else name="Name5">
          <dgm:alg type="snake">
            <dgm:param type="grDir" val="tR"/>
            <dgm:param type="flowDir" val="row"/>
            <dgm:param type="contDir" val="sameDir"/>
          </dgm:alg>
        </dgm:else>
      </dgm:choose>
      <dgm:shape xmlns:r="http://schemas.openxmlformats.org/officeDocument/2006/relationships" r:blip="">
        <dgm:adjLst/>
      </dgm:shape>
      <dgm:presOf/>
      <dgm:constrLst>
        <dgm:constr type="w" for="ch" forName="compNode" refType="w"/>
        <dgm:constr type="h" for="ch" forName="compNode" refType="w" fact="0.28"/>
        <dgm:constr type="w" for="ch" forName="sibTrans" refType="w" refFor="ch" refForName="compNode" fact="0.115"/>
        <dgm:constr type="sp" refType="h" op="equ" fact="0.17"/>
        <dgm:constr type="primFontSz" for="des" ptType="node" op="equ" val="24"/>
        <dgm:constr type="h" for="des" forName="compNode" op="equ"/>
        <dgm:constr type="h" for="des" forName="iconBgRect" op="equ"/>
      </dgm:constrLst>
      <dgm:ruleLst>
        <dgm:rule type="w" for="ch" forName="compNode" val="60" fact="NaN" max="NaN"/>
      </dgm:ruleLst>
      <dgm:forEach name="Name6" axis="ch" ptType="node">
        <dgm:layoutNode name="compNode">
          <dgm:alg type="composite"/>
          <dgm:shape xmlns:r="http://schemas.openxmlformats.org/officeDocument/2006/relationships" r:blip="">
            <dgm:adjLst/>
          </dgm:shape>
          <dgm:presOf axis="self"/>
          <dgm:constrLst>
            <dgm:constr type="w" for="ch" forName="iconBgRect" refType="w" fact="0.28"/>
            <dgm:constr type="h" for="ch" forName="iconBgRect" refType="w" refFor="ch" refForName="iconBgRect"/>
            <dgm:constr type="t" for="ch" forName="iconBgRect"/>
            <dgm:constr type="l" for="ch" forName="iconBgRect"/>
            <dgm:constr type="w" for="ch" forName="iconRect" refType="w" refFor="ch" refForName="iconBgRect" fact="0.58"/>
            <dgm:constr type="h" for="ch" forName="iconRect" refType="w" refFor="ch" refForName="iconRect"/>
            <dgm:constr type="ctrX" for="ch" forName="iconRect" refType="ctrX" refFor="ch" refForName="iconBgRect"/>
            <dgm:constr type="ctrY" for="ch" forName="iconRect" refType="ctrY" refFor="ch" refForName="iconBgRect"/>
            <dgm:constr type="w" for="ch" forName="spaceRect" refType="w" fact="0.06"/>
            <dgm:constr type="h" for="ch" forName="spaceRect" refType="h" refFor="ch" refForName="iconBgRect"/>
            <dgm:constr type="t" for="ch" forName="spaceRect" refType="t" refFor="ch" refForName="iconBgRect"/>
            <dgm:constr type="l" for="ch" forName="spaceRect" refType="r" refFor="ch" refForName="iconBgRect"/>
            <dgm:constr type="h" for="ch" forName="textRect" refType="h" refFor="ch" refForName="iconBgRect"/>
            <dgm:constr type="t" for="ch" forName="textRect" refType="t" refFor="ch" refForName="iconBgRect"/>
            <dgm:constr type="l" for="ch" forName="textRect" refType="r" refFor="ch" refForName="spaceRect"/>
          </dgm:constrLst>
          <dgm:ruleLst/>
          <dgm:layoutNode name="iconBgRect" styleLbl="bgShp">
            <dgm:alg type="sp"/>
            <dgm:shape xmlns:r="http://schemas.openxmlformats.org/officeDocument/2006/relationships" type="ellipse" r:blip="">
              <dgm:adjLst/>
            </dgm:shape>
            <dgm:presOf/>
            <dgm:constrLst/>
            <dgm:ruleLst/>
          </dgm:layoutNode>
          <dgm:layoutNode name="iconRect" styleLbl="node1">
            <dgm:alg type="sp"/>
            <dgm:shape xmlns:r="http://schemas.openxmlformats.org/officeDocument/2006/relationships" type="rect" r:blip="" blipPhldr="1">
              <dgm:adjLst/>
            </dgm:shape>
            <dgm:presOf/>
            <dgm:constrLst/>
            <dgm:ruleLst/>
          </dgm:layoutNode>
          <dgm:layoutNode name="spaceRect">
            <dgm:alg type="sp"/>
            <dgm:shape xmlns:r="http://schemas.openxmlformats.org/officeDocument/2006/relationships" r:blip="">
              <dgm:adjLst/>
            </dgm:shape>
            <dgm:presOf/>
            <dgm:constrLst/>
            <dgm:ruleLst/>
          </dgm:layoutNode>
          <dgm:layoutNode name="textRect" styleLbl="revTx">
            <dgm:varLst>
              <dgm:chMax val="1"/>
              <dgm:chPref val="1"/>
            </dgm:varLst>
            <dgm:choose name="Name7">
              <dgm:if name="Name8" func="var" arg="dir" op="equ" val="norm">
                <dgm:alg type="tx">
                  <dgm:param type="txAnchorVert" val="mid"/>
                  <dgm:param type="parTxLTRAlign" val="l"/>
                  <dgm:param type="shpTxLTRAlignCh" val="l"/>
                  <dgm:param type="parTxRTLAlign" val="l"/>
                  <dgm:param type="shpTxRTLAlignCh" val="l"/>
                </dgm:alg>
              </dgm:if>
              <dgm:else name="Name9">
                <dgm:alg type="tx">
                  <dgm:param type="txAnchorVert" val="mid"/>
                  <dgm:param type="parTxLTRAlign" val="r"/>
                  <dgm:param type="shpTxLTRAlignCh" val="r"/>
                  <dgm:param type="parTxRTLAlign" val="r"/>
                  <dgm:param type="shpTxRTLAlignCh" val="r"/>
                </dgm:alg>
              </dgm:else>
            </dgm:choose>
            <dgm:shape xmlns:r="http://schemas.openxmlformats.org/officeDocument/2006/relationships" type="rect" r:blip="">
              <dgm:adjLst/>
            </dgm:shape>
            <dgm:presOf axis="self" ptType="node"/>
            <dgm:constrLst>
              <dgm:constr type="lMarg"/>
              <dgm:constr type="rMarg"/>
              <dgm:constr type="tMarg"/>
              <dgm:constr type="bMarg"/>
            </dgm:constrLst>
            <dgm:ruleLst>
              <dgm:rule type="primFontSz" val="11" fact="NaN" max="NaN"/>
            </dgm:ruleLst>
          </dgm:layoutNode>
        </dgm:layoutNode>
        <dgm:forEach name="Name10" axis="followSib" ptType="sibTrans" cnt="1">
          <dgm:layoutNode name="sibTrans">
            <dgm:alg type="sp"/>
            <dgm:shape xmlns:r="http://schemas.openxmlformats.org/officeDocument/2006/relationships" type="rect" r:blip="" hideGeom="1">
              <dgm:adjLst/>
            </dgm:shape>
            <dgm:presOf axis="self"/>
            <dgm:constrLst/>
            <dgm:ruleLst/>
          </dgm:layoutNode>
        </dgm:forEach>
      </dgm:forEach>
    </dgm:layoutNode>
  </dgm:layoutNode>
  <dgm:extLst>
    <a:ext uri="{68A01E43-0DF5-4B5B-8FA6-DAF915123BFB}">
      <dgm1612:lstStyle xmlns:dgm1612="http://schemas.microsoft.com/office/drawing/2016/12/diagram">
        <a:lvl1pPr>
          <a:lnSpc>
            <a:spcPct val="100000"/>
          </a:lnSpc>
        </a:lvl1pPr>
      </dgm1612:lstStyle>
    </a:ext>
  </dgm:extLst>
</dgm:layoutDef>
</file>

<file path=ppt/diagrams/layout3.xml><?xml version="1.0" encoding="utf-8"?>
<dgm:layoutDef xmlns:dgm="http://schemas.openxmlformats.org/drawingml/2006/diagram" xmlns:a="http://schemas.openxmlformats.org/drawingml/2006/main" uniqueId="urn:microsoft.com/office/officeart/2005/8/layout/vProcess5">
  <dgm:title val=""/>
  <dgm:desc val=""/>
  <dgm:catLst>
    <dgm:cat type="process" pri="14000"/>
  </dgm:catLst>
  <dgm:sampData>
    <dgm:dataModel>
      <dgm:ptLst>
        <dgm:pt modelId="0" type="doc"/>
        <dgm:pt modelId="1">
          <dgm:prSet phldr="1"/>
        </dgm:pt>
        <dgm:pt modelId="2">
          <dgm:prSet phldr="1"/>
        </dgm:pt>
        <dgm:pt modelId="3">
          <dgm:prSet phldr="1"/>
        </dgm:pt>
      </dgm:ptLst>
      <dgm:cxnLst>
        <dgm:cxn modelId="5" srcId="0" destId="1" srcOrd="0" destOrd="0"/>
        <dgm:cxn modelId="6" srcId="0" destId="2" srcOrd="1" destOrd="0"/>
        <dgm:cxn modelId="7" srcId="0" destId="3" srcOrd="2" destOrd="0"/>
      </dgm:cxnLst>
      <dgm:bg/>
      <dgm:whole/>
    </dgm:dataModel>
  </dgm:sampData>
  <dgm:styleData>
    <dgm:dataModel>
      <dgm:ptLst>
        <dgm:pt modelId="0" type="doc"/>
        <dgm:pt modelId="1"/>
        <dgm:pt modelId="2"/>
      </dgm:ptLst>
      <dgm:cxnLst>
        <dgm:cxn modelId="3" srcId="0" destId="1" srcOrd="0" destOrd="0"/>
        <dgm:cxn modelId="4" srcId="0" destId="2" srcOrd="1" destOrd="0"/>
      </dgm:cxnLst>
      <dgm:bg/>
      <dgm:whole/>
    </dgm:dataModel>
  </dgm:styleData>
  <dgm:clrData>
    <dgm:dataModel>
      <dgm:ptLst>
        <dgm:pt modelId="0" type="doc"/>
        <dgm:pt modelId="1"/>
        <dgm:pt modelId="2"/>
        <dgm:pt modelId="3"/>
        <dgm:pt modelId="4"/>
      </dgm:ptLst>
      <dgm:cxnLst>
        <dgm:cxn modelId="6" srcId="0" destId="1" srcOrd="0" destOrd="0"/>
        <dgm:cxn modelId="7" srcId="0" destId="2" srcOrd="1" destOrd="0"/>
        <dgm:cxn modelId="8" srcId="0" destId="3" srcOrd="2" destOrd="0"/>
        <dgm:cxn modelId="9" srcId="0" destId="4" srcOrd="3" destOrd="0"/>
      </dgm:cxnLst>
      <dgm:bg/>
      <dgm:whole/>
    </dgm:dataModel>
  </dgm:clrData>
  <dgm:layoutNode name="outerComposite">
    <dgm:varLst>
      <dgm:chMax val="5"/>
      <dgm:dir/>
      <dgm:resizeHandles val="exact"/>
    </dgm:varLst>
    <dgm:alg type="composite"/>
    <dgm:shape xmlns:r="http://schemas.openxmlformats.org/officeDocument/2006/relationships" r:blip="">
      <dgm:adjLst/>
    </dgm:shape>
    <dgm:presOf/>
    <dgm:choose name="Name0">
      <dgm:if name="Name1" func="var" arg="dir" op="equ" val="norm">
        <dgm:constrLst>
          <dgm:constr type="primFontSz" for="ch" ptType="node" op="equ" val="65"/>
          <dgm:constr type="w" for="ch" forName="dummyMaxCanvas" refType="w"/>
          <dgm:constr type="h" for="ch" forName="dummyMaxCanvas" refType="h"/>
          <dgm:constr type="w" for="ch" forName="OneNode_1" refType="w"/>
          <dgm:constr type="h" for="ch" forName="OneNode_1" refType="h" fact="0.5"/>
          <dgm:constr type="ctrY" for="ch" forName="OneNode_1" refType="h" fact="0.5"/>
          <dgm:constr type="w" for="ch" forName="TwoNodes_1" refType="w" fact="0.85"/>
          <dgm:constr type="h" for="ch" forName="TwoNodes_1" refType="h" fact="0.45"/>
          <dgm:constr type="t" for="ch" forName="TwoNodes_1"/>
          <dgm:constr type="l" for="ch" forName="TwoNodes_1"/>
          <dgm:constr type="w" for="ch" forName="TwoNodes_2" refType="w" fact="0.85"/>
          <dgm:constr type="h" for="ch" forName="TwoNodes_2" refType="h" fact="0.45"/>
          <dgm:constr type="b" for="ch" forName="TwoNodes_2" refType="h"/>
          <dgm:constr type="r" for="ch" forName="TwoNodes_2" refType="w"/>
          <dgm:constr type="w" for="ch" forName="TwoConn_1-2" refType="h" refFor="ch" refForName="TwoNodes_1" fact="0.65"/>
          <dgm:constr type="h" for="ch" forName="TwoConn_1-2" refType="h" refFor="ch" refForName="TwoNodes_1" fact="0.65"/>
          <dgm:constr type="ctrY" for="ch" forName="TwoConn_1-2" refType="h" fact="0.5"/>
          <dgm:constr type="r" for="ch" forName="TwoConn_1-2" refType="r" refFor="ch" refForName="TwoNodes_1"/>
          <dgm:constr type="r" for="ch" forName="TwoNodes_1_text" refType="l" refFor="ch" refForName="TwoConn_1-2"/>
          <dgm:constr type="rOff" for="ch" forName="TwoNodes_1_text" refType="w" refFor="ch" refForName="TwoConn_1-2" fact="-0.5"/>
          <dgm:constr type="t" for="ch" forName="TwoNodes_1_text" refType="t" refFor="ch" refForName="TwoNodes_1"/>
          <dgm:constr type="b" for="ch" forName="TwoNodes_1_text" refType="b" refFor="ch" refForName="TwoNodes_1"/>
          <dgm:constr type="l" for="ch" forName="TwoNodes_1_text" refType="l" refFor="ch" refForName="TwoNodes_1"/>
          <dgm:constr type="r" for="ch" forName="TwoNodes_2_text" refType="l" refFor="ch" refForName="TwoConn_1-2"/>
          <dgm:constr type="t" for="ch" forName="TwoNodes_2_text" refType="t" refFor="ch" refForName="TwoNodes_2"/>
          <dgm:constr type="b" for="ch" forName="TwoNodes_2_text" refType="b" refFor="ch" refForName="TwoNodes_2"/>
          <dgm:constr type="l" for="ch" forName="TwoNodes_2_text" refType="l" refFor="ch" refForName="TwoNodes_2"/>
          <dgm:constr type="w" for="ch" forName="ThreeNodes_1" refType="w" fact="0.85"/>
          <dgm:constr type="h" for="ch" forName="ThreeNodes_1" refType="h" fact="0.3"/>
          <dgm:constr type="t" for="ch" forName="ThreeNodes_1"/>
          <dgm:constr type="l" for="ch" forName="ThreeNodes_1"/>
          <dgm:constr type="w" for="ch" forName="ThreeNodes_2" refType="w" fact="0.85"/>
          <dgm:constr type="h" for="ch" forName="ThreeNodes_2" refType="h" fact="0.3"/>
          <dgm:constr type="ctrY" for="ch" forName="ThreeNodes_2" refType="h" fact="0.5"/>
          <dgm:constr type="ctrX" for="ch" forName="ThreeNodes_2" refType="w" fact="0.5"/>
          <dgm:constr type="w" for="ch" forName="ThreeNodes_3" refType="w" fact="0.85"/>
          <dgm:constr type="h" for="ch" forName="ThreeNodes_3" refType="h" fact="0.3"/>
          <dgm:constr type="b" for="ch" forName="ThreeNodes_3" refType="h"/>
          <dgm:constr type="r" for="ch" forName="ThreeNodes_3" refType="w"/>
          <dgm:constr type="w" for="ch" forName="ThreeConn_1-2" refType="h" refFor="ch" refForName="ThreeNodes_1" fact="0.65"/>
          <dgm:constr type="h" for="ch" forName="ThreeConn_1-2" refType="h" refFor="ch" refForName="ThreeNodes_1" fact="0.65"/>
          <dgm:constr type="ctrY" for="ch" forName="ThreeConn_1-2" refType="h" fact="0.325"/>
          <dgm:constr type="r" for="ch" forName="ThreeConn_1-2" refType="r" refFor="ch" refForName="ThreeNodes_1"/>
          <dgm:constr type="w" for="ch" forName="ThreeConn_2-3" refType="h" refFor="ch" refForName="ThreeNodes_2" fact="0.65"/>
          <dgm:constr type="h" for="ch" forName="ThreeConn_2-3" refType="h" refFor="ch" refForName="ThreeNodes_2" fact="0.65"/>
          <dgm:constr type="ctrY" for="ch" forName="ThreeConn_2-3" refType="h" fact="0.673"/>
          <dgm:constr type="r" for="ch" forName="ThreeConn_2-3" refType="r" refFor="ch" refForName="ThreeNodes_2"/>
          <dgm:constr type="r" for="ch" forName="ThreeNodes_1_text" refType="l" refFor="ch" refForName="ThreeConn_1-2"/>
          <dgm:constr type="rOff" for="ch" forName="ThreeNodes_1_text" refType="w" refFor="ch" refForName="ThreeConn_1-2" fact="-0.57"/>
          <dgm:constr type="t" for="ch" forName="ThreeNodes_1_text" refType="t" refFor="ch" refForName="ThreeNodes_1"/>
          <dgm:constr type="b" for="ch" forName="ThreeNodes_1_text" refType="b" refFor="ch" refForName="ThreeNodes_1"/>
          <dgm:constr type="l" for="ch" forName="ThreeNodes_1_text" refType="l" refFor="ch" refForName="ThreeNodes_1"/>
          <dgm:constr type="r" for="ch" forName="ThreeNodes_2_text" refType="l" refFor="ch" refForName="ThreeConn_1-2"/>
          <dgm:constr type="t" for="ch" forName="ThreeNodes_2_text" refType="t" refFor="ch" refForName="ThreeNodes_2"/>
          <dgm:constr type="b" for="ch" forName="ThreeNodes_2_text" refType="b" refFor="ch" refForName="ThreeNodes_2"/>
          <dgm:constr type="l" for="ch" forName="ThreeNodes_2_text" refType="l" refFor="ch" refForName="ThreeNodes_2"/>
          <dgm:constr type="r" for="ch" forName="ThreeNodes_3_text" refType="l" refFor="ch" refForName="ThreeConn_2-3"/>
          <dgm:constr type="t" for="ch" forName="ThreeNodes_3_text" refType="t" refFor="ch" refForName="ThreeNodes_3"/>
          <dgm:constr type="b" for="ch" forName="ThreeNodes_3_text" refType="b" refFor="ch" refForName="ThreeNodes_3"/>
          <dgm:constr type="l" for="ch" forName="ThreeNodes_3_text" refType="l" refFor="ch" refForName="ThreeNodes_3"/>
          <dgm:constr type="w" for="ch" forName="FourNodes_1" refType="w" fact="0.8"/>
          <dgm:constr type="h" for="ch" forName="FourNodes_1" refType="h" fact="0.22"/>
          <dgm:constr type="t" for="ch" forName="FourNodes_1"/>
          <dgm:constr type="l" for="ch" forName="FourNodes_1"/>
          <dgm:constr type="w" for="ch" forName="FourNodes_2" refType="w" fact="0.8"/>
          <dgm:constr type="h" for="ch" forName="FourNodes_2" refType="h" fact="0.22"/>
          <dgm:constr type="ctrY" for="ch" forName="FourNodes_2" refType="h" fact="0.37"/>
          <dgm:constr type="ctrX" for="ch" forName="FourNodes_2" refType="w" fact="0.467"/>
          <dgm:constr type="w" for="ch" forName="FourNodes_3" refType="w" fact="0.8"/>
          <dgm:constr type="h" for="ch" forName="FourNodes_3" refType="h" fact="0.22"/>
          <dgm:constr type="ctrY" for="ch" forName="FourNodes_3" refType="h" fact="0.63"/>
          <dgm:constr type="ctrX" for="ch" forName="FourNodes_3" refType="w" fact="0.533"/>
          <dgm:constr type="w" for="ch" forName="FourNodes_4" refType="w" fact="0.8"/>
          <dgm:constr type="h" for="ch" forName="FourNodes_4" refType="h" fact="0.22"/>
          <dgm:constr type="b" for="ch" forName="FourNodes_4" refType="h"/>
          <dgm:constr type="r" for="ch" forName="FourNodes_4" refType="w"/>
          <dgm:constr type="w" for="ch" forName="FourConn_1-2" refType="h" refFor="ch" refForName="FourNodes_1" fact="0.65"/>
          <dgm:constr type="h" for="ch" forName="FourConn_1-2" refType="h" refFor="ch" refForName="FourNodes_1" fact="0.65"/>
          <dgm:constr type="ctrY" for="ch" forName="FourConn_1-2" refType="h" fact="0.24"/>
          <dgm:constr type="r" for="ch" forName="FourConn_1-2" refType="r" refFor="ch" refForName="FourNodes_1"/>
          <dgm:constr type="w" for="ch" forName="FourConn_2-3" refType="h" refFor="ch" refForName="FourNodes_2" fact="0.65"/>
          <dgm:constr type="h" for="ch" forName="FourConn_2-3" refType="h" refFor="ch" refForName="FourNodes_2" fact="0.65"/>
          <dgm:constr type="ctrY" for="ch" forName="FourConn_2-3" refType="h" fact="0.5"/>
          <dgm:constr type="r" for="ch" forName="FourConn_2-3" refType="r" refFor="ch" refForName="FourNodes_2"/>
          <dgm:constr type="w" for="ch" forName="FourConn_3-4" refType="h" refFor="ch" refForName="FourNodes_3" fact="0.65"/>
          <dgm:constr type="h" for="ch" forName="FourConn_3-4" refType="h" refFor="ch" refForName="FourNodes_3" fact="0.65"/>
          <dgm:constr type="ctrY" for="ch" forName="FourConn_3-4" refType="h" fact="0.76"/>
          <dgm:constr type="r" for="ch" forName="FourConn_3-4" refType="r" refFor="ch" refForName="FourNodes_3"/>
          <dgm:constr type="r" for="ch" forName="FourNodes_1_text" refType="l" refFor="ch" refForName="FourConn_1-2"/>
          <dgm:constr type="rOff" for="ch" forName="FourNodes_1_text" refType="w" refFor="ch" refForName="FourConn_1-2" fact="-0.7"/>
          <dgm:constr type="t" for="ch" forName="FourNodes_1_text" refType="t" refFor="ch" refForName="FourNodes_1"/>
          <dgm:constr type="b" for="ch" forName="FourNodes_1_text" refType="b" refFor="ch" refForName="FourNodes_1"/>
          <dgm:constr type="l" for="ch" forName="FourNodes_1_text" refType="l" refFor="ch" refForName="FourNodes_1"/>
          <dgm:constr type="r" for="ch" forName="FourNodes_2_text" refType="l" refFor="ch" refForName="FourConn_1-2"/>
          <dgm:constr type="t" for="ch" forName="FourNodes_2_text" refType="t" refFor="ch" refForName="FourNodes_2"/>
          <dgm:constr type="b" for="ch" forName="FourNodes_2_text" refType="b" refFor="ch" refForName="FourNodes_2"/>
          <dgm:constr type="l" for="ch" forName="FourNodes_2_text" refType="l" refFor="ch" refForName="FourNodes_2"/>
          <dgm:constr type="r" for="ch" forName="FourNodes_3_text" refType="l" refFor="ch" refForName="FourConn_2-3"/>
          <dgm:constr type="t" for="ch" forName="FourNodes_3_text" refType="t" refFor="ch" refForName="FourNodes_3"/>
          <dgm:constr type="b" for="ch" forName="FourNodes_3_text" refType="b" refFor="ch" refForName="FourNodes_3"/>
          <dgm:constr type="l" for="ch" forName="FourNodes_3_text" refType="l" refFor="ch" refForName="FourNodes_3"/>
          <dgm:constr type="r" for="ch" forName="FourNodes_4_text" refType="l" refFor="ch" refForName="FourConn_3-4"/>
          <dgm:constr type="t" for="ch" forName="FourNodes_4_text" refType="t" refFor="ch" refForName="FourNodes_4"/>
          <dgm:constr type="b" for="ch" forName="FourNodes_4_text" refType="b" refFor="ch" refForName="FourNodes_4"/>
          <dgm:constr type="l" for="ch" forName="FourNodes_4_text" refType="l" refFor="ch" refForName="FourNodes_4"/>
          <dgm:constr type="w" for="ch" forName="FiveNodes_1" refType="w" fact="0.77"/>
          <dgm:constr type="h" for="ch" forName="FiveNodes_1" refType="h" fact="0.18"/>
          <dgm:constr type="t" for="ch" forName="FiveNodes_1"/>
          <dgm:constr type="l" for="ch" forName="FiveNodes_1"/>
          <dgm:constr type="w" for="ch" forName="FiveNodes_2" refType="w" fact="0.77"/>
          <dgm:constr type="h" for="ch" forName="FiveNodes_2" refType="h" fact="0.18"/>
          <dgm:constr type="ctrY" for="ch" forName="FiveNodes_2" refType="h" fact="0.295"/>
          <dgm:constr type="ctrX" for="ch" forName="FiveNodes_2" refType="w" fact="0.4425"/>
          <dgm:constr type="w" for="ch" forName="FiveNodes_3" refType="w" fact="0.77"/>
          <dgm:constr type="h" for="ch" forName="FiveNodes_3" refType="h" fact="0.18"/>
          <dgm:constr type="ctrY" for="ch" forName="FiveNodes_3" refType="h" fact="0.5"/>
          <dgm:constr type="ctrX" for="ch" forName="FiveNodes_3" refType="w" fact="0.5"/>
          <dgm:constr type="w" for="ch" forName="FiveNodes_4" refType="w" fact="0.77"/>
          <dgm:constr type="h" for="ch" forName="FiveNodes_4" refType="h" fact="0.18"/>
          <dgm:constr type="ctrY" for="ch" forName="FiveNodes_4" refType="h" fact="0.705"/>
          <dgm:constr type="ctrX" for="ch" forName="FiveNodes_4" refType="w" fact="0.5575"/>
          <dgm:constr type="w" for="ch" forName="FiveNodes_5" refType="w" fact="0.77"/>
          <dgm:constr type="h" for="ch" forName="FiveNodes_5" refType="h" fact="0.18"/>
          <dgm:constr type="b" for="ch" forName="FiveNodes_5" refType="h"/>
          <dgm:constr type="r" for="ch" forName="FiveNodes_5" refType="w"/>
          <dgm:constr type="w" for="ch" forName="FiveConn_1-2" refType="h" refFor="ch" refForName="FiveNodes_1" fact="0.65"/>
          <dgm:constr type="h" for="ch" forName="FiveConn_1-2" refType="h" refFor="ch" refForName="FiveNodes_1" fact="0.65"/>
          <dgm:constr type="ctrY" for="ch" forName="FiveConn_1-2" refType="h" fact="0.19"/>
          <dgm:constr type="r" for="ch" forName="FiveConn_1-2" refType="r" refFor="ch" refForName="FiveNodes_1"/>
          <dgm:constr type="w" for="ch" forName="FiveConn_2-3" refType="h" refFor="ch" refForName="FiveNodes_2" fact="0.65"/>
          <dgm:constr type="h" for="ch" forName="FiveConn_2-3" refType="h" refFor="ch" refForName="FiveNodes_2" fact="0.65"/>
          <dgm:constr type="ctrY" for="ch" forName="FiveConn_2-3" refType="h" fact="0.395"/>
          <dgm:constr type="r" for="ch" forName="FiveConn_2-3" refType="r" refFor="ch" refForName="FiveNodes_2"/>
          <dgm:constr type="w" for="ch" forName="FiveConn_3-4" refType="h" refFor="ch" refForName="FiveNodes_3" fact="0.65"/>
          <dgm:constr type="h" for="ch" forName="FiveConn_3-4" refType="h" refFor="ch" refForName="FiveNodes_3" fact="0.65"/>
          <dgm:constr type="ctrY" for="ch" forName="FiveConn_3-4" refType="h" fact="0.597"/>
          <dgm:constr type="r" for="ch" forName="FiveConn_3-4" refType="r" refFor="ch" refForName="FiveNodes_3"/>
          <dgm:constr type="w" for="ch" forName="FiveConn_4-5" refType="h" refFor="ch" refForName="FiveNodes_4" fact="0.65"/>
          <dgm:constr type="h" for="ch" forName="FiveConn_4-5" refType="h" refFor="ch" refForName="FiveNodes_4" fact="0.65"/>
          <dgm:constr type="ctrY" for="ch" forName="FiveConn_4-5" refType="h" fact="0.804"/>
          <dgm:constr type="r" for="ch" forName="FiveConn_4-5" refType="r" refFor="ch" refForName="FiveNodes_4"/>
          <dgm:constr type="r" for="ch" forName="FiveNodes_1_text" refType="l" refFor="ch" refForName="FiveConn_1-2"/>
          <dgm:constr type="rOff" for="ch" forName="FiveNodes_1_text" refType="w" refFor="ch" refForName="FiveConn_1-2" fact="-0.75"/>
          <dgm:constr type="t" for="ch" forName="FiveNodes_1_text" refType="t" refFor="ch" refForName="FiveNodes_1"/>
          <dgm:constr type="b" for="ch" forName="FiveNodes_1_text" refType="b" refFor="ch" refForName="FiveNodes_1"/>
          <dgm:constr type="l" for="ch" forName="FiveNodes_1_text" refType="l" refFor="ch" refForName="FiveNodes_1"/>
          <dgm:constr type="r" for="ch" forName="FiveNodes_2_text" refType="l" refFor="ch" refForName="FiveConn_1-2"/>
          <dgm:constr type="t" for="ch" forName="FiveNodes_2_text" refType="t" refFor="ch" refForName="FiveNodes_2"/>
          <dgm:constr type="b" for="ch" forName="FiveNodes_2_text" refType="b" refFor="ch" refForName="FiveNodes_2"/>
          <dgm:constr type="l" for="ch" forName="FiveNodes_2_text" refType="l" refFor="ch" refForName="FiveNodes_2"/>
          <dgm:constr type="r" for="ch" forName="FiveNodes_3_text" refType="l" refFor="ch" refForName="FiveConn_2-3"/>
          <dgm:constr type="t" for="ch" forName="FiveNodes_3_text" refType="t" refFor="ch" refForName="FiveNodes_3"/>
          <dgm:constr type="b" for="ch" forName="FiveNodes_3_text" refType="b" refFor="ch" refForName="FiveNodes_3"/>
          <dgm:constr type="l" for="ch" forName="FiveNodes_3_text" refType="l" refFor="ch" refForName="FiveNodes_3"/>
          <dgm:constr type="r" for="ch" forName="FiveNodes_4_text" refType="l" refFor="ch" refForName="FiveConn_3-4"/>
          <dgm:constr type="t" for="ch" forName="FiveNodes_4_text" refType="t" refFor="ch" refForName="FiveNodes_4"/>
          <dgm:constr type="b" for="ch" forName="FiveNodes_4_text" refType="b" refFor="ch" refForName="FiveNodes_4"/>
          <dgm:constr type="l" for="ch" forName="FiveNodes_4_text" refType="l" refFor="ch" refForName="FiveNodes_4"/>
          <dgm:constr type="r" for="ch" forName="FiveNodes_5_text" refType="l" refFor="ch" refForName="FiveConn_4-5"/>
          <dgm:constr type="t" for="ch" forName="FiveNodes_5_text" refType="t" refFor="ch" refForName="FiveNodes_5"/>
          <dgm:constr type="b" for="ch" forName="FiveNodes_5_text" refType="b" refFor="ch" refForName="FiveNodes_5"/>
          <dgm:constr type="l" for="ch" forName="FiveNodes_5_text" refType="l" refFor="ch" refForName="FiveNodes_5"/>
        </dgm:constrLst>
      </dgm:if>
      <dgm:else name="Name2">
        <dgm:constrLst>
          <dgm:constr type="primFontSz" for="ch" ptType="node" op="equ" val="65"/>
          <dgm:constr type="w" for="ch" forName="dummyMaxCanvas" refType="w"/>
          <dgm:constr type="h" for="ch" forName="dummyMaxCanvas" refType="h"/>
          <dgm:constr type="w" for="ch" forName="OneNode_1" refType="w"/>
          <dgm:constr type="h" for="ch" forName="OneNode_1" refType="h" fact="0.5"/>
          <dgm:constr type="ctrY" for="ch" forName="OneNode_1" refType="h" fact="0.5"/>
          <dgm:constr type="w" for="ch" forName="TwoNodes_1" refType="w" fact="0.85"/>
          <dgm:constr type="h" for="ch" forName="TwoNodes_1" refType="h" fact="0.45"/>
          <dgm:constr type="t" for="ch" forName="TwoNodes_1"/>
          <dgm:constr type="r" for="ch" forName="TwoNodes_1" refType="w"/>
          <dgm:constr type="w" for="ch" forName="TwoNodes_2" refType="w" fact="0.85"/>
          <dgm:constr type="h" for="ch" forName="TwoNodes_2" refType="h" fact="0.45"/>
          <dgm:constr type="b" for="ch" forName="TwoNodes_2" refType="h"/>
          <dgm:constr type="l" for="ch" forName="TwoNodes_2"/>
          <dgm:constr type="w" for="ch" forName="TwoConn_1-2" refType="h" refFor="ch" refForName="TwoNodes_1" fact="0.65"/>
          <dgm:constr type="h" for="ch" forName="TwoConn_1-2" refType="h" refFor="ch" refForName="TwoNodes_1" fact="0.65"/>
          <dgm:constr type="ctrY" for="ch" forName="TwoConn_1-2" refType="h" fact="0.5"/>
          <dgm:constr type="l" for="ch" forName="TwoConn_1-2" refType="l" refFor="ch" refForName="TwoNodes_1"/>
          <dgm:constr type="l" for="ch" forName="TwoNodes_1_text" refType="r" refFor="ch" refForName="TwoConn_1-2"/>
          <dgm:constr type="lOff" for="ch" forName="TwoNodes_1_text" refType="w" refFor="ch" refForName="TwoConn_1-2" fact="0.5"/>
          <dgm:constr type="t" for="ch" forName="TwoNodes_1_text" refType="t" refFor="ch" refForName="TwoNodes_1"/>
          <dgm:constr type="b" for="ch" forName="TwoNodes_1_text" refType="b" refFor="ch" refForName="TwoNodes_1"/>
          <dgm:constr type="r" for="ch" forName="TwoNodes_1_text" refType="r" refFor="ch" refForName="TwoNodes_1"/>
          <dgm:constr type="l" for="ch" forName="TwoNodes_2_text" refType="r" refFor="ch" refForName="TwoConn_1-2"/>
          <dgm:constr type="t" for="ch" forName="TwoNodes_2_text" refType="t" refFor="ch" refForName="TwoNodes_2"/>
          <dgm:constr type="b" for="ch" forName="TwoNodes_2_text" refType="b" refFor="ch" refForName="TwoNodes_2"/>
          <dgm:constr type="r" for="ch" forName="TwoNodes_2_text" refType="r" refFor="ch" refForName="TwoNodes_2"/>
          <dgm:constr type="w" for="ch" forName="ThreeNodes_1" refType="w" fact="0.85"/>
          <dgm:constr type="h" for="ch" forName="ThreeNodes_1" refType="h" fact="0.3"/>
          <dgm:constr type="t" for="ch" forName="ThreeNodes_1"/>
          <dgm:constr type="r" for="ch" forName="ThreeNodes_1" refType="w"/>
          <dgm:constr type="w" for="ch" forName="ThreeNodes_2" refType="w" fact="0.85"/>
          <dgm:constr type="h" for="ch" forName="ThreeNodes_2" refType="h" fact="0.3"/>
          <dgm:constr type="ctrY" for="ch" forName="ThreeNodes_2" refType="h" fact="0.5"/>
          <dgm:constr type="ctrX" for="ch" forName="ThreeNodes_2" refType="w" fact="0.5"/>
          <dgm:constr type="w" for="ch" forName="ThreeNodes_3" refType="w" fact="0.85"/>
          <dgm:constr type="h" for="ch" forName="ThreeNodes_3" refType="h" fact="0.3"/>
          <dgm:constr type="b" for="ch" forName="ThreeNodes_3" refType="h"/>
          <dgm:constr type="l" for="ch" forName="ThreeNodes_3"/>
          <dgm:constr type="w" for="ch" forName="ThreeConn_1-2" refType="h" refFor="ch" refForName="ThreeNodes_1" fact="0.65"/>
          <dgm:constr type="h" for="ch" forName="ThreeConn_1-2" refType="h" refFor="ch" refForName="ThreeNodes_1" fact="0.65"/>
          <dgm:constr type="ctrY" for="ch" forName="ThreeConn_1-2" refType="h" fact="0.325"/>
          <dgm:constr type="l" for="ch" forName="ThreeConn_1-2" refType="l" refFor="ch" refForName="ThreeNodes_1"/>
          <dgm:constr type="w" for="ch" forName="ThreeConn_2-3" refType="h" refFor="ch" refForName="ThreeNodes_2" fact="0.65"/>
          <dgm:constr type="h" for="ch" forName="ThreeConn_2-3" refType="h" refFor="ch" refForName="ThreeNodes_2" fact="0.65"/>
          <dgm:constr type="ctrY" for="ch" forName="ThreeConn_2-3" refType="h" fact="0.673"/>
          <dgm:constr type="l" for="ch" forName="ThreeConn_2-3" refType="l" refFor="ch" refForName="ThreeNodes_2"/>
          <dgm:constr type="l" for="ch" forName="ThreeNodes_1_text" refType="r" refFor="ch" refForName="ThreeConn_1-2"/>
          <dgm:constr type="lOff" for="ch" forName="ThreeNodes_1_text" refType="w" refFor="ch" refForName="ThreeConn_1-2" fact="0.55"/>
          <dgm:constr type="t" for="ch" forName="ThreeNodes_1_text" refType="t" refFor="ch" refForName="ThreeNodes_1"/>
          <dgm:constr type="b" for="ch" forName="ThreeNodes_1_text" refType="b" refFor="ch" refForName="ThreeNodes_1"/>
          <dgm:constr type="r" for="ch" forName="ThreeNodes_1_text" refType="r" refFor="ch" refForName="ThreeNodes_1"/>
          <dgm:constr type="l" for="ch" forName="ThreeNodes_2_text" refType="r" refFor="ch" refForName="ThreeConn_1-2"/>
          <dgm:constr type="t" for="ch" forName="ThreeNodes_2_text" refType="t" refFor="ch" refForName="ThreeNodes_2"/>
          <dgm:constr type="b" for="ch" forName="ThreeNodes_2_text" refType="b" refFor="ch" refForName="ThreeNodes_2"/>
          <dgm:constr type="r" for="ch" forName="ThreeNodes_2_text" refType="r" refFor="ch" refForName="ThreeNodes_2"/>
          <dgm:constr type="l" for="ch" forName="ThreeNodes_3_text" refType="r" refFor="ch" refForName="ThreeConn_2-3"/>
          <dgm:constr type="t" for="ch" forName="ThreeNodes_3_text" refType="t" refFor="ch" refForName="ThreeNodes_3"/>
          <dgm:constr type="b" for="ch" forName="ThreeNodes_3_text" refType="b" refFor="ch" refForName="ThreeNodes_3"/>
          <dgm:constr type="r" for="ch" forName="ThreeNodes_3_text" refType="r" refFor="ch" refForName="ThreeNodes_3"/>
          <dgm:constr type="w" for="ch" forName="FourNodes_1" refType="w" fact="0.8"/>
          <dgm:constr type="h" for="ch" forName="FourNodes_1" refType="h" fact="0.22"/>
          <dgm:constr type="t" for="ch" forName="FourNodes_1"/>
          <dgm:constr type="r" for="ch" forName="FourNodes_1" refType="w"/>
          <dgm:constr type="w" for="ch" forName="FourNodes_2" refType="w" fact="0.8"/>
          <dgm:constr type="h" for="ch" forName="FourNodes_2" refType="h" fact="0.22"/>
          <dgm:constr type="ctrY" for="ch" forName="FourNodes_2" refType="h" fact="0.37"/>
          <dgm:constr type="ctrX" for="ch" forName="FourNodes_2" refType="w" fact="0.533"/>
          <dgm:constr type="w" for="ch" forName="FourNodes_3" refType="w" fact="0.8"/>
          <dgm:constr type="h" for="ch" forName="FourNodes_3" refType="h" fact="0.22"/>
          <dgm:constr type="ctrY" for="ch" forName="FourNodes_3" refType="h" fact="0.63"/>
          <dgm:constr type="ctrX" for="ch" forName="FourNodes_3" refType="w" fact="0.467"/>
          <dgm:constr type="w" for="ch" forName="FourNodes_4" refType="w" fact="0.8"/>
          <dgm:constr type="h" for="ch" forName="FourNodes_4" refType="h" fact="0.22"/>
          <dgm:constr type="b" for="ch" forName="FourNodes_4" refType="h"/>
          <dgm:constr type="l" for="ch" forName="FourNodes_4"/>
          <dgm:constr type="w" for="ch" forName="FourConn_1-2" refType="h" refFor="ch" refForName="FourNodes_1" fact="0.65"/>
          <dgm:constr type="h" for="ch" forName="FourConn_1-2" refType="h" refFor="ch" refForName="FourNodes_1" fact="0.65"/>
          <dgm:constr type="ctrY" for="ch" forName="FourConn_1-2" refType="h" fact="0.24"/>
          <dgm:constr type="l" for="ch" forName="FourConn_1-2" refType="l" refFor="ch" refForName="FourNodes_1"/>
          <dgm:constr type="w" for="ch" forName="FourConn_2-3" refType="h" refFor="ch" refForName="FourNodes_2" fact="0.65"/>
          <dgm:constr type="h" for="ch" forName="FourConn_2-3" refType="h" refFor="ch" refForName="FourNodes_2" fact="0.65"/>
          <dgm:constr type="ctrY" for="ch" forName="FourConn_2-3" refType="h" fact="0.5"/>
          <dgm:constr type="l" for="ch" forName="FourConn_2-3" refType="l" refFor="ch" refForName="FourNodes_2"/>
          <dgm:constr type="w" for="ch" forName="FourConn_3-4" refType="h" refFor="ch" refForName="FourNodes_3" fact="0.65"/>
          <dgm:constr type="h" for="ch" forName="FourConn_3-4" refType="h" refFor="ch" refForName="FourNodes_3" fact="0.65"/>
          <dgm:constr type="ctrY" for="ch" forName="FourConn_3-4" refType="h" fact="0.76"/>
          <dgm:constr type="l" for="ch" forName="FourConn_3-4" refType="l" refFor="ch" refForName="FourNodes_3"/>
          <dgm:constr type="l" for="ch" forName="FourNodes_1_text" refType="r" refFor="ch" refForName="FourConn_1-2"/>
          <dgm:constr type="lOff" for="ch" forName="FourNodes_1_text" refType="w" refFor="ch" refForName="FourConn_1-2" fact="0.69"/>
          <dgm:constr type="t" for="ch" forName="FourNodes_1_text" refType="t" refFor="ch" refForName="FourNodes_1"/>
          <dgm:constr type="b" for="ch" forName="FourNodes_1_text" refType="b" refFor="ch" refForName="FourNodes_1"/>
          <dgm:constr type="r" for="ch" forName="FourNodes_1_text" refType="r" refFor="ch" refForName="FourNodes_1"/>
          <dgm:constr type="l" for="ch" forName="FourNodes_2_text" refType="r" refFor="ch" refForName="FourConn_1-2"/>
          <dgm:constr type="t" for="ch" forName="FourNodes_2_text" refType="t" refFor="ch" refForName="FourNodes_2"/>
          <dgm:constr type="b" for="ch" forName="FourNodes_2_text" refType="b" refFor="ch" refForName="FourNodes_2"/>
          <dgm:constr type="r" for="ch" forName="FourNodes_2_text" refType="r" refFor="ch" refForName="FourNodes_2"/>
          <dgm:constr type="l" for="ch" forName="FourNodes_3_text" refType="r" refFor="ch" refForName="FourConn_2-3"/>
          <dgm:constr type="t" for="ch" forName="FourNodes_3_text" refType="t" refFor="ch" refForName="FourNodes_3"/>
          <dgm:constr type="b" for="ch" forName="FourNodes_3_text" refType="b" refFor="ch" refForName="FourNodes_3"/>
          <dgm:constr type="r" for="ch" forName="FourNodes_3_text" refType="r" refFor="ch" refForName="FourNodes_3"/>
          <dgm:constr type="l" for="ch" forName="FourNodes_4_text" refType="r" refFor="ch" refForName="FourConn_3-4"/>
          <dgm:constr type="t" for="ch" forName="FourNodes_4_text" refType="t" refFor="ch" refForName="FourNodes_4"/>
          <dgm:constr type="b" for="ch" forName="FourNodes_4_text" refType="b" refFor="ch" refForName="FourNodes_4"/>
          <dgm:constr type="r" for="ch" forName="FourNodes_4_text" refType="r" refFor="ch" refForName="FourNodes_4"/>
          <dgm:constr type="w" for="ch" forName="FiveNodes_1" refType="w" fact="0.77"/>
          <dgm:constr type="h" for="ch" forName="FiveNodes_1" refType="h" fact="0.18"/>
          <dgm:constr type="t" for="ch" forName="FiveNodes_1"/>
          <dgm:constr type="r" for="ch" forName="FiveNodes_1" refType="w"/>
          <dgm:constr type="w" for="ch" forName="FiveNodes_2" refType="w" fact="0.77"/>
          <dgm:constr type="h" for="ch" forName="FiveNodes_2" refType="h" fact="0.18"/>
          <dgm:constr type="ctrY" for="ch" forName="FiveNodes_2" refType="h" fact="0.295"/>
          <dgm:constr type="ctrX" for="ch" forName="FiveNodes_2" refType="w" fact="0.5575"/>
          <dgm:constr type="w" for="ch" forName="FiveNodes_3" refType="w" fact="0.77"/>
          <dgm:constr type="h" for="ch" forName="FiveNodes_3" refType="h" fact="0.18"/>
          <dgm:constr type="ctrY" for="ch" forName="FiveNodes_3" refType="h" fact="0.5"/>
          <dgm:constr type="ctrX" for="ch" forName="FiveNodes_3" refType="w" fact="0.5"/>
          <dgm:constr type="w" for="ch" forName="FiveNodes_4" refType="w" fact="0.77"/>
          <dgm:constr type="h" for="ch" forName="FiveNodes_4" refType="h" fact="0.18"/>
          <dgm:constr type="ctrY" for="ch" forName="FiveNodes_4" refType="h" fact="0.705"/>
          <dgm:constr type="ctrX" for="ch" forName="FiveNodes_4" refType="w" fact="0.4425"/>
          <dgm:constr type="w" for="ch" forName="FiveNodes_5" refType="w" fact="0.77"/>
          <dgm:constr type="h" for="ch" forName="FiveNodes_5" refType="h" fact="0.18"/>
          <dgm:constr type="b" for="ch" forName="FiveNodes_5" refType="h"/>
          <dgm:constr type="l" for="ch" forName="FiveNodes_5"/>
          <dgm:constr type="w" for="ch" forName="FiveConn_1-2" refType="h" refFor="ch" refForName="FiveNodes_1" fact="0.65"/>
          <dgm:constr type="h" for="ch" forName="FiveConn_1-2" refType="h" refFor="ch" refForName="FiveNodes_1" fact="0.65"/>
          <dgm:constr type="ctrY" for="ch" forName="FiveConn_1-2" refType="h" fact="0.19"/>
          <dgm:constr type="l" for="ch" forName="FiveConn_1-2" refType="l" refFor="ch" refForName="FiveNodes_1"/>
          <dgm:constr type="w" for="ch" forName="FiveConn_2-3" refType="h" refFor="ch" refForName="FiveNodes_2" fact="0.65"/>
          <dgm:constr type="h" for="ch" forName="FiveConn_2-3" refType="h" refFor="ch" refForName="FiveNodes_2" fact="0.65"/>
          <dgm:constr type="ctrY" for="ch" forName="FiveConn_2-3" refType="h" fact="0.395"/>
          <dgm:constr type="l" for="ch" forName="FiveConn_2-3" refType="l" refFor="ch" refForName="FiveNodes_2"/>
          <dgm:constr type="w" for="ch" forName="FiveConn_3-4" refType="h" refFor="ch" refForName="FiveNodes_3" fact="0.65"/>
          <dgm:constr type="h" for="ch" forName="FiveConn_3-4" refType="h" refFor="ch" refForName="FiveNodes_3" fact="0.65"/>
          <dgm:constr type="ctrY" for="ch" forName="FiveConn_3-4" refType="h" fact="0.597"/>
          <dgm:constr type="l" for="ch" forName="FiveConn_3-4" refType="l" refFor="ch" refForName="FiveNodes_3"/>
          <dgm:constr type="w" for="ch" forName="FiveConn_4-5" refType="h" refFor="ch" refForName="FiveNodes_4" fact="0.65"/>
          <dgm:constr type="h" for="ch" forName="FiveConn_4-5" refType="h" refFor="ch" refForName="FiveNodes_4" fact="0.65"/>
          <dgm:constr type="ctrY" for="ch" forName="FiveConn_4-5" refType="h" fact="0.804"/>
          <dgm:constr type="l" for="ch" forName="FiveConn_4-5" refType="l" refFor="ch" refForName="FiveNodes_4"/>
          <dgm:constr type="l" for="ch" forName="FiveNodes_1_text" refType="r" refFor="ch" refForName="FiveConn_1-2"/>
          <dgm:constr type="lOff" for="ch" forName="FiveNodes_1_text" refType="w" refFor="ch" refForName="FiveConn_1-2" fact="0.73"/>
          <dgm:constr type="t" for="ch" forName="FiveNodes_1_text" refType="t" refFor="ch" refForName="FiveNodes_1"/>
          <dgm:constr type="b" for="ch" forName="FiveNodes_1_text" refType="b" refFor="ch" refForName="FiveNodes_1"/>
          <dgm:constr type="r" for="ch" forName="FiveNodes_1_text" refType="r" refFor="ch" refForName="FiveNodes_1"/>
          <dgm:constr type="l" for="ch" forName="FiveNodes_2_text" refType="r" refFor="ch" refForName="FiveConn_1-2"/>
          <dgm:constr type="t" for="ch" forName="FiveNodes_2_text" refType="t" refFor="ch" refForName="FiveNodes_2"/>
          <dgm:constr type="b" for="ch" forName="FiveNodes_2_text" refType="b" refFor="ch" refForName="FiveNodes_2"/>
          <dgm:constr type="r" for="ch" forName="FiveNodes_2_text" refType="r" refFor="ch" refForName="FiveNodes_2"/>
          <dgm:constr type="l" for="ch" forName="FiveNodes_3_text" refType="r" refFor="ch" refForName="FiveConn_2-3"/>
          <dgm:constr type="t" for="ch" forName="FiveNodes_3_text" refType="t" refFor="ch" refForName="FiveNodes_3"/>
          <dgm:constr type="b" for="ch" forName="FiveNodes_3_text" refType="b" refFor="ch" refForName="FiveNodes_3"/>
          <dgm:constr type="r" for="ch" forName="FiveNodes_3_text" refType="r" refFor="ch" refForName="FiveNodes_3"/>
          <dgm:constr type="l" for="ch" forName="FiveNodes_4_text" refType="r" refFor="ch" refForName="FiveConn_3-4"/>
          <dgm:constr type="t" for="ch" forName="FiveNodes_4_text" refType="t" refFor="ch" refForName="FiveNodes_4"/>
          <dgm:constr type="b" for="ch" forName="FiveNodes_4_text" refType="b" refFor="ch" refForName="FiveNodes_4"/>
          <dgm:constr type="r" for="ch" forName="FiveNodes_4_text" refType="r" refFor="ch" refForName="FiveNodes_4"/>
          <dgm:constr type="l" for="ch" forName="FiveNodes_5_text" refType="r" refFor="ch" refForName="FiveConn_4-5"/>
          <dgm:constr type="t" for="ch" forName="FiveNodes_5_text" refType="t" refFor="ch" refForName="FiveNodes_5"/>
          <dgm:constr type="b" for="ch" forName="FiveNodes_5_text" refType="b" refFor="ch" refForName="FiveNodes_5"/>
          <dgm:constr type="r" for="ch" forName="FiveNodes_5_text" refType="r" refFor="ch" refForName="FiveNodes_5"/>
        </dgm:constrLst>
      </dgm:else>
    </dgm:choose>
    <dgm:ruleLst/>
    <dgm:layoutNode name="dummyMaxCanvas">
      <dgm:varLst/>
      <dgm:alg type="sp"/>
      <dgm:shape xmlns:r="http://schemas.openxmlformats.org/officeDocument/2006/relationships" r:blip="">
        <dgm:adjLst/>
      </dgm:shape>
      <dgm:presOf/>
      <dgm:constrLst/>
      <dgm:ruleLst/>
    </dgm:layoutNode>
    <dgm:choose name="Name3">
      <dgm:if name="Name4" axis="ch" ptType="node" func="cnt" op="equ" val="1">
        <dgm:layoutNode name="OneNode_1">
          <dgm:varLst>
            <dgm:bulletEnabled val="1"/>
          </dgm:varLst>
          <dgm:alg type="tx"/>
          <dgm:shape xmlns:r="http://schemas.openxmlformats.org/officeDocument/2006/relationships" type="roundRect" r:blip="">
            <dgm:adjLst>
              <dgm:adj idx="1" val="0.1"/>
            </dgm:adjLst>
          </dgm:shape>
          <dgm:presOf axis="ch desOrSelf" ptType="node node" st="1 1" cnt="1 0"/>
          <dgm:constrLst>
            <dgm:constr type="lMarg" refType="primFontSz" fact="0.3"/>
            <dgm:constr type="rMarg" refType="primFontSz" fact="0.3"/>
            <dgm:constr type="tMarg" refType="primFontSz" fact="0.3"/>
            <dgm:constr type="bMarg" refType="primFontSz" fact="0.3"/>
          </dgm:constrLst>
          <dgm:ruleLst>
            <dgm:rule type="primFontSz" val="5" fact="NaN" max="NaN"/>
          </dgm:ruleLst>
        </dgm:layoutNode>
      </dgm:if>
      <dgm:else name="Name5">
        <dgm:choose name="Name6">
          <dgm:if name="Name7" axis="ch" ptType="node" func="cnt" op="equ" val="2">
            <dgm:layoutNode name="TwoNodes_1">
              <dgm:varLst>
                <dgm:bulletEnabled val="1"/>
              </dgm:varLst>
              <dgm:alg type="sp"/>
              <dgm:shape xmlns:r="http://schemas.openxmlformats.org/officeDocument/2006/relationships" type="roundRect" r:blip="">
                <dgm:adjLst>
                  <dgm:adj idx="1" val="0.1"/>
                </dgm:adjLst>
              </dgm:shape>
              <dgm:presOf axis="ch desOrSelf" ptType="node node" st="1 1" cnt="1 0"/>
              <dgm:constrLst/>
              <dgm:ruleLst/>
            </dgm:layoutNode>
            <dgm:layoutNode name="TwoNodes_2">
              <dgm:varLst>
                <dgm:bulletEnabled val="1"/>
              </dgm:varLst>
              <dgm:alg type="sp"/>
              <dgm:shape xmlns:r="http://schemas.openxmlformats.org/officeDocument/2006/relationships" type="roundRect" r:blip="">
                <dgm:adjLst>
                  <dgm:adj idx="1" val="0.1"/>
                </dgm:adjLst>
              </dgm:shape>
              <dgm:presOf axis="ch desOrSelf" ptType="node node" st="2 1" cnt="1 0"/>
              <dgm:constrLst/>
              <dgm:ruleLst/>
            </dgm:layoutNode>
            <dgm:layoutNode name="TwoConn_1-2" styleLbl="fgAccFollowNode1">
              <dgm:varLst>
                <dgm:bulletEnabled val="1"/>
              </dgm:varLst>
              <dgm:alg type="tx"/>
              <dgm:shape xmlns:r="http://schemas.openxmlformats.org/officeDocument/2006/relationships" type="downArrow" r:blip="">
                <dgm:adjLst>
                  <dgm:adj idx="1" val="0.55"/>
                  <dgm:adj idx="2" val="0.45"/>
                </dgm:adjLst>
              </dgm:shape>
              <dgm:presOf axis="ch" ptType="sibTrans" cnt="1"/>
              <dgm:constrLst>
                <dgm:constr type="lMarg" refType="primFontSz" fact="0.1"/>
                <dgm:constr type="rMarg" refType="primFontSz" fact="0.1"/>
                <dgm:constr type="tMarg" refType="primFontSz" fact="0.1"/>
                <dgm:constr type="bMarg" refType="primFontSz" fact="0.1"/>
              </dgm:constrLst>
              <dgm:ruleLst>
                <dgm:rule type="primFontSz" val="5" fact="NaN" max="NaN"/>
              </dgm:ruleLst>
            </dgm:layoutNode>
            <dgm:layoutNode name="TwoNodes_1_text">
              <dgm:varLst>
                <dgm:bulletEnabled val="1"/>
              </dgm:varLst>
              <dgm:alg type="tx">
                <dgm:param type="parTxLTRAlign" val="l"/>
                <dgm:param type="txAnchorVertCh" val="mid"/>
              </dgm:alg>
              <dgm:shape xmlns:r="http://schemas.openxmlformats.org/officeDocument/2006/relationships" type="roundRect" r:blip="" hideGeom="1">
                <dgm:adjLst>
                  <dgm:adj idx="1" val="0.1"/>
                </dgm:adjLst>
              </dgm:shape>
              <dgm:presOf axis="ch desOrSelf" ptType="node node" st="1 1" cnt="1 0"/>
              <dgm:constrLst>
                <dgm:constr type="lMarg" refType="primFontSz" fact="0.3"/>
                <dgm:constr type="rMarg" refType="primFontSz" fact="0.3"/>
                <dgm:constr type="tMarg" refType="primFontSz" fact="0.3"/>
                <dgm:constr type="bMarg" refType="primFontSz" fact="0.3"/>
              </dgm:constrLst>
              <dgm:ruleLst>
                <dgm:rule type="primFontSz" val="5" fact="NaN" max="NaN"/>
              </dgm:ruleLst>
            </dgm:layoutNode>
            <dgm:layoutNode name="TwoNodes_2_text">
              <dgm:varLst>
                <dgm:bulletEnabled val="1"/>
              </dgm:varLst>
              <dgm:alg type="tx">
                <dgm:param type="parTxLTRAlign" val="l"/>
                <dgm:param type="txAnchorVertCh" val="mid"/>
              </dgm:alg>
              <dgm:shape xmlns:r="http://schemas.openxmlformats.org/officeDocument/2006/relationships" type="roundRect" r:blip="" hideGeom="1">
                <dgm:adjLst>
                  <dgm:adj idx="1" val="0.1"/>
                </dgm:adjLst>
              </dgm:shape>
              <dgm:presOf axis="ch desOrSelf" ptType="node node" st="2 1" cnt="1 0"/>
              <dgm:constrLst>
                <dgm:constr type="lMarg" refType="primFontSz" fact="0.3"/>
                <dgm:constr type="rMarg" refType="primFontSz" fact="0.3"/>
                <dgm:constr type="tMarg" refType="primFontSz" fact="0.3"/>
                <dgm:constr type="bMarg" refType="primFontSz" fact="0.3"/>
              </dgm:constrLst>
              <dgm:ruleLst>
                <dgm:rule type="primFontSz" val="5" fact="NaN" max="NaN"/>
              </dgm:ruleLst>
            </dgm:layoutNode>
          </dgm:if>
          <dgm:else name="Name8">
            <dgm:choose name="Name9">
              <dgm:if name="Name10" axis="ch" ptType="node" func="cnt" op="equ" val="3">
                <dgm:layoutNode name="ThreeNodes_1">
                  <dgm:varLst>
                    <dgm:bulletEnabled val="1"/>
                  </dgm:varLst>
                  <dgm:alg type="sp"/>
                  <dgm:shape xmlns:r="http://schemas.openxmlformats.org/officeDocument/2006/relationships" type="roundRect" r:blip="">
                    <dgm:adjLst>
                      <dgm:adj idx="1" val="0.1"/>
                    </dgm:adjLst>
                  </dgm:shape>
                  <dgm:presOf axis="ch desOrSelf" ptType="node node" st="1 1" cnt="1 0"/>
                  <dgm:constrLst/>
                  <dgm:ruleLst/>
                </dgm:layoutNode>
                <dgm:layoutNode name="ThreeNodes_2">
                  <dgm:varLst>
                    <dgm:bulletEnabled val="1"/>
                  </dgm:varLst>
                  <dgm:alg type="sp"/>
                  <dgm:shape xmlns:r="http://schemas.openxmlformats.org/officeDocument/2006/relationships" type="roundRect" r:blip="">
                    <dgm:adjLst>
                      <dgm:adj idx="1" val="0.1"/>
                    </dgm:adjLst>
                  </dgm:shape>
                  <dgm:presOf axis="ch desOrSelf" ptType="node node" st="2 1" cnt="1 0"/>
                  <dgm:constrLst/>
                  <dgm:ruleLst/>
                </dgm:layoutNode>
                <dgm:layoutNode name="ThreeNodes_3">
                  <dgm:varLst>
                    <dgm:bulletEnabled val="1"/>
                  </dgm:varLst>
                  <dgm:alg type="sp"/>
                  <dgm:shape xmlns:r="http://schemas.openxmlformats.org/officeDocument/2006/relationships" type="roundRect" r:blip="">
                    <dgm:adjLst>
                      <dgm:adj idx="1" val="0.1"/>
                    </dgm:adjLst>
                  </dgm:shape>
                  <dgm:presOf axis="ch desOrSelf" ptType="node node" st="3 1" cnt="1 0"/>
                  <dgm:constrLst/>
                  <dgm:ruleLst/>
                </dgm:layoutNode>
                <dgm:layoutNode name="ThreeConn_1-2" styleLbl="fgAccFollowNode1">
                  <dgm:varLst>
                    <dgm:bulletEnabled val="1"/>
                  </dgm:varLst>
                  <dgm:alg type="tx"/>
                  <dgm:shape xmlns:r="http://schemas.openxmlformats.org/officeDocument/2006/relationships" type="downArrow" r:blip="">
                    <dgm:adjLst>
                      <dgm:adj idx="1" val="0.55"/>
                      <dgm:adj idx="2" val="0.45"/>
                    </dgm:adjLst>
                  </dgm:shape>
                  <dgm:presOf axis="ch" ptType="sibTrans" cnt="1"/>
                  <dgm:constrLst>
                    <dgm:constr type="lMarg" refType="primFontSz" fact="0.1"/>
                    <dgm:constr type="rMarg" refType="primFontSz" fact="0.1"/>
                    <dgm:constr type="tMarg" refType="primFontSz" fact="0.1"/>
                    <dgm:constr type="bMarg" refType="primFontSz" fact="0.1"/>
                  </dgm:constrLst>
                  <dgm:ruleLst>
                    <dgm:rule type="primFontSz" val="5" fact="NaN" max="NaN"/>
                  </dgm:ruleLst>
                </dgm:layoutNode>
                <dgm:layoutNode name="ThreeConn_2-3" styleLbl="fgAccFollowNode1">
                  <dgm:varLst>
                    <dgm:bulletEnabled val="1"/>
                  </dgm:varLst>
                  <dgm:alg type="tx"/>
                  <dgm:shape xmlns:r="http://schemas.openxmlformats.org/officeDocument/2006/relationships" type="downArrow" r:blip="">
                    <dgm:adjLst>
                      <dgm:adj idx="1" val="0.55"/>
                      <dgm:adj idx="2" val="0.45"/>
                    </dgm:adjLst>
                  </dgm:shape>
                  <dgm:presOf axis="ch" ptType="sibTrans" st="2" cnt="1"/>
                  <dgm:constrLst>
                    <dgm:constr type="lMarg" refType="primFontSz" fact="0.1"/>
                    <dgm:constr type="rMarg" refType="primFontSz" fact="0.1"/>
                    <dgm:constr type="tMarg" refType="primFontSz" fact="0.1"/>
                    <dgm:constr type="bMarg" refType="primFontSz" fact="0.1"/>
                  </dgm:constrLst>
                  <dgm:ruleLst>
                    <dgm:rule type="primFontSz" val="5" fact="NaN" max="NaN"/>
                  </dgm:ruleLst>
                </dgm:layoutNode>
                <dgm:layoutNode name="ThreeNodes_1_text">
                  <dgm:varLst>
                    <dgm:bulletEnabled val="1"/>
                  </dgm:varLst>
                  <dgm:alg type="tx">
                    <dgm:param type="parTxLTRAlign" val="l"/>
                    <dgm:param type="txAnchorVertCh" val="mid"/>
                  </dgm:alg>
                  <dgm:shape xmlns:r="http://schemas.openxmlformats.org/officeDocument/2006/relationships" type="roundRect" r:blip="" hideGeom="1">
                    <dgm:adjLst>
                      <dgm:adj idx="1" val="0.1"/>
                    </dgm:adjLst>
                  </dgm:shape>
                  <dgm:presOf axis="ch desOrSelf" ptType="node node" st="1 1" cnt="1 0"/>
                  <dgm:constrLst>
                    <dgm:constr type="lMarg" refType="primFontSz" fact="0.3"/>
                    <dgm:constr type="rMarg" refType="primFontSz" fact="0.3"/>
                    <dgm:constr type="tMarg" refType="primFontSz" fact="0.3"/>
                    <dgm:constr type="bMarg" refType="primFontSz" fact="0.3"/>
                  </dgm:constrLst>
                  <dgm:ruleLst>
                    <dgm:rule type="primFontSz" val="5" fact="NaN" max="NaN"/>
                  </dgm:ruleLst>
                </dgm:layoutNode>
                <dgm:layoutNode name="ThreeNodes_2_text">
                  <dgm:varLst>
                    <dgm:bulletEnabled val="1"/>
                  </dgm:varLst>
                  <dgm:alg type="tx">
                    <dgm:param type="parTxLTRAlign" val="l"/>
                    <dgm:param type="txAnchorVertCh" val="mid"/>
                  </dgm:alg>
                  <dgm:shape xmlns:r="http://schemas.openxmlformats.org/officeDocument/2006/relationships" type="roundRect" r:blip="" hideGeom="1">
                    <dgm:adjLst>
                      <dgm:adj idx="1" val="0.1"/>
                    </dgm:adjLst>
                  </dgm:shape>
                  <dgm:presOf axis="ch desOrSelf" ptType="node node" st="2 1" cnt="1 0"/>
                  <dgm:constrLst>
                    <dgm:constr type="lMarg" refType="primFontSz" fact="0.3"/>
                    <dgm:constr type="rMarg" refType="primFontSz" fact="0.3"/>
                    <dgm:constr type="tMarg" refType="primFontSz" fact="0.3"/>
                    <dgm:constr type="bMarg" refType="primFontSz" fact="0.3"/>
                  </dgm:constrLst>
                  <dgm:ruleLst>
                    <dgm:rule type="primFontSz" val="5" fact="NaN" max="NaN"/>
                  </dgm:ruleLst>
                </dgm:layoutNode>
                <dgm:layoutNode name="ThreeNodes_3_text">
                  <dgm:varLst>
                    <dgm:bulletEnabled val="1"/>
                  </dgm:varLst>
                  <dgm:alg type="tx">
                    <dgm:param type="parTxLTRAlign" val="l"/>
                    <dgm:param type="txAnchorVertCh" val="mid"/>
                  </dgm:alg>
                  <dgm:shape xmlns:r="http://schemas.openxmlformats.org/officeDocument/2006/relationships" type="roundRect" r:blip="" hideGeom="1">
                    <dgm:adjLst>
                      <dgm:adj idx="1" val="0.1"/>
                    </dgm:adjLst>
                  </dgm:shape>
                  <dgm:presOf axis="ch desOrSelf" ptType="node node" st="3 1" cnt="1 0"/>
                  <dgm:constrLst>
                    <dgm:constr type="lMarg" refType="primFontSz" fact="0.3"/>
                    <dgm:constr type="rMarg" refType="primFontSz" fact="0.3"/>
                    <dgm:constr type="tMarg" refType="primFontSz" fact="0.3"/>
                    <dgm:constr type="bMarg" refType="primFontSz" fact="0.3"/>
                  </dgm:constrLst>
                  <dgm:ruleLst>
                    <dgm:rule type="primFontSz" val="5" fact="NaN" max="NaN"/>
                  </dgm:ruleLst>
                </dgm:layoutNode>
              </dgm:if>
              <dgm:else name="Name11">
                <dgm:choose name="Name12">
                  <dgm:if name="Name13" axis="ch" ptType="node" func="cnt" op="equ" val="4">
                    <dgm:layoutNode name="FourNodes_1">
                      <dgm:varLst>
                        <dgm:bulletEnabled val="1"/>
                      </dgm:varLst>
                      <dgm:alg type="sp"/>
                      <dgm:shape xmlns:r="http://schemas.openxmlformats.org/officeDocument/2006/relationships" type="roundRect" r:blip="">
                        <dgm:adjLst>
                          <dgm:adj idx="1" val="0.1"/>
                        </dgm:adjLst>
                      </dgm:shape>
                      <dgm:presOf axis="ch desOrSelf" ptType="node node" st="1 1" cnt="1 0"/>
                      <dgm:constrLst/>
                      <dgm:ruleLst/>
                    </dgm:layoutNode>
                    <dgm:layoutNode name="FourNodes_2">
                      <dgm:varLst>
                        <dgm:bulletEnabled val="1"/>
                      </dgm:varLst>
                      <dgm:alg type="sp"/>
                      <dgm:shape xmlns:r="http://schemas.openxmlformats.org/officeDocument/2006/relationships" type="roundRect" r:blip="">
                        <dgm:adjLst>
                          <dgm:adj idx="1" val="0.1"/>
                        </dgm:adjLst>
                      </dgm:shape>
                      <dgm:presOf axis="ch desOrSelf" ptType="node node" st="2 1" cnt="1 0"/>
                      <dgm:constrLst/>
                      <dgm:ruleLst/>
                    </dgm:layoutNode>
                    <dgm:layoutNode name="FourNodes_3">
                      <dgm:varLst>
                        <dgm:bulletEnabled val="1"/>
                      </dgm:varLst>
                      <dgm:alg type="sp"/>
                      <dgm:shape xmlns:r="http://schemas.openxmlformats.org/officeDocument/2006/relationships" type="roundRect" r:blip="">
                        <dgm:adjLst>
                          <dgm:adj idx="1" val="0.1"/>
                        </dgm:adjLst>
                      </dgm:shape>
                      <dgm:presOf axis="ch desOrSelf" ptType="node node" st="3 1" cnt="1 0"/>
                      <dgm:constrLst/>
                      <dgm:ruleLst/>
                    </dgm:layoutNode>
                    <dgm:layoutNode name="FourNodes_4">
                      <dgm:varLst>
                        <dgm:bulletEnabled val="1"/>
                      </dgm:varLst>
                      <dgm:alg type="sp"/>
                      <dgm:shape xmlns:r="http://schemas.openxmlformats.org/officeDocument/2006/relationships" type="roundRect" r:blip="">
                        <dgm:adjLst>
                          <dgm:adj idx="1" val="0.1"/>
                        </dgm:adjLst>
                      </dgm:shape>
                      <dgm:presOf axis="ch desOrSelf" ptType="node node" st="4 1" cnt="1 0"/>
                      <dgm:constrLst/>
                      <dgm:ruleLst/>
                    </dgm:layoutNode>
                    <dgm:layoutNode name="FourConn_1-2" styleLbl="fgAccFollowNode1">
                      <dgm:varLst>
                        <dgm:bulletEnabled val="1"/>
                      </dgm:varLst>
                      <dgm:alg type="tx"/>
                      <dgm:shape xmlns:r="http://schemas.openxmlformats.org/officeDocument/2006/relationships" type="downArrow" r:blip="">
                        <dgm:adjLst>
                          <dgm:adj idx="1" val="0.55"/>
                          <dgm:adj idx="2" val="0.45"/>
                        </dgm:adjLst>
                      </dgm:shape>
                      <dgm:presOf axis="ch" ptType="sibTrans" cnt="1"/>
                      <dgm:constrLst>
                        <dgm:constr type="lMarg" refType="primFontSz" fact="0.1"/>
                        <dgm:constr type="rMarg" refType="primFontSz" fact="0.1"/>
                        <dgm:constr type="tMarg" refType="primFontSz" fact="0.1"/>
                        <dgm:constr type="bMarg" refType="primFontSz" fact="0.1"/>
                      </dgm:constrLst>
                      <dgm:ruleLst>
                        <dgm:rule type="primFontSz" val="5" fact="NaN" max="NaN"/>
                      </dgm:ruleLst>
                    </dgm:layoutNode>
                    <dgm:layoutNode name="FourConn_2-3" styleLbl="fgAccFollowNode1">
                      <dgm:varLst>
                        <dgm:bulletEnabled val="1"/>
                      </dgm:varLst>
                      <dgm:alg type="tx"/>
                      <dgm:shape xmlns:r="http://schemas.openxmlformats.org/officeDocument/2006/relationships" type="downArrow" r:blip="">
                        <dgm:adjLst>
                          <dgm:adj idx="1" val="0.55"/>
                          <dgm:adj idx="2" val="0.45"/>
                        </dgm:adjLst>
                      </dgm:shape>
                      <dgm:presOf axis="ch" ptType="sibTrans" st="2" cnt="1"/>
                      <dgm:constrLst>
                        <dgm:constr type="lMarg" refType="primFontSz" fact="0.1"/>
                        <dgm:constr type="rMarg" refType="primFontSz" fact="0.1"/>
                        <dgm:constr type="tMarg" refType="primFontSz" fact="0.1"/>
                        <dgm:constr type="bMarg" refType="primFontSz" fact="0.1"/>
                      </dgm:constrLst>
                      <dgm:ruleLst>
                        <dgm:rule type="primFontSz" val="5" fact="NaN" max="NaN"/>
                      </dgm:ruleLst>
                    </dgm:layoutNode>
                    <dgm:layoutNode name="FourConn_3-4" styleLbl="fgAccFollowNode1">
                      <dgm:varLst>
                        <dgm:bulletEnabled val="1"/>
                      </dgm:varLst>
                      <dgm:alg type="tx"/>
                      <dgm:shape xmlns:r="http://schemas.openxmlformats.org/officeDocument/2006/relationships" type="downArrow" r:blip="">
                        <dgm:adjLst>
                          <dgm:adj idx="1" val="0.55"/>
                          <dgm:adj idx="2" val="0.45"/>
                        </dgm:adjLst>
                      </dgm:shape>
                      <dgm:presOf axis="ch" ptType="sibTrans" st="3" cnt="1"/>
                      <dgm:constrLst>
                        <dgm:constr type="lMarg" refType="primFontSz" fact="0.1"/>
                        <dgm:constr type="rMarg" refType="primFontSz" fact="0.1"/>
                        <dgm:constr type="tMarg" refType="primFontSz" fact="0.1"/>
                        <dgm:constr type="bMarg" refType="primFontSz" fact="0.1"/>
                      </dgm:constrLst>
                      <dgm:ruleLst>
                        <dgm:rule type="primFontSz" val="5" fact="NaN" max="NaN"/>
                      </dgm:ruleLst>
                    </dgm:layoutNode>
                    <dgm:layoutNode name="FourNodes_1_text">
                      <dgm:varLst>
                        <dgm:bulletEnabled val="1"/>
                      </dgm:varLst>
                      <dgm:alg type="tx">
                        <dgm:param type="parTxLTRAlign" val="l"/>
                        <dgm:param type="txAnchorVertCh" val="mid"/>
                      </dgm:alg>
                      <dgm:shape xmlns:r="http://schemas.openxmlformats.org/officeDocument/2006/relationships" type="roundRect" r:blip="" hideGeom="1">
                        <dgm:adjLst>
                          <dgm:adj idx="1" val="0.1"/>
                        </dgm:adjLst>
                      </dgm:shape>
                      <dgm:presOf axis="ch desOrSelf" ptType="node node" st="1 1" cnt="1 0"/>
                      <dgm:constrLst>
                        <dgm:constr type="lMarg" refType="primFontSz" fact="0.3"/>
                        <dgm:constr type="rMarg" refType="primFontSz" fact="0.3"/>
                        <dgm:constr type="tMarg" refType="primFontSz" fact="0.3"/>
                        <dgm:constr type="bMarg" refType="primFontSz" fact="0.3"/>
                      </dgm:constrLst>
                      <dgm:ruleLst>
                        <dgm:rule type="primFontSz" val="5" fact="NaN" max="NaN"/>
                      </dgm:ruleLst>
                    </dgm:layoutNode>
                    <dgm:layoutNode name="FourNodes_2_text">
                      <dgm:varLst>
                        <dgm:bulletEnabled val="1"/>
                      </dgm:varLst>
                      <dgm:alg type="tx">
                        <dgm:param type="parTxLTRAlign" val="l"/>
                        <dgm:param type="txAnchorVertCh" val="mid"/>
                      </dgm:alg>
                      <dgm:shape xmlns:r="http://schemas.openxmlformats.org/officeDocument/2006/relationships" type="roundRect" r:blip="" hideGeom="1">
                        <dgm:adjLst>
                          <dgm:adj idx="1" val="0.1"/>
                        </dgm:adjLst>
                      </dgm:shape>
                      <dgm:presOf axis="ch desOrSelf" ptType="node node" st="2 1" cnt="1 0"/>
                      <dgm:constrLst>
                        <dgm:constr type="lMarg" refType="primFontSz" fact="0.3"/>
                        <dgm:constr type="rMarg" refType="primFontSz" fact="0.3"/>
                        <dgm:constr type="tMarg" refType="primFontSz" fact="0.3"/>
                        <dgm:constr type="bMarg" refType="primFontSz" fact="0.3"/>
                      </dgm:constrLst>
                      <dgm:ruleLst>
                        <dgm:rule type="primFontSz" val="5" fact="NaN" max="NaN"/>
                      </dgm:ruleLst>
                    </dgm:layoutNode>
                    <dgm:layoutNode name="FourNodes_3_text">
                      <dgm:varLst>
                        <dgm:bulletEnabled val="1"/>
                      </dgm:varLst>
                      <dgm:alg type="tx">
                        <dgm:param type="parTxLTRAlign" val="l"/>
                        <dgm:param type="txAnchorVertCh" val="mid"/>
                      </dgm:alg>
                      <dgm:shape xmlns:r="http://schemas.openxmlformats.org/officeDocument/2006/relationships" type="roundRect" r:blip="" hideGeom="1">
                        <dgm:adjLst>
                          <dgm:adj idx="1" val="0.1"/>
                        </dgm:adjLst>
                      </dgm:shape>
                      <dgm:presOf axis="ch desOrSelf" ptType="node node" st="3 1" cnt="1 0"/>
                      <dgm:constrLst>
                        <dgm:constr type="lMarg" refType="primFontSz" fact="0.3"/>
                        <dgm:constr type="rMarg" refType="primFontSz" fact="0.3"/>
                        <dgm:constr type="tMarg" refType="primFontSz" fact="0.3"/>
                        <dgm:constr type="bMarg" refType="primFontSz" fact="0.3"/>
                      </dgm:constrLst>
                      <dgm:ruleLst>
                        <dgm:rule type="primFontSz" val="5" fact="NaN" max="NaN"/>
                      </dgm:ruleLst>
                    </dgm:layoutNode>
                    <dgm:layoutNode name="FourNodes_4_text">
                      <dgm:varLst>
                        <dgm:bulletEnabled val="1"/>
                      </dgm:varLst>
                      <dgm:alg type="tx">
                        <dgm:param type="parTxLTRAlign" val="l"/>
                        <dgm:param type="txAnchorVertCh" val="mid"/>
                      </dgm:alg>
                      <dgm:shape xmlns:r="http://schemas.openxmlformats.org/officeDocument/2006/relationships" type="roundRect" r:blip="" hideGeom="1">
                        <dgm:adjLst>
                          <dgm:adj idx="1" val="0.1"/>
                        </dgm:adjLst>
                      </dgm:shape>
                      <dgm:presOf axis="ch desOrSelf" ptType="node node" st="4 1" cnt="1 0"/>
                      <dgm:constrLst>
                        <dgm:constr type="lMarg" refType="primFontSz" fact="0.3"/>
                        <dgm:constr type="rMarg" refType="primFontSz" fact="0.3"/>
                        <dgm:constr type="tMarg" refType="primFontSz" fact="0.3"/>
                        <dgm:constr type="bMarg" refType="primFontSz" fact="0.3"/>
                      </dgm:constrLst>
                      <dgm:ruleLst>
                        <dgm:rule type="primFontSz" val="5" fact="NaN" max="NaN"/>
                      </dgm:ruleLst>
                    </dgm:layoutNode>
                  </dgm:if>
                  <dgm:else name="Name14">
                    <dgm:choose name="Name15">
                      <dgm:if name="Name16" axis="ch" ptType="node" func="cnt" op="gte" val="5">
                        <dgm:layoutNode name="FiveNodes_1">
                          <dgm:varLst>
                            <dgm:bulletEnabled val="1"/>
                          </dgm:varLst>
                          <dgm:alg type="sp"/>
                          <dgm:shape xmlns:r="http://schemas.openxmlformats.org/officeDocument/2006/relationships" type="roundRect" r:blip="">
                            <dgm:adjLst>
                              <dgm:adj idx="1" val="0.1"/>
                            </dgm:adjLst>
                          </dgm:shape>
                          <dgm:presOf axis="ch desOrSelf" ptType="node node" st="1 1" cnt="1 0"/>
                          <dgm:constrLst/>
                          <dgm:ruleLst/>
                        </dgm:layoutNode>
                        <dgm:layoutNode name="FiveNodes_2">
                          <dgm:varLst>
                            <dgm:bulletEnabled val="1"/>
                          </dgm:varLst>
                          <dgm:alg type="sp"/>
                          <dgm:shape xmlns:r="http://schemas.openxmlformats.org/officeDocument/2006/relationships" type="roundRect" r:blip="">
                            <dgm:adjLst>
                              <dgm:adj idx="1" val="0.1"/>
                            </dgm:adjLst>
                          </dgm:shape>
                          <dgm:presOf axis="ch desOrSelf" ptType="node node" st="2 1" cnt="1 0"/>
                          <dgm:constrLst/>
                          <dgm:ruleLst/>
                        </dgm:layoutNode>
                        <dgm:layoutNode name="FiveNodes_3">
                          <dgm:varLst>
                            <dgm:bulletEnabled val="1"/>
                          </dgm:varLst>
                          <dgm:alg type="sp"/>
                          <dgm:shape xmlns:r="http://schemas.openxmlformats.org/officeDocument/2006/relationships" type="roundRect" r:blip="">
                            <dgm:adjLst>
                              <dgm:adj idx="1" val="0.1"/>
                            </dgm:adjLst>
                          </dgm:shape>
                          <dgm:presOf axis="ch desOrSelf" ptType="node node" st="3 1" cnt="1 0"/>
                          <dgm:constrLst/>
                          <dgm:ruleLst/>
                        </dgm:layoutNode>
                        <dgm:layoutNode name="FiveNodes_4">
                          <dgm:varLst>
                            <dgm:bulletEnabled val="1"/>
                          </dgm:varLst>
                          <dgm:alg type="sp"/>
                          <dgm:shape xmlns:r="http://schemas.openxmlformats.org/officeDocument/2006/relationships" type="roundRect" r:blip="">
                            <dgm:adjLst>
                              <dgm:adj idx="1" val="0.1"/>
                            </dgm:adjLst>
                          </dgm:shape>
                          <dgm:presOf axis="ch desOrSelf" ptType="node node" st="4 1" cnt="1 0"/>
                          <dgm:constrLst/>
                          <dgm:ruleLst/>
                        </dgm:layoutNode>
                        <dgm:layoutNode name="FiveNodes_5">
                          <dgm:varLst>
                            <dgm:bulletEnabled val="1"/>
                          </dgm:varLst>
                          <dgm:alg type="sp"/>
                          <dgm:shape xmlns:r="http://schemas.openxmlformats.org/officeDocument/2006/relationships" type="roundRect" r:blip="">
                            <dgm:adjLst>
                              <dgm:adj idx="1" val="0.1"/>
                            </dgm:adjLst>
                          </dgm:shape>
                          <dgm:presOf axis="ch desOrSelf" ptType="node node" st="5 1" cnt="1 0"/>
                          <dgm:constrLst/>
                          <dgm:ruleLst/>
                        </dgm:layoutNode>
                        <dgm:layoutNode name="FiveConn_1-2" styleLbl="fgAccFollowNode1">
                          <dgm:varLst>
                            <dgm:bulletEnabled val="1"/>
                          </dgm:varLst>
                          <dgm:alg type="tx"/>
                          <dgm:shape xmlns:r="http://schemas.openxmlformats.org/officeDocument/2006/relationships" type="downArrow" r:blip="">
                            <dgm:adjLst>
                              <dgm:adj idx="1" val="0.55"/>
                              <dgm:adj idx="2" val="0.45"/>
                            </dgm:adjLst>
                          </dgm:shape>
                          <dgm:presOf axis="ch" ptType="sibTrans" cnt="1"/>
                          <dgm:constrLst>
                            <dgm:constr type="lMarg" refType="primFontSz" fact="0.1"/>
                            <dgm:constr type="rMarg" refType="primFontSz" fact="0.1"/>
                            <dgm:constr type="tMarg" refType="primFontSz" fact="0.1"/>
                            <dgm:constr type="bMarg" refType="primFontSz" fact="0.1"/>
                          </dgm:constrLst>
                          <dgm:ruleLst>
                            <dgm:rule type="primFontSz" val="5" fact="NaN" max="NaN"/>
                          </dgm:ruleLst>
                        </dgm:layoutNode>
                        <dgm:layoutNode name="FiveConn_2-3" styleLbl="fgAccFollowNode1">
                          <dgm:varLst>
                            <dgm:bulletEnabled val="1"/>
                          </dgm:varLst>
                          <dgm:alg type="tx"/>
                          <dgm:shape xmlns:r="http://schemas.openxmlformats.org/officeDocument/2006/relationships" type="downArrow" r:blip="">
                            <dgm:adjLst>
                              <dgm:adj idx="1" val="0.55"/>
                              <dgm:adj idx="2" val="0.45"/>
                            </dgm:adjLst>
                          </dgm:shape>
                          <dgm:presOf axis="ch" ptType="sibTrans" st="2" cnt="1"/>
                          <dgm:constrLst>
                            <dgm:constr type="lMarg" refType="primFontSz" fact="0.1"/>
                            <dgm:constr type="rMarg" refType="primFontSz" fact="0.1"/>
                            <dgm:constr type="tMarg" refType="primFontSz" fact="0.1"/>
                            <dgm:constr type="bMarg" refType="primFontSz" fact="0.1"/>
                          </dgm:constrLst>
                          <dgm:ruleLst>
                            <dgm:rule type="primFontSz" val="5" fact="NaN" max="NaN"/>
                          </dgm:ruleLst>
                        </dgm:layoutNode>
                        <dgm:layoutNode name="FiveConn_3-4" styleLbl="fgAccFollowNode1">
                          <dgm:varLst>
                            <dgm:bulletEnabled val="1"/>
                          </dgm:varLst>
                          <dgm:alg type="tx"/>
                          <dgm:shape xmlns:r="http://schemas.openxmlformats.org/officeDocument/2006/relationships" type="downArrow" r:blip="">
                            <dgm:adjLst>
                              <dgm:adj idx="1" val="0.55"/>
                              <dgm:adj idx="2" val="0.45"/>
                            </dgm:adjLst>
                          </dgm:shape>
                          <dgm:presOf axis="ch" ptType="sibTrans" st="3" cnt="1"/>
                          <dgm:constrLst>
                            <dgm:constr type="lMarg" refType="primFontSz" fact="0.1"/>
                            <dgm:constr type="rMarg" refType="primFontSz" fact="0.1"/>
                            <dgm:constr type="tMarg" refType="primFontSz" fact="0.1"/>
                            <dgm:constr type="bMarg" refType="primFontSz" fact="0.1"/>
                          </dgm:constrLst>
                          <dgm:ruleLst>
                            <dgm:rule type="primFontSz" val="5" fact="NaN" max="NaN"/>
                          </dgm:ruleLst>
                        </dgm:layoutNode>
                        <dgm:layoutNode name="FiveConn_4-5" styleLbl="fgAccFollowNode1">
                          <dgm:varLst>
                            <dgm:bulletEnabled val="1"/>
                          </dgm:varLst>
                          <dgm:alg type="tx"/>
                          <dgm:shape xmlns:r="http://schemas.openxmlformats.org/officeDocument/2006/relationships" type="downArrow" r:blip="">
                            <dgm:adjLst>
                              <dgm:adj idx="1" val="0.55"/>
                              <dgm:adj idx="2" val="0.45"/>
                            </dgm:adjLst>
                          </dgm:shape>
                          <dgm:presOf axis="ch" ptType="sibTrans" st="4" cnt="1"/>
                          <dgm:constrLst>
                            <dgm:constr type="lMarg" refType="primFontSz" fact="0.1"/>
                            <dgm:constr type="rMarg" refType="primFontSz" fact="0.1"/>
                            <dgm:constr type="tMarg" refType="primFontSz" fact="0.1"/>
                            <dgm:constr type="bMarg" refType="primFontSz" fact="0.1"/>
                          </dgm:constrLst>
                          <dgm:ruleLst>
                            <dgm:rule type="primFontSz" val="5" fact="NaN" max="NaN"/>
                          </dgm:ruleLst>
                        </dgm:layoutNode>
                        <dgm:layoutNode name="FiveNodes_1_text">
                          <dgm:varLst>
                            <dgm:bulletEnabled val="1"/>
                          </dgm:varLst>
                          <dgm:alg type="tx">
                            <dgm:param type="parTxLTRAlign" val="l"/>
                            <dgm:param type="txAnchorVertCh" val="mid"/>
                          </dgm:alg>
                          <dgm:shape xmlns:r="http://schemas.openxmlformats.org/officeDocument/2006/relationships" type="roundRect" r:blip="" hideGeom="1">
                            <dgm:adjLst>
                              <dgm:adj idx="1" val="0.1"/>
                            </dgm:adjLst>
                          </dgm:shape>
                          <dgm:presOf axis="ch desOrSelf" ptType="node node" st="1 1" cnt="1 0"/>
                          <dgm:constrLst>
                            <dgm:constr type="lMarg" refType="primFontSz" fact="0.3"/>
                            <dgm:constr type="rMarg" refType="primFontSz" fact="0.3"/>
                            <dgm:constr type="tMarg" refType="primFontSz" fact="0.3"/>
                            <dgm:constr type="bMarg" refType="primFontSz" fact="0.3"/>
                          </dgm:constrLst>
                          <dgm:ruleLst>
                            <dgm:rule type="primFontSz" val="5" fact="NaN" max="NaN"/>
                          </dgm:ruleLst>
                        </dgm:layoutNode>
                        <dgm:layoutNode name="FiveNodes_2_text">
                          <dgm:varLst>
                            <dgm:bulletEnabled val="1"/>
                          </dgm:varLst>
                          <dgm:alg type="tx">
                            <dgm:param type="parTxLTRAlign" val="l"/>
                            <dgm:param type="txAnchorVertCh" val="mid"/>
                          </dgm:alg>
                          <dgm:shape xmlns:r="http://schemas.openxmlformats.org/officeDocument/2006/relationships" type="roundRect" r:blip="" hideGeom="1">
                            <dgm:adjLst>
                              <dgm:adj idx="1" val="0.1"/>
                            </dgm:adjLst>
                          </dgm:shape>
                          <dgm:presOf axis="ch desOrSelf" ptType="node node" st="2 1" cnt="1 0"/>
                          <dgm:constrLst>
                            <dgm:constr type="lMarg" refType="primFontSz" fact="0.3"/>
                            <dgm:constr type="rMarg" refType="primFontSz" fact="0.3"/>
                            <dgm:constr type="tMarg" refType="primFontSz" fact="0.3"/>
                            <dgm:constr type="bMarg" refType="primFontSz" fact="0.3"/>
                          </dgm:constrLst>
                          <dgm:ruleLst>
                            <dgm:rule type="primFontSz" val="5" fact="NaN" max="NaN"/>
                          </dgm:ruleLst>
                        </dgm:layoutNode>
                        <dgm:layoutNode name="FiveNodes_3_text">
                          <dgm:varLst>
                            <dgm:bulletEnabled val="1"/>
                          </dgm:varLst>
                          <dgm:alg type="tx">
                            <dgm:param type="parTxLTRAlign" val="l"/>
                            <dgm:param type="txAnchorVertCh" val="mid"/>
                          </dgm:alg>
                          <dgm:shape xmlns:r="http://schemas.openxmlformats.org/officeDocument/2006/relationships" type="roundRect" r:blip="" hideGeom="1">
                            <dgm:adjLst>
                              <dgm:adj idx="1" val="0.1"/>
                            </dgm:adjLst>
                          </dgm:shape>
                          <dgm:presOf axis="ch desOrSelf" ptType="node node" st="3 1" cnt="1 0"/>
                          <dgm:constrLst>
                            <dgm:constr type="lMarg" refType="primFontSz" fact="0.3"/>
                            <dgm:constr type="rMarg" refType="primFontSz" fact="0.3"/>
                            <dgm:constr type="tMarg" refType="primFontSz" fact="0.3"/>
                            <dgm:constr type="bMarg" refType="primFontSz" fact="0.3"/>
                          </dgm:constrLst>
                          <dgm:ruleLst>
                            <dgm:rule type="primFontSz" val="5" fact="NaN" max="NaN"/>
                          </dgm:ruleLst>
                        </dgm:layoutNode>
                        <dgm:layoutNode name="FiveNodes_4_text">
                          <dgm:varLst>
                            <dgm:bulletEnabled val="1"/>
                          </dgm:varLst>
                          <dgm:alg type="tx">
                            <dgm:param type="parTxLTRAlign" val="l"/>
                            <dgm:param type="txAnchorVertCh" val="mid"/>
                          </dgm:alg>
                          <dgm:shape xmlns:r="http://schemas.openxmlformats.org/officeDocument/2006/relationships" type="roundRect" r:blip="" hideGeom="1">
                            <dgm:adjLst>
                              <dgm:adj idx="1" val="0.1"/>
                            </dgm:adjLst>
                          </dgm:shape>
                          <dgm:presOf axis="ch desOrSelf" ptType="node node" st="4 1" cnt="1 0"/>
                          <dgm:constrLst>
                            <dgm:constr type="lMarg" refType="primFontSz" fact="0.3"/>
                            <dgm:constr type="rMarg" refType="primFontSz" fact="0.3"/>
                            <dgm:constr type="tMarg" refType="primFontSz" fact="0.3"/>
                            <dgm:constr type="bMarg" refType="primFontSz" fact="0.3"/>
                          </dgm:constrLst>
                          <dgm:ruleLst>
                            <dgm:rule type="primFontSz" val="5" fact="NaN" max="NaN"/>
                          </dgm:ruleLst>
                        </dgm:layoutNode>
                        <dgm:layoutNode name="FiveNodes_5_text">
                          <dgm:varLst>
                            <dgm:bulletEnabled val="1"/>
                          </dgm:varLst>
                          <dgm:alg type="tx">
                            <dgm:param type="parTxLTRAlign" val="l"/>
                            <dgm:param type="txAnchorVertCh" val="mid"/>
                          </dgm:alg>
                          <dgm:shape xmlns:r="http://schemas.openxmlformats.org/officeDocument/2006/relationships" type="roundRect" r:blip="" hideGeom="1">
                            <dgm:adjLst>
                              <dgm:adj idx="1" val="0.1"/>
                            </dgm:adjLst>
                          </dgm:shape>
                          <dgm:presOf axis="ch desOrSelf" ptType="node node" st="5 1" cnt="1 0"/>
                          <dgm:constrLst>
                            <dgm:constr type="lMarg" refType="primFontSz" fact="0.3"/>
                            <dgm:constr type="rMarg" refType="primFontSz" fact="0.3"/>
                            <dgm:constr type="tMarg" refType="primFontSz" fact="0.3"/>
                            <dgm:constr type="bMarg" refType="primFontSz" fact="0.3"/>
                          </dgm:constrLst>
                          <dgm:ruleLst>
                            <dgm:rule type="primFontSz" val="5" fact="NaN" max="NaN"/>
                          </dgm:ruleLst>
                        </dgm:layoutNode>
                      </dgm:if>
                      <dgm:else name="Name17"/>
                    </dgm:choose>
                  </dgm:else>
                </dgm:choose>
              </dgm:else>
            </dgm:choose>
          </dgm:else>
        </dgm:choose>
      </dgm:else>
    </dgm:choose>
  </dgm:layoutNode>
</dgm:layoutDef>
</file>

<file path=ppt/diagrams/layout4.xml><?xml version="1.0" encoding="utf-8"?>
<dgm:layoutDef xmlns:dgm="http://schemas.openxmlformats.org/drawingml/2006/diagram" xmlns:a="http://schemas.openxmlformats.org/drawingml/2006/main" uniqueId="urn:microsoft.com/office/officeart/2018/2/layout/IconCircleList">
  <dgm:title val="Icon Circle List"/>
  <dgm:desc val="Use to show non-sequential or grouped chunks of information accompanied by related visuals. Circular shapes can hold an icon or small picture and corresponding text box shows Level 1 text. Works best for icons or small pictures with medium-length descriptions."/>
  <dgm:catLst>
    <dgm:cat type="icon" pri="500"/>
  </dgm:catLst>
  <dgm:sampData useDef="1">
    <dgm:dataModel>
      <dgm:ptLst/>
      <dgm:bg/>
      <dgm:whole/>
    </dgm:dataModel>
  </dgm:sampData>
  <dgm:styleData useDef="1">
    <dgm:dataModel>
      <dgm:ptLst/>
      <dgm:bg/>
      <dgm:whole/>
    </dgm:dataModel>
  </dgm:styleData>
  <dgm:clrData useDef="1">
    <dgm:dataModel>
      <dgm:ptLst/>
      <dgm:bg/>
      <dgm:whole/>
    </dgm:dataModel>
  </dgm:clrData>
  <dgm:layoutNode name="root">
    <dgm:varLst>
      <dgm:dir/>
      <dgm:resizeHandles val="exact"/>
    </dgm:varLst>
    <dgm:alg type="sp"/>
    <dgm:shape xmlns:r="http://schemas.openxmlformats.org/officeDocument/2006/relationships" r:blip="">
      <dgm:adjLst/>
    </dgm:shape>
    <dgm:presOf/>
    <dgm:choose name="Name0">
      <dgm:if name="Name1" axis="ch" ptType="node" func="cnt" op="lte" val="3">
        <dgm:constrLst>
          <dgm:constr type="w" for="ch" forName="container" refType="w"/>
          <dgm:constr type="h" for="ch" forName="container" refType="h" fact="0.4"/>
        </dgm:constrLst>
      </dgm:if>
      <dgm:else name="Name2">
        <dgm:constrLst>
          <dgm:constr type="w" for="ch" forName="container" refType="w"/>
          <dgm:constr type="h" for="ch" forName="container" refType="h"/>
        </dgm:constrLst>
      </dgm:else>
    </dgm:choose>
    <dgm:ruleLst>
      <dgm:rule type="h" for="ch" forName="container" val="INF" fact="NaN" max="NaN"/>
    </dgm:ruleLst>
    <dgm:layoutNode name="container">
      <dgm:varLst>
        <dgm:dir/>
        <dgm:resizeHandles val="exact"/>
      </dgm:varLst>
      <dgm:choose name="Name3">
        <dgm:if name="Name4" axis="self" func="var" arg="dir" op="equ" val="norm">
          <dgm:alg type="snake">
            <dgm:param type="grDir" val="tL"/>
            <dgm:param type="flowDir" val="row"/>
            <dgm:param type="contDir" val="sameDir"/>
          </dgm:alg>
        </dgm:if>
        <dgm:else name="Name5">
          <dgm:alg type="snake">
            <dgm:param type="grDir" val="tR"/>
            <dgm:param type="flowDir" val="row"/>
            <dgm:param type="contDir" val="sameDir"/>
          </dgm:alg>
        </dgm:else>
      </dgm:choose>
      <dgm:shape xmlns:r="http://schemas.openxmlformats.org/officeDocument/2006/relationships" r:blip="">
        <dgm:adjLst/>
      </dgm:shape>
      <dgm:presOf/>
      <dgm:constrLst>
        <dgm:constr type="w" for="ch" forName="compNode" refType="w"/>
        <dgm:constr type="h" for="ch" forName="compNode" refType="w" fact="0.28"/>
        <dgm:constr type="w" for="ch" forName="sibTrans" refType="w" refFor="ch" refForName="compNode" fact="0.115"/>
        <dgm:constr type="sp" refType="h" op="equ" fact="0.17"/>
        <dgm:constr type="primFontSz" for="des" ptType="node" op="equ" val="24"/>
        <dgm:constr type="h" for="des" forName="compNode" op="equ"/>
        <dgm:constr type="h" for="des" forName="iconBgRect" op="equ"/>
      </dgm:constrLst>
      <dgm:ruleLst>
        <dgm:rule type="w" for="ch" forName="compNode" val="60" fact="NaN" max="NaN"/>
      </dgm:ruleLst>
      <dgm:forEach name="Name6" axis="ch" ptType="node">
        <dgm:layoutNode name="compNode">
          <dgm:alg type="composite"/>
          <dgm:shape xmlns:r="http://schemas.openxmlformats.org/officeDocument/2006/relationships" r:blip="">
            <dgm:adjLst/>
          </dgm:shape>
          <dgm:presOf axis="self"/>
          <dgm:constrLst>
            <dgm:constr type="w" for="ch" forName="iconBgRect" refType="w" fact="0.28"/>
            <dgm:constr type="h" for="ch" forName="iconBgRect" refType="w" refFor="ch" refForName="iconBgRect"/>
            <dgm:constr type="t" for="ch" forName="iconBgRect"/>
            <dgm:constr type="l" for="ch" forName="iconBgRect"/>
            <dgm:constr type="w" for="ch" forName="iconRect" refType="w" refFor="ch" refForName="iconBgRect" fact="0.58"/>
            <dgm:constr type="h" for="ch" forName="iconRect" refType="w" refFor="ch" refForName="iconRect"/>
            <dgm:constr type="ctrX" for="ch" forName="iconRect" refType="ctrX" refFor="ch" refForName="iconBgRect"/>
            <dgm:constr type="ctrY" for="ch" forName="iconRect" refType="ctrY" refFor="ch" refForName="iconBgRect"/>
            <dgm:constr type="w" for="ch" forName="spaceRect" refType="w" fact="0.06"/>
            <dgm:constr type="h" for="ch" forName="spaceRect" refType="h" refFor="ch" refForName="iconBgRect"/>
            <dgm:constr type="t" for="ch" forName="spaceRect" refType="t" refFor="ch" refForName="iconBgRect"/>
            <dgm:constr type="l" for="ch" forName="spaceRect" refType="r" refFor="ch" refForName="iconBgRect"/>
            <dgm:constr type="h" for="ch" forName="textRect" refType="h" refFor="ch" refForName="iconBgRect"/>
            <dgm:constr type="t" for="ch" forName="textRect" refType="t" refFor="ch" refForName="iconBgRect"/>
            <dgm:constr type="l" for="ch" forName="textRect" refType="r" refFor="ch" refForName="spaceRect"/>
          </dgm:constrLst>
          <dgm:ruleLst/>
          <dgm:layoutNode name="iconBgRect" styleLbl="bgShp">
            <dgm:alg type="sp"/>
            <dgm:shape xmlns:r="http://schemas.openxmlformats.org/officeDocument/2006/relationships" type="ellipse" r:blip="">
              <dgm:adjLst/>
            </dgm:shape>
            <dgm:presOf/>
            <dgm:constrLst/>
            <dgm:ruleLst/>
          </dgm:layoutNode>
          <dgm:layoutNode name="iconRect" styleLbl="node1">
            <dgm:alg type="sp"/>
            <dgm:shape xmlns:r="http://schemas.openxmlformats.org/officeDocument/2006/relationships" type="rect" r:blip="" blipPhldr="1">
              <dgm:adjLst/>
            </dgm:shape>
            <dgm:presOf/>
            <dgm:constrLst/>
            <dgm:ruleLst/>
          </dgm:layoutNode>
          <dgm:layoutNode name="spaceRect">
            <dgm:alg type="sp"/>
            <dgm:shape xmlns:r="http://schemas.openxmlformats.org/officeDocument/2006/relationships" r:blip="">
              <dgm:adjLst/>
            </dgm:shape>
            <dgm:presOf/>
            <dgm:constrLst/>
            <dgm:ruleLst/>
          </dgm:layoutNode>
          <dgm:layoutNode name="textRect" styleLbl="revTx">
            <dgm:varLst>
              <dgm:chMax val="1"/>
              <dgm:chPref val="1"/>
            </dgm:varLst>
            <dgm:choose name="Name7">
              <dgm:if name="Name8" func="var" arg="dir" op="equ" val="norm">
                <dgm:alg type="tx">
                  <dgm:param type="txAnchorVert" val="mid"/>
                  <dgm:param type="parTxLTRAlign" val="l"/>
                  <dgm:param type="shpTxLTRAlignCh" val="l"/>
                  <dgm:param type="parTxRTLAlign" val="l"/>
                  <dgm:param type="shpTxRTLAlignCh" val="l"/>
                </dgm:alg>
              </dgm:if>
              <dgm:else name="Name9">
                <dgm:alg type="tx">
                  <dgm:param type="txAnchorVert" val="mid"/>
                  <dgm:param type="parTxLTRAlign" val="r"/>
                  <dgm:param type="shpTxLTRAlignCh" val="r"/>
                  <dgm:param type="parTxRTLAlign" val="r"/>
                  <dgm:param type="shpTxRTLAlignCh" val="r"/>
                </dgm:alg>
              </dgm:else>
            </dgm:choose>
            <dgm:shape xmlns:r="http://schemas.openxmlformats.org/officeDocument/2006/relationships" type="rect" r:blip="">
              <dgm:adjLst/>
            </dgm:shape>
            <dgm:presOf axis="self" ptType="node"/>
            <dgm:constrLst>
              <dgm:constr type="lMarg"/>
              <dgm:constr type="rMarg"/>
              <dgm:constr type="tMarg"/>
              <dgm:constr type="bMarg"/>
            </dgm:constrLst>
            <dgm:ruleLst>
              <dgm:rule type="primFontSz" val="11" fact="NaN" max="NaN"/>
            </dgm:ruleLst>
          </dgm:layoutNode>
        </dgm:layoutNode>
        <dgm:forEach name="Name10" axis="followSib" ptType="sibTrans" cnt="1">
          <dgm:layoutNode name="sibTrans">
            <dgm:alg type="sp"/>
            <dgm:shape xmlns:r="http://schemas.openxmlformats.org/officeDocument/2006/relationships" type="rect" r:blip="" hideGeom="1">
              <dgm:adjLst/>
            </dgm:shape>
            <dgm:presOf axis="self"/>
            <dgm:constrLst/>
            <dgm:ruleLst/>
          </dgm:layoutNode>
        </dgm:forEach>
      </dgm:forEach>
    </dgm:layoutNode>
  </dgm:layoutNode>
  <dgm:extLst>
    <a:ext uri="{68A01E43-0DF5-4B5B-8FA6-DAF915123BFB}">
      <dgm1612:lstStyle xmlns:dgm1612="http://schemas.microsoft.com/office/drawing/2016/12/diagram">
        <a:lvl1pPr>
          <a:lnSpc>
            <a:spcPct val="100000"/>
          </a:lnSpc>
        </a:lvl1pPr>
      </dgm1612:lstStyle>
    </a:ext>
  </dgm:extLst>
</dgm:layoutDef>
</file>

<file path=ppt/diagrams/quickStyle1.xml><?xml version="1.0" encoding="utf-8"?>
<dgm:styleDef xmlns:dgm="http://schemas.openxmlformats.org/drawingml/2006/diagram" xmlns:a="http://schemas.openxmlformats.org/drawingml/2006/main" uniqueId="urn:microsoft.com/office/officeart/2005/8/quickstyle/simple1">
  <dgm:title val=""/>
  <dgm:desc val=""/>
  <dgm:catLst>
    <dgm:cat type="simple" pri="10100"/>
  </dgm:catLst>
  <dgm:scene3d>
    <a:camera prst="orthographicFront"/>
    <a:lightRig rig="threePt" dir="t"/>
  </dgm:scene3d>
  <dgm:styleLbl name="node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l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vennNode1">
    <dgm:scene3d>
      <a:camera prst="orthographicFront"/>
      <a:lightRig rig="threePt" dir="t"/>
    </dgm:scene3d>
    <dgm:sp3d/>
    <dgm:txPr/>
    <dgm:style>
      <a:lnRef idx="2">
        <a:scrgbClr r="0" g="0" b="0"/>
      </a:lnRef>
      <a:fillRef idx="1">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f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sst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1D1">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diagrams/quickStyle2.xml><?xml version="1.0" encoding="utf-8"?>
<dgm:styleDef xmlns:dgm="http://schemas.openxmlformats.org/drawingml/2006/diagram" xmlns:a="http://schemas.openxmlformats.org/drawingml/2006/main" uniqueId="urn:microsoft.com/office/officeart/2005/8/quickstyle/simple1">
  <dgm:title val=""/>
  <dgm:desc val=""/>
  <dgm:catLst>
    <dgm:cat type="simple" pri="10100"/>
  </dgm:catLst>
  <dgm:scene3d>
    <a:camera prst="orthographicFront"/>
    <a:lightRig rig="threePt" dir="t"/>
  </dgm:scene3d>
  <dgm:styleLbl name="node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l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vennNode1">
    <dgm:scene3d>
      <a:camera prst="orthographicFront"/>
      <a:lightRig rig="threePt" dir="t"/>
    </dgm:scene3d>
    <dgm:sp3d/>
    <dgm:txPr/>
    <dgm:style>
      <a:lnRef idx="2">
        <a:scrgbClr r="0" g="0" b="0"/>
      </a:lnRef>
      <a:fillRef idx="1">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f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sst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1D1">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diagrams/quickStyle3.xml><?xml version="1.0" encoding="utf-8"?>
<dgm:styleDef xmlns:dgm="http://schemas.openxmlformats.org/drawingml/2006/diagram" xmlns:a="http://schemas.openxmlformats.org/drawingml/2006/main" uniqueId="urn:microsoft.com/office/officeart/2005/8/quickstyle/simple1">
  <dgm:title val=""/>
  <dgm:desc val=""/>
  <dgm:catLst>
    <dgm:cat type="simple" pri="10100"/>
  </dgm:catLst>
  <dgm:scene3d>
    <a:camera prst="orthographicFront"/>
    <a:lightRig rig="threePt" dir="t"/>
  </dgm:scene3d>
  <dgm:styleLbl name="node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l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vennNode1">
    <dgm:scene3d>
      <a:camera prst="orthographicFront"/>
      <a:lightRig rig="threePt" dir="t"/>
    </dgm:scene3d>
    <dgm:sp3d/>
    <dgm:txPr/>
    <dgm:style>
      <a:lnRef idx="2">
        <a:scrgbClr r="0" g="0" b="0"/>
      </a:lnRef>
      <a:fillRef idx="1">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f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sst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1D1">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diagrams/quickStyle4.xml><?xml version="1.0" encoding="utf-8"?>
<dgm:styleDef xmlns:dgm="http://schemas.openxmlformats.org/drawingml/2006/diagram" xmlns:a="http://schemas.openxmlformats.org/drawingml/2006/main" uniqueId="urn:microsoft.com/office/officeart/2005/8/quickstyle/simple1">
  <dgm:title val=""/>
  <dgm:desc val=""/>
  <dgm:catLst>
    <dgm:cat type="simple" pri="10100"/>
  </dgm:catLst>
  <dgm:scene3d>
    <a:camera prst="orthographicFront"/>
    <a:lightRig rig="threePt" dir="t"/>
  </dgm:scene3d>
  <dgm:styleLbl name="node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l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vennNode1">
    <dgm:scene3d>
      <a:camera prst="orthographicFront"/>
      <a:lightRig rig="threePt" dir="t"/>
    </dgm:scene3d>
    <dgm:sp3d/>
    <dgm:txPr/>
    <dgm:style>
      <a:lnRef idx="2">
        <a:scrgbClr r="0" g="0" b="0"/>
      </a:lnRef>
      <a:fillRef idx="1">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f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sst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1D1">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notesMasters/_rels/notesMaster1.xml.rels><?xml version="1.0" encoding="UTF-8" standalone="yes"?>
<Relationships xmlns="http://schemas.openxmlformats.org/package/2006/relationships"><Relationship Id="rId1" Type="http://schemas.openxmlformats.org/officeDocument/2006/relationships/theme" Target="../theme/theme2.xml"/></Relationships>
</file>

<file path=ppt/notesMasters/notesMaster1.xml><?xml version="1.0" encoding="utf-8"?>
<p:notes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Header Placeholder 1"/>
          <p:cNvSpPr>
            <a:spLocks noGrp="1"/>
          </p:cNvSpPr>
          <p:nvPr>
            <p:ph type="hdr" sz="quarter"/>
          </p:nvPr>
        </p:nvSpPr>
        <p:spPr>
          <a:xfrm>
            <a:off x="0" y="0"/>
            <a:ext cx="2971800" cy="458788"/>
          </a:xfrm>
          <a:prstGeom prst="rect">
            <a:avLst/>
          </a:prstGeom>
        </p:spPr>
        <p:txBody>
          <a:bodyPr vert="horz" lIns="91440" tIns="45720" rIns="91440" bIns="45720" rtlCol="0"/>
          <a:lstStyle>
            <a:lvl1pPr algn="l">
              <a:defRPr sz="1200"/>
            </a:lvl1pPr>
          </a:lstStyle>
          <a:p>
            <a:endParaRPr lang="en-GB"/>
          </a:p>
        </p:txBody>
      </p:sp>
      <p:sp>
        <p:nvSpPr>
          <p:cNvPr id="3" name="Date Placeholder 2"/>
          <p:cNvSpPr>
            <a:spLocks noGrp="1"/>
          </p:cNvSpPr>
          <p:nvPr>
            <p:ph type="dt" idx="1"/>
          </p:nvPr>
        </p:nvSpPr>
        <p:spPr>
          <a:xfrm>
            <a:off x="3884613" y="0"/>
            <a:ext cx="2971800" cy="458788"/>
          </a:xfrm>
          <a:prstGeom prst="rect">
            <a:avLst/>
          </a:prstGeom>
        </p:spPr>
        <p:txBody>
          <a:bodyPr vert="horz" lIns="91440" tIns="45720" rIns="91440" bIns="45720" rtlCol="0"/>
          <a:lstStyle>
            <a:lvl1pPr algn="r">
              <a:defRPr sz="1200"/>
            </a:lvl1pPr>
          </a:lstStyle>
          <a:p>
            <a:fld id="{D64A0845-0C8D-4C7E-9174-FAD5B3092544}" type="datetimeFigureOut">
              <a:rPr lang="en-GB" smtClean="0"/>
              <a:t>26/03/2022</a:t>
            </a:fld>
            <a:endParaRPr lang="en-GB"/>
          </a:p>
        </p:txBody>
      </p:sp>
      <p:sp>
        <p:nvSpPr>
          <p:cNvPr id="4" name="Slide Image Placeholder 3"/>
          <p:cNvSpPr>
            <a:spLocks noGrp="1" noRot="1" noChangeAspect="1"/>
          </p:cNvSpPr>
          <p:nvPr>
            <p:ph type="sldImg" idx="2"/>
          </p:nvPr>
        </p:nvSpPr>
        <p:spPr>
          <a:xfrm>
            <a:off x="685800" y="1143000"/>
            <a:ext cx="5486400" cy="3086100"/>
          </a:xfrm>
          <a:prstGeom prst="rect">
            <a:avLst/>
          </a:prstGeom>
          <a:noFill/>
          <a:ln w="12700">
            <a:solidFill>
              <a:prstClr val="black"/>
            </a:solidFill>
          </a:ln>
        </p:spPr>
        <p:txBody>
          <a:bodyPr vert="horz" lIns="91440" tIns="45720" rIns="91440" bIns="45720" rtlCol="0" anchor="ctr"/>
          <a:lstStyle/>
          <a:p>
            <a:endParaRPr lang="en-GB"/>
          </a:p>
        </p:txBody>
      </p:sp>
      <p:sp>
        <p:nvSpPr>
          <p:cNvPr id="5" name="Notes Placeholder 4"/>
          <p:cNvSpPr>
            <a:spLocks noGrp="1"/>
          </p:cNvSpPr>
          <p:nvPr>
            <p:ph type="body" sz="quarter" idx="3"/>
          </p:nvPr>
        </p:nvSpPr>
        <p:spPr>
          <a:xfrm>
            <a:off x="685800" y="4400550"/>
            <a:ext cx="5486400" cy="3600450"/>
          </a:xfrm>
          <a:prstGeom prst="rect">
            <a:avLst/>
          </a:prstGeom>
        </p:spPr>
        <p:txBody>
          <a:bodyPr vert="horz" lIns="91440" tIns="45720" rIns="91440" bIns="45720" rtlCol="0"/>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6" name="Footer Placeholder 5"/>
          <p:cNvSpPr>
            <a:spLocks noGrp="1"/>
          </p:cNvSpPr>
          <p:nvPr>
            <p:ph type="ftr" sz="quarter" idx="4"/>
          </p:nvPr>
        </p:nvSpPr>
        <p:spPr>
          <a:xfrm>
            <a:off x="0" y="8685213"/>
            <a:ext cx="2971800" cy="458787"/>
          </a:xfrm>
          <a:prstGeom prst="rect">
            <a:avLst/>
          </a:prstGeom>
        </p:spPr>
        <p:txBody>
          <a:bodyPr vert="horz" lIns="91440" tIns="45720" rIns="91440" bIns="45720" rtlCol="0" anchor="b"/>
          <a:lstStyle>
            <a:lvl1pPr algn="l">
              <a:defRPr sz="1200"/>
            </a:lvl1pPr>
          </a:lstStyle>
          <a:p>
            <a:endParaRPr lang="en-GB"/>
          </a:p>
        </p:txBody>
      </p:sp>
      <p:sp>
        <p:nvSpPr>
          <p:cNvPr id="7" name="Slide Number Placeholder 6"/>
          <p:cNvSpPr>
            <a:spLocks noGrp="1"/>
          </p:cNvSpPr>
          <p:nvPr>
            <p:ph type="sldNum" sz="quarter" idx="5"/>
          </p:nvPr>
        </p:nvSpPr>
        <p:spPr>
          <a:xfrm>
            <a:off x="3884613" y="8685213"/>
            <a:ext cx="2971800" cy="458787"/>
          </a:xfrm>
          <a:prstGeom prst="rect">
            <a:avLst/>
          </a:prstGeom>
        </p:spPr>
        <p:txBody>
          <a:bodyPr vert="horz" lIns="91440" tIns="45720" rIns="91440" bIns="45720" rtlCol="0" anchor="b"/>
          <a:lstStyle>
            <a:lvl1pPr algn="r">
              <a:defRPr sz="1200"/>
            </a:lvl1pPr>
          </a:lstStyle>
          <a:p>
            <a:fld id="{2B6C9021-2FEF-4590-94F5-8C10C88F2755}" type="slidenum">
              <a:rPr lang="en-GB" smtClean="0"/>
              <a:t>‹#›</a:t>
            </a:fld>
            <a:endParaRPr lang="en-GB"/>
          </a:p>
        </p:txBody>
      </p:sp>
    </p:spTree>
    <p:extLst>
      <p:ext uri="{BB962C8B-B14F-4D97-AF65-F5344CB8AC3E}">
        <p14:creationId xmlns:p14="http://schemas.microsoft.com/office/powerpoint/2010/main" val="1622713696"/>
      </p:ext>
    </p:extLst>
  </p:cSld>
  <p:clrMap bg1="lt1" tx1="dk1" bg2="lt2" tx2="dk2" accent1="accent1" accent2="accent2" accent3="accent3" accent4="accent4" accent5="accent5" accent6="accent6" hlink="hlink" folHlink="folHlink"/>
  <p:notesStyle>
    <a:lvl1pPr marL="0" algn="l" defTabSz="914400" rtl="0" eaLnBrk="1" latinLnBrk="0" hangingPunct="1">
      <a:defRPr sz="1200" kern="1200">
        <a:solidFill>
          <a:schemeClr val="tx1"/>
        </a:solidFill>
        <a:latin typeface="+mn-lt"/>
        <a:ea typeface="+mn-ea"/>
        <a:cs typeface="+mn-cs"/>
      </a:defRPr>
    </a:lvl1pPr>
    <a:lvl2pPr marL="457200" algn="l" defTabSz="914400" rtl="0" eaLnBrk="1" latinLnBrk="0" hangingPunct="1">
      <a:defRPr sz="1200" kern="1200">
        <a:solidFill>
          <a:schemeClr val="tx1"/>
        </a:solidFill>
        <a:latin typeface="+mn-lt"/>
        <a:ea typeface="+mn-ea"/>
        <a:cs typeface="+mn-cs"/>
      </a:defRPr>
    </a:lvl2pPr>
    <a:lvl3pPr marL="914400" algn="l" defTabSz="914400" rtl="0" eaLnBrk="1" latinLnBrk="0" hangingPunct="1">
      <a:defRPr sz="1200" kern="1200">
        <a:solidFill>
          <a:schemeClr val="tx1"/>
        </a:solidFill>
        <a:latin typeface="+mn-lt"/>
        <a:ea typeface="+mn-ea"/>
        <a:cs typeface="+mn-cs"/>
      </a:defRPr>
    </a:lvl3pPr>
    <a:lvl4pPr marL="1371600" algn="l" defTabSz="914400" rtl="0" eaLnBrk="1" latinLnBrk="0" hangingPunct="1">
      <a:defRPr sz="1200" kern="1200">
        <a:solidFill>
          <a:schemeClr val="tx1"/>
        </a:solidFill>
        <a:latin typeface="+mn-lt"/>
        <a:ea typeface="+mn-ea"/>
        <a:cs typeface="+mn-cs"/>
      </a:defRPr>
    </a:lvl4pPr>
    <a:lvl5pPr marL="1828800" algn="l" defTabSz="914400" rtl="0" eaLnBrk="1" latinLnBrk="0" hangingPunct="1">
      <a:defRPr sz="1200" kern="1200">
        <a:solidFill>
          <a:schemeClr val="tx1"/>
        </a:solidFill>
        <a:latin typeface="+mn-lt"/>
        <a:ea typeface="+mn-ea"/>
        <a:cs typeface="+mn-cs"/>
      </a:defRPr>
    </a:lvl5pPr>
    <a:lvl6pPr marL="2286000" algn="l" defTabSz="914400" rtl="0" eaLnBrk="1" latinLnBrk="0" hangingPunct="1">
      <a:defRPr sz="1200" kern="1200">
        <a:solidFill>
          <a:schemeClr val="tx1"/>
        </a:solidFill>
        <a:latin typeface="+mn-lt"/>
        <a:ea typeface="+mn-ea"/>
        <a:cs typeface="+mn-cs"/>
      </a:defRPr>
    </a:lvl6pPr>
    <a:lvl7pPr marL="2743200" algn="l" defTabSz="914400" rtl="0" eaLnBrk="1" latinLnBrk="0" hangingPunct="1">
      <a:defRPr sz="1200" kern="1200">
        <a:solidFill>
          <a:schemeClr val="tx1"/>
        </a:solidFill>
        <a:latin typeface="+mn-lt"/>
        <a:ea typeface="+mn-ea"/>
        <a:cs typeface="+mn-cs"/>
      </a:defRPr>
    </a:lvl7pPr>
    <a:lvl8pPr marL="3200400" algn="l" defTabSz="914400" rtl="0" eaLnBrk="1" latinLnBrk="0" hangingPunct="1">
      <a:defRPr sz="1200" kern="1200">
        <a:solidFill>
          <a:schemeClr val="tx1"/>
        </a:solidFill>
        <a:latin typeface="+mn-lt"/>
        <a:ea typeface="+mn-ea"/>
        <a:cs typeface="+mn-cs"/>
      </a:defRPr>
    </a:lvl8pPr>
    <a:lvl9pPr marL="3657600" algn="l" defTabSz="914400" rtl="0" eaLnBrk="1" latinLnBrk="0" hangingPunct="1">
      <a:defRPr sz="1200" kern="1200">
        <a:solidFill>
          <a:schemeClr val="tx1"/>
        </a:solidFill>
        <a:latin typeface="+mn-lt"/>
        <a:ea typeface="+mn-ea"/>
        <a:cs typeface="+mn-cs"/>
      </a:defRPr>
    </a:lvl9pPr>
  </p:notesStyle>
</p:notesMaster>
</file>

<file path=ppt/notesSlides/_rels/notesSlide1.xml.rels><?xml version="1.0" encoding="UTF-8" standalone="yes"?>
<Relationships xmlns="http://schemas.openxmlformats.org/package/2006/relationships"><Relationship Id="rId2" Type="http://schemas.openxmlformats.org/officeDocument/2006/relationships/slide" Target="../slides/slide6.xml"/><Relationship Id="rId1" Type="http://schemas.openxmlformats.org/officeDocument/2006/relationships/notesMaster" Target="../notesMasters/notesMaster1.xml"/></Relationships>
</file>

<file path=ppt/notesSlides/_rels/notesSlide2.xml.rels><?xml version="1.0" encoding="UTF-8" standalone="yes"?>
<Relationships xmlns="http://schemas.openxmlformats.org/package/2006/relationships"><Relationship Id="rId2" Type="http://schemas.openxmlformats.org/officeDocument/2006/relationships/slide" Target="../slides/slide16.xml"/><Relationship Id="rId1" Type="http://schemas.openxmlformats.org/officeDocument/2006/relationships/notesMaster" Target="../notesMasters/notesMaster1.xml"/></Relationships>
</file>

<file path=ppt/notesSlides/notesSlide1.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dirty="0"/>
              <a:t>Bakkavor has build trust results in distinctive effects such as more positive attitudes, higher levels of cooperation, and superior levels of performance.</a:t>
            </a:r>
          </a:p>
          <a:p>
            <a:r>
              <a:rPr lang="en-GB" dirty="0"/>
              <a:t>Motivation of the employees and well-being environment lead to more productivity.</a:t>
            </a:r>
          </a:p>
          <a:p>
            <a:endParaRPr lang="en-GB" dirty="0"/>
          </a:p>
        </p:txBody>
      </p:sp>
      <p:sp>
        <p:nvSpPr>
          <p:cNvPr id="4" name="Slide Number Placeholder 3"/>
          <p:cNvSpPr>
            <a:spLocks noGrp="1"/>
          </p:cNvSpPr>
          <p:nvPr>
            <p:ph type="sldNum" sz="quarter" idx="5"/>
          </p:nvPr>
        </p:nvSpPr>
        <p:spPr/>
        <p:txBody>
          <a:bodyPr/>
          <a:lstStyle/>
          <a:p>
            <a:fld id="{2B6C9021-2FEF-4590-94F5-8C10C88F2755}" type="slidenum">
              <a:rPr lang="en-GB" smtClean="0"/>
              <a:t>6</a:t>
            </a:fld>
            <a:endParaRPr lang="en-GB"/>
          </a:p>
        </p:txBody>
      </p:sp>
    </p:spTree>
    <p:extLst>
      <p:ext uri="{BB962C8B-B14F-4D97-AF65-F5344CB8AC3E}">
        <p14:creationId xmlns:p14="http://schemas.microsoft.com/office/powerpoint/2010/main" val="2388220289"/>
      </p:ext>
    </p:extLst>
  </p:cSld>
  <p:clrMapOvr>
    <a:masterClrMapping/>
  </p:clrMapOvr>
</p:notes>
</file>

<file path=ppt/notesSlides/notesSlide2.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pPr marL="0" marR="0" lvl="0" indent="0" algn="l" defTabSz="914400" rtl="0" eaLnBrk="1" fontAlgn="auto" latinLnBrk="0" hangingPunct="1">
              <a:lnSpc>
                <a:spcPct val="100000"/>
              </a:lnSpc>
              <a:spcBef>
                <a:spcPts val="0"/>
              </a:spcBef>
              <a:spcAft>
                <a:spcPts val="0"/>
              </a:spcAft>
              <a:buClrTx/>
              <a:buSzTx/>
              <a:buFontTx/>
              <a:buNone/>
              <a:tabLst/>
              <a:defRPr/>
            </a:pPr>
            <a:r>
              <a:rPr lang="en-US" dirty="0">
                <a:solidFill>
                  <a:sysClr val="window" lastClr="FFFFFF">
                    <a:hueOff val="0"/>
                    <a:satOff val="0"/>
                    <a:lumOff val="0"/>
                    <a:alphaOff val="0"/>
                  </a:sysClr>
                </a:solidFill>
                <a:latin typeface="Calibri" panose="020F0502020204030204"/>
                <a:ea typeface="+mn-ea"/>
                <a:cs typeface="+mn-cs"/>
              </a:rPr>
              <a:t>BAKKAVOR in order to increase the awareness of his key values is using a multi-channel approach with their stakeholders</a:t>
            </a:r>
          </a:p>
          <a:p>
            <a:pPr marL="0" marR="0" lvl="0" indent="0" algn="l" defTabSz="914400" rtl="0" eaLnBrk="1" fontAlgn="auto" latinLnBrk="0" hangingPunct="1">
              <a:lnSpc>
                <a:spcPct val="100000"/>
              </a:lnSpc>
              <a:spcBef>
                <a:spcPts val="0"/>
              </a:spcBef>
              <a:spcAft>
                <a:spcPts val="0"/>
              </a:spcAft>
              <a:buClrTx/>
              <a:buSzTx/>
              <a:buFontTx/>
              <a:buNone/>
              <a:tabLst/>
              <a:defRPr/>
            </a:pPr>
            <a:r>
              <a:rPr lang="en-US" dirty="0">
                <a:solidFill>
                  <a:sysClr val="window" lastClr="FFFFFF">
                    <a:hueOff val="0"/>
                    <a:satOff val="0"/>
                    <a:lumOff val="0"/>
                    <a:alphaOff val="0"/>
                  </a:sysClr>
                </a:solidFill>
                <a:latin typeface="Calibri" panose="020F0502020204030204"/>
                <a:ea typeface="+mn-ea"/>
                <a:cs typeface="+mn-cs"/>
              </a:rPr>
              <a:t>Mixing formal and informal communication and tailoring the message  according to specific needs of the stakeholders improve the effectiveness of the communication</a:t>
            </a:r>
          </a:p>
          <a:p>
            <a:pPr marL="0" marR="0" lvl="0" indent="0" algn="l" defTabSz="914400" rtl="0" eaLnBrk="1" fontAlgn="auto" latinLnBrk="0" hangingPunct="1">
              <a:lnSpc>
                <a:spcPct val="100000"/>
              </a:lnSpc>
              <a:spcBef>
                <a:spcPts val="0"/>
              </a:spcBef>
              <a:spcAft>
                <a:spcPts val="0"/>
              </a:spcAft>
              <a:buClrTx/>
              <a:buSzTx/>
              <a:buFontTx/>
              <a:buNone/>
              <a:tabLst/>
              <a:defRPr/>
            </a:pPr>
            <a:r>
              <a:rPr lang="en-US" dirty="0">
                <a:solidFill>
                  <a:sysClr val="window" lastClr="FFFFFF">
                    <a:hueOff val="0"/>
                    <a:satOff val="0"/>
                    <a:lumOff val="0"/>
                    <a:alphaOff val="0"/>
                  </a:sysClr>
                </a:solidFill>
                <a:latin typeface="Calibri" panose="020F0502020204030204"/>
                <a:ea typeface="+mn-ea"/>
                <a:cs typeface="+mn-cs"/>
              </a:rPr>
              <a:t>Evaluating periodically the communication strategies and improving them create the success of the company  </a:t>
            </a:r>
          </a:p>
          <a:p>
            <a:endParaRPr lang="en-GB" dirty="0"/>
          </a:p>
        </p:txBody>
      </p:sp>
      <p:sp>
        <p:nvSpPr>
          <p:cNvPr id="4" name="Slide Number Placeholder 3"/>
          <p:cNvSpPr>
            <a:spLocks noGrp="1"/>
          </p:cNvSpPr>
          <p:nvPr>
            <p:ph type="sldNum" sz="quarter" idx="5"/>
          </p:nvPr>
        </p:nvSpPr>
        <p:spPr/>
        <p:txBody>
          <a:bodyPr/>
          <a:lstStyle/>
          <a:p>
            <a:fld id="{2B6C9021-2FEF-4590-94F5-8C10C88F2755}" type="slidenum">
              <a:rPr lang="en-GB" smtClean="0"/>
              <a:t>16</a:t>
            </a:fld>
            <a:endParaRPr lang="en-GB"/>
          </a:p>
        </p:txBody>
      </p:sp>
    </p:spTree>
    <p:extLst>
      <p:ext uri="{BB962C8B-B14F-4D97-AF65-F5344CB8AC3E}">
        <p14:creationId xmlns:p14="http://schemas.microsoft.com/office/powerpoint/2010/main" val="3684169237"/>
      </p:ext>
    </p:extLst>
  </p:cSld>
  <p:clrMapOvr>
    <a:masterClrMapping/>
  </p:clrMapOvr>
</p:notes>
</file>

<file path=ppt/slideLayouts/_rels/slideLayout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7.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8.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9.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0.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7.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slideLayout1.xml><?xml version="1.0" encoding="utf-8"?>
<p:sldLayout xmlns:a="http://schemas.openxmlformats.org/drawingml/2006/main" xmlns:r="http://schemas.openxmlformats.org/officeDocument/2006/relationships" xmlns:p="http://schemas.openxmlformats.org/presentationml/2006/main" type="title" preserve="1">
  <p:cSld name="Title Slide">
    <p:spTree>
      <p:nvGrpSpPr>
        <p:cNvPr id="1" name=""/>
        <p:cNvGrpSpPr/>
        <p:nvPr/>
      </p:nvGrpSpPr>
      <p:grpSpPr>
        <a:xfrm>
          <a:off x="0" y="0"/>
          <a:ext cx="0" cy="0"/>
          <a:chOff x="0" y="0"/>
          <a:chExt cx="0" cy="0"/>
        </a:xfrm>
      </p:grpSpPr>
      <p:sp>
        <p:nvSpPr>
          <p:cNvPr id="2" name="Title 1"/>
          <p:cNvSpPr>
            <a:spLocks noGrp="1"/>
          </p:cNvSpPr>
          <p:nvPr>
            <p:ph type="ctrTitle"/>
          </p:nvPr>
        </p:nvSpPr>
        <p:spPr>
          <a:xfrm>
            <a:off x="1154955" y="1447800"/>
            <a:ext cx="8825658" cy="3329581"/>
          </a:xfrm>
        </p:spPr>
        <p:txBody>
          <a:bodyPr anchor="b"/>
          <a:lstStyle>
            <a:lvl1pPr>
              <a:defRPr sz="7200"/>
            </a:lvl1pPr>
          </a:lstStyle>
          <a:p>
            <a:r>
              <a:rPr lang="en-US"/>
              <a:t>Click to edit Master title style</a:t>
            </a:r>
            <a:endParaRPr lang="en-US" dirty="0"/>
          </a:p>
        </p:txBody>
      </p:sp>
      <p:sp>
        <p:nvSpPr>
          <p:cNvPr id="3" name="Subtitle 2"/>
          <p:cNvSpPr>
            <a:spLocks noGrp="1"/>
          </p:cNvSpPr>
          <p:nvPr>
            <p:ph type="subTitle" idx="1"/>
          </p:nvPr>
        </p:nvSpPr>
        <p:spPr>
          <a:xfrm>
            <a:off x="1154955" y="4777380"/>
            <a:ext cx="8825658" cy="861420"/>
          </a:xfrm>
        </p:spPr>
        <p:txBody>
          <a:bodyPr anchor="t"/>
          <a:lstStyle>
            <a:lvl1pPr marL="0" indent="0" algn="l">
              <a:buNone/>
              <a:defRPr cap="all">
                <a:solidFill>
                  <a:schemeClr val="bg2">
                    <a:lumMod val="40000"/>
                    <a:lumOff val="60000"/>
                  </a:schemeClr>
                </a:solidFill>
              </a:defRPr>
            </a:lvl1pPr>
            <a:lvl2pPr marL="457200" indent="0" algn="ctr">
              <a:buNone/>
              <a:defRPr>
                <a:solidFill>
                  <a:schemeClr val="tx1">
                    <a:tint val="75000"/>
                  </a:schemeClr>
                </a:solidFill>
              </a:defRPr>
            </a:lvl2pPr>
            <a:lvl3pPr marL="914400" indent="0" algn="ctr">
              <a:buNone/>
              <a:defRPr>
                <a:solidFill>
                  <a:schemeClr val="tx1">
                    <a:tint val="75000"/>
                  </a:schemeClr>
                </a:solidFill>
              </a:defRPr>
            </a:lvl3pPr>
            <a:lvl4pPr marL="1371600" indent="0" algn="ctr">
              <a:buNone/>
              <a:defRPr>
                <a:solidFill>
                  <a:schemeClr val="tx1">
                    <a:tint val="75000"/>
                  </a:schemeClr>
                </a:solidFill>
              </a:defRPr>
            </a:lvl4pPr>
            <a:lvl5pPr marL="1828800" indent="0" algn="ctr">
              <a:buNone/>
              <a:defRPr>
                <a:solidFill>
                  <a:schemeClr val="tx1">
                    <a:tint val="75000"/>
                  </a:schemeClr>
                </a:solidFill>
              </a:defRPr>
            </a:lvl5pPr>
            <a:lvl6pPr marL="2286000" indent="0" algn="ctr">
              <a:buNone/>
              <a:defRPr>
                <a:solidFill>
                  <a:schemeClr val="tx1">
                    <a:tint val="75000"/>
                  </a:schemeClr>
                </a:solidFill>
              </a:defRPr>
            </a:lvl6pPr>
            <a:lvl7pPr marL="2743200" indent="0" algn="ctr">
              <a:buNone/>
              <a:defRPr>
                <a:solidFill>
                  <a:schemeClr val="tx1">
                    <a:tint val="75000"/>
                  </a:schemeClr>
                </a:solidFill>
              </a:defRPr>
            </a:lvl7pPr>
            <a:lvl8pPr marL="3200400" indent="0" algn="ctr">
              <a:buNone/>
              <a:defRPr>
                <a:solidFill>
                  <a:schemeClr val="tx1">
                    <a:tint val="75000"/>
                  </a:schemeClr>
                </a:solidFill>
              </a:defRPr>
            </a:lvl8pPr>
            <a:lvl9pPr marL="3657600" indent="0" algn="ctr">
              <a:buNone/>
              <a:defRPr>
                <a:solidFill>
                  <a:schemeClr val="tx1">
                    <a:tint val="75000"/>
                  </a:schemeClr>
                </a:solidFill>
              </a:defRPr>
            </a:lvl9pPr>
          </a:lstStyle>
          <a:p>
            <a:r>
              <a:rPr lang="en-US"/>
              <a:t>Click to edit Master subtitle style</a:t>
            </a:r>
            <a:endParaRPr lang="en-US" dirty="0"/>
          </a:p>
        </p:txBody>
      </p:sp>
      <p:sp>
        <p:nvSpPr>
          <p:cNvPr id="4" name="Date Placeholder 3"/>
          <p:cNvSpPr>
            <a:spLocks noGrp="1"/>
          </p:cNvSpPr>
          <p:nvPr>
            <p:ph type="dt" sz="half" idx="10"/>
          </p:nvPr>
        </p:nvSpPr>
        <p:spPr/>
        <p:txBody>
          <a:bodyPr/>
          <a:lstStyle/>
          <a:p>
            <a:fld id="{C485584D-7D79-4248-9986-4CA35242F944}" type="datetimeFigureOut">
              <a:rPr lang="en-US" smtClean="0"/>
              <a:t>3/26/2022</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19590046-DA73-4BBF-84B5-C08E6F75191A}" type="slidenum">
              <a:rPr lang="en-US" smtClean="0"/>
              <a:t>‹#›</a:t>
            </a:fld>
            <a:endParaRPr lang="en-US"/>
          </a:p>
        </p:txBody>
      </p:sp>
    </p:spTree>
    <p:extLst>
      <p:ext uri="{BB962C8B-B14F-4D97-AF65-F5344CB8AC3E}">
        <p14:creationId xmlns:p14="http://schemas.microsoft.com/office/powerpoint/2010/main" val="1807920488"/>
      </p:ext>
    </p:extLst>
  </p:cSld>
  <p:clrMapOvr>
    <a:masterClrMapping/>
  </p:clrMapOvr>
</p:sldLayout>
</file>

<file path=ppt/slideLayouts/slideLayout2.xml><?xml version="1.0" encoding="utf-8"?>
<p:sldLayout xmlns:a="http://schemas.openxmlformats.org/drawingml/2006/main" xmlns:r="http://schemas.openxmlformats.org/officeDocument/2006/relationships" xmlns:p="http://schemas.openxmlformats.org/presentationml/2006/main" type="obj" preserve="1">
  <p:cSld name="Title and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US" dirty="0"/>
          </a:p>
        </p:txBody>
      </p:sp>
      <p:sp>
        <p:nvSpPr>
          <p:cNvPr id="3" name="Content Placeholder 2"/>
          <p:cNvSpPr>
            <a:spLocks noGrp="1"/>
          </p:cNvSpPr>
          <p:nvPr>
            <p:ph idx="1"/>
          </p:nvPr>
        </p:nvSpPr>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7" name="Date Placeholder 3"/>
          <p:cNvSpPr>
            <a:spLocks noGrp="1"/>
          </p:cNvSpPr>
          <p:nvPr>
            <p:ph type="dt" sz="half" idx="10"/>
          </p:nvPr>
        </p:nvSpPr>
        <p:spPr/>
        <p:txBody>
          <a:bodyPr/>
          <a:lstStyle/>
          <a:p>
            <a:fld id="{C485584D-7D79-4248-9986-4CA35242F944}" type="datetimeFigureOut">
              <a:rPr lang="en-US" smtClean="0"/>
              <a:t>3/26/2022</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19590046-DA73-4BBF-84B5-C08E6F75191A}" type="slidenum">
              <a:rPr lang="en-US" smtClean="0"/>
              <a:t>‹#›</a:t>
            </a:fld>
            <a:endParaRPr lang="en-US"/>
          </a:p>
        </p:txBody>
      </p:sp>
    </p:spTree>
    <p:extLst>
      <p:ext uri="{BB962C8B-B14F-4D97-AF65-F5344CB8AC3E}">
        <p14:creationId xmlns:p14="http://schemas.microsoft.com/office/powerpoint/2010/main" val="2280038344"/>
      </p:ext>
    </p:extLst>
  </p:cSld>
  <p:clrMapOvr>
    <a:masterClrMapping/>
  </p:clrMapOvr>
</p:sldLayout>
</file>

<file path=ppt/slideLayouts/slideLayout3.xml><?xml version="1.0" encoding="utf-8"?>
<p:sldLayout xmlns:a="http://schemas.openxmlformats.org/drawingml/2006/main" xmlns:r="http://schemas.openxmlformats.org/officeDocument/2006/relationships" xmlns:p="http://schemas.openxmlformats.org/presentationml/2006/main" type="secHead" preserve="1">
  <p:cSld name="Section Header">
    <p:spTree>
      <p:nvGrpSpPr>
        <p:cNvPr id="1" name=""/>
        <p:cNvGrpSpPr/>
        <p:nvPr/>
      </p:nvGrpSpPr>
      <p:grpSpPr>
        <a:xfrm>
          <a:off x="0" y="0"/>
          <a:ext cx="0" cy="0"/>
          <a:chOff x="0" y="0"/>
          <a:chExt cx="0" cy="0"/>
        </a:xfrm>
      </p:grpSpPr>
      <p:sp>
        <p:nvSpPr>
          <p:cNvPr id="2" name="Title 1"/>
          <p:cNvSpPr>
            <a:spLocks noGrp="1"/>
          </p:cNvSpPr>
          <p:nvPr>
            <p:ph type="title"/>
          </p:nvPr>
        </p:nvSpPr>
        <p:spPr>
          <a:xfrm>
            <a:off x="1154956" y="2861733"/>
            <a:ext cx="8825657" cy="1915647"/>
          </a:xfrm>
        </p:spPr>
        <p:txBody>
          <a:bodyPr anchor="b"/>
          <a:lstStyle>
            <a:lvl1pPr algn="l">
              <a:defRPr sz="4000" b="0" cap="none"/>
            </a:lvl1pPr>
          </a:lstStyle>
          <a:p>
            <a:r>
              <a:rPr lang="en-US"/>
              <a:t>Click to edit Master title style</a:t>
            </a:r>
            <a:endParaRPr lang="en-US" dirty="0"/>
          </a:p>
        </p:txBody>
      </p:sp>
      <p:sp>
        <p:nvSpPr>
          <p:cNvPr id="3" name="Text Placeholder 2"/>
          <p:cNvSpPr>
            <a:spLocks noGrp="1"/>
          </p:cNvSpPr>
          <p:nvPr>
            <p:ph type="body" idx="1"/>
          </p:nvPr>
        </p:nvSpPr>
        <p:spPr>
          <a:xfrm>
            <a:off x="1154955" y="4777381"/>
            <a:ext cx="8825658" cy="860400"/>
          </a:xfrm>
        </p:spPr>
        <p:txBody>
          <a:bodyPr anchor="t"/>
          <a:lstStyle>
            <a:lvl1pPr marL="0" indent="0" algn="l">
              <a:buNone/>
              <a:defRPr sz="2000" cap="all">
                <a:solidFill>
                  <a:schemeClr val="bg2">
                    <a:lumMod val="40000"/>
                    <a:lumOff val="60000"/>
                  </a:schemeClr>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pPr lvl="0"/>
            <a:r>
              <a:rPr lang="en-US"/>
              <a:t>Click to edit Master text styles</a:t>
            </a:r>
          </a:p>
        </p:txBody>
      </p:sp>
      <p:sp>
        <p:nvSpPr>
          <p:cNvPr id="4" name="Date Placeholder 3"/>
          <p:cNvSpPr>
            <a:spLocks noGrp="1"/>
          </p:cNvSpPr>
          <p:nvPr>
            <p:ph type="dt" sz="half" idx="10"/>
          </p:nvPr>
        </p:nvSpPr>
        <p:spPr/>
        <p:txBody>
          <a:bodyPr/>
          <a:lstStyle/>
          <a:p>
            <a:fld id="{C485584D-7D79-4248-9986-4CA35242F944}" type="datetimeFigureOut">
              <a:rPr lang="en-US" smtClean="0"/>
              <a:t>3/26/2022</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19590046-DA73-4BBF-84B5-C08E6F75191A}" type="slidenum">
              <a:rPr lang="en-US" smtClean="0"/>
              <a:t>‹#›</a:t>
            </a:fld>
            <a:endParaRPr lang="en-US"/>
          </a:p>
        </p:txBody>
      </p:sp>
    </p:spTree>
    <p:extLst>
      <p:ext uri="{BB962C8B-B14F-4D97-AF65-F5344CB8AC3E}">
        <p14:creationId xmlns:p14="http://schemas.microsoft.com/office/powerpoint/2010/main" val="1634795914"/>
      </p:ext>
    </p:extLst>
  </p:cSld>
  <p:clrMapOvr>
    <a:masterClrMapping/>
  </p:clrMapOvr>
</p:sldLayout>
</file>

<file path=ppt/slideLayouts/slideLayout4.xml><?xml version="1.0" encoding="utf-8"?>
<p:sldLayout xmlns:a="http://schemas.openxmlformats.org/drawingml/2006/main" xmlns:r="http://schemas.openxmlformats.org/officeDocument/2006/relationships" xmlns:p="http://schemas.openxmlformats.org/presentationml/2006/main" type="twoObj" preserve="1">
  <p:cSld name="Two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US" dirty="0"/>
          </a:p>
        </p:txBody>
      </p:sp>
      <p:sp>
        <p:nvSpPr>
          <p:cNvPr id="3" name="Content Placeholder 2"/>
          <p:cNvSpPr>
            <a:spLocks noGrp="1"/>
          </p:cNvSpPr>
          <p:nvPr>
            <p:ph sz="half" idx="1"/>
          </p:nvPr>
        </p:nvSpPr>
        <p:spPr>
          <a:xfrm>
            <a:off x="1103312" y="2060575"/>
            <a:ext cx="4396339" cy="4195763"/>
          </a:xfrm>
        </p:spPr>
        <p:txBody>
          <a:bodyPr>
            <a:normAutofit/>
          </a:bodyPr>
          <a:lstStyle>
            <a:lvl1pPr>
              <a:defRPr sz="1800"/>
            </a:lvl1pPr>
            <a:lvl2pPr>
              <a:defRPr sz="1600"/>
            </a:lvl2pPr>
            <a:lvl3pPr>
              <a:defRPr sz="1400"/>
            </a:lvl3pPr>
            <a:lvl4pPr>
              <a:defRPr sz="1200"/>
            </a:lvl4pPr>
            <a:lvl5pPr>
              <a:defRPr sz="1200"/>
            </a:lvl5pPr>
            <a:lvl6pPr>
              <a:defRPr sz="1200"/>
            </a:lvl6pPr>
            <a:lvl7pPr>
              <a:defRPr sz="1200"/>
            </a:lvl7pPr>
            <a:lvl8pPr>
              <a:defRPr sz="1200"/>
            </a:lvl8pPr>
            <a:lvl9pPr>
              <a:defRPr sz="12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Content Placeholder 3"/>
          <p:cNvSpPr>
            <a:spLocks noGrp="1"/>
          </p:cNvSpPr>
          <p:nvPr>
            <p:ph sz="half" idx="2"/>
          </p:nvPr>
        </p:nvSpPr>
        <p:spPr>
          <a:xfrm>
            <a:off x="5654493" y="2056092"/>
            <a:ext cx="4396341" cy="4200245"/>
          </a:xfrm>
        </p:spPr>
        <p:txBody>
          <a:bodyPr>
            <a:normAutofit/>
          </a:bodyPr>
          <a:lstStyle>
            <a:lvl1pPr>
              <a:defRPr sz="1800"/>
            </a:lvl1pPr>
            <a:lvl2pPr>
              <a:defRPr sz="1600"/>
            </a:lvl2pPr>
            <a:lvl3pPr>
              <a:defRPr sz="1400"/>
            </a:lvl3pPr>
            <a:lvl4pPr>
              <a:defRPr sz="1200"/>
            </a:lvl4pPr>
            <a:lvl5pPr>
              <a:defRPr sz="1200"/>
            </a:lvl5pPr>
            <a:lvl6pPr>
              <a:defRPr sz="1200"/>
            </a:lvl6pPr>
            <a:lvl7pPr>
              <a:defRPr sz="1200"/>
            </a:lvl7pPr>
            <a:lvl8pPr>
              <a:defRPr sz="1200"/>
            </a:lvl8pPr>
            <a:lvl9pPr>
              <a:defRPr sz="12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5" name="Date Placeholder 4"/>
          <p:cNvSpPr>
            <a:spLocks noGrp="1"/>
          </p:cNvSpPr>
          <p:nvPr>
            <p:ph type="dt" sz="half" idx="10"/>
          </p:nvPr>
        </p:nvSpPr>
        <p:spPr/>
        <p:txBody>
          <a:bodyPr/>
          <a:lstStyle/>
          <a:p>
            <a:fld id="{C485584D-7D79-4248-9986-4CA35242F944}" type="datetimeFigureOut">
              <a:rPr lang="en-US" smtClean="0"/>
              <a:t>3/26/2022</a:t>
            </a:fld>
            <a:endParaRPr lang="en-US"/>
          </a:p>
        </p:txBody>
      </p:sp>
      <p:sp>
        <p:nvSpPr>
          <p:cNvPr id="6" name="Footer Placeholder 5"/>
          <p:cNvSpPr>
            <a:spLocks noGrp="1"/>
          </p:cNvSpPr>
          <p:nvPr>
            <p:ph type="ftr" sz="quarter" idx="11"/>
          </p:nvPr>
        </p:nvSpPr>
        <p:spPr/>
        <p:txBody>
          <a:bodyPr/>
          <a:lstStyle/>
          <a:p>
            <a:endParaRPr lang="en-US"/>
          </a:p>
        </p:txBody>
      </p:sp>
      <p:sp>
        <p:nvSpPr>
          <p:cNvPr id="7" name="Slide Number Placeholder 6"/>
          <p:cNvSpPr>
            <a:spLocks noGrp="1"/>
          </p:cNvSpPr>
          <p:nvPr>
            <p:ph type="sldNum" sz="quarter" idx="12"/>
          </p:nvPr>
        </p:nvSpPr>
        <p:spPr/>
        <p:txBody>
          <a:bodyPr/>
          <a:lstStyle/>
          <a:p>
            <a:fld id="{19590046-DA73-4BBF-84B5-C08E6F75191A}" type="slidenum">
              <a:rPr lang="en-US" smtClean="0"/>
              <a:t>‹#›</a:t>
            </a:fld>
            <a:endParaRPr lang="en-US"/>
          </a:p>
        </p:txBody>
      </p:sp>
    </p:spTree>
    <p:extLst>
      <p:ext uri="{BB962C8B-B14F-4D97-AF65-F5344CB8AC3E}">
        <p14:creationId xmlns:p14="http://schemas.microsoft.com/office/powerpoint/2010/main" val="3650480561"/>
      </p:ext>
    </p:extLst>
  </p:cSld>
  <p:clrMapOvr>
    <a:masterClrMapping/>
  </p:clrMapOvr>
</p:sldLayout>
</file>

<file path=ppt/slideLayouts/slideLayout5.xml><?xml version="1.0" encoding="utf-8"?>
<p:sldLayout xmlns:a="http://schemas.openxmlformats.org/drawingml/2006/main" xmlns:r="http://schemas.openxmlformats.org/officeDocument/2006/relationships" xmlns:p="http://schemas.openxmlformats.org/presentationml/2006/main" type="twoTxTwoObj" preserve="1">
  <p:cSld name="Comparison">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lvl1pPr>
              <a:defRPr/>
            </a:lvl1pPr>
          </a:lstStyle>
          <a:p>
            <a:r>
              <a:rPr lang="en-US"/>
              <a:t>Click to edit Master title style</a:t>
            </a:r>
            <a:endParaRPr lang="en-US" dirty="0"/>
          </a:p>
        </p:txBody>
      </p:sp>
      <p:sp>
        <p:nvSpPr>
          <p:cNvPr id="3" name="Text Placeholder 2"/>
          <p:cNvSpPr>
            <a:spLocks noGrp="1"/>
          </p:cNvSpPr>
          <p:nvPr>
            <p:ph type="body" idx="1"/>
          </p:nvPr>
        </p:nvSpPr>
        <p:spPr>
          <a:xfrm>
            <a:off x="1103313" y="1905000"/>
            <a:ext cx="4396338" cy="576262"/>
          </a:xfrm>
        </p:spPr>
        <p:txBody>
          <a:bodyPr anchor="b">
            <a:noAutofit/>
          </a:bodyPr>
          <a:lstStyle>
            <a:lvl1pPr marL="0" indent="0">
              <a:buNone/>
              <a:defRPr sz="2400" b="0">
                <a:solidFill>
                  <a:schemeClr val="bg2">
                    <a:lumMod val="40000"/>
                    <a:lumOff val="60000"/>
                  </a:schemeClr>
                </a:solidFill>
              </a:defRPr>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4" name="Content Placeholder 3"/>
          <p:cNvSpPr>
            <a:spLocks noGrp="1"/>
          </p:cNvSpPr>
          <p:nvPr>
            <p:ph sz="half" idx="2"/>
          </p:nvPr>
        </p:nvSpPr>
        <p:spPr>
          <a:xfrm>
            <a:off x="1103312" y="2514600"/>
            <a:ext cx="4396339" cy="3741738"/>
          </a:xfrm>
        </p:spPr>
        <p:txBody>
          <a:bodyPr>
            <a:normAutofit/>
          </a:bodyPr>
          <a:lstStyle>
            <a:lvl1pPr>
              <a:defRPr sz="1800"/>
            </a:lvl1pPr>
            <a:lvl2pPr>
              <a:defRPr sz="1600"/>
            </a:lvl2pPr>
            <a:lvl3pPr>
              <a:defRPr sz="1400"/>
            </a:lvl3pPr>
            <a:lvl4pPr>
              <a:defRPr sz="1200"/>
            </a:lvl4pPr>
            <a:lvl5pPr>
              <a:defRPr sz="1200"/>
            </a:lvl5pPr>
            <a:lvl6pPr>
              <a:defRPr sz="1200"/>
            </a:lvl6pPr>
            <a:lvl7pPr>
              <a:defRPr sz="1200"/>
            </a:lvl7pPr>
            <a:lvl8pPr>
              <a:defRPr sz="1200"/>
            </a:lvl8pPr>
            <a:lvl9pPr>
              <a:defRPr sz="12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5" name="Text Placeholder 4"/>
          <p:cNvSpPr>
            <a:spLocks noGrp="1"/>
          </p:cNvSpPr>
          <p:nvPr>
            <p:ph type="body" sz="quarter" idx="3"/>
          </p:nvPr>
        </p:nvSpPr>
        <p:spPr>
          <a:xfrm>
            <a:off x="5654495" y="1905000"/>
            <a:ext cx="4396339" cy="576262"/>
          </a:xfrm>
        </p:spPr>
        <p:txBody>
          <a:bodyPr anchor="b">
            <a:noAutofit/>
          </a:bodyPr>
          <a:lstStyle>
            <a:lvl1pPr marL="0" indent="0">
              <a:buNone/>
              <a:defRPr sz="2400" b="0">
                <a:solidFill>
                  <a:schemeClr val="bg2">
                    <a:lumMod val="40000"/>
                    <a:lumOff val="60000"/>
                  </a:schemeClr>
                </a:solidFill>
              </a:defRPr>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6" name="Content Placeholder 5"/>
          <p:cNvSpPr>
            <a:spLocks noGrp="1"/>
          </p:cNvSpPr>
          <p:nvPr>
            <p:ph sz="quarter" idx="4"/>
          </p:nvPr>
        </p:nvSpPr>
        <p:spPr>
          <a:xfrm>
            <a:off x="5654495" y="2514600"/>
            <a:ext cx="4396339" cy="3741738"/>
          </a:xfrm>
        </p:spPr>
        <p:txBody>
          <a:bodyPr>
            <a:normAutofit/>
          </a:bodyPr>
          <a:lstStyle>
            <a:lvl1pPr>
              <a:defRPr sz="1800"/>
            </a:lvl1pPr>
            <a:lvl2pPr>
              <a:defRPr sz="1600"/>
            </a:lvl2pPr>
            <a:lvl3pPr>
              <a:defRPr sz="1400"/>
            </a:lvl3pPr>
            <a:lvl4pPr>
              <a:defRPr sz="1200"/>
            </a:lvl4pPr>
            <a:lvl5pPr>
              <a:defRPr sz="1200"/>
            </a:lvl5pPr>
            <a:lvl6pPr>
              <a:defRPr sz="1200"/>
            </a:lvl6pPr>
            <a:lvl7pPr>
              <a:defRPr sz="1200"/>
            </a:lvl7pPr>
            <a:lvl8pPr>
              <a:defRPr sz="1200"/>
            </a:lvl8pPr>
            <a:lvl9pPr>
              <a:defRPr sz="12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7" name="Date Placeholder 6"/>
          <p:cNvSpPr>
            <a:spLocks noGrp="1"/>
          </p:cNvSpPr>
          <p:nvPr>
            <p:ph type="dt" sz="half" idx="10"/>
          </p:nvPr>
        </p:nvSpPr>
        <p:spPr/>
        <p:txBody>
          <a:bodyPr/>
          <a:lstStyle/>
          <a:p>
            <a:fld id="{C485584D-7D79-4248-9986-4CA35242F944}" type="datetimeFigureOut">
              <a:rPr lang="en-US" smtClean="0"/>
              <a:t>3/26/2022</a:t>
            </a:fld>
            <a:endParaRPr lang="en-US"/>
          </a:p>
        </p:txBody>
      </p:sp>
      <p:sp>
        <p:nvSpPr>
          <p:cNvPr id="8" name="Footer Placeholder 7"/>
          <p:cNvSpPr>
            <a:spLocks noGrp="1"/>
          </p:cNvSpPr>
          <p:nvPr>
            <p:ph type="ftr" sz="quarter" idx="11"/>
          </p:nvPr>
        </p:nvSpPr>
        <p:spPr/>
        <p:txBody>
          <a:bodyPr/>
          <a:lstStyle/>
          <a:p>
            <a:endParaRPr lang="en-US"/>
          </a:p>
        </p:txBody>
      </p:sp>
      <p:sp>
        <p:nvSpPr>
          <p:cNvPr id="9" name="Slide Number Placeholder 8"/>
          <p:cNvSpPr>
            <a:spLocks noGrp="1"/>
          </p:cNvSpPr>
          <p:nvPr>
            <p:ph type="sldNum" sz="quarter" idx="12"/>
          </p:nvPr>
        </p:nvSpPr>
        <p:spPr/>
        <p:txBody>
          <a:bodyPr/>
          <a:lstStyle/>
          <a:p>
            <a:fld id="{19590046-DA73-4BBF-84B5-C08E6F75191A}" type="slidenum">
              <a:rPr lang="en-US" smtClean="0"/>
              <a:t>‹#›</a:t>
            </a:fld>
            <a:endParaRPr lang="en-US"/>
          </a:p>
        </p:txBody>
      </p:sp>
    </p:spTree>
    <p:extLst>
      <p:ext uri="{BB962C8B-B14F-4D97-AF65-F5344CB8AC3E}">
        <p14:creationId xmlns:p14="http://schemas.microsoft.com/office/powerpoint/2010/main" val="4273540239"/>
      </p:ext>
    </p:extLst>
  </p:cSld>
  <p:clrMapOvr>
    <a:masterClrMapping/>
  </p:clrMapOvr>
</p:sldLayout>
</file>

<file path=ppt/slideLayouts/slideLayout6.xml><?xml version="1.0" encoding="utf-8"?>
<p:sldLayout xmlns:a="http://schemas.openxmlformats.org/drawingml/2006/main" xmlns:r="http://schemas.openxmlformats.org/officeDocument/2006/relationships" xmlns:p="http://schemas.openxmlformats.org/presentationml/2006/main" type="titleOnly" preserve="1">
  <p:cSld name="Title Only">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US" dirty="0"/>
          </a:p>
        </p:txBody>
      </p:sp>
      <p:sp>
        <p:nvSpPr>
          <p:cNvPr id="7" name="Date Placeholder 2"/>
          <p:cNvSpPr>
            <a:spLocks noGrp="1"/>
          </p:cNvSpPr>
          <p:nvPr>
            <p:ph type="dt" sz="half" idx="10"/>
          </p:nvPr>
        </p:nvSpPr>
        <p:spPr/>
        <p:txBody>
          <a:bodyPr/>
          <a:lstStyle/>
          <a:p>
            <a:fld id="{C485584D-7D79-4248-9986-4CA35242F944}" type="datetimeFigureOut">
              <a:rPr lang="en-US" smtClean="0"/>
              <a:t>3/26/2022</a:t>
            </a:fld>
            <a:endParaRPr lang="en-US"/>
          </a:p>
        </p:txBody>
      </p:sp>
      <p:sp>
        <p:nvSpPr>
          <p:cNvPr id="5" name="Footer Placeholder 3"/>
          <p:cNvSpPr>
            <a:spLocks noGrp="1"/>
          </p:cNvSpPr>
          <p:nvPr>
            <p:ph type="ftr" sz="quarter" idx="11"/>
          </p:nvPr>
        </p:nvSpPr>
        <p:spPr/>
        <p:txBody>
          <a:bodyPr/>
          <a:lstStyle/>
          <a:p>
            <a:endParaRPr lang="en-US"/>
          </a:p>
        </p:txBody>
      </p:sp>
      <p:sp>
        <p:nvSpPr>
          <p:cNvPr id="6" name="Slide Number Placeholder 4"/>
          <p:cNvSpPr>
            <a:spLocks noGrp="1"/>
          </p:cNvSpPr>
          <p:nvPr>
            <p:ph type="sldNum" sz="quarter" idx="12"/>
          </p:nvPr>
        </p:nvSpPr>
        <p:spPr/>
        <p:txBody>
          <a:bodyPr/>
          <a:lstStyle/>
          <a:p>
            <a:fld id="{19590046-DA73-4BBF-84B5-C08E6F75191A}" type="slidenum">
              <a:rPr lang="en-US" smtClean="0"/>
              <a:t>‹#›</a:t>
            </a:fld>
            <a:endParaRPr lang="en-US"/>
          </a:p>
        </p:txBody>
      </p:sp>
    </p:spTree>
    <p:extLst>
      <p:ext uri="{BB962C8B-B14F-4D97-AF65-F5344CB8AC3E}">
        <p14:creationId xmlns:p14="http://schemas.microsoft.com/office/powerpoint/2010/main" val="1201624674"/>
      </p:ext>
    </p:extLst>
  </p:cSld>
  <p:clrMapOvr>
    <a:masterClrMapping/>
  </p:clrMapOvr>
</p:sldLayout>
</file>

<file path=ppt/slideLayouts/slideLayout7.xml><?xml version="1.0" encoding="utf-8"?>
<p:sldLayout xmlns:a="http://schemas.openxmlformats.org/drawingml/2006/main" xmlns:r="http://schemas.openxmlformats.org/officeDocument/2006/relationships" xmlns:p="http://schemas.openxmlformats.org/presentationml/2006/main" type="blank" preserve="1">
  <p:cSld name="Blank">
    <p:spTree>
      <p:nvGrpSpPr>
        <p:cNvPr id="1" name=""/>
        <p:cNvGrpSpPr/>
        <p:nvPr/>
      </p:nvGrpSpPr>
      <p:grpSpPr>
        <a:xfrm>
          <a:off x="0" y="0"/>
          <a:ext cx="0" cy="0"/>
          <a:chOff x="0" y="0"/>
          <a:chExt cx="0" cy="0"/>
        </a:xfrm>
      </p:grpSpPr>
      <p:sp>
        <p:nvSpPr>
          <p:cNvPr id="7" name="Date Placeholder 1"/>
          <p:cNvSpPr>
            <a:spLocks noGrp="1"/>
          </p:cNvSpPr>
          <p:nvPr>
            <p:ph type="dt" sz="half" idx="10"/>
          </p:nvPr>
        </p:nvSpPr>
        <p:spPr/>
        <p:txBody>
          <a:bodyPr/>
          <a:lstStyle/>
          <a:p>
            <a:fld id="{C485584D-7D79-4248-9986-4CA35242F944}" type="datetimeFigureOut">
              <a:rPr lang="en-US" smtClean="0"/>
              <a:t>3/26/2022</a:t>
            </a:fld>
            <a:endParaRPr lang="en-US"/>
          </a:p>
        </p:txBody>
      </p:sp>
      <p:sp>
        <p:nvSpPr>
          <p:cNvPr id="5" name="Footer Placeholder 2"/>
          <p:cNvSpPr>
            <a:spLocks noGrp="1"/>
          </p:cNvSpPr>
          <p:nvPr>
            <p:ph type="ftr" sz="quarter" idx="11"/>
          </p:nvPr>
        </p:nvSpPr>
        <p:spPr/>
        <p:txBody>
          <a:bodyPr/>
          <a:lstStyle/>
          <a:p>
            <a:endParaRPr lang="en-US"/>
          </a:p>
        </p:txBody>
      </p:sp>
      <p:sp>
        <p:nvSpPr>
          <p:cNvPr id="6" name="Slide Number Placeholder 3"/>
          <p:cNvSpPr>
            <a:spLocks noGrp="1"/>
          </p:cNvSpPr>
          <p:nvPr>
            <p:ph type="sldNum" sz="quarter" idx="12"/>
          </p:nvPr>
        </p:nvSpPr>
        <p:spPr/>
        <p:txBody>
          <a:bodyPr/>
          <a:lstStyle/>
          <a:p>
            <a:fld id="{19590046-DA73-4BBF-84B5-C08E6F75191A}" type="slidenum">
              <a:rPr lang="en-US" smtClean="0"/>
              <a:t>‹#›</a:t>
            </a:fld>
            <a:endParaRPr lang="en-US"/>
          </a:p>
        </p:txBody>
      </p:sp>
    </p:spTree>
    <p:extLst>
      <p:ext uri="{BB962C8B-B14F-4D97-AF65-F5344CB8AC3E}">
        <p14:creationId xmlns:p14="http://schemas.microsoft.com/office/powerpoint/2010/main" val="963344946"/>
      </p:ext>
    </p:extLst>
  </p:cSld>
  <p:clrMapOvr>
    <a:masterClrMapping/>
  </p:clrMapOvr>
</p:sldLayout>
</file>

<file path=ppt/slideLayouts/slideLayout8.xml><?xml version="1.0" encoding="utf-8"?>
<p:sldLayout xmlns:a="http://schemas.openxmlformats.org/drawingml/2006/main" xmlns:r="http://schemas.openxmlformats.org/officeDocument/2006/relationships" xmlns:p="http://schemas.openxmlformats.org/presentationml/2006/main" type="objTx" preserve="1">
  <p:cSld name="Content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1154953" y="1447800"/>
            <a:ext cx="3401064" cy="1447800"/>
          </a:xfrm>
        </p:spPr>
        <p:txBody>
          <a:bodyPr anchor="b"/>
          <a:lstStyle>
            <a:lvl1pPr algn="l">
              <a:defRPr sz="2400" b="0"/>
            </a:lvl1pPr>
          </a:lstStyle>
          <a:p>
            <a:r>
              <a:rPr lang="en-US"/>
              <a:t>Click to edit Master title style</a:t>
            </a:r>
            <a:endParaRPr lang="en-US" dirty="0"/>
          </a:p>
        </p:txBody>
      </p:sp>
      <p:sp>
        <p:nvSpPr>
          <p:cNvPr id="3" name="Content Placeholder 2"/>
          <p:cNvSpPr>
            <a:spLocks noGrp="1"/>
          </p:cNvSpPr>
          <p:nvPr>
            <p:ph idx="1"/>
          </p:nvPr>
        </p:nvSpPr>
        <p:spPr>
          <a:xfrm>
            <a:off x="4784616" y="1447800"/>
            <a:ext cx="5195997" cy="4572000"/>
          </a:xfrm>
        </p:spPr>
        <p:txBody>
          <a:bodyPr anchor="ctr">
            <a:normAutofit/>
          </a:bodyPr>
          <a:lstStyle>
            <a:lvl1pPr>
              <a:defRPr sz="2000"/>
            </a:lvl1pPr>
            <a:lvl2pPr>
              <a:defRPr sz="1800"/>
            </a:lvl2pPr>
            <a:lvl3pPr>
              <a:defRPr sz="1600"/>
            </a:lvl3pPr>
            <a:lvl4pPr>
              <a:defRPr sz="1400"/>
            </a:lvl4pPr>
            <a:lvl5pPr>
              <a:defRPr sz="1400"/>
            </a:lvl5pPr>
            <a:lvl6pPr>
              <a:defRPr sz="1400"/>
            </a:lvl6pPr>
            <a:lvl7pPr>
              <a:defRPr sz="1400"/>
            </a:lvl7pPr>
            <a:lvl8pPr>
              <a:defRPr sz="1400"/>
            </a:lvl8pPr>
            <a:lvl9pPr>
              <a:defRPr sz="14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Text Placeholder 3"/>
          <p:cNvSpPr>
            <a:spLocks noGrp="1"/>
          </p:cNvSpPr>
          <p:nvPr>
            <p:ph type="body" sz="half" idx="2"/>
          </p:nvPr>
        </p:nvSpPr>
        <p:spPr>
          <a:xfrm>
            <a:off x="1154953" y="3129280"/>
            <a:ext cx="3401063" cy="2895599"/>
          </a:xfrm>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a:t>Click to edit Master text styles</a:t>
            </a:r>
          </a:p>
        </p:txBody>
      </p:sp>
      <p:sp>
        <p:nvSpPr>
          <p:cNvPr id="7" name="Date Placeholder 4"/>
          <p:cNvSpPr>
            <a:spLocks noGrp="1"/>
          </p:cNvSpPr>
          <p:nvPr>
            <p:ph type="dt" sz="half" idx="10"/>
          </p:nvPr>
        </p:nvSpPr>
        <p:spPr/>
        <p:txBody>
          <a:bodyPr/>
          <a:lstStyle/>
          <a:p>
            <a:fld id="{C485584D-7D79-4248-9986-4CA35242F944}" type="datetimeFigureOut">
              <a:rPr lang="en-US" smtClean="0"/>
              <a:t>3/26/2022</a:t>
            </a:fld>
            <a:endParaRPr lang="en-US"/>
          </a:p>
        </p:txBody>
      </p:sp>
      <p:sp>
        <p:nvSpPr>
          <p:cNvPr id="5" name="Footer Placeholder 5"/>
          <p:cNvSpPr>
            <a:spLocks noGrp="1"/>
          </p:cNvSpPr>
          <p:nvPr>
            <p:ph type="ftr" sz="quarter" idx="11"/>
          </p:nvPr>
        </p:nvSpPr>
        <p:spPr/>
        <p:txBody>
          <a:bodyPr/>
          <a:lstStyle/>
          <a:p>
            <a:endParaRPr lang="en-US"/>
          </a:p>
        </p:txBody>
      </p:sp>
      <p:sp>
        <p:nvSpPr>
          <p:cNvPr id="6" name="Slide Number Placeholder 6"/>
          <p:cNvSpPr>
            <a:spLocks noGrp="1"/>
          </p:cNvSpPr>
          <p:nvPr>
            <p:ph type="sldNum" sz="quarter" idx="12"/>
          </p:nvPr>
        </p:nvSpPr>
        <p:spPr/>
        <p:txBody>
          <a:bodyPr/>
          <a:lstStyle/>
          <a:p>
            <a:fld id="{19590046-DA73-4BBF-84B5-C08E6F75191A}" type="slidenum">
              <a:rPr lang="en-US" smtClean="0"/>
              <a:t>‹#›</a:t>
            </a:fld>
            <a:endParaRPr lang="en-US"/>
          </a:p>
        </p:txBody>
      </p:sp>
    </p:spTree>
    <p:extLst>
      <p:ext uri="{BB962C8B-B14F-4D97-AF65-F5344CB8AC3E}">
        <p14:creationId xmlns:p14="http://schemas.microsoft.com/office/powerpoint/2010/main" val="1039754150"/>
      </p:ext>
    </p:extLst>
  </p:cSld>
  <p:clrMapOvr>
    <a:masterClrMapping/>
  </p:clrMapOvr>
</p:sldLayout>
</file>

<file path=ppt/slideLayouts/slideLayout9.xml><?xml version="1.0" encoding="utf-8"?>
<p:sldLayout xmlns:a="http://schemas.openxmlformats.org/drawingml/2006/main" xmlns:r="http://schemas.openxmlformats.org/officeDocument/2006/relationships" xmlns:p="http://schemas.openxmlformats.org/presentationml/2006/main" type="picTx" preserve="1">
  <p:cSld name="Picture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1153907" y="1854192"/>
            <a:ext cx="5092906" cy="1574808"/>
          </a:xfrm>
        </p:spPr>
        <p:txBody>
          <a:bodyPr anchor="b">
            <a:normAutofit/>
          </a:bodyPr>
          <a:lstStyle>
            <a:lvl1pPr algn="l">
              <a:defRPr sz="3600" b="0"/>
            </a:lvl1pPr>
          </a:lstStyle>
          <a:p>
            <a:r>
              <a:rPr lang="en-US"/>
              <a:t>Click to edit Master title style</a:t>
            </a:r>
            <a:endParaRPr lang="en-US" dirty="0"/>
          </a:p>
        </p:txBody>
      </p:sp>
      <p:sp>
        <p:nvSpPr>
          <p:cNvPr id="3" name="Picture Placeholder 2"/>
          <p:cNvSpPr>
            <a:spLocks noGrp="1" noChangeAspect="1"/>
          </p:cNvSpPr>
          <p:nvPr>
            <p:ph type="pic" idx="1"/>
          </p:nvPr>
        </p:nvSpPr>
        <p:spPr>
          <a:xfrm>
            <a:off x="6949546" y="1143000"/>
            <a:ext cx="3200400" cy="4572000"/>
          </a:xfrm>
          <a:prstGeom prst="roundRect">
            <a:avLst>
              <a:gd name="adj" fmla="val 1858"/>
            </a:avLst>
          </a:prstGeom>
          <a:effectLst>
            <a:outerShdw blurRad="50800" dist="50800" dir="5400000" algn="tl" rotWithShape="0">
              <a:srgbClr val="000000">
                <a:alpha val="43000"/>
              </a:srgbClr>
            </a:outerShdw>
          </a:effectLst>
        </p:spPr>
        <p:txBody>
          <a:bodyPr anchor="t">
            <a:normAutofit/>
          </a:bodyPr>
          <a:lstStyle>
            <a:lvl1pPr marL="0" indent="0" algn="ctr">
              <a:buNone/>
              <a:defRPr sz="1600"/>
            </a:lvl1pPr>
            <a:lvl2pPr marL="457200" indent="0">
              <a:buNone/>
              <a:defRPr sz="1600"/>
            </a:lvl2pPr>
            <a:lvl3pPr marL="914400" indent="0">
              <a:buNone/>
              <a:defRPr sz="1600"/>
            </a:lvl3pPr>
            <a:lvl4pPr marL="1371600" indent="0">
              <a:buNone/>
              <a:defRPr sz="1600"/>
            </a:lvl4pPr>
            <a:lvl5pPr marL="1828800" indent="0">
              <a:buNone/>
              <a:defRPr sz="1600"/>
            </a:lvl5pPr>
            <a:lvl6pPr marL="2286000" indent="0">
              <a:buNone/>
              <a:defRPr sz="1600"/>
            </a:lvl6pPr>
            <a:lvl7pPr marL="2743200" indent="0">
              <a:buNone/>
              <a:defRPr sz="1600"/>
            </a:lvl7pPr>
            <a:lvl8pPr marL="3200400" indent="0">
              <a:buNone/>
              <a:defRPr sz="1600"/>
            </a:lvl8pPr>
            <a:lvl9pPr marL="3657600" indent="0">
              <a:buNone/>
              <a:defRPr sz="1600"/>
            </a:lvl9pPr>
          </a:lstStyle>
          <a:p>
            <a:r>
              <a:rPr lang="en-US"/>
              <a:t>Click icon to add picture</a:t>
            </a:r>
            <a:endParaRPr lang="en-US" dirty="0"/>
          </a:p>
        </p:txBody>
      </p:sp>
      <p:sp>
        <p:nvSpPr>
          <p:cNvPr id="4" name="Text Placeholder 3"/>
          <p:cNvSpPr>
            <a:spLocks noGrp="1"/>
          </p:cNvSpPr>
          <p:nvPr>
            <p:ph type="body" sz="half" idx="2"/>
          </p:nvPr>
        </p:nvSpPr>
        <p:spPr>
          <a:xfrm>
            <a:off x="1154954" y="3657600"/>
            <a:ext cx="5084979" cy="1371600"/>
          </a:xfrm>
        </p:spPr>
        <p:txBody>
          <a:bodyPr>
            <a:normAutofit/>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a:t>Click to edit Master text styles</a:t>
            </a:r>
          </a:p>
        </p:txBody>
      </p:sp>
      <p:sp>
        <p:nvSpPr>
          <p:cNvPr id="5" name="Date Placeholder 4"/>
          <p:cNvSpPr>
            <a:spLocks noGrp="1"/>
          </p:cNvSpPr>
          <p:nvPr>
            <p:ph type="dt" sz="half" idx="10"/>
          </p:nvPr>
        </p:nvSpPr>
        <p:spPr/>
        <p:txBody>
          <a:bodyPr/>
          <a:lstStyle/>
          <a:p>
            <a:fld id="{C485584D-7D79-4248-9986-4CA35242F944}" type="datetimeFigureOut">
              <a:rPr lang="en-US" smtClean="0"/>
              <a:t>3/26/2022</a:t>
            </a:fld>
            <a:endParaRPr lang="en-US"/>
          </a:p>
        </p:txBody>
      </p:sp>
      <p:sp>
        <p:nvSpPr>
          <p:cNvPr id="6" name="Footer Placeholder 5"/>
          <p:cNvSpPr>
            <a:spLocks noGrp="1"/>
          </p:cNvSpPr>
          <p:nvPr>
            <p:ph type="ftr" sz="quarter" idx="11"/>
          </p:nvPr>
        </p:nvSpPr>
        <p:spPr/>
        <p:txBody>
          <a:bodyPr/>
          <a:lstStyle/>
          <a:p>
            <a:endParaRPr lang="en-US"/>
          </a:p>
        </p:txBody>
      </p:sp>
      <p:sp>
        <p:nvSpPr>
          <p:cNvPr id="7" name="Slide Number Placeholder 6"/>
          <p:cNvSpPr>
            <a:spLocks noGrp="1"/>
          </p:cNvSpPr>
          <p:nvPr>
            <p:ph type="sldNum" sz="quarter" idx="12"/>
          </p:nvPr>
        </p:nvSpPr>
        <p:spPr/>
        <p:txBody>
          <a:bodyPr/>
          <a:lstStyle/>
          <a:p>
            <a:fld id="{19590046-DA73-4BBF-84B5-C08E6F75191A}" type="slidenum">
              <a:rPr lang="en-US" smtClean="0"/>
              <a:t>‹#›</a:t>
            </a:fld>
            <a:endParaRPr lang="en-US"/>
          </a:p>
        </p:txBody>
      </p:sp>
    </p:spTree>
    <p:extLst>
      <p:ext uri="{BB962C8B-B14F-4D97-AF65-F5344CB8AC3E}">
        <p14:creationId xmlns:p14="http://schemas.microsoft.com/office/powerpoint/2010/main" val="672160381"/>
      </p:ext>
    </p:extLst>
  </p:cSld>
  <p:clrMapOvr>
    <a:masterClrMapping/>
  </p:clrMapOvr>
</p:sldLayout>
</file>

<file path=ppt/slideLayouts/slideLayout10.xml><?xml version="1.0" encoding="utf-8"?>
<p:sldLayout xmlns:a="http://schemas.openxmlformats.org/drawingml/2006/main" xmlns:r="http://schemas.openxmlformats.org/officeDocument/2006/relationships" xmlns:p="http://schemas.openxmlformats.org/presentationml/2006/main" preserve="1">
  <p:cSld name="Panoramic Picture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1154956" y="4800587"/>
            <a:ext cx="8825657" cy="566738"/>
          </a:xfrm>
        </p:spPr>
        <p:txBody>
          <a:bodyPr anchor="b">
            <a:normAutofit/>
          </a:bodyPr>
          <a:lstStyle>
            <a:lvl1pPr algn="l">
              <a:defRPr sz="2400" b="0"/>
            </a:lvl1pPr>
          </a:lstStyle>
          <a:p>
            <a:r>
              <a:rPr lang="en-US"/>
              <a:t>Click to edit Master title style</a:t>
            </a:r>
            <a:endParaRPr lang="en-US" dirty="0"/>
          </a:p>
        </p:txBody>
      </p:sp>
      <p:sp>
        <p:nvSpPr>
          <p:cNvPr id="3" name="Picture Placeholder 2"/>
          <p:cNvSpPr>
            <a:spLocks noGrp="1" noChangeAspect="1"/>
          </p:cNvSpPr>
          <p:nvPr>
            <p:ph type="pic" idx="1"/>
          </p:nvPr>
        </p:nvSpPr>
        <p:spPr>
          <a:xfrm>
            <a:off x="1154955" y="685800"/>
            <a:ext cx="8825658" cy="3640666"/>
          </a:xfrm>
          <a:prstGeom prst="roundRect">
            <a:avLst>
              <a:gd name="adj" fmla="val 1858"/>
            </a:avLst>
          </a:prstGeom>
          <a:effectLst>
            <a:outerShdw blurRad="50800" dist="50800" dir="5400000" algn="tl" rotWithShape="0">
              <a:srgbClr val="000000">
                <a:alpha val="43000"/>
              </a:srgbClr>
            </a:outerShdw>
          </a:effectLst>
        </p:spPr>
        <p:txBody>
          <a:bodyPr anchor="t">
            <a:normAutofit/>
          </a:bodyPr>
          <a:lstStyle>
            <a:lvl1pPr marL="0" indent="0" algn="ctr">
              <a:buNone/>
              <a:defRPr sz="1600"/>
            </a:lvl1pPr>
            <a:lvl2pPr marL="457200" indent="0">
              <a:buNone/>
              <a:defRPr sz="1600"/>
            </a:lvl2pPr>
            <a:lvl3pPr marL="914400" indent="0">
              <a:buNone/>
              <a:defRPr sz="1600"/>
            </a:lvl3pPr>
            <a:lvl4pPr marL="1371600" indent="0">
              <a:buNone/>
              <a:defRPr sz="1600"/>
            </a:lvl4pPr>
            <a:lvl5pPr marL="1828800" indent="0">
              <a:buNone/>
              <a:defRPr sz="1600"/>
            </a:lvl5pPr>
            <a:lvl6pPr marL="2286000" indent="0">
              <a:buNone/>
              <a:defRPr sz="1600"/>
            </a:lvl6pPr>
            <a:lvl7pPr marL="2743200" indent="0">
              <a:buNone/>
              <a:defRPr sz="1600"/>
            </a:lvl7pPr>
            <a:lvl8pPr marL="3200400" indent="0">
              <a:buNone/>
              <a:defRPr sz="1600"/>
            </a:lvl8pPr>
            <a:lvl9pPr marL="3657600" indent="0">
              <a:buNone/>
              <a:defRPr sz="1600"/>
            </a:lvl9pPr>
          </a:lstStyle>
          <a:p>
            <a:r>
              <a:rPr lang="en-US"/>
              <a:t>Click icon to add picture</a:t>
            </a:r>
            <a:endParaRPr lang="en-US" dirty="0"/>
          </a:p>
        </p:txBody>
      </p:sp>
      <p:sp>
        <p:nvSpPr>
          <p:cNvPr id="4" name="Text Placeholder 3"/>
          <p:cNvSpPr>
            <a:spLocks noGrp="1"/>
          </p:cNvSpPr>
          <p:nvPr>
            <p:ph type="body" sz="half" idx="2"/>
          </p:nvPr>
        </p:nvSpPr>
        <p:spPr>
          <a:xfrm>
            <a:off x="1154956" y="5367325"/>
            <a:ext cx="8825656" cy="493712"/>
          </a:xfrm>
        </p:spPr>
        <p:txBody>
          <a:bodyPr>
            <a:normAutofit/>
          </a:bodyPr>
          <a:lstStyle>
            <a:lvl1pPr marL="0" indent="0">
              <a:buNone/>
              <a:defRPr sz="12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a:t>Click to edit Master text styles</a:t>
            </a:r>
          </a:p>
        </p:txBody>
      </p:sp>
      <p:sp>
        <p:nvSpPr>
          <p:cNvPr id="5" name="Date Placeholder 4"/>
          <p:cNvSpPr>
            <a:spLocks noGrp="1"/>
          </p:cNvSpPr>
          <p:nvPr>
            <p:ph type="dt" sz="half" idx="10"/>
          </p:nvPr>
        </p:nvSpPr>
        <p:spPr/>
        <p:txBody>
          <a:bodyPr/>
          <a:lstStyle/>
          <a:p>
            <a:fld id="{C485584D-7D79-4248-9986-4CA35242F944}" type="datetimeFigureOut">
              <a:rPr lang="en-US" smtClean="0"/>
              <a:t>3/26/2022</a:t>
            </a:fld>
            <a:endParaRPr lang="en-US"/>
          </a:p>
        </p:txBody>
      </p:sp>
      <p:sp>
        <p:nvSpPr>
          <p:cNvPr id="6" name="Footer Placeholder 5"/>
          <p:cNvSpPr>
            <a:spLocks noGrp="1"/>
          </p:cNvSpPr>
          <p:nvPr>
            <p:ph type="ftr" sz="quarter" idx="11"/>
          </p:nvPr>
        </p:nvSpPr>
        <p:spPr/>
        <p:txBody>
          <a:bodyPr/>
          <a:lstStyle/>
          <a:p>
            <a:endParaRPr lang="en-US"/>
          </a:p>
        </p:txBody>
      </p:sp>
      <p:sp>
        <p:nvSpPr>
          <p:cNvPr id="7" name="Slide Number Placeholder 6"/>
          <p:cNvSpPr>
            <a:spLocks noGrp="1"/>
          </p:cNvSpPr>
          <p:nvPr>
            <p:ph type="sldNum" sz="quarter" idx="12"/>
          </p:nvPr>
        </p:nvSpPr>
        <p:spPr/>
        <p:txBody>
          <a:bodyPr/>
          <a:lstStyle/>
          <a:p>
            <a:fld id="{19590046-DA73-4BBF-84B5-C08E6F75191A}" type="slidenum">
              <a:rPr lang="en-US" smtClean="0"/>
              <a:t>‹#›</a:t>
            </a:fld>
            <a:endParaRPr lang="en-US"/>
          </a:p>
        </p:txBody>
      </p:sp>
    </p:spTree>
    <p:extLst>
      <p:ext uri="{BB962C8B-B14F-4D97-AF65-F5344CB8AC3E}">
        <p14:creationId xmlns:p14="http://schemas.microsoft.com/office/powerpoint/2010/main" val="3387512482"/>
      </p:ext>
    </p:extLst>
  </p:cSld>
  <p:clrMapOvr>
    <a:masterClrMapping/>
  </p:clrMapOvr>
</p:sldLayout>
</file>

<file path=ppt/slideLayouts/slideLayout11.xml><?xml version="1.0" encoding="utf-8"?>
<p:sldLayout xmlns:a="http://schemas.openxmlformats.org/drawingml/2006/main" xmlns:r="http://schemas.openxmlformats.org/officeDocument/2006/relationships" xmlns:p="http://schemas.openxmlformats.org/presentationml/2006/main" preserve="1">
  <p:cSld name="Title and Caption">
    <p:spTree>
      <p:nvGrpSpPr>
        <p:cNvPr id="1" name=""/>
        <p:cNvGrpSpPr/>
        <p:nvPr/>
      </p:nvGrpSpPr>
      <p:grpSpPr>
        <a:xfrm>
          <a:off x="0" y="0"/>
          <a:ext cx="0" cy="0"/>
          <a:chOff x="0" y="0"/>
          <a:chExt cx="0" cy="0"/>
        </a:xfrm>
      </p:grpSpPr>
      <p:sp>
        <p:nvSpPr>
          <p:cNvPr id="2" name="Title 1"/>
          <p:cNvSpPr>
            <a:spLocks noGrp="1"/>
          </p:cNvSpPr>
          <p:nvPr>
            <p:ph type="title"/>
          </p:nvPr>
        </p:nvSpPr>
        <p:spPr>
          <a:xfrm>
            <a:off x="1154954" y="1447800"/>
            <a:ext cx="8825659" cy="1981200"/>
          </a:xfrm>
        </p:spPr>
        <p:txBody>
          <a:bodyPr/>
          <a:lstStyle>
            <a:lvl1pPr>
              <a:defRPr sz="4800"/>
            </a:lvl1pPr>
          </a:lstStyle>
          <a:p>
            <a:r>
              <a:rPr lang="en-US"/>
              <a:t>Click to edit Master title style</a:t>
            </a:r>
            <a:endParaRPr lang="en-US" dirty="0"/>
          </a:p>
        </p:txBody>
      </p:sp>
      <p:sp>
        <p:nvSpPr>
          <p:cNvPr id="8" name="Text Placeholder 3"/>
          <p:cNvSpPr>
            <a:spLocks noGrp="1"/>
          </p:cNvSpPr>
          <p:nvPr>
            <p:ph type="body" sz="half" idx="2"/>
          </p:nvPr>
        </p:nvSpPr>
        <p:spPr>
          <a:xfrm>
            <a:off x="1154954" y="3657600"/>
            <a:ext cx="8825659" cy="2362200"/>
          </a:xfrm>
        </p:spPr>
        <p:txBody>
          <a:bodyPr anchor="ctr">
            <a:normAutofit/>
          </a:bodyPr>
          <a:lstStyle>
            <a:lvl1pPr marL="0" indent="0">
              <a:buNone/>
              <a:defRPr sz="18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a:t>Click to edit Master text styles</a:t>
            </a:r>
          </a:p>
        </p:txBody>
      </p:sp>
      <p:sp>
        <p:nvSpPr>
          <p:cNvPr id="4" name="Date Placeholder 3"/>
          <p:cNvSpPr>
            <a:spLocks noGrp="1"/>
          </p:cNvSpPr>
          <p:nvPr>
            <p:ph type="dt" sz="half" idx="10"/>
          </p:nvPr>
        </p:nvSpPr>
        <p:spPr/>
        <p:txBody>
          <a:bodyPr/>
          <a:lstStyle/>
          <a:p>
            <a:fld id="{C485584D-7D79-4248-9986-4CA35242F944}" type="datetimeFigureOut">
              <a:rPr lang="en-US" smtClean="0"/>
              <a:t>3/26/2022</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19590046-DA73-4BBF-84B5-C08E6F75191A}" type="slidenum">
              <a:rPr lang="en-US" smtClean="0"/>
              <a:t>‹#›</a:t>
            </a:fld>
            <a:endParaRPr lang="en-US"/>
          </a:p>
        </p:txBody>
      </p:sp>
    </p:spTree>
    <p:extLst>
      <p:ext uri="{BB962C8B-B14F-4D97-AF65-F5344CB8AC3E}">
        <p14:creationId xmlns:p14="http://schemas.microsoft.com/office/powerpoint/2010/main" val="4197356199"/>
      </p:ext>
    </p:extLst>
  </p:cSld>
  <p:clrMapOvr>
    <a:masterClrMapping/>
  </p:clrMapOvr>
</p:sldLayout>
</file>

<file path=ppt/slideLayouts/slideLayout12.xml><?xml version="1.0" encoding="utf-8"?>
<p:sldLayout xmlns:a="http://schemas.openxmlformats.org/drawingml/2006/main" xmlns:r="http://schemas.openxmlformats.org/officeDocument/2006/relationships" xmlns:p="http://schemas.openxmlformats.org/presentationml/2006/main" preserve="1">
  <p:cSld name="Quote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1574801" y="1447800"/>
            <a:ext cx="7999315" cy="2323374"/>
          </a:xfrm>
        </p:spPr>
        <p:txBody>
          <a:bodyPr/>
          <a:lstStyle>
            <a:lvl1pPr>
              <a:defRPr sz="4800"/>
            </a:lvl1pPr>
          </a:lstStyle>
          <a:p>
            <a:r>
              <a:rPr lang="en-US"/>
              <a:t>Click to edit Master title style</a:t>
            </a:r>
            <a:endParaRPr lang="en-US" dirty="0"/>
          </a:p>
        </p:txBody>
      </p:sp>
      <p:sp>
        <p:nvSpPr>
          <p:cNvPr id="11" name="Text Placeholder 3"/>
          <p:cNvSpPr>
            <a:spLocks noGrp="1"/>
          </p:cNvSpPr>
          <p:nvPr>
            <p:ph type="body" sz="half" idx="14"/>
          </p:nvPr>
        </p:nvSpPr>
        <p:spPr>
          <a:xfrm>
            <a:off x="1930400" y="3771174"/>
            <a:ext cx="7279649" cy="342174"/>
          </a:xfrm>
        </p:spPr>
        <p:txBody>
          <a:bodyPr vert="horz" lIns="91440" tIns="45720" rIns="91440" bIns="45720" rtlCol="0" anchor="t">
            <a:normAutofit/>
          </a:bodyPr>
          <a:lstStyle>
            <a:lvl1pPr marL="0" indent="0">
              <a:buNone/>
              <a:defRPr lang="en-US" sz="1400" b="0" i="0" kern="1200" cap="small" dirty="0">
                <a:solidFill>
                  <a:schemeClr val="bg2">
                    <a:lumMod val="40000"/>
                    <a:lumOff val="60000"/>
                  </a:schemeClr>
                </a:solidFill>
                <a:latin typeface="+mj-lt"/>
                <a:ea typeface="+mj-ea"/>
                <a:cs typeface="+mj-cs"/>
              </a:defRPr>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marL="0" lvl="0" indent="0">
              <a:buNone/>
            </a:pPr>
            <a:r>
              <a:rPr lang="en-US"/>
              <a:t>Click to edit Master text styles</a:t>
            </a:r>
          </a:p>
        </p:txBody>
      </p:sp>
      <p:sp>
        <p:nvSpPr>
          <p:cNvPr id="10" name="Text Placeholder 3"/>
          <p:cNvSpPr>
            <a:spLocks noGrp="1"/>
          </p:cNvSpPr>
          <p:nvPr>
            <p:ph type="body" sz="half" idx="2"/>
          </p:nvPr>
        </p:nvSpPr>
        <p:spPr>
          <a:xfrm>
            <a:off x="1154954" y="4350657"/>
            <a:ext cx="8825659" cy="1676400"/>
          </a:xfrm>
        </p:spPr>
        <p:txBody>
          <a:bodyPr anchor="ctr">
            <a:normAutofit/>
          </a:bodyPr>
          <a:lstStyle>
            <a:lvl1pPr marL="0" indent="0">
              <a:buNone/>
              <a:defRPr sz="18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a:t>Click to edit Master text styles</a:t>
            </a:r>
          </a:p>
        </p:txBody>
      </p:sp>
      <p:sp>
        <p:nvSpPr>
          <p:cNvPr id="4" name="Date Placeholder 3"/>
          <p:cNvSpPr>
            <a:spLocks noGrp="1"/>
          </p:cNvSpPr>
          <p:nvPr>
            <p:ph type="dt" sz="half" idx="10"/>
          </p:nvPr>
        </p:nvSpPr>
        <p:spPr/>
        <p:txBody>
          <a:bodyPr/>
          <a:lstStyle/>
          <a:p>
            <a:fld id="{C485584D-7D79-4248-9986-4CA35242F944}" type="datetimeFigureOut">
              <a:rPr lang="en-US" smtClean="0"/>
              <a:t>3/26/2022</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19590046-DA73-4BBF-84B5-C08E6F75191A}" type="slidenum">
              <a:rPr lang="en-US" smtClean="0"/>
              <a:t>‹#›</a:t>
            </a:fld>
            <a:endParaRPr lang="en-US"/>
          </a:p>
        </p:txBody>
      </p:sp>
      <p:sp>
        <p:nvSpPr>
          <p:cNvPr id="12" name="TextBox 11"/>
          <p:cNvSpPr txBox="1"/>
          <p:nvPr/>
        </p:nvSpPr>
        <p:spPr>
          <a:xfrm>
            <a:off x="898295" y="971253"/>
            <a:ext cx="801912" cy="1969770"/>
          </a:xfrm>
          <a:prstGeom prst="rect">
            <a:avLst/>
          </a:prstGeom>
          <a:noFill/>
        </p:spPr>
        <p:txBody>
          <a:bodyPr wrap="square" rtlCol="0">
            <a:spAutoFit/>
          </a:bodyPr>
          <a:lstStyle>
            <a:defPPr>
              <a:defRPr lang="en-US"/>
            </a:defPPr>
            <a:lvl1pPr algn="r">
              <a:defRPr sz="12200" b="0" i="0">
                <a:solidFill>
                  <a:schemeClr val="bg2">
                    <a:lumMod val="40000"/>
                    <a:lumOff val="60000"/>
                  </a:schemeClr>
                </a:solidFill>
                <a:latin typeface="Arial"/>
                <a:ea typeface="+mj-ea"/>
                <a:cs typeface="+mj-cs"/>
              </a:defRPr>
            </a:lvl1pPr>
          </a:lstStyle>
          <a:p>
            <a:pPr lvl="0"/>
            <a:r>
              <a:rPr lang="en-US" dirty="0"/>
              <a:t>“</a:t>
            </a:r>
          </a:p>
        </p:txBody>
      </p:sp>
      <p:sp>
        <p:nvSpPr>
          <p:cNvPr id="15" name="TextBox 14"/>
          <p:cNvSpPr txBox="1"/>
          <p:nvPr/>
        </p:nvSpPr>
        <p:spPr>
          <a:xfrm>
            <a:off x="9330490" y="2613787"/>
            <a:ext cx="801912" cy="1969770"/>
          </a:xfrm>
          <a:prstGeom prst="rect">
            <a:avLst/>
          </a:prstGeom>
          <a:noFill/>
        </p:spPr>
        <p:txBody>
          <a:bodyPr wrap="square" rtlCol="0">
            <a:spAutoFit/>
          </a:bodyPr>
          <a:lstStyle>
            <a:defPPr>
              <a:defRPr lang="en-US"/>
            </a:defPPr>
            <a:lvl1pPr algn="r">
              <a:defRPr sz="12200" b="0" i="0">
                <a:solidFill>
                  <a:schemeClr val="bg2">
                    <a:lumMod val="40000"/>
                    <a:lumOff val="60000"/>
                  </a:schemeClr>
                </a:solidFill>
                <a:latin typeface="Arial"/>
                <a:ea typeface="+mj-ea"/>
                <a:cs typeface="+mj-cs"/>
              </a:defRPr>
            </a:lvl1pPr>
          </a:lstStyle>
          <a:p>
            <a:pPr lvl="0"/>
            <a:r>
              <a:rPr lang="en-US" dirty="0"/>
              <a:t>”</a:t>
            </a:r>
          </a:p>
        </p:txBody>
      </p:sp>
    </p:spTree>
    <p:extLst>
      <p:ext uri="{BB962C8B-B14F-4D97-AF65-F5344CB8AC3E}">
        <p14:creationId xmlns:p14="http://schemas.microsoft.com/office/powerpoint/2010/main" val="617927991"/>
      </p:ext>
    </p:extLst>
  </p:cSld>
  <p:clrMapOvr>
    <a:masterClrMapping/>
  </p:clrMapOvr>
</p:sldLayout>
</file>

<file path=ppt/slideLayouts/slideLayout13.xml><?xml version="1.0" encoding="utf-8"?>
<p:sldLayout xmlns:a="http://schemas.openxmlformats.org/drawingml/2006/main" xmlns:r="http://schemas.openxmlformats.org/officeDocument/2006/relationships" xmlns:p="http://schemas.openxmlformats.org/presentationml/2006/main" preserve="1">
  <p:cSld name="Name Card">
    <p:spTree>
      <p:nvGrpSpPr>
        <p:cNvPr id="1" name=""/>
        <p:cNvGrpSpPr/>
        <p:nvPr/>
      </p:nvGrpSpPr>
      <p:grpSpPr>
        <a:xfrm>
          <a:off x="0" y="0"/>
          <a:ext cx="0" cy="0"/>
          <a:chOff x="0" y="0"/>
          <a:chExt cx="0" cy="0"/>
        </a:xfrm>
      </p:grpSpPr>
      <p:sp>
        <p:nvSpPr>
          <p:cNvPr id="2" name="Title 1"/>
          <p:cNvSpPr>
            <a:spLocks noGrp="1"/>
          </p:cNvSpPr>
          <p:nvPr>
            <p:ph type="title"/>
          </p:nvPr>
        </p:nvSpPr>
        <p:spPr>
          <a:xfrm>
            <a:off x="1154954" y="3124201"/>
            <a:ext cx="8825660" cy="1653180"/>
          </a:xfrm>
        </p:spPr>
        <p:txBody>
          <a:bodyPr anchor="b"/>
          <a:lstStyle>
            <a:lvl1pPr algn="l">
              <a:defRPr sz="4000" b="0" cap="none"/>
            </a:lvl1pPr>
          </a:lstStyle>
          <a:p>
            <a:r>
              <a:rPr lang="en-US"/>
              <a:t>Click to edit Master title style</a:t>
            </a:r>
            <a:endParaRPr lang="en-US" dirty="0"/>
          </a:p>
        </p:txBody>
      </p:sp>
      <p:sp>
        <p:nvSpPr>
          <p:cNvPr id="3" name="Text Placeholder 2"/>
          <p:cNvSpPr>
            <a:spLocks noGrp="1"/>
          </p:cNvSpPr>
          <p:nvPr>
            <p:ph type="body" idx="1"/>
          </p:nvPr>
        </p:nvSpPr>
        <p:spPr>
          <a:xfrm>
            <a:off x="1154954" y="4777381"/>
            <a:ext cx="8825659" cy="860400"/>
          </a:xfrm>
        </p:spPr>
        <p:txBody>
          <a:bodyPr anchor="t"/>
          <a:lstStyle>
            <a:lvl1pPr marL="0" indent="0" algn="l">
              <a:buNone/>
              <a:defRPr sz="2000" cap="none">
                <a:solidFill>
                  <a:schemeClr val="bg2">
                    <a:lumMod val="40000"/>
                    <a:lumOff val="60000"/>
                  </a:schemeClr>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pPr lvl="0"/>
            <a:r>
              <a:rPr lang="en-US"/>
              <a:t>Click to edit Master text styles</a:t>
            </a:r>
          </a:p>
        </p:txBody>
      </p:sp>
      <p:sp>
        <p:nvSpPr>
          <p:cNvPr id="4" name="Date Placeholder 3"/>
          <p:cNvSpPr>
            <a:spLocks noGrp="1"/>
          </p:cNvSpPr>
          <p:nvPr>
            <p:ph type="dt" sz="half" idx="10"/>
          </p:nvPr>
        </p:nvSpPr>
        <p:spPr/>
        <p:txBody>
          <a:bodyPr/>
          <a:lstStyle/>
          <a:p>
            <a:fld id="{C485584D-7D79-4248-9986-4CA35242F944}" type="datetimeFigureOut">
              <a:rPr lang="en-US" smtClean="0"/>
              <a:t>3/26/2022</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19590046-DA73-4BBF-84B5-C08E6F75191A}" type="slidenum">
              <a:rPr lang="en-US" smtClean="0"/>
              <a:t>‹#›</a:t>
            </a:fld>
            <a:endParaRPr lang="en-US"/>
          </a:p>
        </p:txBody>
      </p:sp>
    </p:spTree>
    <p:extLst>
      <p:ext uri="{BB962C8B-B14F-4D97-AF65-F5344CB8AC3E}">
        <p14:creationId xmlns:p14="http://schemas.microsoft.com/office/powerpoint/2010/main" val="1049724963"/>
      </p:ext>
    </p:extLst>
  </p:cSld>
  <p:clrMapOvr>
    <a:masterClrMapping/>
  </p:clrMapOvr>
</p:sldLayout>
</file>

<file path=ppt/slideLayouts/slideLayout14.xml><?xml version="1.0" encoding="utf-8"?>
<p:sldLayout xmlns:a="http://schemas.openxmlformats.org/drawingml/2006/main" xmlns:r="http://schemas.openxmlformats.org/officeDocument/2006/relationships" xmlns:p="http://schemas.openxmlformats.org/presentationml/2006/main" preserve="1">
  <p:cSld name="3 Column">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lvl1pPr>
              <a:defRPr sz="4200"/>
            </a:lvl1pPr>
          </a:lstStyle>
          <a:p>
            <a:r>
              <a:rPr lang="en-US"/>
              <a:t>Click to edit Master title style</a:t>
            </a:r>
            <a:endParaRPr lang="en-US" dirty="0"/>
          </a:p>
        </p:txBody>
      </p:sp>
      <p:sp>
        <p:nvSpPr>
          <p:cNvPr id="3" name="Text Placeholder 2"/>
          <p:cNvSpPr>
            <a:spLocks noGrp="1"/>
          </p:cNvSpPr>
          <p:nvPr>
            <p:ph type="body" idx="1"/>
          </p:nvPr>
        </p:nvSpPr>
        <p:spPr>
          <a:xfrm>
            <a:off x="632947" y="1981200"/>
            <a:ext cx="2946866" cy="576262"/>
          </a:xfrm>
        </p:spPr>
        <p:txBody>
          <a:bodyPr anchor="b">
            <a:noAutofit/>
          </a:bodyPr>
          <a:lstStyle>
            <a:lvl1pPr marL="0" indent="0">
              <a:buNone/>
              <a:defRPr sz="2400" b="0">
                <a:solidFill>
                  <a:schemeClr val="bg2">
                    <a:lumMod val="40000"/>
                    <a:lumOff val="60000"/>
                  </a:schemeClr>
                </a:solidFill>
              </a:defRPr>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16" name="Text Placeholder 3"/>
          <p:cNvSpPr>
            <a:spLocks noGrp="1"/>
          </p:cNvSpPr>
          <p:nvPr>
            <p:ph type="body" sz="half" idx="15"/>
          </p:nvPr>
        </p:nvSpPr>
        <p:spPr>
          <a:xfrm>
            <a:off x="652463" y="2667000"/>
            <a:ext cx="2927350" cy="3589338"/>
          </a:xfrm>
        </p:spPr>
        <p:txBody>
          <a:bodyPr anchor="t">
            <a:normAutofit/>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a:t>Click to edit Master text styles</a:t>
            </a:r>
          </a:p>
        </p:txBody>
      </p:sp>
      <p:sp>
        <p:nvSpPr>
          <p:cNvPr id="5" name="Text Placeholder 4"/>
          <p:cNvSpPr>
            <a:spLocks noGrp="1"/>
          </p:cNvSpPr>
          <p:nvPr>
            <p:ph type="body" sz="quarter" idx="3"/>
          </p:nvPr>
        </p:nvSpPr>
        <p:spPr>
          <a:xfrm>
            <a:off x="3883659" y="1981200"/>
            <a:ext cx="2936241" cy="576262"/>
          </a:xfrm>
        </p:spPr>
        <p:txBody>
          <a:bodyPr anchor="b">
            <a:noAutofit/>
          </a:bodyPr>
          <a:lstStyle>
            <a:lvl1pPr marL="0" indent="0">
              <a:buNone/>
              <a:defRPr sz="2400" b="0">
                <a:solidFill>
                  <a:schemeClr val="bg2">
                    <a:lumMod val="40000"/>
                    <a:lumOff val="60000"/>
                  </a:schemeClr>
                </a:solidFill>
              </a:defRPr>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19" name="Text Placeholder 3"/>
          <p:cNvSpPr>
            <a:spLocks noGrp="1"/>
          </p:cNvSpPr>
          <p:nvPr>
            <p:ph type="body" sz="half" idx="16"/>
          </p:nvPr>
        </p:nvSpPr>
        <p:spPr>
          <a:xfrm>
            <a:off x="3873106" y="2667000"/>
            <a:ext cx="2946794" cy="3589338"/>
          </a:xfrm>
        </p:spPr>
        <p:txBody>
          <a:bodyPr anchor="t">
            <a:normAutofit/>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a:t>Click to edit Master text styles</a:t>
            </a:r>
          </a:p>
        </p:txBody>
      </p:sp>
      <p:sp>
        <p:nvSpPr>
          <p:cNvPr id="14" name="Text Placeholder 4"/>
          <p:cNvSpPr>
            <a:spLocks noGrp="1"/>
          </p:cNvSpPr>
          <p:nvPr>
            <p:ph type="body" sz="quarter" idx="13"/>
          </p:nvPr>
        </p:nvSpPr>
        <p:spPr>
          <a:xfrm>
            <a:off x="7124700" y="1981200"/>
            <a:ext cx="2932113" cy="576262"/>
          </a:xfrm>
        </p:spPr>
        <p:txBody>
          <a:bodyPr anchor="b">
            <a:noAutofit/>
          </a:bodyPr>
          <a:lstStyle>
            <a:lvl1pPr marL="0" indent="0">
              <a:buNone/>
              <a:defRPr sz="2400" b="0">
                <a:solidFill>
                  <a:schemeClr val="bg2">
                    <a:lumMod val="40000"/>
                    <a:lumOff val="60000"/>
                  </a:schemeClr>
                </a:solidFill>
              </a:defRPr>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20" name="Text Placeholder 3"/>
          <p:cNvSpPr>
            <a:spLocks noGrp="1"/>
          </p:cNvSpPr>
          <p:nvPr>
            <p:ph type="body" sz="half" idx="17"/>
          </p:nvPr>
        </p:nvSpPr>
        <p:spPr>
          <a:xfrm>
            <a:off x="7124700" y="2667000"/>
            <a:ext cx="2932113" cy="3589338"/>
          </a:xfrm>
        </p:spPr>
        <p:txBody>
          <a:bodyPr anchor="t">
            <a:normAutofit/>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a:t>Click to edit Master text styles</a:t>
            </a:r>
          </a:p>
        </p:txBody>
      </p:sp>
      <p:cxnSp>
        <p:nvCxnSpPr>
          <p:cNvPr id="17" name="Straight Connector 16"/>
          <p:cNvCxnSpPr/>
          <p:nvPr/>
        </p:nvCxnSpPr>
        <p:spPr>
          <a:xfrm>
            <a:off x="3726142" y="2133600"/>
            <a:ext cx="0" cy="3962400"/>
          </a:xfrm>
          <a:prstGeom prst="line">
            <a:avLst/>
          </a:prstGeom>
          <a:ln w="12700" cmpd="sng">
            <a:solidFill>
              <a:schemeClr val="bg2">
                <a:lumMod val="40000"/>
                <a:lumOff val="60000"/>
                <a:alpha val="40000"/>
              </a:schemeClr>
            </a:solidFill>
          </a:ln>
        </p:spPr>
        <p:style>
          <a:lnRef idx="2">
            <a:schemeClr val="accent1"/>
          </a:lnRef>
          <a:fillRef idx="0">
            <a:schemeClr val="accent1"/>
          </a:fillRef>
          <a:effectRef idx="1">
            <a:schemeClr val="accent1"/>
          </a:effectRef>
          <a:fontRef idx="minor">
            <a:schemeClr val="tx1"/>
          </a:fontRef>
        </p:style>
      </p:cxnSp>
      <p:cxnSp>
        <p:nvCxnSpPr>
          <p:cNvPr id="18" name="Straight Connector 17"/>
          <p:cNvCxnSpPr/>
          <p:nvPr/>
        </p:nvCxnSpPr>
        <p:spPr>
          <a:xfrm>
            <a:off x="6962227" y="2133600"/>
            <a:ext cx="0" cy="3966882"/>
          </a:xfrm>
          <a:prstGeom prst="line">
            <a:avLst/>
          </a:prstGeom>
          <a:ln w="12700" cmpd="sng">
            <a:solidFill>
              <a:schemeClr val="bg2">
                <a:lumMod val="40000"/>
                <a:lumOff val="60000"/>
                <a:alpha val="40000"/>
              </a:schemeClr>
            </a:solidFill>
          </a:ln>
        </p:spPr>
        <p:style>
          <a:lnRef idx="2">
            <a:schemeClr val="accent1"/>
          </a:lnRef>
          <a:fillRef idx="0">
            <a:schemeClr val="accent1"/>
          </a:fillRef>
          <a:effectRef idx="1">
            <a:schemeClr val="accent1"/>
          </a:effectRef>
          <a:fontRef idx="minor">
            <a:schemeClr val="tx1"/>
          </a:fontRef>
        </p:style>
      </p:cxnSp>
      <p:sp>
        <p:nvSpPr>
          <p:cNvPr id="7" name="Date Placeholder 3"/>
          <p:cNvSpPr>
            <a:spLocks noGrp="1"/>
          </p:cNvSpPr>
          <p:nvPr>
            <p:ph type="dt" sz="half" idx="10"/>
          </p:nvPr>
        </p:nvSpPr>
        <p:spPr/>
        <p:txBody>
          <a:bodyPr/>
          <a:lstStyle/>
          <a:p>
            <a:fld id="{C485584D-7D79-4248-9986-4CA35242F944}" type="datetimeFigureOut">
              <a:rPr lang="en-US" smtClean="0"/>
              <a:t>3/26/2022</a:t>
            </a:fld>
            <a:endParaRPr lang="en-US"/>
          </a:p>
        </p:txBody>
      </p:sp>
      <p:sp>
        <p:nvSpPr>
          <p:cNvPr id="4"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19590046-DA73-4BBF-84B5-C08E6F75191A}" type="slidenum">
              <a:rPr lang="en-US" smtClean="0"/>
              <a:t>‹#›</a:t>
            </a:fld>
            <a:endParaRPr lang="en-US"/>
          </a:p>
        </p:txBody>
      </p:sp>
    </p:spTree>
    <p:extLst>
      <p:ext uri="{BB962C8B-B14F-4D97-AF65-F5344CB8AC3E}">
        <p14:creationId xmlns:p14="http://schemas.microsoft.com/office/powerpoint/2010/main" val="3554251393"/>
      </p:ext>
    </p:extLst>
  </p:cSld>
  <p:clrMapOvr>
    <a:masterClrMapping/>
  </p:clrMapOvr>
</p:sldLayout>
</file>

<file path=ppt/slideLayouts/slideLayout15.xml><?xml version="1.0" encoding="utf-8"?>
<p:sldLayout xmlns:a="http://schemas.openxmlformats.org/drawingml/2006/main" xmlns:r="http://schemas.openxmlformats.org/officeDocument/2006/relationships" xmlns:p="http://schemas.openxmlformats.org/presentationml/2006/main" preserve="1">
  <p:cSld name="3 Picture Column">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lvl1pPr>
              <a:defRPr sz="4200"/>
            </a:lvl1pPr>
          </a:lstStyle>
          <a:p>
            <a:r>
              <a:rPr lang="en-US"/>
              <a:t>Click to edit Master title style</a:t>
            </a:r>
            <a:endParaRPr lang="en-US" dirty="0"/>
          </a:p>
        </p:txBody>
      </p:sp>
      <p:sp>
        <p:nvSpPr>
          <p:cNvPr id="3" name="Text Placeholder 2"/>
          <p:cNvSpPr>
            <a:spLocks noGrp="1"/>
          </p:cNvSpPr>
          <p:nvPr>
            <p:ph type="body" idx="1"/>
          </p:nvPr>
        </p:nvSpPr>
        <p:spPr>
          <a:xfrm>
            <a:off x="652463" y="4250949"/>
            <a:ext cx="2940050" cy="576262"/>
          </a:xfrm>
        </p:spPr>
        <p:txBody>
          <a:bodyPr anchor="b">
            <a:noAutofit/>
          </a:bodyPr>
          <a:lstStyle>
            <a:lvl1pPr marL="0" indent="0">
              <a:buNone/>
              <a:defRPr sz="2400" b="0">
                <a:solidFill>
                  <a:schemeClr val="bg2">
                    <a:lumMod val="40000"/>
                    <a:lumOff val="60000"/>
                  </a:schemeClr>
                </a:solidFill>
              </a:defRPr>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29" name="Picture Placeholder 2"/>
          <p:cNvSpPr>
            <a:spLocks noGrp="1" noChangeAspect="1"/>
          </p:cNvSpPr>
          <p:nvPr>
            <p:ph type="pic" idx="15"/>
          </p:nvPr>
        </p:nvSpPr>
        <p:spPr>
          <a:xfrm>
            <a:off x="652463" y="2209800"/>
            <a:ext cx="2940050" cy="1524000"/>
          </a:xfrm>
          <a:prstGeom prst="roundRect">
            <a:avLst>
              <a:gd name="adj" fmla="val 1858"/>
            </a:avLst>
          </a:prstGeom>
          <a:effectLst>
            <a:outerShdw blurRad="50800" dist="50800" dir="5400000" algn="tl" rotWithShape="0">
              <a:srgbClr val="000000">
                <a:alpha val="43000"/>
              </a:srgbClr>
            </a:outerShdw>
          </a:effectLst>
        </p:spPr>
        <p:txBody>
          <a:bodyPr anchor="t">
            <a:normAutofit/>
          </a:bodyPr>
          <a:lstStyle>
            <a:lvl1pPr marL="0" indent="0" algn="ctr">
              <a:buNone/>
              <a:defRPr sz="1600"/>
            </a:lvl1pPr>
            <a:lvl2pPr marL="457200" indent="0">
              <a:buNone/>
              <a:defRPr sz="1600"/>
            </a:lvl2pPr>
            <a:lvl3pPr marL="914400" indent="0">
              <a:buNone/>
              <a:defRPr sz="1600"/>
            </a:lvl3pPr>
            <a:lvl4pPr marL="1371600" indent="0">
              <a:buNone/>
              <a:defRPr sz="1600"/>
            </a:lvl4pPr>
            <a:lvl5pPr marL="1828800" indent="0">
              <a:buNone/>
              <a:defRPr sz="1600"/>
            </a:lvl5pPr>
            <a:lvl6pPr marL="2286000" indent="0">
              <a:buNone/>
              <a:defRPr sz="1600"/>
            </a:lvl6pPr>
            <a:lvl7pPr marL="2743200" indent="0">
              <a:buNone/>
              <a:defRPr sz="1600"/>
            </a:lvl7pPr>
            <a:lvl8pPr marL="3200400" indent="0">
              <a:buNone/>
              <a:defRPr sz="1600"/>
            </a:lvl8pPr>
            <a:lvl9pPr marL="3657600" indent="0">
              <a:buNone/>
              <a:defRPr sz="1600"/>
            </a:lvl9pPr>
          </a:lstStyle>
          <a:p>
            <a:r>
              <a:rPr lang="en-US"/>
              <a:t>Click icon to add picture</a:t>
            </a:r>
            <a:endParaRPr lang="en-US" dirty="0"/>
          </a:p>
        </p:txBody>
      </p:sp>
      <p:sp>
        <p:nvSpPr>
          <p:cNvPr id="22" name="Text Placeholder 3"/>
          <p:cNvSpPr>
            <a:spLocks noGrp="1"/>
          </p:cNvSpPr>
          <p:nvPr>
            <p:ph type="body" sz="half" idx="18"/>
          </p:nvPr>
        </p:nvSpPr>
        <p:spPr>
          <a:xfrm>
            <a:off x="652463" y="4827211"/>
            <a:ext cx="2940050" cy="659189"/>
          </a:xfrm>
        </p:spPr>
        <p:txBody>
          <a:bodyPr anchor="t">
            <a:normAutofit/>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a:t>Click to edit Master text styles</a:t>
            </a:r>
          </a:p>
        </p:txBody>
      </p:sp>
      <p:sp>
        <p:nvSpPr>
          <p:cNvPr id="5" name="Text Placeholder 4"/>
          <p:cNvSpPr>
            <a:spLocks noGrp="1"/>
          </p:cNvSpPr>
          <p:nvPr>
            <p:ph type="body" sz="quarter" idx="3"/>
          </p:nvPr>
        </p:nvSpPr>
        <p:spPr>
          <a:xfrm>
            <a:off x="3889375" y="4250949"/>
            <a:ext cx="2930525" cy="576262"/>
          </a:xfrm>
        </p:spPr>
        <p:txBody>
          <a:bodyPr anchor="b">
            <a:noAutofit/>
          </a:bodyPr>
          <a:lstStyle>
            <a:lvl1pPr marL="0" indent="0">
              <a:buNone/>
              <a:defRPr sz="2400" b="0">
                <a:solidFill>
                  <a:schemeClr val="bg2">
                    <a:lumMod val="40000"/>
                    <a:lumOff val="60000"/>
                  </a:schemeClr>
                </a:solidFill>
              </a:defRPr>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30" name="Picture Placeholder 2"/>
          <p:cNvSpPr>
            <a:spLocks noGrp="1" noChangeAspect="1"/>
          </p:cNvSpPr>
          <p:nvPr>
            <p:ph type="pic" idx="21"/>
          </p:nvPr>
        </p:nvSpPr>
        <p:spPr>
          <a:xfrm>
            <a:off x="3889374" y="2209800"/>
            <a:ext cx="2930525" cy="1524000"/>
          </a:xfrm>
          <a:prstGeom prst="roundRect">
            <a:avLst>
              <a:gd name="adj" fmla="val 1858"/>
            </a:avLst>
          </a:prstGeom>
          <a:effectLst>
            <a:outerShdw blurRad="50800" dist="50800" dir="5400000" algn="tl" rotWithShape="0">
              <a:srgbClr val="000000">
                <a:alpha val="43000"/>
              </a:srgbClr>
            </a:outerShdw>
          </a:effectLst>
        </p:spPr>
        <p:txBody>
          <a:bodyPr anchor="t">
            <a:normAutofit/>
          </a:bodyPr>
          <a:lstStyle>
            <a:lvl1pPr marL="0" indent="0" algn="ctr">
              <a:buNone/>
              <a:defRPr sz="1600"/>
            </a:lvl1pPr>
            <a:lvl2pPr marL="457200" indent="0">
              <a:buNone/>
              <a:defRPr sz="1600"/>
            </a:lvl2pPr>
            <a:lvl3pPr marL="914400" indent="0">
              <a:buNone/>
              <a:defRPr sz="1600"/>
            </a:lvl3pPr>
            <a:lvl4pPr marL="1371600" indent="0">
              <a:buNone/>
              <a:defRPr sz="1600"/>
            </a:lvl4pPr>
            <a:lvl5pPr marL="1828800" indent="0">
              <a:buNone/>
              <a:defRPr sz="1600"/>
            </a:lvl5pPr>
            <a:lvl6pPr marL="2286000" indent="0">
              <a:buNone/>
              <a:defRPr sz="1600"/>
            </a:lvl6pPr>
            <a:lvl7pPr marL="2743200" indent="0">
              <a:buNone/>
              <a:defRPr sz="1600"/>
            </a:lvl7pPr>
            <a:lvl8pPr marL="3200400" indent="0">
              <a:buNone/>
              <a:defRPr sz="1600"/>
            </a:lvl8pPr>
            <a:lvl9pPr marL="3657600" indent="0">
              <a:buNone/>
              <a:defRPr sz="1600"/>
            </a:lvl9pPr>
          </a:lstStyle>
          <a:p>
            <a:r>
              <a:rPr lang="en-US"/>
              <a:t>Click icon to add picture</a:t>
            </a:r>
            <a:endParaRPr lang="en-US" dirty="0"/>
          </a:p>
        </p:txBody>
      </p:sp>
      <p:sp>
        <p:nvSpPr>
          <p:cNvPr id="23" name="Text Placeholder 3"/>
          <p:cNvSpPr>
            <a:spLocks noGrp="1"/>
          </p:cNvSpPr>
          <p:nvPr>
            <p:ph type="body" sz="half" idx="19"/>
          </p:nvPr>
        </p:nvSpPr>
        <p:spPr>
          <a:xfrm>
            <a:off x="3888022" y="4827210"/>
            <a:ext cx="2934406" cy="659189"/>
          </a:xfrm>
        </p:spPr>
        <p:txBody>
          <a:bodyPr anchor="t">
            <a:normAutofit/>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a:t>Click to edit Master text styles</a:t>
            </a:r>
          </a:p>
        </p:txBody>
      </p:sp>
      <p:sp>
        <p:nvSpPr>
          <p:cNvPr id="14" name="Text Placeholder 4"/>
          <p:cNvSpPr>
            <a:spLocks noGrp="1"/>
          </p:cNvSpPr>
          <p:nvPr>
            <p:ph type="body" sz="quarter" idx="13"/>
          </p:nvPr>
        </p:nvSpPr>
        <p:spPr>
          <a:xfrm>
            <a:off x="7124700" y="4250949"/>
            <a:ext cx="2932113" cy="576262"/>
          </a:xfrm>
        </p:spPr>
        <p:txBody>
          <a:bodyPr anchor="b">
            <a:noAutofit/>
          </a:bodyPr>
          <a:lstStyle>
            <a:lvl1pPr marL="0" indent="0">
              <a:buNone/>
              <a:defRPr sz="2400" b="0">
                <a:solidFill>
                  <a:schemeClr val="bg2">
                    <a:lumMod val="40000"/>
                    <a:lumOff val="60000"/>
                  </a:schemeClr>
                </a:solidFill>
              </a:defRPr>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31" name="Picture Placeholder 2"/>
          <p:cNvSpPr>
            <a:spLocks noGrp="1" noChangeAspect="1"/>
          </p:cNvSpPr>
          <p:nvPr>
            <p:ph type="pic" idx="22"/>
          </p:nvPr>
        </p:nvSpPr>
        <p:spPr>
          <a:xfrm>
            <a:off x="7124699" y="2209800"/>
            <a:ext cx="2932113" cy="1524000"/>
          </a:xfrm>
          <a:prstGeom prst="roundRect">
            <a:avLst>
              <a:gd name="adj" fmla="val 1858"/>
            </a:avLst>
          </a:prstGeom>
          <a:effectLst>
            <a:outerShdw blurRad="50800" dist="50800" dir="5400000" algn="tl" rotWithShape="0">
              <a:srgbClr val="000000">
                <a:alpha val="43000"/>
              </a:srgbClr>
            </a:outerShdw>
          </a:effectLst>
        </p:spPr>
        <p:txBody>
          <a:bodyPr anchor="t">
            <a:normAutofit/>
          </a:bodyPr>
          <a:lstStyle>
            <a:lvl1pPr marL="0" indent="0" algn="ctr">
              <a:buNone/>
              <a:defRPr sz="1600"/>
            </a:lvl1pPr>
            <a:lvl2pPr marL="457200" indent="0">
              <a:buNone/>
              <a:defRPr sz="1600"/>
            </a:lvl2pPr>
            <a:lvl3pPr marL="914400" indent="0">
              <a:buNone/>
              <a:defRPr sz="1600"/>
            </a:lvl3pPr>
            <a:lvl4pPr marL="1371600" indent="0">
              <a:buNone/>
              <a:defRPr sz="1600"/>
            </a:lvl4pPr>
            <a:lvl5pPr marL="1828800" indent="0">
              <a:buNone/>
              <a:defRPr sz="1600"/>
            </a:lvl5pPr>
            <a:lvl6pPr marL="2286000" indent="0">
              <a:buNone/>
              <a:defRPr sz="1600"/>
            </a:lvl6pPr>
            <a:lvl7pPr marL="2743200" indent="0">
              <a:buNone/>
              <a:defRPr sz="1600"/>
            </a:lvl7pPr>
            <a:lvl8pPr marL="3200400" indent="0">
              <a:buNone/>
              <a:defRPr sz="1600"/>
            </a:lvl8pPr>
            <a:lvl9pPr marL="3657600" indent="0">
              <a:buNone/>
              <a:defRPr sz="1600"/>
            </a:lvl9pPr>
          </a:lstStyle>
          <a:p>
            <a:r>
              <a:rPr lang="en-US"/>
              <a:t>Click icon to add picture</a:t>
            </a:r>
            <a:endParaRPr lang="en-US" dirty="0"/>
          </a:p>
        </p:txBody>
      </p:sp>
      <p:sp>
        <p:nvSpPr>
          <p:cNvPr id="24" name="Text Placeholder 3"/>
          <p:cNvSpPr>
            <a:spLocks noGrp="1"/>
          </p:cNvSpPr>
          <p:nvPr>
            <p:ph type="body" sz="half" idx="20"/>
          </p:nvPr>
        </p:nvSpPr>
        <p:spPr>
          <a:xfrm>
            <a:off x="7124575" y="4827208"/>
            <a:ext cx="2935997" cy="659189"/>
          </a:xfrm>
        </p:spPr>
        <p:txBody>
          <a:bodyPr anchor="t">
            <a:normAutofit/>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a:t>Click to edit Master text styles</a:t>
            </a:r>
          </a:p>
        </p:txBody>
      </p:sp>
      <p:cxnSp>
        <p:nvCxnSpPr>
          <p:cNvPr id="19" name="Straight Connector 18"/>
          <p:cNvCxnSpPr/>
          <p:nvPr/>
        </p:nvCxnSpPr>
        <p:spPr>
          <a:xfrm>
            <a:off x="3726142" y="2133600"/>
            <a:ext cx="0" cy="3962400"/>
          </a:xfrm>
          <a:prstGeom prst="line">
            <a:avLst/>
          </a:prstGeom>
          <a:ln w="12700" cmpd="sng">
            <a:solidFill>
              <a:schemeClr val="bg2">
                <a:lumMod val="40000"/>
                <a:lumOff val="60000"/>
                <a:alpha val="40000"/>
              </a:schemeClr>
            </a:solidFill>
          </a:ln>
        </p:spPr>
        <p:style>
          <a:lnRef idx="2">
            <a:schemeClr val="accent1"/>
          </a:lnRef>
          <a:fillRef idx="0">
            <a:schemeClr val="accent1"/>
          </a:fillRef>
          <a:effectRef idx="1">
            <a:schemeClr val="accent1"/>
          </a:effectRef>
          <a:fontRef idx="minor">
            <a:schemeClr val="tx1"/>
          </a:fontRef>
        </p:style>
      </p:cxnSp>
      <p:cxnSp>
        <p:nvCxnSpPr>
          <p:cNvPr id="20" name="Straight Connector 19"/>
          <p:cNvCxnSpPr/>
          <p:nvPr/>
        </p:nvCxnSpPr>
        <p:spPr>
          <a:xfrm>
            <a:off x="6962227" y="2133600"/>
            <a:ext cx="0" cy="3966882"/>
          </a:xfrm>
          <a:prstGeom prst="line">
            <a:avLst/>
          </a:prstGeom>
          <a:ln w="12700" cmpd="sng">
            <a:solidFill>
              <a:schemeClr val="bg2">
                <a:lumMod val="40000"/>
                <a:lumOff val="60000"/>
                <a:alpha val="40000"/>
              </a:schemeClr>
            </a:solidFill>
          </a:ln>
        </p:spPr>
        <p:style>
          <a:lnRef idx="2">
            <a:schemeClr val="accent1"/>
          </a:lnRef>
          <a:fillRef idx="0">
            <a:schemeClr val="accent1"/>
          </a:fillRef>
          <a:effectRef idx="1">
            <a:schemeClr val="accent1"/>
          </a:effectRef>
          <a:fontRef idx="minor">
            <a:schemeClr val="tx1"/>
          </a:fontRef>
        </p:style>
      </p:cxnSp>
      <p:sp>
        <p:nvSpPr>
          <p:cNvPr id="7" name="Date Placeholder 3"/>
          <p:cNvSpPr>
            <a:spLocks noGrp="1"/>
          </p:cNvSpPr>
          <p:nvPr>
            <p:ph type="dt" sz="half" idx="10"/>
          </p:nvPr>
        </p:nvSpPr>
        <p:spPr/>
        <p:txBody>
          <a:bodyPr/>
          <a:lstStyle/>
          <a:p>
            <a:fld id="{C485584D-7D79-4248-9986-4CA35242F944}" type="datetimeFigureOut">
              <a:rPr lang="en-US" smtClean="0"/>
              <a:t>3/26/2022</a:t>
            </a:fld>
            <a:endParaRPr lang="en-US"/>
          </a:p>
        </p:txBody>
      </p:sp>
      <p:sp>
        <p:nvSpPr>
          <p:cNvPr id="4"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19590046-DA73-4BBF-84B5-C08E6F75191A}" type="slidenum">
              <a:rPr lang="en-US" smtClean="0"/>
              <a:t>‹#›</a:t>
            </a:fld>
            <a:endParaRPr lang="en-US"/>
          </a:p>
        </p:txBody>
      </p:sp>
    </p:spTree>
    <p:extLst>
      <p:ext uri="{BB962C8B-B14F-4D97-AF65-F5344CB8AC3E}">
        <p14:creationId xmlns:p14="http://schemas.microsoft.com/office/powerpoint/2010/main" val="3241691741"/>
      </p:ext>
    </p:extLst>
  </p:cSld>
  <p:clrMapOvr>
    <a:masterClrMapping/>
  </p:clrMapOvr>
</p:sldLayout>
</file>

<file path=ppt/slideLayouts/slideLayout16.xml><?xml version="1.0" encoding="utf-8"?>
<p:sldLayout xmlns:a="http://schemas.openxmlformats.org/drawingml/2006/main" xmlns:r="http://schemas.openxmlformats.org/officeDocument/2006/relationships" xmlns:p="http://schemas.openxmlformats.org/presentationml/2006/main" type="vertTx" preserve="1">
  <p:cSld name="Title and Vertical Tex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US" dirty="0"/>
          </a:p>
        </p:txBody>
      </p:sp>
      <p:sp>
        <p:nvSpPr>
          <p:cNvPr id="3" name="Vertical Text Placeholder 2"/>
          <p:cNvSpPr>
            <a:spLocks noGrp="1"/>
          </p:cNvSpPr>
          <p:nvPr>
            <p:ph type="body" orient="vert" idx="1"/>
          </p:nvPr>
        </p:nvSpPr>
        <p:spPr/>
        <p:txBody>
          <a:bodyPr vert="eaVert" anchor="t" anchorCtr="0"/>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Date Placeholder 3"/>
          <p:cNvSpPr>
            <a:spLocks noGrp="1"/>
          </p:cNvSpPr>
          <p:nvPr>
            <p:ph type="dt" sz="half" idx="10"/>
          </p:nvPr>
        </p:nvSpPr>
        <p:spPr/>
        <p:txBody>
          <a:bodyPr/>
          <a:lstStyle/>
          <a:p>
            <a:fld id="{C485584D-7D79-4248-9986-4CA35242F944}" type="datetimeFigureOut">
              <a:rPr lang="en-US" smtClean="0"/>
              <a:t>3/26/2022</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19590046-DA73-4BBF-84B5-C08E6F75191A}" type="slidenum">
              <a:rPr lang="en-US" smtClean="0"/>
              <a:t>‹#›</a:t>
            </a:fld>
            <a:endParaRPr lang="en-US"/>
          </a:p>
        </p:txBody>
      </p:sp>
    </p:spTree>
    <p:extLst>
      <p:ext uri="{BB962C8B-B14F-4D97-AF65-F5344CB8AC3E}">
        <p14:creationId xmlns:p14="http://schemas.microsoft.com/office/powerpoint/2010/main" val="2906764415"/>
      </p:ext>
    </p:extLst>
  </p:cSld>
  <p:clrMapOvr>
    <a:masterClrMapping/>
  </p:clrMapOvr>
</p:sldLayout>
</file>

<file path=ppt/slideLayouts/slideLayout17.xml><?xml version="1.0" encoding="utf-8"?>
<p:sldLayout xmlns:a="http://schemas.openxmlformats.org/drawingml/2006/main" xmlns:r="http://schemas.openxmlformats.org/officeDocument/2006/relationships" xmlns:p="http://schemas.openxmlformats.org/presentationml/2006/main" type="vertTitleAndTx" preserve="1">
  <p:cSld name="Vertical Title and Text">
    <p:spTree>
      <p:nvGrpSpPr>
        <p:cNvPr id="1" name=""/>
        <p:cNvGrpSpPr/>
        <p:nvPr/>
      </p:nvGrpSpPr>
      <p:grpSpPr>
        <a:xfrm>
          <a:off x="0" y="0"/>
          <a:ext cx="0" cy="0"/>
          <a:chOff x="0" y="0"/>
          <a:chExt cx="0" cy="0"/>
        </a:xfrm>
      </p:grpSpPr>
      <p:sp>
        <p:nvSpPr>
          <p:cNvPr id="2" name="Vertical Title 1"/>
          <p:cNvSpPr>
            <a:spLocks noGrp="1"/>
          </p:cNvSpPr>
          <p:nvPr>
            <p:ph type="title" orient="vert"/>
          </p:nvPr>
        </p:nvSpPr>
        <p:spPr>
          <a:xfrm>
            <a:off x="8304212" y="430213"/>
            <a:ext cx="1752601" cy="5826125"/>
          </a:xfrm>
        </p:spPr>
        <p:txBody>
          <a:bodyPr vert="eaVert" anchor="b" anchorCtr="0"/>
          <a:lstStyle/>
          <a:p>
            <a:r>
              <a:rPr lang="en-US"/>
              <a:t>Click to edit Master title style</a:t>
            </a:r>
            <a:endParaRPr lang="en-US" dirty="0"/>
          </a:p>
        </p:txBody>
      </p:sp>
      <p:sp>
        <p:nvSpPr>
          <p:cNvPr id="3" name="Vertical Text Placeholder 2"/>
          <p:cNvSpPr>
            <a:spLocks noGrp="1"/>
          </p:cNvSpPr>
          <p:nvPr>
            <p:ph type="body" orient="vert" idx="1"/>
          </p:nvPr>
        </p:nvSpPr>
        <p:spPr>
          <a:xfrm>
            <a:off x="652463" y="887414"/>
            <a:ext cx="7423149" cy="5368924"/>
          </a:xfrm>
        </p:spPr>
        <p:txBody>
          <a:bodyPr vert="eaVert"/>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Date Placeholder 3"/>
          <p:cNvSpPr>
            <a:spLocks noGrp="1"/>
          </p:cNvSpPr>
          <p:nvPr>
            <p:ph type="dt" sz="half" idx="10"/>
          </p:nvPr>
        </p:nvSpPr>
        <p:spPr/>
        <p:txBody>
          <a:bodyPr/>
          <a:lstStyle/>
          <a:p>
            <a:fld id="{C485584D-7D79-4248-9986-4CA35242F944}" type="datetimeFigureOut">
              <a:rPr lang="en-US" smtClean="0"/>
              <a:t>3/26/2022</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19590046-DA73-4BBF-84B5-C08E6F75191A}" type="slidenum">
              <a:rPr lang="en-US" smtClean="0"/>
              <a:t>‹#›</a:t>
            </a:fld>
            <a:endParaRPr lang="en-US"/>
          </a:p>
        </p:txBody>
      </p:sp>
    </p:spTree>
    <p:extLst>
      <p:ext uri="{BB962C8B-B14F-4D97-AF65-F5344CB8AC3E}">
        <p14:creationId xmlns:p14="http://schemas.microsoft.com/office/powerpoint/2010/main" val="1821701018"/>
      </p:ext>
    </p:extLst>
  </p:cSld>
  <p:clrMapOvr>
    <a:masterClrMapping/>
  </p:clrMapOvr>
</p:sldLayout>
</file>

<file path=ppt/slideMasters/_rels/slideMaster1.xml.rels><?xml version="1.0" encoding="UTF-8" standalone="yes"?>
<Relationships xmlns="http://schemas.openxmlformats.org/package/2006/relationships"><Relationship Id="rId8" Type="http://schemas.openxmlformats.org/officeDocument/2006/relationships/slideLayout" Target="../slideLayouts/slideLayout8.xml"/><Relationship Id="rId13" Type="http://schemas.openxmlformats.org/officeDocument/2006/relationships/slideLayout" Target="../slideLayouts/slideLayout13.xml"/><Relationship Id="rId18" Type="http://schemas.openxmlformats.org/officeDocument/2006/relationships/theme" Target="../theme/theme1.xml"/><Relationship Id="rId3" Type="http://schemas.openxmlformats.org/officeDocument/2006/relationships/slideLayout" Target="../slideLayouts/slideLayout3.xml"/><Relationship Id="rId21" Type="http://schemas.openxmlformats.org/officeDocument/2006/relationships/image" Target="../media/image4.png"/><Relationship Id="rId7" Type="http://schemas.openxmlformats.org/officeDocument/2006/relationships/slideLayout" Target="../slideLayouts/slideLayout7.xml"/><Relationship Id="rId12" Type="http://schemas.openxmlformats.org/officeDocument/2006/relationships/slideLayout" Target="../slideLayouts/slideLayout12.xml"/><Relationship Id="rId17" Type="http://schemas.openxmlformats.org/officeDocument/2006/relationships/slideLayout" Target="../slideLayouts/slideLayout17.xml"/><Relationship Id="rId2" Type="http://schemas.openxmlformats.org/officeDocument/2006/relationships/slideLayout" Target="../slideLayouts/slideLayout2.xml"/><Relationship Id="rId16" Type="http://schemas.openxmlformats.org/officeDocument/2006/relationships/slideLayout" Target="../slideLayouts/slideLayout16.xml"/><Relationship Id="rId20" Type="http://schemas.openxmlformats.org/officeDocument/2006/relationships/image" Target="../media/image3.png"/><Relationship Id="rId1" Type="http://schemas.openxmlformats.org/officeDocument/2006/relationships/slideLayout" Target="../slideLayouts/slideLayout1.xml"/><Relationship Id="rId6" Type="http://schemas.openxmlformats.org/officeDocument/2006/relationships/slideLayout" Target="../slideLayouts/slideLayout6.xml"/><Relationship Id="rId11" Type="http://schemas.openxmlformats.org/officeDocument/2006/relationships/slideLayout" Target="../slideLayouts/slideLayout11.xml"/><Relationship Id="rId5" Type="http://schemas.openxmlformats.org/officeDocument/2006/relationships/slideLayout" Target="../slideLayouts/slideLayout5.xml"/><Relationship Id="rId15" Type="http://schemas.openxmlformats.org/officeDocument/2006/relationships/slideLayout" Target="../slideLayouts/slideLayout15.xml"/><Relationship Id="rId10" Type="http://schemas.openxmlformats.org/officeDocument/2006/relationships/slideLayout" Target="../slideLayouts/slideLayout10.xml"/><Relationship Id="rId19" Type="http://schemas.openxmlformats.org/officeDocument/2006/relationships/image" Target="../media/image2.png"/><Relationship Id="rId4" Type="http://schemas.openxmlformats.org/officeDocument/2006/relationships/slideLayout" Target="../slideLayouts/slideLayout4.xml"/><Relationship Id="rId9" Type="http://schemas.openxmlformats.org/officeDocument/2006/relationships/slideLayout" Target="../slideLayouts/slideLayout9.xml"/><Relationship Id="rId14" Type="http://schemas.openxmlformats.org/officeDocument/2006/relationships/slideLayout" Target="../slideLayouts/slideLayout14.xml"/><Relationship Id="rId22" Type="http://schemas.openxmlformats.org/officeDocument/2006/relationships/image" Target="../media/image5.png"/></Relationships>
</file>

<file path=ppt/slideMasters/slideMaster1.xml><?xml version="1.0" encoding="utf-8"?>
<p:sldMaster xmlns:a="http://schemas.openxmlformats.org/drawingml/2006/main" xmlns:r="http://schemas.openxmlformats.org/officeDocument/2006/relationships" xmlns:p="http://schemas.openxmlformats.org/presentationml/2006/main">
  <p:cSld>
    <p:bg>
      <p:bgRef idx="1003">
        <a:schemeClr val="bg2"/>
      </p:bgRef>
    </p:bg>
    <p:spTree>
      <p:nvGrpSpPr>
        <p:cNvPr id="1" name=""/>
        <p:cNvGrpSpPr/>
        <p:nvPr/>
      </p:nvGrpSpPr>
      <p:grpSpPr>
        <a:xfrm>
          <a:off x="0" y="0"/>
          <a:ext cx="0" cy="0"/>
          <a:chOff x="0" y="0"/>
          <a:chExt cx="0" cy="0"/>
        </a:xfrm>
      </p:grpSpPr>
      <p:pic>
        <p:nvPicPr>
          <p:cNvPr id="8" name="Picture 7"/>
          <p:cNvPicPr>
            <a:picLocks noChangeAspect="1"/>
          </p:cNvPicPr>
          <p:nvPr/>
        </p:nvPicPr>
        <p:blipFill rotWithShape="1">
          <a:blip r:embed="rId19">
            <a:extLst>
              <a:ext uri="{28A0092B-C50C-407E-A947-70E740481C1C}">
                <a14:useLocalDpi xmlns:a14="http://schemas.microsoft.com/office/drawing/2010/main" val="0"/>
              </a:ext>
            </a:extLst>
          </a:blip>
          <a:srcRect l="3613"/>
          <a:stretch/>
        </p:blipFill>
        <p:spPr>
          <a:xfrm>
            <a:off x="0" y="2669685"/>
            <a:ext cx="4037012" cy="4188315"/>
          </a:xfrm>
          <a:prstGeom prst="rect">
            <a:avLst/>
          </a:prstGeom>
        </p:spPr>
      </p:pic>
      <p:pic>
        <p:nvPicPr>
          <p:cNvPr id="7" name="Picture 6"/>
          <p:cNvPicPr>
            <a:picLocks noChangeAspect="1"/>
          </p:cNvPicPr>
          <p:nvPr/>
        </p:nvPicPr>
        <p:blipFill rotWithShape="1">
          <a:blip r:embed="rId20">
            <a:extLst>
              <a:ext uri="{28A0092B-C50C-407E-A947-70E740481C1C}">
                <a14:useLocalDpi xmlns:a14="http://schemas.microsoft.com/office/drawing/2010/main" val="0"/>
              </a:ext>
            </a:extLst>
          </a:blip>
          <a:srcRect l="35640"/>
          <a:stretch/>
        </p:blipFill>
        <p:spPr>
          <a:xfrm>
            <a:off x="0" y="2892347"/>
            <a:ext cx="1522412" cy="2365453"/>
          </a:xfrm>
          <a:prstGeom prst="rect">
            <a:avLst/>
          </a:prstGeom>
        </p:spPr>
      </p:pic>
      <p:sp>
        <p:nvSpPr>
          <p:cNvPr id="16" name="Oval 15"/>
          <p:cNvSpPr/>
          <p:nvPr/>
        </p:nvSpPr>
        <p:spPr>
          <a:xfrm>
            <a:off x="8609012" y="1676400"/>
            <a:ext cx="2819400" cy="2819400"/>
          </a:xfrm>
          <a:prstGeom prst="ellipse">
            <a:avLst/>
          </a:prstGeom>
          <a:gradFill flip="none" rotWithShape="1">
            <a:gsLst>
              <a:gs pos="0">
                <a:schemeClr val="bg2">
                  <a:lumMod val="60000"/>
                  <a:lumOff val="40000"/>
                  <a:alpha val="7000"/>
                </a:schemeClr>
              </a:gs>
              <a:gs pos="69000">
                <a:schemeClr val="bg2">
                  <a:lumMod val="60000"/>
                  <a:lumOff val="40000"/>
                  <a:alpha val="0"/>
                </a:schemeClr>
              </a:gs>
              <a:gs pos="36000">
                <a:schemeClr val="bg2">
                  <a:lumMod val="60000"/>
                  <a:lumOff val="40000"/>
                  <a:alpha val="6000"/>
                </a:schemeClr>
              </a:gs>
            </a:gsLst>
            <a:path path="circle">
              <a:fillToRect l="50000" t="50000" r="50000" b="50000"/>
            </a:path>
            <a:tileRect/>
          </a:gradFill>
          <a:ln>
            <a:noFill/>
          </a:ln>
          <a:effectLst/>
        </p:spPr>
        <p:style>
          <a:lnRef idx="1">
            <a:schemeClr val="accent1"/>
          </a:lnRef>
          <a:fillRef idx="3">
            <a:schemeClr val="accent1"/>
          </a:fillRef>
          <a:effectRef idx="2">
            <a:schemeClr val="accent1"/>
          </a:effectRef>
          <a:fontRef idx="minor">
            <a:schemeClr val="lt1"/>
          </a:fontRef>
        </p:style>
      </p:sp>
      <p:pic>
        <p:nvPicPr>
          <p:cNvPr id="9" name="Picture 8"/>
          <p:cNvPicPr>
            <a:picLocks noChangeAspect="1"/>
          </p:cNvPicPr>
          <p:nvPr/>
        </p:nvPicPr>
        <p:blipFill rotWithShape="1">
          <a:blip r:embed="rId21">
            <a:extLst>
              <a:ext uri="{28A0092B-C50C-407E-A947-70E740481C1C}">
                <a14:useLocalDpi xmlns:a14="http://schemas.microsoft.com/office/drawing/2010/main" val="0"/>
              </a:ext>
            </a:extLst>
          </a:blip>
          <a:srcRect t="28813"/>
          <a:stretch/>
        </p:blipFill>
        <p:spPr>
          <a:xfrm>
            <a:off x="7999412" y="0"/>
            <a:ext cx="1603387" cy="1141407"/>
          </a:xfrm>
          <a:prstGeom prst="rect">
            <a:avLst/>
          </a:prstGeom>
        </p:spPr>
      </p:pic>
      <p:pic>
        <p:nvPicPr>
          <p:cNvPr id="10" name="Picture 9"/>
          <p:cNvPicPr>
            <a:picLocks noChangeAspect="1"/>
          </p:cNvPicPr>
          <p:nvPr/>
        </p:nvPicPr>
        <p:blipFill rotWithShape="1">
          <a:blip r:embed="rId22">
            <a:extLst>
              <a:ext uri="{28A0092B-C50C-407E-A947-70E740481C1C}">
                <a14:useLocalDpi xmlns:a14="http://schemas.microsoft.com/office/drawing/2010/main" val="0"/>
              </a:ext>
            </a:extLst>
          </a:blip>
          <a:srcRect b="23320"/>
          <a:stretch/>
        </p:blipFill>
        <p:spPr>
          <a:xfrm>
            <a:off x="8605878" y="6096000"/>
            <a:ext cx="993734" cy="762000"/>
          </a:xfrm>
          <a:prstGeom prst="rect">
            <a:avLst/>
          </a:prstGeom>
        </p:spPr>
      </p:pic>
      <p:sp>
        <p:nvSpPr>
          <p:cNvPr id="14" name="Rectangle 13"/>
          <p:cNvSpPr/>
          <p:nvPr/>
        </p:nvSpPr>
        <p:spPr>
          <a:xfrm>
            <a:off x="10437812" y="0"/>
            <a:ext cx="685800" cy="1143000"/>
          </a:xfrm>
          <a:prstGeom prst="rect">
            <a:avLst/>
          </a:prstGeom>
          <a:solidFill>
            <a:schemeClr val="accent1"/>
          </a:solidFill>
          <a:ln>
            <a:noFill/>
          </a:ln>
        </p:spPr>
        <p:style>
          <a:lnRef idx="1">
            <a:schemeClr val="accent1"/>
          </a:lnRef>
          <a:fillRef idx="3">
            <a:schemeClr val="accent1"/>
          </a:fillRef>
          <a:effectRef idx="2">
            <a:schemeClr val="accent1"/>
          </a:effectRef>
          <a:fontRef idx="minor">
            <a:schemeClr val="lt1"/>
          </a:fontRef>
        </p:style>
      </p:sp>
      <p:sp>
        <p:nvSpPr>
          <p:cNvPr id="2" name="Title Placeholder 1"/>
          <p:cNvSpPr>
            <a:spLocks noGrp="1"/>
          </p:cNvSpPr>
          <p:nvPr>
            <p:ph type="title"/>
          </p:nvPr>
        </p:nvSpPr>
        <p:spPr>
          <a:xfrm>
            <a:off x="646111" y="452718"/>
            <a:ext cx="9404723" cy="1400530"/>
          </a:xfrm>
          <a:prstGeom prst="rect">
            <a:avLst/>
          </a:prstGeom>
        </p:spPr>
        <p:txBody>
          <a:bodyPr vert="horz" lIns="91440" tIns="45720" rIns="91440" bIns="45720" rtlCol="0" anchor="t">
            <a:noAutofit/>
          </a:bodyPr>
          <a:lstStyle/>
          <a:p>
            <a:r>
              <a:rPr lang="en-US"/>
              <a:t>Click to edit Master title style</a:t>
            </a:r>
            <a:endParaRPr lang="en-US" dirty="0"/>
          </a:p>
        </p:txBody>
      </p:sp>
      <p:sp>
        <p:nvSpPr>
          <p:cNvPr id="3" name="Text Placeholder 2"/>
          <p:cNvSpPr>
            <a:spLocks noGrp="1"/>
          </p:cNvSpPr>
          <p:nvPr>
            <p:ph type="body" idx="1"/>
          </p:nvPr>
        </p:nvSpPr>
        <p:spPr>
          <a:xfrm>
            <a:off x="1103312" y="2052918"/>
            <a:ext cx="8946541" cy="4195481"/>
          </a:xfrm>
          <a:prstGeom prst="rect">
            <a:avLst/>
          </a:prstGeom>
        </p:spPr>
        <p:txBody>
          <a:bodyPr vert="horz" lIns="91440" tIns="45720" rIns="91440" bIns="45720" rtlCol="0">
            <a:normAutofit/>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Date Placeholder 3"/>
          <p:cNvSpPr>
            <a:spLocks noGrp="1"/>
          </p:cNvSpPr>
          <p:nvPr>
            <p:ph type="dt" sz="half" idx="2"/>
          </p:nvPr>
        </p:nvSpPr>
        <p:spPr>
          <a:xfrm rot="5400000">
            <a:off x="10155639" y="1790701"/>
            <a:ext cx="990599" cy="304799"/>
          </a:xfrm>
          <a:prstGeom prst="rect">
            <a:avLst/>
          </a:prstGeom>
        </p:spPr>
        <p:txBody>
          <a:bodyPr vert="horz" lIns="91440" tIns="45720" rIns="91440" bIns="45720" rtlCol="0" anchor="t"/>
          <a:lstStyle>
            <a:lvl1pPr algn="l">
              <a:defRPr sz="1100" b="0" i="0">
                <a:solidFill>
                  <a:schemeClr val="tx1">
                    <a:tint val="75000"/>
                    <a:alpha val="60000"/>
                  </a:schemeClr>
                </a:solidFill>
              </a:defRPr>
            </a:lvl1pPr>
          </a:lstStyle>
          <a:p>
            <a:fld id="{C485584D-7D79-4248-9986-4CA35242F944}" type="datetimeFigureOut">
              <a:rPr lang="en-US" smtClean="0"/>
              <a:t>3/26/2022</a:t>
            </a:fld>
            <a:endParaRPr lang="en-US"/>
          </a:p>
        </p:txBody>
      </p:sp>
      <p:sp>
        <p:nvSpPr>
          <p:cNvPr id="5" name="Footer Placeholder 4"/>
          <p:cNvSpPr>
            <a:spLocks noGrp="1"/>
          </p:cNvSpPr>
          <p:nvPr>
            <p:ph type="ftr" sz="quarter" idx="3"/>
          </p:nvPr>
        </p:nvSpPr>
        <p:spPr>
          <a:xfrm rot="5400000">
            <a:off x="8951573" y="3225297"/>
            <a:ext cx="3859795" cy="304801"/>
          </a:xfrm>
          <a:prstGeom prst="rect">
            <a:avLst/>
          </a:prstGeom>
        </p:spPr>
        <p:txBody>
          <a:bodyPr vert="horz" lIns="91440" tIns="45720" rIns="91440" bIns="45720" rtlCol="0" anchor="b"/>
          <a:lstStyle>
            <a:lvl1pPr algn="l">
              <a:defRPr sz="1100" b="0" i="0">
                <a:solidFill>
                  <a:schemeClr val="tx1">
                    <a:tint val="75000"/>
                    <a:alpha val="60000"/>
                  </a:schemeClr>
                </a:solidFill>
              </a:defRPr>
            </a:lvl1pPr>
          </a:lstStyle>
          <a:p>
            <a:endParaRPr lang="en-US"/>
          </a:p>
        </p:txBody>
      </p:sp>
      <p:sp>
        <p:nvSpPr>
          <p:cNvPr id="6" name="Slide Number Placeholder 5"/>
          <p:cNvSpPr>
            <a:spLocks noGrp="1"/>
          </p:cNvSpPr>
          <p:nvPr>
            <p:ph type="sldNum" sz="quarter" idx="4"/>
          </p:nvPr>
        </p:nvSpPr>
        <p:spPr>
          <a:xfrm>
            <a:off x="10352540" y="295729"/>
            <a:ext cx="838199" cy="767687"/>
          </a:xfrm>
          <a:prstGeom prst="rect">
            <a:avLst/>
          </a:prstGeom>
        </p:spPr>
        <p:txBody>
          <a:bodyPr vert="horz" lIns="91440" tIns="45720" rIns="91440" bIns="45720" rtlCol="0" anchor="b"/>
          <a:lstStyle>
            <a:lvl1pPr algn="ctr">
              <a:defRPr sz="2800" b="0" i="0">
                <a:solidFill>
                  <a:schemeClr val="tx1">
                    <a:tint val="75000"/>
                  </a:schemeClr>
                </a:solidFill>
              </a:defRPr>
            </a:lvl1pPr>
          </a:lstStyle>
          <a:p>
            <a:fld id="{19590046-DA73-4BBF-84B5-C08E6F75191A}" type="slidenum">
              <a:rPr lang="en-US" smtClean="0"/>
              <a:t>‹#›</a:t>
            </a:fld>
            <a:endParaRPr lang="en-US"/>
          </a:p>
        </p:txBody>
      </p:sp>
    </p:spTree>
    <p:extLst>
      <p:ext uri="{BB962C8B-B14F-4D97-AF65-F5344CB8AC3E}">
        <p14:creationId xmlns:p14="http://schemas.microsoft.com/office/powerpoint/2010/main" val="1685733516"/>
      </p:ext>
    </p:extLst>
  </p:cSld>
  <p:clrMap bg1="dk1" tx1="lt1" bg2="dk2" tx2="lt2" accent1="accent1" accent2="accent2" accent3="accent3" accent4="accent4" accent5="accent5" accent6="accent6" hlink="hlink" folHlink="folHlink"/>
  <p:sldLayoutIdLst>
    <p:sldLayoutId id="2147483673" r:id="rId1"/>
    <p:sldLayoutId id="2147483674" r:id="rId2"/>
    <p:sldLayoutId id="2147483675" r:id="rId3"/>
    <p:sldLayoutId id="2147483676" r:id="rId4"/>
    <p:sldLayoutId id="2147483677" r:id="rId5"/>
    <p:sldLayoutId id="2147483678" r:id="rId6"/>
    <p:sldLayoutId id="2147483679" r:id="rId7"/>
    <p:sldLayoutId id="2147483680" r:id="rId8"/>
    <p:sldLayoutId id="2147483681" r:id="rId9"/>
    <p:sldLayoutId id="2147483682" r:id="rId10"/>
    <p:sldLayoutId id="2147483683" r:id="rId11"/>
    <p:sldLayoutId id="2147483684" r:id="rId12"/>
    <p:sldLayoutId id="2147483685" r:id="rId13"/>
    <p:sldLayoutId id="2147483686" r:id="rId14"/>
    <p:sldLayoutId id="2147483687" r:id="rId15"/>
    <p:sldLayoutId id="2147483688" r:id="rId16"/>
    <p:sldLayoutId id="2147483689" r:id="rId17"/>
  </p:sldLayoutIdLst>
  <p:txStyles>
    <p:titleStyle>
      <a:lvl1pPr algn="l" defTabSz="457200" rtl="0" eaLnBrk="1" latinLnBrk="0" hangingPunct="1">
        <a:spcBef>
          <a:spcPct val="0"/>
        </a:spcBef>
        <a:buNone/>
        <a:defRPr sz="4200" b="0" i="0" kern="1200">
          <a:solidFill>
            <a:schemeClr val="tx2"/>
          </a:solidFill>
          <a:latin typeface="+mj-lt"/>
          <a:ea typeface="+mj-ea"/>
          <a:cs typeface="+mj-cs"/>
        </a:defRPr>
      </a:lvl1pPr>
      <a:lvl2pPr eaLnBrk="1" hangingPunct="1">
        <a:defRPr>
          <a:solidFill>
            <a:schemeClr val="tx2"/>
          </a:solidFill>
        </a:defRPr>
      </a:lvl2pPr>
      <a:lvl3pPr eaLnBrk="1" hangingPunct="1">
        <a:defRPr>
          <a:solidFill>
            <a:schemeClr val="tx2"/>
          </a:solidFill>
        </a:defRPr>
      </a:lvl3pPr>
      <a:lvl4pPr eaLnBrk="1" hangingPunct="1">
        <a:defRPr>
          <a:solidFill>
            <a:schemeClr val="tx2"/>
          </a:solidFill>
        </a:defRPr>
      </a:lvl4pPr>
      <a:lvl5pPr eaLnBrk="1" hangingPunct="1">
        <a:defRPr>
          <a:solidFill>
            <a:schemeClr val="tx2"/>
          </a:solidFill>
        </a:defRPr>
      </a:lvl5pPr>
      <a:lvl6pPr eaLnBrk="1" hangingPunct="1">
        <a:defRPr>
          <a:solidFill>
            <a:schemeClr val="tx2"/>
          </a:solidFill>
        </a:defRPr>
      </a:lvl6pPr>
      <a:lvl7pPr eaLnBrk="1" hangingPunct="1">
        <a:defRPr>
          <a:solidFill>
            <a:schemeClr val="tx2"/>
          </a:solidFill>
        </a:defRPr>
      </a:lvl7pPr>
      <a:lvl8pPr eaLnBrk="1" hangingPunct="1">
        <a:defRPr>
          <a:solidFill>
            <a:schemeClr val="tx2"/>
          </a:solidFill>
        </a:defRPr>
      </a:lvl8pPr>
      <a:lvl9pPr eaLnBrk="1" hangingPunct="1">
        <a:defRPr>
          <a:solidFill>
            <a:schemeClr val="tx2"/>
          </a:solidFill>
        </a:defRPr>
      </a:lvl9pPr>
    </p:titleStyle>
    <p:bodyStyle>
      <a:lvl1pPr marL="342900" indent="-342900" algn="l" defTabSz="457200" rtl="0" eaLnBrk="1" latinLnBrk="0" hangingPunct="1">
        <a:spcBef>
          <a:spcPts val="1000"/>
        </a:spcBef>
        <a:spcAft>
          <a:spcPts val="0"/>
        </a:spcAft>
        <a:buClr>
          <a:schemeClr val="bg2">
            <a:lumMod val="40000"/>
            <a:lumOff val="60000"/>
          </a:schemeClr>
        </a:buClr>
        <a:buSzPct val="80000"/>
        <a:buFont typeface="Wingdings 3" charset="2"/>
        <a:buChar char=""/>
        <a:defRPr sz="2000" b="0" i="0" kern="1200">
          <a:solidFill>
            <a:schemeClr val="tx1"/>
          </a:solidFill>
          <a:latin typeface="+mj-lt"/>
          <a:ea typeface="+mj-ea"/>
          <a:cs typeface="+mj-cs"/>
        </a:defRPr>
      </a:lvl1pPr>
      <a:lvl2pPr marL="742950" indent="-285750" algn="l" defTabSz="457200" rtl="0" eaLnBrk="1" latinLnBrk="0" hangingPunct="1">
        <a:spcBef>
          <a:spcPts val="1000"/>
        </a:spcBef>
        <a:spcAft>
          <a:spcPts val="0"/>
        </a:spcAft>
        <a:buClr>
          <a:schemeClr val="bg2">
            <a:lumMod val="40000"/>
            <a:lumOff val="60000"/>
          </a:schemeClr>
        </a:buClr>
        <a:buSzPct val="80000"/>
        <a:buFont typeface="Wingdings 3" charset="2"/>
        <a:buChar char=""/>
        <a:defRPr sz="1800" b="0" i="0" kern="1200">
          <a:solidFill>
            <a:schemeClr val="tx1"/>
          </a:solidFill>
          <a:latin typeface="+mj-lt"/>
          <a:ea typeface="+mj-ea"/>
          <a:cs typeface="+mj-cs"/>
        </a:defRPr>
      </a:lvl2pPr>
      <a:lvl3pPr marL="1143000" indent="-228600" algn="l" defTabSz="457200" rtl="0" eaLnBrk="1" latinLnBrk="0" hangingPunct="1">
        <a:spcBef>
          <a:spcPts val="1000"/>
        </a:spcBef>
        <a:spcAft>
          <a:spcPts val="0"/>
        </a:spcAft>
        <a:buClr>
          <a:schemeClr val="bg2">
            <a:lumMod val="40000"/>
            <a:lumOff val="60000"/>
          </a:schemeClr>
        </a:buClr>
        <a:buSzPct val="80000"/>
        <a:buFont typeface="Wingdings 3" charset="2"/>
        <a:buChar char=""/>
        <a:defRPr sz="1600" b="0" i="0" kern="1200">
          <a:solidFill>
            <a:schemeClr val="tx1"/>
          </a:solidFill>
          <a:latin typeface="+mj-lt"/>
          <a:ea typeface="+mj-ea"/>
          <a:cs typeface="+mj-cs"/>
        </a:defRPr>
      </a:lvl3pPr>
      <a:lvl4pPr marL="1600200" indent="-228600" algn="l" defTabSz="457200" rtl="0" eaLnBrk="1" latinLnBrk="0" hangingPunct="1">
        <a:spcBef>
          <a:spcPts val="1000"/>
        </a:spcBef>
        <a:spcAft>
          <a:spcPts val="0"/>
        </a:spcAft>
        <a:buClr>
          <a:schemeClr val="bg2">
            <a:lumMod val="40000"/>
            <a:lumOff val="60000"/>
          </a:schemeClr>
        </a:buClr>
        <a:buSzPct val="80000"/>
        <a:buFont typeface="Wingdings 3" charset="2"/>
        <a:buChar char=""/>
        <a:defRPr sz="1400" b="0" i="0" kern="1200">
          <a:solidFill>
            <a:schemeClr val="tx1"/>
          </a:solidFill>
          <a:latin typeface="+mj-lt"/>
          <a:ea typeface="+mj-ea"/>
          <a:cs typeface="+mj-cs"/>
        </a:defRPr>
      </a:lvl4pPr>
      <a:lvl5pPr marL="2057400" indent="-228600" algn="l" defTabSz="457200" rtl="0" eaLnBrk="1" latinLnBrk="0" hangingPunct="1">
        <a:spcBef>
          <a:spcPts val="1000"/>
        </a:spcBef>
        <a:spcAft>
          <a:spcPts val="0"/>
        </a:spcAft>
        <a:buClr>
          <a:schemeClr val="bg2">
            <a:lumMod val="40000"/>
            <a:lumOff val="60000"/>
          </a:schemeClr>
        </a:buClr>
        <a:buSzPct val="80000"/>
        <a:buFont typeface="Wingdings 3" charset="2"/>
        <a:buChar char=""/>
        <a:defRPr sz="1400" b="0" i="0" kern="1200">
          <a:solidFill>
            <a:schemeClr val="tx1"/>
          </a:solidFill>
          <a:latin typeface="+mj-lt"/>
          <a:ea typeface="+mj-ea"/>
          <a:cs typeface="+mj-cs"/>
        </a:defRPr>
      </a:lvl5pPr>
      <a:lvl6pPr marL="2506000" indent="-228600" algn="l" defTabSz="457200" rtl="0" eaLnBrk="1" latinLnBrk="0" hangingPunct="1">
        <a:spcBef>
          <a:spcPts val="1000"/>
        </a:spcBef>
        <a:spcAft>
          <a:spcPts val="0"/>
        </a:spcAft>
        <a:buClr>
          <a:schemeClr val="bg2">
            <a:lumMod val="40000"/>
            <a:lumOff val="60000"/>
          </a:schemeClr>
        </a:buClr>
        <a:buSzPct val="80000"/>
        <a:buFont typeface="Wingdings 3" charset="2"/>
        <a:buChar char=""/>
        <a:defRPr sz="1400" b="0" i="0" kern="1200">
          <a:solidFill>
            <a:schemeClr val="tx1"/>
          </a:solidFill>
          <a:latin typeface="+mj-lt"/>
          <a:ea typeface="+mj-ea"/>
          <a:cs typeface="+mj-cs"/>
        </a:defRPr>
      </a:lvl6pPr>
      <a:lvl7pPr marL="2971800" indent="-228600" algn="l" defTabSz="457200" rtl="0" eaLnBrk="1" latinLnBrk="0" hangingPunct="1">
        <a:spcBef>
          <a:spcPts val="1000"/>
        </a:spcBef>
        <a:spcAft>
          <a:spcPts val="0"/>
        </a:spcAft>
        <a:buClr>
          <a:schemeClr val="bg2">
            <a:lumMod val="40000"/>
            <a:lumOff val="60000"/>
          </a:schemeClr>
        </a:buClr>
        <a:buSzPct val="80000"/>
        <a:buFont typeface="Wingdings 3" charset="2"/>
        <a:buChar char=""/>
        <a:defRPr sz="1400" b="0" i="0" kern="1200">
          <a:solidFill>
            <a:schemeClr val="tx1"/>
          </a:solidFill>
          <a:latin typeface="+mj-lt"/>
          <a:ea typeface="+mj-ea"/>
          <a:cs typeface="+mj-cs"/>
        </a:defRPr>
      </a:lvl7pPr>
      <a:lvl8pPr marL="3429000" indent="-228600" algn="l" defTabSz="457200" rtl="0" eaLnBrk="1" latinLnBrk="0" hangingPunct="1">
        <a:spcBef>
          <a:spcPts val="1000"/>
        </a:spcBef>
        <a:spcAft>
          <a:spcPts val="0"/>
        </a:spcAft>
        <a:buClr>
          <a:schemeClr val="bg2">
            <a:lumMod val="40000"/>
            <a:lumOff val="60000"/>
          </a:schemeClr>
        </a:buClr>
        <a:buSzPct val="80000"/>
        <a:buFont typeface="Wingdings 3" charset="2"/>
        <a:buChar char=""/>
        <a:defRPr sz="1400" b="0" i="0" kern="1200">
          <a:solidFill>
            <a:schemeClr val="tx1"/>
          </a:solidFill>
          <a:latin typeface="+mj-lt"/>
          <a:ea typeface="+mj-ea"/>
          <a:cs typeface="+mj-cs"/>
        </a:defRPr>
      </a:lvl8pPr>
      <a:lvl9pPr marL="3886200" indent="-228600" algn="l" defTabSz="457200" rtl="0" eaLnBrk="1" latinLnBrk="0" hangingPunct="1">
        <a:spcBef>
          <a:spcPts val="1000"/>
        </a:spcBef>
        <a:spcAft>
          <a:spcPts val="0"/>
        </a:spcAft>
        <a:buClr>
          <a:schemeClr val="bg2">
            <a:lumMod val="40000"/>
            <a:lumOff val="60000"/>
          </a:schemeClr>
        </a:buClr>
        <a:buSzPct val="80000"/>
        <a:buFont typeface="Wingdings 3" charset="2"/>
        <a:buChar char=""/>
        <a:defRPr sz="1400" b="0" i="0" kern="1200">
          <a:solidFill>
            <a:schemeClr val="tx1"/>
          </a:solidFill>
          <a:latin typeface="+mj-lt"/>
          <a:ea typeface="+mj-ea"/>
          <a:cs typeface="+mj-cs"/>
        </a:defRPr>
      </a:lvl9pPr>
    </p:bodyStyle>
    <p:otherStyle>
      <a:defPPr>
        <a:defRPr lang="en-US"/>
      </a:defPPr>
      <a:lvl1pPr marL="0" algn="l" defTabSz="457200" rtl="0" eaLnBrk="1" latinLnBrk="0" hangingPunct="1">
        <a:defRPr sz="1800" kern="1200">
          <a:solidFill>
            <a:schemeClr val="tx1"/>
          </a:solidFill>
          <a:latin typeface="+mn-lt"/>
          <a:ea typeface="+mn-ea"/>
          <a:cs typeface="+mn-cs"/>
        </a:defRPr>
      </a:lvl1pPr>
      <a:lvl2pPr marL="457200" algn="l" defTabSz="457200" rtl="0" eaLnBrk="1" latinLnBrk="0" hangingPunct="1">
        <a:defRPr sz="1800" kern="1200">
          <a:solidFill>
            <a:schemeClr val="tx1"/>
          </a:solidFill>
          <a:latin typeface="+mn-lt"/>
          <a:ea typeface="+mn-ea"/>
          <a:cs typeface="+mn-cs"/>
        </a:defRPr>
      </a:lvl2pPr>
      <a:lvl3pPr marL="914400" algn="l" defTabSz="457200" rtl="0" eaLnBrk="1" latinLnBrk="0" hangingPunct="1">
        <a:defRPr sz="1800" kern="1200">
          <a:solidFill>
            <a:schemeClr val="tx1"/>
          </a:solidFill>
          <a:latin typeface="+mn-lt"/>
          <a:ea typeface="+mn-ea"/>
          <a:cs typeface="+mn-cs"/>
        </a:defRPr>
      </a:lvl3pPr>
      <a:lvl4pPr marL="1371600" algn="l" defTabSz="457200" rtl="0" eaLnBrk="1" latinLnBrk="0" hangingPunct="1">
        <a:defRPr sz="1800" kern="1200">
          <a:solidFill>
            <a:schemeClr val="tx1"/>
          </a:solidFill>
          <a:latin typeface="+mn-lt"/>
          <a:ea typeface="+mn-ea"/>
          <a:cs typeface="+mn-cs"/>
        </a:defRPr>
      </a:lvl4pPr>
      <a:lvl5pPr marL="1828800" algn="l" defTabSz="457200" rtl="0" eaLnBrk="1" latinLnBrk="0" hangingPunct="1">
        <a:defRPr sz="1800" kern="1200">
          <a:solidFill>
            <a:schemeClr val="tx1"/>
          </a:solidFill>
          <a:latin typeface="+mn-lt"/>
          <a:ea typeface="+mn-ea"/>
          <a:cs typeface="+mn-cs"/>
        </a:defRPr>
      </a:lvl5pPr>
      <a:lvl6pPr marL="2286000" algn="l" defTabSz="457200" rtl="0" eaLnBrk="1" latinLnBrk="0" hangingPunct="1">
        <a:defRPr sz="1800" kern="1200">
          <a:solidFill>
            <a:schemeClr val="tx1"/>
          </a:solidFill>
          <a:latin typeface="+mn-lt"/>
          <a:ea typeface="+mn-ea"/>
          <a:cs typeface="+mn-cs"/>
        </a:defRPr>
      </a:lvl6pPr>
      <a:lvl7pPr marL="2743200" algn="l" defTabSz="457200" rtl="0" eaLnBrk="1" latinLnBrk="0" hangingPunct="1">
        <a:defRPr sz="1800" kern="1200">
          <a:solidFill>
            <a:schemeClr val="tx1"/>
          </a:solidFill>
          <a:latin typeface="+mn-lt"/>
          <a:ea typeface="+mn-ea"/>
          <a:cs typeface="+mn-cs"/>
        </a:defRPr>
      </a:lvl7pPr>
      <a:lvl8pPr marL="3200400" algn="l" defTabSz="457200" rtl="0" eaLnBrk="1" latinLnBrk="0" hangingPunct="1">
        <a:defRPr sz="1800" kern="1200">
          <a:solidFill>
            <a:schemeClr val="tx1"/>
          </a:solidFill>
          <a:latin typeface="+mn-lt"/>
          <a:ea typeface="+mn-ea"/>
          <a:cs typeface="+mn-cs"/>
        </a:defRPr>
      </a:lvl8pPr>
      <a:lvl9pPr marL="3657600" algn="l" defTabSz="457200" rtl="0" eaLnBrk="1" latinLnBrk="0" hangingPunct="1">
        <a:defRPr sz="1800" kern="1200">
          <a:solidFill>
            <a:schemeClr val="tx1"/>
          </a:solidFill>
          <a:latin typeface="+mn-lt"/>
          <a:ea typeface="+mn-ea"/>
          <a:cs typeface="+mn-cs"/>
        </a:defRPr>
      </a:lvl9pPr>
    </p:otherStyle>
  </p:txStyles>
</p:sldMaster>
</file>

<file path=ppt/slides/_rels/slide1.xml.rels><?xml version="1.0" encoding="UTF-8" standalone="yes"?>
<Relationships xmlns="http://schemas.openxmlformats.org/package/2006/relationships"><Relationship Id="rId3" Type="http://schemas.openxmlformats.org/officeDocument/2006/relationships/image" Target="../media/image7.png"/><Relationship Id="rId2" Type="http://schemas.openxmlformats.org/officeDocument/2006/relationships/image" Target="../media/image6.png"/><Relationship Id="rId1" Type="http://schemas.openxmlformats.org/officeDocument/2006/relationships/slideLayout" Target="../slideLayouts/slideLayout7.xml"/><Relationship Id="rId4" Type="http://schemas.openxmlformats.org/officeDocument/2006/relationships/image" Target="../media/image8.png"/></Relationships>
</file>

<file path=ppt/slides/_rels/slide2.xml.rels><?xml version="1.0" encoding="UTF-8" standalone="yes"?>
<Relationships xmlns="http://schemas.openxmlformats.org/package/2006/relationships"><Relationship Id="rId3" Type="http://schemas.openxmlformats.org/officeDocument/2006/relationships/image" Target="../media/image9.jpg"/><Relationship Id="rId2" Type="http://schemas.openxmlformats.org/officeDocument/2006/relationships/image" Target="../media/image1.jpeg"/><Relationship Id="rId1" Type="http://schemas.openxmlformats.org/officeDocument/2006/relationships/slideLayout" Target="../slideLayouts/slideLayout1.xml"/></Relationships>
</file>

<file path=ppt/slides/_rels/slide3.xml.rels><?xml version="1.0" encoding="UTF-8" standalone="yes"?>
<Relationships xmlns="http://schemas.openxmlformats.org/package/2006/relationships"><Relationship Id="rId3" Type="http://schemas.openxmlformats.org/officeDocument/2006/relationships/image" Target="../media/image2.png"/><Relationship Id="rId7" Type="http://schemas.openxmlformats.org/officeDocument/2006/relationships/image" Target="../media/image10.jpg"/><Relationship Id="rId2" Type="http://schemas.openxmlformats.org/officeDocument/2006/relationships/image" Target="../media/image1.jpeg"/><Relationship Id="rId1" Type="http://schemas.openxmlformats.org/officeDocument/2006/relationships/slideLayout" Target="../slideLayouts/slideLayout7.xml"/><Relationship Id="rId6" Type="http://schemas.openxmlformats.org/officeDocument/2006/relationships/image" Target="../media/image5.png"/><Relationship Id="rId5" Type="http://schemas.openxmlformats.org/officeDocument/2006/relationships/image" Target="../media/image4.png"/><Relationship Id="rId4" Type="http://schemas.openxmlformats.org/officeDocument/2006/relationships/image" Target="../media/image3.png"/></Relationships>
</file>

<file path=ppt/slides/_rels/slide4.xml.rels><?xml version="1.0" encoding="UTF-8" standalone="yes"?>
<Relationships xmlns="http://schemas.openxmlformats.org/package/2006/relationships"><Relationship Id="rId3" Type="http://schemas.openxmlformats.org/officeDocument/2006/relationships/image" Target="../media/image2.png"/><Relationship Id="rId7" Type="http://schemas.openxmlformats.org/officeDocument/2006/relationships/image" Target="../media/image11.jpg"/><Relationship Id="rId2" Type="http://schemas.openxmlformats.org/officeDocument/2006/relationships/image" Target="../media/image1.jpeg"/><Relationship Id="rId1" Type="http://schemas.openxmlformats.org/officeDocument/2006/relationships/slideLayout" Target="../slideLayouts/slideLayout7.xml"/><Relationship Id="rId6" Type="http://schemas.openxmlformats.org/officeDocument/2006/relationships/image" Target="../media/image5.png"/><Relationship Id="rId5" Type="http://schemas.openxmlformats.org/officeDocument/2006/relationships/image" Target="../media/image4.png"/><Relationship Id="rId4" Type="http://schemas.openxmlformats.org/officeDocument/2006/relationships/image" Target="../media/image3.png"/></Relationships>
</file>

<file path=ppt/slides/_rels/slide5.xml.rels><?xml version="1.0" encoding="UTF-8" standalone="yes"?>
<Relationships xmlns="http://schemas.openxmlformats.org/package/2006/relationships"><Relationship Id="rId2" Type="http://schemas.openxmlformats.org/officeDocument/2006/relationships/image" Target="../media/image12.jpeg"/><Relationship Id="rId1" Type="http://schemas.openxmlformats.org/officeDocument/2006/relationships/slideLayout" Target="../slideLayouts/slideLayout7.xml"/></Relationships>
</file>

<file path=ppt/slides/_rels/slide6.xml.rels><?xml version="1.0" encoding="UTF-8" standalone="yes"?>
<Relationships xmlns="http://schemas.openxmlformats.org/package/2006/relationships"><Relationship Id="rId2" Type="http://schemas.openxmlformats.org/officeDocument/2006/relationships/notesSlide" Target="../notesSlides/notesSlide1.xml"/><Relationship Id="rId1" Type="http://schemas.openxmlformats.org/officeDocument/2006/relationships/slideLayout" Target="../slideLayouts/slideLayout2.xml"/></Relationships>
</file>

<file path=ppt/slides/_rels/slide7.xml.rels><?xml version="1.0" encoding="UTF-8" standalone="yes"?>
<Relationships xmlns="http://schemas.openxmlformats.org/package/2006/relationships"><Relationship Id="rId8" Type="http://schemas.openxmlformats.org/officeDocument/2006/relationships/image" Target="../media/image14.png"/><Relationship Id="rId3" Type="http://schemas.openxmlformats.org/officeDocument/2006/relationships/image" Target="../media/image2.png"/><Relationship Id="rId7" Type="http://schemas.openxmlformats.org/officeDocument/2006/relationships/image" Target="../media/image13.png"/><Relationship Id="rId2" Type="http://schemas.openxmlformats.org/officeDocument/2006/relationships/image" Target="../media/image1.jpeg"/><Relationship Id="rId1" Type="http://schemas.openxmlformats.org/officeDocument/2006/relationships/slideLayout" Target="../slideLayouts/slideLayout7.xml"/><Relationship Id="rId6" Type="http://schemas.openxmlformats.org/officeDocument/2006/relationships/image" Target="../media/image5.png"/><Relationship Id="rId5" Type="http://schemas.openxmlformats.org/officeDocument/2006/relationships/image" Target="../media/image4.png"/><Relationship Id="rId4" Type="http://schemas.openxmlformats.org/officeDocument/2006/relationships/image" Target="../media/image3.png"/><Relationship Id="rId9" Type="http://schemas.openxmlformats.org/officeDocument/2006/relationships/image" Target="../media/image15.png"/></Relationships>
</file>

<file path=ppt/slides/_rels/slide8.xml.rels><?xml version="1.0" encoding="UTF-8" standalone="yes"?>
<Relationships xmlns="http://schemas.openxmlformats.org/package/2006/relationships"><Relationship Id="rId8" Type="http://schemas.openxmlformats.org/officeDocument/2006/relationships/diagramLayout" Target="../diagrams/layout1.xml"/><Relationship Id="rId3" Type="http://schemas.openxmlformats.org/officeDocument/2006/relationships/image" Target="../media/image2.png"/><Relationship Id="rId7" Type="http://schemas.openxmlformats.org/officeDocument/2006/relationships/diagramData" Target="../diagrams/data1.xml"/><Relationship Id="rId2" Type="http://schemas.openxmlformats.org/officeDocument/2006/relationships/image" Target="../media/image1.jpeg"/><Relationship Id="rId1" Type="http://schemas.openxmlformats.org/officeDocument/2006/relationships/slideLayout" Target="../slideLayouts/slideLayout7.xml"/><Relationship Id="rId6" Type="http://schemas.openxmlformats.org/officeDocument/2006/relationships/image" Target="../media/image5.png"/><Relationship Id="rId11" Type="http://schemas.microsoft.com/office/2007/relationships/diagramDrawing" Target="../diagrams/drawing1.xml"/><Relationship Id="rId5" Type="http://schemas.openxmlformats.org/officeDocument/2006/relationships/image" Target="../media/image4.png"/><Relationship Id="rId10" Type="http://schemas.openxmlformats.org/officeDocument/2006/relationships/diagramColors" Target="../diagrams/colors1.xml"/><Relationship Id="rId4" Type="http://schemas.openxmlformats.org/officeDocument/2006/relationships/image" Target="../media/image3.png"/><Relationship Id="rId9" Type="http://schemas.openxmlformats.org/officeDocument/2006/relationships/diagramQuickStyle" Target="../diagrams/quickStyle1.xml"/></Relationships>
</file>

<file path=ppt/slides/_rels/slide9.xml.rels><?xml version="1.0" encoding="UTF-8" standalone="yes"?>
<Relationships xmlns="http://schemas.openxmlformats.org/package/2006/relationships"><Relationship Id="rId3" Type="http://schemas.openxmlformats.org/officeDocument/2006/relationships/image" Target="../media/image2.png"/><Relationship Id="rId7" Type="http://schemas.openxmlformats.org/officeDocument/2006/relationships/image" Target="../media/image24.jpg"/><Relationship Id="rId2" Type="http://schemas.openxmlformats.org/officeDocument/2006/relationships/image" Target="../media/image1.jpeg"/><Relationship Id="rId1" Type="http://schemas.openxmlformats.org/officeDocument/2006/relationships/slideLayout" Target="../slideLayouts/slideLayout6.xml"/><Relationship Id="rId6" Type="http://schemas.openxmlformats.org/officeDocument/2006/relationships/image" Target="../media/image5.png"/><Relationship Id="rId5" Type="http://schemas.openxmlformats.org/officeDocument/2006/relationships/image" Target="../media/image4.png"/><Relationship Id="rId4" Type="http://schemas.openxmlformats.org/officeDocument/2006/relationships/image" Target="../media/image3.png"/></Relationships>
</file>

<file path=ppt/slides/_rels/slide10.xml.rels><?xml version="1.0" encoding="UTF-8" standalone="yes"?>
<Relationships xmlns="http://schemas.openxmlformats.org/package/2006/relationships"><Relationship Id="rId3" Type="http://schemas.openxmlformats.org/officeDocument/2006/relationships/image" Target="../media/image3.png"/><Relationship Id="rId2" Type="http://schemas.openxmlformats.org/officeDocument/2006/relationships/image" Target="../media/image2.png"/><Relationship Id="rId1" Type="http://schemas.openxmlformats.org/officeDocument/2006/relationships/slideLayout" Target="../slideLayouts/slideLayout7.xml"/><Relationship Id="rId6" Type="http://schemas.openxmlformats.org/officeDocument/2006/relationships/image" Target="../media/image25.png"/><Relationship Id="rId5" Type="http://schemas.openxmlformats.org/officeDocument/2006/relationships/image" Target="../media/image5.png"/><Relationship Id="rId4" Type="http://schemas.openxmlformats.org/officeDocument/2006/relationships/image" Target="../media/image4.png"/></Relationships>
</file>

<file path=ppt/slides/_rels/slide11.xml.rels><?xml version="1.0" encoding="UTF-8" standalone="yes"?>
<Relationships xmlns="http://schemas.openxmlformats.org/package/2006/relationships"><Relationship Id="rId2" Type="http://schemas.openxmlformats.org/officeDocument/2006/relationships/image" Target="../media/image26.png"/><Relationship Id="rId1" Type="http://schemas.openxmlformats.org/officeDocument/2006/relationships/slideLayout" Target="../slideLayouts/slideLayout7.xml"/></Relationships>
</file>

<file path=ppt/slides/_rels/slide12.xml.rels><?xml version="1.0" encoding="UTF-8" standalone="yes"?>
<Relationships xmlns="http://schemas.openxmlformats.org/package/2006/relationships"><Relationship Id="rId2" Type="http://schemas.openxmlformats.org/officeDocument/2006/relationships/image" Target="../media/image27.png"/><Relationship Id="rId1" Type="http://schemas.openxmlformats.org/officeDocument/2006/relationships/slideLayout" Target="../slideLayouts/slideLayout7.xml"/></Relationships>
</file>

<file path=ppt/slides/_rels/slide13.xml.rels><?xml version="1.0" encoding="UTF-8" standalone="yes"?>
<Relationships xmlns="http://schemas.openxmlformats.org/package/2006/relationships"><Relationship Id="rId8" Type="http://schemas.openxmlformats.org/officeDocument/2006/relationships/diagramQuickStyle" Target="../diagrams/quickStyle2.xml"/><Relationship Id="rId3" Type="http://schemas.openxmlformats.org/officeDocument/2006/relationships/image" Target="../media/image3.png"/><Relationship Id="rId7" Type="http://schemas.openxmlformats.org/officeDocument/2006/relationships/diagramLayout" Target="../diagrams/layout2.xml"/><Relationship Id="rId2" Type="http://schemas.openxmlformats.org/officeDocument/2006/relationships/image" Target="../media/image2.png"/><Relationship Id="rId1" Type="http://schemas.openxmlformats.org/officeDocument/2006/relationships/slideLayout" Target="../slideLayouts/slideLayout7.xml"/><Relationship Id="rId6" Type="http://schemas.openxmlformats.org/officeDocument/2006/relationships/diagramData" Target="../diagrams/data2.xml"/><Relationship Id="rId5" Type="http://schemas.openxmlformats.org/officeDocument/2006/relationships/image" Target="../media/image5.png"/><Relationship Id="rId10" Type="http://schemas.microsoft.com/office/2007/relationships/diagramDrawing" Target="../diagrams/drawing2.xml"/><Relationship Id="rId4" Type="http://schemas.openxmlformats.org/officeDocument/2006/relationships/image" Target="../media/image4.png"/><Relationship Id="rId9" Type="http://schemas.openxmlformats.org/officeDocument/2006/relationships/diagramColors" Target="../diagrams/colors2.xml"/></Relationships>
</file>

<file path=ppt/slides/_rels/slide14.xml.rels><?xml version="1.0" encoding="UTF-8" standalone="yes"?>
<Relationships xmlns="http://schemas.openxmlformats.org/package/2006/relationships"><Relationship Id="rId8" Type="http://schemas.openxmlformats.org/officeDocument/2006/relationships/diagramLayout" Target="../diagrams/layout3.xml"/><Relationship Id="rId3" Type="http://schemas.openxmlformats.org/officeDocument/2006/relationships/image" Target="../media/image2.png"/><Relationship Id="rId7" Type="http://schemas.openxmlformats.org/officeDocument/2006/relationships/diagramData" Target="../diagrams/data3.xml"/><Relationship Id="rId2" Type="http://schemas.openxmlformats.org/officeDocument/2006/relationships/image" Target="../media/image1.jpeg"/><Relationship Id="rId1" Type="http://schemas.openxmlformats.org/officeDocument/2006/relationships/slideLayout" Target="../slideLayouts/slideLayout7.xml"/><Relationship Id="rId6" Type="http://schemas.openxmlformats.org/officeDocument/2006/relationships/image" Target="../media/image5.png"/><Relationship Id="rId11" Type="http://schemas.microsoft.com/office/2007/relationships/diagramDrawing" Target="../diagrams/drawing3.xml"/><Relationship Id="rId5" Type="http://schemas.openxmlformats.org/officeDocument/2006/relationships/image" Target="../media/image4.png"/><Relationship Id="rId10" Type="http://schemas.openxmlformats.org/officeDocument/2006/relationships/diagramColors" Target="../diagrams/colors3.xml"/><Relationship Id="rId4" Type="http://schemas.openxmlformats.org/officeDocument/2006/relationships/image" Target="../media/image3.png"/><Relationship Id="rId9" Type="http://schemas.openxmlformats.org/officeDocument/2006/relationships/diagramQuickStyle" Target="../diagrams/quickStyle3.xml"/></Relationships>
</file>

<file path=ppt/slides/_rels/slide15.xml.rels><?xml version="1.0" encoding="UTF-8" standalone="yes"?>
<Relationships xmlns="http://schemas.openxmlformats.org/package/2006/relationships"><Relationship Id="rId8" Type="http://schemas.openxmlformats.org/officeDocument/2006/relationships/diagramQuickStyle" Target="../diagrams/quickStyle4.xml"/><Relationship Id="rId3" Type="http://schemas.openxmlformats.org/officeDocument/2006/relationships/image" Target="../media/image3.png"/><Relationship Id="rId7" Type="http://schemas.openxmlformats.org/officeDocument/2006/relationships/diagramLayout" Target="../diagrams/layout4.xml"/><Relationship Id="rId2" Type="http://schemas.openxmlformats.org/officeDocument/2006/relationships/image" Target="../media/image2.png"/><Relationship Id="rId1" Type="http://schemas.openxmlformats.org/officeDocument/2006/relationships/slideLayout" Target="../slideLayouts/slideLayout7.xml"/><Relationship Id="rId6" Type="http://schemas.openxmlformats.org/officeDocument/2006/relationships/diagramData" Target="../diagrams/data4.xml"/><Relationship Id="rId5" Type="http://schemas.openxmlformats.org/officeDocument/2006/relationships/image" Target="../media/image5.png"/><Relationship Id="rId10" Type="http://schemas.microsoft.com/office/2007/relationships/diagramDrawing" Target="../diagrams/drawing4.xml"/><Relationship Id="rId4" Type="http://schemas.openxmlformats.org/officeDocument/2006/relationships/image" Target="../media/image4.png"/><Relationship Id="rId9" Type="http://schemas.openxmlformats.org/officeDocument/2006/relationships/diagramColors" Target="../diagrams/colors4.xml"/></Relationships>
</file>

<file path=ppt/slides/_rels/slide16.xml.rels><?xml version="1.0" encoding="UTF-8" standalone="yes"?>
<Relationships xmlns="http://schemas.openxmlformats.org/package/2006/relationships"><Relationship Id="rId2" Type="http://schemas.openxmlformats.org/officeDocument/2006/relationships/notesSlide" Target="../notesSlides/notesSlide2.xml"/><Relationship Id="rId1" Type="http://schemas.openxmlformats.org/officeDocument/2006/relationships/slideLayout" Target="../slideLayouts/slideLayout11.xml"/></Relationships>
</file>

<file path=ppt/slides/_rels/slide17.xml.rels><?xml version="1.0" encoding="UTF-8" standalone="yes"?>
<Relationships xmlns="http://schemas.openxmlformats.org/package/2006/relationships"><Relationship Id="rId3" Type="http://schemas.openxmlformats.org/officeDocument/2006/relationships/image" Target="../media/image2.png"/><Relationship Id="rId7" Type="http://schemas.openxmlformats.org/officeDocument/2006/relationships/image" Target="../media/image44.jpeg"/><Relationship Id="rId2" Type="http://schemas.openxmlformats.org/officeDocument/2006/relationships/image" Target="../media/image1.jpeg"/><Relationship Id="rId1" Type="http://schemas.openxmlformats.org/officeDocument/2006/relationships/slideLayout" Target="../slideLayouts/slideLayout7.xml"/><Relationship Id="rId6" Type="http://schemas.openxmlformats.org/officeDocument/2006/relationships/image" Target="../media/image5.png"/><Relationship Id="rId5" Type="http://schemas.openxmlformats.org/officeDocument/2006/relationships/image" Target="../media/image4.png"/><Relationship Id="rId4" Type="http://schemas.openxmlformats.org/officeDocument/2006/relationships/image" Target="../media/image3.png"/></Relationships>
</file>

<file path=ppt/slides/_rels/slide18.xml.rels><?xml version="1.0" encoding="UTF-8" standalone="yes"?>
<Relationships xmlns="http://schemas.openxmlformats.org/package/2006/relationships"><Relationship Id="rId2" Type="http://schemas.openxmlformats.org/officeDocument/2006/relationships/hyperlink" Target="https://www.vedantu.com/commerce/barriers-in-communication" TargetMode="External"/><Relationship Id="rId1" Type="http://schemas.openxmlformats.org/officeDocument/2006/relationships/slideLayout" Target="../slideLayouts/slideLayout7.xml"/></Relationships>
</file>

<file path=ppt/slides/_rels/slide19.xml.rels><?xml version="1.0" encoding="UTF-8" standalone="yes"?>
<Relationships xmlns="http://schemas.openxmlformats.org/package/2006/relationships"><Relationship Id="rId2" Type="http://schemas.openxmlformats.org/officeDocument/2006/relationships/image" Target="../media/image45.png"/><Relationship Id="rId1" Type="http://schemas.openxmlformats.org/officeDocument/2006/relationships/slideLayout" Target="../slideLayouts/slideLayout7.xml"/></Relationships>
</file>

<file path=ppt/slides/slide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extBox 1">
            <a:extLst>
              <a:ext uri="{FF2B5EF4-FFF2-40B4-BE49-F238E27FC236}">
                <a16:creationId xmlns:a16="http://schemas.microsoft.com/office/drawing/2014/main" id="{EECC87D0-22CC-4DEE-A177-F64F739C3E91}"/>
              </a:ext>
            </a:extLst>
          </p:cNvPr>
          <p:cNvSpPr txBox="1"/>
          <p:nvPr/>
        </p:nvSpPr>
        <p:spPr>
          <a:xfrm>
            <a:off x="796349" y="3519631"/>
            <a:ext cx="2216727" cy="1292662"/>
          </a:xfrm>
          <a:prstGeom prst="rect">
            <a:avLst/>
          </a:prstGeom>
          <a:noFill/>
        </p:spPr>
        <p:txBody>
          <a:bodyPr wrap="square" rtlCol="0">
            <a:spAutoFit/>
          </a:bodyPr>
          <a:lstStyle/>
          <a:p>
            <a:r>
              <a:rPr lang="en-GB" sz="2000" dirty="0">
                <a:latin typeface="Arial" panose="020B0604020202020204" pitchFamily="34" charset="0"/>
                <a:cs typeface="Arial" panose="020B0604020202020204" pitchFamily="34" charset="0"/>
              </a:rPr>
              <a:t>Vasilka Sarandalieva</a:t>
            </a:r>
          </a:p>
          <a:p>
            <a:r>
              <a:rPr lang="en-GB" sz="2000" dirty="0">
                <a:latin typeface="Arial" panose="020B0604020202020204" pitchFamily="34" charset="0"/>
                <a:cs typeface="Arial" panose="020B0604020202020204" pitchFamily="34" charset="0"/>
              </a:rPr>
              <a:t>2113113</a:t>
            </a:r>
          </a:p>
          <a:p>
            <a:endParaRPr lang="en-GB" dirty="0"/>
          </a:p>
        </p:txBody>
      </p:sp>
      <p:pic>
        <p:nvPicPr>
          <p:cNvPr id="5" name="Picture 4">
            <a:extLst>
              <a:ext uri="{FF2B5EF4-FFF2-40B4-BE49-F238E27FC236}">
                <a16:creationId xmlns:a16="http://schemas.microsoft.com/office/drawing/2014/main" id="{8DA957E8-5666-4DC1-8C07-5C5DC7260B98}"/>
              </a:ext>
            </a:extLst>
          </p:cNvPr>
          <p:cNvPicPr>
            <a:picLocks noChangeAspect="1"/>
          </p:cNvPicPr>
          <p:nvPr/>
        </p:nvPicPr>
        <p:blipFill>
          <a:blip r:embed="rId2"/>
          <a:stretch>
            <a:fillRect/>
          </a:stretch>
        </p:blipFill>
        <p:spPr>
          <a:xfrm>
            <a:off x="699428" y="452512"/>
            <a:ext cx="2030144" cy="2676376"/>
          </a:xfrm>
          <a:prstGeom prst="rect">
            <a:avLst/>
          </a:prstGeom>
        </p:spPr>
      </p:pic>
      <p:sp>
        <p:nvSpPr>
          <p:cNvPr id="7" name="TextBox 6">
            <a:extLst>
              <a:ext uri="{FF2B5EF4-FFF2-40B4-BE49-F238E27FC236}">
                <a16:creationId xmlns:a16="http://schemas.microsoft.com/office/drawing/2014/main" id="{385E5E98-2D63-4A0C-A286-DDA3C02B4FBA}"/>
              </a:ext>
            </a:extLst>
          </p:cNvPr>
          <p:cNvSpPr txBox="1"/>
          <p:nvPr/>
        </p:nvSpPr>
        <p:spPr>
          <a:xfrm>
            <a:off x="4211783" y="3519631"/>
            <a:ext cx="2318327" cy="1015663"/>
          </a:xfrm>
          <a:prstGeom prst="rect">
            <a:avLst/>
          </a:prstGeom>
          <a:noFill/>
        </p:spPr>
        <p:txBody>
          <a:bodyPr wrap="square" rtlCol="0">
            <a:spAutoFit/>
          </a:bodyPr>
          <a:lstStyle/>
          <a:p>
            <a:r>
              <a:rPr lang="en-GB" sz="2000" dirty="0">
                <a:latin typeface="Arial" panose="020B0604020202020204" pitchFamily="34" charset="0"/>
                <a:cs typeface="Arial" panose="020B0604020202020204" pitchFamily="34" charset="0"/>
              </a:rPr>
              <a:t>Liliana-Claudia</a:t>
            </a:r>
          </a:p>
          <a:p>
            <a:r>
              <a:rPr lang="en-GB" sz="2000" dirty="0" err="1">
                <a:latin typeface="Arial" panose="020B0604020202020204" pitchFamily="34" charset="0"/>
                <a:cs typeface="Arial" panose="020B0604020202020204" pitchFamily="34" charset="0"/>
              </a:rPr>
              <a:t>Costache</a:t>
            </a:r>
            <a:endParaRPr lang="en-GB" sz="2000" dirty="0">
              <a:latin typeface="Arial" panose="020B0604020202020204" pitchFamily="34" charset="0"/>
              <a:cs typeface="Arial" panose="020B0604020202020204" pitchFamily="34" charset="0"/>
            </a:endParaRPr>
          </a:p>
          <a:p>
            <a:r>
              <a:rPr lang="en-GB" sz="2000" dirty="0">
                <a:latin typeface="Arial" panose="020B0604020202020204" pitchFamily="34" charset="0"/>
                <a:cs typeface="Arial" panose="020B0604020202020204" pitchFamily="34" charset="0"/>
              </a:rPr>
              <a:t>2111821</a:t>
            </a:r>
          </a:p>
        </p:txBody>
      </p:sp>
      <p:sp>
        <p:nvSpPr>
          <p:cNvPr id="8" name="TextBox 7">
            <a:extLst>
              <a:ext uri="{FF2B5EF4-FFF2-40B4-BE49-F238E27FC236}">
                <a16:creationId xmlns:a16="http://schemas.microsoft.com/office/drawing/2014/main" id="{4B0CB801-B5A5-4EB1-959A-1D77A9D51129}"/>
              </a:ext>
            </a:extLst>
          </p:cNvPr>
          <p:cNvSpPr txBox="1"/>
          <p:nvPr/>
        </p:nvSpPr>
        <p:spPr>
          <a:xfrm>
            <a:off x="7354011" y="3458076"/>
            <a:ext cx="3075709" cy="707886"/>
          </a:xfrm>
          <a:prstGeom prst="rect">
            <a:avLst/>
          </a:prstGeom>
          <a:noFill/>
        </p:spPr>
        <p:txBody>
          <a:bodyPr wrap="square" rtlCol="0">
            <a:spAutoFit/>
          </a:bodyPr>
          <a:lstStyle/>
          <a:p>
            <a:r>
              <a:rPr lang="en-GB" sz="2000" dirty="0">
                <a:latin typeface="Arial" panose="020B0604020202020204" pitchFamily="34" charset="0"/>
                <a:cs typeface="Arial" panose="020B0604020202020204" pitchFamily="34" charset="0"/>
              </a:rPr>
              <a:t>Julia </a:t>
            </a:r>
            <a:r>
              <a:rPr lang="en-GB" sz="2000" dirty="0" err="1">
                <a:latin typeface="Arial" panose="020B0604020202020204" pitchFamily="34" charset="0"/>
                <a:cs typeface="Arial" panose="020B0604020202020204" pitchFamily="34" charset="0"/>
              </a:rPr>
              <a:t>Petrencikova</a:t>
            </a:r>
            <a:endParaRPr lang="en-GB" sz="2000" dirty="0">
              <a:latin typeface="Arial" panose="020B0604020202020204" pitchFamily="34" charset="0"/>
              <a:cs typeface="Arial" panose="020B0604020202020204" pitchFamily="34" charset="0"/>
            </a:endParaRPr>
          </a:p>
          <a:p>
            <a:r>
              <a:rPr lang="en-GB" sz="2000" dirty="0">
                <a:latin typeface="Arial" panose="020B0604020202020204" pitchFamily="34" charset="0"/>
                <a:cs typeface="Arial" panose="020B0604020202020204" pitchFamily="34" charset="0"/>
              </a:rPr>
              <a:t>2110746</a:t>
            </a:r>
          </a:p>
        </p:txBody>
      </p:sp>
      <p:sp>
        <p:nvSpPr>
          <p:cNvPr id="9" name="TextBox 8">
            <a:extLst>
              <a:ext uri="{FF2B5EF4-FFF2-40B4-BE49-F238E27FC236}">
                <a16:creationId xmlns:a16="http://schemas.microsoft.com/office/drawing/2014/main" id="{43FFA7A8-9502-45C1-B448-437234E07E83}"/>
              </a:ext>
            </a:extLst>
          </p:cNvPr>
          <p:cNvSpPr txBox="1"/>
          <p:nvPr/>
        </p:nvSpPr>
        <p:spPr>
          <a:xfrm>
            <a:off x="3152775" y="4762500"/>
            <a:ext cx="5553075" cy="1323439"/>
          </a:xfrm>
          <a:prstGeom prst="rect">
            <a:avLst/>
          </a:prstGeom>
          <a:noFill/>
        </p:spPr>
        <p:txBody>
          <a:bodyPr wrap="square" rtlCol="0">
            <a:spAutoFit/>
          </a:bodyPr>
          <a:lstStyle/>
          <a:p>
            <a:pPr algn="ctr"/>
            <a:r>
              <a:rPr lang="en-GB" sz="2000" dirty="0">
                <a:latin typeface="Arial" panose="020B0604020202020204" pitchFamily="34" charset="0"/>
                <a:cs typeface="Arial" panose="020B0604020202020204" pitchFamily="34" charset="0"/>
              </a:rPr>
              <a:t>Modul name: </a:t>
            </a:r>
            <a:r>
              <a:rPr lang="en-GB" sz="2000" b="1" dirty="0">
                <a:latin typeface="Arial" panose="020B0604020202020204" pitchFamily="34" charset="0"/>
                <a:cs typeface="Arial" panose="020B0604020202020204" pitchFamily="34" charset="0"/>
              </a:rPr>
              <a:t>Effective Team working and Communication </a:t>
            </a:r>
          </a:p>
          <a:p>
            <a:pPr algn="ctr"/>
            <a:r>
              <a:rPr lang="en-GB" sz="2000" dirty="0">
                <a:latin typeface="Arial" panose="020B0604020202020204" pitchFamily="34" charset="0"/>
                <a:cs typeface="Arial" panose="020B0604020202020204" pitchFamily="34" charset="0"/>
              </a:rPr>
              <a:t>Code: </a:t>
            </a:r>
            <a:r>
              <a:rPr lang="en-GB" sz="2000" b="1" dirty="0">
                <a:latin typeface="Arial" panose="020B0604020202020204" pitchFamily="34" charset="0"/>
                <a:cs typeface="Arial" panose="020B0604020202020204" pitchFamily="34" charset="0"/>
              </a:rPr>
              <a:t>BMSW4002</a:t>
            </a:r>
          </a:p>
          <a:p>
            <a:pPr algn="ctr"/>
            <a:r>
              <a:rPr lang="en-GB" sz="2000" dirty="0">
                <a:latin typeface="Arial" panose="020B0604020202020204" pitchFamily="34" charset="0"/>
                <a:cs typeface="Arial" panose="020B0604020202020204" pitchFamily="34" charset="0"/>
              </a:rPr>
              <a:t>Lecture name: </a:t>
            </a:r>
            <a:r>
              <a:rPr lang="en-GB" sz="2000" b="1" dirty="0">
                <a:latin typeface="Arial" panose="020B0604020202020204" pitchFamily="34" charset="0"/>
                <a:cs typeface="Arial" panose="020B0604020202020204" pitchFamily="34" charset="0"/>
              </a:rPr>
              <a:t>Richmond Lamptey</a:t>
            </a:r>
          </a:p>
        </p:txBody>
      </p:sp>
      <p:sp>
        <p:nvSpPr>
          <p:cNvPr id="10" name="TextBox 9">
            <a:extLst>
              <a:ext uri="{FF2B5EF4-FFF2-40B4-BE49-F238E27FC236}">
                <a16:creationId xmlns:a16="http://schemas.microsoft.com/office/drawing/2014/main" id="{2F2F06B4-B837-43B3-81BF-3B6A0D9AF145}"/>
              </a:ext>
            </a:extLst>
          </p:cNvPr>
          <p:cNvSpPr txBox="1"/>
          <p:nvPr/>
        </p:nvSpPr>
        <p:spPr>
          <a:xfrm>
            <a:off x="517235" y="6216073"/>
            <a:ext cx="3786909" cy="307777"/>
          </a:xfrm>
          <a:prstGeom prst="rect">
            <a:avLst/>
          </a:prstGeom>
          <a:noFill/>
        </p:spPr>
        <p:txBody>
          <a:bodyPr wrap="square" rtlCol="0">
            <a:spAutoFit/>
          </a:bodyPr>
          <a:lstStyle/>
          <a:p>
            <a:r>
              <a:rPr lang="en-GB" sz="1400" dirty="0">
                <a:latin typeface="Arial" panose="020B0604020202020204" pitchFamily="34" charset="0"/>
                <a:cs typeface="Arial" panose="020B0604020202020204" pitchFamily="34" charset="0"/>
              </a:rPr>
              <a:t>University of Wales Trinity Saint David</a:t>
            </a:r>
          </a:p>
        </p:txBody>
      </p:sp>
      <p:pic>
        <p:nvPicPr>
          <p:cNvPr id="11" name="Picture 10">
            <a:extLst>
              <a:ext uri="{FF2B5EF4-FFF2-40B4-BE49-F238E27FC236}">
                <a16:creationId xmlns:a16="http://schemas.microsoft.com/office/drawing/2014/main" id="{63554602-815A-41EA-8E4B-0C9EE5F74248}"/>
              </a:ext>
            </a:extLst>
          </p:cNvPr>
          <p:cNvPicPr>
            <a:picLocks noChangeAspect="1"/>
          </p:cNvPicPr>
          <p:nvPr/>
        </p:nvPicPr>
        <p:blipFill>
          <a:blip r:embed="rId3"/>
          <a:stretch>
            <a:fillRect/>
          </a:stretch>
        </p:blipFill>
        <p:spPr>
          <a:xfrm>
            <a:off x="4069503" y="452512"/>
            <a:ext cx="1944577" cy="2676376"/>
          </a:xfrm>
          <a:prstGeom prst="rect">
            <a:avLst/>
          </a:prstGeom>
        </p:spPr>
      </p:pic>
      <p:pic>
        <p:nvPicPr>
          <p:cNvPr id="3" name="Picture 2">
            <a:extLst>
              <a:ext uri="{FF2B5EF4-FFF2-40B4-BE49-F238E27FC236}">
                <a16:creationId xmlns:a16="http://schemas.microsoft.com/office/drawing/2014/main" id="{164D9CAF-650A-4CFB-906F-CB7D0A3E2072}"/>
              </a:ext>
            </a:extLst>
          </p:cNvPr>
          <p:cNvPicPr>
            <a:picLocks noChangeAspect="1"/>
          </p:cNvPicPr>
          <p:nvPr/>
        </p:nvPicPr>
        <p:blipFill>
          <a:blip r:embed="rId4"/>
          <a:stretch>
            <a:fillRect/>
          </a:stretch>
        </p:blipFill>
        <p:spPr>
          <a:xfrm>
            <a:off x="7354011" y="452512"/>
            <a:ext cx="2258879" cy="2661762"/>
          </a:xfrm>
          <a:prstGeom prst="rect">
            <a:avLst/>
          </a:prstGeom>
        </p:spPr>
      </p:pic>
    </p:spTree>
    <p:extLst>
      <p:ext uri="{BB962C8B-B14F-4D97-AF65-F5344CB8AC3E}">
        <p14:creationId xmlns:p14="http://schemas.microsoft.com/office/powerpoint/2010/main" val="402614707"/>
      </p:ext>
    </p:extLst>
  </p:cSld>
  <p:clrMapOvr>
    <a:masterClrMapping/>
  </p:clrMapOvr>
</p:sld>
</file>

<file path=ppt/slides/slide2.xml><?xml version="1.0" encoding="utf-8"?>
<p:sld xmlns:a="http://schemas.openxmlformats.org/drawingml/2006/main" xmlns:r="http://schemas.openxmlformats.org/officeDocument/2006/relationships" xmlns:p="http://schemas.openxmlformats.org/presentationml/2006/main">
  <p:cSld>
    <p:bg>
      <p:bgPr>
        <a:blipFill rotWithShape="1">
          <a:blip r:embed="rId2">
            <a:duotone>
              <a:schemeClr val="bg2">
                <a:shade val="69000"/>
                <a:hueMod val="108000"/>
                <a:satMod val="164000"/>
                <a:lumMod val="74000"/>
              </a:schemeClr>
              <a:schemeClr val="bg2">
                <a:tint val="96000"/>
                <a:hueMod val="88000"/>
                <a:satMod val="140000"/>
                <a:lumMod val="132000"/>
              </a:schemeClr>
            </a:duotone>
          </a:blip>
          <a:stretch/>
        </a:blipFill>
        <a:effectLst/>
      </p:bgPr>
    </p:bg>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8DCC129C-C0E6-462B-9D98-B4A7D4A805B5}"/>
              </a:ext>
            </a:extLst>
          </p:cNvPr>
          <p:cNvSpPr>
            <a:spLocks noGrp="1"/>
          </p:cNvSpPr>
          <p:nvPr>
            <p:ph type="ctrTitle"/>
          </p:nvPr>
        </p:nvSpPr>
        <p:spPr>
          <a:xfrm>
            <a:off x="6683829" y="1447800"/>
            <a:ext cx="4397828" cy="3329581"/>
          </a:xfrm>
        </p:spPr>
        <p:txBody>
          <a:bodyPr>
            <a:normAutofit/>
          </a:bodyPr>
          <a:lstStyle/>
          <a:p>
            <a:pPr>
              <a:lnSpc>
                <a:spcPct val="90000"/>
              </a:lnSpc>
            </a:pPr>
            <a:r>
              <a:rPr lang="en-GB" sz="4200" b="1">
                <a:latin typeface="Arial" panose="020B0604020202020204" pitchFamily="34" charset="0"/>
                <a:cs typeface="Arial" panose="020B0604020202020204" pitchFamily="34" charset="0"/>
              </a:rPr>
              <a:t>Strategies for Effective communication in a Business settings</a:t>
            </a:r>
          </a:p>
        </p:txBody>
      </p:sp>
      <p:sp>
        <p:nvSpPr>
          <p:cNvPr id="3" name="Subtitle 2">
            <a:extLst>
              <a:ext uri="{FF2B5EF4-FFF2-40B4-BE49-F238E27FC236}">
                <a16:creationId xmlns:a16="http://schemas.microsoft.com/office/drawing/2014/main" id="{F2412188-6EC0-435F-8607-346DBE336C08}"/>
              </a:ext>
            </a:extLst>
          </p:cNvPr>
          <p:cNvSpPr>
            <a:spLocks noGrp="1"/>
          </p:cNvSpPr>
          <p:nvPr>
            <p:ph type="subTitle" idx="1"/>
          </p:nvPr>
        </p:nvSpPr>
        <p:spPr>
          <a:xfrm>
            <a:off x="6683829" y="4777380"/>
            <a:ext cx="4397828" cy="861420"/>
          </a:xfrm>
        </p:spPr>
        <p:txBody>
          <a:bodyPr>
            <a:normAutofit/>
          </a:bodyPr>
          <a:lstStyle/>
          <a:p>
            <a:endParaRPr lang="en-GB"/>
          </a:p>
        </p:txBody>
      </p:sp>
      <p:pic>
        <p:nvPicPr>
          <p:cNvPr id="5" name="Picture 4">
            <a:extLst>
              <a:ext uri="{FF2B5EF4-FFF2-40B4-BE49-F238E27FC236}">
                <a16:creationId xmlns:a16="http://schemas.microsoft.com/office/drawing/2014/main" id="{26691A67-292C-4AA1-8B2C-A6515616653F}"/>
              </a:ext>
            </a:extLst>
          </p:cNvPr>
          <p:cNvPicPr>
            <a:picLocks noChangeAspect="1"/>
          </p:cNvPicPr>
          <p:nvPr/>
        </p:nvPicPr>
        <p:blipFill rotWithShape="1">
          <a:blip r:embed="rId3">
            <a:extLst>
              <a:ext uri="{28A0092B-C50C-407E-A947-70E740481C1C}">
                <a14:useLocalDpi xmlns:a14="http://schemas.microsoft.com/office/drawing/2010/main" val="0"/>
              </a:ext>
            </a:extLst>
          </a:blip>
          <a:srcRect b="20495"/>
          <a:stretch/>
        </p:blipFill>
        <p:spPr>
          <a:xfrm>
            <a:off x="643854" y="1895805"/>
            <a:ext cx="5450557" cy="3065925"/>
          </a:xfrm>
          <a:prstGeom prst="rect">
            <a:avLst/>
          </a:prstGeom>
          <a:effectLst/>
        </p:spPr>
      </p:pic>
    </p:spTree>
    <p:extLst>
      <p:ext uri="{BB962C8B-B14F-4D97-AF65-F5344CB8AC3E}">
        <p14:creationId xmlns:p14="http://schemas.microsoft.com/office/powerpoint/2010/main" val="921827750"/>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42" presetClass="entr" presetSubtype="0" fill="hold" grpId="0" nodeType="clickEffect">
                                  <p:stCondLst>
                                    <p:cond delay="0"/>
                                  </p:stCondLst>
                                  <p:childTnLst>
                                    <p:set>
                                      <p:cBhvr>
                                        <p:cTn id="6" dur="1" fill="hold">
                                          <p:stCondLst>
                                            <p:cond delay="0"/>
                                          </p:stCondLst>
                                        </p:cTn>
                                        <p:tgtEl>
                                          <p:spTgt spid="2"/>
                                        </p:tgtEl>
                                        <p:attrNameLst>
                                          <p:attrName>style.visibility</p:attrName>
                                        </p:attrNameLst>
                                      </p:cBhvr>
                                      <p:to>
                                        <p:strVal val="visible"/>
                                      </p:to>
                                    </p:set>
                                    <p:animEffect transition="in" filter="fade">
                                      <p:cBhvr>
                                        <p:cTn id="7" dur="1000"/>
                                        <p:tgtEl>
                                          <p:spTgt spid="2"/>
                                        </p:tgtEl>
                                      </p:cBhvr>
                                    </p:animEffect>
                                    <p:anim calcmode="lin" valueType="num">
                                      <p:cBhvr>
                                        <p:cTn id="8" dur="1000" fill="hold"/>
                                        <p:tgtEl>
                                          <p:spTgt spid="2"/>
                                        </p:tgtEl>
                                        <p:attrNameLst>
                                          <p:attrName>ppt_x</p:attrName>
                                        </p:attrNameLst>
                                      </p:cBhvr>
                                      <p:tavLst>
                                        <p:tav tm="0">
                                          <p:val>
                                            <p:strVal val="#ppt_x"/>
                                          </p:val>
                                        </p:tav>
                                        <p:tav tm="100000">
                                          <p:val>
                                            <p:strVal val="#ppt_x"/>
                                          </p:val>
                                        </p:tav>
                                      </p:tavLst>
                                    </p:anim>
                                    <p:anim calcmode="lin" valueType="num">
                                      <p:cBhvr>
                                        <p:cTn id="9" dur="1000" fill="hold"/>
                                        <p:tgtEl>
                                          <p:spTgt spid="2"/>
                                        </p:tgtEl>
                                        <p:attrNameLst>
                                          <p:attrName>ppt_y</p:attrName>
                                        </p:attrNameLst>
                                      </p:cBhvr>
                                      <p:tavLst>
                                        <p:tav tm="0">
                                          <p:val>
                                            <p:strVal val="#ppt_y+.1"/>
                                          </p:val>
                                        </p:tav>
                                        <p:tav tm="100000">
                                          <p:val>
                                            <p:strVal val="#ppt_y"/>
                                          </p:val>
                                        </p:tav>
                                      </p:tavLst>
                                    </p:anim>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2" grpId="0"/>
    </p:bldLst>
  </p:timing>
</p:sld>
</file>

<file path=ppt/slides/slide3.xml><?xml version="1.0" encoding="utf-8"?>
<p:sld xmlns:a="http://schemas.openxmlformats.org/drawingml/2006/main" xmlns:r="http://schemas.openxmlformats.org/officeDocument/2006/relationships" xmlns:p="http://schemas.openxmlformats.org/presentationml/2006/main">
  <p:cSld>
    <p:bg>
      <p:bgPr>
        <a:blipFill rotWithShape="1">
          <a:blip r:embed="rId2">
            <a:duotone>
              <a:schemeClr val="bg2">
                <a:shade val="69000"/>
                <a:hueMod val="108000"/>
                <a:satMod val="164000"/>
                <a:lumMod val="74000"/>
              </a:schemeClr>
              <a:schemeClr val="bg2">
                <a:tint val="96000"/>
                <a:hueMod val="88000"/>
                <a:satMod val="140000"/>
                <a:lumMod val="132000"/>
              </a:schemeClr>
            </a:duotone>
          </a:blip>
          <a:stretch/>
        </a:blipFill>
        <a:effectLst/>
      </p:bgPr>
    </p:bg>
    <p:spTree>
      <p:nvGrpSpPr>
        <p:cNvPr id="1" name=""/>
        <p:cNvGrpSpPr/>
        <p:nvPr/>
      </p:nvGrpSpPr>
      <p:grpSpPr>
        <a:xfrm>
          <a:off x="0" y="0"/>
          <a:ext cx="0" cy="0"/>
          <a:chOff x="0" y="0"/>
          <a:chExt cx="0" cy="0"/>
        </a:xfrm>
      </p:grpSpPr>
      <p:pic>
        <p:nvPicPr>
          <p:cNvPr id="9" name="Picture 8">
            <a:extLst>
              <a:ext uri="{FF2B5EF4-FFF2-40B4-BE49-F238E27FC236}">
                <a16:creationId xmlns:a16="http://schemas.microsoft.com/office/drawing/2014/main" id="{DF19BAF3-7E20-4B9D-B544-BABAEEA1FA75}"/>
              </a:ext>
              <a:ext uri="{C183D7F6-B498-43B3-948B-1728B52AA6E4}">
                <adec:decorative xmlns:adec="http://schemas.microsoft.com/office/drawing/2017/decorative" val="1"/>
              </a:ext>
            </a:extLst>
          </p:cNvPr>
          <p:cNvPicPr>
            <a:picLocks noGrp="1" noRot="1" noChangeAspect="1" noMove="1" noResize="1" noEditPoints="1" noAdjustHandles="1" noChangeArrowheads="1" noChangeShapeType="1" noCrop="1"/>
          </p:cNvPicPr>
          <p:nvPr>
            <p:extLst>
              <p:ext uri="{386F3935-93C4-4BCD-93E2-E3B085C9AB24}">
                <p16:designElem xmlns:p16="http://schemas.microsoft.com/office/powerpoint/2015/main" val="1"/>
              </p:ext>
            </p:extLst>
          </p:nvPr>
        </p:nvPicPr>
        <p:blipFill rotWithShape="1">
          <a:blip r:embed="rId3">
            <a:extLst>
              <a:ext uri="{28A0092B-C50C-407E-A947-70E740481C1C}">
                <a14:useLocalDpi xmlns:a14="http://schemas.microsoft.com/office/drawing/2010/main" val="0"/>
              </a:ext>
            </a:extLst>
          </a:blip>
          <a:srcRect l="3613"/>
          <a:stretch/>
        </p:blipFill>
        <p:spPr>
          <a:xfrm>
            <a:off x="0" y="2669685"/>
            <a:ext cx="4037012" cy="4188315"/>
          </a:xfrm>
          <a:prstGeom prst="rect">
            <a:avLst/>
          </a:prstGeom>
        </p:spPr>
      </p:pic>
      <p:pic>
        <p:nvPicPr>
          <p:cNvPr id="6" name="Picture 10">
            <a:extLst>
              <a:ext uri="{FF2B5EF4-FFF2-40B4-BE49-F238E27FC236}">
                <a16:creationId xmlns:a16="http://schemas.microsoft.com/office/drawing/2014/main" id="{950648F4-ABCD-4DF0-8641-76CFB2354721}"/>
              </a:ext>
              <a:ext uri="{C183D7F6-B498-43B3-948B-1728B52AA6E4}">
                <adec:decorative xmlns:adec="http://schemas.microsoft.com/office/drawing/2017/decorative" val="1"/>
              </a:ext>
            </a:extLst>
          </p:cNvPr>
          <p:cNvPicPr>
            <a:picLocks noGrp="1" noRot="1" noChangeAspect="1" noMove="1" noResize="1" noEditPoints="1" noAdjustHandles="1" noChangeArrowheads="1" noChangeShapeType="1" noCrop="1"/>
          </p:cNvPicPr>
          <p:nvPr>
            <p:extLst>
              <p:ext uri="{386F3935-93C4-4BCD-93E2-E3B085C9AB24}">
                <p16:designElem xmlns:p16="http://schemas.microsoft.com/office/powerpoint/2015/main" val="1"/>
              </p:ext>
            </p:extLst>
          </p:nvPr>
        </p:nvPicPr>
        <p:blipFill rotWithShape="1">
          <a:blip r:embed="rId4">
            <a:extLst>
              <a:ext uri="{28A0092B-C50C-407E-A947-70E740481C1C}">
                <a14:useLocalDpi xmlns:a14="http://schemas.microsoft.com/office/drawing/2010/main" val="0"/>
              </a:ext>
            </a:extLst>
          </a:blip>
          <a:srcRect l="35640"/>
          <a:stretch/>
        </p:blipFill>
        <p:spPr>
          <a:xfrm>
            <a:off x="0" y="2892347"/>
            <a:ext cx="1522412" cy="2365453"/>
          </a:xfrm>
          <a:prstGeom prst="rect">
            <a:avLst/>
          </a:prstGeom>
        </p:spPr>
      </p:pic>
      <p:sp>
        <p:nvSpPr>
          <p:cNvPr id="7" name="Oval 12">
            <a:extLst>
              <a:ext uri="{FF2B5EF4-FFF2-40B4-BE49-F238E27FC236}">
                <a16:creationId xmlns:a16="http://schemas.microsoft.com/office/drawing/2014/main" id="{989BE678-777B-482A-A616-FEDC47B162E5}"/>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8609012" y="1676400"/>
            <a:ext cx="2819400" cy="2819400"/>
          </a:xfrm>
          <a:prstGeom prst="ellipse">
            <a:avLst/>
          </a:prstGeom>
          <a:gradFill flip="none" rotWithShape="1">
            <a:gsLst>
              <a:gs pos="0">
                <a:schemeClr val="bg2">
                  <a:lumMod val="60000"/>
                  <a:lumOff val="40000"/>
                  <a:alpha val="7000"/>
                </a:schemeClr>
              </a:gs>
              <a:gs pos="69000">
                <a:schemeClr val="bg2">
                  <a:lumMod val="60000"/>
                  <a:lumOff val="40000"/>
                  <a:alpha val="0"/>
                </a:schemeClr>
              </a:gs>
              <a:gs pos="36000">
                <a:schemeClr val="bg2">
                  <a:lumMod val="60000"/>
                  <a:lumOff val="40000"/>
                  <a:alpha val="6000"/>
                </a:schemeClr>
              </a:gs>
            </a:gsLst>
            <a:path path="circle">
              <a:fillToRect l="50000" t="50000" r="50000" b="50000"/>
            </a:path>
            <a:tileRect/>
          </a:gradFill>
          <a:ln>
            <a:noFill/>
          </a:ln>
          <a:effectLst/>
        </p:spPr>
        <p:style>
          <a:lnRef idx="1">
            <a:schemeClr val="accent1"/>
          </a:lnRef>
          <a:fillRef idx="3">
            <a:schemeClr val="accent1"/>
          </a:fillRef>
          <a:effectRef idx="2">
            <a:schemeClr val="accent1"/>
          </a:effectRef>
          <a:fontRef idx="minor">
            <a:schemeClr val="lt1"/>
          </a:fontRef>
        </p:style>
      </p:sp>
      <p:pic>
        <p:nvPicPr>
          <p:cNvPr id="15" name="Picture 14">
            <a:extLst>
              <a:ext uri="{FF2B5EF4-FFF2-40B4-BE49-F238E27FC236}">
                <a16:creationId xmlns:a16="http://schemas.microsoft.com/office/drawing/2014/main" id="{CF1EB4BD-9C7E-4AA3-9681-C7EB0DA6250B}"/>
              </a:ext>
              <a:ext uri="{C183D7F6-B498-43B3-948B-1728B52AA6E4}">
                <adec:decorative xmlns:adec="http://schemas.microsoft.com/office/drawing/2017/decorative" val="1"/>
              </a:ext>
            </a:extLst>
          </p:cNvPr>
          <p:cNvPicPr>
            <a:picLocks noGrp="1" noRot="1" noChangeAspect="1" noMove="1" noResize="1" noEditPoints="1" noAdjustHandles="1" noChangeArrowheads="1" noChangeShapeType="1" noCrop="1"/>
          </p:cNvPicPr>
          <p:nvPr>
            <p:extLst>
              <p:ext uri="{386F3935-93C4-4BCD-93E2-E3B085C9AB24}">
                <p16:designElem xmlns:p16="http://schemas.microsoft.com/office/powerpoint/2015/main" val="1"/>
              </p:ext>
            </p:extLst>
          </p:nvPr>
        </p:nvPicPr>
        <p:blipFill rotWithShape="1">
          <a:blip r:embed="rId5">
            <a:extLst>
              <a:ext uri="{28A0092B-C50C-407E-A947-70E740481C1C}">
                <a14:useLocalDpi xmlns:a14="http://schemas.microsoft.com/office/drawing/2010/main" val="0"/>
              </a:ext>
            </a:extLst>
          </a:blip>
          <a:srcRect t="28813"/>
          <a:stretch/>
        </p:blipFill>
        <p:spPr>
          <a:xfrm>
            <a:off x="7999412" y="0"/>
            <a:ext cx="1603387" cy="1141407"/>
          </a:xfrm>
          <a:prstGeom prst="rect">
            <a:avLst/>
          </a:prstGeom>
        </p:spPr>
      </p:pic>
      <p:pic>
        <p:nvPicPr>
          <p:cNvPr id="12" name="Picture 16">
            <a:extLst>
              <a:ext uri="{FF2B5EF4-FFF2-40B4-BE49-F238E27FC236}">
                <a16:creationId xmlns:a16="http://schemas.microsoft.com/office/drawing/2014/main" id="{94AAE3AA-3759-4D28-B0EF-575F25A5146C}"/>
              </a:ext>
              <a:ext uri="{C183D7F6-B498-43B3-948B-1728B52AA6E4}">
                <adec:decorative xmlns:adec="http://schemas.microsoft.com/office/drawing/2017/decorative" val="1"/>
              </a:ext>
            </a:extLst>
          </p:cNvPr>
          <p:cNvPicPr>
            <a:picLocks noGrp="1" noRot="1" noChangeAspect="1" noMove="1" noResize="1" noEditPoints="1" noAdjustHandles="1" noChangeArrowheads="1" noChangeShapeType="1" noCrop="1"/>
          </p:cNvPicPr>
          <p:nvPr>
            <p:extLst>
              <p:ext uri="{386F3935-93C4-4BCD-93E2-E3B085C9AB24}">
                <p16:designElem xmlns:p16="http://schemas.microsoft.com/office/powerpoint/2015/main" val="1"/>
              </p:ext>
            </p:extLst>
          </p:nvPr>
        </p:nvPicPr>
        <p:blipFill rotWithShape="1">
          <a:blip r:embed="rId6">
            <a:extLst>
              <a:ext uri="{28A0092B-C50C-407E-A947-70E740481C1C}">
                <a14:useLocalDpi xmlns:a14="http://schemas.microsoft.com/office/drawing/2010/main" val="0"/>
              </a:ext>
            </a:extLst>
          </a:blip>
          <a:srcRect b="23320"/>
          <a:stretch/>
        </p:blipFill>
        <p:spPr>
          <a:xfrm>
            <a:off x="8605878" y="6096000"/>
            <a:ext cx="993734" cy="762000"/>
          </a:xfrm>
          <a:prstGeom prst="rect">
            <a:avLst/>
          </a:prstGeom>
        </p:spPr>
      </p:pic>
      <p:sp>
        <p:nvSpPr>
          <p:cNvPr id="18" name="Rectangle 18">
            <a:extLst>
              <a:ext uri="{FF2B5EF4-FFF2-40B4-BE49-F238E27FC236}">
                <a16:creationId xmlns:a16="http://schemas.microsoft.com/office/drawing/2014/main" id="{D28BE0C3-2102-4820-B88B-A448B1840D14}"/>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10437812" y="0"/>
            <a:ext cx="685800" cy="1143000"/>
          </a:xfrm>
          <a:prstGeom prst="rect">
            <a:avLst/>
          </a:prstGeom>
          <a:solidFill>
            <a:schemeClr val="accent1"/>
          </a:solidFill>
          <a:ln>
            <a:noFill/>
          </a:ln>
        </p:spPr>
        <p:style>
          <a:lnRef idx="1">
            <a:schemeClr val="accent1"/>
          </a:lnRef>
          <a:fillRef idx="3">
            <a:schemeClr val="accent1"/>
          </a:fillRef>
          <a:effectRef idx="2">
            <a:schemeClr val="accent1"/>
          </a:effectRef>
          <a:fontRef idx="minor">
            <a:schemeClr val="lt1"/>
          </a:fontRef>
        </p:style>
      </p:sp>
      <p:pic>
        <p:nvPicPr>
          <p:cNvPr id="3" name="Picture 2" descr="A bowl of food&#10;&#10;Description automatically generated with low confidence">
            <a:extLst>
              <a:ext uri="{FF2B5EF4-FFF2-40B4-BE49-F238E27FC236}">
                <a16:creationId xmlns:a16="http://schemas.microsoft.com/office/drawing/2014/main" id="{2A5BC397-F810-453A-AA7C-BB0CD9083CEB}"/>
              </a:ext>
            </a:extLst>
          </p:cNvPr>
          <p:cNvPicPr>
            <a:picLocks noChangeAspect="1"/>
          </p:cNvPicPr>
          <p:nvPr/>
        </p:nvPicPr>
        <p:blipFill rotWithShape="1">
          <a:blip r:embed="rId7">
            <a:extLst>
              <a:ext uri="{28A0092B-C50C-407E-A947-70E740481C1C}">
                <a14:useLocalDpi xmlns:a14="http://schemas.microsoft.com/office/drawing/2010/main" val="0"/>
              </a:ext>
            </a:extLst>
          </a:blip>
          <a:srcRect t="31632" r="-1" b="17997"/>
          <a:stretch/>
        </p:blipFill>
        <p:spPr>
          <a:xfrm>
            <a:off x="1" y="-5"/>
            <a:ext cx="12191695" cy="5020241"/>
          </a:xfrm>
          <a:custGeom>
            <a:avLst/>
            <a:gdLst/>
            <a:ahLst/>
            <a:cxnLst/>
            <a:rect l="l" t="t" r="r" b="b"/>
            <a:pathLst>
              <a:path w="12191695" h="5020241">
                <a:moveTo>
                  <a:pt x="0" y="0"/>
                </a:moveTo>
                <a:lnTo>
                  <a:pt x="12191695" y="0"/>
                </a:lnTo>
                <a:lnTo>
                  <a:pt x="12191695" y="4057991"/>
                </a:lnTo>
                <a:lnTo>
                  <a:pt x="11914945" y="4110187"/>
                </a:lnTo>
                <a:lnTo>
                  <a:pt x="11639412" y="4159931"/>
                </a:lnTo>
                <a:lnTo>
                  <a:pt x="11362661" y="4208624"/>
                </a:lnTo>
                <a:lnTo>
                  <a:pt x="11084690" y="4250310"/>
                </a:lnTo>
                <a:lnTo>
                  <a:pt x="10807939" y="4292347"/>
                </a:lnTo>
                <a:lnTo>
                  <a:pt x="10529968" y="4331582"/>
                </a:lnTo>
                <a:lnTo>
                  <a:pt x="10255655" y="4365211"/>
                </a:lnTo>
                <a:lnTo>
                  <a:pt x="9977684" y="4397089"/>
                </a:lnTo>
                <a:lnTo>
                  <a:pt x="9700933" y="4426165"/>
                </a:lnTo>
                <a:lnTo>
                  <a:pt x="9429058" y="4451387"/>
                </a:lnTo>
                <a:lnTo>
                  <a:pt x="9153526" y="4476609"/>
                </a:lnTo>
                <a:lnTo>
                  <a:pt x="8881651" y="4497628"/>
                </a:lnTo>
                <a:lnTo>
                  <a:pt x="8609776" y="4514092"/>
                </a:lnTo>
                <a:lnTo>
                  <a:pt x="8339121" y="4531258"/>
                </a:lnTo>
                <a:lnTo>
                  <a:pt x="8070903" y="4545620"/>
                </a:lnTo>
                <a:lnTo>
                  <a:pt x="7805124" y="4555779"/>
                </a:lnTo>
                <a:lnTo>
                  <a:pt x="7539345" y="4564537"/>
                </a:lnTo>
                <a:lnTo>
                  <a:pt x="7276005" y="4572944"/>
                </a:lnTo>
                <a:lnTo>
                  <a:pt x="7016322" y="4576798"/>
                </a:lnTo>
                <a:lnTo>
                  <a:pt x="6756639" y="4581001"/>
                </a:lnTo>
                <a:lnTo>
                  <a:pt x="6500613" y="4583103"/>
                </a:lnTo>
                <a:lnTo>
                  <a:pt x="6247026" y="4581001"/>
                </a:lnTo>
                <a:lnTo>
                  <a:pt x="5995877" y="4581001"/>
                </a:lnTo>
                <a:lnTo>
                  <a:pt x="5747167" y="4576798"/>
                </a:lnTo>
                <a:lnTo>
                  <a:pt x="5503333" y="4570492"/>
                </a:lnTo>
                <a:lnTo>
                  <a:pt x="5261938" y="4564537"/>
                </a:lnTo>
                <a:lnTo>
                  <a:pt x="5025418" y="4557881"/>
                </a:lnTo>
                <a:lnTo>
                  <a:pt x="4790118" y="4547722"/>
                </a:lnTo>
                <a:lnTo>
                  <a:pt x="4558477" y="4536862"/>
                </a:lnTo>
                <a:lnTo>
                  <a:pt x="4331710" y="4527054"/>
                </a:lnTo>
                <a:lnTo>
                  <a:pt x="3889152" y="4499379"/>
                </a:lnTo>
                <a:lnTo>
                  <a:pt x="3464881" y="4469954"/>
                </a:lnTo>
                <a:lnTo>
                  <a:pt x="3057678" y="4439126"/>
                </a:lnTo>
                <a:lnTo>
                  <a:pt x="2672421" y="4405147"/>
                </a:lnTo>
                <a:lnTo>
                  <a:pt x="2304232" y="4369765"/>
                </a:lnTo>
                <a:lnTo>
                  <a:pt x="1962864" y="4331582"/>
                </a:lnTo>
                <a:lnTo>
                  <a:pt x="1642223" y="4294099"/>
                </a:lnTo>
                <a:lnTo>
                  <a:pt x="1347183" y="4256616"/>
                </a:lnTo>
                <a:lnTo>
                  <a:pt x="1076528" y="4221235"/>
                </a:lnTo>
                <a:lnTo>
                  <a:pt x="836351" y="4187605"/>
                </a:lnTo>
                <a:lnTo>
                  <a:pt x="619339" y="4155727"/>
                </a:lnTo>
                <a:lnTo>
                  <a:pt x="436464" y="4129104"/>
                </a:lnTo>
                <a:lnTo>
                  <a:pt x="282848" y="4103881"/>
                </a:lnTo>
                <a:lnTo>
                  <a:pt x="71932" y="4067800"/>
                </a:lnTo>
                <a:lnTo>
                  <a:pt x="1" y="4055539"/>
                </a:lnTo>
                <a:lnTo>
                  <a:pt x="1" y="5020241"/>
                </a:lnTo>
                <a:lnTo>
                  <a:pt x="0" y="5020241"/>
                </a:lnTo>
                <a:close/>
              </a:path>
            </a:pathLst>
          </a:custGeom>
        </p:spPr>
      </p:pic>
      <p:sp>
        <p:nvSpPr>
          <p:cNvPr id="21" name="Freeform 16">
            <a:extLst>
              <a:ext uri="{FF2B5EF4-FFF2-40B4-BE49-F238E27FC236}">
                <a16:creationId xmlns:a16="http://schemas.microsoft.com/office/drawing/2014/main" id="{E4F17063-EDA4-417B-946F-BA357F3B390D}"/>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8719939" y="3753695"/>
            <a:ext cx="3472060" cy="825932"/>
          </a:xfrm>
          <a:custGeom>
            <a:avLst/>
            <a:gdLst>
              <a:gd name="connsiteX0" fmla="*/ 3470310 w 3472060"/>
              <a:gd name="connsiteY0" fmla="*/ 0 h 825932"/>
              <a:gd name="connsiteX1" fmla="*/ 3472060 w 3472060"/>
              <a:gd name="connsiteY1" fmla="*/ 12850 h 825932"/>
              <a:gd name="connsiteX2" fmla="*/ 3472060 w 3472060"/>
              <a:gd name="connsiteY2" fmla="*/ 480529 h 825932"/>
              <a:gd name="connsiteX3" fmla="*/ 3363699 w 3472060"/>
              <a:gd name="connsiteY3" fmla="*/ 498471 h 825932"/>
              <a:gd name="connsiteX4" fmla="*/ 42060 w 3472060"/>
              <a:gd name="connsiteY4" fmla="*/ 824486 h 825932"/>
              <a:gd name="connsiteX5" fmla="*/ 0 w 3472060"/>
              <a:gd name="connsiteY5" fmla="*/ 758452 h 825932"/>
              <a:gd name="connsiteX6" fmla="*/ 188014 w 3472060"/>
              <a:gd name="connsiteY6" fmla="*/ 735602 h 825932"/>
              <a:gd name="connsiteX7" fmla="*/ 284087 w 3472060"/>
              <a:gd name="connsiteY7" fmla="*/ 722590 h 825932"/>
              <a:gd name="connsiteX8" fmla="*/ 382288 w 3472060"/>
              <a:gd name="connsiteY8" fmla="*/ 709392 h 825932"/>
              <a:gd name="connsiteX9" fmla="*/ 481858 w 3472060"/>
              <a:gd name="connsiteY9" fmla="*/ 695774 h 825932"/>
              <a:gd name="connsiteX10" fmla="*/ 581897 w 3472060"/>
              <a:gd name="connsiteY10" fmla="*/ 680711 h 825932"/>
              <a:gd name="connsiteX11" fmla="*/ 683670 w 3472060"/>
              <a:gd name="connsiteY11" fmla="*/ 665256 h 825932"/>
              <a:gd name="connsiteX12" fmla="*/ 787206 w 3472060"/>
              <a:gd name="connsiteY12" fmla="*/ 649587 h 825932"/>
              <a:gd name="connsiteX13" fmla="*/ 892019 w 3472060"/>
              <a:gd name="connsiteY13" fmla="*/ 632968 h 825932"/>
              <a:gd name="connsiteX14" fmla="*/ 997620 w 3472060"/>
              <a:gd name="connsiteY14" fmla="*/ 614667 h 825932"/>
              <a:gd name="connsiteX15" fmla="*/ 1104727 w 3472060"/>
              <a:gd name="connsiteY15" fmla="*/ 596741 h 825932"/>
              <a:gd name="connsiteX16" fmla="*/ 1212669 w 3472060"/>
              <a:gd name="connsiteY16" fmla="*/ 577397 h 825932"/>
              <a:gd name="connsiteX17" fmla="*/ 1321506 w 3472060"/>
              <a:gd name="connsiteY17" fmla="*/ 556988 h 825932"/>
              <a:gd name="connsiteX18" fmla="*/ 1430709 w 3472060"/>
              <a:gd name="connsiteY18" fmla="*/ 536607 h 825932"/>
              <a:gd name="connsiteX19" fmla="*/ 1541050 w 3472060"/>
              <a:gd name="connsiteY19" fmla="*/ 514481 h 825932"/>
              <a:gd name="connsiteX20" fmla="*/ 1652805 w 3472060"/>
              <a:gd name="connsiteY20" fmla="*/ 492202 h 825932"/>
              <a:gd name="connsiteX21" fmla="*/ 1763708 w 3472060"/>
              <a:gd name="connsiteY21" fmla="*/ 469161 h 825932"/>
              <a:gd name="connsiteX22" fmla="*/ 1875795 w 3472060"/>
              <a:gd name="connsiteY22" fmla="*/ 444641 h 825932"/>
              <a:gd name="connsiteX23" fmla="*/ 1989128 w 3472060"/>
              <a:gd name="connsiteY23" fmla="*/ 418995 h 825932"/>
              <a:gd name="connsiteX24" fmla="*/ 2102476 w 3472060"/>
              <a:gd name="connsiteY24" fmla="*/ 393438 h 825932"/>
              <a:gd name="connsiteX25" fmla="*/ 2215549 w 3472060"/>
              <a:gd name="connsiteY25" fmla="*/ 366291 h 825932"/>
              <a:gd name="connsiteX26" fmla="*/ 2330490 w 3472060"/>
              <a:gd name="connsiteY26" fmla="*/ 337455 h 825932"/>
              <a:gd name="connsiteX27" fmla="*/ 2443333 w 3472060"/>
              <a:gd name="connsiteY27" fmla="*/ 308983 h 825932"/>
              <a:gd name="connsiteX28" fmla="*/ 2558014 w 3472060"/>
              <a:gd name="connsiteY28" fmla="*/ 278646 h 825932"/>
              <a:gd name="connsiteX29" fmla="*/ 2673621 w 3472060"/>
              <a:gd name="connsiteY29" fmla="*/ 247421 h 825932"/>
              <a:gd name="connsiteX30" fmla="*/ 2787008 w 3472060"/>
              <a:gd name="connsiteY30" fmla="*/ 215853 h 825932"/>
              <a:gd name="connsiteX31" fmla="*/ 2901442 w 3472060"/>
              <a:gd name="connsiteY31" fmla="*/ 182011 h 825932"/>
              <a:gd name="connsiteX32" fmla="*/ 3015722 w 3472060"/>
              <a:gd name="connsiteY32" fmla="*/ 147286 h 825932"/>
              <a:gd name="connsiteX33" fmla="*/ 3130018 w 3472060"/>
              <a:gd name="connsiteY33" fmla="*/ 112649 h 825932"/>
              <a:gd name="connsiteX34" fmla="*/ 3243551 w 3472060"/>
              <a:gd name="connsiteY34" fmla="*/ 75688 h 825932"/>
              <a:gd name="connsiteX35" fmla="*/ 3356992 w 3472060"/>
              <a:gd name="connsiteY35" fmla="*/ 38197 h 825932"/>
              <a:gd name="connsiteX36" fmla="*/ 3470310 w 3472060"/>
              <a:gd name="connsiteY36" fmla="*/ 0 h 825932"/>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 ang="0">
                <a:pos x="connsiteX24" y="connsiteY24"/>
              </a:cxn>
              <a:cxn ang="0">
                <a:pos x="connsiteX25" y="connsiteY25"/>
              </a:cxn>
              <a:cxn ang="0">
                <a:pos x="connsiteX26" y="connsiteY26"/>
              </a:cxn>
              <a:cxn ang="0">
                <a:pos x="connsiteX27" y="connsiteY27"/>
              </a:cxn>
              <a:cxn ang="0">
                <a:pos x="connsiteX28" y="connsiteY28"/>
              </a:cxn>
              <a:cxn ang="0">
                <a:pos x="connsiteX29" y="connsiteY29"/>
              </a:cxn>
              <a:cxn ang="0">
                <a:pos x="connsiteX30" y="connsiteY30"/>
              </a:cxn>
              <a:cxn ang="0">
                <a:pos x="connsiteX31" y="connsiteY31"/>
              </a:cxn>
              <a:cxn ang="0">
                <a:pos x="connsiteX32" y="connsiteY32"/>
              </a:cxn>
              <a:cxn ang="0">
                <a:pos x="connsiteX33" y="connsiteY33"/>
              </a:cxn>
              <a:cxn ang="0">
                <a:pos x="connsiteX34" y="connsiteY34"/>
              </a:cxn>
              <a:cxn ang="0">
                <a:pos x="connsiteX35" y="connsiteY35"/>
              </a:cxn>
              <a:cxn ang="0">
                <a:pos x="connsiteX36" y="connsiteY36"/>
              </a:cxn>
            </a:cxnLst>
            <a:rect l="l" t="t" r="r" b="b"/>
            <a:pathLst>
              <a:path w="3472060" h="825932">
                <a:moveTo>
                  <a:pt x="3470310" y="0"/>
                </a:moveTo>
                <a:lnTo>
                  <a:pt x="3472060" y="12850"/>
                </a:lnTo>
                <a:lnTo>
                  <a:pt x="3472060" y="480529"/>
                </a:lnTo>
                <a:lnTo>
                  <a:pt x="3363699" y="498471"/>
                </a:lnTo>
                <a:cubicBezTo>
                  <a:pt x="2435623" y="645518"/>
                  <a:pt x="603076" y="844866"/>
                  <a:pt x="42060" y="824486"/>
                </a:cubicBezTo>
                <a:cubicBezTo>
                  <a:pt x="28151" y="802425"/>
                  <a:pt x="13909" y="780513"/>
                  <a:pt x="0" y="758452"/>
                </a:cubicBezTo>
                <a:lnTo>
                  <a:pt x="188014" y="735602"/>
                </a:lnTo>
                <a:lnTo>
                  <a:pt x="284087" y="722590"/>
                </a:lnTo>
                <a:lnTo>
                  <a:pt x="382288" y="709392"/>
                </a:lnTo>
                <a:lnTo>
                  <a:pt x="481858" y="695774"/>
                </a:lnTo>
                <a:lnTo>
                  <a:pt x="581897" y="680711"/>
                </a:lnTo>
                <a:lnTo>
                  <a:pt x="683670" y="665256"/>
                </a:lnTo>
                <a:lnTo>
                  <a:pt x="787206" y="649587"/>
                </a:lnTo>
                <a:lnTo>
                  <a:pt x="892019" y="632968"/>
                </a:lnTo>
                <a:lnTo>
                  <a:pt x="997620" y="614667"/>
                </a:lnTo>
                <a:lnTo>
                  <a:pt x="1104727" y="596741"/>
                </a:lnTo>
                <a:lnTo>
                  <a:pt x="1212669" y="577397"/>
                </a:lnTo>
                <a:lnTo>
                  <a:pt x="1321506" y="556988"/>
                </a:lnTo>
                <a:lnTo>
                  <a:pt x="1430709" y="536607"/>
                </a:lnTo>
                <a:lnTo>
                  <a:pt x="1541050" y="514481"/>
                </a:lnTo>
                <a:lnTo>
                  <a:pt x="1652805" y="492202"/>
                </a:lnTo>
                <a:lnTo>
                  <a:pt x="1763708" y="469161"/>
                </a:lnTo>
                <a:lnTo>
                  <a:pt x="1875795" y="444641"/>
                </a:lnTo>
                <a:lnTo>
                  <a:pt x="1989128" y="418995"/>
                </a:lnTo>
                <a:lnTo>
                  <a:pt x="2102476" y="393438"/>
                </a:lnTo>
                <a:lnTo>
                  <a:pt x="2215549" y="366291"/>
                </a:lnTo>
                <a:lnTo>
                  <a:pt x="2330490" y="337455"/>
                </a:lnTo>
                <a:lnTo>
                  <a:pt x="2443333" y="308983"/>
                </a:lnTo>
                <a:lnTo>
                  <a:pt x="2558014" y="278646"/>
                </a:lnTo>
                <a:lnTo>
                  <a:pt x="2673621" y="247421"/>
                </a:lnTo>
                <a:lnTo>
                  <a:pt x="2787008" y="215853"/>
                </a:lnTo>
                <a:lnTo>
                  <a:pt x="2901442" y="182011"/>
                </a:lnTo>
                <a:lnTo>
                  <a:pt x="3015722" y="147286"/>
                </a:lnTo>
                <a:lnTo>
                  <a:pt x="3130018" y="112649"/>
                </a:lnTo>
                <a:lnTo>
                  <a:pt x="3243551" y="75688"/>
                </a:lnTo>
                <a:lnTo>
                  <a:pt x="3356992" y="38197"/>
                </a:lnTo>
                <a:lnTo>
                  <a:pt x="3470310" y="0"/>
                </a:lnTo>
                <a:close/>
              </a:path>
            </a:pathLst>
          </a:custGeom>
          <a:solidFill>
            <a:schemeClr val="tx2">
              <a:alpha val="40000"/>
            </a:schemeClr>
          </a:solidFill>
          <a:ln>
            <a:noFill/>
          </a:ln>
        </p:spPr>
        <p:txBody>
          <a:bodyPr rtlCol="0" anchor="ctr"/>
          <a:lstStyle/>
          <a:p>
            <a:pPr algn="ctr"/>
            <a:endParaRPr lang="en-US">
              <a:solidFill>
                <a:schemeClr val="tx1"/>
              </a:solidFill>
            </a:endParaRPr>
          </a:p>
        </p:txBody>
      </p:sp>
      <p:sp>
        <p:nvSpPr>
          <p:cNvPr id="24" name="Freeform: Shape 22">
            <a:extLst>
              <a:ext uri="{FF2B5EF4-FFF2-40B4-BE49-F238E27FC236}">
                <a16:creationId xmlns:a16="http://schemas.microsoft.com/office/drawing/2014/main" id="{D36F3EEA-55D4-4677-80E7-92D00B8F343B}"/>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4055533"/>
            <a:ext cx="12192000" cy="2802467"/>
          </a:xfrm>
          <a:custGeom>
            <a:avLst/>
            <a:gdLst>
              <a:gd name="connsiteX0" fmla="*/ 1 w 12192000"/>
              <a:gd name="connsiteY0" fmla="*/ 0 h 2802467"/>
              <a:gd name="connsiteX1" fmla="*/ 71932 w 12192000"/>
              <a:gd name="connsiteY1" fmla="*/ 12261 h 2802467"/>
              <a:gd name="connsiteX2" fmla="*/ 282848 w 12192000"/>
              <a:gd name="connsiteY2" fmla="*/ 48342 h 2802467"/>
              <a:gd name="connsiteX3" fmla="*/ 436464 w 12192000"/>
              <a:gd name="connsiteY3" fmla="*/ 73565 h 2802467"/>
              <a:gd name="connsiteX4" fmla="*/ 619339 w 12192000"/>
              <a:gd name="connsiteY4" fmla="*/ 100188 h 2802467"/>
              <a:gd name="connsiteX5" fmla="*/ 836351 w 12192000"/>
              <a:gd name="connsiteY5" fmla="*/ 132066 h 2802467"/>
              <a:gd name="connsiteX6" fmla="*/ 1076528 w 12192000"/>
              <a:gd name="connsiteY6" fmla="*/ 165696 h 2802467"/>
              <a:gd name="connsiteX7" fmla="*/ 1347183 w 12192000"/>
              <a:gd name="connsiteY7" fmla="*/ 201077 h 2802467"/>
              <a:gd name="connsiteX8" fmla="*/ 1642223 w 12192000"/>
              <a:gd name="connsiteY8" fmla="*/ 238560 h 2802467"/>
              <a:gd name="connsiteX9" fmla="*/ 1962864 w 12192000"/>
              <a:gd name="connsiteY9" fmla="*/ 276043 h 2802467"/>
              <a:gd name="connsiteX10" fmla="*/ 2304232 w 12192000"/>
              <a:gd name="connsiteY10" fmla="*/ 314226 h 2802467"/>
              <a:gd name="connsiteX11" fmla="*/ 2672421 w 12192000"/>
              <a:gd name="connsiteY11" fmla="*/ 349608 h 2802467"/>
              <a:gd name="connsiteX12" fmla="*/ 3057678 w 12192000"/>
              <a:gd name="connsiteY12" fmla="*/ 383587 h 2802467"/>
              <a:gd name="connsiteX13" fmla="*/ 3464881 w 12192000"/>
              <a:gd name="connsiteY13" fmla="*/ 414415 h 2802467"/>
              <a:gd name="connsiteX14" fmla="*/ 3889152 w 12192000"/>
              <a:gd name="connsiteY14" fmla="*/ 443840 h 2802467"/>
              <a:gd name="connsiteX15" fmla="*/ 4331710 w 12192000"/>
              <a:gd name="connsiteY15" fmla="*/ 471515 h 2802467"/>
              <a:gd name="connsiteX16" fmla="*/ 4558476 w 12192000"/>
              <a:gd name="connsiteY16" fmla="*/ 481323 h 2802467"/>
              <a:gd name="connsiteX17" fmla="*/ 4790118 w 12192000"/>
              <a:gd name="connsiteY17" fmla="*/ 492183 h 2802467"/>
              <a:gd name="connsiteX18" fmla="*/ 5025418 w 12192000"/>
              <a:gd name="connsiteY18" fmla="*/ 502342 h 2802467"/>
              <a:gd name="connsiteX19" fmla="*/ 5261937 w 12192000"/>
              <a:gd name="connsiteY19" fmla="*/ 508998 h 2802467"/>
              <a:gd name="connsiteX20" fmla="*/ 5503332 w 12192000"/>
              <a:gd name="connsiteY20" fmla="*/ 514953 h 2802467"/>
              <a:gd name="connsiteX21" fmla="*/ 5747166 w 12192000"/>
              <a:gd name="connsiteY21" fmla="*/ 521259 h 2802467"/>
              <a:gd name="connsiteX22" fmla="*/ 5995877 w 12192000"/>
              <a:gd name="connsiteY22" fmla="*/ 525462 h 2802467"/>
              <a:gd name="connsiteX23" fmla="*/ 6247026 w 12192000"/>
              <a:gd name="connsiteY23" fmla="*/ 525462 h 2802467"/>
              <a:gd name="connsiteX24" fmla="*/ 6500613 w 12192000"/>
              <a:gd name="connsiteY24" fmla="*/ 527564 h 2802467"/>
              <a:gd name="connsiteX25" fmla="*/ 6756639 w 12192000"/>
              <a:gd name="connsiteY25" fmla="*/ 525462 h 2802467"/>
              <a:gd name="connsiteX26" fmla="*/ 7016322 w 12192000"/>
              <a:gd name="connsiteY26" fmla="*/ 521259 h 2802467"/>
              <a:gd name="connsiteX27" fmla="*/ 7276005 w 12192000"/>
              <a:gd name="connsiteY27" fmla="*/ 517405 h 2802467"/>
              <a:gd name="connsiteX28" fmla="*/ 7539345 w 12192000"/>
              <a:gd name="connsiteY28" fmla="*/ 508998 h 2802467"/>
              <a:gd name="connsiteX29" fmla="*/ 7805124 w 12192000"/>
              <a:gd name="connsiteY29" fmla="*/ 500240 h 2802467"/>
              <a:gd name="connsiteX30" fmla="*/ 8070903 w 12192000"/>
              <a:gd name="connsiteY30" fmla="*/ 490081 h 2802467"/>
              <a:gd name="connsiteX31" fmla="*/ 8339121 w 12192000"/>
              <a:gd name="connsiteY31" fmla="*/ 475719 h 2802467"/>
              <a:gd name="connsiteX32" fmla="*/ 8609776 w 12192000"/>
              <a:gd name="connsiteY32" fmla="*/ 458553 h 2802467"/>
              <a:gd name="connsiteX33" fmla="*/ 8881651 w 12192000"/>
              <a:gd name="connsiteY33" fmla="*/ 442089 h 2802467"/>
              <a:gd name="connsiteX34" fmla="*/ 9153526 w 12192000"/>
              <a:gd name="connsiteY34" fmla="*/ 421070 h 2802467"/>
              <a:gd name="connsiteX35" fmla="*/ 9429058 w 12192000"/>
              <a:gd name="connsiteY35" fmla="*/ 395848 h 2802467"/>
              <a:gd name="connsiteX36" fmla="*/ 9700933 w 12192000"/>
              <a:gd name="connsiteY36" fmla="*/ 370626 h 2802467"/>
              <a:gd name="connsiteX37" fmla="*/ 9977684 w 12192000"/>
              <a:gd name="connsiteY37" fmla="*/ 341550 h 2802467"/>
              <a:gd name="connsiteX38" fmla="*/ 10255655 w 12192000"/>
              <a:gd name="connsiteY38" fmla="*/ 309672 h 2802467"/>
              <a:gd name="connsiteX39" fmla="*/ 10529968 w 12192000"/>
              <a:gd name="connsiteY39" fmla="*/ 276043 h 2802467"/>
              <a:gd name="connsiteX40" fmla="*/ 10807939 w 12192000"/>
              <a:gd name="connsiteY40" fmla="*/ 236808 h 2802467"/>
              <a:gd name="connsiteX41" fmla="*/ 11084690 w 12192000"/>
              <a:gd name="connsiteY41" fmla="*/ 194771 h 2802467"/>
              <a:gd name="connsiteX42" fmla="*/ 11362661 w 12192000"/>
              <a:gd name="connsiteY42" fmla="*/ 153085 h 2802467"/>
              <a:gd name="connsiteX43" fmla="*/ 11639412 w 12192000"/>
              <a:gd name="connsiteY43" fmla="*/ 104392 h 2802467"/>
              <a:gd name="connsiteX44" fmla="*/ 11914945 w 12192000"/>
              <a:gd name="connsiteY44" fmla="*/ 54648 h 2802467"/>
              <a:gd name="connsiteX45" fmla="*/ 12191696 w 12192000"/>
              <a:gd name="connsiteY45" fmla="*/ 2452 h 2802467"/>
              <a:gd name="connsiteX46" fmla="*/ 12191696 w 12192000"/>
              <a:gd name="connsiteY46" fmla="*/ 2236410 h 2802467"/>
              <a:gd name="connsiteX47" fmla="*/ 12192000 w 12192000"/>
              <a:gd name="connsiteY47" fmla="*/ 2236410 h 2802467"/>
              <a:gd name="connsiteX48" fmla="*/ 12192000 w 12192000"/>
              <a:gd name="connsiteY48" fmla="*/ 2802467 h 2802467"/>
              <a:gd name="connsiteX49" fmla="*/ 12191696 w 12192000"/>
              <a:gd name="connsiteY49" fmla="*/ 2802467 h 2802467"/>
              <a:gd name="connsiteX50" fmla="*/ 0 w 12192000"/>
              <a:gd name="connsiteY50" fmla="*/ 2802467 h 2802467"/>
              <a:gd name="connsiteX51" fmla="*/ 0 w 12192000"/>
              <a:gd name="connsiteY51" fmla="*/ 2236410 h 2802467"/>
              <a:gd name="connsiteX52" fmla="*/ 1 w 12192000"/>
              <a:gd name="connsiteY52" fmla="*/ 2236410 h 2802467"/>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 ang="0">
                <a:pos x="connsiteX24" y="connsiteY24"/>
              </a:cxn>
              <a:cxn ang="0">
                <a:pos x="connsiteX25" y="connsiteY25"/>
              </a:cxn>
              <a:cxn ang="0">
                <a:pos x="connsiteX26" y="connsiteY26"/>
              </a:cxn>
              <a:cxn ang="0">
                <a:pos x="connsiteX27" y="connsiteY27"/>
              </a:cxn>
              <a:cxn ang="0">
                <a:pos x="connsiteX28" y="connsiteY28"/>
              </a:cxn>
              <a:cxn ang="0">
                <a:pos x="connsiteX29" y="connsiteY29"/>
              </a:cxn>
              <a:cxn ang="0">
                <a:pos x="connsiteX30" y="connsiteY30"/>
              </a:cxn>
              <a:cxn ang="0">
                <a:pos x="connsiteX31" y="connsiteY31"/>
              </a:cxn>
              <a:cxn ang="0">
                <a:pos x="connsiteX32" y="connsiteY32"/>
              </a:cxn>
              <a:cxn ang="0">
                <a:pos x="connsiteX33" y="connsiteY33"/>
              </a:cxn>
              <a:cxn ang="0">
                <a:pos x="connsiteX34" y="connsiteY34"/>
              </a:cxn>
              <a:cxn ang="0">
                <a:pos x="connsiteX35" y="connsiteY35"/>
              </a:cxn>
              <a:cxn ang="0">
                <a:pos x="connsiteX36" y="connsiteY36"/>
              </a:cxn>
              <a:cxn ang="0">
                <a:pos x="connsiteX37" y="connsiteY37"/>
              </a:cxn>
              <a:cxn ang="0">
                <a:pos x="connsiteX38" y="connsiteY38"/>
              </a:cxn>
              <a:cxn ang="0">
                <a:pos x="connsiteX39" y="connsiteY39"/>
              </a:cxn>
              <a:cxn ang="0">
                <a:pos x="connsiteX40" y="connsiteY40"/>
              </a:cxn>
              <a:cxn ang="0">
                <a:pos x="connsiteX41" y="connsiteY41"/>
              </a:cxn>
              <a:cxn ang="0">
                <a:pos x="connsiteX42" y="connsiteY42"/>
              </a:cxn>
              <a:cxn ang="0">
                <a:pos x="connsiteX43" y="connsiteY43"/>
              </a:cxn>
              <a:cxn ang="0">
                <a:pos x="connsiteX44" y="connsiteY44"/>
              </a:cxn>
              <a:cxn ang="0">
                <a:pos x="connsiteX45" y="connsiteY45"/>
              </a:cxn>
              <a:cxn ang="0">
                <a:pos x="connsiteX46" y="connsiteY46"/>
              </a:cxn>
              <a:cxn ang="0">
                <a:pos x="connsiteX47" y="connsiteY47"/>
              </a:cxn>
              <a:cxn ang="0">
                <a:pos x="connsiteX48" y="connsiteY48"/>
              </a:cxn>
              <a:cxn ang="0">
                <a:pos x="connsiteX49" y="connsiteY49"/>
              </a:cxn>
              <a:cxn ang="0">
                <a:pos x="connsiteX50" y="connsiteY50"/>
              </a:cxn>
              <a:cxn ang="0">
                <a:pos x="connsiteX51" y="connsiteY51"/>
              </a:cxn>
              <a:cxn ang="0">
                <a:pos x="connsiteX52" y="connsiteY52"/>
              </a:cxn>
            </a:cxnLst>
            <a:rect l="l" t="t" r="r" b="b"/>
            <a:pathLst>
              <a:path w="12192000" h="2802467">
                <a:moveTo>
                  <a:pt x="1" y="0"/>
                </a:moveTo>
                <a:lnTo>
                  <a:pt x="71932" y="12261"/>
                </a:lnTo>
                <a:lnTo>
                  <a:pt x="282848" y="48342"/>
                </a:lnTo>
                <a:lnTo>
                  <a:pt x="436464" y="73565"/>
                </a:lnTo>
                <a:lnTo>
                  <a:pt x="619339" y="100188"/>
                </a:lnTo>
                <a:lnTo>
                  <a:pt x="836351" y="132066"/>
                </a:lnTo>
                <a:lnTo>
                  <a:pt x="1076528" y="165696"/>
                </a:lnTo>
                <a:lnTo>
                  <a:pt x="1347183" y="201077"/>
                </a:lnTo>
                <a:lnTo>
                  <a:pt x="1642223" y="238560"/>
                </a:lnTo>
                <a:lnTo>
                  <a:pt x="1962864" y="276043"/>
                </a:lnTo>
                <a:lnTo>
                  <a:pt x="2304232" y="314226"/>
                </a:lnTo>
                <a:lnTo>
                  <a:pt x="2672421" y="349608"/>
                </a:lnTo>
                <a:lnTo>
                  <a:pt x="3057678" y="383587"/>
                </a:lnTo>
                <a:lnTo>
                  <a:pt x="3464881" y="414415"/>
                </a:lnTo>
                <a:lnTo>
                  <a:pt x="3889152" y="443840"/>
                </a:lnTo>
                <a:lnTo>
                  <a:pt x="4331710" y="471515"/>
                </a:lnTo>
                <a:lnTo>
                  <a:pt x="4558476" y="481323"/>
                </a:lnTo>
                <a:lnTo>
                  <a:pt x="4790118" y="492183"/>
                </a:lnTo>
                <a:lnTo>
                  <a:pt x="5025418" y="502342"/>
                </a:lnTo>
                <a:lnTo>
                  <a:pt x="5261937" y="508998"/>
                </a:lnTo>
                <a:lnTo>
                  <a:pt x="5503332" y="514953"/>
                </a:lnTo>
                <a:lnTo>
                  <a:pt x="5747166" y="521259"/>
                </a:lnTo>
                <a:lnTo>
                  <a:pt x="5995877" y="525462"/>
                </a:lnTo>
                <a:lnTo>
                  <a:pt x="6247026" y="525462"/>
                </a:lnTo>
                <a:lnTo>
                  <a:pt x="6500613" y="527564"/>
                </a:lnTo>
                <a:lnTo>
                  <a:pt x="6756639" y="525462"/>
                </a:lnTo>
                <a:lnTo>
                  <a:pt x="7016322" y="521259"/>
                </a:lnTo>
                <a:lnTo>
                  <a:pt x="7276005" y="517405"/>
                </a:lnTo>
                <a:lnTo>
                  <a:pt x="7539345" y="508998"/>
                </a:lnTo>
                <a:lnTo>
                  <a:pt x="7805124" y="500240"/>
                </a:lnTo>
                <a:lnTo>
                  <a:pt x="8070903" y="490081"/>
                </a:lnTo>
                <a:lnTo>
                  <a:pt x="8339121" y="475719"/>
                </a:lnTo>
                <a:lnTo>
                  <a:pt x="8609776" y="458553"/>
                </a:lnTo>
                <a:lnTo>
                  <a:pt x="8881651" y="442089"/>
                </a:lnTo>
                <a:lnTo>
                  <a:pt x="9153526" y="421070"/>
                </a:lnTo>
                <a:lnTo>
                  <a:pt x="9429058" y="395848"/>
                </a:lnTo>
                <a:lnTo>
                  <a:pt x="9700933" y="370626"/>
                </a:lnTo>
                <a:lnTo>
                  <a:pt x="9977684" y="341550"/>
                </a:lnTo>
                <a:lnTo>
                  <a:pt x="10255655" y="309672"/>
                </a:lnTo>
                <a:lnTo>
                  <a:pt x="10529968" y="276043"/>
                </a:lnTo>
                <a:lnTo>
                  <a:pt x="10807939" y="236808"/>
                </a:lnTo>
                <a:lnTo>
                  <a:pt x="11084690" y="194771"/>
                </a:lnTo>
                <a:lnTo>
                  <a:pt x="11362661" y="153085"/>
                </a:lnTo>
                <a:lnTo>
                  <a:pt x="11639412" y="104392"/>
                </a:lnTo>
                <a:lnTo>
                  <a:pt x="11914945" y="54648"/>
                </a:lnTo>
                <a:lnTo>
                  <a:pt x="12191696" y="2452"/>
                </a:lnTo>
                <a:lnTo>
                  <a:pt x="12191696" y="2236410"/>
                </a:lnTo>
                <a:lnTo>
                  <a:pt x="12192000" y="2236410"/>
                </a:lnTo>
                <a:lnTo>
                  <a:pt x="12192000" y="2802467"/>
                </a:lnTo>
                <a:lnTo>
                  <a:pt x="12191696" y="2802467"/>
                </a:lnTo>
                <a:lnTo>
                  <a:pt x="0" y="2802467"/>
                </a:lnTo>
                <a:lnTo>
                  <a:pt x="0" y="2236410"/>
                </a:lnTo>
                <a:lnTo>
                  <a:pt x="1" y="2236410"/>
                </a:lnTo>
                <a:close/>
              </a:path>
            </a:pathLst>
          </a:custGeom>
          <a:ln>
            <a:noFill/>
          </a:ln>
        </p:spPr>
        <p:style>
          <a:lnRef idx="2">
            <a:schemeClr val="accent1">
              <a:shade val="50000"/>
            </a:schemeClr>
          </a:lnRef>
          <a:fillRef idx="1003">
            <a:schemeClr val="dk2"/>
          </a:fillRef>
          <a:effectRef idx="0">
            <a:schemeClr val="accent1"/>
          </a:effectRef>
          <a:fontRef idx="minor">
            <a:schemeClr val="lt1"/>
          </a:fontRef>
        </p:style>
        <p:txBody>
          <a:bodyPr rtlCol="0" anchor="ctr"/>
          <a:lstStyle/>
          <a:p>
            <a:pPr algn="ctr"/>
            <a:endParaRPr lang="en-US"/>
          </a:p>
        </p:txBody>
      </p:sp>
      <p:sp>
        <p:nvSpPr>
          <p:cNvPr id="4" name="Rectangle 3">
            <a:extLst>
              <a:ext uri="{FF2B5EF4-FFF2-40B4-BE49-F238E27FC236}">
                <a16:creationId xmlns:a16="http://schemas.microsoft.com/office/drawing/2014/main" id="{E8CF620D-7430-4663-B36D-914D52DF1F51}"/>
              </a:ext>
            </a:extLst>
          </p:cNvPr>
          <p:cNvSpPr/>
          <p:nvPr/>
        </p:nvSpPr>
        <p:spPr>
          <a:xfrm>
            <a:off x="636916" y="4854346"/>
            <a:ext cx="10407602" cy="868026"/>
          </a:xfrm>
          <a:prstGeom prst="rect">
            <a:avLst/>
          </a:prstGeom>
        </p:spPr>
        <p:txBody>
          <a:bodyPr vert="horz" lIns="91440" tIns="45720" rIns="91440" bIns="45720" rtlCol="0" anchor="b">
            <a:normAutofit/>
          </a:bodyPr>
          <a:lstStyle/>
          <a:p>
            <a:pPr>
              <a:lnSpc>
                <a:spcPct val="90000"/>
              </a:lnSpc>
              <a:spcBef>
                <a:spcPct val="0"/>
              </a:spcBef>
              <a:spcAft>
                <a:spcPts val="600"/>
              </a:spcAft>
            </a:pPr>
            <a:r>
              <a:rPr lang="en-US" sz="4100" cap="none" spc="0">
                <a:ln w="0"/>
                <a:solidFill>
                  <a:srgbClr val="EBEBEB"/>
                </a:solidFill>
                <a:effectLst>
                  <a:reflection blurRad="6350" stA="53000" endA="300" endPos="35500" dir="5400000" sy="-90000" algn="bl" rotWithShape="0"/>
                </a:effectLst>
                <a:latin typeface="+mj-lt"/>
                <a:ea typeface="+mj-ea"/>
                <a:cs typeface="+mj-cs"/>
              </a:rPr>
              <a:t>DELIVERING QUALITY, CREATING VALUE</a:t>
            </a:r>
          </a:p>
        </p:txBody>
      </p:sp>
    </p:spTree>
    <p:extLst>
      <p:ext uri="{BB962C8B-B14F-4D97-AF65-F5344CB8AC3E}">
        <p14:creationId xmlns:p14="http://schemas.microsoft.com/office/powerpoint/2010/main" val="2126552091"/>
      </p:ext>
    </p:extLst>
  </p:cSld>
  <p:clrMapOvr>
    <a:masterClrMapping/>
  </p:clrMapOvr>
  <mc:AlternateContent xmlns:mc="http://schemas.openxmlformats.org/markup-compatibility/2006" xmlns:p14="http://schemas.microsoft.com/office/powerpoint/2010/main">
    <mc:Choice Requires="p14">
      <p:transition spd="slow" p14:dur="800">
        <p:circle/>
      </p:transition>
    </mc:Choice>
    <mc:Fallback xmlns="">
      <p:transition spd="slow">
        <p:circle/>
      </p:transition>
    </mc:Fallback>
  </mc:AlternateContent>
</p:sld>
</file>

<file path=ppt/slides/slide4.xml><?xml version="1.0" encoding="utf-8"?>
<p:sld xmlns:a="http://schemas.openxmlformats.org/drawingml/2006/main" xmlns:r="http://schemas.openxmlformats.org/officeDocument/2006/relationships" xmlns:p="http://schemas.openxmlformats.org/presentationml/2006/main">
  <p:cSld>
    <p:bg>
      <p:bgPr>
        <a:blipFill rotWithShape="1">
          <a:blip r:embed="rId2">
            <a:duotone>
              <a:schemeClr val="bg2">
                <a:shade val="69000"/>
                <a:hueMod val="108000"/>
                <a:satMod val="164000"/>
                <a:lumMod val="74000"/>
              </a:schemeClr>
              <a:schemeClr val="bg2">
                <a:tint val="96000"/>
                <a:hueMod val="88000"/>
                <a:satMod val="140000"/>
                <a:lumMod val="132000"/>
              </a:schemeClr>
            </a:duotone>
          </a:blip>
          <a:stretch/>
        </a:blipFill>
        <a:effectLst/>
      </p:bgPr>
    </p:bg>
    <p:spTree>
      <p:nvGrpSpPr>
        <p:cNvPr id="1" name=""/>
        <p:cNvGrpSpPr/>
        <p:nvPr/>
      </p:nvGrpSpPr>
      <p:grpSpPr>
        <a:xfrm>
          <a:off x="0" y="0"/>
          <a:ext cx="0" cy="0"/>
          <a:chOff x="0" y="0"/>
          <a:chExt cx="0" cy="0"/>
        </a:xfrm>
      </p:grpSpPr>
      <p:pic>
        <p:nvPicPr>
          <p:cNvPr id="30" name="Picture 8">
            <a:extLst>
              <a:ext uri="{FF2B5EF4-FFF2-40B4-BE49-F238E27FC236}">
                <a16:creationId xmlns:a16="http://schemas.microsoft.com/office/drawing/2014/main" id="{DF19BAF3-7E20-4B9D-B544-BABAEEA1FA75}"/>
              </a:ext>
              <a:ext uri="{C183D7F6-B498-43B3-948B-1728B52AA6E4}">
                <adec:decorative xmlns:adec="http://schemas.microsoft.com/office/drawing/2017/decorative" val="1"/>
              </a:ext>
            </a:extLst>
          </p:cNvPr>
          <p:cNvPicPr>
            <a:picLocks noGrp="1" noRot="1" noChangeAspect="1" noMove="1" noResize="1" noEditPoints="1" noAdjustHandles="1" noChangeArrowheads="1" noChangeShapeType="1" noCrop="1"/>
          </p:cNvPicPr>
          <p:nvPr>
            <p:extLst>
              <p:ext uri="{386F3935-93C4-4BCD-93E2-E3B085C9AB24}">
                <p16:designElem xmlns:p16="http://schemas.microsoft.com/office/powerpoint/2015/main" val="1"/>
              </p:ext>
            </p:extLst>
          </p:nvPr>
        </p:nvPicPr>
        <p:blipFill rotWithShape="1">
          <a:blip r:embed="rId3">
            <a:extLst>
              <a:ext uri="{28A0092B-C50C-407E-A947-70E740481C1C}">
                <a14:useLocalDpi xmlns:a14="http://schemas.microsoft.com/office/drawing/2010/main" val="0"/>
              </a:ext>
            </a:extLst>
          </a:blip>
          <a:srcRect l="3613"/>
          <a:stretch/>
        </p:blipFill>
        <p:spPr>
          <a:xfrm>
            <a:off x="0" y="2669685"/>
            <a:ext cx="4037012" cy="4188315"/>
          </a:xfrm>
          <a:prstGeom prst="rect">
            <a:avLst/>
          </a:prstGeom>
        </p:spPr>
      </p:pic>
      <p:pic>
        <p:nvPicPr>
          <p:cNvPr id="31" name="Picture 10">
            <a:extLst>
              <a:ext uri="{FF2B5EF4-FFF2-40B4-BE49-F238E27FC236}">
                <a16:creationId xmlns:a16="http://schemas.microsoft.com/office/drawing/2014/main" id="{950648F4-ABCD-4DF0-8641-76CFB2354721}"/>
              </a:ext>
              <a:ext uri="{C183D7F6-B498-43B3-948B-1728B52AA6E4}">
                <adec:decorative xmlns:adec="http://schemas.microsoft.com/office/drawing/2017/decorative" val="1"/>
              </a:ext>
            </a:extLst>
          </p:cNvPr>
          <p:cNvPicPr>
            <a:picLocks noGrp="1" noRot="1" noChangeAspect="1" noMove="1" noResize="1" noEditPoints="1" noAdjustHandles="1" noChangeArrowheads="1" noChangeShapeType="1" noCrop="1"/>
          </p:cNvPicPr>
          <p:nvPr>
            <p:extLst>
              <p:ext uri="{386F3935-93C4-4BCD-93E2-E3B085C9AB24}">
                <p16:designElem xmlns:p16="http://schemas.microsoft.com/office/powerpoint/2015/main" val="1"/>
              </p:ext>
            </p:extLst>
          </p:nvPr>
        </p:nvPicPr>
        <p:blipFill rotWithShape="1">
          <a:blip r:embed="rId4">
            <a:extLst>
              <a:ext uri="{28A0092B-C50C-407E-A947-70E740481C1C}">
                <a14:useLocalDpi xmlns:a14="http://schemas.microsoft.com/office/drawing/2010/main" val="0"/>
              </a:ext>
            </a:extLst>
          </a:blip>
          <a:srcRect l="35640"/>
          <a:stretch/>
        </p:blipFill>
        <p:spPr>
          <a:xfrm>
            <a:off x="0" y="2892347"/>
            <a:ext cx="1522412" cy="2365453"/>
          </a:xfrm>
          <a:prstGeom prst="rect">
            <a:avLst/>
          </a:prstGeom>
        </p:spPr>
      </p:pic>
      <p:sp>
        <p:nvSpPr>
          <p:cNvPr id="32" name="Oval 12">
            <a:extLst>
              <a:ext uri="{FF2B5EF4-FFF2-40B4-BE49-F238E27FC236}">
                <a16:creationId xmlns:a16="http://schemas.microsoft.com/office/drawing/2014/main" id="{989BE678-777B-482A-A616-FEDC47B162E5}"/>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8609012" y="1676400"/>
            <a:ext cx="2819400" cy="2819400"/>
          </a:xfrm>
          <a:prstGeom prst="ellipse">
            <a:avLst/>
          </a:prstGeom>
          <a:gradFill flip="none" rotWithShape="1">
            <a:gsLst>
              <a:gs pos="0">
                <a:schemeClr val="bg2">
                  <a:lumMod val="60000"/>
                  <a:lumOff val="40000"/>
                  <a:alpha val="7000"/>
                </a:schemeClr>
              </a:gs>
              <a:gs pos="69000">
                <a:schemeClr val="bg2">
                  <a:lumMod val="60000"/>
                  <a:lumOff val="40000"/>
                  <a:alpha val="0"/>
                </a:schemeClr>
              </a:gs>
              <a:gs pos="36000">
                <a:schemeClr val="bg2">
                  <a:lumMod val="60000"/>
                  <a:lumOff val="40000"/>
                  <a:alpha val="6000"/>
                </a:schemeClr>
              </a:gs>
            </a:gsLst>
            <a:path path="circle">
              <a:fillToRect l="50000" t="50000" r="50000" b="50000"/>
            </a:path>
            <a:tileRect/>
          </a:gradFill>
          <a:ln>
            <a:noFill/>
          </a:ln>
          <a:effectLst/>
        </p:spPr>
        <p:style>
          <a:lnRef idx="1">
            <a:schemeClr val="accent1"/>
          </a:lnRef>
          <a:fillRef idx="3">
            <a:schemeClr val="accent1"/>
          </a:fillRef>
          <a:effectRef idx="2">
            <a:schemeClr val="accent1"/>
          </a:effectRef>
          <a:fontRef idx="minor">
            <a:schemeClr val="lt1"/>
          </a:fontRef>
        </p:style>
      </p:sp>
      <p:pic>
        <p:nvPicPr>
          <p:cNvPr id="33" name="Picture 14">
            <a:extLst>
              <a:ext uri="{FF2B5EF4-FFF2-40B4-BE49-F238E27FC236}">
                <a16:creationId xmlns:a16="http://schemas.microsoft.com/office/drawing/2014/main" id="{CF1EB4BD-9C7E-4AA3-9681-C7EB0DA6250B}"/>
              </a:ext>
              <a:ext uri="{C183D7F6-B498-43B3-948B-1728B52AA6E4}">
                <adec:decorative xmlns:adec="http://schemas.microsoft.com/office/drawing/2017/decorative" val="1"/>
              </a:ext>
            </a:extLst>
          </p:cNvPr>
          <p:cNvPicPr>
            <a:picLocks noGrp="1" noRot="1" noChangeAspect="1" noMove="1" noResize="1" noEditPoints="1" noAdjustHandles="1" noChangeArrowheads="1" noChangeShapeType="1" noCrop="1"/>
          </p:cNvPicPr>
          <p:nvPr>
            <p:extLst>
              <p:ext uri="{386F3935-93C4-4BCD-93E2-E3B085C9AB24}">
                <p16:designElem xmlns:p16="http://schemas.microsoft.com/office/powerpoint/2015/main" val="1"/>
              </p:ext>
            </p:extLst>
          </p:nvPr>
        </p:nvPicPr>
        <p:blipFill rotWithShape="1">
          <a:blip r:embed="rId5">
            <a:extLst>
              <a:ext uri="{28A0092B-C50C-407E-A947-70E740481C1C}">
                <a14:useLocalDpi xmlns:a14="http://schemas.microsoft.com/office/drawing/2010/main" val="0"/>
              </a:ext>
            </a:extLst>
          </a:blip>
          <a:srcRect t="28813"/>
          <a:stretch/>
        </p:blipFill>
        <p:spPr>
          <a:xfrm>
            <a:off x="7999412" y="0"/>
            <a:ext cx="1603387" cy="1141407"/>
          </a:xfrm>
          <a:prstGeom prst="rect">
            <a:avLst/>
          </a:prstGeom>
        </p:spPr>
      </p:pic>
      <p:pic>
        <p:nvPicPr>
          <p:cNvPr id="38" name="Picture 16">
            <a:extLst>
              <a:ext uri="{FF2B5EF4-FFF2-40B4-BE49-F238E27FC236}">
                <a16:creationId xmlns:a16="http://schemas.microsoft.com/office/drawing/2014/main" id="{94AAE3AA-3759-4D28-B0EF-575F25A5146C}"/>
              </a:ext>
              <a:ext uri="{C183D7F6-B498-43B3-948B-1728B52AA6E4}">
                <adec:decorative xmlns:adec="http://schemas.microsoft.com/office/drawing/2017/decorative" val="1"/>
              </a:ext>
            </a:extLst>
          </p:cNvPr>
          <p:cNvPicPr>
            <a:picLocks noGrp="1" noRot="1" noChangeAspect="1" noMove="1" noResize="1" noEditPoints="1" noAdjustHandles="1" noChangeArrowheads="1" noChangeShapeType="1" noCrop="1"/>
          </p:cNvPicPr>
          <p:nvPr>
            <p:extLst>
              <p:ext uri="{386F3935-93C4-4BCD-93E2-E3B085C9AB24}">
                <p16:designElem xmlns:p16="http://schemas.microsoft.com/office/powerpoint/2015/main" val="1"/>
              </p:ext>
            </p:extLst>
          </p:nvPr>
        </p:nvPicPr>
        <p:blipFill rotWithShape="1">
          <a:blip r:embed="rId6">
            <a:extLst>
              <a:ext uri="{28A0092B-C50C-407E-A947-70E740481C1C}">
                <a14:useLocalDpi xmlns:a14="http://schemas.microsoft.com/office/drawing/2010/main" val="0"/>
              </a:ext>
            </a:extLst>
          </a:blip>
          <a:srcRect b="23320"/>
          <a:stretch/>
        </p:blipFill>
        <p:spPr>
          <a:xfrm>
            <a:off x="8605878" y="6096000"/>
            <a:ext cx="993734" cy="762000"/>
          </a:xfrm>
          <a:prstGeom prst="rect">
            <a:avLst/>
          </a:prstGeom>
        </p:spPr>
      </p:pic>
      <p:sp>
        <p:nvSpPr>
          <p:cNvPr id="39" name="Rectangle 18">
            <a:extLst>
              <a:ext uri="{FF2B5EF4-FFF2-40B4-BE49-F238E27FC236}">
                <a16:creationId xmlns:a16="http://schemas.microsoft.com/office/drawing/2014/main" id="{D28BE0C3-2102-4820-B88B-A448B1840D14}"/>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10437812" y="0"/>
            <a:ext cx="685800" cy="1143000"/>
          </a:xfrm>
          <a:prstGeom prst="rect">
            <a:avLst/>
          </a:prstGeom>
          <a:solidFill>
            <a:schemeClr val="accent1"/>
          </a:solidFill>
          <a:ln>
            <a:noFill/>
          </a:ln>
        </p:spPr>
        <p:style>
          <a:lnRef idx="1">
            <a:schemeClr val="accent1"/>
          </a:lnRef>
          <a:fillRef idx="3">
            <a:schemeClr val="accent1"/>
          </a:fillRef>
          <a:effectRef idx="2">
            <a:schemeClr val="accent1"/>
          </a:effectRef>
          <a:fontRef idx="minor">
            <a:schemeClr val="lt1"/>
          </a:fontRef>
        </p:style>
      </p:sp>
      <p:sp>
        <p:nvSpPr>
          <p:cNvPr id="45" name="Rectangle 20">
            <a:extLst>
              <a:ext uri="{FF2B5EF4-FFF2-40B4-BE49-F238E27FC236}">
                <a16:creationId xmlns:a16="http://schemas.microsoft.com/office/drawing/2014/main" id="{C8A3C342-1D03-412F-8DD3-BF519E8E0AE9}"/>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ln>
            <a:noFill/>
          </a:ln>
        </p:spPr>
        <p:style>
          <a:lnRef idx="2">
            <a:schemeClr val="accent1">
              <a:shade val="50000"/>
            </a:schemeClr>
          </a:lnRef>
          <a:fillRef idx="1003">
            <a:schemeClr val="dk2"/>
          </a:fillRef>
          <a:effectRef idx="0">
            <a:schemeClr val="accent1"/>
          </a:effectRef>
          <a:fontRef idx="minor">
            <a:schemeClr val="lt1"/>
          </a:fontRef>
        </p:style>
        <p:txBody>
          <a:bodyPr rtlCol="0" anchor="ctr"/>
          <a:lstStyle/>
          <a:p>
            <a:pPr algn="ctr"/>
            <a:endParaRPr lang="en-US"/>
          </a:p>
        </p:txBody>
      </p:sp>
      <p:sp>
        <p:nvSpPr>
          <p:cNvPr id="46" name="Freeform 31">
            <a:extLst>
              <a:ext uri="{FF2B5EF4-FFF2-40B4-BE49-F238E27FC236}">
                <a16:creationId xmlns:a16="http://schemas.microsoft.com/office/drawing/2014/main" id="{81CC9B02-E087-4350-AEBD-2C3CF001AF01}"/>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flipH="1">
            <a:off x="4628375" y="-1573"/>
            <a:ext cx="559472" cy="3709642"/>
          </a:xfrm>
          <a:custGeom>
            <a:avLst/>
            <a:gdLst>
              <a:gd name="connsiteX0" fmla="*/ 0 w 559472"/>
              <a:gd name="connsiteY0" fmla="*/ 0 h 3709642"/>
              <a:gd name="connsiteX1" fmla="*/ 473952 w 559472"/>
              <a:gd name="connsiteY1" fmla="*/ 0 h 3709642"/>
              <a:gd name="connsiteX2" fmla="*/ 485840 w 559472"/>
              <a:gd name="connsiteY2" fmla="*/ 161194 h 3709642"/>
              <a:gd name="connsiteX3" fmla="*/ 523949 w 559472"/>
              <a:gd name="connsiteY3" fmla="*/ 3672197 h 3709642"/>
              <a:gd name="connsiteX4" fmla="*/ 454748 w 559472"/>
              <a:gd name="connsiteY4" fmla="*/ 3709642 h 3709642"/>
              <a:gd name="connsiteX5" fmla="*/ 448224 w 559472"/>
              <a:gd name="connsiteY5" fmla="*/ 3510471 h 3709642"/>
              <a:gd name="connsiteX6" fmla="*/ 443564 w 559472"/>
              <a:gd name="connsiteY6" fmla="*/ 3408563 h 3709642"/>
              <a:gd name="connsiteX7" fmla="*/ 438902 w 559472"/>
              <a:gd name="connsiteY7" fmla="*/ 3304407 h 3709642"/>
              <a:gd name="connsiteX8" fmla="*/ 433941 w 559472"/>
              <a:gd name="connsiteY8" fmla="*/ 3198777 h 3709642"/>
              <a:gd name="connsiteX9" fmla="*/ 427584 w 559472"/>
              <a:gd name="connsiteY9" fmla="*/ 3092510 h 3709642"/>
              <a:gd name="connsiteX10" fmla="*/ 420988 w 559472"/>
              <a:gd name="connsiteY10" fmla="*/ 2984390 h 3709642"/>
              <a:gd name="connsiteX11" fmla="*/ 414330 w 559472"/>
              <a:gd name="connsiteY11" fmla="*/ 2874401 h 3709642"/>
              <a:gd name="connsiteX12" fmla="*/ 406840 w 559472"/>
              <a:gd name="connsiteY12" fmla="*/ 2762980 h 3709642"/>
              <a:gd name="connsiteX13" fmla="*/ 397745 w 559472"/>
              <a:gd name="connsiteY13" fmla="*/ 2650566 h 3709642"/>
              <a:gd name="connsiteX14" fmla="*/ 389154 w 559472"/>
              <a:gd name="connsiteY14" fmla="*/ 2536612 h 3709642"/>
              <a:gd name="connsiteX15" fmla="*/ 379225 w 559472"/>
              <a:gd name="connsiteY15" fmla="*/ 2421642 h 3709642"/>
              <a:gd name="connsiteX16" fmla="*/ 368316 w 559472"/>
              <a:gd name="connsiteY16" fmla="*/ 2305627 h 3709642"/>
              <a:gd name="connsiteX17" fmla="*/ 357466 w 559472"/>
              <a:gd name="connsiteY17" fmla="*/ 2189233 h 3709642"/>
              <a:gd name="connsiteX18" fmla="*/ 344982 w 559472"/>
              <a:gd name="connsiteY18" fmla="*/ 2071473 h 3709642"/>
              <a:gd name="connsiteX19" fmla="*/ 332466 w 559472"/>
              <a:gd name="connsiteY19" fmla="*/ 1952216 h 3709642"/>
              <a:gd name="connsiteX20" fmla="*/ 319121 w 559472"/>
              <a:gd name="connsiteY20" fmla="*/ 1833776 h 3709642"/>
              <a:gd name="connsiteX21" fmla="*/ 304408 w 559472"/>
              <a:gd name="connsiteY21" fmla="*/ 1713948 h 3709642"/>
              <a:gd name="connsiteX22" fmla="*/ 288685 w 559472"/>
              <a:gd name="connsiteY22" fmla="*/ 1592703 h 3709642"/>
              <a:gd name="connsiteX23" fmla="*/ 273050 w 559472"/>
              <a:gd name="connsiteY23" fmla="*/ 1471451 h 3709642"/>
              <a:gd name="connsiteX24" fmla="*/ 255813 w 559472"/>
              <a:gd name="connsiteY24" fmla="*/ 1350328 h 3709642"/>
              <a:gd name="connsiteX25" fmla="*/ 237060 w 559472"/>
              <a:gd name="connsiteY25" fmla="*/ 1227080 h 3709642"/>
              <a:gd name="connsiteX26" fmla="*/ 218488 w 559472"/>
              <a:gd name="connsiteY26" fmla="*/ 1106065 h 3709642"/>
              <a:gd name="connsiteX27" fmla="*/ 198221 w 559472"/>
              <a:gd name="connsiteY27" fmla="*/ 982940 h 3709642"/>
              <a:gd name="connsiteX28" fmla="*/ 177152 w 559472"/>
              <a:gd name="connsiteY28" fmla="*/ 858755 h 3709642"/>
              <a:gd name="connsiteX29" fmla="*/ 155551 w 559472"/>
              <a:gd name="connsiteY29" fmla="*/ 736861 h 3709642"/>
              <a:gd name="connsiteX30" fmla="*/ 131782 w 559472"/>
              <a:gd name="connsiteY30" fmla="*/ 613645 h 3709642"/>
              <a:gd name="connsiteX31" fmla="*/ 107123 w 559472"/>
              <a:gd name="connsiteY31" fmla="*/ 490500 h 3709642"/>
              <a:gd name="connsiteX32" fmla="*/ 82552 w 559472"/>
              <a:gd name="connsiteY32" fmla="*/ 367348 h 3709642"/>
              <a:gd name="connsiteX33" fmla="*/ 55608 w 559472"/>
              <a:gd name="connsiteY33" fmla="*/ 244762 h 3709642"/>
              <a:gd name="connsiteX34" fmla="*/ 28130 w 559472"/>
              <a:gd name="connsiteY34" fmla="*/ 122220 h 3709642"/>
              <a:gd name="connsiteX35" fmla="*/ 0 w 559472"/>
              <a:gd name="connsiteY35" fmla="*/ 0 h 3709642"/>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 ang="0">
                <a:pos x="connsiteX24" y="connsiteY24"/>
              </a:cxn>
              <a:cxn ang="0">
                <a:pos x="connsiteX25" y="connsiteY25"/>
              </a:cxn>
              <a:cxn ang="0">
                <a:pos x="connsiteX26" y="connsiteY26"/>
              </a:cxn>
              <a:cxn ang="0">
                <a:pos x="connsiteX27" y="connsiteY27"/>
              </a:cxn>
              <a:cxn ang="0">
                <a:pos x="connsiteX28" y="connsiteY28"/>
              </a:cxn>
              <a:cxn ang="0">
                <a:pos x="connsiteX29" y="connsiteY29"/>
              </a:cxn>
              <a:cxn ang="0">
                <a:pos x="connsiteX30" y="connsiteY30"/>
              </a:cxn>
              <a:cxn ang="0">
                <a:pos x="connsiteX31" y="connsiteY31"/>
              </a:cxn>
              <a:cxn ang="0">
                <a:pos x="connsiteX32" y="connsiteY32"/>
              </a:cxn>
              <a:cxn ang="0">
                <a:pos x="connsiteX33" y="connsiteY33"/>
              </a:cxn>
              <a:cxn ang="0">
                <a:pos x="connsiteX34" y="connsiteY34"/>
              </a:cxn>
              <a:cxn ang="0">
                <a:pos x="connsiteX35" y="connsiteY35"/>
              </a:cxn>
            </a:cxnLst>
            <a:rect l="l" t="t" r="r" b="b"/>
            <a:pathLst>
              <a:path w="559472" h="3709642">
                <a:moveTo>
                  <a:pt x="0" y="0"/>
                </a:moveTo>
                <a:lnTo>
                  <a:pt x="473952" y="0"/>
                </a:lnTo>
                <a:lnTo>
                  <a:pt x="485840" y="161194"/>
                </a:lnTo>
                <a:cubicBezTo>
                  <a:pt x="552063" y="1147770"/>
                  <a:pt x="592441" y="3086737"/>
                  <a:pt x="523949" y="3672197"/>
                </a:cubicBezTo>
                <a:cubicBezTo>
                  <a:pt x="500842" y="3684557"/>
                  <a:pt x="477855" y="3697282"/>
                  <a:pt x="454748" y="3709642"/>
                </a:cubicBezTo>
                <a:lnTo>
                  <a:pt x="448224" y="3510471"/>
                </a:lnTo>
                <a:lnTo>
                  <a:pt x="443564" y="3408563"/>
                </a:lnTo>
                <a:lnTo>
                  <a:pt x="438902" y="3304407"/>
                </a:lnTo>
                <a:lnTo>
                  <a:pt x="433941" y="3198777"/>
                </a:lnTo>
                <a:lnTo>
                  <a:pt x="427584" y="3092510"/>
                </a:lnTo>
                <a:lnTo>
                  <a:pt x="420988" y="2984390"/>
                </a:lnTo>
                <a:lnTo>
                  <a:pt x="414330" y="2874401"/>
                </a:lnTo>
                <a:lnTo>
                  <a:pt x="406840" y="2762980"/>
                </a:lnTo>
                <a:lnTo>
                  <a:pt x="397745" y="2650566"/>
                </a:lnTo>
                <a:lnTo>
                  <a:pt x="389154" y="2536612"/>
                </a:lnTo>
                <a:lnTo>
                  <a:pt x="379225" y="2421642"/>
                </a:lnTo>
                <a:lnTo>
                  <a:pt x="368316" y="2305627"/>
                </a:lnTo>
                <a:lnTo>
                  <a:pt x="357466" y="2189233"/>
                </a:lnTo>
                <a:lnTo>
                  <a:pt x="344982" y="2071473"/>
                </a:lnTo>
                <a:lnTo>
                  <a:pt x="332466" y="1952216"/>
                </a:lnTo>
                <a:lnTo>
                  <a:pt x="319121" y="1833776"/>
                </a:lnTo>
                <a:lnTo>
                  <a:pt x="304408" y="1713948"/>
                </a:lnTo>
                <a:lnTo>
                  <a:pt x="288685" y="1592703"/>
                </a:lnTo>
                <a:lnTo>
                  <a:pt x="273050" y="1471451"/>
                </a:lnTo>
                <a:lnTo>
                  <a:pt x="255813" y="1350328"/>
                </a:lnTo>
                <a:lnTo>
                  <a:pt x="237060" y="1227080"/>
                </a:lnTo>
                <a:lnTo>
                  <a:pt x="218488" y="1106065"/>
                </a:lnTo>
                <a:lnTo>
                  <a:pt x="198221" y="982940"/>
                </a:lnTo>
                <a:lnTo>
                  <a:pt x="177152" y="858755"/>
                </a:lnTo>
                <a:lnTo>
                  <a:pt x="155551" y="736861"/>
                </a:lnTo>
                <a:lnTo>
                  <a:pt x="131782" y="613645"/>
                </a:lnTo>
                <a:lnTo>
                  <a:pt x="107123" y="490500"/>
                </a:lnTo>
                <a:lnTo>
                  <a:pt x="82552" y="367348"/>
                </a:lnTo>
                <a:lnTo>
                  <a:pt x="55608" y="244762"/>
                </a:lnTo>
                <a:lnTo>
                  <a:pt x="28130" y="122220"/>
                </a:lnTo>
                <a:lnTo>
                  <a:pt x="0" y="0"/>
                </a:lnTo>
                <a:close/>
              </a:path>
            </a:pathLst>
          </a:custGeom>
          <a:solidFill>
            <a:schemeClr val="tx1">
              <a:alpha val="20000"/>
            </a:schemeClr>
          </a:solidFill>
          <a:ln>
            <a:noFill/>
          </a:ln>
        </p:spPr>
        <p:txBody>
          <a:bodyPr rtlCol="0" anchor="ctr"/>
          <a:lstStyle/>
          <a:p>
            <a:pPr algn="ctr"/>
            <a:endParaRPr lang="en-US"/>
          </a:p>
        </p:txBody>
      </p:sp>
      <p:pic>
        <p:nvPicPr>
          <p:cNvPr id="4" name="Picture 3" descr="A table is filled with food&#10;&#10;Description automatically generated with medium confidence">
            <a:extLst>
              <a:ext uri="{FF2B5EF4-FFF2-40B4-BE49-F238E27FC236}">
                <a16:creationId xmlns:a16="http://schemas.microsoft.com/office/drawing/2014/main" id="{75C0B934-957F-4C16-B89B-330054F30A57}"/>
              </a:ext>
            </a:extLst>
          </p:cNvPr>
          <p:cNvPicPr>
            <a:picLocks noChangeAspect="1"/>
          </p:cNvPicPr>
          <p:nvPr/>
        </p:nvPicPr>
        <p:blipFill rotWithShape="1">
          <a:blip r:embed="rId7">
            <a:extLst>
              <a:ext uri="{28A0092B-C50C-407E-A947-70E740481C1C}">
                <a14:useLocalDpi xmlns:a14="http://schemas.microsoft.com/office/drawing/2010/main" val="0"/>
              </a:ext>
            </a:extLst>
          </a:blip>
          <a:srcRect l="24496" r="27099" b="-1"/>
          <a:stretch/>
        </p:blipFill>
        <p:spPr>
          <a:xfrm>
            <a:off x="3" y="10"/>
            <a:ext cx="4973099" cy="6857991"/>
          </a:xfrm>
          <a:custGeom>
            <a:avLst/>
            <a:gdLst/>
            <a:ahLst/>
            <a:cxnLst/>
            <a:rect l="l" t="t" r="r" b="b"/>
            <a:pathLst>
              <a:path w="4973099" h="6858001">
                <a:moveTo>
                  <a:pt x="3628384" y="0"/>
                </a:moveTo>
                <a:lnTo>
                  <a:pt x="4971922" y="0"/>
                </a:lnTo>
                <a:lnTo>
                  <a:pt x="4946877" y="155677"/>
                </a:lnTo>
                <a:lnTo>
                  <a:pt x="4923008" y="310668"/>
                </a:lnTo>
                <a:lnTo>
                  <a:pt x="4899644" y="466344"/>
                </a:lnTo>
                <a:lnTo>
                  <a:pt x="4879641" y="622707"/>
                </a:lnTo>
                <a:lnTo>
                  <a:pt x="4859470" y="778383"/>
                </a:lnTo>
                <a:lnTo>
                  <a:pt x="4840644" y="934746"/>
                </a:lnTo>
                <a:lnTo>
                  <a:pt x="4824508" y="1089051"/>
                </a:lnTo>
                <a:lnTo>
                  <a:pt x="4809212" y="1245413"/>
                </a:lnTo>
                <a:lnTo>
                  <a:pt x="4795260" y="1401090"/>
                </a:lnTo>
                <a:lnTo>
                  <a:pt x="4783158" y="1554023"/>
                </a:lnTo>
                <a:lnTo>
                  <a:pt x="4771055" y="1709014"/>
                </a:lnTo>
                <a:lnTo>
                  <a:pt x="4760970" y="1861947"/>
                </a:lnTo>
                <a:lnTo>
                  <a:pt x="4753070" y="2014881"/>
                </a:lnTo>
                <a:lnTo>
                  <a:pt x="4744833" y="2167128"/>
                </a:lnTo>
                <a:lnTo>
                  <a:pt x="4737942" y="2318004"/>
                </a:lnTo>
                <a:lnTo>
                  <a:pt x="4733067" y="2467509"/>
                </a:lnTo>
                <a:lnTo>
                  <a:pt x="4728865" y="2617013"/>
                </a:lnTo>
                <a:lnTo>
                  <a:pt x="4724831" y="2765146"/>
                </a:lnTo>
                <a:lnTo>
                  <a:pt x="4722982" y="2911221"/>
                </a:lnTo>
                <a:lnTo>
                  <a:pt x="4720965" y="3057297"/>
                </a:lnTo>
                <a:lnTo>
                  <a:pt x="4719956" y="3201315"/>
                </a:lnTo>
                <a:lnTo>
                  <a:pt x="4720965" y="3343961"/>
                </a:lnTo>
                <a:lnTo>
                  <a:pt x="4720965" y="3485236"/>
                </a:lnTo>
                <a:lnTo>
                  <a:pt x="4722982" y="3625139"/>
                </a:lnTo>
                <a:lnTo>
                  <a:pt x="4726007" y="3762299"/>
                </a:lnTo>
                <a:lnTo>
                  <a:pt x="4728865" y="3898087"/>
                </a:lnTo>
                <a:lnTo>
                  <a:pt x="4732059" y="4031133"/>
                </a:lnTo>
                <a:lnTo>
                  <a:pt x="4736933" y="4163492"/>
                </a:lnTo>
                <a:lnTo>
                  <a:pt x="4742144" y="4293793"/>
                </a:lnTo>
                <a:lnTo>
                  <a:pt x="4746850" y="4421352"/>
                </a:lnTo>
                <a:lnTo>
                  <a:pt x="4760130" y="4670298"/>
                </a:lnTo>
                <a:lnTo>
                  <a:pt x="4774249" y="4908956"/>
                </a:lnTo>
                <a:lnTo>
                  <a:pt x="4789041" y="5138013"/>
                </a:lnTo>
                <a:lnTo>
                  <a:pt x="4805346" y="5354726"/>
                </a:lnTo>
                <a:lnTo>
                  <a:pt x="4822323" y="5561838"/>
                </a:lnTo>
                <a:lnTo>
                  <a:pt x="4840644" y="5753862"/>
                </a:lnTo>
                <a:lnTo>
                  <a:pt x="4858630" y="5934227"/>
                </a:lnTo>
                <a:lnTo>
                  <a:pt x="4876615" y="6100191"/>
                </a:lnTo>
                <a:lnTo>
                  <a:pt x="4893592" y="6252438"/>
                </a:lnTo>
                <a:lnTo>
                  <a:pt x="4909729" y="6387541"/>
                </a:lnTo>
                <a:lnTo>
                  <a:pt x="4925025" y="6509613"/>
                </a:lnTo>
                <a:lnTo>
                  <a:pt x="4937800" y="6612483"/>
                </a:lnTo>
                <a:lnTo>
                  <a:pt x="4949902" y="6698894"/>
                </a:lnTo>
                <a:lnTo>
                  <a:pt x="4967216" y="6817538"/>
                </a:lnTo>
                <a:lnTo>
                  <a:pt x="4973099" y="6858000"/>
                </a:lnTo>
                <a:lnTo>
                  <a:pt x="4075210" y="6858000"/>
                </a:lnTo>
                <a:lnTo>
                  <a:pt x="4075210" y="6858001"/>
                </a:lnTo>
                <a:lnTo>
                  <a:pt x="0" y="6858001"/>
                </a:lnTo>
                <a:lnTo>
                  <a:pt x="0" y="1"/>
                </a:lnTo>
                <a:lnTo>
                  <a:pt x="3628384" y="1"/>
                </a:lnTo>
                <a:close/>
              </a:path>
            </a:pathLst>
          </a:custGeom>
        </p:spPr>
      </p:pic>
      <p:sp>
        <p:nvSpPr>
          <p:cNvPr id="25" name="Rectangle 24">
            <a:extLst>
              <a:ext uri="{FF2B5EF4-FFF2-40B4-BE49-F238E27FC236}">
                <a16:creationId xmlns:a16="http://schemas.microsoft.com/office/drawing/2014/main" id="{D6F18ACE-6E82-4ADC-8A2F-A1771B309B16}"/>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10442448" y="0"/>
            <a:ext cx="685800" cy="1143000"/>
          </a:xfrm>
          <a:prstGeom prst="rect">
            <a:avLst/>
          </a:prstGeom>
          <a:solidFill>
            <a:schemeClr val="accent1"/>
          </a:solidFill>
          <a:ln>
            <a:noFill/>
          </a:ln>
        </p:spPr>
        <p:style>
          <a:lnRef idx="1">
            <a:schemeClr val="accent1"/>
          </a:lnRef>
          <a:fillRef idx="3">
            <a:schemeClr val="accent1"/>
          </a:fillRef>
          <a:effectRef idx="2">
            <a:schemeClr val="accent1"/>
          </a:effectRef>
          <a:fontRef idx="minor">
            <a:schemeClr val="lt1"/>
          </a:fontRef>
        </p:style>
      </p:sp>
      <p:sp>
        <p:nvSpPr>
          <p:cNvPr id="2" name="TextBox 1">
            <a:extLst>
              <a:ext uri="{FF2B5EF4-FFF2-40B4-BE49-F238E27FC236}">
                <a16:creationId xmlns:a16="http://schemas.microsoft.com/office/drawing/2014/main" id="{4611D8B2-0EEA-47AA-B531-D551E8A1EB56}"/>
              </a:ext>
            </a:extLst>
          </p:cNvPr>
          <p:cNvSpPr txBox="1"/>
          <p:nvPr/>
        </p:nvSpPr>
        <p:spPr>
          <a:xfrm>
            <a:off x="5615440" y="1062319"/>
            <a:ext cx="4638903" cy="4195481"/>
          </a:xfrm>
          <a:prstGeom prst="rect">
            <a:avLst/>
          </a:prstGeom>
        </p:spPr>
        <p:txBody>
          <a:bodyPr vert="horz" lIns="91440" tIns="45720" rIns="91440" bIns="45720" rtlCol="0">
            <a:normAutofit/>
          </a:bodyPr>
          <a:lstStyle/>
          <a:p>
            <a:pPr algn="ctr">
              <a:spcBef>
                <a:spcPts val="1000"/>
              </a:spcBef>
              <a:buClr>
                <a:schemeClr val="bg2">
                  <a:lumMod val="40000"/>
                  <a:lumOff val="60000"/>
                </a:schemeClr>
              </a:buClr>
              <a:buSzPct val="80000"/>
            </a:pPr>
            <a:r>
              <a:rPr lang="en-US" sz="2000" b="1" dirty="0">
                <a:latin typeface="Arial" panose="020B0604020202020204" pitchFamily="34" charset="0"/>
                <a:ea typeface="+mj-ea"/>
                <a:cs typeface="Arial" panose="020B0604020202020204" pitchFamily="34" charset="0"/>
              </a:rPr>
              <a:t>Global leaders in fresh prepared food industry. Creating innovate products, including meals, soups, dips salads, pizza, desserts and bread!</a:t>
            </a:r>
          </a:p>
          <a:p>
            <a:pPr algn="ctr">
              <a:spcBef>
                <a:spcPts val="1000"/>
              </a:spcBef>
              <a:buClr>
                <a:schemeClr val="bg2">
                  <a:lumMod val="40000"/>
                  <a:lumOff val="60000"/>
                </a:schemeClr>
              </a:buClr>
              <a:buSzPct val="80000"/>
            </a:pPr>
            <a:endParaRPr lang="en-US" sz="2000" b="1" dirty="0">
              <a:latin typeface="Arial" panose="020B0604020202020204" pitchFamily="34" charset="0"/>
              <a:ea typeface="+mj-ea"/>
              <a:cs typeface="Arial" panose="020B0604020202020204" pitchFamily="34" charset="0"/>
            </a:endParaRPr>
          </a:p>
          <a:p>
            <a:pPr marL="285750" indent="-285750">
              <a:spcBef>
                <a:spcPts val="1000"/>
              </a:spcBef>
              <a:buClr>
                <a:schemeClr val="bg2">
                  <a:lumMod val="40000"/>
                  <a:lumOff val="60000"/>
                </a:schemeClr>
              </a:buClr>
              <a:buSzPct val="80000"/>
              <a:buFont typeface="Arial" panose="020B0604020202020204" pitchFamily="34" charset="0"/>
              <a:buChar char="•"/>
            </a:pPr>
            <a:r>
              <a:rPr lang="en-US" dirty="0">
                <a:latin typeface="Arial" panose="020B0604020202020204" pitchFamily="34" charset="0"/>
                <a:ea typeface="+mj-ea"/>
                <a:cs typeface="Arial" panose="020B0604020202020204" pitchFamily="34" charset="0"/>
              </a:rPr>
              <a:t>45 operating locations (UK, US, China)</a:t>
            </a:r>
          </a:p>
          <a:p>
            <a:pPr marL="285750" indent="-285750">
              <a:spcBef>
                <a:spcPts val="1000"/>
              </a:spcBef>
              <a:buClr>
                <a:schemeClr val="bg2">
                  <a:lumMod val="40000"/>
                  <a:lumOff val="60000"/>
                </a:schemeClr>
              </a:buClr>
              <a:buSzPct val="80000"/>
              <a:buFont typeface="Arial" panose="020B0604020202020204" pitchFamily="34" charset="0"/>
              <a:buChar char="•"/>
            </a:pPr>
            <a:r>
              <a:rPr lang="en-US" dirty="0">
                <a:latin typeface="Arial" panose="020B0604020202020204" pitchFamily="34" charset="0"/>
                <a:ea typeface="+mj-ea"/>
                <a:cs typeface="Arial" panose="020B0604020202020204" pitchFamily="34" charset="0"/>
              </a:rPr>
              <a:t>Over 19,000 employees</a:t>
            </a:r>
          </a:p>
          <a:p>
            <a:pPr marL="285750" indent="-285750">
              <a:spcBef>
                <a:spcPts val="1000"/>
              </a:spcBef>
              <a:buClr>
                <a:schemeClr val="bg2">
                  <a:lumMod val="40000"/>
                  <a:lumOff val="60000"/>
                </a:schemeClr>
              </a:buClr>
              <a:buSzPct val="80000"/>
              <a:buFont typeface="Arial" panose="020B0604020202020204" pitchFamily="34" charset="0"/>
              <a:buChar char="•"/>
            </a:pPr>
            <a:r>
              <a:rPr lang="en-US" dirty="0">
                <a:latin typeface="Arial" panose="020B0604020202020204" pitchFamily="34" charset="0"/>
                <a:ea typeface="+mj-ea"/>
                <a:cs typeface="Arial" panose="020B0604020202020204" pitchFamily="34" charset="0"/>
              </a:rPr>
              <a:t>Trusted stakeholders like M&amp;S, Asda, Tesco, Starbucks</a:t>
            </a:r>
          </a:p>
          <a:p>
            <a:pPr marL="285750" indent="-285750">
              <a:spcBef>
                <a:spcPts val="1000"/>
              </a:spcBef>
              <a:buClr>
                <a:schemeClr val="bg2">
                  <a:lumMod val="40000"/>
                  <a:lumOff val="60000"/>
                </a:schemeClr>
              </a:buClr>
              <a:buSzPct val="80000"/>
              <a:buFont typeface="Arial" panose="020B0604020202020204" pitchFamily="34" charset="0"/>
              <a:buChar char="•"/>
            </a:pPr>
            <a:endParaRPr lang="en-US" dirty="0">
              <a:latin typeface="Arial" panose="020B0604020202020204" pitchFamily="34" charset="0"/>
              <a:ea typeface="+mj-ea"/>
              <a:cs typeface="Arial" panose="020B0604020202020204" pitchFamily="34" charset="0"/>
            </a:endParaRPr>
          </a:p>
        </p:txBody>
      </p:sp>
    </p:spTree>
    <p:extLst>
      <p:ext uri="{BB962C8B-B14F-4D97-AF65-F5344CB8AC3E}">
        <p14:creationId xmlns:p14="http://schemas.microsoft.com/office/powerpoint/2010/main" val="1128143674"/>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6" presetClass="emph" presetSubtype="0" fill="hold" nodeType="clickEffect">
                                  <p:stCondLst>
                                    <p:cond delay="0"/>
                                  </p:stCondLst>
                                  <p:iterate type="lt">
                                    <p:tmPct val="4000"/>
                                  </p:iterate>
                                  <p:childTnLst>
                                    <p:set>
                                      <p:cBhvr override="childStyle">
                                        <p:cTn id="6" dur="500" fill="hold"/>
                                        <p:tgtEl>
                                          <p:spTgt spid="2">
                                            <p:txEl>
                                              <p:pRg st="2" end="2"/>
                                            </p:txEl>
                                          </p:spTgt>
                                        </p:tgtEl>
                                        <p:attrNameLst>
                                          <p:attrName>style.color</p:attrName>
                                        </p:attrNameLst>
                                      </p:cBhvr>
                                      <p:to>
                                        <p:clrVal>
                                          <a:schemeClr val="accent2"/>
                                        </p:clrVal>
                                      </p:to>
                                    </p:set>
                                    <p:set>
                                      <p:cBhvr>
                                        <p:cTn id="7" dur="500" fill="hold"/>
                                        <p:tgtEl>
                                          <p:spTgt spid="2">
                                            <p:txEl>
                                              <p:pRg st="2" end="2"/>
                                            </p:txEl>
                                          </p:spTgt>
                                        </p:tgtEl>
                                        <p:attrNameLst>
                                          <p:attrName>fillcolor</p:attrName>
                                        </p:attrNameLst>
                                      </p:cBhvr>
                                      <p:to>
                                        <p:clrVal>
                                          <a:schemeClr val="accent2"/>
                                        </p:clrVal>
                                      </p:to>
                                    </p:set>
                                    <p:set>
                                      <p:cBhvr>
                                        <p:cTn id="8" dur="500" fill="hold"/>
                                        <p:tgtEl>
                                          <p:spTgt spid="2">
                                            <p:txEl>
                                              <p:pRg st="2" end="2"/>
                                            </p:txEl>
                                          </p:spTgt>
                                        </p:tgtEl>
                                        <p:attrNameLst>
                                          <p:attrName>fill.type</p:attrName>
                                        </p:attrNameLst>
                                      </p:cBhvr>
                                      <p:to>
                                        <p:strVal val="solid"/>
                                      </p:to>
                                    </p:set>
                                  </p:childTnLst>
                                </p:cTn>
                              </p:par>
                            </p:childTnLst>
                          </p:cTn>
                        </p:par>
                      </p:childTnLst>
                    </p:cTn>
                  </p:par>
                  <p:par>
                    <p:cTn id="9" fill="hold">
                      <p:stCondLst>
                        <p:cond delay="indefinite"/>
                      </p:stCondLst>
                      <p:childTnLst>
                        <p:par>
                          <p:cTn id="10" fill="hold">
                            <p:stCondLst>
                              <p:cond delay="0"/>
                            </p:stCondLst>
                            <p:childTnLst>
                              <p:par>
                                <p:cTn id="11" presetID="16" presetClass="emph" presetSubtype="0" fill="hold" nodeType="clickEffect">
                                  <p:stCondLst>
                                    <p:cond delay="0"/>
                                  </p:stCondLst>
                                  <p:iterate type="lt">
                                    <p:tmPct val="4000"/>
                                  </p:iterate>
                                  <p:childTnLst>
                                    <p:set>
                                      <p:cBhvr override="childStyle">
                                        <p:cTn id="12" dur="500" fill="hold"/>
                                        <p:tgtEl>
                                          <p:spTgt spid="2">
                                            <p:txEl>
                                              <p:pRg st="3" end="3"/>
                                            </p:txEl>
                                          </p:spTgt>
                                        </p:tgtEl>
                                        <p:attrNameLst>
                                          <p:attrName>style.color</p:attrName>
                                        </p:attrNameLst>
                                      </p:cBhvr>
                                      <p:to>
                                        <p:clrVal>
                                          <a:schemeClr val="accent2"/>
                                        </p:clrVal>
                                      </p:to>
                                    </p:set>
                                    <p:set>
                                      <p:cBhvr>
                                        <p:cTn id="13" dur="500" fill="hold"/>
                                        <p:tgtEl>
                                          <p:spTgt spid="2">
                                            <p:txEl>
                                              <p:pRg st="3" end="3"/>
                                            </p:txEl>
                                          </p:spTgt>
                                        </p:tgtEl>
                                        <p:attrNameLst>
                                          <p:attrName>fillcolor</p:attrName>
                                        </p:attrNameLst>
                                      </p:cBhvr>
                                      <p:to>
                                        <p:clrVal>
                                          <a:schemeClr val="accent2"/>
                                        </p:clrVal>
                                      </p:to>
                                    </p:set>
                                    <p:set>
                                      <p:cBhvr>
                                        <p:cTn id="14" dur="500" fill="hold"/>
                                        <p:tgtEl>
                                          <p:spTgt spid="2">
                                            <p:txEl>
                                              <p:pRg st="3" end="3"/>
                                            </p:txEl>
                                          </p:spTgt>
                                        </p:tgtEl>
                                        <p:attrNameLst>
                                          <p:attrName>fill.type</p:attrName>
                                        </p:attrNameLst>
                                      </p:cBhvr>
                                      <p:to>
                                        <p:strVal val="solid"/>
                                      </p:to>
                                    </p:set>
                                  </p:childTnLst>
                                </p:cTn>
                              </p:par>
                            </p:childTnLst>
                          </p:cTn>
                        </p:par>
                      </p:childTnLst>
                    </p:cTn>
                  </p:par>
                  <p:par>
                    <p:cTn id="15" fill="hold">
                      <p:stCondLst>
                        <p:cond delay="indefinite"/>
                      </p:stCondLst>
                      <p:childTnLst>
                        <p:par>
                          <p:cTn id="16" fill="hold">
                            <p:stCondLst>
                              <p:cond delay="0"/>
                            </p:stCondLst>
                            <p:childTnLst>
                              <p:par>
                                <p:cTn id="17" presetID="16" presetClass="emph" presetSubtype="0" fill="hold" nodeType="clickEffect">
                                  <p:stCondLst>
                                    <p:cond delay="0"/>
                                  </p:stCondLst>
                                  <p:iterate type="lt">
                                    <p:tmPct val="4000"/>
                                  </p:iterate>
                                  <p:childTnLst>
                                    <p:set>
                                      <p:cBhvr override="childStyle">
                                        <p:cTn id="18" dur="500" fill="hold"/>
                                        <p:tgtEl>
                                          <p:spTgt spid="2">
                                            <p:txEl>
                                              <p:pRg st="4" end="4"/>
                                            </p:txEl>
                                          </p:spTgt>
                                        </p:tgtEl>
                                        <p:attrNameLst>
                                          <p:attrName>style.color</p:attrName>
                                        </p:attrNameLst>
                                      </p:cBhvr>
                                      <p:to>
                                        <p:clrVal>
                                          <a:schemeClr val="accent2"/>
                                        </p:clrVal>
                                      </p:to>
                                    </p:set>
                                    <p:set>
                                      <p:cBhvr>
                                        <p:cTn id="19" dur="500" fill="hold"/>
                                        <p:tgtEl>
                                          <p:spTgt spid="2">
                                            <p:txEl>
                                              <p:pRg st="4" end="4"/>
                                            </p:txEl>
                                          </p:spTgt>
                                        </p:tgtEl>
                                        <p:attrNameLst>
                                          <p:attrName>fillcolor</p:attrName>
                                        </p:attrNameLst>
                                      </p:cBhvr>
                                      <p:to>
                                        <p:clrVal>
                                          <a:schemeClr val="accent2"/>
                                        </p:clrVal>
                                      </p:to>
                                    </p:set>
                                    <p:set>
                                      <p:cBhvr>
                                        <p:cTn id="20" dur="500" fill="hold"/>
                                        <p:tgtEl>
                                          <p:spTgt spid="2">
                                            <p:txEl>
                                              <p:pRg st="4" end="4"/>
                                            </p:txEl>
                                          </p:spTgt>
                                        </p:tgtEl>
                                        <p:attrNameLst>
                                          <p:attrName>fill.type</p:attrName>
                                        </p:attrNameLst>
                                      </p:cBhvr>
                                      <p:to>
                                        <p:strVal val="solid"/>
                                      </p:to>
                                    </p:set>
                                  </p:childTnLst>
                                </p:cTn>
                              </p:par>
                            </p:childTnLst>
                          </p:cTn>
                        </p:par>
                      </p:childTnLst>
                    </p:cTn>
                  </p:par>
                </p:childTnLst>
              </p:cTn>
              <p:prevCondLst>
                <p:cond evt="onPrev" delay="0">
                  <p:tgtEl>
                    <p:sldTgt/>
                  </p:tgtEl>
                </p:cond>
              </p:prevCondLst>
              <p:nextCondLst>
                <p:cond evt="onNext" delay="0">
                  <p:tgtEl>
                    <p:sldTgt/>
                  </p:tgtEl>
                </p:cond>
              </p:nextCondLst>
            </p:seq>
          </p:childTnLst>
        </p:cTn>
      </p:par>
    </p:tnLst>
  </p:timing>
</p:sld>
</file>

<file path=ppt/slides/slide5.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p:nvSpPr>
          <p:cNvPr id="2" name="TextBox 1">
            <a:extLst>
              <a:ext uri="{FF2B5EF4-FFF2-40B4-BE49-F238E27FC236}">
                <a16:creationId xmlns:a16="http://schemas.microsoft.com/office/drawing/2014/main" id="{3E941C0D-8231-413B-A5B7-6A5DD73342AE}"/>
              </a:ext>
            </a:extLst>
          </p:cNvPr>
          <p:cNvSpPr txBox="1"/>
          <p:nvPr/>
        </p:nvSpPr>
        <p:spPr>
          <a:xfrm>
            <a:off x="7173053" y="2278952"/>
            <a:ext cx="3943575" cy="3390900"/>
          </a:xfrm>
          <a:prstGeom prst="rect">
            <a:avLst/>
          </a:prstGeom>
        </p:spPr>
        <p:txBody>
          <a:bodyPr vert="horz" lIns="91440" tIns="45720" rIns="91440" bIns="45720" rtlCol="0" anchor="t">
            <a:normAutofit/>
          </a:bodyPr>
          <a:lstStyle/>
          <a:p>
            <a:pPr algn="ctr">
              <a:lnSpc>
                <a:spcPct val="110000"/>
              </a:lnSpc>
              <a:spcAft>
                <a:spcPts val="600"/>
              </a:spcAft>
            </a:pPr>
            <a:r>
              <a:rPr lang="en-US" dirty="0">
                <a:solidFill>
                  <a:schemeClr val="tx2"/>
                </a:solidFill>
                <a:latin typeface="Arial" panose="020B0604020202020204" pitchFamily="34" charset="0"/>
                <a:cs typeface="Arial" panose="020B0604020202020204" pitchFamily="34" charset="0"/>
              </a:rPr>
              <a:t>Effective communication is the exchange of information between two or more individuals, effected through appropriate communication channels, received by the recipient(s) and properly decoded and understood by them</a:t>
            </a:r>
            <a:r>
              <a:rPr lang="en-US" dirty="0">
                <a:solidFill>
                  <a:schemeClr val="tx2"/>
                </a:solidFill>
              </a:rPr>
              <a:t>.</a:t>
            </a:r>
          </a:p>
          <a:p>
            <a:pPr algn="ctr">
              <a:lnSpc>
                <a:spcPct val="110000"/>
              </a:lnSpc>
              <a:spcAft>
                <a:spcPts val="600"/>
              </a:spcAft>
            </a:pPr>
            <a:r>
              <a:rPr lang="en-US" sz="1200" dirty="0">
                <a:solidFill>
                  <a:schemeClr val="tx2"/>
                </a:solidFill>
                <a:latin typeface="Arial" panose="020B0604020202020204" pitchFamily="34" charset="0"/>
                <a:cs typeface="Arial" panose="020B0604020202020204" pitchFamily="34" charset="0"/>
              </a:rPr>
              <a:t>                                                       (dictionary, 2021)</a:t>
            </a:r>
          </a:p>
        </p:txBody>
      </p:sp>
      <p:pic>
        <p:nvPicPr>
          <p:cNvPr id="4" name="Picture 3" descr="Diagram, text&#10;&#10;Description automatically generated">
            <a:extLst>
              <a:ext uri="{FF2B5EF4-FFF2-40B4-BE49-F238E27FC236}">
                <a16:creationId xmlns:a16="http://schemas.microsoft.com/office/drawing/2014/main" id="{4237E892-C30E-4321-9C04-7D001E72E186}"/>
              </a:ext>
            </a:extLst>
          </p:cNvPr>
          <p:cNvPicPr>
            <a:picLocks noChangeAspect="1"/>
          </p:cNvPicPr>
          <p:nvPr/>
        </p:nvPicPr>
        <p:blipFill rotWithShape="1">
          <a:blip r:embed="rId2">
            <a:alphaModFix/>
            <a:extLst>
              <a:ext uri="{28A0092B-C50C-407E-A947-70E740481C1C}">
                <a14:useLocalDpi xmlns:a14="http://schemas.microsoft.com/office/drawing/2010/main" val="0"/>
              </a:ext>
            </a:extLst>
          </a:blip>
          <a:srcRect l="11111"/>
          <a:stretch/>
        </p:blipFill>
        <p:spPr>
          <a:xfrm>
            <a:off x="1682" y="10"/>
            <a:ext cx="6096000" cy="6857990"/>
          </a:xfrm>
          <a:prstGeom prst="rect">
            <a:avLst/>
          </a:prstGeom>
        </p:spPr>
      </p:pic>
      <p:sp>
        <p:nvSpPr>
          <p:cNvPr id="5" name="TextBox 4">
            <a:extLst>
              <a:ext uri="{FF2B5EF4-FFF2-40B4-BE49-F238E27FC236}">
                <a16:creationId xmlns:a16="http://schemas.microsoft.com/office/drawing/2014/main" id="{1D03613A-9217-46AD-A0FF-700251840CB6}"/>
              </a:ext>
            </a:extLst>
          </p:cNvPr>
          <p:cNvSpPr txBox="1"/>
          <p:nvPr/>
        </p:nvSpPr>
        <p:spPr>
          <a:xfrm>
            <a:off x="7597302" y="1050587"/>
            <a:ext cx="3093396" cy="646331"/>
          </a:xfrm>
          <a:prstGeom prst="rect">
            <a:avLst/>
          </a:prstGeom>
          <a:noFill/>
        </p:spPr>
        <p:txBody>
          <a:bodyPr wrap="square" rtlCol="0">
            <a:spAutoFit/>
          </a:bodyPr>
          <a:lstStyle/>
          <a:p>
            <a:pPr algn="ctr"/>
            <a:r>
              <a:rPr lang="en-GB" sz="3600" b="1" dirty="0">
                <a:latin typeface="Cooper Black" panose="0208090404030B020404" pitchFamily="18" charset="0"/>
                <a:cs typeface="Arial" panose="020B0604020202020204" pitchFamily="34" charset="0"/>
              </a:rPr>
              <a:t>Definition</a:t>
            </a:r>
          </a:p>
        </p:txBody>
      </p:sp>
    </p:spTree>
    <p:extLst>
      <p:ext uri="{BB962C8B-B14F-4D97-AF65-F5344CB8AC3E}">
        <p14:creationId xmlns:p14="http://schemas.microsoft.com/office/powerpoint/2010/main" val="113162319"/>
      </p:ext>
    </p:extLst>
  </p:cSld>
  <p:clrMapOvr>
    <a:masterClrMapping/>
  </p:clrMapOvr>
</p:sld>
</file>

<file path=ppt/slides/slide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A21C5000-F4CD-4295-88D6-28FE0708CEB9}"/>
              </a:ext>
            </a:extLst>
          </p:cNvPr>
          <p:cNvSpPr>
            <a:spLocks noGrp="1"/>
          </p:cNvSpPr>
          <p:nvPr>
            <p:ph type="title"/>
          </p:nvPr>
        </p:nvSpPr>
        <p:spPr>
          <a:xfrm>
            <a:off x="1028700" y="548802"/>
            <a:ext cx="10134600" cy="1288489"/>
          </a:xfrm>
        </p:spPr>
        <p:txBody>
          <a:bodyPr>
            <a:normAutofit/>
          </a:bodyPr>
          <a:lstStyle/>
          <a:p>
            <a:pPr algn="ctr"/>
            <a:r>
              <a:rPr lang="en-GB" sz="3600" dirty="0">
                <a:latin typeface="Arial" panose="020B0604020202020204" pitchFamily="34" charset="0"/>
                <a:cs typeface="Arial" panose="020B0604020202020204" pitchFamily="34" charset="0"/>
              </a:rPr>
              <a:t>Benefits of effective communication at BAKKAVOR</a:t>
            </a:r>
          </a:p>
        </p:txBody>
      </p:sp>
      <p:sp>
        <p:nvSpPr>
          <p:cNvPr id="24" name="Content Placeholder 23">
            <a:extLst>
              <a:ext uri="{FF2B5EF4-FFF2-40B4-BE49-F238E27FC236}">
                <a16:creationId xmlns:a16="http://schemas.microsoft.com/office/drawing/2014/main" id="{3DB034E8-0D91-47BA-8AF2-17B91E2ACA3C}"/>
              </a:ext>
            </a:extLst>
          </p:cNvPr>
          <p:cNvSpPr>
            <a:spLocks noGrp="1"/>
          </p:cNvSpPr>
          <p:nvPr>
            <p:ph idx="1"/>
          </p:nvPr>
        </p:nvSpPr>
        <p:spPr/>
        <p:txBody>
          <a:bodyPr/>
          <a:lstStyle/>
          <a:p>
            <a:r>
              <a:rPr lang="en-GB" dirty="0"/>
              <a:t>Long-standing, strategic customer partnerships with in-depth understanding of their, and customer, needs.</a:t>
            </a:r>
          </a:p>
          <a:p>
            <a:r>
              <a:rPr lang="en-GB" dirty="0"/>
              <a:t>Well-established and agile supply chain.</a:t>
            </a:r>
          </a:p>
          <a:p>
            <a:r>
              <a:rPr lang="en-GB" dirty="0"/>
              <a:t>Motivate, passionate and diverse colleagues- </a:t>
            </a:r>
            <a:r>
              <a:rPr lang="en-GB" sz="2000" dirty="0">
                <a:latin typeface="Arial" panose="020B0604020202020204" pitchFamily="34" charset="0"/>
                <a:cs typeface="Arial" panose="020B0604020202020204" pitchFamily="34" charset="0"/>
              </a:rPr>
              <a:t>Motivate Employees (</a:t>
            </a:r>
            <a:r>
              <a:rPr lang="en-GB" sz="2000" dirty="0" err="1">
                <a:latin typeface="Arial" panose="020B0604020202020204" pitchFamily="34" charset="0"/>
                <a:cs typeface="Arial" panose="020B0604020202020204" pitchFamily="34" charset="0"/>
              </a:rPr>
              <a:t>Luecke</a:t>
            </a:r>
            <a:r>
              <a:rPr lang="en-GB" sz="2000" dirty="0">
                <a:latin typeface="Arial" panose="020B0604020202020204" pitchFamily="34" charset="0"/>
                <a:cs typeface="Arial" panose="020B0604020202020204" pitchFamily="34" charset="0"/>
              </a:rPr>
              <a:t>, 2003) lead to more quality productivity.</a:t>
            </a:r>
          </a:p>
          <a:p>
            <a:r>
              <a:rPr lang="en-GB" sz="2000" dirty="0">
                <a:latin typeface="Arial" panose="020B0604020202020204" pitchFamily="34" charset="0"/>
                <a:cs typeface="Arial" panose="020B0604020202020204" pitchFamily="34" charset="0"/>
              </a:rPr>
              <a:t>Build trust  (Dirks &amp; Ferrin, 2001</a:t>
            </a:r>
            <a:r>
              <a:rPr lang="en-GB" dirty="0"/>
              <a:t>)- inside organisation and with stakeholders. </a:t>
            </a:r>
          </a:p>
          <a:p>
            <a:r>
              <a:rPr lang="en-GB" dirty="0"/>
              <a:t>Market-leading insight and innovation in own-label prepared food.</a:t>
            </a:r>
          </a:p>
          <a:p>
            <a:endParaRPr lang="en-GB" sz="2000" dirty="0">
              <a:latin typeface="Arial" panose="020B0604020202020204" pitchFamily="34" charset="0"/>
              <a:cs typeface="Arial" panose="020B0604020202020204" pitchFamily="34" charset="0"/>
            </a:endParaRPr>
          </a:p>
          <a:p>
            <a:endParaRPr lang="en-GB" sz="2000" dirty="0">
              <a:latin typeface="Arial" panose="020B0604020202020204" pitchFamily="34" charset="0"/>
              <a:cs typeface="Arial" panose="020B0604020202020204" pitchFamily="34" charset="0"/>
            </a:endParaRPr>
          </a:p>
          <a:p>
            <a:endParaRPr lang="en-GB" dirty="0"/>
          </a:p>
          <a:p>
            <a:endParaRPr lang="en-GB" dirty="0"/>
          </a:p>
          <a:p>
            <a:endParaRPr lang="en-GB" dirty="0"/>
          </a:p>
        </p:txBody>
      </p:sp>
    </p:spTree>
    <p:extLst>
      <p:ext uri="{BB962C8B-B14F-4D97-AF65-F5344CB8AC3E}">
        <p14:creationId xmlns:p14="http://schemas.microsoft.com/office/powerpoint/2010/main" val="2394247776"/>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31" presetClass="entr" presetSubtype="0" fill="hold" grpId="0" nodeType="clickEffect">
                                  <p:stCondLst>
                                    <p:cond delay="0"/>
                                  </p:stCondLst>
                                  <p:childTnLst>
                                    <p:set>
                                      <p:cBhvr>
                                        <p:cTn id="6" dur="1" fill="hold">
                                          <p:stCondLst>
                                            <p:cond delay="0"/>
                                          </p:stCondLst>
                                        </p:cTn>
                                        <p:tgtEl>
                                          <p:spTgt spid="24">
                                            <p:txEl>
                                              <p:pRg st="0" end="0"/>
                                            </p:txEl>
                                          </p:spTgt>
                                        </p:tgtEl>
                                        <p:attrNameLst>
                                          <p:attrName>style.visibility</p:attrName>
                                        </p:attrNameLst>
                                      </p:cBhvr>
                                      <p:to>
                                        <p:strVal val="visible"/>
                                      </p:to>
                                    </p:set>
                                    <p:anim calcmode="lin" valueType="num">
                                      <p:cBhvr>
                                        <p:cTn id="7" dur="1000" fill="hold"/>
                                        <p:tgtEl>
                                          <p:spTgt spid="24">
                                            <p:txEl>
                                              <p:pRg st="0" end="0"/>
                                            </p:txEl>
                                          </p:spTgt>
                                        </p:tgtEl>
                                        <p:attrNameLst>
                                          <p:attrName>ppt_w</p:attrName>
                                        </p:attrNameLst>
                                      </p:cBhvr>
                                      <p:tavLst>
                                        <p:tav tm="0">
                                          <p:val>
                                            <p:fltVal val="0"/>
                                          </p:val>
                                        </p:tav>
                                        <p:tav tm="100000">
                                          <p:val>
                                            <p:strVal val="#ppt_w"/>
                                          </p:val>
                                        </p:tav>
                                      </p:tavLst>
                                    </p:anim>
                                    <p:anim calcmode="lin" valueType="num">
                                      <p:cBhvr>
                                        <p:cTn id="8" dur="1000" fill="hold"/>
                                        <p:tgtEl>
                                          <p:spTgt spid="24">
                                            <p:txEl>
                                              <p:pRg st="0" end="0"/>
                                            </p:txEl>
                                          </p:spTgt>
                                        </p:tgtEl>
                                        <p:attrNameLst>
                                          <p:attrName>ppt_h</p:attrName>
                                        </p:attrNameLst>
                                      </p:cBhvr>
                                      <p:tavLst>
                                        <p:tav tm="0">
                                          <p:val>
                                            <p:fltVal val="0"/>
                                          </p:val>
                                        </p:tav>
                                        <p:tav tm="100000">
                                          <p:val>
                                            <p:strVal val="#ppt_h"/>
                                          </p:val>
                                        </p:tav>
                                      </p:tavLst>
                                    </p:anim>
                                    <p:anim calcmode="lin" valueType="num">
                                      <p:cBhvr>
                                        <p:cTn id="9" dur="1000" fill="hold"/>
                                        <p:tgtEl>
                                          <p:spTgt spid="24">
                                            <p:txEl>
                                              <p:pRg st="0" end="0"/>
                                            </p:txEl>
                                          </p:spTgt>
                                        </p:tgtEl>
                                        <p:attrNameLst>
                                          <p:attrName>style.rotation</p:attrName>
                                        </p:attrNameLst>
                                      </p:cBhvr>
                                      <p:tavLst>
                                        <p:tav tm="0">
                                          <p:val>
                                            <p:fltVal val="90"/>
                                          </p:val>
                                        </p:tav>
                                        <p:tav tm="100000">
                                          <p:val>
                                            <p:fltVal val="0"/>
                                          </p:val>
                                        </p:tav>
                                      </p:tavLst>
                                    </p:anim>
                                    <p:animEffect transition="in" filter="fade">
                                      <p:cBhvr>
                                        <p:cTn id="10" dur="1000"/>
                                        <p:tgtEl>
                                          <p:spTgt spid="24">
                                            <p:txEl>
                                              <p:pRg st="0" end="0"/>
                                            </p:txEl>
                                          </p:spTgt>
                                        </p:tgtEl>
                                      </p:cBhvr>
                                    </p:animEffect>
                                  </p:childTnLst>
                                </p:cTn>
                              </p:par>
                            </p:childTnLst>
                          </p:cTn>
                        </p:par>
                      </p:childTnLst>
                    </p:cTn>
                  </p:par>
                  <p:par>
                    <p:cTn id="11" fill="hold">
                      <p:stCondLst>
                        <p:cond delay="indefinite"/>
                      </p:stCondLst>
                      <p:childTnLst>
                        <p:par>
                          <p:cTn id="12" fill="hold">
                            <p:stCondLst>
                              <p:cond delay="0"/>
                            </p:stCondLst>
                            <p:childTnLst>
                              <p:par>
                                <p:cTn id="13" presetID="31" presetClass="entr" presetSubtype="0" fill="hold" grpId="0" nodeType="clickEffect">
                                  <p:stCondLst>
                                    <p:cond delay="0"/>
                                  </p:stCondLst>
                                  <p:childTnLst>
                                    <p:set>
                                      <p:cBhvr>
                                        <p:cTn id="14" dur="1" fill="hold">
                                          <p:stCondLst>
                                            <p:cond delay="0"/>
                                          </p:stCondLst>
                                        </p:cTn>
                                        <p:tgtEl>
                                          <p:spTgt spid="24">
                                            <p:txEl>
                                              <p:pRg st="1" end="1"/>
                                            </p:txEl>
                                          </p:spTgt>
                                        </p:tgtEl>
                                        <p:attrNameLst>
                                          <p:attrName>style.visibility</p:attrName>
                                        </p:attrNameLst>
                                      </p:cBhvr>
                                      <p:to>
                                        <p:strVal val="visible"/>
                                      </p:to>
                                    </p:set>
                                    <p:anim calcmode="lin" valueType="num">
                                      <p:cBhvr>
                                        <p:cTn id="15" dur="1000" fill="hold"/>
                                        <p:tgtEl>
                                          <p:spTgt spid="24">
                                            <p:txEl>
                                              <p:pRg st="1" end="1"/>
                                            </p:txEl>
                                          </p:spTgt>
                                        </p:tgtEl>
                                        <p:attrNameLst>
                                          <p:attrName>ppt_w</p:attrName>
                                        </p:attrNameLst>
                                      </p:cBhvr>
                                      <p:tavLst>
                                        <p:tav tm="0">
                                          <p:val>
                                            <p:fltVal val="0"/>
                                          </p:val>
                                        </p:tav>
                                        <p:tav tm="100000">
                                          <p:val>
                                            <p:strVal val="#ppt_w"/>
                                          </p:val>
                                        </p:tav>
                                      </p:tavLst>
                                    </p:anim>
                                    <p:anim calcmode="lin" valueType="num">
                                      <p:cBhvr>
                                        <p:cTn id="16" dur="1000" fill="hold"/>
                                        <p:tgtEl>
                                          <p:spTgt spid="24">
                                            <p:txEl>
                                              <p:pRg st="1" end="1"/>
                                            </p:txEl>
                                          </p:spTgt>
                                        </p:tgtEl>
                                        <p:attrNameLst>
                                          <p:attrName>ppt_h</p:attrName>
                                        </p:attrNameLst>
                                      </p:cBhvr>
                                      <p:tavLst>
                                        <p:tav tm="0">
                                          <p:val>
                                            <p:fltVal val="0"/>
                                          </p:val>
                                        </p:tav>
                                        <p:tav tm="100000">
                                          <p:val>
                                            <p:strVal val="#ppt_h"/>
                                          </p:val>
                                        </p:tav>
                                      </p:tavLst>
                                    </p:anim>
                                    <p:anim calcmode="lin" valueType="num">
                                      <p:cBhvr>
                                        <p:cTn id="17" dur="1000" fill="hold"/>
                                        <p:tgtEl>
                                          <p:spTgt spid="24">
                                            <p:txEl>
                                              <p:pRg st="1" end="1"/>
                                            </p:txEl>
                                          </p:spTgt>
                                        </p:tgtEl>
                                        <p:attrNameLst>
                                          <p:attrName>style.rotation</p:attrName>
                                        </p:attrNameLst>
                                      </p:cBhvr>
                                      <p:tavLst>
                                        <p:tav tm="0">
                                          <p:val>
                                            <p:fltVal val="90"/>
                                          </p:val>
                                        </p:tav>
                                        <p:tav tm="100000">
                                          <p:val>
                                            <p:fltVal val="0"/>
                                          </p:val>
                                        </p:tav>
                                      </p:tavLst>
                                    </p:anim>
                                    <p:animEffect transition="in" filter="fade">
                                      <p:cBhvr>
                                        <p:cTn id="18" dur="1000"/>
                                        <p:tgtEl>
                                          <p:spTgt spid="24">
                                            <p:txEl>
                                              <p:pRg st="1" end="1"/>
                                            </p:txEl>
                                          </p:spTgt>
                                        </p:tgtEl>
                                      </p:cBhvr>
                                    </p:animEffect>
                                  </p:childTnLst>
                                </p:cTn>
                              </p:par>
                            </p:childTnLst>
                          </p:cTn>
                        </p:par>
                      </p:childTnLst>
                    </p:cTn>
                  </p:par>
                  <p:par>
                    <p:cTn id="19" fill="hold">
                      <p:stCondLst>
                        <p:cond delay="indefinite"/>
                      </p:stCondLst>
                      <p:childTnLst>
                        <p:par>
                          <p:cTn id="20" fill="hold">
                            <p:stCondLst>
                              <p:cond delay="0"/>
                            </p:stCondLst>
                            <p:childTnLst>
                              <p:par>
                                <p:cTn id="21" presetID="31" presetClass="entr" presetSubtype="0" fill="hold" grpId="0" nodeType="clickEffect">
                                  <p:stCondLst>
                                    <p:cond delay="0"/>
                                  </p:stCondLst>
                                  <p:childTnLst>
                                    <p:set>
                                      <p:cBhvr>
                                        <p:cTn id="22" dur="1" fill="hold">
                                          <p:stCondLst>
                                            <p:cond delay="0"/>
                                          </p:stCondLst>
                                        </p:cTn>
                                        <p:tgtEl>
                                          <p:spTgt spid="24">
                                            <p:txEl>
                                              <p:pRg st="2" end="2"/>
                                            </p:txEl>
                                          </p:spTgt>
                                        </p:tgtEl>
                                        <p:attrNameLst>
                                          <p:attrName>style.visibility</p:attrName>
                                        </p:attrNameLst>
                                      </p:cBhvr>
                                      <p:to>
                                        <p:strVal val="visible"/>
                                      </p:to>
                                    </p:set>
                                    <p:anim calcmode="lin" valueType="num">
                                      <p:cBhvr>
                                        <p:cTn id="23" dur="1000" fill="hold"/>
                                        <p:tgtEl>
                                          <p:spTgt spid="24">
                                            <p:txEl>
                                              <p:pRg st="2" end="2"/>
                                            </p:txEl>
                                          </p:spTgt>
                                        </p:tgtEl>
                                        <p:attrNameLst>
                                          <p:attrName>ppt_w</p:attrName>
                                        </p:attrNameLst>
                                      </p:cBhvr>
                                      <p:tavLst>
                                        <p:tav tm="0">
                                          <p:val>
                                            <p:fltVal val="0"/>
                                          </p:val>
                                        </p:tav>
                                        <p:tav tm="100000">
                                          <p:val>
                                            <p:strVal val="#ppt_w"/>
                                          </p:val>
                                        </p:tav>
                                      </p:tavLst>
                                    </p:anim>
                                    <p:anim calcmode="lin" valueType="num">
                                      <p:cBhvr>
                                        <p:cTn id="24" dur="1000" fill="hold"/>
                                        <p:tgtEl>
                                          <p:spTgt spid="24">
                                            <p:txEl>
                                              <p:pRg st="2" end="2"/>
                                            </p:txEl>
                                          </p:spTgt>
                                        </p:tgtEl>
                                        <p:attrNameLst>
                                          <p:attrName>ppt_h</p:attrName>
                                        </p:attrNameLst>
                                      </p:cBhvr>
                                      <p:tavLst>
                                        <p:tav tm="0">
                                          <p:val>
                                            <p:fltVal val="0"/>
                                          </p:val>
                                        </p:tav>
                                        <p:tav tm="100000">
                                          <p:val>
                                            <p:strVal val="#ppt_h"/>
                                          </p:val>
                                        </p:tav>
                                      </p:tavLst>
                                    </p:anim>
                                    <p:anim calcmode="lin" valueType="num">
                                      <p:cBhvr>
                                        <p:cTn id="25" dur="1000" fill="hold"/>
                                        <p:tgtEl>
                                          <p:spTgt spid="24">
                                            <p:txEl>
                                              <p:pRg st="2" end="2"/>
                                            </p:txEl>
                                          </p:spTgt>
                                        </p:tgtEl>
                                        <p:attrNameLst>
                                          <p:attrName>style.rotation</p:attrName>
                                        </p:attrNameLst>
                                      </p:cBhvr>
                                      <p:tavLst>
                                        <p:tav tm="0">
                                          <p:val>
                                            <p:fltVal val="90"/>
                                          </p:val>
                                        </p:tav>
                                        <p:tav tm="100000">
                                          <p:val>
                                            <p:fltVal val="0"/>
                                          </p:val>
                                        </p:tav>
                                      </p:tavLst>
                                    </p:anim>
                                    <p:animEffect transition="in" filter="fade">
                                      <p:cBhvr>
                                        <p:cTn id="26" dur="1000"/>
                                        <p:tgtEl>
                                          <p:spTgt spid="24">
                                            <p:txEl>
                                              <p:pRg st="2" end="2"/>
                                            </p:txEl>
                                          </p:spTgt>
                                        </p:tgtEl>
                                      </p:cBhvr>
                                    </p:animEffect>
                                  </p:childTnLst>
                                </p:cTn>
                              </p:par>
                            </p:childTnLst>
                          </p:cTn>
                        </p:par>
                      </p:childTnLst>
                    </p:cTn>
                  </p:par>
                  <p:par>
                    <p:cTn id="27" fill="hold">
                      <p:stCondLst>
                        <p:cond delay="indefinite"/>
                      </p:stCondLst>
                      <p:childTnLst>
                        <p:par>
                          <p:cTn id="28" fill="hold">
                            <p:stCondLst>
                              <p:cond delay="0"/>
                            </p:stCondLst>
                            <p:childTnLst>
                              <p:par>
                                <p:cTn id="29" presetID="31" presetClass="entr" presetSubtype="0" fill="hold" grpId="0" nodeType="clickEffect">
                                  <p:stCondLst>
                                    <p:cond delay="0"/>
                                  </p:stCondLst>
                                  <p:childTnLst>
                                    <p:set>
                                      <p:cBhvr>
                                        <p:cTn id="30" dur="1" fill="hold">
                                          <p:stCondLst>
                                            <p:cond delay="0"/>
                                          </p:stCondLst>
                                        </p:cTn>
                                        <p:tgtEl>
                                          <p:spTgt spid="24">
                                            <p:txEl>
                                              <p:pRg st="3" end="3"/>
                                            </p:txEl>
                                          </p:spTgt>
                                        </p:tgtEl>
                                        <p:attrNameLst>
                                          <p:attrName>style.visibility</p:attrName>
                                        </p:attrNameLst>
                                      </p:cBhvr>
                                      <p:to>
                                        <p:strVal val="visible"/>
                                      </p:to>
                                    </p:set>
                                    <p:anim calcmode="lin" valueType="num">
                                      <p:cBhvr>
                                        <p:cTn id="31" dur="1000" fill="hold"/>
                                        <p:tgtEl>
                                          <p:spTgt spid="24">
                                            <p:txEl>
                                              <p:pRg st="3" end="3"/>
                                            </p:txEl>
                                          </p:spTgt>
                                        </p:tgtEl>
                                        <p:attrNameLst>
                                          <p:attrName>ppt_w</p:attrName>
                                        </p:attrNameLst>
                                      </p:cBhvr>
                                      <p:tavLst>
                                        <p:tav tm="0">
                                          <p:val>
                                            <p:fltVal val="0"/>
                                          </p:val>
                                        </p:tav>
                                        <p:tav tm="100000">
                                          <p:val>
                                            <p:strVal val="#ppt_w"/>
                                          </p:val>
                                        </p:tav>
                                      </p:tavLst>
                                    </p:anim>
                                    <p:anim calcmode="lin" valueType="num">
                                      <p:cBhvr>
                                        <p:cTn id="32" dur="1000" fill="hold"/>
                                        <p:tgtEl>
                                          <p:spTgt spid="24">
                                            <p:txEl>
                                              <p:pRg st="3" end="3"/>
                                            </p:txEl>
                                          </p:spTgt>
                                        </p:tgtEl>
                                        <p:attrNameLst>
                                          <p:attrName>ppt_h</p:attrName>
                                        </p:attrNameLst>
                                      </p:cBhvr>
                                      <p:tavLst>
                                        <p:tav tm="0">
                                          <p:val>
                                            <p:fltVal val="0"/>
                                          </p:val>
                                        </p:tav>
                                        <p:tav tm="100000">
                                          <p:val>
                                            <p:strVal val="#ppt_h"/>
                                          </p:val>
                                        </p:tav>
                                      </p:tavLst>
                                    </p:anim>
                                    <p:anim calcmode="lin" valueType="num">
                                      <p:cBhvr>
                                        <p:cTn id="33" dur="1000" fill="hold"/>
                                        <p:tgtEl>
                                          <p:spTgt spid="24">
                                            <p:txEl>
                                              <p:pRg st="3" end="3"/>
                                            </p:txEl>
                                          </p:spTgt>
                                        </p:tgtEl>
                                        <p:attrNameLst>
                                          <p:attrName>style.rotation</p:attrName>
                                        </p:attrNameLst>
                                      </p:cBhvr>
                                      <p:tavLst>
                                        <p:tav tm="0">
                                          <p:val>
                                            <p:fltVal val="90"/>
                                          </p:val>
                                        </p:tav>
                                        <p:tav tm="100000">
                                          <p:val>
                                            <p:fltVal val="0"/>
                                          </p:val>
                                        </p:tav>
                                      </p:tavLst>
                                    </p:anim>
                                    <p:animEffect transition="in" filter="fade">
                                      <p:cBhvr>
                                        <p:cTn id="34" dur="1000"/>
                                        <p:tgtEl>
                                          <p:spTgt spid="24">
                                            <p:txEl>
                                              <p:pRg st="3" end="3"/>
                                            </p:txEl>
                                          </p:spTgt>
                                        </p:tgtEl>
                                      </p:cBhvr>
                                    </p:animEffect>
                                  </p:childTnLst>
                                </p:cTn>
                              </p:par>
                            </p:childTnLst>
                          </p:cTn>
                        </p:par>
                      </p:childTnLst>
                    </p:cTn>
                  </p:par>
                  <p:par>
                    <p:cTn id="35" fill="hold">
                      <p:stCondLst>
                        <p:cond delay="indefinite"/>
                      </p:stCondLst>
                      <p:childTnLst>
                        <p:par>
                          <p:cTn id="36" fill="hold">
                            <p:stCondLst>
                              <p:cond delay="0"/>
                            </p:stCondLst>
                            <p:childTnLst>
                              <p:par>
                                <p:cTn id="37" presetID="31" presetClass="entr" presetSubtype="0" fill="hold" grpId="0" nodeType="clickEffect">
                                  <p:stCondLst>
                                    <p:cond delay="0"/>
                                  </p:stCondLst>
                                  <p:childTnLst>
                                    <p:set>
                                      <p:cBhvr>
                                        <p:cTn id="38" dur="1" fill="hold">
                                          <p:stCondLst>
                                            <p:cond delay="0"/>
                                          </p:stCondLst>
                                        </p:cTn>
                                        <p:tgtEl>
                                          <p:spTgt spid="24">
                                            <p:txEl>
                                              <p:pRg st="4" end="4"/>
                                            </p:txEl>
                                          </p:spTgt>
                                        </p:tgtEl>
                                        <p:attrNameLst>
                                          <p:attrName>style.visibility</p:attrName>
                                        </p:attrNameLst>
                                      </p:cBhvr>
                                      <p:to>
                                        <p:strVal val="visible"/>
                                      </p:to>
                                    </p:set>
                                    <p:anim calcmode="lin" valueType="num">
                                      <p:cBhvr>
                                        <p:cTn id="39" dur="1000" fill="hold"/>
                                        <p:tgtEl>
                                          <p:spTgt spid="24">
                                            <p:txEl>
                                              <p:pRg st="4" end="4"/>
                                            </p:txEl>
                                          </p:spTgt>
                                        </p:tgtEl>
                                        <p:attrNameLst>
                                          <p:attrName>ppt_w</p:attrName>
                                        </p:attrNameLst>
                                      </p:cBhvr>
                                      <p:tavLst>
                                        <p:tav tm="0">
                                          <p:val>
                                            <p:fltVal val="0"/>
                                          </p:val>
                                        </p:tav>
                                        <p:tav tm="100000">
                                          <p:val>
                                            <p:strVal val="#ppt_w"/>
                                          </p:val>
                                        </p:tav>
                                      </p:tavLst>
                                    </p:anim>
                                    <p:anim calcmode="lin" valueType="num">
                                      <p:cBhvr>
                                        <p:cTn id="40" dur="1000" fill="hold"/>
                                        <p:tgtEl>
                                          <p:spTgt spid="24">
                                            <p:txEl>
                                              <p:pRg st="4" end="4"/>
                                            </p:txEl>
                                          </p:spTgt>
                                        </p:tgtEl>
                                        <p:attrNameLst>
                                          <p:attrName>ppt_h</p:attrName>
                                        </p:attrNameLst>
                                      </p:cBhvr>
                                      <p:tavLst>
                                        <p:tav tm="0">
                                          <p:val>
                                            <p:fltVal val="0"/>
                                          </p:val>
                                        </p:tav>
                                        <p:tav tm="100000">
                                          <p:val>
                                            <p:strVal val="#ppt_h"/>
                                          </p:val>
                                        </p:tav>
                                      </p:tavLst>
                                    </p:anim>
                                    <p:anim calcmode="lin" valueType="num">
                                      <p:cBhvr>
                                        <p:cTn id="41" dur="1000" fill="hold"/>
                                        <p:tgtEl>
                                          <p:spTgt spid="24">
                                            <p:txEl>
                                              <p:pRg st="4" end="4"/>
                                            </p:txEl>
                                          </p:spTgt>
                                        </p:tgtEl>
                                        <p:attrNameLst>
                                          <p:attrName>style.rotation</p:attrName>
                                        </p:attrNameLst>
                                      </p:cBhvr>
                                      <p:tavLst>
                                        <p:tav tm="0">
                                          <p:val>
                                            <p:fltVal val="90"/>
                                          </p:val>
                                        </p:tav>
                                        <p:tav tm="100000">
                                          <p:val>
                                            <p:fltVal val="0"/>
                                          </p:val>
                                        </p:tav>
                                      </p:tavLst>
                                    </p:anim>
                                    <p:animEffect transition="in" filter="fade">
                                      <p:cBhvr>
                                        <p:cTn id="42" dur="1000"/>
                                        <p:tgtEl>
                                          <p:spTgt spid="24">
                                            <p:txEl>
                                              <p:pRg st="4" end="4"/>
                                            </p:txEl>
                                          </p:spTgt>
                                        </p:tgtEl>
                                      </p:cBhvr>
                                    </p:animEffec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24" grpId="0" build="p"/>
    </p:bldLst>
  </p:timing>
</p:sld>
</file>

<file path=ppt/slides/slide7.xml><?xml version="1.0" encoding="utf-8"?>
<p:sld xmlns:a="http://schemas.openxmlformats.org/drawingml/2006/main" xmlns:r="http://schemas.openxmlformats.org/officeDocument/2006/relationships" xmlns:p="http://schemas.openxmlformats.org/presentationml/2006/main">
  <p:cSld>
    <p:bg>
      <p:bgPr>
        <a:blipFill rotWithShape="1">
          <a:blip r:embed="rId2">
            <a:duotone>
              <a:schemeClr val="bg2">
                <a:shade val="69000"/>
                <a:hueMod val="108000"/>
                <a:satMod val="164000"/>
                <a:lumMod val="74000"/>
              </a:schemeClr>
              <a:schemeClr val="bg2">
                <a:tint val="96000"/>
                <a:hueMod val="88000"/>
                <a:satMod val="140000"/>
                <a:lumMod val="132000"/>
              </a:schemeClr>
            </a:duotone>
          </a:blip>
          <a:stretch/>
        </a:blipFill>
        <a:effectLst/>
      </p:bgPr>
    </p:bg>
    <p:spTree>
      <p:nvGrpSpPr>
        <p:cNvPr id="1" name=""/>
        <p:cNvGrpSpPr/>
        <p:nvPr/>
      </p:nvGrpSpPr>
      <p:grpSpPr>
        <a:xfrm>
          <a:off x="0" y="0"/>
          <a:ext cx="0" cy="0"/>
          <a:chOff x="0" y="0"/>
          <a:chExt cx="0" cy="0"/>
        </a:xfrm>
      </p:grpSpPr>
      <p:pic>
        <p:nvPicPr>
          <p:cNvPr id="14" name="Picture 13">
            <a:extLst>
              <a:ext uri="{FF2B5EF4-FFF2-40B4-BE49-F238E27FC236}">
                <a16:creationId xmlns:a16="http://schemas.microsoft.com/office/drawing/2014/main" id="{844EE02A-F0F8-4A23-B21D-CF2066B65D30}"/>
              </a:ext>
              <a:ext uri="{C183D7F6-B498-43B3-948B-1728B52AA6E4}">
                <adec:decorative xmlns:adec="http://schemas.microsoft.com/office/drawing/2017/decorative" val="1"/>
              </a:ext>
            </a:extLst>
          </p:cNvPr>
          <p:cNvPicPr>
            <a:picLocks noGrp="1" noRot="1" noChangeAspect="1" noMove="1" noResize="1" noEditPoints="1" noAdjustHandles="1" noChangeArrowheads="1" noChangeShapeType="1" noCrop="1"/>
          </p:cNvPicPr>
          <p:nvPr>
            <p:extLst>
              <p:ext uri="{386F3935-93C4-4BCD-93E2-E3B085C9AB24}">
                <p16:designElem xmlns:p16="http://schemas.microsoft.com/office/powerpoint/2015/main" val="1"/>
              </p:ext>
            </p:extLst>
          </p:nvPr>
        </p:nvPicPr>
        <p:blipFill rotWithShape="1">
          <a:blip r:embed="rId3">
            <a:extLst>
              <a:ext uri="{28A0092B-C50C-407E-A947-70E740481C1C}">
                <a14:useLocalDpi xmlns:a14="http://schemas.microsoft.com/office/drawing/2010/main" val="0"/>
              </a:ext>
            </a:extLst>
          </a:blip>
          <a:srcRect l="3613"/>
          <a:stretch/>
        </p:blipFill>
        <p:spPr>
          <a:xfrm>
            <a:off x="0" y="2669685"/>
            <a:ext cx="4037012" cy="4188315"/>
          </a:xfrm>
          <a:prstGeom prst="rect">
            <a:avLst/>
          </a:prstGeom>
        </p:spPr>
      </p:pic>
      <p:pic>
        <p:nvPicPr>
          <p:cNvPr id="12" name="Picture 15">
            <a:extLst>
              <a:ext uri="{FF2B5EF4-FFF2-40B4-BE49-F238E27FC236}">
                <a16:creationId xmlns:a16="http://schemas.microsoft.com/office/drawing/2014/main" id="{99F13062-7BB6-4A97-B661-CDE2EDEAE70E}"/>
              </a:ext>
              <a:ext uri="{C183D7F6-B498-43B3-948B-1728B52AA6E4}">
                <adec:decorative xmlns:adec="http://schemas.microsoft.com/office/drawing/2017/decorative" val="1"/>
              </a:ext>
            </a:extLst>
          </p:cNvPr>
          <p:cNvPicPr>
            <a:picLocks noGrp="1" noRot="1" noChangeAspect="1" noMove="1" noResize="1" noEditPoints="1" noAdjustHandles="1" noChangeArrowheads="1" noChangeShapeType="1" noCrop="1"/>
          </p:cNvPicPr>
          <p:nvPr>
            <p:extLst>
              <p:ext uri="{386F3935-93C4-4BCD-93E2-E3B085C9AB24}">
                <p16:designElem xmlns:p16="http://schemas.microsoft.com/office/powerpoint/2015/main" val="1"/>
              </p:ext>
            </p:extLst>
          </p:nvPr>
        </p:nvPicPr>
        <p:blipFill rotWithShape="1">
          <a:blip r:embed="rId4">
            <a:extLst>
              <a:ext uri="{28A0092B-C50C-407E-A947-70E740481C1C}">
                <a14:useLocalDpi xmlns:a14="http://schemas.microsoft.com/office/drawing/2010/main" val="0"/>
              </a:ext>
            </a:extLst>
          </a:blip>
          <a:srcRect l="35640"/>
          <a:stretch/>
        </p:blipFill>
        <p:spPr>
          <a:xfrm>
            <a:off x="0" y="2892347"/>
            <a:ext cx="1522412" cy="2365453"/>
          </a:xfrm>
          <a:prstGeom prst="rect">
            <a:avLst/>
          </a:prstGeom>
        </p:spPr>
      </p:pic>
      <p:sp>
        <p:nvSpPr>
          <p:cNvPr id="18" name="Oval 17">
            <a:extLst>
              <a:ext uri="{FF2B5EF4-FFF2-40B4-BE49-F238E27FC236}">
                <a16:creationId xmlns:a16="http://schemas.microsoft.com/office/drawing/2014/main" id="{44F3197D-248B-46C5-B6EE-003F4E0C6CF9}"/>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8609012" y="1676400"/>
            <a:ext cx="2819400" cy="2819400"/>
          </a:xfrm>
          <a:prstGeom prst="ellipse">
            <a:avLst/>
          </a:prstGeom>
          <a:gradFill flip="none" rotWithShape="1">
            <a:gsLst>
              <a:gs pos="0">
                <a:schemeClr val="bg2">
                  <a:lumMod val="60000"/>
                  <a:lumOff val="40000"/>
                  <a:alpha val="7000"/>
                </a:schemeClr>
              </a:gs>
              <a:gs pos="69000">
                <a:schemeClr val="bg2">
                  <a:lumMod val="60000"/>
                  <a:lumOff val="40000"/>
                  <a:alpha val="0"/>
                </a:schemeClr>
              </a:gs>
              <a:gs pos="36000">
                <a:schemeClr val="bg2">
                  <a:lumMod val="60000"/>
                  <a:lumOff val="40000"/>
                  <a:alpha val="6000"/>
                </a:schemeClr>
              </a:gs>
            </a:gsLst>
            <a:path path="circle">
              <a:fillToRect l="50000" t="50000" r="50000" b="50000"/>
            </a:path>
            <a:tileRect/>
          </a:gradFill>
          <a:ln>
            <a:noFill/>
          </a:ln>
          <a:effectLst/>
        </p:spPr>
        <p:style>
          <a:lnRef idx="1">
            <a:schemeClr val="accent1"/>
          </a:lnRef>
          <a:fillRef idx="3">
            <a:schemeClr val="accent1"/>
          </a:fillRef>
          <a:effectRef idx="2">
            <a:schemeClr val="accent1"/>
          </a:effectRef>
          <a:fontRef idx="minor">
            <a:schemeClr val="lt1"/>
          </a:fontRef>
        </p:style>
      </p:sp>
      <p:pic>
        <p:nvPicPr>
          <p:cNvPr id="20" name="Picture 19">
            <a:extLst>
              <a:ext uri="{FF2B5EF4-FFF2-40B4-BE49-F238E27FC236}">
                <a16:creationId xmlns:a16="http://schemas.microsoft.com/office/drawing/2014/main" id="{FFC3E649-106F-4B41-9FF5-327536E4CFBD}"/>
              </a:ext>
              <a:ext uri="{C183D7F6-B498-43B3-948B-1728B52AA6E4}">
                <adec:decorative xmlns:adec="http://schemas.microsoft.com/office/drawing/2017/decorative" val="1"/>
              </a:ext>
            </a:extLst>
          </p:cNvPr>
          <p:cNvPicPr>
            <a:picLocks noGrp="1" noRot="1" noChangeAspect="1" noMove="1" noResize="1" noEditPoints="1" noAdjustHandles="1" noChangeArrowheads="1" noChangeShapeType="1" noCrop="1"/>
          </p:cNvPicPr>
          <p:nvPr>
            <p:extLst>
              <p:ext uri="{386F3935-93C4-4BCD-93E2-E3B085C9AB24}">
                <p16:designElem xmlns:p16="http://schemas.microsoft.com/office/powerpoint/2015/main" val="1"/>
              </p:ext>
            </p:extLst>
          </p:nvPr>
        </p:nvPicPr>
        <p:blipFill rotWithShape="1">
          <a:blip r:embed="rId5">
            <a:extLst>
              <a:ext uri="{28A0092B-C50C-407E-A947-70E740481C1C}">
                <a14:useLocalDpi xmlns:a14="http://schemas.microsoft.com/office/drawing/2010/main" val="0"/>
              </a:ext>
            </a:extLst>
          </a:blip>
          <a:srcRect t="28813"/>
          <a:stretch/>
        </p:blipFill>
        <p:spPr>
          <a:xfrm>
            <a:off x="7999412" y="0"/>
            <a:ext cx="1603387" cy="1141407"/>
          </a:xfrm>
          <a:prstGeom prst="rect">
            <a:avLst/>
          </a:prstGeom>
        </p:spPr>
      </p:pic>
      <p:pic>
        <p:nvPicPr>
          <p:cNvPr id="22" name="Picture 21">
            <a:extLst>
              <a:ext uri="{FF2B5EF4-FFF2-40B4-BE49-F238E27FC236}">
                <a16:creationId xmlns:a16="http://schemas.microsoft.com/office/drawing/2014/main" id="{79F6731C-42C0-45DB-9F9A-B831CBEC5182}"/>
              </a:ext>
              <a:ext uri="{C183D7F6-B498-43B3-948B-1728B52AA6E4}">
                <adec:decorative xmlns:adec="http://schemas.microsoft.com/office/drawing/2017/decorative" val="1"/>
              </a:ext>
            </a:extLst>
          </p:cNvPr>
          <p:cNvPicPr>
            <a:picLocks noGrp="1" noRot="1" noChangeAspect="1" noMove="1" noResize="1" noEditPoints="1" noAdjustHandles="1" noChangeArrowheads="1" noChangeShapeType="1" noCrop="1"/>
          </p:cNvPicPr>
          <p:nvPr>
            <p:extLst>
              <p:ext uri="{386F3935-93C4-4BCD-93E2-E3B085C9AB24}">
                <p16:designElem xmlns:p16="http://schemas.microsoft.com/office/powerpoint/2015/main" val="1"/>
              </p:ext>
            </p:extLst>
          </p:nvPr>
        </p:nvPicPr>
        <p:blipFill rotWithShape="1">
          <a:blip r:embed="rId6">
            <a:extLst>
              <a:ext uri="{28A0092B-C50C-407E-A947-70E740481C1C}">
                <a14:useLocalDpi xmlns:a14="http://schemas.microsoft.com/office/drawing/2010/main" val="0"/>
              </a:ext>
            </a:extLst>
          </a:blip>
          <a:srcRect b="23320"/>
          <a:stretch/>
        </p:blipFill>
        <p:spPr>
          <a:xfrm>
            <a:off x="8605878" y="6096000"/>
            <a:ext cx="993734" cy="762000"/>
          </a:xfrm>
          <a:prstGeom prst="rect">
            <a:avLst/>
          </a:prstGeom>
        </p:spPr>
      </p:pic>
      <p:sp>
        <p:nvSpPr>
          <p:cNvPr id="24" name="Rectangle 23">
            <a:extLst>
              <a:ext uri="{FF2B5EF4-FFF2-40B4-BE49-F238E27FC236}">
                <a16:creationId xmlns:a16="http://schemas.microsoft.com/office/drawing/2014/main" id="{040549E2-C5A5-4ED5-80AB-070FEBDF5320}"/>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10437812" y="0"/>
            <a:ext cx="685800" cy="1143000"/>
          </a:xfrm>
          <a:prstGeom prst="rect">
            <a:avLst/>
          </a:prstGeom>
          <a:solidFill>
            <a:schemeClr val="accent1"/>
          </a:solidFill>
          <a:ln>
            <a:noFill/>
          </a:ln>
        </p:spPr>
        <p:style>
          <a:lnRef idx="1">
            <a:schemeClr val="accent1"/>
          </a:lnRef>
          <a:fillRef idx="3">
            <a:schemeClr val="accent1"/>
          </a:fillRef>
          <a:effectRef idx="2">
            <a:schemeClr val="accent1"/>
          </a:effectRef>
          <a:fontRef idx="minor">
            <a:schemeClr val="lt1"/>
          </a:fontRef>
        </p:style>
      </p:sp>
      <p:sp>
        <p:nvSpPr>
          <p:cNvPr id="26" name="Rectangle 25">
            <a:extLst>
              <a:ext uri="{FF2B5EF4-FFF2-40B4-BE49-F238E27FC236}">
                <a16:creationId xmlns:a16="http://schemas.microsoft.com/office/drawing/2014/main" id="{C8A3C342-1D03-412F-8DD3-BF519E8E0AE9}"/>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ln>
            <a:noFill/>
          </a:ln>
        </p:spPr>
        <p:style>
          <a:lnRef idx="2">
            <a:schemeClr val="accent1">
              <a:shade val="50000"/>
            </a:schemeClr>
          </a:lnRef>
          <a:fillRef idx="1003">
            <a:schemeClr val="dk2"/>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prstClr val="white"/>
              </a:solidFill>
              <a:effectLst/>
              <a:uLnTx/>
              <a:uFillTx/>
              <a:latin typeface="Century Gothic" panose="020B0502020202020204"/>
              <a:ea typeface="+mn-ea"/>
              <a:cs typeface="+mn-cs"/>
            </a:endParaRPr>
          </a:p>
        </p:txBody>
      </p:sp>
      <p:sp>
        <p:nvSpPr>
          <p:cNvPr id="8" name="TextBox 7">
            <a:extLst>
              <a:ext uri="{FF2B5EF4-FFF2-40B4-BE49-F238E27FC236}">
                <a16:creationId xmlns:a16="http://schemas.microsoft.com/office/drawing/2014/main" id="{6A157732-36B0-43D5-907D-42A9AE6530DD}"/>
              </a:ext>
            </a:extLst>
          </p:cNvPr>
          <p:cNvSpPr txBox="1"/>
          <p:nvPr/>
        </p:nvSpPr>
        <p:spPr>
          <a:xfrm>
            <a:off x="5411931" y="452718"/>
            <a:ext cx="4638903" cy="1400530"/>
          </a:xfrm>
          <a:prstGeom prst="rect">
            <a:avLst/>
          </a:prstGeom>
        </p:spPr>
        <p:txBody>
          <a:bodyPr vert="horz" lIns="91440" tIns="45720" rIns="91440" bIns="45720" rtlCol="0" anchor="t">
            <a:normAutofit/>
          </a:bodyPr>
          <a:lstStyle/>
          <a:p>
            <a:pPr>
              <a:spcBef>
                <a:spcPct val="0"/>
              </a:spcBef>
              <a:spcAft>
                <a:spcPts val="600"/>
              </a:spcAft>
            </a:pPr>
            <a:r>
              <a:rPr lang="en-US" sz="4200">
                <a:solidFill>
                  <a:schemeClr val="tx2"/>
                </a:solidFill>
                <a:latin typeface="+mj-lt"/>
                <a:ea typeface="+mj-ea"/>
                <a:cs typeface="+mj-cs"/>
              </a:rPr>
              <a:t>Models of communication</a:t>
            </a:r>
          </a:p>
        </p:txBody>
      </p:sp>
      <p:sp>
        <p:nvSpPr>
          <p:cNvPr id="28" name="Freeform 31">
            <a:extLst>
              <a:ext uri="{FF2B5EF4-FFF2-40B4-BE49-F238E27FC236}">
                <a16:creationId xmlns:a16="http://schemas.microsoft.com/office/drawing/2014/main" id="{81CC9B02-E087-4350-AEBD-2C3CF001AF01}"/>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flipH="1">
            <a:off x="4628375" y="-1573"/>
            <a:ext cx="559472" cy="3709642"/>
          </a:xfrm>
          <a:custGeom>
            <a:avLst/>
            <a:gdLst>
              <a:gd name="connsiteX0" fmla="*/ 0 w 559472"/>
              <a:gd name="connsiteY0" fmla="*/ 0 h 3709642"/>
              <a:gd name="connsiteX1" fmla="*/ 473952 w 559472"/>
              <a:gd name="connsiteY1" fmla="*/ 0 h 3709642"/>
              <a:gd name="connsiteX2" fmla="*/ 485840 w 559472"/>
              <a:gd name="connsiteY2" fmla="*/ 161194 h 3709642"/>
              <a:gd name="connsiteX3" fmla="*/ 523949 w 559472"/>
              <a:gd name="connsiteY3" fmla="*/ 3672197 h 3709642"/>
              <a:gd name="connsiteX4" fmla="*/ 454748 w 559472"/>
              <a:gd name="connsiteY4" fmla="*/ 3709642 h 3709642"/>
              <a:gd name="connsiteX5" fmla="*/ 448224 w 559472"/>
              <a:gd name="connsiteY5" fmla="*/ 3510471 h 3709642"/>
              <a:gd name="connsiteX6" fmla="*/ 443564 w 559472"/>
              <a:gd name="connsiteY6" fmla="*/ 3408563 h 3709642"/>
              <a:gd name="connsiteX7" fmla="*/ 438902 w 559472"/>
              <a:gd name="connsiteY7" fmla="*/ 3304407 h 3709642"/>
              <a:gd name="connsiteX8" fmla="*/ 433941 w 559472"/>
              <a:gd name="connsiteY8" fmla="*/ 3198777 h 3709642"/>
              <a:gd name="connsiteX9" fmla="*/ 427584 w 559472"/>
              <a:gd name="connsiteY9" fmla="*/ 3092510 h 3709642"/>
              <a:gd name="connsiteX10" fmla="*/ 420988 w 559472"/>
              <a:gd name="connsiteY10" fmla="*/ 2984390 h 3709642"/>
              <a:gd name="connsiteX11" fmla="*/ 414330 w 559472"/>
              <a:gd name="connsiteY11" fmla="*/ 2874401 h 3709642"/>
              <a:gd name="connsiteX12" fmla="*/ 406840 w 559472"/>
              <a:gd name="connsiteY12" fmla="*/ 2762980 h 3709642"/>
              <a:gd name="connsiteX13" fmla="*/ 397745 w 559472"/>
              <a:gd name="connsiteY13" fmla="*/ 2650566 h 3709642"/>
              <a:gd name="connsiteX14" fmla="*/ 389154 w 559472"/>
              <a:gd name="connsiteY14" fmla="*/ 2536612 h 3709642"/>
              <a:gd name="connsiteX15" fmla="*/ 379225 w 559472"/>
              <a:gd name="connsiteY15" fmla="*/ 2421642 h 3709642"/>
              <a:gd name="connsiteX16" fmla="*/ 368316 w 559472"/>
              <a:gd name="connsiteY16" fmla="*/ 2305627 h 3709642"/>
              <a:gd name="connsiteX17" fmla="*/ 357466 w 559472"/>
              <a:gd name="connsiteY17" fmla="*/ 2189233 h 3709642"/>
              <a:gd name="connsiteX18" fmla="*/ 344982 w 559472"/>
              <a:gd name="connsiteY18" fmla="*/ 2071473 h 3709642"/>
              <a:gd name="connsiteX19" fmla="*/ 332466 w 559472"/>
              <a:gd name="connsiteY19" fmla="*/ 1952216 h 3709642"/>
              <a:gd name="connsiteX20" fmla="*/ 319121 w 559472"/>
              <a:gd name="connsiteY20" fmla="*/ 1833776 h 3709642"/>
              <a:gd name="connsiteX21" fmla="*/ 304408 w 559472"/>
              <a:gd name="connsiteY21" fmla="*/ 1713948 h 3709642"/>
              <a:gd name="connsiteX22" fmla="*/ 288685 w 559472"/>
              <a:gd name="connsiteY22" fmla="*/ 1592703 h 3709642"/>
              <a:gd name="connsiteX23" fmla="*/ 273050 w 559472"/>
              <a:gd name="connsiteY23" fmla="*/ 1471451 h 3709642"/>
              <a:gd name="connsiteX24" fmla="*/ 255813 w 559472"/>
              <a:gd name="connsiteY24" fmla="*/ 1350328 h 3709642"/>
              <a:gd name="connsiteX25" fmla="*/ 237060 w 559472"/>
              <a:gd name="connsiteY25" fmla="*/ 1227080 h 3709642"/>
              <a:gd name="connsiteX26" fmla="*/ 218488 w 559472"/>
              <a:gd name="connsiteY26" fmla="*/ 1106065 h 3709642"/>
              <a:gd name="connsiteX27" fmla="*/ 198221 w 559472"/>
              <a:gd name="connsiteY27" fmla="*/ 982940 h 3709642"/>
              <a:gd name="connsiteX28" fmla="*/ 177152 w 559472"/>
              <a:gd name="connsiteY28" fmla="*/ 858755 h 3709642"/>
              <a:gd name="connsiteX29" fmla="*/ 155551 w 559472"/>
              <a:gd name="connsiteY29" fmla="*/ 736861 h 3709642"/>
              <a:gd name="connsiteX30" fmla="*/ 131782 w 559472"/>
              <a:gd name="connsiteY30" fmla="*/ 613645 h 3709642"/>
              <a:gd name="connsiteX31" fmla="*/ 107123 w 559472"/>
              <a:gd name="connsiteY31" fmla="*/ 490500 h 3709642"/>
              <a:gd name="connsiteX32" fmla="*/ 82552 w 559472"/>
              <a:gd name="connsiteY32" fmla="*/ 367348 h 3709642"/>
              <a:gd name="connsiteX33" fmla="*/ 55608 w 559472"/>
              <a:gd name="connsiteY33" fmla="*/ 244762 h 3709642"/>
              <a:gd name="connsiteX34" fmla="*/ 28130 w 559472"/>
              <a:gd name="connsiteY34" fmla="*/ 122220 h 3709642"/>
              <a:gd name="connsiteX35" fmla="*/ 0 w 559472"/>
              <a:gd name="connsiteY35" fmla="*/ 0 h 3709642"/>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 ang="0">
                <a:pos x="connsiteX24" y="connsiteY24"/>
              </a:cxn>
              <a:cxn ang="0">
                <a:pos x="connsiteX25" y="connsiteY25"/>
              </a:cxn>
              <a:cxn ang="0">
                <a:pos x="connsiteX26" y="connsiteY26"/>
              </a:cxn>
              <a:cxn ang="0">
                <a:pos x="connsiteX27" y="connsiteY27"/>
              </a:cxn>
              <a:cxn ang="0">
                <a:pos x="connsiteX28" y="connsiteY28"/>
              </a:cxn>
              <a:cxn ang="0">
                <a:pos x="connsiteX29" y="connsiteY29"/>
              </a:cxn>
              <a:cxn ang="0">
                <a:pos x="connsiteX30" y="connsiteY30"/>
              </a:cxn>
              <a:cxn ang="0">
                <a:pos x="connsiteX31" y="connsiteY31"/>
              </a:cxn>
              <a:cxn ang="0">
                <a:pos x="connsiteX32" y="connsiteY32"/>
              </a:cxn>
              <a:cxn ang="0">
                <a:pos x="connsiteX33" y="connsiteY33"/>
              </a:cxn>
              <a:cxn ang="0">
                <a:pos x="connsiteX34" y="connsiteY34"/>
              </a:cxn>
              <a:cxn ang="0">
                <a:pos x="connsiteX35" y="connsiteY35"/>
              </a:cxn>
            </a:cxnLst>
            <a:rect l="l" t="t" r="r" b="b"/>
            <a:pathLst>
              <a:path w="559472" h="3709642">
                <a:moveTo>
                  <a:pt x="0" y="0"/>
                </a:moveTo>
                <a:lnTo>
                  <a:pt x="473952" y="0"/>
                </a:lnTo>
                <a:lnTo>
                  <a:pt x="485840" y="161194"/>
                </a:lnTo>
                <a:cubicBezTo>
                  <a:pt x="552063" y="1147770"/>
                  <a:pt x="592441" y="3086737"/>
                  <a:pt x="523949" y="3672197"/>
                </a:cubicBezTo>
                <a:cubicBezTo>
                  <a:pt x="500842" y="3684557"/>
                  <a:pt x="477855" y="3697282"/>
                  <a:pt x="454748" y="3709642"/>
                </a:cubicBezTo>
                <a:lnTo>
                  <a:pt x="448224" y="3510471"/>
                </a:lnTo>
                <a:lnTo>
                  <a:pt x="443564" y="3408563"/>
                </a:lnTo>
                <a:lnTo>
                  <a:pt x="438902" y="3304407"/>
                </a:lnTo>
                <a:lnTo>
                  <a:pt x="433941" y="3198777"/>
                </a:lnTo>
                <a:lnTo>
                  <a:pt x="427584" y="3092510"/>
                </a:lnTo>
                <a:lnTo>
                  <a:pt x="420988" y="2984390"/>
                </a:lnTo>
                <a:lnTo>
                  <a:pt x="414330" y="2874401"/>
                </a:lnTo>
                <a:lnTo>
                  <a:pt x="406840" y="2762980"/>
                </a:lnTo>
                <a:lnTo>
                  <a:pt x="397745" y="2650566"/>
                </a:lnTo>
                <a:lnTo>
                  <a:pt x="389154" y="2536612"/>
                </a:lnTo>
                <a:lnTo>
                  <a:pt x="379225" y="2421642"/>
                </a:lnTo>
                <a:lnTo>
                  <a:pt x="368316" y="2305627"/>
                </a:lnTo>
                <a:lnTo>
                  <a:pt x="357466" y="2189233"/>
                </a:lnTo>
                <a:lnTo>
                  <a:pt x="344982" y="2071473"/>
                </a:lnTo>
                <a:lnTo>
                  <a:pt x="332466" y="1952216"/>
                </a:lnTo>
                <a:lnTo>
                  <a:pt x="319121" y="1833776"/>
                </a:lnTo>
                <a:lnTo>
                  <a:pt x="304408" y="1713948"/>
                </a:lnTo>
                <a:lnTo>
                  <a:pt x="288685" y="1592703"/>
                </a:lnTo>
                <a:lnTo>
                  <a:pt x="273050" y="1471451"/>
                </a:lnTo>
                <a:lnTo>
                  <a:pt x="255813" y="1350328"/>
                </a:lnTo>
                <a:lnTo>
                  <a:pt x="237060" y="1227080"/>
                </a:lnTo>
                <a:lnTo>
                  <a:pt x="218488" y="1106065"/>
                </a:lnTo>
                <a:lnTo>
                  <a:pt x="198221" y="982940"/>
                </a:lnTo>
                <a:lnTo>
                  <a:pt x="177152" y="858755"/>
                </a:lnTo>
                <a:lnTo>
                  <a:pt x="155551" y="736861"/>
                </a:lnTo>
                <a:lnTo>
                  <a:pt x="131782" y="613645"/>
                </a:lnTo>
                <a:lnTo>
                  <a:pt x="107123" y="490500"/>
                </a:lnTo>
                <a:lnTo>
                  <a:pt x="82552" y="367348"/>
                </a:lnTo>
                <a:lnTo>
                  <a:pt x="55608" y="244762"/>
                </a:lnTo>
                <a:lnTo>
                  <a:pt x="28130" y="122220"/>
                </a:lnTo>
                <a:lnTo>
                  <a:pt x="0" y="0"/>
                </a:lnTo>
                <a:close/>
              </a:path>
            </a:pathLst>
          </a:custGeom>
          <a:solidFill>
            <a:schemeClr val="tx1">
              <a:alpha val="20000"/>
            </a:schemeClr>
          </a:solidFill>
          <a:ln>
            <a:noFill/>
          </a:ln>
        </p:spPr>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prstClr val="white"/>
              </a:solidFill>
              <a:effectLst/>
              <a:uLnTx/>
              <a:uFillTx/>
              <a:latin typeface="Century Gothic" panose="020B0502020202020204"/>
              <a:ea typeface="+mn-ea"/>
              <a:cs typeface="+mn-cs"/>
            </a:endParaRPr>
          </a:p>
        </p:txBody>
      </p:sp>
      <p:pic>
        <p:nvPicPr>
          <p:cNvPr id="9" name="Picture 8">
            <a:extLst>
              <a:ext uri="{FF2B5EF4-FFF2-40B4-BE49-F238E27FC236}">
                <a16:creationId xmlns:a16="http://schemas.microsoft.com/office/drawing/2014/main" id="{6F76E178-AD4B-44D4-A72B-B0621E217378}"/>
              </a:ext>
            </a:extLst>
          </p:cNvPr>
          <p:cNvPicPr>
            <a:picLocks noChangeAspect="1"/>
          </p:cNvPicPr>
          <p:nvPr/>
        </p:nvPicPr>
        <p:blipFill rotWithShape="1">
          <a:blip r:embed="rId7"/>
          <a:srcRect t="15096" r="-1" b="11545"/>
          <a:stretch/>
        </p:blipFill>
        <p:spPr>
          <a:xfrm>
            <a:off x="20" y="10"/>
            <a:ext cx="4971902" cy="2285990"/>
          </a:xfrm>
          <a:custGeom>
            <a:avLst/>
            <a:gdLst/>
            <a:ahLst/>
            <a:cxnLst/>
            <a:rect l="l" t="t" r="r" b="b"/>
            <a:pathLst>
              <a:path w="4971922" h="2286000">
                <a:moveTo>
                  <a:pt x="3628384" y="0"/>
                </a:moveTo>
                <a:lnTo>
                  <a:pt x="4971922" y="0"/>
                </a:lnTo>
                <a:lnTo>
                  <a:pt x="4946877" y="155677"/>
                </a:lnTo>
                <a:lnTo>
                  <a:pt x="4923008" y="310668"/>
                </a:lnTo>
                <a:lnTo>
                  <a:pt x="4899644" y="466344"/>
                </a:lnTo>
                <a:lnTo>
                  <a:pt x="4879641" y="622707"/>
                </a:lnTo>
                <a:lnTo>
                  <a:pt x="4859470" y="778383"/>
                </a:lnTo>
                <a:lnTo>
                  <a:pt x="4840644" y="934746"/>
                </a:lnTo>
                <a:lnTo>
                  <a:pt x="4824508" y="1089051"/>
                </a:lnTo>
                <a:lnTo>
                  <a:pt x="4809212" y="1245413"/>
                </a:lnTo>
                <a:lnTo>
                  <a:pt x="4795260" y="1401090"/>
                </a:lnTo>
                <a:lnTo>
                  <a:pt x="4783158" y="1554023"/>
                </a:lnTo>
                <a:lnTo>
                  <a:pt x="4771055" y="1709014"/>
                </a:lnTo>
                <a:lnTo>
                  <a:pt x="4760970" y="1861947"/>
                </a:lnTo>
                <a:lnTo>
                  <a:pt x="4753070" y="2014881"/>
                </a:lnTo>
                <a:lnTo>
                  <a:pt x="4744833" y="2167128"/>
                </a:lnTo>
                <a:lnTo>
                  <a:pt x="4739404" y="2286000"/>
                </a:lnTo>
                <a:lnTo>
                  <a:pt x="0" y="2286000"/>
                </a:lnTo>
                <a:lnTo>
                  <a:pt x="0" y="1"/>
                </a:lnTo>
                <a:lnTo>
                  <a:pt x="3628384" y="1"/>
                </a:lnTo>
                <a:close/>
              </a:path>
            </a:pathLst>
          </a:custGeom>
        </p:spPr>
      </p:pic>
      <p:sp>
        <p:nvSpPr>
          <p:cNvPr id="30" name="Rectangle 29">
            <a:extLst>
              <a:ext uri="{FF2B5EF4-FFF2-40B4-BE49-F238E27FC236}">
                <a16:creationId xmlns:a16="http://schemas.microsoft.com/office/drawing/2014/main" id="{D6F18ACE-6E82-4ADC-8A2F-A1771B309B16}"/>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10442448" y="0"/>
            <a:ext cx="685800" cy="1143000"/>
          </a:xfrm>
          <a:prstGeom prst="rect">
            <a:avLst/>
          </a:prstGeom>
          <a:solidFill>
            <a:schemeClr val="accent1"/>
          </a:solidFill>
          <a:ln>
            <a:noFill/>
          </a:ln>
        </p:spPr>
        <p:style>
          <a:lnRef idx="1">
            <a:schemeClr val="accent1"/>
          </a:lnRef>
          <a:fillRef idx="3">
            <a:schemeClr val="accent1"/>
          </a:fillRef>
          <a:effectRef idx="2">
            <a:schemeClr val="accent1"/>
          </a:effectRef>
          <a:fontRef idx="minor">
            <a:schemeClr val="lt1"/>
          </a:fontRef>
        </p:style>
      </p:sp>
      <p:pic>
        <p:nvPicPr>
          <p:cNvPr id="5" name="Picture 4" descr="Graphical user interface, diagram, text, application&#10;&#10;Description automatically generated">
            <a:extLst>
              <a:ext uri="{FF2B5EF4-FFF2-40B4-BE49-F238E27FC236}">
                <a16:creationId xmlns:a16="http://schemas.microsoft.com/office/drawing/2014/main" id="{994414E9-F189-4312-A4E1-5A5BB307BC60}"/>
              </a:ext>
            </a:extLst>
          </p:cNvPr>
          <p:cNvPicPr>
            <a:picLocks noChangeAspect="1"/>
          </p:cNvPicPr>
          <p:nvPr/>
        </p:nvPicPr>
        <p:blipFill rotWithShape="1">
          <a:blip r:embed="rId8"/>
          <a:srcRect t="11145" r="1" b="12614"/>
          <a:stretch/>
        </p:blipFill>
        <p:spPr>
          <a:xfrm>
            <a:off x="20" y="2286000"/>
            <a:ext cx="4754866" cy="2286000"/>
          </a:xfrm>
          <a:custGeom>
            <a:avLst/>
            <a:gdLst/>
            <a:ahLst/>
            <a:cxnLst/>
            <a:rect l="l" t="t" r="r" b="b"/>
            <a:pathLst>
              <a:path w="4754886" h="2286000">
                <a:moveTo>
                  <a:pt x="0" y="0"/>
                </a:moveTo>
                <a:lnTo>
                  <a:pt x="4739404" y="0"/>
                </a:lnTo>
                <a:lnTo>
                  <a:pt x="4737942" y="32004"/>
                </a:lnTo>
                <a:lnTo>
                  <a:pt x="4733067" y="181509"/>
                </a:lnTo>
                <a:lnTo>
                  <a:pt x="4728865" y="331013"/>
                </a:lnTo>
                <a:lnTo>
                  <a:pt x="4724831" y="479146"/>
                </a:lnTo>
                <a:lnTo>
                  <a:pt x="4722982" y="625221"/>
                </a:lnTo>
                <a:lnTo>
                  <a:pt x="4720965" y="771297"/>
                </a:lnTo>
                <a:lnTo>
                  <a:pt x="4719956" y="915315"/>
                </a:lnTo>
                <a:lnTo>
                  <a:pt x="4720965" y="1057961"/>
                </a:lnTo>
                <a:lnTo>
                  <a:pt x="4720965" y="1199236"/>
                </a:lnTo>
                <a:lnTo>
                  <a:pt x="4722982" y="1339139"/>
                </a:lnTo>
                <a:lnTo>
                  <a:pt x="4726007" y="1476299"/>
                </a:lnTo>
                <a:lnTo>
                  <a:pt x="4728865" y="1612087"/>
                </a:lnTo>
                <a:lnTo>
                  <a:pt x="4732059" y="1745133"/>
                </a:lnTo>
                <a:lnTo>
                  <a:pt x="4736933" y="1877492"/>
                </a:lnTo>
                <a:lnTo>
                  <a:pt x="4742144" y="2007793"/>
                </a:lnTo>
                <a:lnTo>
                  <a:pt x="4746850" y="2135352"/>
                </a:lnTo>
                <a:lnTo>
                  <a:pt x="4754886" y="2286000"/>
                </a:lnTo>
                <a:lnTo>
                  <a:pt x="0" y="2286000"/>
                </a:lnTo>
                <a:close/>
              </a:path>
            </a:pathLst>
          </a:custGeom>
        </p:spPr>
      </p:pic>
      <p:sp>
        <p:nvSpPr>
          <p:cNvPr id="3" name="TextBox 2">
            <a:extLst>
              <a:ext uri="{FF2B5EF4-FFF2-40B4-BE49-F238E27FC236}">
                <a16:creationId xmlns:a16="http://schemas.microsoft.com/office/drawing/2014/main" id="{92B54B7C-CE8A-4F5D-9AB5-4C4BA541782D}"/>
              </a:ext>
            </a:extLst>
          </p:cNvPr>
          <p:cNvSpPr txBox="1"/>
          <p:nvPr/>
        </p:nvSpPr>
        <p:spPr>
          <a:xfrm>
            <a:off x="5410950" y="2052918"/>
            <a:ext cx="4638903" cy="4195481"/>
          </a:xfrm>
          <a:prstGeom prst="rect">
            <a:avLst/>
          </a:prstGeom>
        </p:spPr>
        <p:txBody>
          <a:bodyPr vert="horz" lIns="91440" tIns="45720" rIns="91440" bIns="45720" rtlCol="0">
            <a:normAutofit/>
          </a:bodyPr>
          <a:lstStyle/>
          <a:p>
            <a:pPr marL="0">
              <a:lnSpc>
                <a:spcPct val="90000"/>
              </a:lnSpc>
              <a:spcBef>
                <a:spcPts val="1000"/>
              </a:spcBef>
              <a:buClr>
                <a:schemeClr val="bg2">
                  <a:lumMod val="40000"/>
                  <a:lumOff val="60000"/>
                </a:schemeClr>
              </a:buClr>
              <a:buSzPct val="80000"/>
              <a:buFont typeface="Wingdings 3" charset="2"/>
              <a:buChar char=""/>
            </a:pPr>
            <a:endParaRPr lang="en-US">
              <a:latin typeface="+mj-lt"/>
              <a:ea typeface="+mj-ea"/>
              <a:cs typeface="+mj-cs"/>
            </a:endParaRPr>
          </a:p>
          <a:p>
            <a:pPr>
              <a:lnSpc>
                <a:spcPct val="90000"/>
              </a:lnSpc>
              <a:spcBef>
                <a:spcPts val="1000"/>
              </a:spcBef>
              <a:buClr>
                <a:schemeClr val="bg2">
                  <a:lumMod val="40000"/>
                  <a:lumOff val="60000"/>
                </a:schemeClr>
              </a:buClr>
              <a:buSzPct val="80000"/>
              <a:buFont typeface="Wingdings 3" charset="2"/>
              <a:buChar char=""/>
            </a:pPr>
            <a:r>
              <a:rPr lang="en-US">
                <a:latin typeface="+mj-lt"/>
                <a:ea typeface="+mj-ea"/>
                <a:cs typeface="+mj-cs"/>
              </a:rPr>
              <a:t>-linear models : looks at one-way communication-SHANNON-WEAVER model</a:t>
            </a:r>
          </a:p>
          <a:p>
            <a:pPr>
              <a:lnSpc>
                <a:spcPct val="90000"/>
              </a:lnSpc>
              <a:spcBef>
                <a:spcPts val="1000"/>
              </a:spcBef>
              <a:buClr>
                <a:schemeClr val="bg2">
                  <a:lumMod val="40000"/>
                  <a:lumOff val="60000"/>
                </a:schemeClr>
              </a:buClr>
              <a:buSzPct val="80000"/>
              <a:buFont typeface="Wingdings 3" charset="2"/>
              <a:buChar char=""/>
            </a:pPr>
            <a:endParaRPr lang="en-US">
              <a:latin typeface="+mj-lt"/>
              <a:ea typeface="+mj-ea"/>
              <a:cs typeface="+mj-cs"/>
            </a:endParaRPr>
          </a:p>
          <a:p>
            <a:pPr>
              <a:lnSpc>
                <a:spcPct val="90000"/>
              </a:lnSpc>
              <a:spcBef>
                <a:spcPts val="1000"/>
              </a:spcBef>
              <a:buClr>
                <a:schemeClr val="bg2">
                  <a:lumMod val="40000"/>
                  <a:lumOff val="60000"/>
                </a:schemeClr>
              </a:buClr>
              <a:buSzPct val="80000"/>
              <a:buFont typeface="Wingdings 3" charset="2"/>
              <a:buChar char=""/>
            </a:pPr>
            <a:endParaRPr lang="en-US">
              <a:latin typeface="+mj-lt"/>
              <a:ea typeface="+mj-ea"/>
              <a:cs typeface="+mj-cs"/>
            </a:endParaRPr>
          </a:p>
          <a:p>
            <a:pPr>
              <a:lnSpc>
                <a:spcPct val="90000"/>
              </a:lnSpc>
              <a:spcBef>
                <a:spcPts val="1000"/>
              </a:spcBef>
              <a:buClr>
                <a:schemeClr val="bg2">
                  <a:lumMod val="40000"/>
                  <a:lumOff val="60000"/>
                </a:schemeClr>
              </a:buClr>
              <a:buSzPct val="80000"/>
              <a:buFont typeface="Wingdings 3" charset="2"/>
              <a:buChar char=""/>
            </a:pPr>
            <a:r>
              <a:rPr lang="en-US">
                <a:latin typeface="+mj-lt"/>
                <a:ea typeface="+mj-ea"/>
                <a:cs typeface="+mj-cs"/>
              </a:rPr>
              <a:t>-interactive models : looks at two-way communication-SCHRAMM  model</a:t>
            </a:r>
          </a:p>
          <a:p>
            <a:pPr>
              <a:lnSpc>
                <a:spcPct val="90000"/>
              </a:lnSpc>
              <a:spcBef>
                <a:spcPts val="1000"/>
              </a:spcBef>
              <a:buClr>
                <a:schemeClr val="bg2">
                  <a:lumMod val="40000"/>
                  <a:lumOff val="60000"/>
                </a:schemeClr>
              </a:buClr>
              <a:buSzPct val="80000"/>
              <a:buFont typeface="Wingdings 3" charset="2"/>
              <a:buChar char=""/>
            </a:pPr>
            <a:endParaRPr lang="en-US">
              <a:latin typeface="+mj-lt"/>
              <a:ea typeface="+mj-ea"/>
              <a:cs typeface="+mj-cs"/>
            </a:endParaRPr>
          </a:p>
          <a:p>
            <a:pPr>
              <a:lnSpc>
                <a:spcPct val="90000"/>
              </a:lnSpc>
              <a:spcBef>
                <a:spcPts val="1000"/>
              </a:spcBef>
              <a:buClr>
                <a:schemeClr val="bg2">
                  <a:lumMod val="40000"/>
                  <a:lumOff val="60000"/>
                </a:schemeClr>
              </a:buClr>
              <a:buSzPct val="80000"/>
              <a:buFont typeface="Wingdings 3" charset="2"/>
              <a:buChar char=""/>
            </a:pPr>
            <a:r>
              <a:rPr lang="en-US">
                <a:latin typeface="+mj-lt"/>
                <a:ea typeface="+mj-ea"/>
                <a:cs typeface="+mj-cs"/>
              </a:rPr>
              <a:t>-transactional models : looks at two-way communication and a complex progression of the message-DANCE`s model</a:t>
            </a:r>
          </a:p>
        </p:txBody>
      </p:sp>
      <p:pic>
        <p:nvPicPr>
          <p:cNvPr id="6" name="Picture 5" descr="Diagram&#10;&#10;Description automatically generated">
            <a:extLst>
              <a:ext uri="{FF2B5EF4-FFF2-40B4-BE49-F238E27FC236}">
                <a16:creationId xmlns:a16="http://schemas.microsoft.com/office/drawing/2014/main" id="{BFBC75B8-834C-4D6A-99AC-31EA64D41CB0}"/>
              </a:ext>
            </a:extLst>
          </p:cNvPr>
          <p:cNvPicPr>
            <a:picLocks noChangeAspect="1"/>
          </p:cNvPicPr>
          <p:nvPr/>
        </p:nvPicPr>
        <p:blipFill rotWithShape="1">
          <a:blip r:embed="rId9"/>
          <a:srcRect t="16913" b="12062"/>
          <a:stretch/>
        </p:blipFill>
        <p:spPr>
          <a:xfrm>
            <a:off x="20" y="4572000"/>
            <a:ext cx="4973079" cy="2286000"/>
          </a:xfrm>
          <a:custGeom>
            <a:avLst/>
            <a:gdLst/>
            <a:ahLst/>
            <a:cxnLst/>
            <a:rect l="l" t="t" r="r" b="b"/>
            <a:pathLst>
              <a:path w="4973099" h="2286000">
                <a:moveTo>
                  <a:pt x="0" y="0"/>
                </a:moveTo>
                <a:lnTo>
                  <a:pt x="4754887" y="0"/>
                </a:lnTo>
                <a:lnTo>
                  <a:pt x="4760130" y="98298"/>
                </a:lnTo>
                <a:lnTo>
                  <a:pt x="4774249" y="336956"/>
                </a:lnTo>
                <a:lnTo>
                  <a:pt x="4789041" y="566013"/>
                </a:lnTo>
                <a:lnTo>
                  <a:pt x="4805346" y="782726"/>
                </a:lnTo>
                <a:lnTo>
                  <a:pt x="4822323" y="989838"/>
                </a:lnTo>
                <a:lnTo>
                  <a:pt x="4840644" y="1181862"/>
                </a:lnTo>
                <a:lnTo>
                  <a:pt x="4858630" y="1362227"/>
                </a:lnTo>
                <a:lnTo>
                  <a:pt x="4876615" y="1528191"/>
                </a:lnTo>
                <a:lnTo>
                  <a:pt x="4893592" y="1680438"/>
                </a:lnTo>
                <a:lnTo>
                  <a:pt x="4909729" y="1815541"/>
                </a:lnTo>
                <a:lnTo>
                  <a:pt x="4925025" y="1937613"/>
                </a:lnTo>
                <a:lnTo>
                  <a:pt x="4937800" y="2040483"/>
                </a:lnTo>
                <a:lnTo>
                  <a:pt x="4949902" y="2126894"/>
                </a:lnTo>
                <a:lnTo>
                  <a:pt x="4967216" y="2245538"/>
                </a:lnTo>
                <a:lnTo>
                  <a:pt x="4973099" y="2286000"/>
                </a:lnTo>
                <a:lnTo>
                  <a:pt x="4075210" y="2286000"/>
                </a:lnTo>
                <a:lnTo>
                  <a:pt x="0" y="2286000"/>
                </a:lnTo>
                <a:close/>
              </a:path>
            </a:pathLst>
          </a:custGeom>
        </p:spPr>
      </p:pic>
    </p:spTree>
    <p:extLst>
      <p:ext uri="{BB962C8B-B14F-4D97-AF65-F5344CB8AC3E}">
        <p14:creationId xmlns:p14="http://schemas.microsoft.com/office/powerpoint/2010/main" val="3561028611"/>
      </p:ext>
    </p:extLst>
  </p:cSld>
  <p:clrMapOvr>
    <a:masterClrMapping/>
  </p:clrMapOvr>
  <mc:AlternateContent xmlns:mc="http://schemas.openxmlformats.org/markup-compatibility/2006" xmlns:p14="http://schemas.microsoft.com/office/powerpoint/2010/main">
    <mc:Choice Requires="p14">
      <p:transition spd="slow" p14:dur="3400">
        <p14:reveal/>
      </p:transition>
    </mc:Choice>
    <mc:Fallback xmlns="">
      <p:transition spd="slow">
        <p:fade/>
      </p:transition>
    </mc:Fallback>
  </mc:AlternateContent>
</p:sld>
</file>

<file path=ppt/slides/slide8.xml><?xml version="1.0" encoding="utf-8"?>
<p:sld xmlns:a="http://schemas.openxmlformats.org/drawingml/2006/main" xmlns:r="http://schemas.openxmlformats.org/officeDocument/2006/relationships" xmlns:p="http://schemas.openxmlformats.org/presentationml/2006/main">
  <p:cSld>
    <p:bg>
      <p:bgPr>
        <a:blipFill rotWithShape="1">
          <a:blip r:embed="rId2">
            <a:duotone>
              <a:schemeClr val="bg2">
                <a:shade val="69000"/>
                <a:hueMod val="108000"/>
                <a:satMod val="164000"/>
                <a:lumMod val="74000"/>
              </a:schemeClr>
              <a:schemeClr val="bg2">
                <a:tint val="96000"/>
                <a:hueMod val="88000"/>
                <a:satMod val="140000"/>
                <a:lumMod val="132000"/>
              </a:schemeClr>
            </a:duotone>
          </a:blip>
          <a:stretch/>
        </a:blipFill>
        <a:effectLst/>
      </p:bgPr>
    </p:bg>
    <p:spTree>
      <p:nvGrpSpPr>
        <p:cNvPr id="1" name=""/>
        <p:cNvGrpSpPr/>
        <p:nvPr/>
      </p:nvGrpSpPr>
      <p:grpSpPr>
        <a:xfrm>
          <a:off x="0" y="0"/>
          <a:ext cx="0" cy="0"/>
          <a:chOff x="0" y="0"/>
          <a:chExt cx="0" cy="0"/>
        </a:xfrm>
      </p:grpSpPr>
      <p:pic>
        <p:nvPicPr>
          <p:cNvPr id="42" name="Picture 8">
            <a:extLst>
              <a:ext uri="{FF2B5EF4-FFF2-40B4-BE49-F238E27FC236}">
                <a16:creationId xmlns:a16="http://schemas.microsoft.com/office/drawing/2014/main" id="{F1B8F9CB-890B-4CB8-B503-188A763E2FC1}"/>
              </a:ext>
              <a:ext uri="{C183D7F6-B498-43B3-948B-1728B52AA6E4}">
                <adec:decorative xmlns:adec="http://schemas.microsoft.com/office/drawing/2017/decorative" val="1"/>
              </a:ext>
            </a:extLst>
          </p:cNvPr>
          <p:cNvPicPr>
            <a:picLocks noGrp="1" noRot="1" noChangeAspect="1" noMove="1" noResize="1" noEditPoints="1" noAdjustHandles="1" noChangeArrowheads="1" noChangeShapeType="1" noCrop="1"/>
          </p:cNvPicPr>
          <p:nvPr>
            <p:extLst>
              <p:ext uri="{386F3935-93C4-4BCD-93E2-E3B085C9AB24}">
                <p16:designElem xmlns:p16="http://schemas.microsoft.com/office/powerpoint/2015/main" val="1"/>
              </p:ext>
            </p:extLst>
          </p:nvPr>
        </p:nvPicPr>
        <p:blipFill rotWithShape="1">
          <a:blip r:embed="rId3">
            <a:extLst>
              <a:ext uri="{28A0092B-C50C-407E-A947-70E740481C1C}">
                <a14:useLocalDpi xmlns:a14="http://schemas.microsoft.com/office/drawing/2010/main" val="0"/>
              </a:ext>
            </a:extLst>
          </a:blip>
          <a:srcRect l="3613"/>
          <a:stretch/>
        </p:blipFill>
        <p:spPr>
          <a:xfrm>
            <a:off x="0" y="2669685"/>
            <a:ext cx="4037012" cy="4188315"/>
          </a:xfrm>
          <a:prstGeom prst="rect">
            <a:avLst/>
          </a:prstGeom>
        </p:spPr>
      </p:pic>
      <p:pic>
        <p:nvPicPr>
          <p:cNvPr id="43" name="Picture 10">
            <a:extLst>
              <a:ext uri="{FF2B5EF4-FFF2-40B4-BE49-F238E27FC236}">
                <a16:creationId xmlns:a16="http://schemas.microsoft.com/office/drawing/2014/main" id="{AA632AB4-3837-4FD0-8B62-0A18B573F46D}"/>
              </a:ext>
              <a:ext uri="{C183D7F6-B498-43B3-948B-1728B52AA6E4}">
                <adec:decorative xmlns:adec="http://schemas.microsoft.com/office/drawing/2017/decorative" val="1"/>
              </a:ext>
            </a:extLst>
          </p:cNvPr>
          <p:cNvPicPr>
            <a:picLocks noGrp="1" noRot="1" noChangeAspect="1" noMove="1" noResize="1" noEditPoints="1" noAdjustHandles="1" noChangeArrowheads="1" noChangeShapeType="1" noCrop="1"/>
          </p:cNvPicPr>
          <p:nvPr>
            <p:extLst>
              <p:ext uri="{386F3935-93C4-4BCD-93E2-E3B085C9AB24}">
                <p16:designElem xmlns:p16="http://schemas.microsoft.com/office/powerpoint/2015/main" val="1"/>
              </p:ext>
            </p:extLst>
          </p:nvPr>
        </p:nvPicPr>
        <p:blipFill rotWithShape="1">
          <a:blip r:embed="rId4">
            <a:extLst>
              <a:ext uri="{28A0092B-C50C-407E-A947-70E740481C1C}">
                <a14:useLocalDpi xmlns:a14="http://schemas.microsoft.com/office/drawing/2010/main" val="0"/>
              </a:ext>
            </a:extLst>
          </a:blip>
          <a:srcRect l="35640"/>
          <a:stretch/>
        </p:blipFill>
        <p:spPr>
          <a:xfrm>
            <a:off x="0" y="2892347"/>
            <a:ext cx="1522412" cy="2365453"/>
          </a:xfrm>
          <a:prstGeom prst="rect">
            <a:avLst/>
          </a:prstGeom>
        </p:spPr>
      </p:pic>
      <p:sp>
        <p:nvSpPr>
          <p:cNvPr id="44" name="Oval 12">
            <a:extLst>
              <a:ext uri="{FF2B5EF4-FFF2-40B4-BE49-F238E27FC236}">
                <a16:creationId xmlns:a16="http://schemas.microsoft.com/office/drawing/2014/main" id="{C393B4A7-6ABF-423D-A762-3CDB4897A833}"/>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8609012" y="1676400"/>
            <a:ext cx="2819400" cy="2819400"/>
          </a:xfrm>
          <a:prstGeom prst="ellipse">
            <a:avLst/>
          </a:prstGeom>
          <a:gradFill flip="none" rotWithShape="1">
            <a:gsLst>
              <a:gs pos="0">
                <a:schemeClr val="bg2">
                  <a:lumMod val="60000"/>
                  <a:lumOff val="40000"/>
                  <a:alpha val="7000"/>
                </a:schemeClr>
              </a:gs>
              <a:gs pos="69000">
                <a:schemeClr val="bg2">
                  <a:lumMod val="60000"/>
                  <a:lumOff val="40000"/>
                  <a:alpha val="0"/>
                </a:schemeClr>
              </a:gs>
              <a:gs pos="36000">
                <a:schemeClr val="bg2">
                  <a:lumMod val="60000"/>
                  <a:lumOff val="40000"/>
                  <a:alpha val="6000"/>
                </a:schemeClr>
              </a:gs>
            </a:gsLst>
            <a:path path="circle">
              <a:fillToRect l="50000" t="50000" r="50000" b="50000"/>
            </a:path>
            <a:tileRect/>
          </a:gradFill>
          <a:ln>
            <a:noFill/>
          </a:ln>
          <a:effectLst/>
        </p:spPr>
        <p:style>
          <a:lnRef idx="1">
            <a:schemeClr val="accent1"/>
          </a:lnRef>
          <a:fillRef idx="3">
            <a:schemeClr val="accent1"/>
          </a:fillRef>
          <a:effectRef idx="2">
            <a:schemeClr val="accent1"/>
          </a:effectRef>
          <a:fontRef idx="minor">
            <a:schemeClr val="lt1"/>
          </a:fontRef>
        </p:style>
      </p:sp>
      <p:pic>
        <p:nvPicPr>
          <p:cNvPr id="45" name="Picture 14">
            <a:extLst>
              <a:ext uri="{FF2B5EF4-FFF2-40B4-BE49-F238E27FC236}">
                <a16:creationId xmlns:a16="http://schemas.microsoft.com/office/drawing/2014/main" id="{9CD2319A-6FA9-4EFB-9EDF-7304467425E8}"/>
              </a:ext>
              <a:ext uri="{C183D7F6-B498-43B3-948B-1728B52AA6E4}">
                <adec:decorative xmlns:adec="http://schemas.microsoft.com/office/drawing/2017/decorative" val="1"/>
              </a:ext>
            </a:extLst>
          </p:cNvPr>
          <p:cNvPicPr>
            <a:picLocks noGrp="1" noRot="1" noChangeAspect="1" noMove="1" noResize="1" noEditPoints="1" noAdjustHandles="1" noChangeArrowheads="1" noChangeShapeType="1" noCrop="1"/>
          </p:cNvPicPr>
          <p:nvPr>
            <p:extLst>
              <p:ext uri="{386F3935-93C4-4BCD-93E2-E3B085C9AB24}">
                <p16:designElem xmlns:p16="http://schemas.microsoft.com/office/powerpoint/2015/main" val="1"/>
              </p:ext>
            </p:extLst>
          </p:nvPr>
        </p:nvPicPr>
        <p:blipFill rotWithShape="1">
          <a:blip r:embed="rId5">
            <a:extLst>
              <a:ext uri="{28A0092B-C50C-407E-A947-70E740481C1C}">
                <a14:useLocalDpi xmlns:a14="http://schemas.microsoft.com/office/drawing/2010/main" val="0"/>
              </a:ext>
            </a:extLst>
          </a:blip>
          <a:srcRect t="28813"/>
          <a:stretch/>
        </p:blipFill>
        <p:spPr>
          <a:xfrm>
            <a:off x="7999412" y="0"/>
            <a:ext cx="1603387" cy="1141407"/>
          </a:xfrm>
          <a:prstGeom prst="rect">
            <a:avLst/>
          </a:prstGeom>
        </p:spPr>
      </p:pic>
      <p:pic>
        <p:nvPicPr>
          <p:cNvPr id="46" name="Picture 16">
            <a:extLst>
              <a:ext uri="{FF2B5EF4-FFF2-40B4-BE49-F238E27FC236}">
                <a16:creationId xmlns:a16="http://schemas.microsoft.com/office/drawing/2014/main" id="{D1692A93-3514-4486-8B67-CCA4E0259BCB}"/>
              </a:ext>
              <a:ext uri="{C183D7F6-B498-43B3-948B-1728B52AA6E4}">
                <adec:decorative xmlns:adec="http://schemas.microsoft.com/office/drawing/2017/decorative" val="1"/>
              </a:ext>
            </a:extLst>
          </p:cNvPr>
          <p:cNvPicPr>
            <a:picLocks noGrp="1" noRot="1" noChangeAspect="1" noMove="1" noResize="1" noEditPoints="1" noAdjustHandles="1" noChangeArrowheads="1" noChangeShapeType="1" noCrop="1"/>
          </p:cNvPicPr>
          <p:nvPr>
            <p:extLst>
              <p:ext uri="{386F3935-93C4-4BCD-93E2-E3B085C9AB24}">
                <p16:designElem xmlns:p16="http://schemas.microsoft.com/office/powerpoint/2015/main" val="1"/>
              </p:ext>
            </p:extLst>
          </p:nvPr>
        </p:nvPicPr>
        <p:blipFill rotWithShape="1">
          <a:blip r:embed="rId6">
            <a:extLst>
              <a:ext uri="{28A0092B-C50C-407E-A947-70E740481C1C}">
                <a14:useLocalDpi xmlns:a14="http://schemas.microsoft.com/office/drawing/2010/main" val="0"/>
              </a:ext>
            </a:extLst>
          </a:blip>
          <a:srcRect b="23320"/>
          <a:stretch/>
        </p:blipFill>
        <p:spPr>
          <a:xfrm>
            <a:off x="8605878" y="6096000"/>
            <a:ext cx="993734" cy="762000"/>
          </a:xfrm>
          <a:prstGeom prst="rect">
            <a:avLst/>
          </a:prstGeom>
        </p:spPr>
      </p:pic>
      <p:sp>
        <p:nvSpPr>
          <p:cNvPr id="47" name="Rectangle 18">
            <a:extLst>
              <a:ext uri="{FF2B5EF4-FFF2-40B4-BE49-F238E27FC236}">
                <a16:creationId xmlns:a16="http://schemas.microsoft.com/office/drawing/2014/main" id="{01AD250C-F2EA-449F-9B14-DF5BB674C500}"/>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10437812" y="0"/>
            <a:ext cx="685800" cy="1143000"/>
          </a:xfrm>
          <a:prstGeom prst="rect">
            <a:avLst/>
          </a:prstGeom>
          <a:solidFill>
            <a:schemeClr val="accent1"/>
          </a:solidFill>
          <a:ln>
            <a:noFill/>
          </a:ln>
        </p:spPr>
        <p:style>
          <a:lnRef idx="1">
            <a:schemeClr val="accent1"/>
          </a:lnRef>
          <a:fillRef idx="3">
            <a:schemeClr val="accent1"/>
          </a:fillRef>
          <a:effectRef idx="2">
            <a:schemeClr val="accent1"/>
          </a:effectRef>
          <a:fontRef idx="minor">
            <a:schemeClr val="lt1"/>
          </a:fontRef>
        </p:style>
      </p:sp>
      <p:sp>
        <p:nvSpPr>
          <p:cNvPr id="3" name="TextBox 2">
            <a:extLst>
              <a:ext uri="{FF2B5EF4-FFF2-40B4-BE49-F238E27FC236}">
                <a16:creationId xmlns:a16="http://schemas.microsoft.com/office/drawing/2014/main" id="{172A2616-70E3-4E30-ADF5-8CA31B0E7103}"/>
              </a:ext>
            </a:extLst>
          </p:cNvPr>
          <p:cNvSpPr txBox="1"/>
          <p:nvPr/>
        </p:nvSpPr>
        <p:spPr>
          <a:xfrm>
            <a:off x="646111" y="452718"/>
            <a:ext cx="9404723" cy="1400530"/>
          </a:xfrm>
          <a:prstGeom prst="rect">
            <a:avLst/>
          </a:prstGeom>
        </p:spPr>
        <p:txBody>
          <a:bodyPr vert="horz" lIns="91440" tIns="45720" rIns="91440" bIns="45720" rtlCol="0" anchor="t">
            <a:normAutofit/>
          </a:bodyPr>
          <a:lstStyle/>
          <a:p>
            <a:pPr algn="ctr">
              <a:lnSpc>
                <a:spcPct val="90000"/>
              </a:lnSpc>
              <a:spcBef>
                <a:spcPct val="0"/>
              </a:spcBef>
              <a:spcAft>
                <a:spcPts val="600"/>
              </a:spcAft>
            </a:pPr>
            <a:r>
              <a:rPr kumimoji="0" lang="en-US" sz="2900" b="1" u="none" strike="noStrike" cap="none" spc="0" normalizeH="0" baseline="0" noProof="0" dirty="0">
                <a:ln>
                  <a:noFill/>
                </a:ln>
                <a:solidFill>
                  <a:schemeClr val="tx2"/>
                </a:solidFill>
                <a:effectLst/>
                <a:uLnTx/>
                <a:uFillTx/>
                <a:latin typeface="Arial" panose="020B0604020202020204" pitchFamily="34" charset="0"/>
                <a:ea typeface="+mj-ea"/>
                <a:cs typeface="Arial" panose="020B0604020202020204" pitchFamily="34" charset="0"/>
              </a:rPr>
              <a:t>SCHRAMM</a:t>
            </a:r>
            <a:r>
              <a:rPr kumimoji="0" lang="en-US" sz="2900" u="none" strike="noStrike" cap="none" spc="0" normalizeH="0" baseline="0" noProof="0" dirty="0">
                <a:ln>
                  <a:noFill/>
                </a:ln>
                <a:solidFill>
                  <a:schemeClr val="tx2"/>
                </a:solidFill>
                <a:effectLst/>
                <a:uLnTx/>
                <a:uFillTx/>
                <a:latin typeface="Arial" panose="020B0604020202020204" pitchFamily="34" charset="0"/>
                <a:ea typeface="+mj-ea"/>
                <a:cs typeface="Arial" panose="020B0604020202020204" pitchFamily="34" charset="0"/>
              </a:rPr>
              <a:t> model applicated in the BAKKAVOR communication with the external stakeholders</a:t>
            </a:r>
            <a:endParaRPr lang="en-US" sz="2900" dirty="0">
              <a:solidFill>
                <a:schemeClr val="tx2"/>
              </a:solidFill>
              <a:latin typeface="Arial" panose="020B0604020202020204" pitchFamily="34" charset="0"/>
              <a:ea typeface="+mj-ea"/>
              <a:cs typeface="Arial" panose="020B0604020202020204" pitchFamily="34" charset="0"/>
            </a:endParaRPr>
          </a:p>
        </p:txBody>
      </p:sp>
      <p:graphicFrame>
        <p:nvGraphicFramePr>
          <p:cNvPr id="4" name="Content Placeholder 2">
            <a:extLst>
              <a:ext uri="{FF2B5EF4-FFF2-40B4-BE49-F238E27FC236}">
                <a16:creationId xmlns:a16="http://schemas.microsoft.com/office/drawing/2014/main" id="{EB93A092-B2B4-4876-8088-87F0196C4B9C}"/>
              </a:ext>
            </a:extLst>
          </p:cNvPr>
          <p:cNvGraphicFramePr>
            <a:graphicFrameLocks/>
          </p:cNvGraphicFramePr>
          <p:nvPr>
            <p:extLst>
              <p:ext uri="{D42A27DB-BD31-4B8C-83A1-F6EECF244321}">
                <p14:modId xmlns:p14="http://schemas.microsoft.com/office/powerpoint/2010/main" val="1457882186"/>
              </p:ext>
            </p:extLst>
          </p:nvPr>
        </p:nvGraphicFramePr>
        <p:xfrm>
          <a:off x="646111" y="2237362"/>
          <a:ext cx="9404352" cy="4046706"/>
        </p:xfrm>
        <a:graphic>
          <a:graphicData uri="http://schemas.openxmlformats.org/drawingml/2006/diagram">
            <dgm:relIds xmlns:dgm="http://schemas.openxmlformats.org/drawingml/2006/diagram" xmlns:r="http://schemas.openxmlformats.org/officeDocument/2006/relationships" r:dm="rId7" r:lo="rId8" r:qs="rId9" r:cs="rId10"/>
          </a:graphicData>
        </a:graphic>
      </p:graphicFrame>
    </p:spTree>
    <p:extLst>
      <p:ext uri="{BB962C8B-B14F-4D97-AF65-F5344CB8AC3E}">
        <p14:creationId xmlns:p14="http://schemas.microsoft.com/office/powerpoint/2010/main" val="839186655"/>
      </p:ext>
    </p:extLst>
  </p:cSld>
  <p:clrMapOvr>
    <a:masterClrMapping/>
  </p:clrMapOvr>
  <mc:AlternateContent xmlns:mc="http://schemas.openxmlformats.org/markup-compatibility/2006" xmlns:p15="http://schemas.microsoft.com/office/powerpoint/2012/main">
    <mc:Choice Requires="p15">
      <p:transition xmlns:p14="http://schemas.microsoft.com/office/powerpoint/2010/main" spd="slow" p14:dur="2000">
        <p15:prstTrans prst="fallOver"/>
      </p:transition>
    </mc:Choice>
    <mc:Fallback xmlns="">
      <p:transition spd="slow">
        <p:fade/>
      </p:transition>
    </mc:Fallback>
  </mc:AlternateContent>
</p:sld>
</file>

<file path=ppt/slides/slide9.xml><?xml version="1.0" encoding="utf-8"?>
<p:sld xmlns:a="http://schemas.openxmlformats.org/drawingml/2006/main" xmlns:r="http://schemas.openxmlformats.org/officeDocument/2006/relationships" xmlns:p="http://schemas.openxmlformats.org/presentationml/2006/main">
  <p:cSld>
    <p:bg>
      <p:bgPr>
        <a:blipFill rotWithShape="1">
          <a:blip r:embed="rId2">
            <a:duotone>
              <a:schemeClr val="bg2">
                <a:shade val="69000"/>
                <a:hueMod val="108000"/>
                <a:satMod val="164000"/>
                <a:lumMod val="74000"/>
              </a:schemeClr>
              <a:schemeClr val="bg2">
                <a:tint val="96000"/>
                <a:hueMod val="88000"/>
                <a:satMod val="140000"/>
                <a:lumMod val="132000"/>
              </a:schemeClr>
            </a:duotone>
          </a:blip>
          <a:stretch/>
        </a:blipFill>
        <a:effectLst/>
      </p:bgPr>
    </p:bg>
    <p:spTree>
      <p:nvGrpSpPr>
        <p:cNvPr id="1" name=""/>
        <p:cNvGrpSpPr/>
        <p:nvPr/>
      </p:nvGrpSpPr>
      <p:grpSpPr>
        <a:xfrm>
          <a:off x="0" y="0"/>
          <a:ext cx="0" cy="0"/>
          <a:chOff x="0" y="0"/>
          <a:chExt cx="0" cy="0"/>
        </a:xfrm>
      </p:grpSpPr>
      <p:pic>
        <p:nvPicPr>
          <p:cNvPr id="10" name="Picture 9">
            <a:extLst>
              <a:ext uri="{FF2B5EF4-FFF2-40B4-BE49-F238E27FC236}">
                <a16:creationId xmlns:a16="http://schemas.microsoft.com/office/drawing/2014/main" id="{41B68C77-138E-4BF7-A276-BD0C78A4219F}"/>
              </a:ext>
              <a:ext uri="{C183D7F6-B498-43B3-948B-1728B52AA6E4}">
                <adec:decorative xmlns:adec="http://schemas.microsoft.com/office/drawing/2017/decorative" val="1"/>
              </a:ext>
            </a:extLst>
          </p:cNvPr>
          <p:cNvPicPr>
            <a:picLocks noGrp="1" noRot="1" noChangeAspect="1" noMove="1" noResize="1" noEditPoints="1" noAdjustHandles="1" noChangeArrowheads="1" noChangeShapeType="1" noCrop="1"/>
          </p:cNvPicPr>
          <p:nvPr>
            <p:extLst>
              <p:ext uri="{386F3935-93C4-4BCD-93E2-E3B085C9AB24}">
                <p16:designElem xmlns:p16="http://schemas.microsoft.com/office/powerpoint/2015/main" val="1"/>
              </p:ext>
            </p:extLst>
          </p:nvPr>
        </p:nvPicPr>
        <p:blipFill rotWithShape="1">
          <a:blip r:embed="rId3">
            <a:extLst>
              <a:ext uri="{28A0092B-C50C-407E-A947-70E740481C1C}">
                <a14:useLocalDpi xmlns:a14="http://schemas.microsoft.com/office/drawing/2010/main" val="0"/>
              </a:ext>
            </a:extLst>
          </a:blip>
          <a:srcRect l="3613"/>
          <a:stretch/>
        </p:blipFill>
        <p:spPr>
          <a:xfrm>
            <a:off x="0" y="2669685"/>
            <a:ext cx="4037012" cy="4188315"/>
          </a:xfrm>
          <a:prstGeom prst="rect">
            <a:avLst/>
          </a:prstGeom>
        </p:spPr>
      </p:pic>
      <p:pic>
        <p:nvPicPr>
          <p:cNvPr id="12" name="Picture 11">
            <a:extLst>
              <a:ext uri="{FF2B5EF4-FFF2-40B4-BE49-F238E27FC236}">
                <a16:creationId xmlns:a16="http://schemas.microsoft.com/office/drawing/2014/main" id="{7C268552-D473-46ED-B1B8-422042C4DEF1}"/>
              </a:ext>
              <a:ext uri="{C183D7F6-B498-43B3-948B-1728B52AA6E4}">
                <adec:decorative xmlns:adec="http://schemas.microsoft.com/office/drawing/2017/decorative" val="1"/>
              </a:ext>
            </a:extLst>
          </p:cNvPr>
          <p:cNvPicPr>
            <a:picLocks noGrp="1" noRot="1" noChangeAspect="1" noMove="1" noResize="1" noEditPoints="1" noAdjustHandles="1" noChangeArrowheads="1" noChangeShapeType="1" noCrop="1"/>
          </p:cNvPicPr>
          <p:nvPr>
            <p:extLst>
              <p:ext uri="{386F3935-93C4-4BCD-93E2-E3B085C9AB24}">
                <p16:designElem xmlns:p16="http://schemas.microsoft.com/office/powerpoint/2015/main" val="1"/>
              </p:ext>
            </p:extLst>
          </p:nvPr>
        </p:nvPicPr>
        <p:blipFill rotWithShape="1">
          <a:blip r:embed="rId4">
            <a:extLst>
              <a:ext uri="{28A0092B-C50C-407E-A947-70E740481C1C}">
                <a14:useLocalDpi xmlns:a14="http://schemas.microsoft.com/office/drawing/2010/main" val="0"/>
              </a:ext>
            </a:extLst>
          </a:blip>
          <a:srcRect l="35640"/>
          <a:stretch/>
        </p:blipFill>
        <p:spPr>
          <a:xfrm>
            <a:off x="0" y="2892347"/>
            <a:ext cx="1522412" cy="2365453"/>
          </a:xfrm>
          <a:prstGeom prst="rect">
            <a:avLst/>
          </a:prstGeom>
        </p:spPr>
      </p:pic>
      <p:sp>
        <p:nvSpPr>
          <p:cNvPr id="14" name="Oval 13">
            <a:extLst>
              <a:ext uri="{FF2B5EF4-FFF2-40B4-BE49-F238E27FC236}">
                <a16:creationId xmlns:a16="http://schemas.microsoft.com/office/drawing/2014/main" id="{4AC0CD9D-7610-4620-93B4-798CCD9AB581}"/>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8609012" y="1676400"/>
            <a:ext cx="2819400" cy="2819400"/>
          </a:xfrm>
          <a:prstGeom prst="ellipse">
            <a:avLst/>
          </a:prstGeom>
          <a:gradFill flip="none" rotWithShape="1">
            <a:gsLst>
              <a:gs pos="0">
                <a:schemeClr val="bg2">
                  <a:lumMod val="60000"/>
                  <a:lumOff val="40000"/>
                  <a:alpha val="7000"/>
                </a:schemeClr>
              </a:gs>
              <a:gs pos="69000">
                <a:schemeClr val="bg2">
                  <a:lumMod val="60000"/>
                  <a:lumOff val="40000"/>
                  <a:alpha val="0"/>
                </a:schemeClr>
              </a:gs>
              <a:gs pos="36000">
                <a:schemeClr val="bg2">
                  <a:lumMod val="60000"/>
                  <a:lumOff val="40000"/>
                  <a:alpha val="6000"/>
                </a:schemeClr>
              </a:gs>
            </a:gsLst>
            <a:path path="circle">
              <a:fillToRect l="50000" t="50000" r="50000" b="50000"/>
            </a:path>
            <a:tileRect/>
          </a:gradFill>
          <a:ln>
            <a:noFill/>
          </a:ln>
          <a:effectLst/>
        </p:spPr>
        <p:style>
          <a:lnRef idx="1">
            <a:schemeClr val="accent1"/>
          </a:lnRef>
          <a:fillRef idx="3">
            <a:schemeClr val="accent1"/>
          </a:fillRef>
          <a:effectRef idx="2">
            <a:schemeClr val="accent1"/>
          </a:effectRef>
          <a:fontRef idx="minor">
            <a:schemeClr val="lt1"/>
          </a:fontRef>
        </p:style>
      </p:sp>
      <p:pic>
        <p:nvPicPr>
          <p:cNvPr id="16" name="Picture 15">
            <a:extLst>
              <a:ext uri="{FF2B5EF4-FFF2-40B4-BE49-F238E27FC236}">
                <a16:creationId xmlns:a16="http://schemas.microsoft.com/office/drawing/2014/main" id="{B9238B3E-24AA-439A-B527-6C5DF6D72145}"/>
              </a:ext>
              <a:ext uri="{C183D7F6-B498-43B3-948B-1728B52AA6E4}">
                <adec:decorative xmlns:adec="http://schemas.microsoft.com/office/drawing/2017/decorative" val="1"/>
              </a:ext>
            </a:extLst>
          </p:cNvPr>
          <p:cNvPicPr>
            <a:picLocks noGrp="1" noRot="1" noChangeAspect="1" noMove="1" noResize="1" noEditPoints="1" noAdjustHandles="1" noChangeArrowheads="1" noChangeShapeType="1" noCrop="1"/>
          </p:cNvPicPr>
          <p:nvPr>
            <p:extLst>
              <p:ext uri="{386F3935-93C4-4BCD-93E2-E3B085C9AB24}">
                <p16:designElem xmlns:p16="http://schemas.microsoft.com/office/powerpoint/2015/main" val="1"/>
              </p:ext>
            </p:extLst>
          </p:nvPr>
        </p:nvPicPr>
        <p:blipFill rotWithShape="1">
          <a:blip r:embed="rId5">
            <a:extLst>
              <a:ext uri="{28A0092B-C50C-407E-A947-70E740481C1C}">
                <a14:useLocalDpi xmlns:a14="http://schemas.microsoft.com/office/drawing/2010/main" val="0"/>
              </a:ext>
            </a:extLst>
          </a:blip>
          <a:srcRect t="28813"/>
          <a:stretch/>
        </p:blipFill>
        <p:spPr>
          <a:xfrm>
            <a:off x="7999412" y="0"/>
            <a:ext cx="1603387" cy="1141407"/>
          </a:xfrm>
          <a:prstGeom prst="rect">
            <a:avLst/>
          </a:prstGeom>
        </p:spPr>
      </p:pic>
      <p:pic>
        <p:nvPicPr>
          <p:cNvPr id="18" name="Picture 17">
            <a:extLst>
              <a:ext uri="{FF2B5EF4-FFF2-40B4-BE49-F238E27FC236}">
                <a16:creationId xmlns:a16="http://schemas.microsoft.com/office/drawing/2014/main" id="{69F01145-BEA3-4CBF-AA21-10077B948CA8}"/>
              </a:ext>
              <a:ext uri="{C183D7F6-B498-43B3-948B-1728B52AA6E4}">
                <adec:decorative xmlns:adec="http://schemas.microsoft.com/office/drawing/2017/decorative" val="1"/>
              </a:ext>
            </a:extLst>
          </p:cNvPr>
          <p:cNvPicPr>
            <a:picLocks noGrp="1" noRot="1" noChangeAspect="1" noMove="1" noResize="1" noEditPoints="1" noAdjustHandles="1" noChangeArrowheads="1" noChangeShapeType="1" noCrop="1"/>
          </p:cNvPicPr>
          <p:nvPr>
            <p:extLst>
              <p:ext uri="{386F3935-93C4-4BCD-93E2-E3B085C9AB24}">
                <p16:designElem xmlns:p16="http://schemas.microsoft.com/office/powerpoint/2015/main" val="1"/>
              </p:ext>
            </p:extLst>
          </p:nvPr>
        </p:nvPicPr>
        <p:blipFill rotWithShape="1">
          <a:blip r:embed="rId6">
            <a:extLst>
              <a:ext uri="{28A0092B-C50C-407E-A947-70E740481C1C}">
                <a14:useLocalDpi xmlns:a14="http://schemas.microsoft.com/office/drawing/2010/main" val="0"/>
              </a:ext>
            </a:extLst>
          </a:blip>
          <a:srcRect b="23320"/>
          <a:stretch/>
        </p:blipFill>
        <p:spPr>
          <a:xfrm>
            <a:off x="8605878" y="6096000"/>
            <a:ext cx="993734" cy="762000"/>
          </a:xfrm>
          <a:prstGeom prst="rect">
            <a:avLst/>
          </a:prstGeom>
        </p:spPr>
      </p:pic>
      <p:sp>
        <p:nvSpPr>
          <p:cNvPr id="20" name="Rectangle 19">
            <a:extLst>
              <a:ext uri="{FF2B5EF4-FFF2-40B4-BE49-F238E27FC236}">
                <a16:creationId xmlns:a16="http://schemas.microsoft.com/office/drawing/2014/main" id="{DE4D62F9-188E-4530-84C2-24BDEE4BEB82}"/>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10437812" y="0"/>
            <a:ext cx="685800" cy="1143000"/>
          </a:xfrm>
          <a:prstGeom prst="rect">
            <a:avLst/>
          </a:prstGeom>
          <a:solidFill>
            <a:schemeClr val="accent1"/>
          </a:solidFill>
          <a:ln>
            <a:noFill/>
          </a:ln>
        </p:spPr>
        <p:style>
          <a:lnRef idx="1">
            <a:schemeClr val="accent1"/>
          </a:lnRef>
          <a:fillRef idx="3">
            <a:schemeClr val="accent1"/>
          </a:fillRef>
          <a:effectRef idx="2">
            <a:schemeClr val="accent1"/>
          </a:effectRef>
          <a:fontRef idx="minor">
            <a:schemeClr val="lt1"/>
          </a:fontRef>
        </p:style>
      </p:sp>
      <p:sp>
        <p:nvSpPr>
          <p:cNvPr id="2" name="Title 1">
            <a:extLst>
              <a:ext uri="{FF2B5EF4-FFF2-40B4-BE49-F238E27FC236}">
                <a16:creationId xmlns:a16="http://schemas.microsoft.com/office/drawing/2014/main" id="{36040D55-2BF2-496E-B087-796B54AEBF19}"/>
              </a:ext>
            </a:extLst>
          </p:cNvPr>
          <p:cNvSpPr>
            <a:spLocks noGrp="1"/>
          </p:cNvSpPr>
          <p:nvPr>
            <p:ph type="title"/>
          </p:nvPr>
        </p:nvSpPr>
        <p:spPr>
          <a:xfrm>
            <a:off x="648930" y="629266"/>
            <a:ext cx="9252154" cy="1223983"/>
          </a:xfrm>
        </p:spPr>
        <p:txBody>
          <a:bodyPr vert="horz" lIns="91440" tIns="45720" rIns="91440" bIns="45720" rtlCol="0" anchor="t">
            <a:normAutofit/>
          </a:bodyPr>
          <a:lstStyle/>
          <a:p>
            <a:pPr>
              <a:lnSpc>
                <a:spcPct val="90000"/>
              </a:lnSpc>
            </a:pPr>
            <a:r>
              <a:rPr lang="en-US" sz="3300" b="0" i="0" kern="1200" dirty="0">
                <a:solidFill>
                  <a:schemeClr val="tx2"/>
                </a:solidFill>
                <a:latin typeface="+mj-lt"/>
                <a:ea typeface="+mj-ea"/>
                <a:cs typeface="+mj-cs"/>
              </a:rPr>
              <a:t>Effective communication barriers between Bakkavor and their external stakeholders</a:t>
            </a:r>
          </a:p>
        </p:txBody>
      </p:sp>
      <p:sp>
        <p:nvSpPr>
          <p:cNvPr id="3" name="TextBox 2">
            <a:extLst>
              <a:ext uri="{FF2B5EF4-FFF2-40B4-BE49-F238E27FC236}">
                <a16:creationId xmlns:a16="http://schemas.microsoft.com/office/drawing/2014/main" id="{701BDB13-B226-4B36-B757-9181378AC301}"/>
              </a:ext>
            </a:extLst>
          </p:cNvPr>
          <p:cNvSpPr txBox="1"/>
          <p:nvPr/>
        </p:nvSpPr>
        <p:spPr>
          <a:xfrm>
            <a:off x="1054150" y="2656627"/>
            <a:ext cx="4338409" cy="2608276"/>
          </a:xfrm>
          <a:prstGeom prst="rect">
            <a:avLst/>
          </a:prstGeom>
        </p:spPr>
        <p:txBody>
          <a:bodyPr vert="horz" lIns="91440" tIns="45720" rIns="91440" bIns="45720" rtlCol="0">
            <a:normAutofit/>
          </a:bodyPr>
          <a:lstStyle/>
          <a:p>
            <a:pPr>
              <a:spcBef>
                <a:spcPts val="1000"/>
              </a:spcBef>
              <a:buClr>
                <a:schemeClr val="bg2">
                  <a:lumMod val="40000"/>
                  <a:lumOff val="60000"/>
                </a:schemeClr>
              </a:buClr>
              <a:buSzPct val="80000"/>
              <a:buFont typeface="Wingdings 3" charset="2"/>
              <a:buChar char=""/>
            </a:pPr>
            <a:r>
              <a:rPr lang="en-US" dirty="0">
                <a:latin typeface="Arial" panose="020B0604020202020204" pitchFamily="34" charset="0"/>
                <a:ea typeface="+mj-ea"/>
                <a:cs typeface="Arial" panose="020B0604020202020204" pitchFamily="34" charset="0"/>
              </a:rPr>
              <a:t>There is barriers that hampers the ability to receive and understand messages sent to another to convey ideas, thoughts, or any kind of information. (Vendatu, 2021)</a:t>
            </a:r>
          </a:p>
        </p:txBody>
      </p:sp>
      <p:pic>
        <p:nvPicPr>
          <p:cNvPr id="5" name="Picture 4" descr="A picture containing text, toy, doll&#10;&#10;Description automatically generated">
            <a:extLst>
              <a:ext uri="{FF2B5EF4-FFF2-40B4-BE49-F238E27FC236}">
                <a16:creationId xmlns:a16="http://schemas.microsoft.com/office/drawing/2014/main" id="{187C1744-4150-4F7E-A1B6-5E22B90A936E}"/>
              </a:ext>
            </a:extLst>
          </p:cNvPr>
          <p:cNvPicPr>
            <a:picLocks noChangeAspect="1"/>
          </p:cNvPicPr>
          <p:nvPr/>
        </p:nvPicPr>
        <p:blipFill>
          <a:blip r:embed="rId7">
            <a:extLst>
              <a:ext uri="{28A0092B-C50C-407E-A947-70E740481C1C}">
                <a14:useLocalDpi xmlns:a14="http://schemas.microsoft.com/office/drawing/2010/main" val="0"/>
              </a:ext>
            </a:extLst>
          </a:blip>
          <a:stretch>
            <a:fillRect/>
          </a:stretch>
        </p:blipFill>
        <p:spPr>
          <a:xfrm>
            <a:off x="6300018" y="2052213"/>
            <a:ext cx="5035422" cy="4196185"/>
          </a:xfrm>
          <a:prstGeom prst="rect">
            <a:avLst/>
          </a:prstGeom>
          <a:effectLst>
            <a:outerShdw blurRad="50800" dist="38100" dir="5400000" algn="t" rotWithShape="0">
              <a:prstClr val="black">
                <a:alpha val="43000"/>
              </a:prstClr>
            </a:outerShdw>
          </a:effectLst>
        </p:spPr>
      </p:pic>
    </p:spTree>
    <p:extLst>
      <p:ext uri="{BB962C8B-B14F-4D97-AF65-F5344CB8AC3E}">
        <p14:creationId xmlns:p14="http://schemas.microsoft.com/office/powerpoint/2010/main" val="3909310628"/>
      </p:ext>
    </p:extLst>
  </p:cSld>
  <p:clrMapOvr>
    <a:masterClrMapping/>
  </p:clrMapOvr>
</p:sld>
</file>

<file path=ppt/slides/slide10.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pic>
        <p:nvPicPr>
          <p:cNvPr id="30" name="Picture 9">
            <a:extLst>
              <a:ext uri="{FF2B5EF4-FFF2-40B4-BE49-F238E27FC236}">
                <a16:creationId xmlns:a16="http://schemas.microsoft.com/office/drawing/2014/main" id="{41B68C77-138E-4BF7-A276-BD0C78A4219F}"/>
              </a:ext>
              <a:ext uri="{C183D7F6-B498-43B3-948B-1728B52AA6E4}">
                <adec:decorative xmlns:adec="http://schemas.microsoft.com/office/drawing/2017/decorative" val="1"/>
              </a:ext>
            </a:extLst>
          </p:cNvPr>
          <p:cNvPicPr>
            <a:picLocks noGrp="1" noRot="1" noChangeAspect="1" noMove="1" noResize="1" noEditPoints="1" noAdjustHandles="1" noChangeArrowheads="1" noChangeShapeType="1" noCrop="1"/>
          </p:cNvPicPr>
          <p:nvPr>
            <p:extLst>
              <p:ext uri="{386F3935-93C4-4BCD-93E2-E3B085C9AB24}">
                <p16:designElem xmlns:p16="http://schemas.microsoft.com/office/powerpoint/2015/main" val="1"/>
              </p:ext>
            </p:extLst>
          </p:nvPr>
        </p:nvPicPr>
        <p:blipFill rotWithShape="1">
          <a:blip r:embed="rId2">
            <a:extLst>
              <a:ext uri="{28A0092B-C50C-407E-A947-70E740481C1C}">
                <a14:useLocalDpi xmlns:a14="http://schemas.microsoft.com/office/drawing/2010/main" val="0"/>
              </a:ext>
            </a:extLst>
          </a:blip>
          <a:srcRect l="3613"/>
          <a:stretch/>
        </p:blipFill>
        <p:spPr>
          <a:xfrm>
            <a:off x="0" y="2669685"/>
            <a:ext cx="4037012" cy="4188315"/>
          </a:xfrm>
          <a:prstGeom prst="rect">
            <a:avLst/>
          </a:prstGeom>
        </p:spPr>
      </p:pic>
      <p:pic>
        <p:nvPicPr>
          <p:cNvPr id="31" name="Picture 11">
            <a:extLst>
              <a:ext uri="{FF2B5EF4-FFF2-40B4-BE49-F238E27FC236}">
                <a16:creationId xmlns:a16="http://schemas.microsoft.com/office/drawing/2014/main" id="{7C268552-D473-46ED-B1B8-422042C4DEF1}"/>
              </a:ext>
              <a:ext uri="{C183D7F6-B498-43B3-948B-1728B52AA6E4}">
                <adec:decorative xmlns:adec="http://schemas.microsoft.com/office/drawing/2017/decorative" val="1"/>
              </a:ext>
            </a:extLst>
          </p:cNvPr>
          <p:cNvPicPr>
            <a:picLocks noGrp="1" noRot="1" noChangeAspect="1" noMove="1" noResize="1" noEditPoints="1" noAdjustHandles="1" noChangeArrowheads="1" noChangeShapeType="1" noCrop="1"/>
          </p:cNvPicPr>
          <p:nvPr>
            <p:extLst>
              <p:ext uri="{386F3935-93C4-4BCD-93E2-E3B085C9AB24}">
                <p16:designElem xmlns:p16="http://schemas.microsoft.com/office/powerpoint/2015/main" val="1"/>
              </p:ext>
            </p:extLst>
          </p:nvPr>
        </p:nvPicPr>
        <p:blipFill rotWithShape="1">
          <a:blip r:embed="rId3">
            <a:extLst>
              <a:ext uri="{28A0092B-C50C-407E-A947-70E740481C1C}">
                <a14:useLocalDpi xmlns:a14="http://schemas.microsoft.com/office/drawing/2010/main" val="0"/>
              </a:ext>
            </a:extLst>
          </a:blip>
          <a:srcRect l="35640"/>
          <a:stretch/>
        </p:blipFill>
        <p:spPr>
          <a:xfrm>
            <a:off x="0" y="2892347"/>
            <a:ext cx="1522412" cy="2365453"/>
          </a:xfrm>
          <a:prstGeom prst="rect">
            <a:avLst/>
          </a:prstGeom>
        </p:spPr>
      </p:pic>
      <p:sp>
        <p:nvSpPr>
          <p:cNvPr id="32" name="Oval 13">
            <a:extLst>
              <a:ext uri="{FF2B5EF4-FFF2-40B4-BE49-F238E27FC236}">
                <a16:creationId xmlns:a16="http://schemas.microsoft.com/office/drawing/2014/main" id="{4AC0CD9D-7610-4620-93B4-798CCD9AB581}"/>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8609012" y="1676400"/>
            <a:ext cx="2819400" cy="2819400"/>
          </a:xfrm>
          <a:prstGeom prst="ellipse">
            <a:avLst/>
          </a:prstGeom>
          <a:gradFill flip="none" rotWithShape="1">
            <a:gsLst>
              <a:gs pos="0">
                <a:schemeClr val="bg2">
                  <a:lumMod val="60000"/>
                  <a:lumOff val="40000"/>
                  <a:alpha val="7000"/>
                </a:schemeClr>
              </a:gs>
              <a:gs pos="69000">
                <a:schemeClr val="bg2">
                  <a:lumMod val="60000"/>
                  <a:lumOff val="40000"/>
                  <a:alpha val="0"/>
                </a:schemeClr>
              </a:gs>
              <a:gs pos="36000">
                <a:schemeClr val="bg2">
                  <a:lumMod val="60000"/>
                  <a:lumOff val="40000"/>
                  <a:alpha val="6000"/>
                </a:schemeClr>
              </a:gs>
            </a:gsLst>
            <a:path path="circle">
              <a:fillToRect l="50000" t="50000" r="50000" b="50000"/>
            </a:path>
            <a:tileRect/>
          </a:gradFill>
          <a:ln>
            <a:noFill/>
          </a:ln>
          <a:effectLst/>
        </p:spPr>
        <p:style>
          <a:lnRef idx="1">
            <a:schemeClr val="accent1"/>
          </a:lnRef>
          <a:fillRef idx="3">
            <a:schemeClr val="accent1"/>
          </a:fillRef>
          <a:effectRef idx="2">
            <a:schemeClr val="accent1"/>
          </a:effectRef>
          <a:fontRef idx="minor">
            <a:schemeClr val="lt1"/>
          </a:fontRef>
        </p:style>
      </p:sp>
      <p:pic>
        <p:nvPicPr>
          <p:cNvPr id="33" name="Picture 15">
            <a:extLst>
              <a:ext uri="{FF2B5EF4-FFF2-40B4-BE49-F238E27FC236}">
                <a16:creationId xmlns:a16="http://schemas.microsoft.com/office/drawing/2014/main" id="{B9238B3E-24AA-439A-B527-6C5DF6D72145}"/>
              </a:ext>
              <a:ext uri="{C183D7F6-B498-43B3-948B-1728B52AA6E4}">
                <adec:decorative xmlns:adec="http://schemas.microsoft.com/office/drawing/2017/decorative" val="1"/>
              </a:ext>
            </a:extLst>
          </p:cNvPr>
          <p:cNvPicPr>
            <a:picLocks noGrp="1" noRot="1" noChangeAspect="1" noMove="1" noResize="1" noEditPoints="1" noAdjustHandles="1" noChangeArrowheads="1" noChangeShapeType="1" noCrop="1"/>
          </p:cNvPicPr>
          <p:nvPr>
            <p:extLst>
              <p:ext uri="{386F3935-93C4-4BCD-93E2-E3B085C9AB24}">
                <p16:designElem xmlns:p16="http://schemas.microsoft.com/office/powerpoint/2015/main" val="1"/>
              </p:ext>
            </p:extLst>
          </p:nvPr>
        </p:nvPicPr>
        <p:blipFill rotWithShape="1">
          <a:blip r:embed="rId4">
            <a:extLst>
              <a:ext uri="{28A0092B-C50C-407E-A947-70E740481C1C}">
                <a14:useLocalDpi xmlns:a14="http://schemas.microsoft.com/office/drawing/2010/main" val="0"/>
              </a:ext>
            </a:extLst>
          </a:blip>
          <a:srcRect t="28813"/>
          <a:stretch/>
        </p:blipFill>
        <p:spPr>
          <a:xfrm>
            <a:off x="7999412" y="0"/>
            <a:ext cx="1603387" cy="1141407"/>
          </a:xfrm>
          <a:prstGeom prst="rect">
            <a:avLst/>
          </a:prstGeom>
        </p:spPr>
      </p:pic>
      <p:pic>
        <p:nvPicPr>
          <p:cNvPr id="34" name="Picture 17">
            <a:extLst>
              <a:ext uri="{FF2B5EF4-FFF2-40B4-BE49-F238E27FC236}">
                <a16:creationId xmlns:a16="http://schemas.microsoft.com/office/drawing/2014/main" id="{69F01145-BEA3-4CBF-AA21-10077B948CA8}"/>
              </a:ext>
              <a:ext uri="{C183D7F6-B498-43B3-948B-1728B52AA6E4}">
                <adec:decorative xmlns:adec="http://schemas.microsoft.com/office/drawing/2017/decorative" val="1"/>
              </a:ext>
            </a:extLst>
          </p:cNvPr>
          <p:cNvPicPr>
            <a:picLocks noGrp="1" noRot="1" noChangeAspect="1" noMove="1" noResize="1" noEditPoints="1" noAdjustHandles="1" noChangeArrowheads="1" noChangeShapeType="1" noCrop="1"/>
          </p:cNvPicPr>
          <p:nvPr>
            <p:extLst>
              <p:ext uri="{386F3935-93C4-4BCD-93E2-E3B085C9AB24}">
                <p16:designElem xmlns:p16="http://schemas.microsoft.com/office/powerpoint/2015/main" val="1"/>
              </p:ext>
            </p:extLst>
          </p:nvPr>
        </p:nvPicPr>
        <p:blipFill rotWithShape="1">
          <a:blip r:embed="rId5">
            <a:extLst>
              <a:ext uri="{28A0092B-C50C-407E-A947-70E740481C1C}">
                <a14:useLocalDpi xmlns:a14="http://schemas.microsoft.com/office/drawing/2010/main" val="0"/>
              </a:ext>
            </a:extLst>
          </a:blip>
          <a:srcRect b="23320"/>
          <a:stretch/>
        </p:blipFill>
        <p:spPr>
          <a:xfrm>
            <a:off x="8605878" y="6096000"/>
            <a:ext cx="993734" cy="762000"/>
          </a:xfrm>
          <a:prstGeom prst="rect">
            <a:avLst/>
          </a:prstGeom>
        </p:spPr>
      </p:pic>
      <p:sp>
        <p:nvSpPr>
          <p:cNvPr id="35" name="Rectangle 19">
            <a:extLst>
              <a:ext uri="{FF2B5EF4-FFF2-40B4-BE49-F238E27FC236}">
                <a16:creationId xmlns:a16="http://schemas.microsoft.com/office/drawing/2014/main" id="{DE4D62F9-188E-4530-84C2-24BDEE4BEB82}"/>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10437812" y="0"/>
            <a:ext cx="685800" cy="1143000"/>
          </a:xfrm>
          <a:prstGeom prst="rect">
            <a:avLst/>
          </a:prstGeom>
          <a:solidFill>
            <a:schemeClr val="accent1"/>
          </a:solidFill>
          <a:ln>
            <a:noFill/>
          </a:ln>
        </p:spPr>
        <p:style>
          <a:lnRef idx="1">
            <a:schemeClr val="accent1"/>
          </a:lnRef>
          <a:fillRef idx="3">
            <a:schemeClr val="accent1"/>
          </a:fillRef>
          <a:effectRef idx="2">
            <a:schemeClr val="accent1"/>
          </a:effectRef>
          <a:fontRef idx="minor">
            <a:schemeClr val="lt1"/>
          </a:fontRef>
        </p:style>
      </p:sp>
      <p:sp>
        <p:nvSpPr>
          <p:cNvPr id="36" name="Rectangle 21">
            <a:extLst>
              <a:ext uri="{FF2B5EF4-FFF2-40B4-BE49-F238E27FC236}">
                <a16:creationId xmlns:a16="http://schemas.microsoft.com/office/drawing/2014/main" id="{B4AAD3FD-83A5-4B89-9F8F-01B8870865BE}"/>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ln>
            <a:noFill/>
          </a:ln>
        </p:spPr>
        <p:style>
          <a:lnRef idx="2">
            <a:schemeClr val="accent1">
              <a:shade val="50000"/>
            </a:schemeClr>
          </a:lnRef>
          <a:fillRef idx="1003">
            <a:schemeClr val="dk2"/>
          </a:fillRef>
          <a:effectRef idx="0">
            <a:schemeClr val="accent1"/>
          </a:effectRef>
          <a:fontRef idx="minor">
            <a:schemeClr val="lt1"/>
          </a:fontRef>
        </p:style>
        <p:txBody>
          <a:bodyPr rtlCol="0" anchor="ctr"/>
          <a:lstStyle/>
          <a:p>
            <a:pPr algn="ctr"/>
            <a:endParaRPr lang="en-US"/>
          </a:p>
        </p:txBody>
      </p:sp>
      <p:sp>
        <p:nvSpPr>
          <p:cNvPr id="4" name="TextBox 3">
            <a:extLst>
              <a:ext uri="{FF2B5EF4-FFF2-40B4-BE49-F238E27FC236}">
                <a16:creationId xmlns:a16="http://schemas.microsoft.com/office/drawing/2014/main" id="{5976C9D4-79D4-425E-8B70-43C112700560}"/>
              </a:ext>
            </a:extLst>
          </p:cNvPr>
          <p:cNvSpPr txBox="1"/>
          <p:nvPr/>
        </p:nvSpPr>
        <p:spPr>
          <a:xfrm>
            <a:off x="648931" y="629266"/>
            <a:ext cx="4166510" cy="1622321"/>
          </a:xfrm>
          <a:prstGeom prst="rect">
            <a:avLst/>
          </a:prstGeom>
        </p:spPr>
        <p:txBody>
          <a:bodyPr vert="horz" lIns="91440" tIns="45720" rIns="91440" bIns="45720" rtlCol="0" anchor="t">
            <a:normAutofit/>
          </a:bodyPr>
          <a:lstStyle/>
          <a:p>
            <a:pPr>
              <a:spcBef>
                <a:spcPct val="0"/>
              </a:spcBef>
              <a:spcAft>
                <a:spcPts val="600"/>
              </a:spcAft>
            </a:pPr>
            <a:r>
              <a:rPr lang="en-US" sz="4200" b="0" i="0" kern="1200" dirty="0">
                <a:solidFill>
                  <a:srgbClr val="EBEBEB"/>
                </a:solidFill>
                <a:latin typeface="+mj-lt"/>
                <a:ea typeface="+mj-ea"/>
                <a:cs typeface="+mj-cs"/>
              </a:rPr>
              <a:t>Language barrier</a:t>
            </a:r>
          </a:p>
        </p:txBody>
      </p:sp>
      <p:sp>
        <p:nvSpPr>
          <p:cNvPr id="37" name="Freeform 31">
            <a:extLst>
              <a:ext uri="{FF2B5EF4-FFF2-40B4-BE49-F238E27FC236}">
                <a16:creationId xmlns:a16="http://schemas.microsoft.com/office/drawing/2014/main" id="{61752F1D-FC0F-4103-9584-630E643CCDA6}"/>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4994020" y="-1"/>
            <a:ext cx="559472" cy="3709642"/>
          </a:xfrm>
          <a:custGeom>
            <a:avLst/>
            <a:gdLst>
              <a:gd name="connsiteX0" fmla="*/ 0 w 559472"/>
              <a:gd name="connsiteY0" fmla="*/ 0 h 3709642"/>
              <a:gd name="connsiteX1" fmla="*/ 473952 w 559472"/>
              <a:gd name="connsiteY1" fmla="*/ 0 h 3709642"/>
              <a:gd name="connsiteX2" fmla="*/ 485840 w 559472"/>
              <a:gd name="connsiteY2" fmla="*/ 161194 h 3709642"/>
              <a:gd name="connsiteX3" fmla="*/ 523949 w 559472"/>
              <a:gd name="connsiteY3" fmla="*/ 3672197 h 3709642"/>
              <a:gd name="connsiteX4" fmla="*/ 454748 w 559472"/>
              <a:gd name="connsiteY4" fmla="*/ 3709642 h 3709642"/>
              <a:gd name="connsiteX5" fmla="*/ 448224 w 559472"/>
              <a:gd name="connsiteY5" fmla="*/ 3510471 h 3709642"/>
              <a:gd name="connsiteX6" fmla="*/ 443564 w 559472"/>
              <a:gd name="connsiteY6" fmla="*/ 3408563 h 3709642"/>
              <a:gd name="connsiteX7" fmla="*/ 438902 w 559472"/>
              <a:gd name="connsiteY7" fmla="*/ 3304407 h 3709642"/>
              <a:gd name="connsiteX8" fmla="*/ 433941 w 559472"/>
              <a:gd name="connsiteY8" fmla="*/ 3198777 h 3709642"/>
              <a:gd name="connsiteX9" fmla="*/ 427584 w 559472"/>
              <a:gd name="connsiteY9" fmla="*/ 3092510 h 3709642"/>
              <a:gd name="connsiteX10" fmla="*/ 420988 w 559472"/>
              <a:gd name="connsiteY10" fmla="*/ 2984390 h 3709642"/>
              <a:gd name="connsiteX11" fmla="*/ 414330 w 559472"/>
              <a:gd name="connsiteY11" fmla="*/ 2874401 h 3709642"/>
              <a:gd name="connsiteX12" fmla="*/ 406840 w 559472"/>
              <a:gd name="connsiteY12" fmla="*/ 2762980 h 3709642"/>
              <a:gd name="connsiteX13" fmla="*/ 397745 w 559472"/>
              <a:gd name="connsiteY13" fmla="*/ 2650566 h 3709642"/>
              <a:gd name="connsiteX14" fmla="*/ 389154 w 559472"/>
              <a:gd name="connsiteY14" fmla="*/ 2536612 h 3709642"/>
              <a:gd name="connsiteX15" fmla="*/ 379225 w 559472"/>
              <a:gd name="connsiteY15" fmla="*/ 2421642 h 3709642"/>
              <a:gd name="connsiteX16" fmla="*/ 368316 w 559472"/>
              <a:gd name="connsiteY16" fmla="*/ 2305627 h 3709642"/>
              <a:gd name="connsiteX17" fmla="*/ 357466 w 559472"/>
              <a:gd name="connsiteY17" fmla="*/ 2189233 h 3709642"/>
              <a:gd name="connsiteX18" fmla="*/ 344982 w 559472"/>
              <a:gd name="connsiteY18" fmla="*/ 2071473 h 3709642"/>
              <a:gd name="connsiteX19" fmla="*/ 332466 w 559472"/>
              <a:gd name="connsiteY19" fmla="*/ 1952216 h 3709642"/>
              <a:gd name="connsiteX20" fmla="*/ 319121 w 559472"/>
              <a:gd name="connsiteY20" fmla="*/ 1833776 h 3709642"/>
              <a:gd name="connsiteX21" fmla="*/ 304408 w 559472"/>
              <a:gd name="connsiteY21" fmla="*/ 1713948 h 3709642"/>
              <a:gd name="connsiteX22" fmla="*/ 288685 w 559472"/>
              <a:gd name="connsiteY22" fmla="*/ 1592703 h 3709642"/>
              <a:gd name="connsiteX23" fmla="*/ 273050 w 559472"/>
              <a:gd name="connsiteY23" fmla="*/ 1471451 h 3709642"/>
              <a:gd name="connsiteX24" fmla="*/ 255813 w 559472"/>
              <a:gd name="connsiteY24" fmla="*/ 1350328 h 3709642"/>
              <a:gd name="connsiteX25" fmla="*/ 237060 w 559472"/>
              <a:gd name="connsiteY25" fmla="*/ 1227080 h 3709642"/>
              <a:gd name="connsiteX26" fmla="*/ 218488 w 559472"/>
              <a:gd name="connsiteY26" fmla="*/ 1106065 h 3709642"/>
              <a:gd name="connsiteX27" fmla="*/ 198221 w 559472"/>
              <a:gd name="connsiteY27" fmla="*/ 982940 h 3709642"/>
              <a:gd name="connsiteX28" fmla="*/ 177152 w 559472"/>
              <a:gd name="connsiteY28" fmla="*/ 858755 h 3709642"/>
              <a:gd name="connsiteX29" fmla="*/ 155551 w 559472"/>
              <a:gd name="connsiteY29" fmla="*/ 736861 h 3709642"/>
              <a:gd name="connsiteX30" fmla="*/ 131782 w 559472"/>
              <a:gd name="connsiteY30" fmla="*/ 613645 h 3709642"/>
              <a:gd name="connsiteX31" fmla="*/ 107123 w 559472"/>
              <a:gd name="connsiteY31" fmla="*/ 490500 h 3709642"/>
              <a:gd name="connsiteX32" fmla="*/ 82552 w 559472"/>
              <a:gd name="connsiteY32" fmla="*/ 367348 h 3709642"/>
              <a:gd name="connsiteX33" fmla="*/ 55608 w 559472"/>
              <a:gd name="connsiteY33" fmla="*/ 244762 h 3709642"/>
              <a:gd name="connsiteX34" fmla="*/ 28130 w 559472"/>
              <a:gd name="connsiteY34" fmla="*/ 122220 h 3709642"/>
              <a:gd name="connsiteX35" fmla="*/ 0 w 559472"/>
              <a:gd name="connsiteY35" fmla="*/ 0 h 3709642"/>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 ang="0">
                <a:pos x="connsiteX24" y="connsiteY24"/>
              </a:cxn>
              <a:cxn ang="0">
                <a:pos x="connsiteX25" y="connsiteY25"/>
              </a:cxn>
              <a:cxn ang="0">
                <a:pos x="connsiteX26" y="connsiteY26"/>
              </a:cxn>
              <a:cxn ang="0">
                <a:pos x="connsiteX27" y="connsiteY27"/>
              </a:cxn>
              <a:cxn ang="0">
                <a:pos x="connsiteX28" y="connsiteY28"/>
              </a:cxn>
              <a:cxn ang="0">
                <a:pos x="connsiteX29" y="connsiteY29"/>
              </a:cxn>
              <a:cxn ang="0">
                <a:pos x="connsiteX30" y="connsiteY30"/>
              </a:cxn>
              <a:cxn ang="0">
                <a:pos x="connsiteX31" y="connsiteY31"/>
              </a:cxn>
              <a:cxn ang="0">
                <a:pos x="connsiteX32" y="connsiteY32"/>
              </a:cxn>
              <a:cxn ang="0">
                <a:pos x="connsiteX33" y="connsiteY33"/>
              </a:cxn>
              <a:cxn ang="0">
                <a:pos x="connsiteX34" y="connsiteY34"/>
              </a:cxn>
              <a:cxn ang="0">
                <a:pos x="connsiteX35" y="connsiteY35"/>
              </a:cxn>
            </a:cxnLst>
            <a:rect l="l" t="t" r="r" b="b"/>
            <a:pathLst>
              <a:path w="559472" h="3709642">
                <a:moveTo>
                  <a:pt x="0" y="0"/>
                </a:moveTo>
                <a:lnTo>
                  <a:pt x="473952" y="0"/>
                </a:lnTo>
                <a:lnTo>
                  <a:pt x="485840" y="161194"/>
                </a:lnTo>
                <a:cubicBezTo>
                  <a:pt x="552063" y="1147770"/>
                  <a:pt x="592441" y="3086737"/>
                  <a:pt x="523949" y="3672197"/>
                </a:cubicBezTo>
                <a:cubicBezTo>
                  <a:pt x="500842" y="3684557"/>
                  <a:pt x="477855" y="3697282"/>
                  <a:pt x="454748" y="3709642"/>
                </a:cubicBezTo>
                <a:lnTo>
                  <a:pt x="448224" y="3510471"/>
                </a:lnTo>
                <a:lnTo>
                  <a:pt x="443564" y="3408563"/>
                </a:lnTo>
                <a:lnTo>
                  <a:pt x="438902" y="3304407"/>
                </a:lnTo>
                <a:lnTo>
                  <a:pt x="433941" y="3198777"/>
                </a:lnTo>
                <a:lnTo>
                  <a:pt x="427584" y="3092510"/>
                </a:lnTo>
                <a:lnTo>
                  <a:pt x="420988" y="2984390"/>
                </a:lnTo>
                <a:lnTo>
                  <a:pt x="414330" y="2874401"/>
                </a:lnTo>
                <a:lnTo>
                  <a:pt x="406840" y="2762980"/>
                </a:lnTo>
                <a:lnTo>
                  <a:pt x="397745" y="2650566"/>
                </a:lnTo>
                <a:lnTo>
                  <a:pt x="389154" y="2536612"/>
                </a:lnTo>
                <a:lnTo>
                  <a:pt x="379225" y="2421642"/>
                </a:lnTo>
                <a:lnTo>
                  <a:pt x="368316" y="2305627"/>
                </a:lnTo>
                <a:lnTo>
                  <a:pt x="357466" y="2189233"/>
                </a:lnTo>
                <a:lnTo>
                  <a:pt x="344982" y="2071473"/>
                </a:lnTo>
                <a:lnTo>
                  <a:pt x="332466" y="1952216"/>
                </a:lnTo>
                <a:lnTo>
                  <a:pt x="319121" y="1833776"/>
                </a:lnTo>
                <a:lnTo>
                  <a:pt x="304408" y="1713948"/>
                </a:lnTo>
                <a:lnTo>
                  <a:pt x="288685" y="1592703"/>
                </a:lnTo>
                <a:lnTo>
                  <a:pt x="273050" y="1471451"/>
                </a:lnTo>
                <a:lnTo>
                  <a:pt x="255813" y="1350328"/>
                </a:lnTo>
                <a:lnTo>
                  <a:pt x="237060" y="1227080"/>
                </a:lnTo>
                <a:lnTo>
                  <a:pt x="218488" y="1106065"/>
                </a:lnTo>
                <a:lnTo>
                  <a:pt x="198221" y="982940"/>
                </a:lnTo>
                <a:lnTo>
                  <a:pt x="177152" y="858755"/>
                </a:lnTo>
                <a:lnTo>
                  <a:pt x="155551" y="736861"/>
                </a:lnTo>
                <a:lnTo>
                  <a:pt x="131782" y="613645"/>
                </a:lnTo>
                <a:lnTo>
                  <a:pt x="107123" y="490500"/>
                </a:lnTo>
                <a:lnTo>
                  <a:pt x="82552" y="367348"/>
                </a:lnTo>
                <a:lnTo>
                  <a:pt x="55608" y="244762"/>
                </a:lnTo>
                <a:lnTo>
                  <a:pt x="28130" y="122220"/>
                </a:lnTo>
                <a:lnTo>
                  <a:pt x="0" y="0"/>
                </a:lnTo>
                <a:close/>
              </a:path>
            </a:pathLst>
          </a:custGeom>
          <a:solidFill>
            <a:schemeClr val="bg1">
              <a:alpha val="20000"/>
            </a:schemeClr>
          </a:solidFill>
          <a:ln>
            <a:noFill/>
          </a:ln>
        </p:spPr>
        <p:txBody>
          <a:bodyPr rtlCol="0" anchor="ctr"/>
          <a:lstStyle/>
          <a:p>
            <a:pPr algn="ctr"/>
            <a:endParaRPr lang="en-US"/>
          </a:p>
        </p:txBody>
      </p:sp>
      <p:sp useBgFill="1">
        <p:nvSpPr>
          <p:cNvPr id="38" name="Freeform: Shape 25">
            <a:extLst>
              <a:ext uri="{FF2B5EF4-FFF2-40B4-BE49-F238E27FC236}">
                <a16:creationId xmlns:a16="http://schemas.microsoft.com/office/drawing/2014/main" id="{70151CB7-E7DE-4917-B831-01DF9CE01306}"/>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bwMode="gray">
          <a:xfrm rot="16200000">
            <a:off x="5270819" y="-63600"/>
            <a:ext cx="6858001" cy="6985200"/>
          </a:xfrm>
          <a:custGeom>
            <a:avLst/>
            <a:gdLst>
              <a:gd name="connsiteX0" fmla="*/ 6858001 w 6858001"/>
              <a:gd name="connsiteY0" fmla="*/ 1177 h 6985200"/>
              <a:gd name="connsiteX1" fmla="*/ 6858001 w 6858001"/>
              <a:gd name="connsiteY1" fmla="*/ 1344715 h 6985200"/>
              <a:gd name="connsiteX2" fmla="*/ 6858000 w 6858001"/>
              <a:gd name="connsiteY2" fmla="*/ 1344715 h 6985200"/>
              <a:gd name="connsiteX3" fmla="*/ 6858000 w 6858001"/>
              <a:gd name="connsiteY3" fmla="*/ 6985200 h 6985200"/>
              <a:gd name="connsiteX4" fmla="*/ 0 w 6858001"/>
              <a:gd name="connsiteY4" fmla="*/ 6985199 h 6985200"/>
              <a:gd name="connsiteX5" fmla="*/ 0 w 6858001"/>
              <a:gd name="connsiteY5" fmla="*/ 886772 h 6985200"/>
              <a:gd name="connsiteX6" fmla="*/ 1 w 6858001"/>
              <a:gd name="connsiteY6" fmla="*/ 886772 h 6985200"/>
              <a:gd name="connsiteX7" fmla="*/ 1 w 6858001"/>
              <a:gd name="connsiteY7" fmla="*/ 0 h 6985200"/>
              <a:gd name="connsiteX8" fmla="*/ 40463 w 6858001"/>
              <a:gd name="connsiteY8" fmla="*/ 5883 h 6985200"/>
              <a:gd name="connsiteX9" fmla="*/ 159107 w 6858001"/>
              <a:gd name="connsiteY9" fmla="*/ 23196 h 6985200"/>
              <a:gd name="connsiteX10" fmla="*/ 245518 w 6858001"/>
              <a:gd name="connsiteY10" fmla="*/ 35299 h 6985200"/>
              <a:gd name="connsiteX11" fmla="*/ 348388 w 6858001"/>
              <a:gd name="connsiteY11" fmla="*/ 48073 h 6985200"/>
              <a:gd name="connsiteX12" fmla="*/ 470460 w 6858001"/>
              <a:gd name="connsiteY12" fmla="*/ 63369 h 6985200"/>
              <a:gd name="connsiteX13" fmla="*/ 605563 w 6858001"/>
              <a:gd name="connsiteY13" fmla="*/ 79506 h 6985200"/>
              <a:gd name="connsiteX14" fmla="*/ 757810 w 6858001"/>
              <a:gd name="connsiteY14" fmla="*/ 96483 h 6985200"/>
              <a:gd name="connsiteX15" fmla="*/ 923774 w 6858001"/>
              <a:gd name="connsiteY15" fmla="*/ 114469 h 6985200"/>
              <a:gd name="connsiteX16" fmla="*/ 1104139 w 6858001"/>
              <a:gd name="connsiteY16" fmla="*/ 132454 h 6985200"/>
              <a:gd name="connsiteX17" fmla="*/ 1296163 w 6858001"/>
              <a:gd name="connsiteY17" fmla="*/ 150776 h 6985200"/>
              <a:gd name="connsiteX18" fmla="*/ 1503275 w 6858001"/>
              <a:gd name="connsiteY18" fmla="*/ 167753 h 6985200"/>
              <a:gd name="connsiteX19" fmla="*/ 1719988 w 6858001"/>
              <a:gd name="connsiteY19" fmla="*/ 184058 h 6985200"/>
              <a:gd name="connsiteX20" fmla="*/ 1949045 w 6858001"/>
              <a:gd name="connsiteY20" fmla="*/ 198849 h 6985200"/>
              <a:gd name="connsiteX21" fmla="*/ 2187703 w 6858001"/>
              <a:gd name="connsiteY21" fmla="*/ 212969 h 6985200"/>
              <a:gd name="connsiteX22" fmla="*/ 2436649 w 6858001"/>
              <a:gd name="connsiteY22" fmla="*/ 226248 h 6985200"/>
              <a:gd name="connsiteX23" fmla="*/ 2564208 w 6858001"/>
              <a:gd name="connsiteY23" fmla="*/ 230955 h 6985200"/>
              <a:gd name="connsiteX24" fmla="*/ 2694509 w 6858001"/>
              <a:gd name="connsiteY24" fmla="*/ 236165 h 6985200"/>
              <a:gd name="connsiteX25" fmla="*/ 2826869 w 6858001"/>
              <a:gd name="connsiteY25" fmla="*/ 241040 h 6985200"/>
              <a:gd name="connsiteX26" fmla="*/ 2959914 w 6858001"/>
              <a:gd name="connsiteY26" fmla="*/ 244234 h 6985200"/>
              <a:gd name="connsiteX27" fmla="*/ 3095702 w 6858001"/>
              <a:gd name="connsiteY27" fmla="*/ 247091 h 6985200"/>
              <a:gd name="connsiteX28" fmla="*/ 3232862 w 6858001"/>
              <a:gd name="connsiteY28" fmla="*/ 250117 h 6985200"/>
              <a:gd name="connsiteX29" fmla="*/ 3372766 w 6858001"/>
              <a:gd name="connsiteY29" fmla="*/ 252134 h 6985200"/>
              <a:gd name="connsiteX30" fmla="*/ 3514040 w 6858001"/>
              <a:gd name="connsiteY30" fmla="*/ 252134 h 6985200"/>
              <a:gd name="connsiteX31" fmla="*/ 3656686 w 6858001"/>
              <a:gd name="connsiteY31" fmla="*/ 253142 h 6985200"/>
              <a:gd name="connsiteX32" fmla="*/ 3800705 w 6858001"/>
              <a:gd name="connsiteY32" fmla="*/ 252134 h 6985200"/>
              <a:gd name="connsiteX33" fmla="*/ 3946780 w 6858001"/>
              <a:gd name="connsiteY33" fmla="*/ 250117 h 6985200"/>
              <a:gd name="connsiteX34" fmla="*/ 4092856 w 6858001"/>
              <a:gd name="connsiteY34" fmla="*/ 248268 h 6985200"/>
              <a:gd name="connsiteX35" fmla="*/ 4240988 w 6858001"/>
              <a:gd name="connsiteY35" fmla="*/ 244234 h 6985200"/>
              <a:gd name="connsiteX36" fmla="*/ 4390492 w 6858001"/>
              <a:gd name="connsiteY36" fmla="*/ 240032 h 6985200"/>
              <a:gd name="connsiteX37" fmla="*/ 4539997 w 6858001"/>
              <a:gd name="connsiteY37" fmla="*/ 235157 h 6985200"/>
              <a:gd name="connsiteX38" fmla="*/ 4690873 w 6858001"/>
              <a:gd name="connsiteY38" fmla="*/ 228266 h 6985200"/>
              <a:gd name="connsiteX39" fmla="*/ 4843120 w 6858001"/>
              <a:gd name="connsiteY39" fmla="*/ 220029 h 6985200"/>
              <a:gd name="connsiteX40" fmla="*/ 4996054 w 6858001"/>
              <a:gd name="connsiteY40" fmla="*/ 212129 h 6985200"/>
              <a:gd name="connsiteX41" fmla="*/ 5148987 w 6858001"/>
              <a:gd name="connsiteY41" fmla="*/ 202044 h 6985200"/>
              <a:gd name="connsiteX42" fmla="*/ 5303978 w 6858001"/>
              <a:gd name="connsiteY42" fmla="*/ 189941 h 6985200"/>
              <a:gd name="connsiteX43" fmla="*/ 5456911 w 6858001"/>
              <a:gd name="connsiteY43" fmla="*/ 177839 h 6985200"/>
              <a:gd name="connsiteX44" fmla="*/ 5612588 w 6858001"/>
              <a:gd name="connsiteY44" fmla="*/ 163887 h 6985200"/>
              <a:gd name="connsiteX45" fmla="*/ 5768950 w 6858001"/>
              <a:gd name="connsiteY45" fmla="*/ 148591 h 6985200"/>
              <a:gd name="connsiteX46" fmla="*/ 5923255 w 6858001"/>
              <a:gd name="connsiteY46" fmla="*/ 132455 h 6985200"/>
              <a:gd name="connsiteX47" fmla="*/ 6079618 w 6858001"/>
              <a:gd name="connsiteY47" fmla="*/ 113629 h 6985200"/>
              <a:gd name="connsiteX48" fmla="*/ 6235294 w 6858001"/>
              <a:gd name="connsiteY48" fmla="*/ 93458 h 6985200"/>
              <a:gd name="connsiteX49" fmla="*/ 6391657 w 6858001"/>
              <a:gd name="connsiteY49" fmla="*/ 73455 h 6985200"/>
              <a:gd name="connsiteX50" fmla="*/ 6547333 w 6858001"/>
              <a:gd name="connsiteY50" fmla="*/ 50091 h 6985200"/>
              <a:gd name="connsiteX51" fmla="*/ 6702324 w 6858001"/>
              <a:gd name="connsiteY51" fmla="*/ 26222 h 6985200"/>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 ang="0">
                <a:pos x="connsiteX24" y="connsiteY24"/>
              </a:cxn>
              <a:cxn ang="0">
                <a:pos x="connsiteX25" y="connsiteY25"/>
              </a:cxn>
              <a:cxn ang="0">
                <a:pos x="connsiteX26" y="connsiteY26"/>
              </a:cxn>
              <a:cxn ang="0">
                <a:pos x="connsiteX27" y="connsiteY27"/>
              </a:cxn>
              <a:cxn ang="0">
                <a:pos x="connsiteX28" y="connsiteY28"/>
              </a:cxn>
              <a:cxn ang="0">
                <a:pos x="connsiteX29" y="connsiteY29"/>
              </a:cxn>
              <a:cxn ang="0">
                <a:pos x="connsiteX30" y="connsiteY30"/>
              </a:cxn>
              <a:cxn ang="0">
                <a:pos x="connsiteX31" y="connsiteY31"/>
              </a:cxn>
              <a:cxn ang="0">
                <a:pos x="connsiteX32" y="connsiteY32"/>
              </a:cxn>
              <a:cxn ang="0">
                <a:pos x="connsiteX33" y="connsiteY33"/>
              </a:cxn>
              <a:cxn ang="0">
                <a:pos x="connsiteX34" y="connsiteY34"/>
              </a:cxn>
              <a:cxn ang="0">
                <a:pos x="connsiteX35" y="connsiteY35"/>
              </a:cxn>
              <a:cxn ang="0">
                <a:pos x="connsiteX36" y="connsiteY36"/>
              </a:cxn>
              <a:cxn ang="0">
                <a:pos x="connsiteX37" y="connsiteY37"/>
              </a:cxn>
              <a:cxn ang="0">
                <a:pos x="connsiteX38" y="connsiteY38"/>
              </a:cxn>
              <a:cxn ang="0">
                <a:pos x="connsiteX39" y="connsiteY39"/>
              </a:cxn>
              <a:cxn ang="0">
                <a:pos x="connsiteX40" y="connsiteY40"/>
              </a:cxn>
              <a:cxn ang="0">
                <a:pos x="connsiteX41" y="connsiteY41"/>
              </a:cxn>
              <a:cxn ang="0">
                <a:pos x="connsiteX42" y="connsiteY42"/>
              </a:cxn>
              <a:cxn ang="0">
                <a:pos x="connsiteX43" y="connsiteY43"/>
              </a:cxn>
              <a:cxn ang="0">
                <a:pos x="connsiteX44" y="connsiteY44"/>
              </a:cxn>
              <a:cxn ang="0">
                <a:pos x="connsiteX45" y="connsiteY45"/>
              </a:cxn>
              <a:cxn ang="0">
                <a:pos x="connsiteX46" y="connsiteY46"/>
              </a:cxn>
              <a:cxn ang="0">
                <a:pos x="connsiteX47" y="connsiteY47"/>
              </a:cxn>
              <a:cxn ang="0">
                <a:pos x="connsiteX48" y="connsiteY48"/>
              </a:cxn>
              <a:cxn ang="0">
                <a:pos x="connsiteX49" y="connsiteY49"/>
              </a:cxn>
              <a:cxn ang="0">
                <a:pos x="connsiteX50" y="connsiteY50"/>
              </a:cxn>
              <a:cxn ang="0">
                <a:pos x="connsiteX51" y="connsiteY51"/>
              </a:cxn>
            </a:cxnLst>
            <a:rect l="l" t="t" r="r" b="b"/>
            <a:pathLst>
              <a:path w="6858001" h="6985200">
                <a:moveTo>
                  <a:pt x="6858001" y="1177"/>
                </a:moveTo>
                <a:lnTo>
                  <a:pt x="6858001" y="1344715"/>
                </a:lnTo>
                <a:lnTo>
                  <a:pt x="6858000" y="1344715"/>
                </a:lnTo>
                <a:lnTo>
                  <a:pt x="6858000" y="6985200"/>
                </a:lnTo>
                <a:lnTo>
                  <a:pt x="0" y="6985199"/>
                </a:lnTo>
                <a:lnTo>
                  <a:pt x="0" y="886772"/>
                </a:lnTo>
                <a:lnTo>
                  <a:pt x="1" y="886772"/>
                </a:lnTo>
                <a:lnTo>
                  <a:pt x="1" y="0"/>
                </a:lnTo>
                <a:lnTo>
                  <a:pt x="40463" y="5883"/>
                </a:lnTo>
                <a:lnTo>
                  <a:pt x="159107" y="23196"/>
                </a:lnTo>
                <a:lnTo>
                  <a:pt x="245518" y="35299"/>
                </a:lnTo>
                <a:lnTo>
                  <a:pt x="348388" y="48073"/>
                </a:lnTo>
                <a:lnTo>
                  <a:pt x="470460" y="63369"/>
                </a:lnTo>
                <a:lnTo>
                  <a:pt x="605563" y="79506"/>
                </a:lnTo>
                <a:lnTo>
                  <a:pt x="757810" y="96483"/>
                </a:lnTo>
                <a:lnTo>
                  <a:pt x="923774" y="114469"/>
                </a:lnTo>
                <a:lnTo>
                  <a:pt x="1104139" y="132454"/>
                </a:lnTo>
                <a:lnTo>
                  <a:pt x="1296163" y="150776"/>
                </a:lnTo>
                <a:lnTo>
                  <a:pt x="1503275" y="167753"/>
                </a:lnTo>
                <a:lnTo>
                  <a:pt x="1719988" y="184058"/>
                </a:lnTo>
                <a:lnTo>
                  <a:pt x="1949045" y="198849"/>
                </a:lnTo>
                <a:lnTo>
                  <a:pt x="2187703" y="212969"/>
                </a:lnTo>
                <a:lnTo>
                  <a:pt x="2436649" y="226248"/>
                </a:lnTo>
                <a:lnTo>
                  <a:pt x="2564208" y="230955"/>
                </a:lnTo>
                <a:lnTo>
                  <a:pt x="2694509" y="236165"/>
                </a:lnTo>
                <a:lnTo>
                  <a:pt x="2826869" y="241040"/>
                </a:lnTo>
                <a:lnTo>
                  <a:pt x="2959914" y="244234"/>
                </a:lnTo>
                <a:lnTo>
                  <a:pt x="3095702" y="247091"/>
                </a:lnTo>
                <a:lnTo>
                  <a:pt x="3232862" y="250117"/>
                </a:lnTo>
                <a:lnTo>
                  <a:pt x="3372766" y="252134"/>
                </a:lnTo>
                <a:lnTo>
                  <a:pt x="3514040" y="252134"/>
                </a:lnTo>
                <a:lnTo>
                  <a:pt x="3656686" y="253142"/>
                </a:lnTo>
                <a:lnTo>
                  <a:pt x="3800705" y="252134"/>
                </a:lnTo>
                <a:lnTo>
                  <a:pt x="3946780" y="250117"/>
                </a:lnTo>
                <a:lnTo>
                  <a:pt x="4092856" y="248268"/>
                </a:lnTo>
                <a:lnTo>
                  <a:pt x="4240988" y="244234"/>
                </a:lnTo>
                <a:lnTo>
                  <a:pt x="4390492" y="240032"/>
                </a:lnTo>
                <a:lnTo>
                  <a:pt x="4539997" y="235157"/>
                </a:lnTo>
                <a:lnTo>
                  <a:pt x="4690873" y="228266"/>
                </a:lnTo>
                <a:lnTo>
                  <a:pt x="4843120" y="220029"/>
                </a:lnTo>
                <a:lnTo>
                  <a:pt x="4996054" y="212129"/>
                </a:lnTo>
                <a:lnTo>
                  <a:pt x="5148987" y="202044"/>
                </a:lnTo>
                <a:lnTo>
                  <a:pt x="5303978" y="189941"/>
                </a:lnTo>
                <a:lnTo>
                  <a:pt x="5456911" y="177839"/>
                </a:lnTo>
                <a:lnTo>
                  <a:pt x="5612588" y="163887"/>
                </a:lnTo>
                <a:lnTo>
                  <a:pt x="5768950" y="148591"/>
                </a:lnTo>
                <a:lnTo>
                  <a:pt x="5923255" y="132455"/>
                </a:lnTo>
                <a:lnTo>
                  <a:pt x="6079618" y="113629"/>
                </a:lnTo>
                <a:lnTo>
                  <a:pt x="6235294" y="93458"/>
                </a:lnTo>
                <a:lnTo>
                  <a:pt x="6391657" y="73455"/>
                </a:lnTo>
                <a:lnTo>
                  <a:pt x="6547333" y="50091"/>
                </a:lnTo>
                <a:lnTo>
                  <a:pt x="6702324" y="26222"/>
                </a:lnTo>
                <a:close/>
              </a:path>
            </a:pathLst>
          </a:custGeom>
          <a:ln>
            <a:noFill/>
          </a:ln>
        </p:spPr>
      </p:sp>
      <p:pic>
        <p:nvPicPr>
          <p:cNvPr id="5" name="Picture 4">
            <a:extLst>
              <a:ext uri="{FF2B5EF4-FFF2-40B4-BE49-F238E27FC236}">
                <a16:creationId xmlns:a16="http://schemas.microsoft.com/office/drawing/2014/main" id="{968E00DA-C071-436D-BDDD-87B3FFFB4F9A}"/>
              </a:ext>
            </a:extLst>
          </p:cNvPr>
          <p:cNvPicPr>
            <a:picLocks noChangeAspect="1"/>
          </p:cNvPicPr>
          <p:nvPr/>
        </p:nvPicPr>
        <p:blipFill>
          <a:blip r:embed="rId6"/>
          <a:stretch>
            <a:fillRect/>
          </a:stretch>
        </p:blipFill>
        <p:spPr>
          <a:xfrm>
            <a:off x="6208649" y="1562340"/>
            <a:ext cx="5334420" cy="3720757"/>
          </a:xfrm>
          <a:prstGeom prst="rect">
            <a:avLst/>
          </a:prstGeom>
          <a:effectLst/>
        </p:spPr>
      </p:pic>
      <p:sp>
        <p:nvSpPr>
          <p:cNvPr id="39" name="Rectangle 27">
            <a:extLst>
              <a:ext uri="{FF2B5EF4-FFF2-40B4-BE49-F238E27FC236}">
                <a16:creationId xmlns:a16="http://schemas.microsoft.com/office/drawing/2014/main" id="{A92A1116-1C84-41DF-B803-1F7B0883EC82}"/>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10442448" y="0"/>
            <a:ext cx="685800" cy="1143000"/>
          </a:xfrm>
          <a:prstGeom prst="rect">
            <a:avLst/>
          </a:prstGeom>
          <a:solidFill>
            <a:schemeClr val="accent1"/>
          </a:solidFill>
          <a:ln>
            <a:noFill/>
          </a:ln>
        </p:spPr>
        <p:style>
          <a:lnRef idx="1">
            <a:schemeClr val="accent1"/>
          </a:lnRef>
          <a:fillRef idx="3">
            <a:schemeClr val="accent1"/>
          </a:fillRef>
          <a:effectRef idx="2">
            <a:schemeClr val="accent1"/>
          </a:effectRef>
          <a:fontRef idx="minor">
            <a:schemeClr val="lt1"/>
          </a:fontRef>
        </p:style>
      </p:sp>
      <p:sp>
        <p:nvSpPr>
          <p:cNvPr id="3" name="TextBox 2">
            <a:extLst>
              <a:ext uri="{FF2B5EF4-FFF2-40B4-BE49-F238E27FC236}">
                <a16:creationId xmlns:a16="http://schemas.microsoft.com/office/drawing/2014/main" id="{C404FE22-80C0-4086-8424-8579559C06BB}"/>
              </a:ext>
            </a:extLst>
          </p:cNvPr>
          <p:cNvSpPr txBox="1"/>
          <p:nvPr/>
        </p:nvSpPr>
        <p:spPr>
          <a:xfrm>
            <a:off x="648931" y="2438400"/>
            <a:ext cx="4166509" cy="3785419"/>
          </a:xfrm>
          <a:prstGeom prst="rect">
            <a:avLst/>
          </a:prstGeom>
        </p:spPr>
        <p:txBody>
          <a:bodyPr vert="horz" lIns="91440" tIns="45720" rIns="91440" bIns="45720" rtlCol="0">
            <a:normAutofit/>
          </a:bodyPr>
          <a:lstStyle/>
          <a:p>
            <a:pPr>
              <a:lnSpc>
                <a:spcPct val="90000"/>
              </a:lnSpc>
              <a:spcBef>
                <a:spcPts val="1000"/>
              </a:spcBef>
              <a:buClr>
                <a:schemeClr val="bg2">
                  <a:lumMod val="40000"/>
                  <a:lumOff val="60000"/>
                </a:schemeClr>
              </a:buClr>
              <a:buSzPct val="80000"/>
              <a:buFont typeface="Wingdings 3" charset="2"/>
              <a:buChar char=""/>
            </a:pPr>
            <a:r>
              <a:rPr lang="en-US" sz="1700" dirty="0">
                <a:solidFill>
                  <a:srgbClr val="EBEBEB"/>
                </a:solidFill>
                <a:latin typeface="+mj-lt"/>
                <a:ea typeface="+mj-ea"/>
                <a:cs typeface="+mj-cs"/>
              </a:rPr>
              <a:t> </a:t>
            </a:r>
            <a:r>
              <a:rPr lang="en-US" sz="1700" dirty="0">
                <a:solidFill>
                  <a:srgbClr val="EBEBEB"/>
                </a:solidFill>
                <a:latin typeface="Arial" panose="020B0604020202020204" pitchFamily="34" charset="0"/>
                <a:ea typeface="+mj-ea"/>
                <a:cs typeface="Arial" panose="020B0604020202020204" pitchFamily="34" charset="0"/>
              </a:rPr>
              <a:t>Bakkavor completed capital investments including new factories in China. The language barrier is one of the common communication barriers as someone who speaks English may not always be available for discussion.</a:t>
            </a:r>
          </a:p>
          <a:p>
            <a:pPr>
              <a:lnSpc>
                <a:spcPct val="90000"/>
              </a:lnSpc>
              <a:spcBef>
                <a:spcPts val="1000"/>
              </a:spcBef>
              <a:buClr>
                <a:schemeClr val="bg2">
                  <a:lumMod val="40000"/>
                  <a:lumOff val="60000"/>
                </a:schemeClr>
              </a:buClr>
              <a:buSzPct val="80000"/>
              <a:buFont typeface="Wingdings 3" charset="2"/>
              <a:buChar char=""/>
            </a:pPr>
            <a:endParaRPr lang="en-US" sz="1700" dirty="0">
              <a:solidFill>
                <a:srgbClr val="EBEBEB"/>
              </a:solidFill>
              <a:latin typeface="Arial" panose="020B0604020202020204" pitchFamily="34" charset="0"/>
              <a:ea typeface="+mj-ea"/>
              <a:cs typeface="Arial" panose="020B0604020202020204" pitchFamily="34" charset="0"/>
            </a:endParaRPr>
          </a:p>
          <a:p>
            <a:pPr>
              <a:lnSpc>
                <a:spcPct val="90000"/>
              </a:lnSpc>
              <a:spcBef>
                <a:spcPts val="1000"/>
              </a:spcBef>
              <a:buClr>
                <a:schemeClr val="bg2">
                  <a:lumMod val="40000"/>
                  <a:lumOff val="60000"/>
                </a:schemeClr>
              </a:buClr>
              <a:buSzPct val="80000"/>
              <a:buFont typeface="Wingdings 3" charset="2"/>
              <a:buChar char=""/>
            </a:pPr>
            <a:r>
              <a:rPr lang="en-US" sz="1700" dirty="0">
                <a:solidFill>
                  <a:srgbClr val="EBEBEB"/>
                </a:solidFill>
                <a:latin typeface="Arial" panose="020B0604020202020204" pitchFamily="34" charset="0"/>
                <a:ea typeface="+mj-ea"/>
                <a:cs typeface="Arial" panose="020B0604020202020204" pitchFamily="34" charset="0"/>
              </a:rPr>
              <a:t>Also, if the message contains specific jargon or abbreviations, this can be hard to understand by the receiver who is not familiar with the terminology used. ( </a:t>
            </a:r>
            <a:r>
              <a:rPr lang="en-US" sz="1700" dirty="0" err="1">
                <a:solidFill>
                  <a:srgbClr val="EBEBEB"/>
                </a:solidFill>
                <a:latin typeface="Arial" panose="020B0604020202020204" pitchFamily="34" charset="0"/>
                <a:ea typeface="+mj-ea"/>
                <a:cs typeface="Arial" panose="020B0604020202020204" pitchFamily="34" charset="0"/>
              </a:rPr>
              <a:t>Jureddi</a:t>
            </a:r>
            <a:r>
              <a:rPr lang="en-US" sz="1700" dirty="0">
                <a:solidFill>
                  <a:srgbClr val="EBEBEB"/>
                </a:solidFill>
                <a:latin typeface="Arial" panose="020B0604020202020204" pitchFamily="34" charset="0"/>
                <a:ea typeface="+mj-ea"/>
                <a:cs typeface="Arial" panose="020B0604020202020204" pitchFamily="34" charset="0"/>
              </a:rPr>
              <a:t> &amp; </a:t>
            </a:r>
            <a:r>
              <a:rPr lang="en-US" sz="1700" dirty="0" err="1">
                <a:solidFill>
                  <a:srgbClr val="EBEBEB"/>
                </a:solidFill>
                <a:latin typeface="Arial" panose="020B0604020202020204" pitchFamily="34" charset="0"/>
                <a:ea typeface="+mj-ea"/>
                <a:cs typeface="Arial" panose="020B0604020202020204" pitchFamily="34" charset="0"/>
              </a:rPr>
              <a:t>Brahmaiah</a:t>
            </a:r>
            <a:r>
              <a:rPr lang="en-US" sz="1700" dirty="0">
                <a:solidFill>
                  <a:srgbClr val="EBEBEB"/>
                </a:solidFill>
                <a:latin typeface="Arial" panose="020B0604020202020204" pitchFamily="34" charset="0"/>
                <a:ea typeface="+mj-ea"/>
                <a:cs typeface="Arial" panose="020B0604020202020204" pitchFamily="34" charset="0"/>
              </a:rPr>
              <a:t> 2016). </a:t>
            </a:r>
          </a:p>
          <a:p>
            <a:pPr>
              <a:lnSpc>
                <a:spcPct val="90000"/>
              </a:lnSpc>
              <a:spcBef>
                <a:spcPts val="1000"/>
              </a:spcBef>
              <a:buClr>
                <a:schemeClr val="bg2">
                  <a:lumMod val="40000"/>
                  <a:lumOff val="60000"/>
                </a:schemeClr>
              </a:buClr>
              <a:buSzPct val="80000"/>
              <a:buFont typeface="Wingdings 3" charset="2"/>
              <a:buChar char=""/>
            </a:pPr>
            <a:endParaRPr lang="en-US" sz="1700" dirty="0">
              <a:solidFill>
                <a:srgbClr val="EBEBEB"/>
              </a:solidFill>
              <a:latin typeface="Arial" panose="020B0604020202020204" pitchFamily="34" charset="0"/>
              <a:ea typeface="+mj-ea"/>
              <a:cs typeface="Arial" panose="020B0604020202020204" pitchFamily="34" charset="0"/>
            </a:endParaRPr>
          </a:p>
          <a:p>
            <a:pPr>
              <a:lnSpc>
                <a:spcPct val="90000"/>
              </a:lnSpc>
              <a:spcBef>
                <a:spcPts val="1000"/>
              </a:spcBef>
              <a:buClr>
                <a:schemeClr val="bg2">
                  <a:lumMod val="40000"/>
                  <a:lumOff val="60000"/>
                </a:schemeClr>
              </a:buClr>
              <a:buSzPct val="80000"/>
              <a:buFont typeface="Wingdings 3" charset="2"/>
              <a:buChar char=""/>
            </a:pPr>
            <a:endParaRPr lang="en-US" sz="1700" dirty="0">
              <a:solidFill>
                <a:srgbClr val="EBEBEB"/>
              </a:solidFill>
              <a:latin typeface="+mj-lt"/>
              <a:ea typeface="+mj-ea"/>
              <a:cs typeface="+mj-cs"/>
            </a:endParaRPr>
          </a:p>
          <a:p>
            <a:pPr>
              <a:lnSpc>
                <a:spcPct val="90000"/>
              </a:lnSpc>
              <a:spcBef>
                <a:spcPts val="1000"/>
              </a:spcBef>
              <a:buClr>
                <a:schemeClr val="bg2">
                  <a:lumMod val="40000"/>
                  <a:lumOff val="60000"/>
                </a:schemeClr>
              </a:buClr>
              <a:buSzPct val="80000"/>
              <a:buFont typeface="Wingdings 3" charset="2"/>
              <a:buChar char=""/>
            </a:pPr>
            <a:endParaRPr lang="en-US" sz="1700" dirty="0">
              <a:solidFill>
                <a:srgbClr val="EBEBEB"/>
              </a:solidFill>
              <a:latin typeface="+mj-lt"/>
              <a:ea typeface="+mj-ea"/>
              <a:cs typeface="+mj-cs"/>
            </a:endParaRPr>
          </a:p>
          <a:p>
            <a:pPr>
              <a:lnSpc>
                <a:spcPct val="90000"/>
              </a:lnSpc>
              <a:spcBef>
                <a:spcPts val="1000"/>
              </a:spcBef>
              <a:buClr>
                <a:schemeClr val="bg2">
                  <a:lumMod val="40000"/>
                  <a:lumOff val="60000"/>
                </a:schemeClr>
              </a:buClr>
              <a:buSzPct val="80000"/>
              <a:buFont typeface="Wingdings 3" charset="2"/>
              <a:buChar char=""/>
            </a:pPr>
            <a:endParaRPr lang="en-US" sz="1700" dirty="0">
              <a:solidFill>
                <a:srgbClr val="EBEBEB"/>
              </a:solidFill>
              <a:latin typeface="+mj-lt"/>
              <a:ea typeface="+mj-ea"/>
              <a:cs typeface="+mj-cs"/>
            </a:endParaRPr>
          </a:p>
          <a:p>
            <a:pPr>
              <a:lnSpc>
                <a:spcPct val="90000"/>
              </a:lnSpc>
              <a:spcBef>
                <a:spcPts val="1000"/>
              </a:spcBef>
              <a:buClr>
                <a:schemeClr val="bg2">
                  <a:lumMod val="40000"/>
                  <a:lumOff val="60000"/>
                </a:schemeClr>
              </a:buClr>
              <a:buSzPct val="80000"/>
              <a:buFont typeface="Wingdings 3" charset="2"/>
              <a:buChar char=""/>
            </a:pPr>
            <a:endParaRPr lang="en-US" sz="1700" dirty="0">
              <a:solidFill>
                <a:srgbClr val="EBEBEB"/>
              </a:solidFill>
              <a:latin typeface="+mj-lt"/>
              <a:ea typeface="+mj-ea"/>
              <a:cs typeface="+mj-cs"/>
            </a:endParaRPr>
          </a:p>
          <a:p>
            <a:pPr>
              <a:lnSpc>
                <a:spcPct val="90000"/>
              </a:lnSpc>
              <a:spcBef>
                <a:spcPts val="1000"/>
              </a:spcBef>
              <a:buClr>
                <a:schemeClr val="bg2">
                  <a:lumMod val="40000"/>
                  <a:lumOff val="60000"/>
                </a:schemeClr>
              </a:buClr>
              <a:buSzPct val="80000"/>
              <a:buFont typeface="Wingdings 3" charset="2"/>
              <a:buChar char=""/>
            </a:pPr>
            <a:endParaRPr lang="en-US" sz="1700" dirty="0">
              <a:solidFill>
                <a:srgbClr val="EBEBEB"/>
              </a:solidFill>
              <a:latin typeface="+mj-lt"/>
              <a:ea typeface="+mj-ea"/>
              <a:cs typeface="+mj-cs"/>
            </a:endParaRPr>
          </a:p>
        </p:txBody>
      </p:sp>
    </p:spTree>
    <p:extLst>
      <p:ext uri="{BB962C8B-B14F-4D97-AF65-F5344CB8AC3E}">
        <p14:creationId xmlns:p14="http://schemas.microsoft.com/office/powerpoint/2010/main" val="3369934939"/>
      </p:ext>
    </p:extLst>
  </p:cSld>
  <p:clrMapOvr>
    <a:overrideClrMapping bg1="lt1" tx1="dk1" bg2="lt2" tx2="dk2" accent1="accent1" accent2="accent2" accent3="accent3" accent4="accent4" accent5="accent5" accent6="accent6" hlink="hlink" folHlink="folHlink"/>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6" presetClass="entr" presetSubtype="16" fill="hold" grpId="0" nodeType="clickEffect">
                                  <p:stCondLst>
                                    <p:cond delay="0"/>
                                  </p:stCondLst>
                                  <p:childTnLst>
                                    <p:set>
                                      <p:cBhvr>
                                        <p:cTn id="6" dur="1" fill="hold">
                                          <p:stCondLst>
                                            <p:cond delay="0"/>
                                          </p:stCondLst>
                                        </p:cTn>
                                        <p:tgtEl>
                                          <p:spTgt spid="4"/>
                                        </p:tgtEl>
                                        <p:attrNameLst>
                                          <p:attrName>style.visibility</p:attrName>
                                        </p:attrNameLst>
                                      </p:cBhvr>
                                      <p:to>
                                        <p:strVal val="visible"/>
                                      </p:to>
                                    </p:set>
                                    <p:animEffect transition="in" filter="circle(in)">
                                      <p:cBhvr>
                                        <p:cTn id="7" dur="2000"/>
                                        <p:tgtEl>
                                          <p:spTgt spid="4"/>
                                        </p:tgtEl>
                                      </p:cBhvr>
                                    </p:animEffec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4" grpId="0"/>
    </p:bldLst>
  </p:timing>
</p:sld>
</file>

<file path=ppt/slides/slide1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 name="TextBox 2">
            <a:extLst>
              <a:ext uri="{FF2B5EF4-FFF2-40B4-BE49-F238E27FC236}">
                <a16:creationId xmlns:a16="http://schemas.microsoft.com/office/drawing/2014/main" id="{7FA46B4B-5A4F-49E3-B9F2-7981C956C488}"/>
              </a:ext>
            </a:extLst>
          </p:cNvPr>
          <p:cNvSpPr txBox="1"/>
          <p:nvPr/>
        </p:nvSpPr>
        <p:spPr>
          <a:xfrm>
            <a:off x="811162" y="1201680"/>
            <a:ext cx="3844412" cy="584775"/>
          </a:xfrm>
          <a:prstGeom prst="rect">
            <a:avLst/>
          </a:prstGeom>
          <a:noFill/>
        </p:spPr>
        <p:txBody>
          <a:bodyPr wrap="square">
            <a:spAutoFit/>
          </a:bodyPr>
          <a:lstStyle/>
          <a:p>
            <a:r>
              <a:rPr lang="en-GB" sz="3200">
                <a:latin typeface="Arial" panose="020B0604020202020204" pitchFamily="34" charset="0"/>
                <a:cs typeface="Arial" panose="020B0604020202020204" pitchFamily="34" charset="0"/>
              </a:rPr>
              <a:t>Poor listening skills</a:t>
            </a:r>
            <a:endParaRPr lang="en-GB" sz="3200" dirty="0">
              <a:latin typeface="Arial" panose="020B0604020202020204" pitchFamily="34" charset="0"/>
              <a:cs typeface="Arial" panose="020B0604020202020204" pitchFamily="34" charset="0"/>
            </a:endParaRPr>
          </a:p>
        </p:txBody>
      </p:sp>
      <p:sp>
        <p:nvSpPr>
          <p:cNvPr id="5" name="TextBox 4">
            <a:extLst>
              <a:ext uri="{FF2B5EF4-FFF2-40B4-BE49-F238E27FC236}">
                <a16:creationId xmlns:a16="http://schemas.microsoft.com/office/drawing/2014/main" id="{7A1CD12A-5805-4E05-9DF3-B406B24D30E5}"/>
              </a:ext>
            </a:extLst>
          </p:cNvPr>
          <p:cNvSpPr txBox="1"/>
          <p:nvPr/>
        </p:nvSpPr>
        <p:spPr>
          <a:xfrm>
            <a:off x="5378245" y="3100969"/>
            <a:ext cx="6096000" cy="2031325"/>
          </a:xfrm>
          <a:prstGeom prst="rect">
            <a:avLst/>
          </a:prstGeom>
          <a:noFill/>
        </p:spPr>
        <p:txBody>
          <a:bodyPr wrap="square">
            <a:spAutoFit/>
          </a:bodyPr>
          <a:lstStyle/>
          <a:p>
            <a:r>
              <a:rPr lang="en-GB">
                <a:latin typeface="Arial" panose="020B0604020202020204" pitchFamily="34" charset="0"/>
                <a:cs typeface="Arial" panose="020B0604020202020204" pitchFamily="34" charset="0"/>
              </a:rPr>
              <a:t>When communicating with external stakeholders, poor listening skills are one of the biggest barriers.</a:t>
            </a:r>
          </a:p>
          <a:p>
            <a:r>
              <a:rPr lang="en-GB">
                <a:latin typeface="Arial" panose="020B0604020202020204" pitchFamily="34" charset="0"/>
                <a:cs typeface="Arial" panose="020B0604020202020204" pitchFamily="34" charset="0"/>
              </a:rPr>
              <a:t>It is important to not interrupt the speaker. Ask questions, use methods such as nodding if you agree with what has been said.</a:t>
            </a:r>
          </a:p>
          <a:p>
            <a:r>
              <a:rPr lang="en-GB">
                <a:latin typeface="Arial" panose="020B0604020202020204" pitchFamily="34" charset="0"/>
                <a:cs typeface="Arial" panose="020B0604020202020204" pitchFamily="34" charset="0"/>
              </a:rPr>
              <a:t>FEEDBACK is the best listening skill.</a:t>
            </a:r>
          </a:p>
          <a:p>
            <a:r>
              <a:rPr lang="en-GB">
                <a:latin typeface="Arial" panose="020B0604020202020204" pitchFamily="34" charset="0"/>
                <a:cs typeface="Arial" panose="020B0604020202020204" pitchFamily="34" charset="0"/>
              </a:rPr>
              <a:t>(Erven 2002)</a:t>
            </a:r>
            <a:endParaRPr lang="en-GB" dirty="0">
              <a:latin typeface="Arial" panose="020B0604020202020204" pitchFamily="34" charset="0"/>
              <a:cs typeface="Arial" panose="020B0604020202020204" pitchFamily="34" charset="0"/>
            </a:endParaRPr>
          </a:p>
        </p:txBody>
      </p:sp>
      <p:pic>
        <p:nvPicPr>
          <p:cNvPr id="6" name="Picture 5">
            <a:extLst>
              <a:ext uri="{FF2B5EF4-FFF2-40B4-BE49-F238E27FC236}">
                <a16:creationId xmlns:a16="http://schemas.microsoft.com/office/drawing/2014/main" id="{4EF19062-4C3A-40B2-9EB6-EBD244C9C427}"/>
              </a:ext>
            </a:extLst>
          </p:cNvPr>
          <p:cNvPicPr>
            <a:picLocks noChangeAspect="1"/>
          </p:cNvPicPr>
          <p:nvPr/>
        </p:nvPicPr>
        <p:blipFill>
          <a:blip r:embed="rId2"/>
          <a:stretch>
            <a:fillRect/>
          </a:stretch>
        </p:blipFill>
        <p:spPr>
          <a:xfrm>
            <a:off x="534321" y="3100969"/>
            <a:ext cx="4121253" cy="2359356"/>
          </a:xfrm>
          <a:prstGeom prst="rect">
            <a:avLst/>
          </a:prstGeom>
        </p:spPr>
      </p:pic>
    </p:spTree>
    <p:extLst>
      <p:ext uri="{BB962C8B-B14F-4D97-AF65-F5344CB8AC3E}">
        <p14:creationId xmlns:p14="http://schemas.microsoft.com/office/powerpoint/2010/main" val="4223920982"/>
      </p:ext>
    </p:extLst>
  </p:cSld>
  <p:clrMapOvr>
    <a:masterClrMapping/>
  </p:clrMapOvr>
  <p:transition spd="slow">
    <p:randomBar dir="vert"/>
  </p:transition>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6" presetClass="entr" presetSubtype="16" fill="hold" grpId="0" nodeType="clickEffect">
                                  <p:stCondLst>
                                    <p:cond delay="0"/>
                                  </p:stCondLst>
                                  <p:childTnLst>
                                    <p:set>
                                      <p:cBhvr>
                                        <p:cTn id="6" dur="1" fill="hold">
                                          <p:stCondLst>
                                            <p:cond delay="0"/>
                                          </p:stCondLst>
                                        </p:cTn>
                                        <p:tgtEl>
                                          <p:spTgt spid="3"/>
                                        </p:tgtEl>
                                        <p:attrNameLst>
                                          <p:attrName>style.visibility</p:attrName>
                                        </p:attrNameLst>
                                      </p:cBhvr>
                                      <p:to>
                                        <p:strVal val="visible"/>
                                      </p:to>
                                    </p:set>
                                    <p:animEffect transition="in" filter="circle(in)">
                                      <p:cBhvr>
                                        <p:cTn id="7" dur="2000"/>
                                        <p:tgtEl>
                                          <p:spTgt spid="3"/>
                                        </p:tgtEl>
                                      </p:cBhvr>
                                    </p:animEffec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3" grpId="0"/>
    </p:bldLst>
  </p:timing>
</p:sld>
</file>

<file path=ppt/slides/slide1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 name="TextBox 2">
            <a:extLst>
              <a:ext uri="{FF2B5EF4-FFF2-40B4-BE49-F238E27FC236}">
                <a16:creationId xmlns:a16="http://schemas.microsoft.com/office/drawing/2014/main" id="{3FE70D9B-E9EC-466A-AD73-0C04C79D807A}"/>
              </a:ext>
            </a:extLst>
          </p:cNvPr>
          <p:cNvSpPr txBox="1"/>
          <p:nvPr/>
        </p:nvSpPr>
        <p:spPr>
          <a:xfrm>
            <a:off x="6047213" y="3604923"/>
            <a:ext cx="6096000" cy="1477328"/>
          </a:xfrm>
          <a:prstGeom prst="rect">
            <a:avLst/>
          </a:prstGeom>
          <a:noFill/>
        </p:spPr>
        <p:txBody>
          <a:bodyPr wrap="square">
            <a:spAutoFit/>
          </a:bodyPr>
          <a:lstStyle/>
          <a:p>
            <a:r>
              <a:rPr lang="en-GB" dirty="0">
                <a:latin typeface="Arial" panose="020B0604020202020204" pitchFamily="34" charset="0"/>
                <a:cs typeface="Arial" panose="020B0604020202020204" pitchFamily="34" charset="0"/>
              </a:rPr>
              <a:t>Businesses are often so overwhelmed that people are lacking motivation and they are not willing to listen to others.</a:t>
            </a:r>
          </a:p>
          <a:p>
            <a:r>
              <a:rPr lang="en-GB" dirty="0">
                <a:latin typeface="Arial" panose="020B0604020202020204" pitchFamily="34" charset="0"/>
                <a:cs typeface="Arial" panose="020B0604020202020204" pitchFamily="34" charset="0"/>
              </a:rPr>
              <a:t>This can happen due to poor management which is a common problem.</a:t>
            </a:r>
          </a:p>
        </p:txBody>
      </p:sp>
      <p:sp>
        <p:nvSpPr>
          <p:cNvPr id="5" name="TextBox 4">
            <a:extLst>
              <a:ext uri="{FF2B5EF4-FFF2-40B4-BE49-F238E27FC236}">
                <a16:creationId xmlns:a16="http://schemas.microsoft.com/office/drawing/2014/main" id="{EB93DCCA-4376-4B9E-B256-73F651D0DD1D}"/>
              </a:ext>
            </a:extLst>
          </p:cNvPr>
          <p:cNvSpPr txBox="1"/>
          <p:nvPr/>
        </p:nvSpPr>
        <p:spPr>
          <a:xfrm>
            <a:off x="6838711" y="1601133"/>
            <a:ext cx="4316361" cy="646331"/>
          </a:xfrm>
          <a:prstGeom prst="rect">
            <a:avLst/>
          </a:prstGeom>
          <a:noFill/>
        </p:spPr>
        <p:txBody>
          <a:bodyPr wrap="square">
            <a:spAutoFit/>
          </a:bodyPr>
          <a:lstStyle/>
          <a:p>
            <a:pPr algn="ctr"/>
            <a:r>
              <a:rPr lang="en-GB" sz="3600" dirty="0">
                <a:latin typeface="Arial" panose="020B0604020202020204" pitchFamily="34" charset="0"/>
                <a:cs typeface="Arial" panose="020B0604020202020204" pitchFamily="34" charset="0"/>
              </a:rPr>
              <a:t>Attitudinal barriers</a:t>
            </a:r>
          </a:p>
        </p:txBody>
      </p:sp>
      <p:pic>
        <p:nvPicPr>
          <p:cNvPr id="6" name="Picture 5">
            <a:extLst>
              <a:ext uri="{FF2B5EF4-FFF2-40B4-BE49-F238E27FC236}">
                <a16:creationId xmlns:a16="http://schemas.microsoft.com/office/drawing/2014/main" id="{021674EF-280C-4D1C-981F-AADB031D268D}"/>
              </a:ext>
            </a:extLst>
          </p:cNvPr>
          <p:cNvPicPr>
            <a:picLocks noChangeAspect="1"/>
          </p:cNvPicPr>
          <p:nvPr/>
        </p:nvPicPr>
        <p:blipFill>
          <a:blip r:embed="rId2"/>
          <a:stretch>
            <a:fillRect/>
          </a:stretch>
        </p:blipFill>
        <p:spPr>
          <a:xfrm>
            <a:off x="546062" y="1601133"/>
            <a:ext cx="5023539" cy="3481118"/>
          </a:xfrm>
          <a:prstGeom prst="rect">
            <a:avLst/>
          </a:prstGeom>
        </p:spPr>
      </p:pic>
    </p:spTree>
    <p:extLst>
      <p:ext uri="{BB962C8B-B14F-4D97-AF65-F5344CB8AC3E}">
        <p14:creationId xmlns:p14="http://schemas.microsoft.com/office/powerpoint/2010/main" val="1494665157"/>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6" presetClass="entr" presetSubtype="16" fill="hold" grpId="0" nodeType="clickEffect">
                                  <p:stCondLst>
                                    <p:cond delay="0"/>
                                  </p:stCondLst>
                                  <p:childTnLst>
                                    <p:set>
                                      <p:cBhvr>
                                        <p:cTn id="6" dur="1" fill="hold">
                                          <p:stCondLst>
                                            <p:cond delay="0"/>
                                          </p:stCondLst>
                                        </p:cTn>
                                        <p:tgtEl>
                                          <p:spTgt spid="5"/>
                                        </p:tgtEl>
                                        <p:attrNameLst>
                                          <p:attrName>style.visibility</p:attrName>
                                        </p:attrNameLst>
                                      </p:cBhvr>
                                      <p:to>
                                        <p:strVal val="visible"/>
                                      </p:to>
                                    </p:set>
                                    <p:animEffect transition="in" filter="circle(in)">
                                      <p:cBhvr>
                                        <p:cTn id="7" dur="2000"/>
                                        <p:tgtEl>
                                          <p:spTgt spid="5"/>
                                        </p:tgtEl>
                                      </p:cBhvr>
                                    </p:animEffec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5" grpId="0"/>
    </p:bldLst>
  </p:timing>
</p:sld>
</file>

<file path=ppt/slides/slide13.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pic>
        <p:nvPicPr>
          <p:cNvPr id="77" name="Picture 53">
            <a:extLst>
              <a:ext uri="{FF2B5EF4-FFF2-40B4-BE49-F238E27FC236}">
                <a16:creationId xmlns:a16="http://schemas.microsoft.com/office/drawing/2014/main" id="{F1B8F9CB-890B-4CB8-B503-188A763E2FC1}"/>
              </a:ext>
              <a:ext uri="{C183D7F6-B498-43B3-948B-1728B52AA6E4}">
                <adec:decorative xmlns:adec="http://schemas.microsoft.com/office/drawing/2017/decorative" val="1"/>
              </a:ext>
            </a:extLst>
          </p:cNvPr>
          <p:cNvPicPr>
            <a:picLocks noGrp="1" noRot="1" noChangeAspect="1" noMove="1" noResize="1" noEditPoints="1" noAdjustHandles="1" noChangeArrowheads="1" noChangeShapeType="1" noCrop="1"/>
          </p:cNvPicPr>
          <p:nvPr>
            <p:extLst>
              <p:ext uri="{386F3935-93C4-4BCD-93E2-E3B085C9AB24}">
                <p16:designElem xmlns:p16="http://schemas.microsoft.com/office/powerpoint/2015/main" val="1"/>
              </p:ext>
            </p:extLst>
          </p:nvPr>
        </p:nvPicPr>
        <p:blipFill rotWithShape="1">
          <a:blip r:embed="rId2">
            <a:extLst>
              <a:ext uri="{28A0092B-C50C-407E-A947-70E740481C1C}">
                <a14:useLocalDpi xmlns:a14="http://schemas.microsoft.com/office/drawing/2010/main" val="0"/>
              </a:ext>
            </a:extLst>
          </a:blip>
          <a:srcRect l="3613"/>
          <a:stretch/>
        </p:blipFill>
        <p:spPr>
          <a:xfrm>
            <a:off x="0" y="2669685"/>
            <a:ext cx="4037012" cy="4188315"/>
          </a:xfrm>
          <a:prstGeom prst="rect">
            <a:avLst/>
          </a:prstGeom>
        </p:spPr>
      </p:pic>
      <p:pic>
        <p:nvPicPr>
          <p:cNvPr id="78" name="Picture 55">
            <a:extLst>
              <a:ext uri="{FF2B5EF4-FFF2-40B4-BE49-F238E27FC236}">
                <a16:creationId xmlns:a16="http://schemas.microsoft.com/office/drawing/2014/main" id="{AA632AB4-3837-4FD0-8B62-0A18B573F46D}"/>
              </a:ext>
              <a:ext uri="{C183D7F6-B498-43B3-948B-1728B52AA6E4}">
                <adec:decorative xmlns:adec="http://schemas.microsoft.com/office/drawing/2017/decorative" val="1"/>
              </a:ext>
            </a:extLst>
          </p:cNvPr>
          <p:cNvPicPr>
            <a:picLocks noGrp="1" noRot="1" noChangeAspect="1" noMove="1" noResize="1" noEditPoints="1" noAdjustHandles="1" noChangeArrowheads="1" noChangeShapeType="1" noCrop="1"/>
          </p:cNvPicPr>
          <p:nvPr>
            <p:extLst>
              <p:ext uri="{386F3935-93C4-4BCD-93E2-E3B085C9AB24}">
                <p16:designElem xmlns:p16="http://schemas.microsoft.com/office/powerpoint/2015/main" val="1"/>
              </p:ext>
            </p:extLst>
          </p:nvPr>
        </p:nvPicPr>
        <p:blipFill rotWithShape="1">
          <a:blip r:embed="rId3">
            <a:extLst>
              <a:ext uri="{28A0092B-C50C-407E-A947-70E740481C1C}">
                <a14:useLocalDpi xmlns:a14="http://schemas.microsoft.com/office/drawing/2010/main" val="0"/>
              </a:ext>
            </a:extLst>
          </a:blip>
          <a:srcRect l="35640"/>
          <a:stretch/>
        </p:blipFill>
        <p:spPr>
          <a:xfrm>
            <a:off x="0" y="2892347"/>
            <a:ext cx="1522412" cy="2365453"/>
          </a:xfrm>
          <a:prstGeom prst="rect">
            <a:avLst/>
          </a:prstGeom>
        </p:spPr>
      </p:pic>
      <p:sp>
        <p:nvSpPr>
          <p:cNvPr id="79" name="Oval 57">
            <a:extLst>
              <a:ext uri="{FF2B5EF4-FFF2-40B4-BE49-F238E27FC236}">
                <a16:creationId xmlns:a16="http://schemas.microsoft.com/office/drawing/2014/main" id="{C393B4A7-6ABF-423D-A762-3CDB4897A833}"/>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8609012" y="1676400"/>
            <a:ext cx="2819400" cy="2819400"/>
          </a:xfrm>
          <a:prstGeom prst="ellipse">
            <a:avLst/>
          </a:prstGeom>
          <a:gradFill flip="none" rotWithShape="1">
            <a:gsLst>
              <a:gs pos="0">
                <a:schemeClr val="bg2">
                  <a:lumMod val="60000"/>
                  <a:lumOff val="40000"/>
                  <a:alpha val="7000"/>
                </a:schemeClr>
              </a:gs>
              <a:gs pos="69000">
                <a:schemeClr val="bg2">
                  <a:lumMod val="60000"/>
                  <a:lumOff val="40000"/>
                  <a:alpha val="0"/>
                </a:schemeClr>
              </a:gs>
              <a:gs pos="36000">
                <a:schemeClr val="bg2">
                  <a:lumMod val="60000"/>
                  <a:lumOff val="40000"/>
                  <a:alpha val="6000"/>
                </a:schemeClr>
              </a:gs>
            </a:gsLst>
            <a:path path="circle">
              <a:fillToRect l="50000" t="50000" r="50000" b="50000"/>
            </a:path>
            <a:tileRect/>
          </a:gradFill>
          <a:ln>
            <a:noFill/>
          </a:ln>
          <a:effectLst/>
        </p:spPr>
        <p:style>
          <a:lnRef idx="1">
            <a:schemeClr val="accent1"/>
          </a:lnRef>
          <a:fillRef idx="3">
            <a:schemeClr val="accent1"/>
          </a:fillRef>
          <a:effectRef idx="2">
            <a:schemeClr val="accent1"/>
          </a:effectRef>
          <a:fontRef idx="minor">
            <a:schemeClr val="lt1"/>
          </a:fontRef>
        </p:style>
      </p:sp>
      <p:pic>
        <p:nvPicPr>
          <p:cNvPr id="80" name="Picture 59">
            <a:extLst>
              <a:ext uri="{FF2B5EF4-FFF2-40B4-BE49-F238E27FC236}">
                <a16:creationId xmlns:a16="http://schemas.microsoft.com/office/drawing/2014/main" id="{9CD2319A-6FA9-4EFB-9EDF-7304467425E8}"/>
              </a:ext>
              <a:ext uri="{C183D7F6-B498-43B3-948B-1728B52AA6E4}">
                <adec:decorative xmlns:adec="http://schemas.microsoft.com/office/drawing/2017/decorative" val="1"/>
              </a:ext>
            </a:extLst>
          </p:cNvPr>
          <p:cNvPicPr>
            <a:picLocks noGrp="1" noRot="1" noChangeAspect="1" noMove="1" noResize="1" noEditPoints="1" noAdjustHandles="1" noChangeArrowheads="1" noChangeShapeType="1" noCrop="1"/>
          </p:cNvPicPr>
          <p:nvPr>
            <p:extLst>
              <p:ext uri="{386F3935-93C4-4BCD-93E2-E3B085C9AB24}">
                <p16:designElem xmlns:p16="http://schemas.microsoft.com/office/powerpoint/2015/main" val="1"/>
              </p:ext>
            </p:extLst>
          </p:nvPr>
        </p:nvPicPr>
        <p:blipFill rotWithShape="1">
          <a:blip r:embed="rId4">
            <a:extLst>
              <a:ext uri="{28A0092B-C50C-407E-A947-70E740481C1C}">
                <a14:useLocalDpi xmlns:a14="http://schemas.microsoft.com/office/drawing/2010/main" val="0"/>
              </a:ext>
            </a:extLst>
          </a:blip>
          <a:srcRect t="28813"/>
          <a:stretch/>
        </p:blipFill>
        <p:spPr>
          <a:xfrm>
            <a:off x="7999412" y="0"/>
            <a:ext cx="1603387" cy="1141407"/>
          </a:xfrm>
          <a:prstGeom prst="rect">
            <a:avLst/>
          </a:prstGeom>
        </p:spPr>
      </p:pic>
      <p:pic>
        <p:nvPicPr>
          <p:cNvPr id="81" name="Picture 61">
            <a:extLst>
              <a:ext uri="{FF2B5EF4-FFF2-40B4-BE49-F238E27FC236}">
                <a16:creationId xmlns:a16="http://schemas.microsoft.com/office/drawing/2014/main" id="{D1692A93-3514-4486-8B67-CCA4E0259BCB}"/>
              </a:ext>
              <a:ext uri="{C183D7F6-B498-43B3-948B-1728B52AA6E4}">
                <adec:decorative xmlns:adec="http://schemas.microsoft.com/office/drawing/2017/decorative" val="1"/>
              </a:ext>
            </a:extLst>
          </p:cNvPr>
          <p:cNvPicPr>
            <a:picLocks noGrp="1" noRot="1" noChangeAspect="1" noMove="1" noResize="1" noEditPoints="1" noAdjustHandles="1" noChangeArrowheads="1" noChangeShapeType="1" noCrop="1"/>
          </p:cNvPicPr>
          <p:nvPr>
            <p:extLst>
              <p:ext uri="{386F3935-93C4-4BCD-93E2-E3B085C9AB24}">
                <p16:designElem xmlns:p16="http://schemas.microsoft.com/office/powerpoint/2015/main" val="1"/>
              </p:ext>
            </p:extLst>
          </p:nvPr>
        </p:nvPicPr>
        <p:blipFill rotWithShape="1">
          <a:blip r:embed="rId5">
            <a:extLst>
              <a:ext uri="{28A0092B-C50C-407E-A947-70E740481C1C}">
                <a14:useLocalDpi xmlns:a14="http://schemas.microsoft.com/office/drawing/2010/main" val="0"/>
              </a:ext>
            </a:extLst>
          </a:blip>
          <a:srcRect b="23320"/>
          <a:stretch/>
        </p:blipFill>
        <p:spPr>
          <a:xfrm>
            <a:off x="8605878" y="6096000"/>
            <a:ext cx="993734" cy="762000"/>
          </a:xfrm>
          <a:prstGeom prst="rect">
            <a:avLst/>
          </a:prstGeom>
        </p:spPr>
      </p:pic>
      <p:sp>
        <p:nvSpPr>
          <p:cNvPr id="82" name="Rectangle 63">
            <a:extLst>
              <a:ext uri="{FF2B5EF4-FFF2-40B4-BE49-F238E27FC236}">
                <a16:creationId xmlns:a16="http://schemas.microsoft.com/office/drawing/2014/main" id="{01AD250C-F2EA-449F-9B14-DF5BB674C500}"/>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10437812" y="0"/>
            <a:ext cx="685800" cy="1143000"/>
          </a:xfrm>
          <a:prstGeom prst="rect">
            <a:avLst/>
          </a:prstGeom>
          <a:solidFill>
            <a:schemeClr val="accent1"/>
          </a:solidFill>
          <a:ln>
            <a:noFill/>
          </a:ln>
        </p:spPr>
        <p:style>
          <a:lnRef idx="1">
            <a:schemeClr val="accent1"/>
          </a:lnRef>
          <a:fillRef idx="3">
            <a:schemeClr val="accent1"/>
          </a:fillRef>
          <a:effectRef idx="2">
            <a:schemeClr val="accent1"/>
          </a:effectRef>
          <a:fontRef idx="minor">
            <a:schemeClr val="lt1"/>
          </a:fontRef>
        </p:style>
      </p:sp>
      <p:sp>
        <p:nvSpPr>
          <p:cNvPr id="83" name="Rectangle 65">
            <a:extLst>
              <a:ext uri="{FF2B5EF4-FFF2-40B4-BE49-F238E27FC236}">
                <a16:creationId xmlns:a16="http://schemas.microsoft.com/office/drawing/2014/main" id="{47AEA421-5F29-4BA7-9360-2501B5987921}"/>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1999" cy="6858000"/>
          </a:xfrm>
          <a:prstGeom prst="rect">
            <a:avLst/>
          </a:prstGeom>
          <a:ln>
            <a:noFill/>
          </a:ln>
        </p:spPr>
        <p:style>
          <a:lnRef idx="2">
            <a:schemeClr val="accent1">
              <a:shade val="50000"/>
            </a:schemeClr>
          </a:lnRef>
          <a:fillRef idx="1003">
            <a:schemeClr val="dk2"/>
          </a:fillRef>
          <a:effectRef idx="0">
            <a:schemeClr val="accent1"/>
          </a:effectRef>
          <a:fontRef idx="minor">
            <a:schemeClr val="lt1"/>
          </a:fontRef>
        </p:style>
        <p:txBody>
          <a:bodyPr rtlCol="0" anchor="ctr"/>
          <a:lstStyle/>
          <a:p>
            <a:pPr algn="ctr"/>
            <a:endParaRPr lang="en-US"/>
          </a:p>
        </p:txBody>
      </p:sp>
      <p:sp>
        <p:nvSpPr>
          <p:cNvPr id="84" name="Freeform 7">
            <a:extLst>
              <a:ext uri="{FF2B5EF4-FFF2-40B4-BE49-F238E27FC236}">
                <a16:creationId xmlns:a16="http://schemas.microsoft.com/office/drawing/2014/main" id="{9348F0CB-4904-4DEF-BDD4-ADEC2DCCCBD7}"/>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8719939" y="1460230"/>
            <a:ext cx="3472060" cy="825932"/>
          </a:xfrm>
          <a:custGeom>
            <a:avLst/>
            <a:gdLst>
              <a:gd name="connsiteX0" fmla="*/ 3470310 w 3472060"/>
              <a:gd name="connsiteY0" fmla="*/ 0 h 825932"/>
              <a:gd name="connsiteX1" fmla="*/ 3472060 w 3472060"/>
              <a:gd name="connsiteY1" fmla="*/ 12850 h 825932"/>
              <a:gd name="connsiteX2" fmla="*/ 3472060 w 3472060"/>
              <a:gd name="connsiteY2" fmla="*/ 480529 h 825932"/>
              <a:gd name="connsiteX3" fmla="*/ 3363699 w 3472060"/>
              <a:gd name="connsiteY3" fmla="*/ 498471 h 825932"/>
              <a:gd name="connsiteX4" fmla="*/ 42060 w 3472060"/>
              <a:gd name="connsiteY4" fmla="*/ 824486 h 825932"/>
              <a:gd name="connsiteX5" fmla="*/ 0 w 3472060"/>
              <a:gd name="connsiteY5" fmla="*/ 758452 h 825932"/>
              <a:gd name="connsiteX6" fmla="*/ 188014 w 3472060"/>
              <a:gd name="connsiteY6" fmla="*/ 735602 h 825932"/>
              <a:gd name="connsiteX7" fmla="*/ 284087 w 3472060"/>
              <a:gd name="connsiteY7" fmla="*/ 722590 h 825932"/>
              <a:gd name="connsiteX8" fmla="*/ 382288 w 3472060"/>
              <a:gd name="connsiteY8" fmla="*/ 709392 h 825932"/>
              <a:gd name="connsiteX9" fmla="*/ 481858 w 3472060"/>
              <a:gd name="connsiteY9" fmla="*/ 695774 h 825932"/>
              <a:gd name="connsiteX10" fmla="*/ 581897 w 3472060"/>
              <a:gd name="connsiteY10" fmla="*/ 680711 h 825932"/>
              <a:gd name="connsiteX11" fmla="*/ 683670 w 3472060"/>
              <a:gd name="connsiteY11" fmla="*/ 665256 h 825932"/>
              <a:gd name="connsiteX12" fmla="*/ 787206 w 3472060"/>
              <a:gd name="connsiteY12" fmla="*/ 649587 h 825932"/>
              <a:gd name="connsiteX13" fmla="*/ 892019 w 3472060"/>
              <a:gd name="connsiteY13" fmla="*/ 632968 h 825932"/>
              <a:gd name="connsiteX14" fmla="*/ 997620 w 3472060"/>
              <a:gd name="connsiteY14" fmla="*/ 614667 h 825932"/>
              <a:gd name="connsiteX15" fmla="*/ 1104727 w 3472060"/>
              <a:gd name="connsiteY15" fmla="*/ 596741 h 825932"/>
              <a:gd name="connsiteX16" fmla="*/ 1212669 w 3472060"/>
              <a:gd name="connsiteY16" fmla="*/ 577397 h 825932"/>
              <a:gd name="connsiteX17" fmla="*/ 1321506 w 3472060"/>
              <a:gd name="connsiteY17" fmla="*/ 556988 h 825932"/>
              <a:gd name="connsiteX18" fmla="*/ 1430709 w 3472060"/>
              <a:gd name="connsiteY18" fmla="*/ 536607 h 825932"/>
              <a:gd name="connsiteX19" fmla="*/ 1541050 w 3472060"/>
              <a:gd name="connsiteY19" fmla="*/ 514481 h 825932"/>
              <a:gd name="connsiteX20" fmla="*/ 1652805 w 3472060"/>
              <a:gd name="connsiteY20" fmla="*/ 492202 h 825932"/>
              <a:gd name="connsiteX21" fmla="*/ 1763708 w 3472060"/>
              <a:gd name="connsiteY21" fmla="*/ 469161 h 825932"/>
              <a:gd name="connsiteX22" fmla="*/ 1875795 w 3472060"/>
              <a:gd name="connsiteY22" fmla="*/ 444641 h 825932"/>
              <a:gd name="connsiteX23" fmla="*/ 1989128 w 3472060"/>
              <a:gd name="connsiteY23" fmla="*/ 418995 h 825932"/>
              <a:gd name="connsiteX24" fmla="*/ 2102476 w 3472060"/>
              <a:gd name="connsiteY24" fmla="*/ 393438 h 825932"/>
              <a:gd name="connsiteX25" fmla="*/ 2215549 w 3472060"/>
              <a:gd name="connsiteY25" fmla="*/ 366291 h 825932"/>
              <a:gd name="connsiteX26" fmla="*/ 2330490 w 3472060"/>
              <a:gd name="connsiteY26" fmla="*/ 337455 h 825932"/>
              <a:gd name="connsiteX27" fmla="*/ 2443333 w 3472060"/>
              <a:gd name="connsiteY27" fmla="*/ 308983 h 825932"/>
              <a:gd name="connsiteX28" fmla="*/ 2558014 w 3472060"/>
              <a:gd name="connsiteY28" fmla="*/ 278646 h 825932"/>
              <a:gd name="connsiteX29" fmla="*/ 2673621 w 3472060"/>
              <a:gd name="connsiteY29" fmla="*/ 247421 h 825932"/>
              <a:gd name="connsiteX30" fmla="*/ 2787008 w 3472060"/>
              <a:gd name="connsiteY30" fmla="*/ 215853 h 825932"/>
              <a:gd name="connsiteX31" fmla="*/ 2901442 w 3472060"/>
              <a:gd name="connsiteY31" fmla="*/ 182011 h 825932"/>
              <a:gd name="connsiteX32" fmla="*/ 3015722 w 3472060"/>
              <a:gd name="connsiteY32" fmla="*/ 147286 h 825932"/>
              <a:gd name="connsiteX33" fmla="*/ 3130018 w 3472060"/>
              <a:gd name="connsiteY33" fmla="*/ 112649 h 825932"/>
              <a:gd name="connsiteX34" fmla="*/ 3243551 w 3472060"/>
              <a:gd name="connsiteY34" fmla="*/ 75688 h 825932"/>
              <a:gd name="connsiteX35" fmla="*/ 3356992 w 3472060"/>
              <a:gd name="connsiteY35" fmla="*/ 38197 h 825932"/>
              <a:gd name="connsiteX36" fmla="*/ 3470310 w 3472060"/>
              <a:gd name="connsiteY36" fmla="*/ 0 h 825932"/>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 ang="0">
                <a:pos x="connsiteX24" y="connsiteY24"/>
              </a:cxn>
              <a:cxn ang="0">
                <a:pos x="connsiteX25" y="connsiteY25"/>
              </a:cxn>
              <a:cxn ang="0">
                <a:pos x="connsiteX26" y="connsiteY26"/>
              </a:cxn>
              <a:cxn ang="0">
                <a:pos x="connsiteX27" y="connsiteY27"/>
              </a:cxn>
              <a:cxn ang="0">
                <a:pos x="connsiteX28" y="connsiteY28"/>
              </a:cxn>
              <a:cxn ang="0">
                <a:pos x="connsiteX29" y="connsiteY29"/>
              </a:cxn>
              <a:cxn ang="0">
                <a:pos x="connsiteX30" y="connsiteY30"/>
              </a:cxn>
              <a:cxn ang="0">
                <a:pos x="connsiteX31" y="connsiteY31"/>
              </a:cxn>
              <a:cxn ang="0">
                <a:pos x="connsiteX32" y="connsiteY32"/>
              </a:cxn>
              <a:cxn ang="0">
                <a:pos x="connsiteX33" y="connsiteY33"/>
              </a:cxn>
              <a:cxn ang="0">
                <a:pos x="connsiteX34" y="connsiteY34"/>
              </a:cxn>
              <a:cxn ang="0">
                <a:pos x="connsiteX35" y="connsiteY35"/>
              </a:cxn>
              <a:cxn ang="0">
                <a:pos x="connsiteX36" y="connsiteY36"/>
              </a:cxn>
            </a:cxnLst>
            <a:rect l="l" t="t" r="r" b="b"/>
            <a:pathLst>
              <a:path w="3472060" h="825932">
                <a:moveTo>
                  <a:pt x="3470310" y="0"/>
                </a:moveTo>
                <a:lnTo>
                  <a:pt x="3472060" y="12850"/>
                </a:lnTo>
                <a:lnTo>
                  <a:pt x="3472060" y="480529"/>
                </a:lnTo>
                <a:lnTo>
                  <a:pt x="3363699" y="498471"/>
                </a:lnTo>
                <a:cubicBezTo>
                  <a:pt x="2435623" y="645518"/>
                  <a:pt x="603076" y="844866"/>
                  <a:pt x="42060" y="824486"/>
                </a:cubicBezTo>
                <a:cubicBezTo>
                  <a:pt x="28151" y="802425"/>
                  <a:pt x="13909" y="780513"/>
                  <a:pt x="0" y="758452"/>
                </a:cubicBezTo>
                <a:lnTo>
                  <a:pt x="188014" y="735602"/>
                </a:lnTo>
                <a:lnTo>
                  <a:pt x="284087" y="722590"/>
                </a:lnTo>
                <a:lnTo>
                  <a:pt x="382288" y="709392"/>
                </a:lnTo>
                <a:lnTo>
                  <a:pt x="481858" y="695774"/>
                </a:lnTo>
                <a:lnTo>
                  <a:pt x="581897" y="680711"/>
                </a:lnTo>
                <a:lnTo>
                  <a:pt x="683670" y="665256"/>
                </a:lnTo>
                <a:lnTo>
                  <a:pt x="787206" y="649587"/>
                </a:lnTo>
                <a:lnTo>
                  <a:pt x="892019" y="632968"/>
                </a:lnTo>
                <a:lnTo>
                  <a:pt x="997620" y="614667"/>
                </a:lnTo>
                <a:lnTo>
                  <a:pt x="1104727" y="596741"/>
                </a:lnTo>
                <a:lnTo>
                  <a:pt x="1212669" y="577397"/>
                </a:lnTo>
                <a:lnTo>
                  <a:pt x="1321506" y="556988"/>
                </a:lnTo>
                <a:lnTo>
                  <a:pt x="1430709" y="536607"/>
                </a:lnTo>
                <a:lnTo>
                  <a:pt x="1541050" y="514481"/>
                </a:lnTo>
                <a:lnTo>
                  <a:pt x="1652805" y="492202"/>
                </a:lnTo>
                <a:lnTo>
                  <a:pt x="1763708" y="469161"/>
                </a:lnTo>
                <a:lnTo>
                  <a:pt x="1875795" y="444641"/>
                </a:lnTo>
                <a:lnTo>
                  <a:pt x="1989128" y="418995"/>
                </a:lnTo>
                <a:lnTo>
                  <a:pt x="2102476" y="393438"/>
                </a:lnTo>
                <a:lnTo>
                  <a:pt x="2215549" y="366291"/>
                </a:lnTo>
                <a:lnTo>
                  <a:pt x="2330490" y="337455"/>
                </a:lnTo>
                <a:lnTo>
                  <a:pt x="2443333" y="308983"/>
                </a:lnTo>
                <a:lnTo>
                  <a:pt x="2558014" y="278646"/>
                </a:lnTo>
                <a:lnTo>
                  <a:pt x="2673621" y="247421"/>
                </a:lnTo>
                <a:lnTo>
                  <a:pt x="2787008" y="215853"/>
                </a:lnTo>
                <a:lnTo>
                  <a:pt x="2901442" y="182011"/>
                </a:lnTo>
                <a:lnTo>
                  <a:pt x="3015722" y="147286"/>
                </a:lnTo>
                <a:lnTo>
                  <a:pt x="3130018" y="112649"/>
                </a:lnTo>
                <a:lnTo>
                  <a:pt x="3243551" y="75688"/>
                </a:lnTo>
                <a:lnTo>
                  <a:pt x="3356992" y="38197"/>
                </a:lnTo>
                <a:lnTo>
                  <a:pt x="3470310" y="0"/>
                </a:lnTo>
                <a:close/>
              </a:path>
            </a:pathLst>
          </a:custGeom>
          <a:solidFill>
            <a:schemeClr val="bg1">
              <a:alpha val="20000"/>
            </a:schemeClr>
          </a:solidFill>
          <a:ln>
            <a:noFill/>
          </a:ln>
        </p:spPr>
        <p:txBody>
          <a:bodyPr rtlCol="0" anchor="ctr"/>
          <a:lstStyle/>
          <a:p>
            <a:pPr algn="ctr"/>
            <a:endParaRPr lang="en-US">
              <a:solidFill>
                <a:schemeClr val="tx1"/>
              </a:solidFill>
            </a:endParaRPr>
          </a:p>
        </p:txBody>
      </p:sp>
      <p:sp>
        <p:nvSpPr>
          <p:cNvPr id="3" name="TextBox 2">
            <a:extLst>
              <a:ext uri="{FF2B5EF4-FFF2-40B4-BE49-F238E27FC236}">
                <a16:creationId xmlns:a16="http://schemas.microsoft.com/office/drawing/2014/main" id="{288AC97C-F656-4A92-8B81-CF5747745CB0}"/>
              </a:ext>
            </a:extLst>
          </p:cNvPr>
          <p:cNvSpPr txBox="1"/>
          <p:nvPr/>
        </p:nvSpPr>
        <p:spPr>
          <a:xfrm>
            <a:off x="648930" y="629267"/>
            <a:ext cx="9252154" cy="1016654"/>
          </a:xfrm>
          <a:prstGeom prst="rect">
            <a:avLst/>
          </a:prstGeom>
        </p:spPr>
        <p:txBody>
          <a:bodyPr vert="horz" lIns="91440" tIns="45720" rIns="91440" bIns="45720" rtlCol="0" anchor="t">
            <a:normAutofit/>
          </a:bodyPr>
          <a:lstStyle/>
          <a:p>
            <a:pPr algn="ctr">
              <a:lnSpc>
                <a:spcPct val="90000"/>
              </a:lnSpc>
              <a:spcBef>
                <a:spcPct val="0"/>
              </a:spcBef>
              <a:spcAft>
                <a:spcPts val="600"/>
              </a:spcAft>
            </a:pPr>
            <a:r>
              <a:rPr lang="en-US" sz="3300" dirty="0">
                <a:solidFill>
                  <a:srgbClr val="EBEBEB"/>
                </a:solidFill>
                <a:latin typeface="Arial" panose="020B0604020202020204" pitchFamily="34" charset="0"/>
                <a:ea typeface="+mj-ea"/>
                <a:cs typeface="Arial" panose="020B0604020202020204" pitchFamily="34" charset="0"/>
              </a:rPr>
              <a:t>Formal channels of communication with external stakeholders</a:t>
            </a:r>
          </a:p>
        </p:txBody>
      </p:sp>
      <p:sp>
        <p:nvSpPr>
          <p:cNvPr id="85" name="Rectangle 69">
            <a:extLst>
              <a:ext uri="{FF2B5EF4-FFF2-40B4-BE49-F238E27FC236}">
                <a16:creationId xmlns:a16="http://schemas.microsoft.com/office/drawing/2014/main" id="{1583E1B8-79B3-49BB-8704-58E4AB1AF213}"/>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10437812" y="0"/>
            <a:ext cx="685800" cy="1143000"/>
          </a:xfrm>
          <a:prstGeom prst="rect">
            <a:avLst/>
          </a:prstGeom>
          <a:solidFill>
            <a:schemeClr val="accent1"/>
          </a:solidFill>
          <a:ln>
            <a:noFill/>
          </a:ln>
        </p:spPr>
        <p:style>
          <a:lnRef idx="1">
            <a:schemeClr val="accent1"/>
          </a:lnRef>
          <a:fillRef idx="3">
            <a:schemeClr val="accent1"/>
          </a:fillRef>
          <a:effectRef idx="2">
            <a:schemeClr val="accent1"/>
          </a:effectRef>
          <a:fontRef idx="minor">
            <a:schemeClr val="lt1"/>
          </a:fontRef>
        </p:style>
      </p:sp>
      <p:sp>
        <p:nvSpPr>
          <p:cNvPr id="86" name="Freeform: Shape 71">
            <a:extLst>
              <a:ext uri="{FF2B5EF4-FFF2-40B4-BE49-F238E27FC236}">
                <a16:creationId xmlns:a16="http://schemas.microsoft.com/office/drawing/2014/main" id="{7BB34D5F-2B87-438E-8236-69C6068D47A4}"/>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bwMode="gray">
          <a:xfrm>
            <a:off x="-1" y="1762067"/>
            <a:ext cx="12192418" cy="5095933"/>
          </a:xfrm>
          <a:custGeom>
            <a:avLst/>
            <a:gdLst>
              <a:gd name="connsiteX0" fmla="*/ 1 w 12192418"/>
              <a:gd name="connsiteY0" fmla="*/ 0 h 5095933"/>
              <a:gd name="connsiteX1" fmla="*/ 71932 w 12192418"/>
              <a:gd name="connsiteY1" fmla="*/ 12261 h 5095933"/>
              <a:gd name="connsiteX2" fmla="*/ 282849 w 12192418"/>
              <a:gd name="connsiteY2" fmla="*/ 48343 h 5095933"/>
              <a:gd name="connsiteX3" fmla="*/ 436464 w 12192418"/>
              <a:gd name="connsiteY3" fmla="*/ 73565 h 5095933"/>
              <a:gd name="connsiteX4" fmla="*/ 619339 w 12192418"/>
              <a:gd name="connsiteY4" fmla="*/ 100188 h 5095933"/>
              <a:gd name="connsiteX5" fmla="*/ 836351 w 12192418"/>
              <a:gd name="connsiteY5" fmla="*/ 132066 h 5095933"/>
              <a:gd name="connsiteX6" fmla="*/ 1076528 w 12192418"/>
              <a:gd name="connsiteY6" fmla="*/ 165696 h 5095933"/>
              <a:gd name="connsiteX7" fmla="*/ 1347184 w 12192418"/>
              <a:gd name="connsiteY7" fmla="*/ 201077 h 5095933"/>
              <a:gd name="connsiteX8" fmla="*/ 1642223 w 12192418"/>
              <a:gd name="connsiteY8" fmla="*/ 238560 h 5095933"/>
              <a:gd name="connsiteX9" fmla="*/ 1962864 w 12192418"/>
              <a:gd name="connsiteY9" fmla="*/ 276043 h 5095933"/>
              <a:gd name="connsiteX10" fmla="*/ 2304232 w 12192418"/>
              <a:gd name="connsiteY10" fmla="*/ 314227 h 5095933"/>
              <a:gd name="connsiteX11" fmla="*/ 2672421 w 12192418"/>
              <a:gd name="connsiteY11" fmla="*/ 349608 h 5095933"/>
              <a:gd name="connsiteX12" fmla="*/ 3057678 w 12192418"/>
              <a:gd name="connsiteY12" fmla="*/ 383588 h 5095933"/>
              <a:gd name="connsiteX13" fmla="*/ 3464881 w 12192418"/>
              <a:gd name="connsiteY13" fmla="*/ 414415 h 5095933"/>
              <a:gd name="connsiteX14" fmla="*/ 3889152 w 12192418"/>
              <a:gd name="connsiteY14" fmla="*/ 443841 h 5095933"/>
              <a:gd name="connsiteX15" fmla="*/ 4331710 w 12192418"/>
              <a:gd name="connsiteY15" fmla="*/ 471515 h 5095933"/>
              <a:gd name="connsiteX16" fmla="*/ 4558476 w 12192418"/>
              <a:gd name="connsiteY16" fmla="*/ 481324 h 5095933"/>
              <a:gd name="connsiteX17" fmla="*/ 4790118 w 12192418"/>
              <a:gd name="connsiteY17" fmla="*/ 492183 h 5095933"/>
              <a:gd name="connsiteX18" fmla="*/ 5025418 w 12192418"/>
              <a:gd name="connsiteY18" fmla="*/ 502342 h 5095933"/>
              <a:gd name="connsiteX19" fmla="*/ 5261937 w 12192418"/>
              <a:gd name="connsiteY19" fmla="*/ 508998 h 5095933"/>
              <a:gd name="connsiteX20" fmla="*/ 5503332 w 12192418"/>
              <a:gd name="connsiteY20" fmla="*/ 514953 h 5095933"/>
              <a:gd name="connsiteX21" fmla="*/ 5747167 w 12192418"/>
              <a:gd name="connsiteY21" fmla="*/ 521259 h 5095933"/>
              <a:gd name="connsiteX22" fmla="*/ 5995877 w 12192418"/>
              <a:gd name="connsiteY22" fmla="*/ 525463 h 5095933"/>
              <a:gd name="connsiteX23" fmla="*/ 6247026 w 12192418"/>
              <a:gd name="connsiteY23" fmla="*/ 525463 h 5095933"/>
              <a:gd name="connsiteX24" fmla="*/ 6500613 w 12192418"/>
              <a:gd name="connsiteY24" fmla="*/ 527565 h 5095933"/>
              <a:gd name="connsiteX25" fmla="*/ 6756639 w 12192418"/>
              <a:gd name="connsiteY25" fmla="*/ 525463 h 5095933"/>
              <a:gd name="connsiteX26" fmla="*/ 7016322 w 12192418"/>
              <a:gd name="connsiteY26" fmla="*/ 521259 h 5095933"/>
              <a:gd name="connsiteX27" fmla="*/ 7276005 w 12192418"/>
              <a:gd name="connsiteY27" fmla="*/ 517406 h 5095933"/>
              <a:gd name="connsiteX28" fmla="*/ 7539345 w 12192418"/>
              <a:gd name="connsiteY28" fmla="*/ 508998 h 5095933"/>
              <a:gd name="connsiteX29" fmla="*/ 7805124 w 12192418"/>
              <a:gd name="connsiteY29" fmla="*/ 500241 h 5095933"/>
              <a:gd name="connsiteX30" fmla="*/ 8070903 w 12192418"/>
              <a:gd name="connsiteY30" fmla="*/ 490082 h 5095933"/>
              <a:gd name="connsiteX31" fmla="*/ 8339121 w 12192418"/>
              <a:gd name="connsiteY31" fmla="*/ 475719 h 5095933"/>
              <a:gd name="connsiteX32" fmla="*/ 8609776 w 12192418"/>
              <a:gd name="connsiteY32" fmla="*/ 458554 h 5095933"/>
              <a:gd name="connsiteX33" fmla="*/ 8881651 w 12192418"/>
              <a:gd name="connsiteY33" fmla="*/ 442089 h 5095933"/>
              <a:gd name="connsiteX34" fmla="*/ 9153526 w 12192418"/>
              <a:gd name="connsiteY34" fmla="*/ 421071 h 5095933"/>
              <a:gd name="connsiteX35" fmla="*/ 9429058 w 12192418"/>
              <a:gd name="connsiteY35" fmla="*/ 395849 h 5095933"/>
              <a:gd name="connsiteX36" fmla="*/ 9700933 w 12192418"/>
              <a:gd name="connsiteY36" fmla="*/ 370626 h 5095933"/>
              <a:gd name="connsiteX37" fmla="*/ 9977684 w 12192418"/>
              <a:gd name="connsiteY37" fmla="*/ 341551 h 5095933"/>
              <a:gd name="connsiteX38" fmla="*/ 10255655 w 12192418"/>
              <a:gd name="connsiteY38" fmla="*/ 309673 h 5095933"/>
              <a:gd name="connsiteX39" fmla="*/ 10529968 w 12192418"/>
              <a:gd name="connsiteY39" fmla="*/ 276043 h 5095933"/>
              <a:gd name="connsiteX40" fmla="*/ 10807939 w 12192418"/>
              <a:gd name="connsiteY40" fmla="*/ 236809 h 5095933"/>
              <a:gd name="connsiteX41" fmla="*/ 11084690 w 12192418"/>
              <a:gd name="connsiteY41" fmla="*/ 194772 h 5095933"/>
              <a:gd name="connsiteX42" fmla="*/ 11362661 w 12192418"/>
              <a:gd name="connsiteY42" fmla="*/ 153085 h 5095933"/>
              <a:gd name="connsiteX43" fmla="*/ 11639412 w 12192418"/>
              <a:gd name="connsiteY43" fmla="*/ 104392 h 5095933"/>
              <a:gd name="connsiteX44" fmla="*/ 11914945 w 12192418"/>
              <a:gd name="connsiteY44" fmla="*/ 54648 h 5095933"/>
              <a:gd name="connsiteX45" fmla="*/ 12191696 w 12192418"/>
              <a:gd name="connsiteY45" fmla="*/ 2452 h 5095933"/>
              <a:gd name="connsiteX46" fmla="*/ 12191696 w 12192418"/>
              <a:gd name="connsiteY46" fmla="*/ 2109542 h 5095933"/>
              <a:gd name="connsiteX47" fmla="*/ 12191999 w 12192418"/>
              <a:gd name="connsiteY47" fmla="*/ 2109542 h 5095933"/>
              <a:gd name="connsiteX48" fmla="*/ 12191999 w 12192418"/>
              <a:gd name="connsiteY48" fmla="*/ 2802467 h 5095933"/>
              <a:gd name="connsiteX49" fmla="*/ 12192418 w 12192418"/>
              <a:gd name="connsiteY49" fmla="*/ 2802467 h 5095933"/>
              <a:gd name="connsiteX50" fmla="*/ 12192418 w 12192418"/>
              <a:gd name="connsiteY50" fmla="*/ 5095933 h 5095933"/>
              <a:gd name="connsiteX51" fmla="*/ 1 w 12192418"/>
              <a:gd name="connsiteY51" fmla="*/ 5095933 h 5095933"/>
              <a:gd name="connsiteX52" fmla="*/ 1 w 12192418"/>
              <a:gd name="connsiteY52" fmla="*/ 4074529 h 5095933"/>
              <a:gd name="connsiteX53" fmla="*/ 0 w 12192418"/>
              <a:gd name="connsiteY53" fmla="*/ 4074529 h 5095933"/>
              <a:gd name="connsiteX54" fmla="*/ 0 w 12192418"/>
              <a:gd name="connsiteY54" fmla="*/ 2109542 h 5095933"/>
              <a:gd name="connsiteX55" fmla="*/ 1 w 12192418"/>
              <a:gd name="connsiteY55" fmla="*/ 2109542 h 5095933"/>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 ang="0">
                <a:pos x="connsiteX24" y="connsiteY24"/>
              </a:cxn>
              <a:cxn ang="0">
                <a:pos x="connsiteX25" y="connsiteY25"/>
              </a:cxn>
              <a:cxn ang="0">
                <a:pos x="connsiteX26" y="connsiteY26"/>
              </a:cxn>
              <a:cxn ang="0">
                <a:pos x="connsiteX27" y="connsiteY27"/>
              </a:cxn>
              <a:cxn ang="0">
                <a:pos x="connsiteX28" y="connsiteY28"/>
              </a:cxn>
              <a:cxn ang="0">
                <a:pos x="connsiteX29" y="connsiteY29"/>
              </a:cxn>
              <a:cxn ang="0">
                <a:pos x="connsiteX30" y="connsiteY30"/>
              </a:cxn>
              <a:cxn ang="0">
                <a:pos x="connsiteX31" y="connsiteY31"/>
              </a:cxn>
              <a:cxn ang="0">
                <a:pos x="connsiteX32" y="connsiteY32"/>
              </a:cxn>
              <a:cxn ang="0">
                <a:pos x="connsiteX33" y="connsiteY33"/>
              </a:cxn>
              <a:cxn ang="0">
                <a:pos x="connsiteX34" y="connsiteY34"/>
              </a:cxn>
              <a:cxn ang="0">
                <a:pos x="connsiteX35" y="connsiteY35"/>
              </a:cxn>
              <a:cxn ang="0">
                <a:pos x="connsiteX36" y="connsiteY36"/>
              </a:cxn>
              <a:cxn ang="0">
                <a:pos x="connsiteX37" y="connsiteY37"/>
              </a:cxn>
              <a:cxn ang="0">
                <a:pos x="connsiteX38" y="connsiteY38"/>
              </a:cxn>
              <a:cxn ang="0">
                <a:pos x="connsiteX39" y="connsiteY39"/>
              </a:cxn>
              <a:cxn ang="0">
                <a:pos x="connsiteX40" y="connsiteY40"/>
              </a:cxn>
              <a:cxn ang="0">
                <a:pos x="connsiteX41" y="connsiteY41"/>
              </a:cxn>
              <a:cxn ang="0">
                <a:pos x="connsiteX42" y="connsiteY42"/>
              </a:cxn>
              <a:cxn ang="0">
                <a:pos x="connsiteX43" y="connsiteY43"/>
              </a:cxn>
              <a:cxn ang="0">
                <a:pos x="connsiteX44" y="connsiteY44"/>
              </a:cxn>
              <a:cxn ang="0">
                <a:pos x="connsiteX45" y="connsiteY45"/>
              </a:cxn>
              <a:cxn ang="0">
                <a:pos x="connsiteX46" y="connsiteY46"/>
              </a:cxn>
              <a:cxn ang="0">
                <a:pos x="connsiteX47" y="connsiteY47"/>
              </a:cxn>
              <a:cxn ang="0">
                <a:pos x="connsiteX48" y="connsiteY48"/>
              </a:cxn>
              <a:cxn ang="0">
                <a:pos x="connsiteX49" y="connsiteY49"/>
              </a:cxn>
              <a:cxn ang="0">
                <a:pos x="connsiteX50" y="connsiteY50"/>
              </a:cxn>
              <a:cxn ang="0">
                <a:pos x="connsiteX51" y="connsiteY51"/>
              </a:cxn>
              <a:cxn ang="0">
                <a:pos x="connsiteX52" y="connsiteY52"/>
              </a:cxn>
              <a:cxn ang="0">
                <a:pos x="connsiteX53" y="connsiteY53"/>
              </a:cxn>
              <a:cxn ang="0">
                <a:pos x="connsiteX54" y="connsiteY54"/>
              </a:cxn>
              <a:cxn ang="0">
                <a:pos x="connsiteX55" y="connsiteY55"/>
              </a:cxn>
            </a:cxnLst>
            <a:rect l="l" t="t" r="r" b="b"/>
            <a:pathLst>
              <a:path w="12192418" h="5095933">
                <a:moveTo>
                  <a:pt x="1" y="0"/>
                </a:moveTo>
                <a:lnTo>
                  <a:pt x="71932" y="12261"/>
                </a:lnTo>
                <a:lnTo>
                  <a:pt x="282849" y="48343"/>
                </a:lnTo>
                <a:lnTo>
                  <a:pt x="436464" y="73565"/>
                </a:lnTo>
                <a:lnTo>
                  <a:pt x="619339" y="100188"/>
                </a:lnTo>
                <a:lnTo>
                  <a:pt x="836351" y="132066"/>
                </a:lnTo>
                <a:lnTo>
                  <a:pt x="1076528" y="165696"/>
                </a:lnTo>
                <a:lnTo>
                  <a:pt x="1347184" y="201077"/>
                </a:lnTo>
                <a:lnTo>
                  <a:pt x="1642223" y="238560"/>
                </a:lnTo>
                <a:lnTo>
                  <a:pt x="1962864" y="276043"/>
                </a:lnTo>
                <a:lnTo>
                  <a:pt x="2304232" y="314227"/>
                </a:lnTo>
                <a:lnTo>
                  <a:pt x="2672421" y="349608"/>
                </a:lnTo>
                <a:lnTo>
                  <a:pt x="3057678" y="383588"/>
                </a:lnTo>
                <a:lnTo>
                  <a:pt x="3464881" y="414415"/>
                </a:lnTo>
                <a:lnTo>
                  <a:pt x="3889152" y="443841"/>
                </a:lnTo>
                <a:lnTo>
                  <a:pt x="4331710" y="471515"/>
                </a:lnTo>
                <a:lnTo>
                  <a:pt x="4558476" y="481324"/>
                </a:lnTo>
                <a:lnTo>
                  <a:pt x="4790118" y="492183"/>
                </a:lnTo>
                <a:lnTo>
                  <a:pt x="5025418" y="502342"/>
                </a:lnTo>
                <a:lnTo>
                  <a:pt x="5261937" y="508998"/>
                </a:lnTo>
                <a:lnTo>
                  <a:pt x="5503332" y="514953"/>
                </a:lnTo>
                <a:lnTo>
                  <a:pt x="5747167" y="521259"/>
                </a:lnTo>
                <a:lnTo>
                  <a:pt x="5995877" y="525463"/>
                </a:lnTo>
                <a:lnTo>
                  <a:pt x="6247026" y="525463"/>
                </a:lnTo>
                <a:lnTo>
                  <a:pt x="6500613" y="527565"/>
                </a:lnTo>
                <a:lnTo>
                  <a:pt x="6756639" y="525463"/>
                </a:lnTo>
                <a:lnTo>
                  <a:pt x="7016322" y="521259"/>
                </a:lnTo>
                <a:lnTo>
                  <a:pt x="7276005" y="517406"/>
                </a:lnTo>
                <a:lnTo>
                  <a:pt x="7539345" y="508998"/>
                </a:lnTo>
                <a:lnTo>
                  <a:pt x="7805124" y="500241"/>
                </a:lnTo>
                <a:lnTo>
                  <a:pt x="8070903" y="490082"/>
                </a:lnTo>
                <a:lnTo>
                  <a:pt x="8339121" y="475719"/>
                </a:lnTo>
                <a:lnTo>
                  <a:pt x="8609776" y="458554"/>
                </a:lnTo>
                <a:lnTo>
                  <a:pt x="8881651" y="442089"/>
                </a:lnTo>
                <a:lnTo>
                  <a:pt x="9153526" y="421071"/>
                </a:lnTo>
                <a:lnTo>
                  <a:pt x="9429058" y="395849"/>
                </a:lnTo>
                <a:lnTo>
                  <a:pt x="9700933" y="370626"/>
                </a:lnTo>
                <a:lnTo>
                  <a:pt x="9977684" y="341551"/>
                </a:lnTo>
                <a:lnTo>
                  <a:pt x="10255655" y="309673"/>
                </a:lnTo>
                <a:lnTo>
                  <a:pt x="10529968" y="276043"/>
                </a:lnTo>
                <a:lnTo>
                  <a:pt x="10807939" y="236809"/>
                </a:lnTo>
                <a:lnTo>
                  <a:pt x="11084690" y="194772"/>
                </a:lnTo>
                <a:lnTo>
                  <a:pt x="11362661" y="153085"/>
                </a:lnTo>
                <a:lnTo>
                  <a:pt x="11639412" y="104392"/>
                </a:lnTo>
                <a:lnTo>
                  <a:pt x="11914945" y="54648"/>
                </a:lnTo>
                <a:lnTo>
                  <a:pt x="12191696" y="2452"/>
                </a:lnTo>
                <a:lnTo>
                  <a:pt x="12191696" y="2109542"/>
                </a:lnTo>
                <a:lnTo>
                  <a:pt x="12191999" y="2109542"/>
                </a:lnTo>
                <a:lnTo>
                  <a:pt x="12191999" y="2802467"/>
                </a:lnTo>
                <a:lnTo>
                  <a:pt x="12192418" y="2802467"/>
                </a:lnTo>
                <a:lnTo>
                  <a:pt x="12192418" y="5095933"/>
                </a:lnTo>
                <a:lnTo>
                  <a:pt x="1" y="5095933"/>
                </a:lnTo>
                <a:lnTo>
                  <a:pt x="1" y="4074529"/>
                </a:lnTo>
                <a:lnTo>
                  <a:pt x="0" y="4074529"/>
                </a:lnTo>
                <a:lnTo>
                  <a:pt x="0" y="2109542"/>
                </a:lnTo>
                <a:lnTo>
                  <a:pt x="1" y="2109542"/>
                </a:lnTo>
                <a:close/>
              </a:path>
            </a:pathLst>
          </a:custGeom>
          <a:solidFill>
            <a:schemeClr val="bg1"/>
          </a:solidFill>
          <a:ln>
            <a:noFill/>
          </a:ln>
        </p:spPr>
      </p:sp>
      <p:graphicFrame>
        <p:nvGraphicFramePr>
          <p:cNvPr id="2" name="Content Placeholder 2">
            <a:extLst>
              <a:ext uri="{FF2B5EF4-FFF2-40B4-BE49-F238E27FC236}">
                <a16:creationId xmlns:a16="http://schemas.microsoft.com/office/drawing/2014/main" id="{3B7AB508-9DB9-4A4D-913A-F03E55F821F7}"/>
              </a:ext>
            </a:extLst>
          </p:cNvPr>
          <p:cNvGraphicFramePr>
            <a:graphicFrameLocks/>
          </p:cNvGraphicFramePr>
          <p:nvPr>
            <p:extLst>
              <p:ext uri="{D42A27DB-BD31-4B8C-83A1-F6EECF244321}">
                <p14:modId xmlns:p14="http://schemas.microsoft.com/office/powerpoint/2010/main" val="232645106"/>
              </p:ext>
            </p:extLst>
          </p:nvPr>
        </p:nvGraphicFramePr>
        <p:xfrm>
          <a:off x="648930" y="2810256"/>
          <a:ext cx="10895370" cy="3404277"/>
        </p:xfrm>
        <a:graphic>
          <a:graphicData uri="http://schemas.openxmlformats.org/drawingml/2006/diagram">
            <dgm:relIds xmlns:dgm="http://schemas.openxmlformats.org/drawingml/2006/diagram" xmlns:r="http://schemas.openxmlformats.org/officeDocument/2006/relationships" r:dm="rId6" r:lo="rId7" r:qs="rId8" r:cs="rId9"/>
          </a:graphicData>
        </a:graphic>
      </p:graphicFrame>
    </p:spTree>
    <p:extLst>
      <p:ext uri="{BB962C8B-B14F-4D97-AF65-F5344CB8AC3E}">
        <p14:creationId xmlns:p14="http://schemas.microsoft.com/office/powerpoint/2010/main" val="3074373998"/>
      </p:ext>
    </p:extLst>
  </p:cSld>
  <p:clrMapOvr>
    <a:overrideClrMapping bg1="lt1" tx1="dk1" bg2="lt2" tx2="dk2" accent1="accent1" accent2="accent2" accent3="accent3" accent4="accent4" accent5="accent5" accent6="accent6" hlink="hlink" folHlink="folHlink"/>
  </p:clrMapOvr>
</p:sld>
</file>

<file path=ppt/slides/slide14.xml><?xml version="1.0" encoding="utf-8"?>
<p:sld xmlns:a="http://schemas.openxmlformats.org/drawingml/2006/main" xmlns:r="http://schemas.openxmlformats.org/officeDocument/2006/relationships" xmlns:p="http://schemas.openxmlformats.org/presentationml/2006/main">
  <p:cSld>
    <p:bg>
      <p:bgPr>
        <a:blipFill rotWithShape="1">
          <a:blip r:embed="rId2">
            <a:duotone>
              <a:schemeClr val="bg2">
                <a:shade val="69000"/>
                <a:hueMod val="108000"/>
                <a:satMod val="164000"/>
                <a:lumMod val="74000"/>
              </a:schemeClr>
              <a:schemeClr val="bg2">
                <a:tint val="96000"/>
                <a:hueMod val="88000"/>
                <a:satMod val="140000"/>
                <a:lumMod val="132000"/>
              </a:schemeClr>
            </a:duotone>
          </a:blip>
          <a:stretch/>
        </a:blipFill>
        <a:effectLst/>
      </p:bgPr>
    </p:bg>
    <p:spTree>
      <p:nvGrpSpPr>
        <p:cNvPr id="1" name=""/>
        <p:cNvGrpSpPr/>
        <p:nvPr/>
      </p:nvGrpSpPr>
      <p:grpSpPr>
        <a:xfrm>
          <a:off x="0" y="0"/>
          <a:ext cx="0" cy="0"/>
          <a:chOff x="0" y="0"/>
          <a:chExt cx="0" cy="0"/>
        </a:xfrm>
      </p:grpSpPr>
      <p:pic>
        <p:nvPicPr>
          <p:cNvPr id="89" name="Picture 8">
            <a:extLst>
              <a:ext uri="{FF2B5EF4-FFF2-40B4-BE49-F238E27FC236}">
                <a16:creationId xmlns:a16="http://schemas.microsoft.com/office/drawing/2014/main" id="{F1B8F9CB-890B-4CB8-B503-188A763E2FC1}"/>
              </a:ext>
              <a:ext uri="{C183D7F6-B498-43B3-948B-1728B52AA6E4}">
                <adec:decorative xmlns:adec="http://schemas.microsoft.com/office/drawing/2017/decorative" val="1"/>
              </a:ext>
            </a:extLst>
          </p:cNvPr>
          <p:cNvPicPr>
            <a:picLocks noGrp="1" noRot="1" noChangeAspect="1" noMove="1" noResize="1" noEditPoints="1" noAdjustHandles="1" noChangeArrowheads="1" noChangeShapeType="1" noCrop="1"/>
          </p:cNvPicPr>
          <p:nvPr>
            <p:extLst>
              <p:ext uri="{386F3935-93C4-4BCD-93E2-E3B085C9AB24}">
                <p16:designElem xmlns:p16="http://schemas.microsoft.com/office/powerpoint/2015/main" val="1"/>
              </p:ext>
            </p:extLst>
          </p:nvPr>
        </p:nvPicPr>
        <p:blipFill rotWithShape="1">
          <a:blip r:embed="rId3">
            <a:extLst>
              <a:ext uri="{28A0092B-C50C-407E-A947-70E740481C1C}">
                <a14:useLocalDpi xmlns:a14="http://schemas.microsoft.com/office/drawing/2010/main" val="0"/>
              </a:ext>
            </a:extLst>
          </a:blip>
          <a:srcRect l="3613"/>
          <a:stretch/>
        </p:blipFill>
        <p:spPr>
          <a:xfrm>
            <a:off x="0" y="2669685"/>
            <a:ext cx="4037012" cy="4188315"/>
          </a:xfrm>
          <a:prstGeom prst="rect">
            <a:avLst/>
          </a:prstGeom>
        </p:spPr>
      </p:pic>
      <p:pic>
        <p:nvPicPr>
          <p:cNvPr id="90" name="Picture 10">
            <a:extLst>
              <a:ext uri="{FF2B5EF4-FFF2-40B4-BE49-F238E27FC236}">
                <a16:creationId xmlns:a16="http://schemas.microsoft.com/office/drawing/2014/main" id="{AA632AB4-3837-4FD0-8B62-0A18B573F46D}"/>
              </a:ext>
              <a:ext uri="{C183D7F6-B498-43B3-948B-1728B52AA6E4}">
                <adec:decorative xmlns:adec="http://schemas.microsoft.com/office/drawing/2017/decorative" val="1"/>
              </a:ext>
            </a:extLst>
          </p:cNvPr>
          <p:cNvPicPr>
            <a:picLocks noGrp="1" noRot="1" noChangeAspect="1" noMove="1" noResize="1" noEditPoints="1" noAdjustHandles="1" noChangeArrowheads="1" noChangeShapeType="1" noCrop="1"/>
          </p:cNvPicPr>
          <p:nvPr>
            <p:extLst>
              <p:ext uri="{386F3935-93C4-4BCD-93E2-E3B085C9AB24}">
                <p16:designElem xmlns:p16="http://schemas.microsoft.com/office/powerpoint/2015/main" val="1"/>
              </p:ext>
            </p:extLst>
          </p:nvPr>
        </p:nvPicPr>
        <p:blipFill rotWithShape="1">
          <a:blip r:embed="rId4">
            <a:extLst>
              <a:ext uri="{28A0092B-C50C-407E-A947-70E740481C1C}">
                <a14:useLocalDpi xmlns:a14="http://schemas.microsoft.com/office/drawing/2010/main" val="0"/>
              </a:ext>
            </a:extLst>
          </a:blip>
          <a:srcRect l="35640"/>
          <a:stretch/>
        </p:blipFill>
        <p:spPr>
          <a:xfrm>
            <a:off x="0" y="2892347"/>
            <a:ext cx="1522412" cy="2365453"/>
          </a:xfrm>
          <a:prstGeom prst="rect">
            <a:avLst/>
          </a:prstGeom>
        </p:spPr>
      </p:pic>
      <p:sp>
        <p:nvSpPr>
          <p:cNvPr id="91" name="Oval 12">
            <a:extLst>
              <a:ext uri="{FF2B5EF4-FFF2-40B4-BE49-F238E27FC236}">
                <a16:creationId xmlns:a16="http://schemas.microsoft.com/office/drawing/2014/main" id="{C393B4A7-6ABF-423D-A762-3CDB4897A833}"/>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8609012" y="1676400"/>
            <a:ext cx="2819400" cy="2819400"/>
          </a:xfrm>
          <a:prstGeom prst="ellipse">
            <a:avLst/>
          </a:prstGeom>
          <a:gradFill flip="none" rotWithShape="1">
            <a:gsLst>
              <a:gs pos="0">
                <a:schemeClr val="bg2">
                  <a:lumMod val="60000"/>
                  <a:lumOff val="40000"/>
                  <a:alpha val="7000"/>
                </a:schemeClr>
              </a:gs>
              <a:gs pos="69000">
                <a:schemeClr val="bg2">
                  <a:lumMod val="60000"/>
                  <a:lumOff val="40000"/>
                  <a:alpha val="0"/>
                </a:schemeClr>
              </a:gs>
              <a:gs pos="36000">
                <a:schemeClr val="bg2">
                  <a:lumMod val="60000"/>
                  <a:lumOff val="40000"/>
                  <a:alpha val="6000"/>
                </a:schemeClr>
              </a:gs>
            </a:gsLst>
            <a:path path="circle">
              <a:fillToRect l="50000" t="50000" r="50000" b="50000"/>
            </a:path>
            <a:tileRect/>
          </a:gradFill>
          <a:ln>
            <a:noFill/>
          </a:ln>
          <a:effectLst/>
        </p:spPr>
        <p:style>
          <a:lnRef idx="1">
            <a:schemeClr val="accent1"/>
          </a:lnRef>
          <a:fillRef idx="3">
            <a:schemeClr val="accent1"/>
          </a:fillRef>
          <a:effectRef idx="2">
            <a:schemeClr val="accent1"/>
          </a:effectRef>
          <a:fontRef idx="minor">
            <a:schemeClr val="lt1"/>
          </a:fontRef>
        </p:style>
      </p:sp>
      <p:pic>
        <p:nvPicPr>
          <p:cNvPr id="92" name="Picture 14">
            <a:extLst>
              <a:ext uri="{FF2B5EF4-FFF2-40B4-BE49-F238E27FC236}">
                <a16:creationId xmlns:a16="http://schemas.microsoft.com/office/drawing/2014/main" id="{9CD2319A-6FA9-4EFB-9EDF-7304467425E8}"/>
              </a:ext>
              <a:ext uri="{C183D7F6-B498-43B3-948B-1728B52AA6E4}">
                <adec:decorative xmlns:adec="http://schemas.microsoft.com/office/drawing/2017/decorative" val="1"/>
              </a:ext>
            </a:extLst>
          </p:cNvPr>
          <p:cNvPicPr>
            <a:picLocks noGrp="1" noRot="1" noChangeAspect="1" noMove="1" noResize="1" noEditPoints="1" noAdjustHandles="1" noChangeArrowheads="1" noChangeShapeType="1" noCrop="1"/>
          </p:cNvPicPr>
          <p:nvPr>
            <p:extLst>
              <p:ext uri="{386F3935-93C4-4BCD-93E2-E3B085C9AB24}">
                <p16:designElem xmlns:p16="http://schemas.microsoft.com/office/powerpoint/2015/main" val="1"/>
              </p:ext>
            </p:extLst>
          </p:nvPr>
        </p:nvPicPr>
        <p:blipFill rotWithShape="1">
          <a:blip r:embed="rId5">
            <a:extLst>
              <a:ext uri="{28A0092B-C50C-407E-A947-70E740481C1C}">
                <a14:useLocalDpi xmlns:a14="http://schemas.microsoft.com/office/drawing/2010/main" val="0"/>
              </a:ext>
            </a:extLst>
          </a:blip>
          <a:srcRect t="28813"/>
          <a:stretch/>
        </p:blipFill>
        <p:spPr>
          <a:xfrm>
            <a:off x="7999412" y="0"/>
            <a:ext cx="1603387" cy="1141407"/>
          </a:xfrm>
          <a:prstGeom prst="rect">
            <a:avLst/>
          </a:prstGeom>
        </p:spPr>
      </p:pic>
      <p:pic>
        <p:nvPicPr>
          <p:cNvPr id="93" name="Picture 16">
            <a:extLst>
              <a:ext uri="{FF2B5EF4-FFF2-40B4-BE49-F238E27FC236}">
                <a16:creationId xmlns:a16="http://schemas.microsoft.com/office/drawing/2014/main" id="{D1692A93-3514-4486-8B67-CCA4E0259BCB}"/>
              </a:ext>
              <a:ext uri="{C183D7F6-B498-43B3-948B-1728B52AA6E4}">
                <adec:decorative xmlns:adec="http://schemas.microsoft.com/office/drawing/2017/decorative" val="1"/>
              </a:ext>
            </a:extLst>
          </p:cNvPr>
          <p:cNvPicPr>
            <a:picLocks noGrp="1" noRot="1" noChangeAspect="1" noMove="1" noResize="1" noEditPoints="1" noAdjustHandles="1" noChangeArrowheads="1" noChangeShapeType="1" noCrop="1"/>
          </p:cNvPicPr>
          <p:nvPr>
            <p:extLst>
              <p:ext uri="{386F3935-93C4-4BCD-93E2-E3B085C9AB24}">
                <p16:designElem xmlns:p16="http://schemas.microsoft.com/office/powerpoint/2015/main" val="1"/>
              </p:ext>
            </p:extLst>
          </p:nvPr>
        </p:nvPicPr>
        <p:blipFill rotWithShape="1">
          <a:blip r:embed="rId6">
            <a:extLst>
              <a:ext uri="{28A0092B-C50C-407E-A947-70E740481C1C}">
                <a14:useLocalDpi xmlns:a14="http://schemas.microsoft.com/office/drawing/2010/main" val="0"/>
              </a:ext>
            </a:extLst>
          </a:blip>
          <a:srcRect b="23320"/>
          <a:stretch/>
        </p:blipFill>
        <p:spPr>
          <a:xfrm>
            <a:off x="8605878" y="6096000"/>
            <a:ext cx="993734" cy="762000"/>
          </a:xfrm>
          <a:prstGeom prst="rect">
            <a:avLst/>
          </a:prstGeom>
        </p:spPr>
      </p:pic>
      <p:sp>
        <p:nvSpPr>
          <p:cNvPr id="94" name="Rectangle 18">
            <a:extLst>
              <a:ext uri="{FF2B5EF4-FFF2-40B4-BE49-F238E27FC236}">
                <a16:creationId xmlns:a16="http://schemas.microsoft.com/office/drawing/2014/main" id="{01AD250C-F2EA-449F-9B14-DF5BB674C500}"/>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10437812" y="0"/>
            <a:ext cx="685800" cy="1143000"/>
          </a:xfrm>
          <a:prstGeom prst="rect">
            <a:avLst/>
          </a:prstGeom>
          <a:solidFill>
            <a:schemeClr val="accent1"/>
          </a:solidFill>
          <a:ln>
            <a:noFill/>
          </a:ln>
        </p:spPr>
        <p:style>
          <a:lnRef idx="1">
            <a:schemeClr val="accent1"/>
          </a:lnRef>
          <a:fillRef idx="3">
            <a:schemeClr val="accent1"/>
          </a:fillRef>
          <a:effectRef idx="2">
            <a:schemeClr val="accent1"/>
          </a:effectRef>
          <a:fontRef idx="minor">
            <a:schemeClr val="lt1"/>
          </a:fontRef>
        </p:style>
      </p:sp>
      <p:sp>
        <p:nvSpPr>
          <p:cNvPr id="4" name="TextBox 3">
            <a:extLst>
              <a:ext uri="{FF2B5EF4-FFF2-40B4-BE49-F238E27FC236}">
                <a16:creationId xmlns:a16="http://schemas.microsoft.com/office/drawing/2014/main" id="{9A68DA2C-451B-4B50-8CC9-A764D0C2798B}"/>
              </a:ext>
            </a:extLst>
          </p:cNvPr>
          <p:cNvSpPr txBox="1"/>
          <p:nvPr/>
        </p:nvSpPr>
        <p:spPr>
          <a:xfrm>
            <a:off x="646111" y="452718"/>
            <a:ext cx="9404723" cy="1400530"/>
          </a:xfrm>
          <a:prstGeom prst="rect">
            <a:avLst/>
          </a:prstGeom>
        </p:spPr>
        <p:txBody>
          <a:bodyPr vert="horz" lIns="91440" tIns="45720" rIns="91440" bIns="45720" rtlCol="0" anchor="t">
            <a:normAutofit/>
          </a:bodyPr>
          <a:lstStyle/>
          <a:p>
            <a:pPr algn="ctr">
              <a:spcBef>
                <a:spcPct val="0"/>
              </a:spcBef>
              <a:spcAft>
                <a:spcPts val="600"/>
              </a:spcAft>
            </a:pPr>
            <a:r>
              <a:rPr kumimoji="0" lang="en-US" sz="3600" u="none" strike="noStrike" cap="none" spc="0" normalizeH="0" baseline="0" noProof="0" dirty="0">
                <a:ln>
                  <a:noFill/>
                </a:ln>
                <a:solidFill>
                  <a:schemeClr val="tx2"/>
                </a:solidFill>
                <a:effectLst/>
                <a:uLnTx/>
                <a:uFillTx/>
                <a:latin typeface="Arial" panose="020B0604020202020204" pitchFamily="34" charset="0"/>
                <a:ea typeface="+mj-ea"/>
                <a:cs typeface="Arial" panose="020B0604020202020204" pitchFamily="34" charset="0"/>
              </a:rPr>
              <a:t>Informal channels of communication</a:t>
            </a:r>
            <a:endParaRPr lang="en-US" sz="3600" dirty="0">
              <a:solidFill>
                <a:schemeClr val="tx2"/>
              </a:solidFill>
              <a:latin typeface="Arial" panose="020B0604020202020204" pitchFamily="34" charset="0"/>
              <a:ea typeface="+mj-ea"/>
              <a:cs typeface="Arial" panose="020B0604020202020204" pitchFamily="34" charset="0"/>
            </a:endParaRPr>
          </a:p>
        </p:txBody>
      </p:sp>
      <p:graphicFrame>
        <p:nvGraphicFramePr>
          <p:cNvPr id="2" name="Content Placeholder 2">
            <a:extLst>
              <a:ext uri="{FF2B5EF4-FFF2-40B4-BE49-F238E27FC236}">
                <a16:creationId xmlns:a16="http://schemas.microsoft.com/office/drawing/2014/main" id="{D46A68EE-34BD-41EF-A333-C2EB83DB17F6}"/>
              </a:ext>
            </a:extLst>
          </p:cNvPr>
          <p:cNvGraphicFramePr>
            <a:graphicFrameLocks/>
          </p:cNvGraphicFramePr>
          <p:nvPr>
            <p:extLst>
              <p:ext uri="{D42A27DB-BD31-4B8C-83A1-F6EECF244321}">
                <p14:modId xmlns:p14="http://schemas.microsoft.com/office/powerpoint/2010/main" val="2327296974"/>
              </p:ext>
            </p:extLst>
          </p:nvPr>
        </p:nvGraphicFramePr>
        <p:xfrm>
          <a:off x="646111" y="2237362"/>
          <a:ext cx="9404352" cy="4046706"/>
        </p:xfrm>
        <a:graphic>
          <a:graphicData uri="http://schemas.openxmlformats.org/drawingml/2006/diagram">
            <dgm:relIds xmlns:dgm="http://schemas.openxmlformats.org/drawingml/2006/diagram" xmlns:r="http://schemas.openxmlformats.org/officeDocument/2006/relationships" r:dm="rId7" r:lo="rId8" r:qs="rId9" r:cs="rId10"/>
          </a:graphicData>
        </a:graphic>
      </p:graphicFrame>
    </p:spTree>
    <p:extLst>
      <p:ext uri="{BB962C8B-B14F-4D97-AF65-F5344CB8AC3E}">
        <p14:creationId xmlns:p14="http://schemas.microsoft.com/office/powerpoint/2010/main" val="934446523"/>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21" presetClass="entr" presetSubtype="1" fill="hold" grpId="0" nodeType="clickEffect">
                                  <p:stCondLst>
                                    <p:cond delay="0"/>
                                  </p:stCondLst>
                                  <p:childTnLst>
                                    <p:set>
                                      <p:cBhvr>
                                        <p:cTn id="6" dur="1" fill="hold">
                                          <p:stCondLst>
                                            <p:cond delay="0"/>
                                          </p:stCondLst>
                                        </p:cTn>
                                        <p:tgtEl>
                                          <p:spTgt spid="2"/>
                                        </p:tgtEl>
                                        <p:attrNameLst>
                                          <p:attrName>style.visibility</p:attrName>
                                        </p:attrNameLst>
                                      </p:cBhvr>
                                      <p:to>
                                        <p:strVal val="visible"/>
                                      </p:to>
                                    </p:set>
                                    <p:animEffect transition="in" filter="wheel(1)">
                                      <p:cBhvr>
                                        <p:cTn id="7" dur="2000"/>
                                        <p:tgtEl>
                                          <p:spTgt spid="2"/>
                                        </p:tgtEl>
                                      </p:cBhvr>
                                    </p:animEffec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Graphic spid="2" grpId="0">
        <p:bldAsOne/>
      </p:bldGraphic>
    </p:bldLst>
  </p:timing>
</p:sld>
</file>

<file path=ppt/slides/slide15.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pic>
        <p:nvPicPr>
          <p:cNvPr id="33" name="Picture 8">
            <a:extLst>
              <a:ext uri="{FF2B5EF4-FFF2-40B4-BE49-F238E27FC236}">
                <a16:creationId xmlns:a16="http://schemas.microsoft.com/office/drawing/2014/main" id="{F1B8F9CB-890B-4CB8-B503-188A763E2FC1}"/>
              </a:ext>
              <a:ext uri="{C183D7F6-B498-43B3-948B-1728B52AA6E4}">
                <adec:decorative xmlns:adec="http://schemas.microsoft.com/office/drawing/2017/decorative" val="1"/>
              </a:ext>
            </a:extLst>
          </p:cNvPr>
          <p:cNvPicPr>
            <a:picLocks noGrp="1" noRot="1" noChangeAspect="1" noMove="1" noResize="1" noEditPoints="1" noAdjustHandles="1" noChangeArrowheads="1" noChangeShapeType="1" noCrop="1"/>
          </p:cNvPicPr>
          <p:nvPr>
            <p:extLst>
              <p:ext uri="{386F3935-93C4-4BCD-93E2-E3B085C9AB24}">
                <p16:designElem xmlns:p16="http://schemas.microsoft.com/office/powerpoint/2015/main" val="1"/>
              </p:ext>
            </p:extLst>
          </p:nvPr>
        </p:nvPicPr>
        <p:blipFill rotWithShape="1">
          <a:blip r:embed="rId2">
            <a:extLst>
              <a:ext uri="{28A0092B-C50C-407E-A947-70E740481C1C}">
                <a14:useLocalDpi xmlns:a14="http://schemas.microsoft.com/office/drawing/2010/main" val="0"/>
              </a:ext>
            </a:extLst>
          </a:blip>
          <a:srcRect l="3613"/>
          <a:stretch/>
        </p:blipFill>
        <p:spPr>
          <a:xfrm>
            <a:off x="0" y="2669685"/>
            <a:ext cx="4037012" cy="4188315"/>
          </a:xfrm>
          <a:prstGeom prst="rect">
            <a:avLst/>
          </a:prstGeom>
        </p:spPr>
      </p:pic>
      <p:pic>
        <p:nvPicPr>
          <p:cNvPr id="34" name="Picture 10">
            <a:extLst>
              <a:ext uri="{FF2B5EF4-FFF2-40B4-BE49-F238E27FC236}">
                <a16:creationId xmlns:a16="http://schemas.microsoft.com/office/drawing/2014/main" id="{AA632AB4-3837-4FD0-8B62-0A18B573F46D}"/>
              </a:ext>
              <a:ext uri="{C183D7F6-B498-43B3-948B-1728B52AA6E4}">
                <adec:decorative xmlns:adec="http://schemas.microsoft.com/office/drawing/2017/decorative" val="1"/>
              </a:ext>
            </a:extLst>
          </p:cNvPr>
          <p:cNvPicPr>
            <a:picLocks noGrp="1" noRot="1" noChangeAspect="1" noMove="1" noResize="1" noEditPoints="1" noAdjustHandles="1" noChangeArrowheads="1" noChangeShapeType="1" noCrop="1"/>
          </p:cNvPicPr>
          <p:nvPr>
            <p:extLst>
              <p:ext uri="{386F3935-93C4-4BCD-93E2-E3B085C9AB24}">
                <p16:designElem xmlns:p16="http://schemas.microsoft.com/office/powerpoint/2015/main" val="1"/>
              </p:ext>
            </p:extLst>
          </p:nvPr>
        </p:nvPicPr>
        <p:blipFill rotWithShape="1">
          <a:blip r:embed="rId3">
            <a:extLst>
              <a:ext uri="{28A0092B-C50C-407E-A947-70E740481C1C}">
                <a14:useLocalDpi xmlns:a14="http://schemas.microsoft.com/office/drawing/2010/main" val="0"/>
              </a:ext>
            </a:extLst>
          </a:blip>
          <a:srcRect l="35640"/>
          <a:stretch/>
        </p:blipFill>
        <p:spPr>
          <a:xfrm>
            <a:off x="0" y="2892347"/>
            <a:ext cx="1522412" cy="2365453"/>
          </a:xfrm>
          <a:prstGeom prst="rect">
            <a:avLst/>
          </a:prstGeom>
        </p:spPr>
      </p:pic>
      <p:sp>
        <p:nvSpPr>
          <p:cNvPr id="35" name="Oval 12">
            <a:extLst>
              <a:ext uri="{FF2B5EF4-FFF2-40B4-BE49-F238E27FC236}">
                <a16:creationId xmlns:a16="http://schemas.microsoft.com/office/drawing/2014/main" id="{C393B4A7-6ABF-423D-A762-3CDB4897A833}"/>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8609012" y="1676400"/>
            <a:ext cx="2819400" cy="2819400"/>
          </a:xfrm>
          <a:prstGeom prst="ellipse">
            <a:avLst/>
          </a:prstGeom>
          <a:gradFill flip="none" rotWithShape="1">
            <a:gsLst>
              <a:gs pos="0">
                <a:schemeClr val="bg2">
                  <a:lumMod val="60000"/>
                  <a:lumOff val="40000"/>
                  <a:alpha val="7000"/>
                </a:schemeClr>
              </a:gs>
              <a:gs pos="69000">
                <a:schemeClr val="bg2">
                  <a:lumMod val="60000"/>
                  <a:lumOff val="40000"/>
                  <a:alpha val="0"/>
                </a:schemeClr>
              </a:gs>
              <a:gs pos="36000">
                <a:schemeClr val="bg2">
                  <a:lumMod val="60000"/>
                  <a:lumOff val="40000"/>
                  <a:alpha val="6000"/>
                </a:schemeClr>
              </a:gs>
            </a:gsLst>
            <a:path path="circle">
              <a:fillToRect l="50000" t="50000" r="50000" b="50000"/>
            </a:path>
            <a:tileRect/>
          </a:gradFill>
          <a:ln>
            <a:noFill/>
          </a:ln>
          <a:effectLst/>
        </p:spPr>
        <p:style>
          <a:lnRef idx="1">
            <a:schemeClr val="accent1"/>
          </a:lnRef>
          <a:fillRef idx="3">
            <a:schemeClr val="accent1"/>
          </a:fillRef>
          <a:effectRef idx="2">
            <a:schemeClr val="accent1"/>
          </a:effectRef>
          <a:fontRef idx="minor">
            <a:schemeClr val="lt1"/>
          </a:fontRef>
        </p:style>
      </p:sp>
      <p:pic>
        <p:nvPicPr>
          <p:cNvPr id="36" name="Picture 14">
            <a:extLst>
              <a:ext uri="{FF2B5EF4-FFF2-40B4-BE49-F238E27FC236}">
                <a16:creationId xmlns:a16="http://schemas.microsoft.com/office/drawing/2014/main" id="{9CD2319A-6FA9-4EFB-9EDF-7304467425E8}"/>
              </a:ext>
              <a:ext uri="{C183D7F6-B498-43B3-948B-1728B52AA6E4}">
                <adec:decorative xmlns:adec="http://schemas.microsoft.com/office/drawing/2017/decorative" val="1"/>
              </a:ext>
            </a:extLst>
          </p:cNvPr>
          <p:cNvPicPr>
            <a:picLocks noGrp="1" noRot="1" noChangeAspect="1" noMove="1" noResize="1" noEditPoints="1" noAdjustHandles="1" noChangeArrowheads="1" noChangeShapeType="1" noCrop="1"/>
          </p:cNvPicPr>
          <p:nvPr>
            <p:extLst>
              <p:ext uri="{386F3935-93C4-4BCD-93E2-E3B085C9AB24}">
                <p16:designElem xmlns:p16="http://schemas.microsoft.com/office/powerpoint/2015/main" val="1"/>
              </p:ext>
            </p:extLst>
          </p:nvPr>
        </p:nvPicPr>
        <p:blipFill rotWithShape="1">
          <a:blip r:embed="rId4">
            <a:extLst>
              <a:ext uri="{28A0092B-C50C-407E-A947-70E740481C1C}">
                <a14:useLocalDpi xmlns:a14="http://schemas.microsoft.com/office/drawing/2010/main" val="0"/>
              </a:ext>
            </a:extLst>
          </a:blip>
          <a:srcRect t="28813"/>
          <a:stretch/>
        </p:blipFill>
        <p:spPr>
          <a:xfrm>
            <a:off x="7999412" y="0"/>
            <a:ext cx="1603387" cy="1141407"/>
          </a:xfrm>
          <a:prstGeom prst="rect">
            <a:avLst/>
          </a:prstGeom>
        </p:spPr>
      </p:pic>
      <p:pic>
        <p:nvPicPr>
          <p:cNvPr id="37" name="Picture 16">
            <a:extLst>
              <a:ext uri="{FF2B5EF4-FFF2-40B4-BE49-F238E27FC236}">
                <a16:creationId xmlns:a16="http://schemas.microsoft.com/office/drawing/2014/main" id="{D1692A93-3514-4486-8B67-CCA4E0259BCB}"/>
              </a:ext>
              <a:ext uri="{C183D7F6-B498-43B3-948B-1728B52AA6E4}">
                <adec:decorative xmlns:adec="http://schemas.microsoft.com/office/drawing/2017/decorative" val="1"/>
              </a:ext>
            </a:extLst>
          </p:cNvPr>
          <p:cNvPicPr>
            <a:picLocks noGrp="1" noRot="1" noChangeAspect="1" noMove="1" noResize="1" noEditPoints="1" noAdjustHandles="1" noChangeArrowheads="1" noChangeShapeType="1" noCrop="1"/>
          </p:cNvPicPr>
          <p:nvPr>
            <p:extLst>
              <p:ext uri="{386F3935-93C4-4BCD-93E2-E3B085C9AB24}">
                <p16:designElem xmlns:p16="http://schemas.microsoft.com/office/powerpoint/2015/main" val="1"/>
              </p:ext>
            </p:extLst>
          </p:nvPr>
        </p:nvPicPr>
        <p:blipFill rotWithShape="1">
          <a:blip r:embed="rId5">
            <a:extLst>
              <a:ext uri="{28A0092B-C50C-407E-A947-70E740481C1C}">
                <a14:useLocalDpi xmlns:a14="http://schemas.microsoft.com/office/drawing/2010/main" val="0"/>
              </a:ext>
            </a:extLst>
          </a:blip>
          <a:srcRect b="23320"/>
          <a:stretch/>
        </p:blipFill>
        <p:spPr>
          <a:xfrm>
            <a:off x="8605878" y="6096000"/>
            <a:ext cx="993734" cy="762000"/>
          </a:xfrm>
          <a:prstGeom prst="rect">
            <a:avLst/>
          </a:prstGeom>
        </p:spPr>
      </p:pic>
      <p:sp>
        <p:nvSpPr>
          <p:cNvPr id="38" name="Rectangle 18">
            <a:extLst>
              <a:ext uri="{FF2B5EF4-FFF2-40B4-BE49-F238E27FC236}">
                <a16:creationId xmlns:a16="http://schemas.microsoft.com/office/drawing/2014/main" id="{01AD250C-F2EA-449F-9B14-DF5BB674C500}"/>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10437812" y="0"/>
            <a:ext cx="685800" cy="1143000"/>
          </a:xfrm>
          <a:prstGeom prst="rect">
            <a:avLst/>
          </a:prstGeom>
          <a:solidFill>
            <a:schemeClr val="accent1"/>
          </a:solidFill>
          <a:ln>
            <a:noFill/>
          </a:ln>
        </p:spPr>
        <p:style>
          <a:lnRef idx="1">
            <a:schemeClr val="accent1"/>
          </a:lnRef>
          <a:fillRef idx="3">
            <a:schemeClr val="accent1"/>
          </a:fillRef>
          <a:effectRef idx="2">
            <a:schemeClr val="accent1"/>
          </a:effectRef>
          <a:fontRef idx="minor">
            <a:schemeClr val="lt1"/>
          </a:fontRef>
        </p:style>
      </p:sp>
      <p:sp useBgFill="1">
        <p:nvSpPr>
          <p:cNvPr id="39" name="Rectangle 20">
            <a:extLst>
              <a:ext uri="{FF2B5EF4-FFF2-40B4-BE49-F238E27FC236}">
                <a16:creationId xmlns:a16="http://schemas.microsoft.com/office/drawing/2014/main" id="{B5541CD5-D7AC-4686-8783-CF5D1D4FC266}"/>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6"/>
            <a:ext cx="12191695" cy="6858005"/>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40" name="Freeform 16">
            <a:extLst>
              <a:ext uri="{FF2B5EF4-FFF2-40B4-BE49-F238E27FC236}">
                <a16:creationId xmlns:a16="http://schemas.microsoft.com/office/drawing/2014/main" id="{0420923D-0C6E-4656-9A01-EE9FB6345EB3}"/>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8719939" y="3787058"/>
            <a:ext cx="3472060" cy="825932"/>
          </a:xfrm>
          <a:custGeom>
            <a:avLst/>
            <a:gdLst>
              <a:gd name="connsiteX0" fmla="*/ 3470310 w 3472060"/>
              <a:gd name="connsiteY0" fmla="*/ 0 h 825932"/>
              <a:gd name="connsiteX1" fmla="*/ 3472060 w 3472060"/>
              <a:gd name="connsiteY1" fmla="*/ 12850 h 825932"/>
              <a:gd name="connsiteX2" fmla="*/ 3472060 w 3472060"/>
              <a:gd name="connsiteY2" fmla="*/ 480529 h 825932"/>
              <a:gd name="connsiteX3" fmla="*/ 3363699 w 3472060"/>
              <a:gd name="connsiteY3" fmla="*/ 498471 h 825932"/>
              <a:gd name="connsiteX4" fmla="*/ 42060 w 3472060"/>
              <a:gd name="connsiteY4" fmla="*/ 824486 h 825932"/>
              <a:gd name="connsiteX5" fmla="*/ 0 w 3472060"/>
              <a:gd name="connsiteY5" fmla="*/ 758452 h 825932"/>
              <a:gd name="connsiteX6" fmla="*/ 188014 w 3472060"/>
              <a:gd name="connsiteY6" fmla="*/ 735602 h 825932"/>
              <a:gd name="connsiteX7" fmla="*/ 284087 w 3472060"/>
              <a:gd name="connsiteY7" fmla="*/ 722590 h 825932"/>
              <a:gd name="connsiteX8" fmla="*/ 382288 w 3472060"/>
              <a:gd name="connsiteY8" fmla="*/ 709392 h 825932"/>
              <a:gd name="connsiteX9" fmla="*/ 481858 w 3472060"/>
              <a:gd name="connsiteY9" fmla="*/ 695774 h 825932"/>
              <a:gd name="connsiteX10" fmla="*/ 581897 w 3472060"/>
              <a:gd name="connsiteY10" fmla="*/ 680711 h 825932"/>
              <a:gd name="connsiteX11" fmla="*/ 683670 w 3472060"/>
              <a:gd name="connsiteY11" fmla="*/ 665256 h 825932"/>
              <a:gd name="connsiteX12" fmla="*/ 787206 w 3472060"/>
              <a:gd name="connsiteY12" fmla="*/ 649587 h 825932"/>
              <a:gd name="connsiteX13" fmla="*/ 892019 w 3472060"/>
              <a:gd name="connsiteY13" fmla="*/ 632968 h 825932"/>
              <a:gd name="connsiteX14" fmla="*/ 997620 w 3472060"/>
              <a:gd name="connsiteY14" fmla="*/ 614667 h 825932"/>
              <a:gd name="connsiteX15" fmla="*/ 1104727 w 3472060"/>
              <a:gd name="connsiteY15" fmla="*/ 596741 h 825932"/>
              <a:gd name="connsiteX16" fmla="*/ 1212669 w 3472060"/>
              <a:gd name="connsiteY16" fmla="*/ 577397 h 825932"/>
              <a:gd name="connsiteX17" fmla="*/ 1321506 w 3472060"/>
              <a:gd name="connsiteY17" fmla="*/ 556988 h 825932"/>
              <a:gd name="connsiteX18" fmla="*/ 1430709 w 3472060"/>
              <a:gd name="connsiteY18" fmla="*/ 536607 h 825932"/>
              <a:gd name="connsiteX19" fmla="*/ 1541050 w 3472060"/>
              <a:gd name="connsiteY19" fmla="*/ 514481 h 825932"/>
              <a:gd name="connsiteX20" fmla="*/ 1652805 w 3472060"/>
              <a:gd name="connsiteY20" fmla="*/ 492202 h 825932"/>
              <a:gd name="connsiteX21" fmla="*/ 1763708 w 3472060"/>
              <a:gd name="connsiteY21" fmla="*/ 469161 h 825932"/>
              <a:gd name="connsiteX22" fmla="*/ 1875795 w 3472060"/>
              <a:gd name="connsiteY22" fmla="*/ 444641 h 825932"/>
              <a:gd name="connsiteX23" fmla="*/ 1989128 w 3472060"/>
              <a:gd name="connsiteY23" fmla="*/ 418995 h 825932"/>
              <a:gd name="connsiteX24" fmla="*/ 2102476 w 3472060"/>
              <a:gd name="connsiteY24" fmla="*/ 393438 h 825932"/>
              <a:gd name="connsiteX25" fmla="*/ 2215549 w 3472060"/>
              <a:gd name="connsiteY25" fmla="*/ 366291 h 825932"/>
              <a:gd name="connsiteX26" fmla="*/ 2330490 w 3472060"/>
              <a:gd name="connsiteY26" fmla="*/ 337455 h 825932"/>
              <a:gd name="connsiteX27" fmla="*/ 2443333 w 3472060"/>
              <a:gd name="connsiteY27" fmla="*/ 308983 h 825932"/>
              <a:gd name="connsiteX28" fmla="*/ 2558014 w 3472060"/>
              <a:gd name="connsiteY28" fmla="*/ 278646 h 825932"/>
              <a:gd name="connsiteX29" fmla="*/ 2673621 w 3472060"/>
              <a:gd name="connsiteY29" fmla="*/ 247421 h 825932"/>
              <a:gd name="connsiteX30" fmla="*/ 2787008 w 3472060"/>
              <a:gd name="connsiteY30" fmla="*/ 215853 h 825932"/>
              <a:gd name="connsiteX31" fmla="*/ 2901442 w 3472060"/>
              <a:gd name="connsiteY31" fmla="*/ 182011 h 825932"/>
              <a:gd name="connsiteX32" fmla="*/ 3015722 w 3472060"/>
              <a:gd name="connsiteY32" fmla="*/ 147286 h 825932"/>
              <a:gd name="connsiteX33" fmla="*/ 3130018 w 3472060"/>
              <a:gd name="connsiteY33" fmla="*/ 112649 h 825932"/>
              <a:gd name="connsiteX34" fmla="*/ 3243551 w 3472060"/>
              <a:gd name="connsiteY34" fmla="*/ 75688 h 825932"/>
              <a:gd name="connsiteX35" fmla="*/ 3356992 w 3472060"/>
              <a:gd name="connsiteY35" fmla="*/ 38197 h 825932"/>
              <a:gd name="connsiteX36" fmla="*/ 3470310 w 3472060"/>
              <a:gd name="connsiteY36" fmla="*/ 0 h 825932"/>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 ang="0">
                <a:pos x="connsiteX24" y="connsiteY24"/>
              </a:cxn>
              <a:cxn ang="0">
                <a:pos x="connsiteX25" y="connsiteY25"/>
              </a:cxn>
              <a:cxn ang="0">
                <a:pos x="connsiteX26" y="connsiteY26"/>
              </a:cxn>
              <a:cxn ang="0">
                <a:pos x="connsiteX27" y="connsiteY27"/>
              </a:cxn>
              <a:cxn ang="0">
                <a:pos x="connsiteX28" y="connsiteY28"/>
              </a:cxn>
              <a:cxn ang="0">
                <a:pos x="connsiteX29" y="connsiteY29"/>
              </a:cxn>
              <a:cxn ang="0">
                <a:pos x="connsiteX30" y="connsiteY30"/>
              </a:cxn>
              <a:cxn ang="0">
                <a:pos x="connsiteX31" y="connsiteY31"/>
              </a:cxn>
              <a:cxn ang="0">
                <a:pos x="connsiteX32" y="connsiteY32"/>
              </a:cxn>
              <a:cxn ang="0">
                <a:pos x="connsiteX33" y="connsiteY33"/>
              </a:cxn>
              <a:cxn ang="0">
                <a:pos x="connsiteX34" y="connsiteY34"/>
              </a:cxn>
              <a:cxn ang="0">
                <a:pos x="connsiteX35" y="connsiteY35"/>
              </a:cxn>
              <a:cxn ang="0">
                <a:pos x="connsiteX36" y="connsiteY36"/>
              </a:cxn>
            </a:cxnLst>
            <a:rect l="l" t="t" r="r" b="b"/>
            <a:pathLst>
              <a:path w="3472060" h="825932">
                <a:moveTo>
                  <a:pt x="3470310" y="0"/>
                </a:moveTo>
                <a:lnTo>
                  <a:pt x="3472060" y="12850"/>
                </a:lnTo>
                <a:lnTo>
                  <a:pt x="3472060" y="480529"/>
                </a:lnTo>
                <a:lnTo>
                  <a:pt x="3363699" y="498471"/>
                </a:lnTo>
                <a:cubicBezTo>
                  <a:pt x="2435623" y="645518"/>
                  <a:pt x="603076" y="844866"/>
                  <a:pt x="42060" y="824486"/>
                </a:cubicBezTo>
                <a:cubicBezTo>
                  <a:pt x="28151" y="802425"/>
                  <a:pt x="13909" y="780513"/>
                  <a:pt x="0" y="758452"/>
                </a:cubicBezTo>
                <a:lnTo>
                  <a:pt x="188014" y="735602"/>
                </a:lnTo>
                <a:lnTo>
                  <a:pt x="284087" y="722590"/>
                </a:lnTo>
                <a:lnTo>
                  <a:pt x="382288" y="709392"/>
                </a:lnTo>
                <a:lnTo>
                  <a:pt x="481858" y="695774"/>
                </a:lnTo>
                <a:lnTo>
                  <a:pt x="581897" y="680711"/>
                </a:lnTo>
                <a:lnTo>
                  <a:pt x="683670" y="665256"/>
                </a:lnTo>
                <a:lnTo>
                  <a:pt x="787206" y="649587"/>
                </a:lnTo>
                <a:lnTo>
                  <a:pt x="892019" y="632968"/>
                </a:lnTo>
                <a:lnTo>
                  <a:pt x="997620" y="614667"/>
                </a:lnTo>
                <a:lnTo>
                  <a:pt x="1104727" y="596741"/>
                </a:lnTo>
                <a:lnTo>
                  <a:pt x="1212669" y="577397"/>
                </a:lnTo>
                <a:lnTo>
                  <a:pt x="1321506" y="556988"/>
                </a:lnTo>
                <a:lnTo>
                  <a:pt x="1430709" y="536607"/>
                </a:lnTo>
                <a:lnTo>
                  <a:pt x="1541050" y="514481"/>
                </a:lnTo>
                <a:lnTo>
                  <a:pt x="1652805" y="492202"/>
                </a:lnTo>
                <a:lnTo>
                  <a:pt x="1763708" y="469161"/>
                </a:lnTo>
                <a:lnTo>
                  <a:pt x="1875795" y="444641"/>
                </a:lnTo>
                <a:lnTo>
                  <a:pt x="1989128" y="418995"/>
                </a:lnTo>
                <a:lnTo>
                  <a:pt x="2102476" y="393438"/>
                </a:lnTo>
                <a:lnTo>
                  <a:pt x="2215549" y="366291"/>
                </a:lnTo>
                <a:lnTo>
                  <a:pt x="2330490" y="337455"/>
                </a:lnTo>
                <a:lnTo>
                  <a:pt x="2443333" y="308983"/>
                </a:lnTo>
                <a:lnTo>
                  <a:pt x="2558014" y="278646"/>
                </a:lnTo>
                <a:lnTo>
                  <a:pt x="2673621" y="247421"/>
                </a:lnTo>
                <a:lnTo>
                  <a:pt x="2787008" y="215853"/>
                </a:lnTo>
                <a:lnTo>
                  <a:pt x="2901442" y="182011"/>
                </a:lnTo>
                <a:lnTo>
                  <a:pt x="3015722" y="147286"/>
                </a:lnTo>
                <a:lnTo>
                  <a:pt x="3130018" y="112649"/>
                </a:lnTo>
                <a:lnTo>
                  <a:pt x="3243551" y="75688"/>
                </a:lnTo>
                <a:lnTo>
                  <a:pt x="3356992" y="38197"/>
                </a:lnTo>
                <a:lnTo>
                  <a:pt x="3470310" y="0"/>
                </a:lnTo>
                <a:close/>
              </a:path>
            </a:pathLst>
          </a:custGeom>
          <a:solidFill>
            <a:schemeClr val="tx2">
              <a:alpha val="20000"/>
            </a:schemeClr>
          </a:solidFill>
          <a:ln>
            <a:noFill/>
          </a:ln>
        </p:spPr>
        <p:txBody>
          <a:bodyPr rtlCol="0" anchor="ctr"/>
          <a:lstStyle/>
          <a:p>
            <a:pPr algn="ctr"/>
            <a:endParaRPr lang="en-US">
              <a:solidFill>
                <a:schemeClr val="tx1"/>
              </a:solidFill>
            </a:endParaRPr>
          </a:p>
        </p:txBody>
      </p:sp>
      <p:sp>
        <p:nvSpPr>
          <p:cNvPr id="41" name="Freeform 5">
            <a:extLst>
              <a:ext uri="{FF2B5EF4-FFF2-40B4-BE49-F238E27FC236}">
                <a16:creationId xmlns:a16="http://schemas.microsoft.com/office/drawing/2014/main" id="{904D0A95-DEAA-4B8D-A340-BEC3A5DBCDDB}"/>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bwMode="gray">
          <a:xfrm>
            <a:off x="305" y="4065581"/>
            <a:ext cx="12191695" cy="2802467"/>
          </a:xfrm>
          <a:custGeom>
            <a:avLst/>
            <a:gdLst/>
            <a:ahLst/>
            <a:cxnLst/>
            <a:rect l="l" t="t" r="r" b="b"/>
            <a:pathLst>
              <a:path w="10000" h="8000">
                <a:moveTo>
                  <a:pt x="0" y="0"/>
                </a:moveTo>
                <a:lnTo>
                  <a:pt x="0" y="7970"/>
                </a:lnTo>
                <a:lnTo>
                  <a:pt x="10000" y="8000"/>
                </a:lnTo>
                <a:lnTo>
                  <a:pt x="10000" y="7"/>
                </a:lnTo>
                <a:lnTo>
                  <a:pt x="10000" y="7"/>
                </a:lnTo>
                <a:lnTo>
                  <a:pt x="9773" y="156"/>
                </a:lnTo>
                <a:lnTo>
                  <a:pt x="9547" y="298"/>
                </a:lnTo>
                <a:lnTo>
                  <a:pt x="9320" y="437"/>
                </a:lnTo>
                <a:lnTo>
                  <a:pt x="9092" y="556"/>
                </a:lnTo>
                <a:lnTo>
                  <a:pt x="8865" y="676"/>
                </a:lnTo>
                <a:lnTo>
                  <a:pt x="8637" y="788"/>
                </a:lnTo>
                <a:lnTo>
                  <a:pt x="8412" y="884"/>
                </a:lnTo>
                <a:lnTo>
                  <a:pt x="8184" y="975"/>
                </a:lnTo>
                <a:lnTo>
                  <a:pt x="7957" y="1058"/>
                </a:lnTo>
                <a:lnTo>
                  <a:pt x="7734" y="1130"/>
                </a:lnTo>
                <a:lnTo>
                  <a:pt x="7508" y="1202"/>
                </a:lnTo>
                <a:lnTo>
                  <a:pt x="7285" y="1262"/>
                </a:lnTo>
                <a:lnTo>
                  <a:pt x="7062" y="1309"/>
                </a:lnTo>
                <a:lnTo>
                  <a:pt x="6840" y="1358"/>
                </a:lnTo>
                <a:lnTo>
                  <a:pt x="6620" y="1399"/>
                </a:lnTo>
                <a:lnTo>
                  <a:pt x="6402" y="1428"/>
                </a:lnTo>
                <a:lnTo>
                  <a:pt x="6184" y="1453"/>
                </a:lnTo>
                <a:lnTo>
                  <a:pt x="5968" y="1477"/>
                </a:lnTo>
                <a:lnTo>
                  <a:pt x="5755" y="1488"/>
                </a:lnTo>
                <a:lnTo>
                  <a:pt x="5542" y="1500"/>
                </a:lnTo>
                <a:lnTo>
                  <a:pt x="5332" y="1506"/>
                </a:lnTo>
                <a:lnTo>
                  <a:pt x="5124" y="1500"/>
                </a:lnTo>
                <a:lnTo>
                  <a:pt x="4918" y="1500"/>
                </a:lnTo>
                <a:lnTo>
                  <a:pt x="4714" y="1488"/>
                </a:lnTo>
                <a:lnTo>
                  <a:pt x="4514" y="1470"/>
                </a:lnTo>
                <a:lnTo>
                  <a:pt x="4316" y="1453"/>
                </a:lnTo>
                <a:lnTo>
                  <a:pt x="4122" y="1434"/>
                </a:lnTo>
                <a:lnTo>
                  <a:pt x="3929" y="1405"/>
                </a:lnTo>
                <a:lnTo>
                  <a:pt x="3739" y="1374"/>
                </a:lnTo>
                <a:lnTo>
                  <a:pt x="3553" y="1346"/>
                </a:lnTo>
                <a:lnTo>
                  <a:pt x="3190" y="1267"/>
                </a:lnTo>
                <a:lnTo>
                  <a:pt x="2842" y="1183"/>
                </a:lnTo>
                <a:lnTo>
                  <a:pt x="2508" y="1095"/>
                </a:lnTo>
                <a:lnTo>
                  <a:pt x="2192" y="998"/>
                </a:lnTo>
                <a:lnTo>
                  <a:pt x="1890" y="897"/>
                </a:lnTo>
                <a:lnTo>
                  <a:pt x="1610" y="788"/>
                </a:lnTo>
                <a:lnTo>
                  <a:pt x="1347" y="681"/>
                </a:lnTo>
                <a:lnTo>
                  <a:pt x="1105" y="574"/>
                </a:lnTo>
                <a:lnTo>
                  <a:pt x="883" y="473"/>
                </a:lnTo>
                <a:lnTo>
                  <a:pt x="686" y="377"/>
                </a:lnTo>
                <a:lnTo>
                  <a:pt x="508" y="286"/>
                </a:lnTo>
                <a:lnTo>
                  <a:pt x="358" y="210"/>
                </a:lnTo>
                <a:lnTo>
                  <a:pt x="232" y="138"/>
                </a:lnTo>
                <a:lnTo>
                  <a:pt x="59" y="35"/>
                </a:lnTo>
                <a:lnTo>
                  <a:pt x="0" y="0"/>
                </a:lnTo>
                <a:lnTo>
                  <a:pt x="0" y="0"/>
                </a:lnTo>
                <a:close/>
              </a:path>
            </a:pathLst>
          </a:custGeom>
          <a:ln>
            <a:noFill/>
          </a:ln>
        </p:spPr>
        <p:style>
          <a:lnRef idx="0">
            <a:scrgbClr r="0" g="0" b="0"/>
          </a:lnRef>
          <a:fillRef idx="1003">
            <a:schemeClr val="dk2"/>
          </a:fillRef>
          <a:effectRef idx="0">
            <a:scrgbClr r="0" g="0" b="0"/>
          </a:effectRef>
          <a:fontRef idx="major"/>
        </p:style>
      </p:sp>
      <p:sp>
        <p:nvSpPr>
          <p:cNvPr id="4" name="TextBox 3">
            <a:extLst>
              <a:ext uri="{FF2B5EF4-FFF2-40B4-BE49-F238E27FC236}">
                <a16:creationId xmlns:a16="http://schemas.microsoft.com/office/drawing/2014/main" id="{3D43F5E0-36EF-43E4-A959-EE5DA7286AB1}"/>
              </a:ext>
            </a:extLst>
          </p:cNvPr>
          <p:cNvSpPr txBox="1"/>
          <p:nvPr/>
        </p:nvSpPr>
        <p:spPr>
          <a:xfrm>
            <a:off x="611853" y="4885339"/>
            <a:ext cx="10968294" cy="1237087"/>
          </a:xfrm>
          <a:prstGeom prst="rect">
            <a:avLst/>
          </a:prstGeom>
        </p:spPr>
        <p:txBody>
          <a:bodyPr vert="horz" lIns="91440" tIns="45720" rIns="91440" bIns="45720" rtlCol="0" anchor="t">
            <a:normAutofit/>
          </a:bodyPr>
          <a:lstStyle/>
          <a:p>
            <a:pPr>
              <a:spcBef>
                <a:spcPct val="0"/>
              </a:spcBef>
              <a:spcAft>
                <a:spcPts val="600"/>
              </a:spcAft>
            </a:pPr>
            <a:r>
              <a:rPr kumimoji="0" lang="en-US" sz="3900" u="none" strike="noStrike" cap="none" spc="0" normalizeH="0" baseline="0" noProof="0">
                <a:ln>
                  <a:noFill/>
                </a:ln>
                <a:solidFill>
                  <a:srgbClr val="EBEBEB"/>
                </a:solidFill>
                <a:effectLst/>
                <a:uLnTx/>
                <a:uFillTx/>
                <a:latin typeface="+mj-lt"/>
                <a:ea typeface="+mj-ea"/>
                <a:cs typeface="+mj-cs"/>
              </a:rPr>
              <a:t>Channels of communication at BAKKAVOR</a:t>
            </a:r>
            <a:endParaRPr lang="en-US" sz="3900">
              <a:solidFill>
                <a:srgbClr val="EBEBEB"/>
              </a:solidFill>
              <a:latin typeface="+mj-lt"/>
              <a:ea typeface="+mj-ea"/>
              <a:cs typeface="+mj-cs"/>
            </a:endParaRPr>
          </a:p>
        </p:txBody>
      </p:sp>
      <p:graphicFrame>
        <p:nvGraphicFramePr>
          <p:cNvPr id="2" name="Content Placeholder 2">
            <a:extLst>
              <a:ext uri="{FF2B5EF4-FFF2-40B4-BE49-F238E27FC236}">
                <a16:creationId xmlns:a16="http://schemas.microsoft.com/office/drawing/2014/main" id="{EA21DA34-96EE-4C81-8297-2E706CFEDEFD}"/>
              </a:ext>
            </a:extLst>
          </p:cNvPr>
          <p:cNvGraphicFramePr>
            <a:graphicFrameLocks/>
          </p:cNvGraphicFramePr>
          <p:nvPr>
            <p:extLst>
              <p:ext uri="{D42A27DB-BD31-4B8C-83A1-F6EECF244321}">
                <p14:modId xmlns:p14="http://schemas.microsoft.com/office/powerpoint/2010/main" val="1802734043"/>
              </p:ext>
            </p:extLst>
          </p:nvPr>
        </p:nvGraphicFramePr>
        <p:xfrm>
          <a:off x="646113" y="593387"/>
          <a:ext cx="10901362" cy="3383301"/>
        </p:xfrm>
        <a:graphic>
          <a:graphicData uri="http://schemas.openxmlformats.org/drawingml/2006/diagram">
            <dgm:relIds xmlns:dgm="http://schemas.openxmlformats.org/drawingml/2006/diagram" xmlns:r="http://schemas.openxmlformats.org/officeDocument/2006/relationships" r:dm="rId6" r:lo="rId7" r:qs="rId8" r:cs="rId9"/>
          </a:graphicData>
        </a:graphic>
      </p:graphicFrame>
    </p:spTree>
    <p:extLst>
      <p:ext uri="{BB962C8B-B14F-4D97-AF65-F5344CB8AC3E}">
        <p14:creationId xmlns:p14="http://schemas.microsoft.com/office/powerpoint/2010/main" val="3334394643"/>
      </p:ext>
    </p:extLst>
  </p:cSld>
  <p:clrMapOvr>
    <a:overrideClrMapping bg1="lt1" tx1="dk1" bg2="lt2" tx2="dk2" accent1="accent1" accent2="accent2" accent3="accent3" accent4="accent4" accent5="accent5" accent6="accent6" hlink="hlink" folHlink="folHlink"/>
  </p:clrMapOvr>
  <p:transition spd="slow">
    <p:wipe/>
  </p:transition>
</p:sld>
</file>

<file path=ppt/slides/slide1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0E8A1FBF-9DBC-4661-8F12-FA00860D73FB}"/>
              </a:ext>
            </a:extLst>
          </p:cNvPr>
          <p:cNvSpPr>
            <a:spLocks noGrp="1"/>
          </p:cNvSpPr>
          <p:nvPr>
            <p:ph type="title"/>
          </p:nvPr>
        </p:nvSpPr>
        <p:spPr>
          <a:xfrm>
            <a:off x="1154953" y="183204"/>
            <a:ext cx="8825659" cy="1981200"/>
          </a:xfrm>
        </p:spPr>
        <p:txBody>
          <a:bodyPr/>
          <a:lstStyle/>
          <a:p>
            <a:pPr algn="ctr"/>
            <a:r>
              <a:rPr lang="en-GB" sz="3600" dirty="0">
                <a:latin typeface="Arial" panose="020B0604020202020204" pitchFamily="34" charset="0"/>
                <a:cs typeface="Arial" panose="020B0604020202020204" pitchFamily="34" charset="0"/>
              </a:rPr>
              <a:t>Conclusion</a:t>
            </a:r>
            <a:br>
              <a:rPr lang="en-GB" sz="3600" dirty="0">
                <a:latin typeface="Arial" panose="020B0604020202020204" pitchFamily="34" charset="0"/>
                <a:cs typeface="Arial" panose="020B0604020202020204" pitchFamily="34" charset="0"/>
              </a:rPr>
            </a:br>
            <a:br>
              <a:rPr lang="en-GB" dirty="0">
                <a:latin typeface="Arial" panose="020B0604020202020204" pitchFamily="34" charset="0"/>
                <a:cs typeface="Arial" panose="020B0604020202020204" pitchFamily="34" charset="0"/>
              </a:rPr>
            </a:br>
            <a:r>
              <a:rPr lang="en-GB" dirty="0">
                <a:latin typeface="Arial" panose="020B0604020202020204" pitchFamily="34" charset="0"/>
                <a:cs typeface="Arial" panose="020B0604020202020204" pitchFamily="34" charset="0"/>
              </a:rPr>
              <a:t>At Bakkavor</a:t>
            </a:r>
            <a:br>
              <a:rPr lang="en-GB" dirty="0">
                <a:latin typeface="Arial" panose="020B0604020202020204" pitchFamily="34" charset="0"/>
                <a:cs typeface="Arial" panose="020B0604020202020204" pitchFamily="34" charset="0"/>
              </a:rPr>
            </a:br>
            <a:br>
              <a:rPr lang="en-GB" dirty="0">
                <a:latin typeface="Arial" panose="020B0604020202020204" pitchFamily="34" charset="0"/>
                <a:cs typeface="Arial" panose="020B0604020202020204" pitchFamily="34" charset="0"/>
              </a:rPr>
            </a:br>
            <a:endParaRPr lang="en-GB" dirty="0">
              <a:latin typeface="Arial" panose="020B0604020202020204" pitchFamily="34" charset="0"/>
              <a:cs typeface="Arial" panose="020B0604020202020204" pitchFamily="34" charset="0"/>
            </a:endParaRPr>
          </a:p>
        </p:txBody>
      </p:sp>
      <p:sp>
        <p:nvSpPr>
          <p:cNvPr id="3" name="Text Placeholder 2">
            <a:extLst>
              <a:ext uri="{FF2B5EF4-FFF2-40B4-BE49-F238E27FC236}">
                <a16:creationId xmlns:a16="http://schemas.microsoft.com/office/drawing/2014/main" id="{798C91C8-BAF7-42B3-9F48-D851B0C9C355}"/>
              </a:ext>
            </a:extLst>
          </p:cNvPr>
          <p:cNvSpPr>
            <a:spLocks noGrp="1"/>
          </p:cNvSpPr>
          <p:nvPr>
            <p:ph type="body" sz="half" idx="2"/>
          </p:nvPr>
        </p:nvSpPr>
        <p:spPr>
          <a:xfrm>
            <a:off x="1524605" y="3132306"/>
            <a:ext cx="8825659" cy="3286327"/>
          </a:xfrm>
        </p:spPr>
        <p:txBody>
          <a:bodyPr/>
          <a:lstStyle/>
          <a:p>
            <a:pPr marL="285750" indent="-285750">
              <a:buFont typeface="Wingdings" panose="05000000000000000000" pitchFamily="2" charset="2"/>
              <a:buChar char="ü"/>
            </a:pPr>
            <a:r>
              <a:rPr lang="en-GB" dirty="0">
                <a:latin typeface="Arial" panose="020B0604020202020204" pitchFamily="34" charset="0"/>
                <a:cs typeface="Arial" panose="020B0604020202020204" pitchFamily="34" charset="0"/>
              </a:rPr>
              <a:t>Use multi-channel approach with stakeholders</a:t>
            </a:r>
          </a:p>
          <a:p>
            <a:pPr marL="285750" indent="-285750">
              <a:buFont typeface="Wingdings" panose="05000000000000000000" pitchFamily="2" charset="2"/>
              <a:buChar char="ü"/>
            </a:pPr>
            <a:r>
              <a:rPr lang="en-GB" dirty="0">
                <a:latin typeface="Arial" panose="020B0604020202020204" pitchFamily="34" charset="0"/>
                <a:cs typeface="Arial" panose="020B0604020202020204" pitchFamily="34" charset="0"/>
              </a:rPr>
              <a:t>Formal and informal communication based on stakeholders needs</a:t>
            </a:r>
          </a:p>
          <a:p>
            <a:pPr marL="285750" indent="-285750">
              <a:buFont typeface="Wingdings" panose="05000000000000000000" pitchFamily="2" charset="2"/>
              <a:buChar char="ü"/>
            </a:pPr>
            <a:r>
              <a:rPr lang="en-GB" dirty="0">
                <a:latin typeface="Arial" panose="020B0604020202020204" pitchFamily="34" charset="0"/>
                <a:cs typeface="Arial" panose="020B0604020202020204" pitchFamily="34" charset="0"/>
              </a:rPr>
              <a:t>To be successful company periodically evaluate communication strategies and improve them</a:t>
            </a:r>
          </a:p>
          <a:p>
            <a:pPr marL="285750" indent="-285750">
              <a:buFont typeface="Wingdings" panose="05000000000000000000" pitchFamily="2" charset="2"/>
              <a:buChar char="ü"/>
            </a:pPr>
            <a:r>
              <a:rPr lang="en-GB" dirty="0">
                <a:latin typeface="Arial" panose="020B0604020202020204" pitchFamily="34" charset="0"/>
                <a:cs typeface="Arial" panose="020B0604020202020204" pitchFamily="34" charset="0"/>
              </a:rPr>
              <a:t>Responsibility to build a sustainable business- for customers, investors, suppliers and all consumers choose their food</a:t>
            </a:r>
          </a:p>
          <a:p>
            <a:endParaRPr lang="en-GB" dirty="0"/>
          </a:p>
          <a:p>
            <a:pPr marL="285750" indent="-285750">
              <a:buFont typeface="Wingdings" panose="05000000000000000000" pitchFamily="2" charset="2"/>
              <a:buChar char="ü"/>
            </a:pPr>
            <a:endParaRPr lang="en-GB" dirty="0"/>
          </a:p>
          <a:p>
            <a:pPr marL="285750" indent="-285750">
              <a:buFont typeface="Wingdings" panose="05000000000000000000" pitchFamily="2" charset="2"/>
              <a:buChar char="ü"/>
            </a:pPr>
            <a:endParaRPr lang="en-GB" dirty="0"/>
          </a:p>
        </p:txBody>
      </p:sp>
    </p:spTree>
    <p:extLst>
      <p:ext uri="{BB962C8B-B14F-4D97-AF65-F5344CB8AC3E}">
        <p14:creationId xmlns:p14="http://schemas.microsoft.com/office/powerpoint/2010/main" val="3380096727"/>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2" presetClass="entr" presetSubtype="4" fill="hold" nodeType="clickEffect">
                                  <p:stCondLst>
                                    <p:cond delay="0"/>
                                  </p:stCondLst>
                                  <p:childTnLst>
                                    <p:set>
                                      <p:cBhvr>
                                        <p:cTn id="6" dur="1" fill="hold">
                                          <p:stCondLst>
                                            <p:cond delay="0"/>
                                          </p:stCondLst>
                                        </p:cTn>
                                        <p:tgtEl>
                                          <p:spTgt spid="3">
                                            <p:txEl>
                                              <p:pRg st="0" end="0"/>
                                            </p:txEl>
                                          </p:spTgt>
                                        </p:tgtEl>
                                        <p:attrNameLst>
                                          <p:attrName>style.visibility</p:attrName>
                                        </p:attrNameLst>
                                      </p:cBhvr>
                                      <p:to>
                                        <p:strVal val="visible"/>
                                      </p:to>
                                    </p:set>
                                    <p:anim calcmode="lin" valueType="num">
                                      <p:cBhvr additive="base">
                                        <p:cTn id="7" dur="500" fill="hold"/>
                                        <p:tgtEl>
                                          <p:spTgt spid="3">
                                            <p:txEl>
                                              <p:pRg st="0" end="0"/>
                                            </p:txEl>
                                          </p:spTgt>
                                        </p:tgtEl>
                                        <p:attrNameLst>
                                          <p:attrName>ppt_x</p:attrName>
                                        </p:attrNameLst>
                                      </p:cBhvr>
                                      <p:tavLst>
                                        <p:tav tm="0">
                                          <p:val>
                                            <p:strVal val="#ppt_x"/>
                                          </p:val>
                                        </p:tav>
                                        <p:tav tm="100000">
                                          <p:val>
                                            <p:strVal val="#ppt_x"/>
                                          </p:val>
                                        </p:tav>
                                      </p:tavLst>
                                    </p:anim>
                                    <p:anim calcmode="lin" valueType="num">
                                      <p:cBhvr additive="base">
                                        <p:cTn id="8" dur="500" fill="hold"/>
                                        <p:tgtEl>
                                          <p:spTgt spid="3">
                                            <p:txEl>
                                              <p:pRg st="0" end="0"/>
                                            </p:txEl>
                                          </p:spTgt>
                                        </p:tgtEl>
                                        <p:attrNameLst>
                                          <p:attrName>ppt_y</p:attrName>
                                        </p:attrNameLst>
                                      </p:cBhvr>
                                      <p:tavLst>
                                        <p:tav tm="0">
                                          <p:val>
                                            <p:strVal val="1+#ppt_h/2"/>
                                          </p:val>
                                        </p:tav>
                                        <p:tav tm="100000">
                                          <p:val>
                                            <p:strVal val="#ppt_y"/>
                                          </p:val>
                                        </p:tav>
                                      </p:tavLst>
                                    </p:anim>
                                  </p:childTnLst>
                                </p:cTn>
                              </p:par>
                              <p:par>
                                <p:cTn id="9" presetID="2" presetClass="entr" presetSubtype="4" fill="hold" nodeType="withEffect">
                                  <p:stCondLst>
                                    <p:cond delay="0"/>
                                  </p:stCondLst>
                                  <p:childTnLst>
                                    <p:set>
                                      <p:cBhvr>
                                        <p:cTn id="10" dur="1" fill="hold">
                                          <p:stCondLst>
                                            <p:cond delay="0"/>
                                          </p:stCondLst>
                                        </p:cTn>
                                        <p:tgtEl>
                                          <p:spTgt spid="3">
                                            <p:txEl>
                                              <p:pRg st="1" end="1"/>
                                            </p:txEl>
                                          </p:spTgt>
                                        </p:tgtEl>
                                        <p:attrNameLst>
                                          <p:attrName>style.visibility</p:attrName>
                                        </p:attrNameLst>
                                      </p:cBhvr>
                                      <p:to>
                                        <p:strVal val="visible"/>
                                      </p:to>
                                    </p:set>
                                    <p:anim calcmode="lin" valueType="num">
                                      <p:cBhvr additive="base">
                                        <p:cTn id="11" dur="500" fill="hold"/>
                                        <p:tgtEl>
                                          <p:spTgt spid="3">
                                            <p:txEl>
                                              <p:pRg st="1" end="1"/>
                                            </p:txEl>
                                          </p:spTgt>
                                        </p:tgtEl>
                                        <p:attrNameLst>
                                          <p:attrName>ppt_x</p:attrName>
                                        </p:attrNameLst>
                                      </p:cBhvr>
                                      <p:tavLst>
                                        <p:tav tm="0">
                                          <p:val>
                                            <p:strVal val="#ppt_x"/>
                                          </p:val>
                                        </p:tav>
                                        <p:tav tm="100000">
                                          <p:val>
                                            <p:strVal val="#ppt_x"/>
                                          </p:val>
                                        </p:tav>
                                      </p:tavLst>
                                    </p:anim>
                                    <p:anim calcmode="lin" valueType="num">
                                      <p:cBhvr additive="base">
                                        <p:cTn id="12" dur="500" fill="hold"/>
                                        <p:tgtEl>
                                          <p:spTgt spid="3">
                                            <p:txEl>
                                              <p:pRg st="1" end="1"/>
                                            </p:txEl>
                                          </p:spTgt>
                                        </p:tgtEl>
                                        <p:attrNameLst>
                                          <p:attrName>ppt_y</p:attrName>
                                        </p:attrNameLst>
                                      </p:cBhvr>
                                      <p:tavLst>
                                        <p:tav tm="0">
                                          <p:val>
                                            <p:strVal val="1+#ppt_h/2"/>
                                          </p:val>
                                        </p:tav>
                                        <p:tav tm="100000">
                                          <p:val>
                                            <p:strVal val="#ppt_y"/>
                                          </p:val>
                                        </p:tav>
                                      </p:tavLst>
                                    </p:anim>
                                  </p:childTnLst>
                                </p:cTn>
                              </p:par>
                              <p:par>
                                <p:cTn id="13" presetID="2" presetClass="entr" presetSubtype="4" fill="hold" nodeType="withEffect">
                                  <p:stCondLst>
                                    <p:cond delay="0"/>
                                  </p:stCondLst>
                                  <p:childTnLst>
                                    <p:set>
                                      <p:cBhvr>
                                        <p:cTn id="14" dur="1" fill="hold">
                                          <p:stCondLst>
                                            <p:cond delay="0"/>
                                          </p:stCondLst>
                                        </p:cTn>
                                        <p:tgtEl>
                                          <p:spTgt spid="3">
                                            <p:txEl>
                                              <p:pRg st="2" end="2"/>
                                            </p:txEl>
                                          </p:spTgt>
                                        </p:tgtEl>
                                        <p:attrNameLst>
                                          <p:attrName>style.visibility</p:attrName>
                                        </p:attrNameLst>
                                      </p:cBhvr>
                                      <p:to>
                                        <p:strVal val="visible"/>
                                      </p:to>
                                    </p:set>
                                    <p:anim calcmode="lin" valueType="num">
                                      <p:cBhvr additive="base">
                                        <p:cTn id="15" dur="500" fill="hold"/>
                                        <p:tgtEl>
                                          <p:spTgt spid="3">
                                            <p:txEl>
                                              <p:pRg st="2" end="2"/>
                                            </p:txEl>
                                          </p:spTgt>
                                        </p:tgtEl>
                                        <p:attrNameLst>
                                          <p:attrName>ppt_x</p:attrName>
                                        </p:attrNameLst>
                                      </p:cBhvr>
                                      <p:tavLst>
                                        <p:tav tm="0">
                                          <p:val>
                                            <p:strVal val="#ppt_x"/>
                                          </p:val>
                                        </p:tav>
                                        <p:tav tm="100000">
                                          <p:val>
                                            <p:strVal val="#ppt_x"/>
                                          </p:val>
                                        </p:tav>
                                      </p:tavLst>
                                    </p:anim>
                                    <p:anim calcmode="lin" valueType="num">
                                      <p:cBhvr additive="base">
                                        <p:cTn id="16" dur="500" fill="hold"/>
                                        <p:tgtEl>
                                          <p:spTgt spid="3">
                                            <p:txEl>
                                              <p:pRg st="2" end="2"/>
                                            </p:txEl>
                                          </p:spTgt>
                                        </p:tgtEl>
                                        <p:attrNameLst>
                                          <p:attrName>ppt_y</p:attrName>
                                        </p:attrNameLst>
                                      </p:cBhvr>
                                      <p:tavLst>
                                        <p:tav tm="0">
                                          <p:val>
                                            <p:strVal val="1+#ppt_h/2"/>
                                          </p:val>
                                        </p:tav>
                                        <p:tav tm="100000">
                                          <p:val>
                                            <p:strVal val="#ppt_y"/>
                                          </p:val>
                                        </p:tav>
                                      </p:tavLst>
                                    </p:anim>
                                  </p:childTnLst>
                                </p:cTn>
                              </p:par>
                              <p:par>
                                <p:cTn id="17" presetID="2" presetClass="entr" presetSubtype="4" fill="hold" nodeType="withEffect">
                                  <p:stCondLst>
                                    <p:cond delay="0"/>
                                  </p:stCondLst>
                                  <p:childTnLst>
                                    <p:set>
                                      <p:cBhvr>
                                        <p:cTn id="18" dur="1" fill="hold">
                                          <p:stCondLst>
                                            <p:cond delay="0"/>
                                          </p:stCondLst>
                                        </p:cTn>
                                        <p:tgtEl>
                                          <p:spTgt spid="3">
                                            <p:txEl>
                                              <p:pRg st="3" end="3"/>
                                            </p:txEl>
                                          </p:spTgt>
                                        </p:tgtEl>
                                        <p:attrNameLst>
                                          <p:attrName>style.visibility</p:attrName>
                                        </p:attrNameLst>
                                      </p:cBhvr>
                                      <p:to>
                                        <p:strVal val="visible"/>
                                      </p:to>
                                    </p:set>
                                    <p:anim calcmode="lin" valueType="num">
                                      <p:cBhvr additive="base">
                                        <p:cTn id="19" dur="500" fill="hold"/>
                                        <p:tgtEl>
                                          <p:spTgt spid="3">
                                            <p:txEl>
                                              <p:pRg st="3" end="3"/>
                                            </p:txEl>
                                          </p:spTgt>
                                        </p:tgtEl>
                                        <p:attrNameLst>
                                          <p:attrName>ppt_x</p:attrName>
                                        </p:attrNameLst>
                                      </p:cBhvr>
                                      <p:tavLst>
                                        <p:tav tm="0">
                                          <p:val>
                                            <p:strVal val="#ppt_x"/>
                                          </p:val>
                                        </p:tav>
                                        <p:tav tm="100000">
                                          <p:val>
                                            <p:strVal val="#ppt_x"/>
                                          </p:val>
                                        </p:tav>
                                      </p:tavLst>
                                    </p:anim>
                                    <p:anim calcmode="lin" valueType="num">
                                      <p:cBhvr additive="base">
                                        <p:cTn id="20" dur="500" fill="hold"/>
                                        <p:tgtEl>
                                          <p:spTgt spid="3">
                                            <p:txEl>
                                              <p:pRg st="3" end="3"/>
                                            </p:txEl>
                                          </p:spTgt>
                                        </p:tgtEl>
                                        <p:attrNameLst>
                                          <p:attrName>ppt_y</p:attrName>
                                        </p:attrNameLst>
                                      </p:cBhvr>
                                      <p:tavLst>
                                        <p:tav tm="0">
                                          <p:val>
                                            <p:strVal val="1+#ppt_h/2"/>
                                          </p:val>
                                        </p:tav>
                                        <p:tav tm="100000">
                                          <p:val>
                                            <p:strVal val="#ppt_y"/>
                                          </p:val>
                                        </p:tav>
                                      </p:tavLst>
                                    </p:anim>
                                  </p:childTnLst>
                                </p:cTn>
                              </p:par>
                            </p:childTnLst>
                          </p:cTn>
                        </p:par>
                      </p:childTnLst>
                    </p:cTn>
                  </p:par>
                </p:childTnLst>
              </p:cTn>
              <p:prevCondLst>
                <p:cond evt="onPrev" delay="0">
                  <p:tgtEl>
                    <p:sldTgt/>
                  </p:tgtEl>
                </p:cond>
              </p:prevCondLst>
              <p:nextCondLst>
                <p:cond evt="onNext" delay="0">
                  <p:tgtEl>
                    <p:sldTgt/>
                  </p:tgtEl>
                </p:cond>
              </p:nextCondLst>
            </p:seq>
          </p:childTnLst>
        </p:cTn>
      </p:par>
    </p:tnLst>
  </p:timing>
</p:sld>
</file>

<file path=ppt/slides/slide17.xml><?xml version="1.0" encoding="utf-8"?>
<p:sld xmlns:a="http://schemas.openxmlformats.org/drawingml/2006/main" xmlns:r="http://schemas.openxmlformats.org/officeDocument/2006/relationships" xmlns:p="http://schemas.openxmlformats.org/presentationml/2006/main">
  <p:cSld>
    <p:bg>
      <p:bgPr>
        <a:blipFill rotWithShape="1">
          <a:blip r:embed="rId2">
            <a:duotone>
              <a:schemeClr val="bg2">
                <a:shade val="69000"/>
                <a:hueMod val="108000"/>
                <a:satMod val="164000"/>
                <a:lumMod val="74000"/>
              </a:schemeClr>
              <a:schemeClr val="bg2">
                <a:tint val="96000"/>
                <a:hueMod val="88000"/>
                <a:satMod val="140000"/>
                <a:lumMod val="132000"/>
              </a:schemeClr>
            </a:duotone>
          </a:blip>
          <a:stretch/>
        </a:blipFill>
        <a:effectLst/>
      </p:bgPr>
    </p:bg>
    <p:spTree>
      <p:nvGrpSpPr>
        <p:cNvPr id="1" name=""/>
        <p:cNvGrpSpPr/>
        <p:nvPr/>
      </p:nvGrpSpPr>
      <p:grpSpPr>
        <a:xfrm>
          <a:off x="0" y="0"/>
          <a:ext cx="0" cy="0"/>
          <a:chOff x="0" y="0"/>
          <a:chExt cx="0" cy="0"/>
        </a:xfrm>
      </p:grpSpPr>
      <p:pic>
        <p:nvPicPr>
          <p:cNvPr id="60" name="Picture 43">
            <a:extLst>
              <a:ext uri="{FF2B5EF4-FFF2-40B4-BE49-F238E27FC236}">
                <a16:creationId xmlns:a16="http://schemas.microsoft.com/office/drawing/2014/main" id="{DF19BAF3-7E20-4B9D-B544-BABAEEA1FA75}"/>
              </a:ext>
              <a:ext uri="{C183D7F6-B498-43B3-948B-1728B52AA6E4}">
                <adec:decorative xmlns:adec="http://schemas.microsoft.com/office/drawing/2017/decorative" val="1"/>
              </a:ext>
            </a:extLst>
          </p:cNvPr>
          <p:cNvPicPr>
            <a:picLocks noGrp="1" noRot="1" noChangeAspect="1" noMove="1" noResize="1" noEditPoints="1" noAdjustHandles="1" noChangeArrowheads="1" noChangeShapeType="1" noCrop="1"/>
          </p:cNvPicPr>
          <p:nvPr>
            <p:extLst>
              <p:ext uri="{386F3935-93C4-4BCD-93E2-E3B085C9AB24}">
                <p16:designElem xmlns:p16="http://schemas.microsoft.com/office/powerpoint/2015/main" val="1"/>
              </p:ext>
            </p:extLst>
          </p:nvPr>
        </p:nvPicPr>
        <p:blipFill rotWithShape="1">
          <a:blip r:embed="rId3">
            <a:extLst>
              <a:ext uri="{28A0092B-C50C-407E-A947-70E740481C1C}">
                <a14:useLocalDpi xmlns:a14="http://schemas.microsoft.com/office/drawing/2010/main" val="0"/>
              </a:ext>
            </a:extLst>
          </a:blip>
          <a:srcRect l="3613"/>
          <a:stretch/>
        </p:blipFill>
        <p:spPr>
          <a:xfrm>
            <a:off x="0" y="2669685"/>
            <a:ext cx="4037012" cy="4188315"/>
          </a:xfrm>
          <a:prstGeom prst="rect">
            <a:avLst/>
          </a:prstGeom>
        </p:spPr>
      </p:pic>
      <p:pic>
        <p:nvPicPr>
          <p:cNvPr id="61" name="Picture 45">
            <a:extLst>
              <a:ext uri="{FF2B5EF4-FFF2-40B4-BE49-F238E27FC236}">
                <a16:creationId xmlns:a16="http://schemas.microsoft.com/office/drawing/2014/main" id="{950648F4-ABCD-4DF0-8641-76CFB2354721}"/>
              </a:ext>
              <a:ext uri="{C183D7F6-B498-43B3-948B-1728B52AA6E4}">
                <adec:decorative xmlns:adec="http://schemas.microsoft.com/office/drawing/2017/decorative" val="1"/>
              </a:ext>
            </a:extLst>
          </p:cNvPr>
          <p:cNvPicPr>
            <a:picLocks noGrp="1" noRot="1" noChangeAspect="1" noMove="1" noResize="1" noEditPoints="1" noAdjustHandles="1" noChangeArrowheads="1" noChangeShapeType="1" noCrop="1"/>
          </p:cNvPicPr>
          <p:nvPr>
            <p:extLst>
              <p:ext uri="{386F3935-93C4-4BCD-93E2-E3B085C9AB24}">
                <p16:designElem xmlns:p16="http://schemas.microsoft.com/office/powerpoint/2015/main" val="1"/>
              </p:ext>
            </p:extLst>
          </p:nvPr>
        </p:nvPicPr>
        <p:blipFill rotWithShape="1">
          <a:blip r:embed="rId4">
            <a:extLst>
              <a:ext uri="{28A0092B-C50C-407E-A947-70E740481C1C}">
                <a14:useLocalDpi xmlns:a14="http://schemas.microsoft.com/office/drawing/2010/main" val="0"/>
              </a:ext>
            </a:extLst>
          </a:blip>
          <a:srcRect l="35640"/>
          <a:stretch/>
        </p:blipFill>
        <p:spPr>
          <a:xfrm>
            <a:off x="0" y="2892347"/>
            <a:ext cx="1522412" cy="2365453"/>
          </a:xfrm>
          <a:prstGeom prst="rect">
            <a:avLst/>
          </a:prstGeom>
        </p:spPr>
      </p:pic>
      <p:sp>
        <p:nvSpPr>
          <p:cNvPr id="62" name="Oval 47">
            <a:extLst>
              <a:ext uri="{FF2B5EF4-FFF2-40B4-BE49-F238E27FC236}">
                <a16:creationId xmlns:a16="http://schemas.microsoft.com/office/drawing/2014/main" id="{989BE678-777B-482A-A616-FEDC47B162E5}"/>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8609012" y="1676400"/>
            <a:ext cx="2819400" cy="2819400"/>
          </a:xfrm>
          <a:prstGeom prst="ellipse">
            <a:avLst/>
          </a:prstGeom>
          <a:gradFill flip="none" rotWithShape="1">
            <a:gsLst>
              <a:gs pos="0">
                <a:schemeClr val="bg2">
                  <a:lumMod val="60000"/>
                  <a:lumOff val="40000"/>
                  <a:alpha val="7000"/>
                </a:schemeClr>
              </a:gs>
              <a:gs pos="69000">
                <a:schemeClr val="bg2">
                  <a:lumMod val="60000"/>
                  <a:lumOff val="40000"/>
                  <a:alpha val="0"/>
                </a:schemeClr>
              </a:gs>
              <a:gs pos="36000">
                <a:schemeClr val="bg2">
                  <a:lumMod val="60000"/>
                  <a:lumOff val="40000"/>
                  <a:alpha val="6000"/>
                </a:schemeClr>
              </a:gs>
            </a:gsLst>
            <a:path path="circle">
              <a:fillToRect l="50000" t="50000" r="50000" b="50000"/>
            </a:path>
            <a:tileRect/>
          </a:gradFill>
          <a:ln>
            <a:noFill/>
          </a:ln>
          <a:effectLst/>
        </p:spPr>
        <p:style>
          <a:lnRef idx="1">
            <a:schemeClr val="accent1"/>
          </a:lnRef>
          <a:fillRef idx="3">
            <a:schemeClr val="accent1"/>
          </a:fillRef>
          <a:effectRef idx="2">
            <a:schemeClr val="accent1"/>
          </a:effectRef>
          <a:fontRef idx="minor">
            <a:schemeClr val="lt1"/>
          </a:fontRef>
        </p:style>
      </p:sp>
      <p:pic>
        <p:nvPicPr>
          <p:cNvPr id="63" name="Picture 49">
            <a:extLst>
              <a:ext uri="{FF2B5EF4-FFF2-40B4-BE49-F238E27FC236}">
                <a16:creationId xmlns:a16="http://schemas.microsoft.com/office/drawing/2014/main" id="{CF1EB4BD-9C7E-4AA3-9681-C7EB0DA6250B}"/>
              </a:ext>
              <a:ext uri="{C183D7F6-B498-43B3-948B-1728B52AA6E4}">
                <adec:decorative xmlns:adec="http://schemas.microsoft.com/office/drawing/2017/decorative" val="1"/>
              </a:ext>
            </a:extLst>
          </p:cNvPr>
          <p:cNvPicPr>
            <a:picLocks noGrp="1" noRot="1" noChangeAspect="1" noMove="1" noResize="1" noEditPoints="1" noAdjustHandles="1" noChangeArrowheads="1" noChangeShapeType="1" noCrop="1"/>
          </p:cNvPicPr>
          <p:nvPr>
            <p:extLst>
              <p:ext uri="{386F3935-93C4-4BCD-93E2-E3B085C9AB24}">
                <p16:designElem xmlns:p16="http://schemas.microsoft.com/office/powerpoint/2015/main" val="1"/>
              </p:ext>
            </p:extLst>
          </p:nvPr>
        </p:nvPicPr>
        <p:blipFill rotWithShape="1">
          <a:blip r:embed="rId5">
            <a:extLst>
              <a:ext uri="{28A0092B-C50C-407E-A947-70E740481C1C}">
                <a14:useLocalDpi xmlns:a14="http://schemas.microsoft.com/office/drawing/2010/main" val="0"/>
              </a:ext>
            </a:extLst>
          </a:blip>
          <a:srcRect t="28813"/>
          <a:stretch/>
        </p:blipFill>
        <p:spPr>
          <a:xfrm>
            <a:off x="7999412" y="0"/>
            <a:ext cx="1603387" cy="1141407"/>
          </a:xfrm>
          <a:prstGeom prst="rect">
            <a:avLst/>
          </a:prstGeom>
        </p:spPr>
      </p:pic>
      <p:pic>
        <p:nvPicPr>
          <p:cNvPr id="64" name="Picture 51">
            <a:extLst>
              <a:ext uri="{FF2B5EF4-FFF2-40B4-BE49-F238E27FC236}">
                <a16:creationId xmlns:a16="http://schemas.microsoft.com/office/drawing/2014/main" id="{94AAE3AA-3759-4D28-B0EF-575F25A5146C}"/>
              </a:ext>
              <a:ext uri="{C183D7F6-B498-43B3-948B-1728B52AA6E4}">
                <adec:decorative xmlns:adec="http://schemas.microsoft.com/office/drawing/2017/decorative" val="1"/>
              </a:ext>
            </a:extLst>
          </p:cNvPr>
          <p:cNvPicPr>
            <a:picLocks noGrp="1" noRot="1" noChangeAspect="1" noMove="1" noResize="1" noEditPoints="1" noAdjustHandles="1" noChangeArrowheads="1" noChangeShapeType="1" noCrop="1"/>
          </p:cNvPicPr>
          <p:nvPr>
            <p:extLst>
              <p:ext uri="{386F3935-93C4-4BCD-93E2-E3B085C9AB24}">
                <p16:designElem xmlns:p16="http://schemas.microsoft.com/office/powerpoint/2015/main" val="1"/>
              </p:ext>
            </p:extLst>
          </p:nvPr>
        </p:nvPicPr>
        <p:blipFill rotWithShape="1">
          <a:blip r:embed="rId6">
            <a:extLst>
              <a:ext uri="{28A0092B-C50C-407E-A947-70E740481C1C}">
                <a14:useLocalDpi xmlns:a14="http://schemas.microsoft.com/office/drawing/2010/main" val="0"/>
              </a:ext>
            </a:extLst>
          </a:blip>
          <a:srcRect b="23320"/>
          <a:stretch/>
        </p:blipFill>
        <p:spPr>
          <a:xfrm>
            <a:off x="8605878" y="6096000"/>
            <a:ext cx="993734" cy="762000"/>
          </a:xfrm>
          <a:prstGeom prst="rect">
            <a:avLst/>
          </a:prstGeom>
        </p:spPr>
      </p:pic>
      <p:sp>
        <p:nvSpPr>
          <p:cNvPr id="65" name="Rectangle 53">
            <a:extLst>
              <a:ext uri="{FF2B5EF4-FFF2-40B4-BE49-F238E27FC236}">
                <a16:creationId xmlns:a16="http://schemas.microsoft.com/office/drawing/2014/main" id="{D28BE0C3-2102-4820-B88B-A448B1840D14}"/>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10437812" y="0"/>
            <a:ext cx="685800" cy="1143000"/>
          </a:xfrm>
          <a:prstGeom prst="rect">
            <a:avLst/>
          </a:prstGeom>
          <a:solidFill>
            <a:schemeClr val="accent1"/>
          </a:solidFill>
          <a:ln>
            <a:noFill/>
          </a:ln>
        </p:spPr>
        <p:style>
          <a:lnRef idx="1">
            <a:schemeClr val="accent1"/>
          </a:lnRef>
          <a:fillRef idx="3">
            <a:schemeClr val="accent1"/>
          </a:fillRef>
          <a:effectRef idx="2">
            <a:schemeClr val="accent1"/>
          </a:effectRef>
          <a:fontRef idx="minor">
            <a:schemeClr val="lt1"/>
          </a:fontRef>
        </p:style>
      </p:sp>
      <p:sp>
        <p:nvSpPr>
          <p:cNvPr id="4" name="TextBox 3">
            <a:extLst>
              <a:ext uri="{FF2B5EF4-FFF2-40B4-BE49-F238E27FC236}">
                <a16:creationId xmlns:a16="http://schemas.microsoft.com/office/drawing/2014/main" id="{FBE1ADB7-EC80-40D8-9CC1-7F29CFE2E8F7}"/>
              </a:ext>
            </a:extLst>
          </p:cNvPr>
          <p:cNvSpPr txBox="1"/>
          <p:nvPr/>
        </p:nvSpPr>
        <p:spPr>
          <a:xfrm>
            <a:off x="647701" y="1454964"/>
            <a:ext cx="3339281" cy="3308840"/>
          </a:xfrm>
          <a:prstGeom prst="rect">
            <a:avLst/>
          </a:prstGeom>
        </p:spPr>
        <p:txBody>
          <a:bodyPr vert="horz" lIns="91440" tIns="45720" rIns="91440" bIns="45720" rtlCol="0" anchor="b">
            <a:normAutofit/>
          </a:bodyPr>
          <a:lstStyle/>
          <a:p>
            <a:pPr>
              <a:spcBef>
                <a:spcPct val="0"/>
              </a:spcBef>
              <a:spcAft>
                <a:spcPts val="600"/>
              </a:spcAft>
            </a:pPr>
            <a:r>
              <a:rPr lang="en-US" sz="6000">
                <a:solidFill>
                  <a:schemeClr val="tx2"/>
                </a:solidFill>
                <a:latin typeface="+mj-lt"/>
                <a:ea typeface="+mj-ea"/>
                <a:cs typeface="+mj-cs"/>
              </a:rPr>
              <a:t>Thank you</a:t>
            </a:r>
          </a:p>
        </p:txBody>
      </p:sp>
      <p:pic>
        <p:nvPicPr>
          <p:cNvPr id="3" name="Picture 2" descr="Text&#10;&#10;Description automatically generated">
            <a:extLst>
              <a:ext uri="{FF2B5EF4-FFF2-40B4-BE49-F238E27FC236}">
                <a16:creationId xmlns:a16="http://schemas.microsoft.com/office/drawing/2014/main" id="{CA3D85B2-2F43-460C-9021-2607E4040604}"/>
              </a:ext>
            </a:extLst>
          </p:cNvPr>
          <p:cNvPicPr>
            <a:picLocks noChangeAspect="1"/>
          </p:cNvPicPr>
          <p:nvPr/>
        </p:nvPicPr>
        <p:blipFill rotWithShape="1">
          <a:blip r:embed="rId7">
            <a:extLst>
              <a:ext uri="{28A0092B-C50C-407E-A947-70E740481C1C}">
                <a14:useLocalDpi xmlns:a14="http://schemas.microsoft.com/office/drawing/2010/main" val="0"/>
              </a:ext>
            </a:extLst>
          </a:blip>
          <a:srcRect l="8676" r="8676"/>
          <a:stretch/>
        </p:blipFill>
        <p:spPr>
          <a:xfrm>
            <a:off x="4634682" y="10"/>
            <a:ext cx="7557319" cy="6857990"/>
          </a:xfrm>
          <a:prstGeom prst="rect">
            <a:avLst/>
          </a:prstGeom>
        </p:spPr>
      </p:pic>
      <p:sp>
        <p:nvSpPr>
          <p:cNvPr id="66" name="Rectangle 55">
            <a:extLst>
              <a:ext uri="{FF2B5EF4-FFF2-40B4-BE49-F238E27FC236}">
                <a16:creationId xmlns:a16="http://schemas.microsoft.com/office/drawing/2014/main" id="{BFEFF673-A9DE-416D-A04E-1D50904542A9}"/>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10437812" y="0"/>
            <a:ext cx="685800" cy="1143000"/>
          </a:xfrm>
          <a:prstGeom prst="rect">
            <a:avLst/>
          </a:prstGeom>
          <a:solidFill>
            <a:schemeClr val="accent1"/>
          </a:solidFill>
          <a:ln>
            <a:noFill/>
          </a:ln>
        </p:spPr>
        <p:style>
          <a:lnRef idx="1">
            <a:schemeClr val="accent1"/>
          </a:lnRef>
          <a:fillRef idx="3">
            <a:schemeClr val="accent1"/>
          </a:fillRef>
          <a:effectRef idx="2">
            <a:schemeClr val="accent1"/>
          </a:effectRef>
          <a:fontRef idx="minor">
            <a:schemeClr val="lt1"/>
          </a:fontRef>
        </p:style>
      </p:sp>
    </p:spTree>
    <p:extLst>
      <p:ext uri="{BB962C8B-B14F-4D97-AF65-F5344CB8AC3E}">
        <p14:creationId xmlns:p14="http://schemas.microsoft.com/office/powerpoint/2010/main" val="3093448966"/>
      </p:ext>
    </p:extLst>
  </p:cSld>
  <p:clrMapOvr>
    <a:masterClrMapping/>
  </p:clrMapOvr>
</p:sld>
</file>

<file path=ppt/slides/slide1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extBox 1">
            <a:extLst>
              <a:ext uri="{FF2B5EF4-FFF2-40B4-BE49-F238E27FC236}">
                <a16:creationId xmlns:a16="http://schemas.microsoft.com/office/drawing/2014/main" id="{08AEF490-AF99-461D-8A17-B08F16B52B7D}"/>
              </a:ext>
            </a:extLst>
          </p:cNvPr>
          <p:cNvSpPr txBox="1"/>
          <p:nvPr/>
        </p:nvSpPr>
        <p:spPr>
          <a:xfrm>
            <a:off x="2994759" y="357203"/>
            <a:ext cx="5618299" cy="6655668"/>
          </a:xfrm>
          <a:prstGeom prst="rect">
            <a:avLst/>
          </a:prstGeom>
          <a:noFill/>
        </p:spPr>
        <p:txBody>
          <a:bodyPr wrap="square" rtlCol="0">
            <a:spAutoFit/>
          </a:bodyPr>
          <a:lstStyle/>
          <a:p>
            <a:pPr algn="ctr"/>
            <a:r>
              <a:rPr lang="en-GB" b="1" dirty="0">
                <a:latin typeface="Arial" panose="020B0604020202020204" pitchFamily="34" charset="0"/>
                <a:cs typeface="Arial" panose="020B0604020202020204" pitchFamily="34" charset="0"/>
              </a:rPr>
              <a:t>References</a:t>
            </a:r>
          </a:p>
          <a:p>
            <a:pPr algn="ctr"/>
            <a:endParaRPr lang="en-GB" b="1" dirty="0">
              <a:latin typeface="Arial" panose="020B0604020202020204" pitchFamily="34" charset="0"/>
              <a:cs typeface="Arial" panose="020B0604020202020204" pitchFamily="34" charset="0"/>
            </a:endParaRPr>
          </a:p>
          <a:p>
            <a:pPr>
              <a:lnSpc>
                <a:spcPct val="150000"/>
              </a:lnSpc>
            </a:pPr>
            <a:r>
              <a:rPr lang="en-GB" sz="1100" b="1" dirty="0" err="1">
                <a:latin typeface="Arial" panose="020B0604020202020204" pitchFamily="34" charset="0"/>
                <a:cs typeface="Arial" panose="020B0604020202020204" pitchFamily="34" charset="0"/>
              </a:rPr>
              <a:t>Demudu</a:t>
            </a:r>
            <a:r>
              <a:rPr lang="en-GB" sz="1100" b="1" dirty="0">
                <a:latin typeface="Arial" panose="020B0604020202020204" pitchFamily="34" charset="0"/>
                <a:cs typeface="Arial" panose="020B0604020202020204" pitchFamily="34" charset="0"/>
              </a:rPr>
              <a:t> Naidu </a:t>
            </a:r>
            <a:r>
              <a:rPr lang="en-GB" sz="1100" b="1" dirty="0" err="1">
                <a:latin typeface="Arial" panose="020B0604020202020204" pitchFamily="34" charset="0"/>
                <a:cs typeface="Arial" panose="020B0604020202020204" pitchFamily="34" charset="0"/>
              </a:rPr>
              <a:t>Jureddi</a:t>
            </a:r>
            <a:r>
              <a:rPr lang="en-GB" sz="1100" b="1" dirty="0">
                <a:latin typeface="Arial" panose="020B0604020202020204" pitchFamily="34" charset="0"/>
                <a:cs typeface="Arial" panose="020B0604020202020204" pitchFamily="34" charset="0"/>
              </a:rPr>
              <a:t>, </a:t>
            </a:r>
            <a:r>
              <a:rPr lang="en-GB" sz="1100" b="1" dirty="0" err="1">
                <a:latin typeface="Arial" panose="020B0604020202020204" pitchFamily="34" charset="0"/>
                <a:cs typeface="Arial" panose="020B0604020202020204" pitchFamily="34" charset="0"/>
              </a:rPr>
              <a:t>N.Brahmaiah</a:t>
            </a:r>
            <a:r>
              <a:rPr lang="en-GB" sz="1100" b="1" dirty="0">
                <a:latin typeface="Arial" panose="020B0604020202020204" pitchFamily="34" charset="0"/>
                <a:cs typeface="Arial" panose="020B0604020202020204" pitchFamily="34" charset="0"/>
              </a:rPr>
              <a:t> (2016) 'BARRIERS TO EFFECTIVE COMMUNICATION', VEDA’S JOURNAL OF ENGLISH LANGUAGE AND LITERATURE (JOELL), 3 (2), pp. 115 [Online]. Available at: http://joell.in/wp-content/uploads/2016/03/114-115BARRIERS-TO-EFFECTIVE-COMMUNICATION.pdf (Accessed: 25/03/2022). 467.</a:t>
            </a:r>
          </a:p>
          <a:p>
            <a:pPr>
              <a:lnSpc>
                <a:spcPct val="150000"/>
              </a:lnSpc>
            </a:pPr>
            <a:r>
              <a:rPr lang="en-GB" sz="1100" b="1" dirty="0">
                <a:latin typeface="Arial" panose="020B0604020202020204" pitchFamily="34" charset="0"/>
                <a:cs typeface="Arial" panose="020B0604020202020204" pitchFamily="34" charset="0"/>
              </a:rPr>
              <a:t>Dirks, K. T., &amp; Ferrin, D. L. (2001). The role of trust in organisational setting. Organisational Science, 12(4), 450-</a:t>
            </a:r>
          </a:p>
          <a:p>
            <a:pPr>
              <a:lnSpc>
                <a:spcPct val="150000"/>
              </a:lnSpc>
            </a:pPr>
            <a:r>
              <a:rPr lang="en-GB" sz="1100" b="1" dirty="0" err="1">
                <a:latin typeface="Arial" panose="020B0604020202020204" pitchFamily="34" charset="0"/>
                <a:cs typeface="Arial" panose="020B0604020202020204" pitchFamily="34" charset="0"/>
              </a:rPr>
              <a:t>Elleström</a:t>
            </a:r>
            <a:r>
              <a:rPr lang="en-GB" sz="1100" b="1" dirty="0">
                <a:latin typeface="Arial" panose="020B0604020202020204" pitchFamily="34" charset="0"/>
                <a:cs typeface="Arial" panose="020B0604020202020204" pitchFamily="34" charset="0"/>
              </a:rPr>
              <a:t>, L.,2018. A medium-</a:t>
            </a:r>
            <a:r>
              <a:rPr lang="en-GB" sz="1100" b="1" dirty="0" err="1">
                <a:latin typeface="Arial" panose="020B0604020202020204" pitchFamily="34" charset="0"/>
                <a:cs typeface="Arial" panose="020B0604020202020204" pitchFamily="34" charset="0"/>
              </a:rPr>
              <a:t>centered</a:t>
            </a:r>
            <a:r>
              <a:rPr lang="en-GB" sz="1100" b="1" dirty="0">
                <a:latin typeface="Arial" panose="020B0604020202020204" pitchFamily="34" charset="0"/>
                <a:cs typeface="Arial" panose="020B0604020202020204" pitchFamily="34" charset="0"/>
              </a:rPr>
              <a:t> model of communication. Semiotica,2018(224),pp.269-293.</a:t>
            </a:r>
          </a:p>
          <a:p>
            <a:pPr>
              <a:lnSpc>
                <a:spcPct val="150000"/>
              </a:lnSpc>
            </a:pPr>
            <a:r>
              <a:rPr lang="en-GB" sz="1100" b="1" dirty="0">
                <a:latin typeface="Arial" panose="020B0604020202020204" pitchFamily="34" charset="0"/>
                <a:cs typeface="Arial" panose="020B0604020202020204" pitchFamily="34" charset="0"/>
              </a:rPr>
              <a:t>Erven, B.L., 2002. Overcoming barriers to communication. Ohio State University. Hyperlink [http://www.-agecon. ag. </a:t>
            </a:r>
            <a:r>
              <a:rPr lang="en-GB" sz="1100" b="1" dirty="0" err="1">
                <a:latin typeface="Arial" panose="020B0604020202020204" pitchFamily="34" charset="0"/>
                <a:cs typeface="Arial" panose="020B0604020202020204" pitchFamily="34" charset="0"/>
              </a:rPr>
              <a:t>ohiostate</a:t>
            </a:r>
            <a:r>
              <a:rPr lang="en-GB" sz="1100" b="1" dirty="0">
                <a:latin typeface="Arial" panose="020B0604020202020204" pitchFamily="34" charset="0"/>
                <a:cs typeface="Arial" panose="020B0604020202020204" pitchFamily="34" charset="0"/>
              </a:rPr>
              <a:t>. </a:t>
            </a:r>
            <a:r>
              <a:rPr lang="en-GB" sz="1100" b="1" dirty="0" err="1">
                <a:latin typeface="Arial" panose="020B0604020202020204" pitchFamily="34" charset="0"/>
                <a:cs typeface="Arial" panose="020B0604020202020204" pitchFamily="34" charset="0"/>
              </a:rPr>
              <a:t>edu</a:t>
            </a:r>
            <a:r>
              <a:rPr lang="en-GB" sz="1100" b="1" dirty="0">
                <a:latin typeface="Arial" panose="020B0604020202020204" pitchFamily="34" charset="0"/>
                <a:cs typeface="Arial" panose="020B0604020202020204" pitchFamily="34" charset="0"/>
              </a:rPr>
              <a:t>/people/erven. 1/HRM/</a:t>
            </a:r>
            <a:r>
              <a:rPr lang="en-GB" sz="1100" b="1" dirty="0" err="1">
                <a:latin typeface="Arial" panose="020B0604020202020204" pitchFamily="34" charset="0"/>
                <a:cs typeface="Arial" panose="020B0604020202020204" pitchFamily="34" charset="0"/>
              </a:rPr>
              <a:t>communicatiom</a:t>
            </a:r>
            <a:r>
              <a:rPr lang="en-GB" sz="1100" b="1" dirty="0">
                <a:latin typeface="Arial" panose="020B0604020202020204" pitchFamily="34" charset="0"/>
                <a:cs typeface="Arial" panose="020B0604020202020204" pitchFamily="34" charset="0"/>
              </a:rPr>
              <a:t>. pdf], 7.</a:t>
            </a:r>
          </a:p>
          <a:p>
            <a:pPr>
              <a:lnSpc>
                <a:spcPct val="150000"/>
              </a:lnSpc>
            </a:pPr>
            <a:r>
              <a:rPr lang="en-GB" sz="1100" b="1" dirty="0" err="1">
                <a:latin typeface="Arial" panose="020B0604020202020204" pitchFamily="34" charset="0"/>
                <a:cs typeface="Arial" panose="020B0604020202020204" pitchFamily="34" charset="0"/>
              </a:rPr>
              <a:t>Luecke</a:t>
            </a:r>
            <a:r>
              <a:rPr lang="en-GB" sz="1100" b="1" dirty="0">
                <a:latin typeface="Arial" panose="020B0604020202020204" pitchFamily="34" charset="0"/>
                <a:cs typeface="Arial" panose="020B0604020202020204" pitchFamily="34" charset="0"/>
              </a:rPr>
              <a:t>, R. (2003). Managing change and transition. Boston: Harvard Business School Press.</a:t>
            </a:r>
          </a:p>
          <a:p>
            <a:pPr>
              <a:lnSpc>
                <a:spcPct val="150000"/>
              </a:lnSpc>
            </a:pPr>
            <a:r>
              <a:rPr lang="en-GB" sz="1100" b="1" dirty="0">
                <a:latin typeface="Arial" panose="020B0604020202020204" pitchFamily="34" charset="0"/>
                <a:cs typeface="Arial" panose="020B0604020202020204" pitchFamily="34" charset="0"/>
              </a:rPr>
              <a:t>Mc. </a:t>
            </a:r>
            <a:r>
              <a:rPr lang="en-GB" sz="1100" b="1" dirty="0" err="1">
                <a:latin typeface="Arial" panose="020B0604020202020204" pitchFamily="34" charset="0"/>
                <a:cs typeface="Arial" panose="020B0604020202020204" pitchFamily="34" charset="0"/>
              </a:rPr>
              <a:t>Anany</a:t>
            </a:r>
            <a:r>
              <a:rPr lang="en-GB" sz="1100" b="1" dirty="0">
                <a:latin typeface="Arial" panose="020B0604020202020204" pitchFamily="34" charset="0"/>
                <a:cs typeface="Arial" panose="020B0604020202020204" pitchFamily="34" charset="0"/>
              </a:rPr>
              <a:t>, E.G., 2014. Wilbur Schramm : Beginnings of the “communication” field. Communication Research Trends,33(4), pp.3-16.</a:t>
            </a:r>
          </a:p>
          <a:p>
            <a:pPr>
              <a:lnSpc>
                <a:spcPct val="150000"/>
              </a:lnSpc>
            </a:pPr>
            <a:r>
              <a:rPr lang="en-GB" sz="1100" b="1" dirty="0" err="1">
                <a:latin typeface="Arial" panose="020B0604020202020204" pitchFamily="34" charset="0"/>
                <a:cs typeface="Arial" panose="020B0604020202020204" pitchFamily="34" charset="0"/>
              </a:rPr>
              <a:t>Tutorialspoint</a:t>
            </a:r>
            <a:r>
              <a:rPr lang="en-GB" sz="1100" b="1" dirty="0">
                <a:latin typeface="Arial" panose="020B0604020202020204" pitchFamily="34" charset="0"/>
                <a:cs typeface="Arial" panose="020B0604020202020204" pitchFamily="34" charset="0"/>
              </a:rPr>
              <a:t> (2021). Definition of communication. Available at: https://www.tutorialspoint.com/effective_communication/effective_communication_meaning_and_definition.htm, accessed at 17/03/2022</a:t>
            </a:r>
          </a:p>
          <a:p>
            <a:pPr>
              <a:lnSpc>
                <a:spcPct val="150000"/>
              </a:lnSpc>
            </a:pPr>
            <a:r>
              <a:rPr lang="en-GB" sz="1100" b="1" dirty="0" err="1">
                <a:latin typeface="Arial" panose="020B0604020202020204" pitchFamily="34" charset="0"/>
                <a:cs typeface="Arial" panose="020B0604020202020204" pitchFamily="34" charset="0"/>
              </a:rPr>
              <a:t>Vedantu</a:t>
            </a:r>
            <a:r>
              <a:rPr lang="en-GB" sz="1100" b="1" dirty="0">
                <a:latin typeface="Arial" panose="020B0604020202020204" pitchFamily="34" charset="0"/>
                <a:cs typeface="Arial" panose="020B0604020202020204" pitchFamily="34" charset="0"/>
              </a:rPr>
              <a:t> (2021). </a:t>
            </a:r>
            <a:r>
              <a:rPr lang="en-GB" sz="1100" b="1" i="1" dirty="0">
                <a:latin typeface="Arial" panose="020B0604020202020204" pitchFamily="34" charset="0"/>
                <a:cs typeface="Arial" panose="020B0604020202020204" pitchFamily="34" charset="0"/>
              </a:rPr>
              <a:t>Barriers in communication. </a:t>
            </a:r>
            <a:r>
              <a:rPr lang="en-GB" sz="1100" b="1" dirty="0">
                <a:latin typeface="Arial" panose="020B0604020202020204" pitchFamily="34" charset="0"/>
                <a:cs typeface="Arial" panose="020B0604020202020204" pitchFamily="34" charset="0"/>
              </a:rPr>
              <a:t>Available at:</a:t>
            </a:r>
          </a:p>
          <a:p>
            <a:pPr>
              <a:lnSpc>
                <a:spcPct val="150000"/>
              </a:lnSpc>
            </a:pPr>
            <a:r>
              <a:rPr lang="en-GB" sz="1100" b="1" dirty="0">
                <a:latin typeface="Arial" panose="020B0604020202020204" pitchFamily="34" charset="0"/>
                <a:cs typeface="Arial" panose="020B0604020202020204" pitchFamily="34" charset="0"/>
                <a:hlinkClick r:id="rId2"/>
              </a:rPr>
              <a:t>https://www.vedantu.com/commerce/barriers-in-communication</a:t>
            </a:r>
            <a:r>
              <a:rPr lang="en-GB" sz="1100" b="1" dirty="0">
                <a:latin typeface="Arial" panose="020B0604020202020204" pitchFamily="34" charset="0"/>
                <a:cs typeface="Arial" panose="020B0604020202020204" pitchFamily="34" charset="0"/>
              </a:rPr>
              <a:t> ,accessed at 26/03/2022</a:t>
            </a:r>
          </a:p>
          <a:p>
            <a:pPr>
              <a:lnSpc>
                <a:spcPct val="150000"/>
              </a:lnSpc>
            </a:pPr>
            <a:endParaRPr lang="en-GB" sz="1100" b="1" dirty="0">
              <a:latin typeface="Arial" panose="020B0604020202020204" pitchFamily="34" charset="0"/>
              <a:cs typeface="Arial" panose="020B0604020202020204" pitchFamily="34" charset="0"/>
            </a:endParaRPr>
          </a:p>
          <a:p>
            <a:endParaRPr lang="en-GB" sz="1100" dirty="0">
              <a:latin typeface="Arial" panose="020B0604020202020204" pitchFamily="34" charset="0"/>
              <a:cs typeface="Arial" panose="020B0604020202020204" pitchFamily="34" charset="0"/>
            </a:endParaRPr>
          </a:p>
        </p:txBody>
      </p:sp>
    </p:spTree>
    <p:extLst>
      <p:ext uri="{BB962C8B-B14F-4D97-AF65-F5344CB8AC3E}">
        <p14:creationId xmlns:p14="http://schemas.microsoft.com/office/powerpoint/2010/main" val="527818937"/>
      </p:ext>
    </p:extLst>
  </p:cSld>
  <p:clrMapOvr>
    <a:masterClrMapping/>
  </p:clrMapOvr>
</p:sld>
</file>

<file path=ppt/slides/slide19.xml><?xml version="1.0" encoding="utf-8"?>
<p:sld xmlns:a="http://schemas.openxmlformats.org/drawingml/2006/main" xmlns:r="http://schemas.openxmlformats.org/officeDocument/2006/relationships" xmlns:p="http://schemas.openxmlformats.org/presentationml/2006/main">
  <p:cSld>
    <p:bg>
      <p:bgPr>
        <a:gradFill rotWithShape="1">
          <a:gsLst>
            <a:gs pos="0">
              <a:schemeClr val="bg1">
                <a:tint val="97000"/>
                <a:hueMod val="88000"/>
                <a:satMod val="130000"/>
                <a:lumMod val="124000"/>
              </a:schemeClr>
            </a:gs>
            <a:gs pos="100000">
              <a:schemeClr val="bg1">
                <a:tint val="96000"/>
                <a:shade val="88000"/>
                <a:hueMod val="108000"/>
                <a:satMod val="164000"/>
                <a:lumMod val="76000"/>
              </a:schemeClr>
            </a:gs>
          </a:gsLst>
          <a:path path="circle">
            <a:fillToRect l="45000" t="65000" r="125000" b="100000"/>
          </a:path>
        </a:gradFill>
        <a:effectLst/>
      </p:bgPr>
    </p:bg>
    <p:spTree>
      <p:nvGrpSpPr>
        <p:cNvPr id="1" name=""/>
        <p:cNvGrpSpPr/>
        <p:nvPr/>
      </p:nvGrpSpPr>
      <p:grpSpPr>
        <a:xfrm>
          <a:off x="0" y="0"/>
          <a:ext cx="0" cy="0"/>
          <a:chOff x="0" y="0"/>
          <a:chExt cx="0" cy="0"/>
        </a:xfrm>
      </p:grpSpPr>
      <p:sp useBgFill="1">
        <p:nvSpPr>
          <p:cNvPr id="11" name="Rectangle 6">
            <a:extLst>
              <a:ext uri="{FF2B5EF4-FFF2-40B4-BE49-F238E27FC236}">
                <a16:creationId xmlns:a16="http://schemas.microsoft.com/office/drawing/2014/main" id="{B0487C8F-7D6C-4EAF-A9A5-45D8E94FC2C9}"/>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2" name="Rectangle 8">
            <a:extLst>
              <a:ext uri="{FF2B5EF4-FFF2-40B4-BE49-F238E27FC236}">
                <a16:creationId xmlns:a16="http://schemas.microsoft.com/office/drawing/2014/main" id="{1578DA0F-394A-417D-892B-8253831A2587}"/>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477012" y="480060"/>
            <a:ext cx="11237976" cy="5897880"/>
          </a:xfrm>
          <a:prstGeom prst="rect">
            <a:avLst/>
          </a:prstGeom>
          <a:solidFill>
            <a:srgbClr val="FFFFFF"/>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p>
        </p:txBody>
      </p:sp>
      <p:pic>
        <p:nvPicPr>
          <p:cNvPr id="2" name="Picture 1">
            <a:extLst>
              <a:ext uri="{FF2B5EF4-FFF2-40B4-BE49-F238E27FC236}">
                <a16:creationId xmlns:a16="http://schemas.microsoft.com/office/drawing/2014/main" id="{FB59CF03-0AB7-4164-A7D5-8177F51DD5F6}"/>
              </a:ext>
            </a:extLst>
          </p:cNvPr>
          <p:cNvPicPr>
            <a:picLocks noChangeAspect="1"/>
          </p:cNvPicPr>
          <p:nvPr/>
        </p:nvPicPr>
        <p:blipFill>
          <a:blip r:embed="rId2"/>
          <a:stretch>
            <a:fillRect/>
          </a:stretch>
        </p:blipFill>
        <p:spPr>
          <a:xfrm>
            <a:off x="1620308" y="643467"/>
            <a:ext cx="8951384" cy="5571066"/>
          </a:xfrm>
          <a:prstGeom prst="rect">
            <a:avLst/>
          </a:prstGeom>
        </p:spPr>
      </p:pic>
    </p:spTree>
    <p:extLst>
      <p:ext uri="{BB962C8B-B14F-4D97-AF65-F5344CB8AC3E}">
        <p14:creationId xmlns:p14="http://schemas.microsoft.com/office/powerpoint/2010/main" val="1766825491"/>
      </p:ext>
    </p:extLst>
  </p:cSld>
  <p:clrMapOvr>
    <a:masterClrMapping/>
  </p:clrMapOvr>
</p:sld>
</file>

<file path=ppt/theme/_rels/theme1.xml.rels><?xml version="1.0" encoding="UTF-8" standalone="yes"?>
<Relationships xmlns="http://schemas.openxmlformats.org/package/2006/relationships"><Relationship Id="rId1" Type="http://schemas.openxmlformats.org/officeDocument/2006/relationships/image" Target="../media/image1.jpeg"/></Relationships>
</file>

<file path=ppt/theme/theme1.xml><?xml version="1.0" encoding="utf-8"?>
<a:theme xmlns:a="http://schemas.openxmlformats.org/drawingml/2006/main" name="Ion">
  <a:themeElements>
    <a:clrScheme name="Ion">
      <a:dk1>
        <a:sysClr val="windowText" lastClr="000000"/>
      </a:dk1>
      <a:lt1>
        <a:sysClr val="window" lastClr="FFFFFF"/>
      </a:lt1>
      <a:dk2>
        <a:srgbClr val="1E5155"/>
      </a:dk2>
      <a:lt2>
        <a:srgbClr val="EBEBEB"/>
      </a:lt2>
      <a:accent1>
        <a:srgbClr val="B01513"/>
      </a:accent1>
      <a:accent2>
        <a:srgbClr val="EA6312"/>
      </a:accent2>
      <a:accent3>
        <a:srgbClr val="E6B729"/>
      </a:accent3>
      <a:accent4>
        <a:srgbClr val="6AAC90"/>
      </a:accent4>
      <a:accent5>
        <a:srgbClr val="54849A"/>
      </a:accent5>
      <a:accent6>
        <a:srgbClr val="9E5E9B"/>
      </a:accent6>
      <a:hlink>
        <a:srgbClr val="58C1BA"/>
      </a:hlink>
      <a:folHlink>
        <a:srgbClr val="9DFFCB"/>
      </a:folHlink>
    </a:clrScheme>
    <a:fontScheme name="Ion">
      <a:majorFont>
        <a:latin typeface="Century Gothic" panose="020B0502020202020204"/>
        <a:ea typeface=""/>
        <a:cs typeface=""/>
        <a:font script="Jpan" typeface="メイリオ"/>
        <a:font script="Hang" typeface="맑은 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majorFont>
      <a:minorFont>
        <a:latin typeface="Century Gothic" panose="020B0502020202020204"/>
        <a:ea typeface=""/>
        <a:cs typeface=""/>
        <a:font script="Jpan" typeface="メイリオ"/>
        <a:font script="Hang" typeface="맑은 고딕"/>
        <a:font script="Hans" typeface="宋体"/>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minorFont>
    </a:fontScheme>
    <a:fmtScheme name="Ion">
      <a:fillStyleLst>
        <a:solidFill>
          <a:schemeClr val="phClr"/>
        </a:solidFill>
        <a:gradFill rotWithShape="1">
          <a:gsLst>
            <a:gs pos="0">
              <a:schemeClr val="phClr">
                <a:tint val="64000"/>
                <a:lumMod val="118000"/>
              </a:schemeClr>
            </a:gs>
            <a:gs pos="100000">
              <a:schemeClr val="phClr">
                <a:tint val="92000"/>
                <a:alpha val="100000"/>
                <a:lumMod val="110000"/>
              </a:schemeClr>
            </a:gs>
          </a:gsLst>
          <a:lin ang="5400000" scaled="0"/>
        </a:gradFill>
        <a:gradFill rotWithShape="1">
          <a:gsLst>
            <a:gs pos="0">
              <a:schemeClr val="phClr">
                <a:tint val="98000"/>
                <a:lumMod val="114000"/>
              </a:schemeClr>
            </a:gs>
            <a:gs pos="100000">
              <a:schemeClr val="phClr">
                <a:shade val="90000"/>
                <a:lumMod val="84000"/>
              </a:schemeClr>
            </a:gs>
          </a:gsLst>
          <a:lin ang="5400000" scaled="0"/>
        </a:gradFill>
      </a:fillStyleLst>
      <a:lnStyleLst>
        <a:ln w="9525" cap="rnd" cmpd="sng" algn="ctr">
          <a:solidFill>
            <a:schemeClr val="phClr"/>
          </a:solidFill>
          <a:prstDash val="solid"/>
        </a:ln>
        <a:ln w="19050" cap="rnd" cmpd="sng" algn="ctr">
          <a:solidFill>
            <a:schemeClr val="phClr"/>
          </a:solidFill>
          <a:prstDash val="solid"/>
        </a:ln>
        <a:ln w="28575" cap="rnd" cmpd="sng" algn="ctr">
          <a:solidFill>
            <a:schemeClr val="phClr"/>
          </a:solidFill>
          <a:prstDash val="solid"/>
        </a:ln>
      </a:lnStyleLst>
      <a:effectStyleLst>
        <a:effectStyle>
          <a:effectLst/>
        </a:effectStyle>
        <a:effectStyle>
          <a:effectLst>
            <a:outerShdw blurRad="38100" dist="25400" dir="5400000" rotWithShape="0">
              <a:srgbClr val="000000">
                <a:alpha val="45000"/>
              </a:srgbClr>
            </a:outerShdw>
          </a:effectLst>
        </a:effectStyle>
        <a:effectStyle>
          <a:effectLst>
            <a:outerShdw blurRad="63500" dist="38100" dir="5400000" rotWithShape="0">
              <a:srgbClr val="000000">
                <a:alpha val="60000"/>
              </a:srgbClr>
            </a:outerShdw>
          </a:effectLst>
          <a:scene3d>
            <a:camera prst="orthographicFront">
              <a:rot lat="0" lon="0" rev="0"/>
            </a:camera>
            <a:lightRig rig="threePt" dir="tl"/>
          </a:scene3d>
          <a:sp3d prstMaterial="plastic">
            <a:bevelT w="0" h="0"/>
          </a:sp3d>
        </a:effectStyle>
      </a:effectStyleLst>
      <a:bgFillStyleLst>
        <a:solidFill>
          <a:schemeClr val="phClr"/>
        </a:solidFill>
        <a:gradFill rotWithShape="1">
          <a:gsLst>
            <a:gs pos="0">
              <a:schemeClr val="phClr">
                <a:tint val="97000"/>
                <a:hueMod val="88000"/>
                <a:satMod val="130000"/>
                <a:lumMod val="124000"/>
              </a:schemeClr>
            </a:gs>
            <a:gs pos="100000">
              <a:schemeClr val="phClr">
                <a:tint val="96000"/>
                <a:shade val="88000"/>
                <a:hueMod val="108000"/>
                <a:satMod val="164000"/>
                <a:lumMod val="76000"/>
              </a:schemeClr>
            </a:gs>
          </a:gsLst>
          <a:path path="circle">
            <a:fillToRect l="45000" t="65000" r="125000" b="100000"/>
          </a:path>
        </a:gradFill>
        <a:blipFill rotWithShape="1">
          <a:blip xmlns:r="http://schemas.openxmlformats.org/officeDocument/2006/relationships" r:embed="rId1">
            <a:duotone>
              <a:schemeClr val="phClr">
                <a:shade val="69000"/>
                <a:hueMod val="108000"/>
                <a:satMod val="164000"/>
                <a:lumMod val="74000"/>
              </a:schemeClr>
              <a:schemeClr val="phClr">
                <a:tint val="96000"/>
                <a:hueMod val="88000"/>
                <a:satMod val="140000"/>
                <a:lumMod val="132000"/>
              </a:schemeClr>
            </a:duotone>
          </a:blip>
          <a:stretch/>
        </a:blipFill>
      </a:bgFillStyleLst>
    </a:fmtScheme>
  </a:themeElements>
  <a:objectDefaults/>
  <a:extraClrSchemeLst/>
  <a:extLst>
    <a:ext uri="{05A4C25C-085E-4340-85A3-A5531E510DB2}">
      <thm15:themeFamily xmlns:thm15="http://schemas.microsoft.com/office/thememl/2012/main" name="Ion" id="{B8441ADB-2E43-4AF7-B97A-BD870242C6A8}" vid="{292E63A9-BB86-4E3D-B92A-7223C6510D2E}"/>
    </a:ext>
  </a:extLst>
</a:theme>
</file>

<file path=ppt/theme/theme2.xml><?xml version="1.0" encoding="utf-8"?>
<a:theme xmlns:a="http://schemas.openxmlformats.org/drawingml/2006/main" name="Office Theme">
  <a:themeElements>
    <a:clrScheme name="Office">
      <a:dk1>
        <a:sysClr val="windowText" lastClr="000000"/>
      </a:dk1>
      <a:lt1>
        <a:sysClr val="window" lastClr="FFFFFF"/>
      </a:lt1>
      <a:dk2>
        <a:srgbClr val="44546A"/>
      </a:dk2>
      <a:lt2>
        <a:srgbClr val="E7E6E6"/>
      </a:lt2>
      <a:accent1>
        <a:srgbClr val="4472C4"/>
      </a:accent1>
      <a:accent2>
        <a:srgbClr val="ED7D31"/>
      </a:accent2>
      <a:accent3>
        <a:srgbClr val="A5A5A5"/>
      </a:accent3>
      <a:accent4>
        <a:srgbClr val="FFC000"/>
      </a:accent4>
      <a:accent5>
        <a:srgbClr val="5B9BD5"/>
      </a:accent5>
      <a:accent6>
        <a:srgbClr val="70AD47"/>
      </a:accent6>
      <a:hlink>
        <a:srgbClr val="0563C1"/>
      </a:hlink>
      <a:folHlink>
        <a:srgbClr val="954F72"/>
      </a:folHlink>
    </a:clrScheme>
    <a:fontScheme name="Office">
      <a:majorFont>
        <a:latin typeface="Calibri Light" panose="020F030202020403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ajorFont>
      <a:minorFont>
        <a:latin typeface="Calibri" panose="020F050202020403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Office Theme" id="{62F939B6-93AF-4DB8-9C6B-D6C7DFDC589F}" vid="{4A3C46E8-61CC-4603-A589-7422A47A8E4A}"/>
    </a:ext>
  </a:extLst>
</a:theme>
</file>

<file path=customXml/_rels/item1.xml.rels><?xml version="1.0" encoding="UTF-8" standalone="yes"?>
<Relationships xmlns="http://schemas.openxmlformats.org/package/2006/relationships"><Relationship Id="rId1" Type="http://schemas.openxmlformats.org/officeDocument/2006/relationships/customXmlProps" Target="itemProps1.xml"/></Relationships>
</file>

<file path=customXml/_rels/item2.xml.rels><?xml version="1.0" encoding="UTF-8" standalone="yes"?>
<Relationships xmlns="http://schemas.openxmlformats.org/package/2006/relationships"><Relationship Id="rId1" Type="http://schemas.openxmlformats.org/officeDocument/2006/relationships/customXmlProps" Target="itemProps2.xml"/></Relationships>
</file>

<file path=customXml/_rels/item3.xml.rels><?xml version="1.0" encoding="UTF-8" standalone="yes"?>
<Relationships xmlns="http://schemas.openxmlformats.org/package/2006/relationships"><Relationship Id="rId1" Type="http://schemas.openxmlformats.org/officeDocument/2006/relationships/customXmlProps" Target="itemProps3.xml"/></Relationships>
</file>

<file path=customXml/item1.xml><?xml version="1.0" encoding="utf-8"?>
<?mso-contentType ?>
<FormTemplates xmlns="http://schemas.microsoft.com/sharepoint/v3/contenttype/forms">
  <Display>DocumentLibraryForm</Display>
  <Edit>DocumentLibraryForm</Edit>
  <New>DocumentLibraryForm</New>
</FormTemplates>
</file>

<file path=customXml/item2.xml><?xml version="1.0" encoding="utf-8"?>
<ct:contentTypeSchema xmlns:ct="http://schemas.microsoft.com/office/2006/metadata/contentType" xmlns:ma="http://schemas.microsoft.com/office/2006/metadata/properties/metaAttributes" ct:_="" ma:_="" ma:contentTypeName="Document" ma:contentTypeID="0x010100891B451D30E41240A96500EC6D397FB6" ma:contentTypeVersion="11" ma:contentTypeDescription="Create a new document." ma:contentTypeScope="" ma:versionID="bf816e81c98fa959b7d5992f14fb3d4d">
  <xsd:schema xmlns:xsd="http://www.w3.org/2001/XMLSchema" xmlns:xs="http://www.w3.org/2001/XMLSchema" xmlns:p="http://schemas.microsoft.com/office/2006/metadata/properties" xmlns:ns3="be49ff73-cec0-4379-9da8-63ff3cc411bb" xmlns:ns4="90b58af8-24e5-4252-ab67-b2f2985aee88" targetNamespace="http://schemas.microsoft.com/office/2006/metadata/properties" ma:root="true" ma:fieldsID="aa784f32224652b19e047a00f61f507c" ns3:_="" ns4:_="">
    <xsd:import namespace="be49ff73-cec0-4379-9da8-63ff3cc411bb"/>
    <xsd:import namespace="90b58af8-24e5-4252-ab67-b2f2985aee88"/>
    <xsd:element name="properties">
      <xsd:complexType>
        <xsd:sequence>
          <xsd:element name="documentManagement">
            <xsd:complexType>
              <xsd:all>
                <xsd:element ref="ns3:MediaServiceMetadata" minOccurs="0"/>
                <xsd:element ref="ns3:MediaServiceFastMetadata" minOccurs="0"/>
                <xsd:element ref="ns3:MediaServiceDateTaken" minOccurs="0"/>
                <xsd:element ref="ns3:MediaServiceAutoTags" minOccurs="0"/>
                <xsd:element ref="ns3:MediaServiceGenerationTime" minOccurs="0"/>
                <xsd:element ref="ns3:MediaServiceEventHashCode" minOccurs="0"/>
                <xsd:element ref="ns4:SharedWithUsers" minOccurs="0"/>
                <xsd:element ref="ns4:SharedWithDetails" minOccurs="0"/>
                <xsd:element ref="ns4:SharingHintHash" minOccurs="0"/>
                <xsd:element ref="ns3:MediaServiceAutoKeyPoints" minOccurs="0"/>
                <xsd:element ref="ns3:MediaServiceKeyPoints" minOccurs="0"/>
              </xsd:all>
            </xsd:complexType>
          </xsd:element>
        </xsd:sequence>
      </xsd:complexType>
    </xsd:element>
  </xsd:schema>
  <xsd:schema xmlns:xsd="http://www.w3.org/2001/XMLSchema" xmlns:xs="http://www.w3.org/2001/XMLSchema" xmlns:dms="http://schemas.microsoft.com/office/2006/documentManagement/types" xmlns:pc="http://schemas.microsoft.com/office/infopath/2007/PartnerControls" targetNamespace="be49ff73-cec0-4379-9da8-63ff3cc411bb" elementFormDefault="qualified">
    <xsd:import namespace="http://schemas.microsoft.com/office/2006/documentManagement/types"/>
    <xsd:import namespace="http://schemas.microsoft.com/office/infopath/2007/PartnerControls"/>
    <xsd:element name="MediaServiceMetadata" ma:index="8" nillable="true" ma:displayName="MediaServiceMetadata" ma:hidden="true" ma:internalName="MediaServiceMetadata" ma:readOnly="true">
      <xsd:simpleType>
        <xsd:restriction base="dms:Note"/>
      </xsd:simpleType>
    </xsd:element>
    <xsd:element name="MediaServiceFastMetadata" ma:index="9" nillable="true" ma:displayName="MediaServiceFastMetadata" ma:hidden="true" ma:internalName="MediaServiceFastMetadata" ma:readOnly="true">
      <xsd:simpleType>
        <xsd:restriction base="dms:Note"/>
      </xsd:simpleType>
    </xsd:element>
    <xsd:element name="MediaServiceDateTaken" ma:index="10" nillable="true" ma:displayName="MediaServiceDateTaken" ma:hidden="true" ma:internalName="MediaServiceDateTaken" ma:readOnly="true">
      <xsd:simpleType>
        <xsd:restriction base="dms:Text"/>
      </xsd:simpleType>
    </xsd:element>
    <xsd:element name="MediaServiceAutoTags" ma:index="11" nillable="true" ma:displayName="Tags" ma:internalName="MediaServiceAutoTags" ma:readOnly="true">
      <xsd:simpleType>
        <xsd:restriction base="dms:Text"/>
      </xsd:simpleType>
    </xsd:element>
    <xsd:element name="MediaServiceGenerationTime" ma:index="12" nillable="true" ma:displayName="MediaServiceGenerationTime" ma:hidden="true" ma:internalName="MediaServiceGenerationTime" ma:readOnly="true">
      <xsd:simpleType>
        <xsd:restriction base="dms:Text"/>
      </xsd:simpleType>
    </xsd:element>
    <xsd:element name="MediaServiceEventHashCode" ma:index="13" nillable="true" ma:displayName="MediaServiceEventHashCode" ma:hidden="true" ma:internalName="MediaServiceEventHashCode" ma:readOnly="true">
      <xsd:simpleType>
        <xsd:restriction base="dms:Text"/>
      </xsd:simpleType>
    </xsd:element>
    <xsd:element name="MediaServiceAutoKeyPoints" ma:index="17" nillable="true" ma:displayName="MediaServiceAutoKeyPoints" ma:hidden="true" ma:internalName="MediaServiceAutoKeyPoints" ma:readOnly="true">
      <xsd:simpleType>
        <xsd:restriction base="dms:Note"/>
      </xsd:simpleType>
    </xsd:element>
    <xsd:element name="MediaServiceKeyPoints" ma:index="18" nillable="true" ma:displayName="KeyPoints" ma:internalName="MediaServiceKeyPoints" ma:readOnly="true">
      <xsd:simpleType>
        <xsd:restriction base="dms:Note">
          <xsd:maxLength value="255"/>
        </xsd:restriction>
      </xsd:simpleType>
    </xsd:element>
  </xsd:schema>
  <xsd:schema xmlns:xsd="http://www.w3.org/2001/XMLSchema" xmlns:xs="http://www.w3.org/2001/XMLSchema" xmlns:dms="http://schemas.microsoft.com/office/2006/documentManagement/types" xmlns:pc="http://schemas.microsoft.com/office/infopath/2007/PartnerControls" targetNamespace="90b58af8-24e5-4252-ab67-b2f2985aee88" elementFormDefault="qualified">
    <xsd:import namespace="http://schemas.microsoft.com/office/2006/documentManagement/types"/>
    <xsd:import namespace="http://schemas.microsoft.com/office/infopath/2007/PartnerControls"/>
    <xsd:element name="SharedWithUsers" ma:index="14" nillable="true" ma:displayName="Shared With" ma:internalName="SharedWithUsers" ma:readOnly="true">
      <xsd:complexType>
        <xsd:complexContent>
          <xsd:extension base="dms:UserMulti">
            <xsd:sequence>
              <xsd:element name="UserInfo" minOccurs="0" maxOccurs="unbounded">
                <xsd:complexType>
                  <xsd:sequence>
                    <xsd:element name="DisplayName" type="xsd:string" minOccurs="0"/>
                    <xsd:element name="AccountId" type="dms:UserId" minOccurs="0" nillable="true"/>
                    <xsd:element name="AccountType" type="xsd:string" minOccurs="0"/>
                  </xsd:sequence>
                </xsd:complexType>
              </xsd:element>
            </xsd:sequence>
          </xsd:extension>
        </xsd:complexContent>
      </xsd:complexType>
    </xsd:element>
    <xsd:element name="SharedWithDetails" ma:index="15" nillable="true" ma:displayName="Shared With Details" ma:internalName="SharedWithDetails" ma:readOnly="true">
      <xsd:simpleType>
        <xsd:restriction base="dms:Note">
          <xsd:maxLength value="255"/>
        </xsd:restriction>
      </xsd:simpleType>
    </xsd:element>
    <xsd:element name="SharingHintHash" ma:index="16" nillable="true" ma:displayName="Sharing Hint Hash" ma:hidden="true" ma:internalName="SharingHintHash" ma:readOnly="true">
      <xsd:simpleType>
        <xsd:restriction base="dms:Text"/>
      </xsd:simpleType>
    </xsd:element>
  </xsd:schema>
  <xsd:schema xmlns="http://schemas.openxmlformats.org/package/2006/metadata/core-properties" xmlns:xsd="http://www.w3.org/2001/XMLSchema" xmlns:xsi="http://www.w3.org/2001/XMLSchema-instance" xmlns:dc="http://purl.org/dc/elements/1.1/" xmlns:dcterms="http://purl.org/dc/terms/" xmlns:odoc="http://schemas.microsoft.com/internal/obd" targetNamespace="http://schemas.openxmlformats.org/package/2006/metadata/core-properties" elementFormDefault="qualified" attributeFormDefault="unqualified" blockDefault="#all">
    <xsd:import namespace="http://purl.org/dc/elements/1.1/" schemaLocation="http://dublincore.org/schemas/xmls/qdc/2003/04/02/dc.xsd"/>
    <xsd:import namespace="http://purl.org/dc/terms/" schemaLocation="http://dublincore.org/schemas/xmls/qdc/2003/04/02/dcterms.xsd"/>
    <xsd:element name="coreProperties" type="CT_coreProperties"/>
    <xsd:complexType name="CT_coreProperties">
      <xsd:all>
        <xsd:element ref="dc:creator" minOccurs="0" maxOccurs="1"/>
        <xsd:element ref="dcterms:created" minOccurs="0" maxOccurs="1"/>
        <xsd:element ref="dc:identifier" minOccurs="0" maxOccurs="1"/>
        <xsd:element name="contentType" minOccurs="0" maxOccurs="1" type="xsd:string" ma:index="0" ma:displayName="Content Type"/>
        <xsd:element ref="dc:title" minOccurs="0" maxOccurs="1" ma:index="4" ma:displayName="Title"/>
        <xsd:element ref="dc:subject" minOccurs="0" maxOccurs="1"/>
        <xsd:element ref="dc:description" minOccurs="0" maxOccurs="1"/>
        <xsd:element name="keywords" minOccurs="0" maxOccurs="1" type="xsd:string"/>
        <xsd:element ref="dc:language" minOccurs="0" maxOccurs="1"/>
        <xsd:element name="category" minOccurs="0" maxOccurs="1" type="xsd:string"/>
        <xsd:element name="version" minOccurs="0" maxOccurs="1" type="xsd:string"/>
        <xsd:element name="revision" minOccurs="0" maxOccurs="1" type="xsd:string">
          <xsd:annotation>
            <xsd:documentation>
                        This value indicates the number of saves or revisions. The application is responsible for updating this value after each revision.
                    </xsd:documentation>
          </xsd:annotation>
        </xsd:element>
        <xsd:element name="lastModifiedBy" minOccurs="0" maxOccurs="1" type="xsd:string"/>
        <xsd:element ref="dcterms:modified" minOccurs="0" maxOccurs="1"/>
        <xsd:element name="contentStatus" minOccurs="0" maxOccurs="1" type="xsd:string"/>
      </xsd:all>
    </xsd:complexType>
  </xsd:schema>
  <xs:schema xmlns:pc="http://schemas.microsoft.com/office/infopath/2007/PartnerControls" xmlns:xs="http://www.w3.org/2001/XMLSchema" targetNamespace="http://schemas.microsoft.com/office/infopath/2007/PartnerControls" elementFormDefault="qualified" attributeFormDefault="unqualified">
    <xs:element name="Person">
      <xs:complexType>
        <xs:sequence>
          <xs:element ref="pc:DisplayName" minOccurs="0"/>
          <xs:element ref="pc:AccountId" minOccurs="0"/>
          <xs:element ref="pc:AccountType" minOccurs="0"/>
        </xs:sequence>
      </xs:complexType>
    </xs:element>
    <xs:element name="DisplayName" type="xs:string"/>
    <xs:element name="AccountId" type="xs:string"/>
    <xs:element name="AccountType" type="xs:string"/>
    <xs:element name="BDCAssociatedEntity">
      <xs:complexType>
        <xs:sequence>
          <xs:element ref="pc:BDCEntity" minOccurs="0" maxOccurs="unbounded"/>
        </xs:sequence>
        <xs:attribute ref="pc:EntityNamespace"/>
        <xs:attribute ref="pc:EntityName"/>
        <xs:attribute ref="pc:SystemInstanceName"/>
        <xs:attribute ref="pc:AssociationName"/>
      </xs:complexType>
    </xs:element>
    <xs:attribute name="EntityNamespace" type="xs:string"/>
    <xs:attribute name="EntityName" type="xs:string"/>
    <xs:attribute name="SystemInstanceName" type="xs:string"/>
    <xs:attribute name="AssociationName" type="xs:string"/>
    <xs:element name="BDCEntity">
      <xs:complexType>
        <xs:sequence>
          <xs:element ref="pc:EntityDisplayName" minOccurs="0"/>
          <xs:element ref="pc:EntityInstanceReference" minOccurs="0"/>
          <xs:element ref="pc:EntityId1" minOccurs="0"/>
          <xs:element ref="pc:EntityId2" minOccurs="0"/>
          <xs:element ref="pc:EntityId3" minOccurs="0"/>
          <xs:element ref="pc:EntityId4" minOccurs="0"/>
          <xs:element ref="pc:EntityId5" minOccurs="0"/>
        </xs:sequence>
      </xs:complexType>
    </xs:element>
    <xs:element name="EntityDisplayName" type="xs:string"/>
    <xs:element name="EntityInstanceReference" type="xs:string"/>
    <xs:element name="EntityId1" type="xs:string"/>
    <xs:element name="EntityId2" type="xs:string"/>
    <xs:element name="EntityId3" type="xs:string"/>
    <xs:element name="EntityId4" type="xs:string"/>
    <xs:element name="EntityId5" type="xs:string"/>
    <xs:element name="Terms">
      <xs:complexType>
        <xs:sequence>
          <xs:element ref="pc:TermInfo" minOccurs="0" maxOccurs="unbounded"/>
        </xs:sequence>
      </xs:complexType>
    </xs:element>
    <xs:element name="TermInfo">
      <xs:complexType>
        <xs:sequence>
          <xs:element ref="pc:TermName" minOccurs="0"/>
          <xs:element ref="pc:TermId" minOccurs="0"/>
        </xs:sequence>
      </xs:complexType>
    </xs:element>
    <xs:element name="TermName" type="xs:string"/>
    <xs:element name="TermId" type="xs:string"/>
  </xs:schema>
</ct:contentTypeSchema>
</file>

<file path=customXml/item3.xml><?xml version="1.0" encoding="utf-8"?>
<p:properties xmlns:p="http://schemas.microsoft.com/office/2006/metadata/properties" xmlns:xsi="http://www.w3.org/2001/XMLSchema-instance" xmlns:pc="http://schemas.microsoft.com/office/infopath/2007/PartnerControls">
  <documentManagement/>
</p:properties>
</file>

<file path=customXml/itemProps1.xml><?xml version="1.0" encoding="utf-8"?>
<ds:datastoreItem xmlns:ds="http://schemas.openxmlformats.org/officeDocument/2006/customXml" ds:itemID="{FAA29E43-23F6-48C3-8C1A-11D116C20FE7}">
  <ds:schemaRefs>
    <ds:schemaRef ds:uri="http://schemas.microsoft.com/sharepoint/v3/contenttype/forms"/>
  </ds:schemaRefs>
</ds:datastoreItem>
</file>

<file path=customXml/itemProps2.xml><?xml version="1.0" encoding="utf-8"?>
<ds:datastoreItem xmlns:ds="http://schemas.openxmlformats.org/officeDocument/2006/customXml" ds:itemID="{5125A450-89CB-47B2-A2CC-F45B046D46CB}">
  <ds:schemaRefs>
    <ds:schemaRef ds:uri="http://schemas.microsoft.com/office/2006/metadata/contentType"/>
    <ds:schemaRef ds:uri="http://schemas.microsoft.com/office/2006/metadata/properties/metaAttributes"/>
    <ds:schemaRef ds:uri="http://www.w3.org/2001/XMLSchema"/>
    <ds:schemaRef ds:uri="http://schemas.microsoft.com/office/2006/metadata/properties"/>
    <ds:schemaRef ds:uri="be49ff73-cec0-4379-9da8-63ff3cc411bb"/>
    <ds:schemaRef ds:uri="90b58af8-24e5-4252-ab67-b2f2985aee88"/>
    <ds:schemaRef ds:uri="http://schemas.microsoft.com/office/2006/documentManagement/types"/>
    <ds:schemaRef ds:uri="http://schemas.microsoft.com/office/infopath/2007/PartnerControls"/>
    <ds:schemaRef ds:uri="http://schemas.openxmlformats.org/package/2006/metadata/core-properties"/>
    <ds:schemaRef ds:uri="http://purl.org/dc/elements/1.1/"/>
    <ds:schemaRef ds:uri="http://purl.org/dc/terms/"/>
    <ds:schemaRef ds:uri="http://schemas.microsoft.com/internal/obd"/>
  </ds:schemaRefs>
</ds:datastoreItem>
</file>

<file path=customXml/itemProps3.xml><?xml version="1.0" encoding="utf-8"?>
<ds:datastoreItem xmlns:ds="http://schemas.openxmlformats.org/officeDocument/2006/customXml" ds:itemID="{0D82A6C0-3F27-4C20-97C6-225726256F1F}">
  <ds:schemaRefs>
    <ds:schemaRef ds:uri="http://purl.org/dc/elements/1.1/"/>
    <ds:schemaRef ds:uri="http://schemas.microsoft.com/office/2006/documentManagement/types"/>
    <ds:schemaRef ds:uri="http://purl.org/dc/terms/"/>
    <ds:schemaRef ds:uri="http://schemas.microsoft.com/office/infopath/2007/PartnerControls"/>
    <ds:schemaRef ds:uri="http://schemas.microsoft.com/office/2006/metadata/properties"/>
    <ds:schemaRef ds:uri="http://purl.org/dc/dcmitype/"/>
    <ds:schemaRef ds:uri="be49ff73-cec0-4379-9da8-63ff3cc411bb"/>
    <ds:schemaRef ds:uri="http://schemas.openxmlformats.org/package/2006/metadata/core-properties"/>
    <ds:schemaRef ds:uri="90b58af8-24e5-4252-ab67-b2f2985aee88"/>
    <ds:schemaRef ds:uri="http://www.w3.org/XML/1998/namespace"/>
  </ds:schemaRefs>
</ds:datastoreItem>
</file>

<file path=docProps/app.xml><?xml version="1.0" encoding="utf-8"?>
<Properties xmlns="http://schemas.openxmlformats.org/officeDocument/2006/extended-properties" xmlns:vt="http://schemas.openxmlformats.org/officeDocument/2006/docPropsVTypes">
  <Template>TM02836342[[fn=Ion]]</Template>
  <TotalTime>0</TotalTime>
  <Words>1159</Words>
  <Application>Microsoft Office PowerPoint</Application>
  <PresentationFormat>Widescreen</PresentationFormat>
  <Paragraphs>99</Paragraphs>
  <Slides>19</Slides>
  <Notes>2</Notes>
  <HiddenSlides>0</HiddenSlides>
  <MMClips>0</MMClips>
  <ScaleCrop>false</ScaleCrop>
  <HeadingPairs>
    <vt:vector size="6" baseType="variant">
      <vt:variant>
        <vt:lpstr>Fonts Used</vt:lpstr>
      </vt:variant>
      <vt:variant>
        <vt:i4>6</vt:i4>
      </vt:variant>
      <vt:variant>
        <vt:lpstr>Theme</vt:lpstr>
      </vt:variant>
      <vt:variant>
        <vt:i4>1</vt:i4>
      </vt:variant>
      <vt:variant>
        <vt:lpstr>Slide Titles</vt:lpstr>
      </vt:variant>
      <vt:variant>
        <vt:i4>19</vt:i4>
      </vt:variant>
    </vt:vector>
  </HeadingPairs>
  <TitlesOfParts>
    <vt:vector size="26" baseType="lpstr">
      <vt:lpstr>Arial</vt:lpstr>
      <vt:lpstr>Calibri</vt:lpstr>
      <vt:lpstr>Century Gothic</vt:lpstr>
      <vt:lpstr>Cooper Black</vt:lpstr>
      <vt:lpstr>Wingdings</vt:lpstr>
      <vt:lpstr>Wingdings 3</vt:lpstr>
      <vt:lpstr>Ion</vt:lpstr>
      <vt:lpstr>PowerPoint Presentation</vt:lpstr>
      <vt:lpstr>Strategies for Effective communication in a Business settings</vt:lpstr>
      <vt:lpstr>PowerPoint Presentation</vt:lpstr>
      <vt:lpstr>PowerPoint Presentation</vt:lpstr>
      <vt:lpstr>PowerPoint Presentation</vt:lpstr>
      <vt:lpstr>Benefits of effective communication at BAKKAVOR</vt:lpstr>
      <vt:lpstr>PowerPoint Presentation</vt:lpstr>
      <vt:lpstr>PowerPoint Presentation</vt:lpstr>
      <vt:lpstr>Effective communication barriers between Bakkavor and their external stakeholders</vt:lpstr>
      <vt:lpstr>PowerPoint Presentation</vt:lpstr>
      <vt:lpstr>PowerPoint Presentation</vt:lpstr>
      <vt:lpstr>PowerPoint Presentation</vt:lpstr>
      <vt:lpstr>PowerPoint Presentation</vt:lpstr>
      <vt:lpstr>PowerPoint Presentation</vt:lpstr>
      <vt:lpstr>PowerPoint Presentation</vt:lpstr>
      <vt:lpstr>Conclusion  At Bakkavor  </vt:lpstr>
      <vt:lpstr>PowerPoint Presentation</vt:lpstr>
      <vt:lpstr>PowerPoint Presentation</vt:lpstr>
      <vt:lpstr>PowerPoint Presentation</vt:lpstr>
    </vt:vector>
  </TitlesOfParts>
  <LinksUpToDate>false</LinksUpToDate>
  <SharedDoc>false</SharedDoc>
  <HyperlinksChanged>false</HyperlinksChanged>
  <AppVersion>16.0000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title>PowerPoint Presentation</dc:title>
  <dc:creator>vasilka sarandalieva</dc:creator>
  <cp:lastModifiedBy>Vasilka Sarandalieva (2113113)</cp:lastModifiedBy>
  <cp:revision>3</cp:revision>
  <dcterms:created xsi:type="dcterms:W3CDTF">2022-03-15T23:37:43Z</dcterms:created>
  <dcterms:modified xsi:type="dcterms:W3CDTF">2022-03-26T17:11:45Z</dcterms:modified>
</cp:coreProperties>
</file>

<file path=docProps/custom.xml><?xml version="1.0" encoding="utf-8"?>
<Properties xmlns="http://schemas.openxmlformats.org/officeDocument/2006/custom-properties" xmlns:vt="http://schemas.openxmlformats.org/officeDocument/2006/docPropsVTypes">
  <property fmtid="{D5CDD505-2E9C-101B-9397-08002B2CF9AE}" pid="2" name="ContentTypeId">
    <vt:lpwstr>0x010100891B451D30E41240A96500EC6D397FB6</vt:lpwstr>
  </property>
</Properties>
</file>