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000663" cy="10125075"/>
  <p:notesSz cx="6858000" cy="9144000"/>
  <p:embeddedFontLst>
    <p:embeddedFont>
      <p:font typeface="Century Gothic" panose="020B0502020202020204" pitchFamily="3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3189">
          <p15:clr>
            <a:srgbClr val="A4A3A4"/>
          </p15:clr>
        </p15:guide>
        <p15:guide id="2" pos="567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6" roundtripDataSignature="AMtx7min1VzuU6AxN72wSSaqu81cyEpXJ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F9EF60A-7130-4FAF-B8C4-B24833286FB3}">
  <a:tblStyle styleId="{1F9EF60A-7130-4FAF-B8C4-B24833286FB3}" styleName="Table_0">
    <a:wholeTbl>
      <a:tcTxStyle b="off" i="off">
        <a:font>
          <a:latin typeface="Century Gothic"/>
          <a:ea typeface="Century Gothic"/>
          <a:cs typeface="Century Gothic"/>
        </a:font>
        <a:schemeClr val="dk1"/>
      </a:tcTxStyle>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chemeClr val="accent5"/>
              </a:solidFill>
              <a:prstDash val="solid"/>
              <a:round/>
              <a:headEnd type="none" w="sm" len="sm"/>
              <a:tailEnd type="none" w="sm" len="sm"/>
            </a:ln>
          </a:insideV>
        </a:tcBdr>
        <a:fill>
          <a:solidFill>
            <a:srgbClr val="FFFFFF">
              <a:alpha val="0"/>
            </a:srgbClr>
          </a:solidFill>
        </a:fill>
      </a:tcStyle>
    </a:wholeTbl>
    <a:band1H>
      <a:tcTxStyle/>
      <a:tcStyle>
        <a:tcBdr/>
        <a:fill>
          <a:solidFill>
            <a:schemeClr val="accent5">
              <a:alpha val="40000"/>
            </a:schemeClr>
          </a:solidFill>
        </a:fill>
      </a:tcStyle>
    </a:band1H>
    <a:band2H>
      <a:tcTxStyle/>
      <a:tcStyle>
        <a:tcBdr/>
      </a:tcStyle>
    </a:band2H>
    <a:band1V>
      <a:tcTxStyle/>
      <a:tcStyle>
        <a:tcBdr>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tcBdr>
        <a:fill>
          <a:solidFill>
            <a:schemeClr val="accent5">
              <a:alpha val="40000"/>
            </a:schemeClr>
          </a:solidFill>
        </a:fill>
      </a:tcStyle>
    </a:band1V>
    <a:band2V>
      <a:tcTxStyle/>
      <a:tcStyle>
        <a:tcBdr/>
      </a:tcStyle>
    </a:band2V>
    <a:lastCol>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lastCol>
    <a:firstCol>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firstCol>
    <a:lastRow>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lastRow>
    <a:seCell>
      <a:tcTxStyle/>
      <a:tcStyle>
        <a:tcBdr/>
      </a:tcStyle>
    </a:seCell>
    <a:swCell>
      <a:tcTxStyle/>
      <a:tcStyle>
        <a:tcBdr/>
      </a:tcStyle>
    </a:swCell>
    <a:firstRow>
      <a:tcTxStyle b="on" i="off">
        <a:font>
          <a:latin typeface="Century Gothic"/>
          <a:ea typeface="Century Gothic"/>
          <a:cs typeface="Century Gothic"/>
        </a:font>
        <a:schemeClr val="lt1"/>
      </a:tcTxStyle>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lt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chemeClr val="accent5"/>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5" d="100"/>
          <a:sy n="55" d="100"/>
        </p:scale>
        <p:origin x="710" y="43"/>
      </p:cViewPr>
      <p:guideLst>
        <p:guide orient="horz" pos="3189"/>
        <p:guide pos="567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customschemas.google.com/relationships/presentationmetadata" Target="meta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5" name="Google Shape;145;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3" name="Google Shape;153;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rPr>
              <a:t>This case demonstrates how systemic issues resulted in the deaths of over 200 infants that could have been prevented. Poor leadership, lack of communication, as well as a culture of defensiveness have been some of the biggest issues. In order to fix this, change needs to flow from the top down. Formal frameworks that include Kurt Lewin's model and PDSA can help rebuild trust, improve quality, and make sure that everyone in the organisation is accountable.</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1" name="Google Shape;161;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marR="0" lvl="0" indent="0" algn="l"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Shrewsbury and Telford Hospital NHS Trust experienced serious maternity care failures between 1970 and 2019. The Swiss Cheese Model assists in understanding the alignment of the weaknesses in the clinical governance, communication, and monitoring of the patients, enabling avoidable harm and deaths of mothers and babies.</a:t>
            </a:r>
            <a:endParaRPr sz="1100" b="0" i="0" u="none" strike="noStrike" cap="none">
              <a:solidFill>
                <a:srgbClr val="000000"/>
              </a:solidFill>
              <a:latin typeface="Arial"/>
              <a:ea typeface="Arial"/>
              <a:cs typeface="Arial"/>
              <a:sym typeface="Arial"/>
            </a:endParaRPr>
          </a:p>
          <a:p>
            <a:pPr marL="457200" lvl="0" indent="-22860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9" name="Google Shape;169;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rPr>
              <a:t>The Root Cause Analysis is a structured approach that can help highlight systemic failures. This is thus ideal for the Shrewsbury and Telford Hospital NHS Trust, where the problems can easily be identified and solved accordingly with a deeper perspective. The Fishbone Diagram divides the factors into contributing factors into the following areas: governance, communication, staffing, and inadequate clinical training deficiencies. Lack of proper protocols on how to escalate issues meant that the neonatal brain injuries and deaths could have been prevented. The presence of a defensive organisational culture did not allow staff members to voice their concerns to learn and continue growing.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1" name="Google Shape;181;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GB" sz="1100" b="0" i="0" u="none" strike="noStrike" cap="none">
                <a:solidFill>
                  <a:srgbClr val="000000"/>
                </a:solidFill>
                <a:latin typeface="Arial"/>
                <a:ea typeface="Arial"/>
                <a:cs typeface="Arial"/>
                <a:sym typeface="Arial"/>
              </a:rPr>
              <a:t>The above table summarises key systemic failures identified through RCA and Fishbone analysis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9" name="Google Shape;18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Both transformational and transactional styles of leadership will bring about change. Transformational techniques will make things more transparent by using staff forums and safety huddles, which will make reporting and participation better. Strict rules and audits will make sure that transactional techniques are followed. These steps fix problems with prior governance and safety breaches, making patients more accountable, enhancing the quality of treatment, and improving results.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7" name="Google Shape;197;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The process of change will be based on Lewin's paradigm. First, safety training along with event data will help people become more aware. After that, staff forums and enforcing rules will be used as leadership tools. Finally, KPIs and audits will help keep the improvements going, along with more staff and consultant-led care for 24/7.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5" name="Google Shape;205;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rPr>
              <a:t>The PDSA cycle will help make maternal care better all the time. First, safety gaps and key performance indicators (KPIs) will be found. Then, things like training and rules will be put into place. Audits and remarks will be used to assess the results. Finally, techniques that work will be improved and expanded to make sure that patient safety and the quality of treatment continue to become better.</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3" name="Google Shape;213;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rPr>
              <a:t>The PDSA cycle will help improve the quality of service of the trust. It can always get better, give feedback in a real period of time, and adjust to meet the scenario, which are all good things about it. However, it might require a lot of time and effort, and the right data and workers need to be involved. In the end, it will only succeed if there is strong leadership, regular checks, as well as a long-term commitment from the organisation to making patient safety better.</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9" name="Google Shape;21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rPr>
              <a:t>This slide shows the main obstacles to change in the organisation. Cultural opposition will make safety programs less effective. Fear, too much labour, and a lack of trust will make staff resistant. Limited resources make it much harder to put plans into action, and bad data systems make it hard to make good decisions and evaluations. To effectively increase patient safety and maintain long-term organisational transformation, these hurdles must be dealt with.</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7" name="Google Shape;227;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This table employs Kotter's strategy to get things done in the trust. It begins with a sense of urgency based on Ockenden's findings, then strong leadership and clear goals. Better staff, communication, as well as instruction are some of the things that need to be done. Short-term wins get things going, but long-term success comes from implementing changes to policies, audits, and the culture of the organisation.</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6" name="Google Shape;23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This slide looks at the most important policy failures that have hurt the quality of maternity care. Weak implementation of the Saving Babies’ Lives Care Bundle led to inconsistent monitoring and risk assessment. Limited adherence to the Maternal Care Bundle decreased the ability to keep an eye on important hazards. Because of this, poor policy implementation led to differences in treatment, delays in interventions, and not meeting national maternal safety goals.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4" name="Google Shape;264;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marR="0" lvl="0" indent="0" algn="l"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There were more than 200 babies who died or sustained brain injuries because of systemic failures. The study conducted by the Ockenden Report discussed 1,592 cases of systemic breakdowns that were evident. Care quality deteriorated through repetitive clinical errors and failures. Inequity was enhanced when the issues of women were not considered in the maternity services. These effects demonstrate that patient safety and healthcare outcomes have been greatly compromised. Failures caused by repetition lowered confidence in healthcare services and professional accountability. There was a systemic failure that had a devastating impact on the quality, efficiency, and equity of care delivery.</a:t>
            </a:r>
            <a:endParaRPr sz="11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7" name="Google Shape;287;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marR="0" lvl="0" indent="0" algn="l"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The Shrewsbury maternity scandal proves that an unsafe culture and poor leaders led to recurrent preventable deaths. Application of quality frameworks and structured change models assists in the identification of core causes, empowerment of staff, and the implementation of long-term safety practices, which restore the lost trust and enhance the healthcare service outcomes.</a:t>
            </a:r>
            <a:endParaRPr/>
          </a:p>
          <a:p>
            <a:pPr marL="158750" marR="0" lvl="0" indent="0" algn="l" rtl="0">
              <a:lnSpc>
                <a:spcPct val="100000"/>
              </a:lnSpc>
              <a:spcBef>
                <a:spcPts val="0"/>
              </a:spcBef>
              <a:spcAft>
                <a:spcPts val="0"/>
              </a:spcAft>
              <a:buClr>
                <a:srgbClr val="000000"/>
              </a:buClr>
              <a:buSzPts val="1100"/>
              <a:buFont typeface="Arial"/>
              <a:buNone/>
            </a:pPr>
            <a:endParaRPr sz="11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6" name="Google Shape;306;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22860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17"/>
          <p:cNvSpPr txBox="1">
            <a:spLocks noGrp="1"/>
          </p:cNvSpPr>
          <p:nvPr>
            <p:ph type="ctrTitle"/>
          </p:nvPr>
        </p:nvSpPr>
        <p:spPr>
          <a:xfrm>
            <a:off x="1705213" y="2137517"/>
            <a:ext cx="13030487" cy="4915756"/>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10630"/>
              <a:buFont typeface="Century Gothic"/>
              <a:buNone/>
              <a:defRPr sz="1063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7"/>
          <p:cNvSpPr txBox="1">
            <a:spLocks noGrp="1"/>
          </p:cNvSpPr>
          <p:nvPr>
            <p:ph type="subTitle" idx="1"/>
          </p:nvPr>
        </p:nvSpPr>
        <p:spPr>
          <a:xfrm>
            <a:off x="1705213" y="7053271"/>
            <a:ext cx="13030487" cy="1271791"/>
          </a:xfrm>
          <a:prstGeom prst="rect">
            <a:avLst/>
          </a:prstGeom>
          <a:noFill/>
          <a:ln>
            <a:noFill/>
          </a:ln>
        </p:spPr>
        <p:txBody>
          <a:bodyPr spcFirstLastPara="1" wrap="square" lIns="91425" tIns="45700" rIns="91425" bIns="45700" anchor="t" anchorCtr="0">
            <a:normAutofit/>
          </a:bodyPr>
          <a:lstStyle>
            <a:lvl1pPr lvl="0" algn="l">
              <a:spcBef>
                <a:spcPts val="1476"/>
              </a:spcBef>
              <a:spcAft>
                <a:spcPts val="0"/>
              </a:spcAft>
              <a:buSzPts val="2362"/>
              <a:buNone/>
              <a:defRPr cap="none">
                <a:solidFill>
                  <a:srgbClr val="86D1D8"/>
                </a:solidFill>
              </a:defRPr>
            </a:lvl1pPr>
            <a:lvl2pPr lvl="1" algn="ctr">
              <a:spcBef>
                <a:spcPts val="1476"/>
              </a:spcBef>
              <a:spcAft>
                <a:spcPts val="0"/>
              </a:spcAft>
              <a:buSzPts val="2126"/>
              <a:buNone/>
              <a:defRPr>
                <a:solidFill>
                  <a:schemeClr val="lt1"/>
                </a:solidFill>
              </a:defRPr>
            </a:lvl2pPr>
            <a:lvl3pPr lvl="2" algn="ctr">
              <a:spcBef>
                <a:spcPts val="1476"/>
              </a:spcBef>
              <a:spcAft>
                <a:spcPts val="0"/>
              </a:spcAft>
              <a:buSzPts val="1890"/>
              <a:buNone/>
              <a:defRPr>
                <a:solidFill>
                  <a:schemeClr val="lt1"/>
                </a:solidFill>
              </a:defRPr>
            </a:lvl3pPr>
            <a:lvl4pPr lvl="3" algn="ctr">
              <a:spcBef>
                <a:spcPts val="1476"/>
              </a:spcBef>
              <a:spcAft>
                <a:spcPts val="0"/>
              </a:spcAft>
              <a:buSzPts val="1654"/>
              <a:buNone/>
              <a:defRPr>
                <a:solidFill>
                  <a:schemeClr val="lt1"/>
                </a:solidFill>
              </a:defRPr>
            </a:lvl4pPr>
            <a:lvl5pPr lvl="4" algn="ctr">
              <a:spcBef>
                <a:spcPts val="1476"/>
              </a:spcBef>
              <a:spcAft>
                <a:spcPts val="0"/>
              </a:spcAft>
              <a:buSzPts val="1654"/>
              <a:buNone/>
              <a:defRPr>
                <a:solidFill>
                  <a:schemeClr val="lt1"/>
                </a:solidFill>
              </a:defRPr>
            </a:lvl5pPr>
            <a:lvl6pPr lvl="5" algn="ctr">
              <a:spcBef>
                <a:spcPts val="1476"/>
              </a:spcBef>
              <a:spcAft>
                <a:spcPts val="0"/>
              </a:spcAft>
              <a:buSzPts val="1654"/>
              <a:buNone/>
              <a:defRPr>
                <a:solidFill>
                  <a:schemeClr val="lt1"/>
                </a:solidFill>
              </a:defRPr>
            </a:lvl6pPr>
            <a:lvl7pPr lvl="6" algn="ctr">
              <a:spcBef>
                <a:spcPts val="1476"/>
              </a:spcBef>
              <a:spcAft>
                <a:spcPts val="0"/>
              </a:spcAft>
              <a:buSzPts val="1654"/>
              <a:buNone/>
              <a:defRPr>
                <a:solidFill>
                  <a:schemeClr val="lt1"/>
                </a:solidFill>
              </a:defRPr>
            </a:lvl7pPr>
            <a:lvl8pPr lvl="7" algn="ctr">
              <a:spcBef>
                <a:spcPts val="1476"/>
              </a:spcBef>
              <a:spcAft>
                <a:spcPts val="0"/>
              </a:spcAft>
              <a:buSzPts val="1654"/>
              <a:buNone/>
              <a:defRPr>
                <a:solidFill>
                  <a:schemeClr val="lt1"/>
                </a:solidFill>
              </a:defRPr>
            </a:lvl8pPr>
            <a:lvl9pPr lvl="8" algn="ctr">
              <a:spcBef>
                <a:spcPts val="1476"/>
              </a:spcBef>
              <a:spcAft>
                <a:spcPts val="0"/>
              </a:spcAft>
              <a:buSzPts val="1654"/>
              <a:buNone/>
              <a:defRPr>
                <a:solidFill>
                  <a:schemeClr val="lt1"/>
                </a:solidFill>
              </a:defRPr>
            </a:lvl9pPr>
          </a:lstStyle>
          <a:p>
            <a:endParaRPr/>
          </a:p>
        </p:txBody>
      </p:sp>
      <p:sp>
        <p:nvSpPr>
          <p:cNvPr id="20" name="Google Shape;20;p17"/>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7"/>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7"/>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Google Shape;24;p18"/>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8"/>
          <p:cNvSpPr txBox="1">
            <a:spLocks noGrp="1"/>
          </p:cNvSpPr>
          <p:nvPr>
            <p:ph type="body" idx="1"/>
          </p:nvPr>
        </p:nvSpPr>
        <p:spPr>
          <a:xfrm>
            <a:off x="1628966" y="3030906"/>
            <a:ext cx="13208962" cy="6194162"/>
          </a:xfrm>
          <a:prstGeom prst="rect">
            <a:avLst/>
          </a:prstGeom>
          <a:noFill/>
          <a:ln>
            <a:noFill/>
          </a:ln>
        </p:spPr>
        <p:txBody>
          <a:bodyPr spcFirstLastPara="1" wrap="square" lIns="91425" tIns="45700" rIns="91425" bIns="45700" anchor="t" anchorCtr="0">
            <a:normAutofit/>
          </a:bodyPr>
          <a:lstStyle>
            <a:lvl1pPr marL="457200" lvl="0" indent="-320040" algn="l">
              <a:spcBef>
                <a:spcPts val="1476"/>
              </a:spcBef>
              <a:spcAft>
                <a:spcPts val="0"/>
              </a:spcAft>
              <a:buSzPts val="1440"/>
              <a:buChar char="►"/>
              <a:defRPr/>
            </a:lvl1pPr>
            <a:lvl2pPr marL="914400" lvl="1" indent="-320040" algn="l">
              <a:spcBef>
                <a:spcPts val="1476"/>
              </a:spcBef>
              <a:spcAft>
                <a:spcPts val="0"/>
              </a:spcAft>
              <a:buSzPts val="1440"/>
              <a:buChar char="►"/>
              <a:defRPr/>
            </a:lvl2pPr>
            <a:lvl3pPr marL="1371600" lvl="2" indent="-320039" algn="l">
              <a:spcBef>
                <a:spcPts val="1476"/>
              </a:spcBef>
              <a:spcAft>
                <a:spcPts val="0"/>
              </a:spcAft>
              <a:buSzPts val="1440"/>
              <a:buChar char="►"/>
              <a:defRPr/>
            </a:lvl3pPr>
            <a:lvl4pPr marL="1828800" lvl="3" indent="-320039" algn="l">
              <a:spcBef>
                <a:spcPts val="1476"/>
              </a:spcBef>
              <a:spcAft>
                <a:spcPts val="0"/>
              </a:spcAft>
              <a:buSzPts val="1440"/>
              <a:buChar char="►"/>
              <a:defRPr/>
            </a:lvl4pPr>
            <a:lvl5pPr marL="2286000" lvl="4" indent="-320039" algn="l">
              <a:spcBef>
                <a:spcPts val="1476"/>
              </a:spcBef>
              <a:spcAft>
                <a:spcPts val="0"/>
              </a:spcAft>
              <a:buSzPts val="1440"/>
              <a:buChar char="►"/>
              <a:defRPr/>
            </a:lvl5pPr>
            <a:lvl6pPr marL="2743200" lvl="5" indent="-320039" algn="l">
              <a:spcBef>
                <a:spcPts val="1476"/>
              </a:spcBef>
              <a:spcAft>
                <a:spcPts val="0"/>
              </a:spcAft>
              <a:buSzPts val="1440"/>
              <a:buChar char="►"/>
              <a:defRPr/>
            </a:lvl6pPr>
            <a:lvl7pPr marL="3200400" lvl="6" indent="-320039" algn="l">
              <a:spcBef>
                <a:spcPts val="1476"/>
              </a:spcBef>
              <a:spcAft>
                <a:spcPts val="0"/>
              </a:spcAft>
              <a:buSzPts val="1440"/>
              <a:buChar char="►"/>
              <a:defRPr/>
            </a:lvl7pPr>
            <a:lvl8pPr marL="3657600" lvl="7" indent="-320040" algn="l">
              <a:spcBef>
                <a:spcPts val="1476"/>
              </a:spcBef>
              <a:spcAft>
                <a:spcPts val="0"/>
              </a:spcAft>
              <a:buSzPts val="1440"/>
              <a:buChar char="►"/>
              <a:defRPr/>
            </a:lvl8pPr>
            <a:lvl9pPr marL="4114800" lvl="8" indent="-320040" algn="l">
              <a:spcBef>
                <a:spcPts val="1476"/>
              </a:spcBef>
              <a:spcAft>
                <a:spcPts val="0"/>
              </a:spcAft>
              <a:buSzPts val="1440"/>
              <a:buChar char="►"/>
              <a:defRPr/>
            </a:lvl9pPr>
          </a:lstStyle>
          <a:p>
            <a:endParaRPr/>
          </a:p>
        </p:txBody>
      </p:sp>
      <p:sp>
        <p:nvSpPr>
          <p:cNvPr id="26" name="Google Shape;26;p18"/>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8"/>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8"/>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sp>
        <p:nvSpPr>
          <p:cNvPr id="30" name="Google Shape;30;p19"/>
          <p:cNvSpPr txBox="1">
            <a:spLocks noGrp="1"/>
          </p:cNvSpPr>
          <p:nvPr>
            <p:ph type="title"/>
          </p:nvPr>
        </p:nvSpPr>
        <p:spPr>
          <a:xfrm>
            <a:off x="1705215" y="4225032"/>
            <a:ext cx="13030485" cy="282824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5906"/>
              <a:buFont typeface="Century Gothic"/>
              <a:buNone/>
              <a:defRPr sz="5906"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body" idx="1"/>
          </p:nvPr>
        </p:nvSpPr>
        <p:spPr>
          <a:xfrm>
            <a:off x="1705213" y="7053272"/>
            <a:ext cx="13030487" cy="1270285"/>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2362"/>
              <a:buNone/>
              <a:defRPr sz="2953" cap="none">
                <a:solidFill>
                  <a:srgbClr val="86D1D8"/>
                </a:solidFill>
              </a:defRPr>
            </a:lvl1pPr>
            <a:lvl2pPr marL="914400" lvl="1" indent="-228600" algn="l">
              <a:spcBef>
                <a:spcPts val="1476"/>
              </a:spcBef>
              <a:spcAft>
                <a:spcPts val="0"/>
              </a:spcAft>
              <a:buSzPts val="2126"/>
              <a:buNone/>
              <a:defRPr sz="2658">
                <a:solidFill>
                  <a:schemeClr val="lt1"/>
                </a:solidFill>
              </a:defRPr>
            </a:lvl2pPr>
            <a:lvl3pPr marL="1371600" lvl="2" indent="-228600" algn="l">
              <a:spcBef>
                <a:spcPts val="1476"/>
              </a:spcBef>
              <a:spcAft>
                <a:spcPts val="0"/>
              </a:spcAft>
              <a:buSzPts val="1890"/>
              <a:buNone/>
              <a:defRPr sz="2362">
                <a:solidFill>
                  <a:schemeClr val="lt1"/>
                </a:solidFill>
              </a:defRPr>
            </a:lvl3pPr>
            <a:lvl4pPr marL="1828800" lvl="3" indent="-228600" algn="l">
              <a:spcBef>
                <a:spcPts val="1476"/>
              </a:spcBef>
              <a:spcAft>
                <a:spcPts val="0"/>
              </a:spcAft>
              <a:buSzPts val="1654"/>
              <a:buNone/>
              <a:defRPr sz="2067">
                <a:solidFill>
                  <a:schemeClr val="lt1"/>
                </a:solidFill>
              </a:defRPr>
            </a:lvl4pPr>
            <a:lvl5pPr marL="2286000" lvl="4" indent="-228600" algn="l">
              <a:spcBef>
                <a:spcPts val="1476"/>
              </a:spcBef>
              <a:spcAft>
                <a:spcPts val="0"/>
              </a:spcAft>
              <a:buSzPts val="1654"/>
              <a:buNone/>
              <a:defRPr sz="2067">
                <a:solidFill>
                  <a:schemeClr val="lt1"/>
                </a:solidFill>
              </a:defRPr>
            </a:lvl5pPr>
            <a:lvl6pPr marL="2743200" lvl="5" indent="-228600" algn="l">
              <a:spcBef>
                <a:spcPts val="1476"/>
              </a:spcBef>
              <a:spcAft>
                <a:spcPts val="0"/>
              </a:spcAft>
              <a:buSzPts val="1654"/>
              <a:buNone/>
              <a:defRPr sz="2067">
                <a:solidFill>
                  <a:schemeClr val="lt1"/>
                </a:solidFill>
              </a:defRPr>
            </a:lvl6pPr>
            <a:lvl7pPr marL="3200400" lvl="6" indent="-228600" algn="l">
              <a:spcBef>
                <a:spcPts val="1476"/>
              </a:spcBef>
              <a:spcAft>
                <a:spcPts val="0"/>
              </a:spcAft>
              <a:buSzPts val="1654"/>
              <a:buNone/>
              <a:defRPr sz="2067">
                <a:solidFill>
                  <a:schemeClr val="lt1"/>
                </a:solidFill>
              </a:defRPr>
            </a:lvl7pPr>
            <a:lvl8pPr marL="3657600" lvl="7" indent="-228600" algn="l">
              <a:spcBef>
                <a:spcPts val="1476"/>
              </a:spcBef>
              <a:spcAft>
                <a:spcPts val="0"/>
              </a:spcAft>
              <a:buSzPts val="1654"/>
              <a:buNone/>
              <a:defRPr sz="2067">
                <a:solidFill>
                  <a:schemeClr val="lt1"/>
                </a:solidFill>
              </a:defRPr>
            </a:lvl8pPr>
            <a:lvl9pPr marL="4114800" lvl="8" indent="-228600" algn="l">
              <a:spcBef>
                <a:spcPts val="1476"/>
              </a:spcBef>
              <a:spcAft>
                <a:spcPts val="0"/>
              </a:spcAft>
              <a:buSzPts val="1654"/>
              <a:buNone/>
              <a:defRPr sz="2067">
                <a:solidFill>
                  <a:schemeClr val="lt1"/>
                </a:solidFill>
              </a:defRPr>
            </a:lvl9pPr>
          </a:lstStyle>
          <a:p>
            <a:endParaRPr/>
          </a:p>
        </p:txBody>
      </p:sp>
      <p:sp>
        <p:nvSpPr>
          <p:cNvPr id="32" name="Google Shape;32;p19"/>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19"/>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9"/>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5"/>
        <p:cNvGrpSpPr/>
        <p:nvPr/>
      </p:nvGrpSpPr>
      <p:grpSpPr>
        <a:xfrm>
          <a:off x="0" y="0"/>
          <a:ext cx="0" cy="0"/>
          <a:chOff x="0" y="0"/>
          <a:chExt cx="0" cy="0"/>
        </a:xfrm>
      </p:grpSpPr>
      <p:sp>
        <p:nvSpPr>
          <p:cNvPr id="36" name="Google Shape;36;p20"/>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20"/>
          <p:cNvSpPr txBox="1">
            <a:spLocks noGrp="1"/>
          </p:cNvSpPr>
          <p:nvPr>
            <p:ph type="body" idx="1"/>
          </p:nvPr>
        </p:nvSpPr>
        <p:spPr>
          <a:xfrm>
            <a:off x="1628966" y="3042211"/>
            <a:ext cx="6490897" cy="6194578"/>
          </a:xfrm>
          <a:prstGeom prst="rect">
            <a:avLst/>
          </a:prstGeom>
          <a:noFill/>
          <a:ln>
            <a:noFill/>
          </a:ln>
        </p:spPr>
        <p:txBody>
          <a:bodyPr spcFirstLastPara="1" wrap="square" lIns="91425" tIns="45700" rIns="91425" bIns="45700" anchor="t" anchorCtr="0">
            <a:normAutofit/>
          </a:bodyPr>
          <a:lstStyle>
            <a:lvl1pPr marL="457200" lvl="0" indent="-363626" algn="l">
              <a:spcBef>
                <a:spcPts val="1476"/>
              </a:spcBef>
              <a:spcAft>
                <a:spcPts val="0"/>
              </a:spcAft>
              <a:buSzPts val="2126"/>
              <a:buChar char="►"/>
              <a:defRPr sz="2658"/>
            </a:lvl1pPr>
            <a:lvl2pPr marL="914400" lvl="1" indent="-348589" algn="l">
              <a:spcBef>
                <a:spcPts val="1476"/>
              </a:spcBef>
              <a:spcAft>
                <a:spcPts val="0"/>
              </a:spcAft>
              <a:buSzPts val="1890"/>
              <a:buChar char="►"/>
              <a:defRPr sz="2362"/>
            </a:lvl2pPr>
            <a:lvl3pPr marL="1371600" lvl="2" indent="-333603" algn="l">
              <a:spcBef>
                <a:spcPts val="1476"/>
              </a:spcBef>
              <a:spcAft>
                <a:spcPts val="0"/>
              </a:spcAft>
              <a:buSzPts val="1654"/>
              <a:buChar char="►"/>
              <a:defRPr sz="2067"/>
            </a:lvl3pPr>
            <a:lvl4pPr marL="1828800" lvl="3" indent="-318617" algn="l">
              <a:spcBef>
                <a:spcPts val="1476"/>
              </a:spcBef>
              <a:spcAft>
                <a:spcPts val="0"/>
              </a:spcAft>
              <a:buSzPts val="1418"/>
              <a:buChar char="►"/>
              <a:defRPr sz="1771"/>
            </a:lvl4pPr>
            <a:lvl5pPr marL="2286000" lvl="4" indent="-318617" algn="l">
              <a:spcBef>
                <a:spcPts val="1476"/>
              </a:spcBef>
              <a:spcAft>
                <a:spcPts val="0"/>
              </a:spcAft>
              <a:buSzPts val="1418"/>
              <a:buChar char="►"/>
              <a:defRPr sz="1771"/>
            </a:lvl5pPr>
            <a:lvl6pPr marL="2743200" lvl="5" indent="-318617" algn="l">
              <a:spcBef>
                <a:spcPts val="1476"/>
              </a:spcBef>
              <a:spcAft>
                <a:spcPts val="0"/>
              </a:spcAft>
              <a:buSzPts val="1418"/>
              <a:buChar char="►"/>
              <a:defRPr sz="1771"/>
            </a:lvl6pPr>
            <a:lvl7pPr marL="3200400" lvl="6" indent="-318617" algn="l">
              <a:spcBef>
                <a:spcPts val="1476"/>
              </a:spcBef>
              <a:spcAft>
                <a:spcPts val="0"/>
              </a:spcAft>
              <a:buSzPts val="1418"/>
              <a:buChar char="►"/>
              <a:defRPr sz="1771"/>
            </a:lvl7pPr>
            <a:lvl8pPr marL="3657600" lvl="7" indent="-318617" algn="l">
              <a:spcBef>
                <a:spcPts val="1476"/>
              </a:spcBef>
              <a:spcAft>
                <a:spcPts val="0"/>
              </a:spcAft>
              <a:buSzPts val="1418"/>
              <a:buChar char="►"/>
              <a:defRPr sz="1771"/>
            </a:lvl8pPr>
            <a:lvl9pPr marL="4114800" lvl="8" indent="-318617" algn="l">
              <a:spcBef>
                <a:spcPts val="1476"/>
              </a:spcBef>
              <a:spcAft>
                <a:spcPts val="0"/>
              </a:spcAft>
              <a:buSzPts val="1418"/>
              <a:buChar char="►"/>
              <a:defRPr sz="1771"/>
            </a:lvl9pPr>
          </a:lstStyle>
          <a:p>
            <a:endParaRPr/>
          </a:p>
        </p:txBody>
      </p:sp>
      <p:sp>
        <p:nvSpPr>
          <p:cNvPr id="38" name="Google Shape;38;p20"/>
          <p:cNvSpPr txBox="1">
            <a:spLocks noGrp="1"/>
          </p:cNvSpPr>
          <p:nvPr>
            <p:ph type="body" idx="2"/>
          </p:nvPr>
        </p:nvSpPr>
        <p:spPr>
          <a:xfrm>
            <a:off x="8348477" y="3035592"/>
            <a:ext cx="6490900" cy="6201195"/>
          </a:xfrm>
          <a:prstGeom prst="rect">
            <a:avLst/>
          </a:prstGeom>
          <a:noFill/>
          <a:ln>
            <a:noFill/>
          </a:ln>
        </p:spPr>
        <p:txBody>
          <a:bodyPr spcFirstLastPara="1" wrap="square" lIns="91425" tIns="45700" rIns="91425" bIns="45700" anchor="t" anchorCtr="0">
            <a:normAutofit/>
          </a:bodyPr>
          <a:lstStyle>
            <a:lvl1pPr marL="457200" lvl="0" indent="-363626" algn="l">
              <a:spcBef>
                <a:spcPts val="1476"/>
              </a:spcBef>
              <a:spcAft>
                <a:spcPts val="0"/>
              </a:spcAft>
              <a:buSzPts val="2126"/>
              <a:buChar char="►"/>
              <a:defRPr sz="2658"/>
            </a:lvl1pPr>
            <a:lvl2pPr marL="914400" lvl="1" indent="-348589" algn="l">
              <a:spcBef>
                <a:spcPts val="1476"/>
              </a:spcBef>
              <a:spcAft>
                <a:spcPts val="0"/>
              </a:spcAft>
              <a:buSzPts val="1890"/>
              <a:buChar char="►"/>
              <a:defRPr sz="2362"/>
            </a:lvl2pPr>
            <a:lvl3pPr marL="1371600" lvl="2" indent="-333603" algn="l">
              <a:spcBef>
                <a:spcPts val="1476"/>
              </a:spcBef>
              <a:spcAft>
                <a:spcPts val="0"/>
              </a:spcAft>
              <a:buSzPts val="1654"/>
              <a:buChar char="►"/>
              <a:defRPr sz="2067"/>
            </a:lvl3pPr>
            <a:lvl4pPr marL="1828800" lvl="3" indent="-318617" algn="l">
              <a:spcBef>
                <a:spcPts val="1476"/>
              </a:spcBef>
              <a:spcAft>
                <a:spcPts val="0"/>
              </a:spcAft>
              <a:buSzPts val="1418"/>
              <a:buChar char="►"/>
              <a:defRPr sz="1771"/>
            </a:lvl4pPr>
            <a:lvl5pPr marL="2286000" lvl="4" indent="-318617" algn="l">
              <a:spcBef>
                <a:spcPts val="1476"/>
              </a:spcBef>
              <a:spcAft>
                <a:spcPts val="0"/>
              </a:spcAft>
              <a:buSzPts val="1418"/>
              <a:buChar char="►"/>
              <a:defRPr sz="1771"/>
            </a:lvl5pPr>
            <a:lvl6pPr marL="2743200" lvl="5" indent="-318617" algn="l">
              <a:spcBef>
                <a:spcPts val="1476"/>
              </a:spcBef>
              <a:spcAft>
                <a:spcPts val="0"/>
              </a:spcAft>
              <a:buSzPts val="1418"/>
              <a:buChar char="►"/>
              <a:defRPr sz="1771"/>
            </a:lvl6pPr>
            <a:lvl7pPr marL="3200400" lvl="6" indent="-318617" algn="l">
              <a:spcBef>
                <a:spcPts val="1476"/>
              </a:spcBef>
              <a:spcAft>
                <a:spcPts val="0"/>
              </a:spcAft>
              <a:buSzPts val="1418"/>
              <a:buChar char="►"/>
              <a:defRPr sz="1771"/>
            </a:lvl7pPr>
            <a:lvl8pPr marL="3657600" lvl="7" indent="-318617" algn="l">
              <a:spcBef>
                <a:spcPts val="1476"/>
              </a:spcBef>
              <a:spcAft>
                <a:spcPts val="0"/>
              </a:spcAft>
              <a:buSzPts val="1418"/>
              <a:buChar char="►"/>
              <a:defRPr sz="1771"/>
            </a:lvl8pPr>
            <a:lvl9pPr marL="4114800" lvl="8" indent="-318617" algn="l">
              <a:spcBef>
                <a:spcPts val="1476"/>
              </a:spcBef>
              <a:spcAft>
                <a:spcPts val="0"/>
              </a:spcAft>
              <a:buSzPts val="1418"/>
              <a:buChar char="►"/>
              <a:defRPr sz="1771"/>
            </a:lvl9pPr>
          </a:lstStyle>
          <a:p>
            <a:endParaRPr/>
          </a:p>
        </p:txBody>
      </p:sp>
      <p:sp>
        <p:nvSpPr>
          <p:cNvPr id="39" name="Google Shape;39;p20"/>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20"/>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0"/>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2"/>
        <p:cNvGrpSpPr/>
        <p:nvPr/>
      </p:nvGrpSpPr>
      <p:grpSpPr>
        <a:xfrm>
          <a:off x="0" y="0"/>
          <a:ext cx="0" cy="0"/>
          <a:chOff x="0" y="0"/>
          <a:chExt cx="0" cy="0"/>
        </a:xfrm>
      </p:grpSpPr>
      <p:sp>
        <p:nvSpPr>
          <p:cNvPr id="43" name="Google Shape;43;p21"/>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6201"/>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1"/>
          <p:cNvSpPr txBox="1">
            <a:spLocks noGrp="1"/>
          </p:cNvSpPr>
          <p:nvPr>
            <p:ph type="body" idx="1"/>
          </p:nvPr>
        </p:nvSpPr>
        <p:spPr>
          <a:xfrm>
            <a:off x="1628967" y="2812521"/>
            <a:ext cx="6490896"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45" name="Google Shape;45;p21"/>
          <p:cNvSpPr txBox="1">
            <a:spLocks noGrp="1"/>
          </p:cNvSpPr>
          <p:nvPr>
            <p:ph type="body" idx="2"/>
          </p:nvPr>
        </p:nvSpPr>
        <p:spPr>
          <a:xfrm>
            <a:off x="1628966" y="3712528"/>
            <a:ext cx="6490897" cy="5524260"/>
          </a:xfrm>
          <a:prstGeom prst="rect">
            <a:avLst/>
          </a:prstGeom>
          <a:noFill/>
          <a:ln>
            <a:noFill/>
          </a:ln>
        </p:spPr>
        <p:txBody>
          <a:bodyPr spcFirstLastPara="1" wrap="square" lIns="91425" tIns="45700" rIns="91425" bIns="45700" anchor="t" anchorCtr="0">
            <a:normAutofit/>
          </a:bodyPr>
          <a:lstStyle>
            <a:lvl1pPr marL="457200" lvl="0" indent="-363626" algn="l">
              <a:spcBef>
                <a:spcPts val="1476"/>
              </a:spcBef>
              <a:spcAft>
                <a:spcPts val="0"/>
              </a:spcAft>
              <a:buSzPts val="2126"/>
              <a:buChar char="►"/>
              <a:defRPr sz="2658"/>
            </a:lvl1pPr>
            <a:lvl2pPr marL="914400" lvl="1" indent="-348589" algn="l">
              <a:spcBef>
                <a:spcPts val="1476"/>
              </a:spcBef>
              <a:spcAft>
                <a:spcPts val="0"/>
              </a:spcAft>
              <a:buSzPts val="1890"/>
              <a:buChar char="►"/>
              <a:defRPr sz="2362"/>
            </a:lvl2pPr>
            <a:lvl3pPr marL="1371600" lvl="2" indent="-333603" algn="l">
              <a:spcBef>
                <a:spcPts val="1476"/>
              </a:spcBef>
              <a:spcAft>
                <a:spcPts val="0"/>
              </a:spcAft>
              <a:buSzPts val="1654"/>
              <a:buChar char="►"/>
              <a:defRPr sz="2067"/>
            </a:lvl3pPr>
            <a:lvl4pPr marL="1828800" lvl="3" indent="-318617" algn="l">
              <a:spcBef>
                <a:spcPts val="1476"/>
              </a:spcBef>
              <a:spcAft>
                <a:spcPts val="0"/>
              </a:spcAft>
              <a:buSzPts val="1418"/>
              <a:buChar char="►"/>
              <a:defRPr sz="1771"/>
            </a:lvl4pPr>
            <a:lvl5pPr marL="2286000" lvl="4" indent="-318617" algn="l">
              <a:spcBef>
                <a:spcPts val="1476"/>
              </a:spcBef>
              <a:spcAft>
                <a:spcPts val="0"/>
              </a:spcAft>
              <a:buSzPts val="1418"/>
              <a:buChar char="►"/>
              <a:defRPr sz="1771"/>
            </a:lvl5pPr>
            <a:lvl6pPr marL="2743200" lvl="5" indent="-318617" algn="l">
              <a:spcBef>
                <a:spcPts val="1476"/>
              </a:spcBef>
              <a:spcAft>
                <a:spcPts val="0"/>
              </a:spcAft>
              <a:buSzPts val="1418"/>
              <a:buChar char="►"/>
              <a:defRPr sz="1771"/>
            </a:lvl6pPr>
            <a:lvl7pPr marL="3200400" lvl="6" indent="-318617" algn="l">
              <a:spcBef>
                <a:spcPts val="1476"/>
              </a:spcBef>
              <a:spcAft>
                <a:spcPts val="0"/>
              </a:spcAft>
              <a:buSzPts val="1418"/>
              <a:buChar char="►"/>
              <a:defRPr sz="1771"/>
            </a:lvl7pPr>
            <a:lvl8pPr marL="3657600" lvl="7" indent="-318617" algn="l">
              <a:spcBef>
                <a:spcPts val="1476"/>
              </a:spcBef>
              <a:spcAft>
                <a:spcPts val="0"/>
              </a:spcAft>
              <a:buSzPts val="1418"/>
              <a:buChar char="►"/>
              <a:defRPr sz="1771"/>
            </a:lvl8pPr>
            <a:lvl9pPr marL="4114800" lvl="8" indent="-318617" algn="l">
              <a:spcBef>
                <a:spcPts val="1476"/>
              </a:spcBef>
              <a:spcAft>
                <a:spcPts val="0"/>
              </a:spcAft>
              <a:buSzPts val="1418"/>
              <a:buChar char="►"/>
              <a:defRPr sz="1771"/>
            </a:lvl9pPr>
          </a:lstStyle>
          <a:p>
            <a:endParaRPr/>
          </a:p>
        </p:txBody>
      </p:sp>
      <p:sp>
        <p:nvSpPr>
          <p:cNvPr id="46" name="Google Shape;46;p21"/>
          <p:cNvSpPr txBox="1">
            <a:spLocks noGrp="1"/>
          </p:cNvSpPr>
          <p:nvPr>
            <p:ph type="body" idx="3"/>
          </p:nvPr>
        </p:nvSpPr>
        <p:spPr>
          <a:xfrm>
            <a:off x="8348480" y="2812521"/>
            <a:ext cx="6490897"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47" name="Google Shape;47;p21"/>
          <p:cNvSpPr txBox="1">
            <a:spLocks noGrp="1"/>
          </p:cNvSpPr>
          <p:nvPr>
            <p:ph type="body" idx="4"/>
          </p:nvPr>
        </p:nvSpPr>
        <p:spPr>
          <a:xfrm>
            <a:off x="8348480" y="3712528"/>
            <a:ext cx="6490897" cy="5524260"/>
          </a:xfrm>
          <a:prstGeom prst="rect">
            <a:avLst/>
          </a:prstGeom>
          <a:noFill/>
          <a:ln>
            <a:noFill/>
          </a:ln>
        </p:spPr>
        <p:txBody>
          <a:bodyPr spcFirstLastPara="1" wrap="square" lIns="91425" tIns="45700" rIns="91425" bIns="45700" anchor="t" anchorCtr="0">
            <a:normAutofit/>
          </a:bodyPr>
          <a:lstStyle>
            <a:lvl1pPr marL="457200" lvl="0" indent="-363626" algn="l">
              <a:spcBef>
                <a:spcPts val="1476"/>
              </a:spcBef>
              <a:spcAft>
                <a:spcPts val="0"/>
              </a:spcAft>
              <a:buSzPts val="2126"/>
              <a:buChar char="►"/>
              <a:defRPr sz="2658"/>
            </a:lvl1pPr>
            <a:lvl2pPr marL="914400" lvl="1" indent="-348589" algn="l">
              <a:spcBef>
                <a:spcPts val="1476"/>
              </a:spcBef>
              <a:spcAft>
                <a:spcPts val="0"/>
              </a:spcAft>
              <a:buSzPts val="1890"/>
              <a:buChar char="►"/>
              <a:defRPr sz="2362"/>
            </a:lvl2pPr>
            <a:lvl3pPr marL="1371600" lvl="2" indent="-333603" algn="l">
              <a:spcBef>
                <a:spcPts val="1476"/>
              </a:spcBef>
              <a:spcAft>
                <a:spcPts val="0"/>
              </a:spcAft>
              <a:buSzPts val="1654"/>
              <a:buChar char="►"/>
              <a:defRPr sz="2067"/>
            </a:lvl3pPr>
            <a:lvl4pPr marL="1828800" lvl="3" indent="-318617" algn="l">
              <a:spcBef>
                <a:spcPts val="1476"/>
              </a:spcBef>
              <a:spcAft>
                <a:spcPts val="0"/>
              </a:spcAft>
              <a:buSzPts val="1418"/>
              <a:buChar char="►"/>
              <a:defRPr sz="1771"/>
            </a:lvl4pPr>
            <a:lvl5pPr marL="2286000" lvl="4" indent="-318617" algn="l">
              <a:spcBef>
                <a:spcPts val="1476"/>
              </a:spcBef>
              <a:spcAft>
                <a:spcPts val="0"/>
              </a:spcAft>
              <a:buSzPts val="1418"/>
              <a:buChar char="►"/>
              <a:defRPr sz="1771"/>
            </a:lvl5pPr>
            <a:lvl6pPr marL="2743200" lvl="5" indent="-318617" algn="l">
              <a:spcBef>
                <a:spcPts val="1476"/>
              </a:spcBef>
              <a:spcAft>
                <a:spcPts val="0"/>
              </a:spcAft>
              <a:buSzPts val="1418"/>
              <a:buChar char="►"/>
              <a:defRPr sz="1771"/>
            </a:lvl6pPr>
            <a:lvl7pPr marL="3200400" lvl="6" indent="-318617" algn="l">
              <a:spcBef>
                <a:spcPts val="1476"/>
              </a:spcBef>
              <a:spcAft>
                <a:spcPts val="0"/>
              </a:spcAft>
              <a:buSzPts val="1418"/>
              <a:buChar char="►"/>
              <a:defRPr sz="1771"/>
            </a:lvl7pPr>
            <a:lvl8pPr marL="3657600" lvl="7" indent="-318617" algn="l">
              <a:spcBef>
                <a:spcPts val="1476"/>
              </a:spcBef>
              <a:spcAft>
                <a:spcPts val="0"/>
              </a:spcAft>
              <a:buSzPts val="1418"/>
              <a:buChar char="►"/>
              <a:defRPr sz="1771"/>
            </a:lvl8pPr>
            <a:lvl9pPr marL="4114800" lvl="8" indent="-318617" algn="l">
              <a:spcBef>
                <a:spcPts val="1476"/>
              </a:spcBef>
              <a:spcAft>
                <a:spcPts val="0"/>
              </a:spcAft>
              <a:buSzPts val="1418"/>
              <a:buChar char="►"/>
              <a:defRPr sz="1771"/>
            </a:lvl9pPr>
          </a:lstStyle>
          <a:p>
            <a:endParaRPr/>
          </a:p>
        </p:txBody>
      </p:sp>
      <p:sp>
        <p:nvSpPr>
          <p:cNvPr id="48" name="Google Shape;48;p21"/>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21"/>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21"/>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1"/>
        <p:cNvGrpSpPr/>
        <p:nvPr/>
      </p:nvGrpSpPr>
      <p:grpSpPr>
        <a:xfrm>
          <a:off x="0" y="0"/>
          <a:ext cx="0" cy="0"/>
          <a:chOff x="0" y="0"/>
          <a:chExt cx="0" cy="0"/>
        </a:xfrm>
      </p:grpSpPr>
      <p:sp>
        <p:nvSpPr>
          <p:cNvPr id="52" name="Google Shape;52;p22"/>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2"/>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22"/>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22"/>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23"/>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23"/>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3"/>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0"/>
        <p:cNvGrpSpPr/>
        <p:nvPr/>
      </p:nvGrpSpPr>
      <p:grpSpPr>
        <a:xfrm>
          <a:off x="0" y="0"/>
          <a:ext cx="0" cy="0"/>
          <a:chOff x="0" y="0"/>
          <a:chExt cx="0" cy="0"/>
        </a:xfrm>
      </p:grpSpPr>
      <p:sp>
        <p:nvSpPr>
          <p:cNvPr id="61" name="Google Shape;61;p24"/>
          <p:cNvSpPr txBox="1">
            <a:spLocks noGrp="1"/>
          </p:cNvSpPr>
          <p:nvPr>
            <p:ph type="title"/>
          </p:nvPr>
        </p:nvSpPr>
        <p:spPr>
          <a:xfrm>
            <a:off x="1705210" y="2137516"/>
            <a:ext cx="5021441" cy="2137516"/>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3543"/>
              <a:buFont typeface="Century Gothic"/>
              <a:buNone/>
              <a:defRPr sz="3543"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4"/>
          <p:cNvSpPr txBox="1">
            <a:spLocks noGrp="1"/>
          </p:cNvSpPr>
          <p:nvPr>
            <p:ph type="body" idx="1"/>
          </p:nvPr>
        </p:nvSpPr>
        <p:spPr>
          <a:xfrm>
            <a:off x="7064162" y="2137516"/>
            <a:ext cx="7671538" cy="6750050"/>
          </a:xfrm>
          <a:prstGeom prst="rect">
            <a:avLst/>
          </a:prstGeom>
          <a:noFill/>
          <a:ln>
            <a:noFill/>
          </a:ln>
        </p:spPr>
        <p:txBody>
          <a:bodyPr spcFirstLastPara="1" wrap="square" lIns="91425" tIns="45700" rIns="91425" bIns="45700" anchor="ctr" anchorCtr="0">
            <a:normAutofit/>
          </a:bodyPr>
          <a:lstStyle>
            <a:lvl1pPr marL="457200" lvl="0" indent="-378612" algn="l">
              <a:spcBef>
                <a:spcPts val="1476"/>
              </a:spcBef>
              <a:spcAft>
                <a:spcPts val="0"/>
              </a:spcAft>
              <a:buSzPts val="2362"/>
              <a:buChar char="►"/>
              <a:defRPr sz="2953"/>
            </a:lvl1pPr>
            <a:lvl2pPr marL="914400" lvl="1" indent="-363626" algn="l">
              <a:spcBef>
                <a:spcPts val="1476"/>
              </a:spcBef>
              <a:spcAft>
                <a:spcPts val="0"/>
              </a:spcAft>
              <a:buSzPts val="2126"/>
              <a:buChar char="►"/>
              <a:defRPr sz="2658"/>
            </a:lvl2pPr>
            <a:lvl3pPr marL="1371600" lvl="2" indent="-348589" algn="l">
              <a:spcBef>
                <a:spcPts val="1476"/>
              </a:spcBef>
              <a:spcAft>
                <a:spcPts val="0"/>
              </a:spcAft>
              <a:buSzPts val="1890"/>
              <a:buChar char="►"/>
              <a:defRPr sz="2362"/>
            </a:lvl3pPr>
            <a:lvl4pPr marL="1828800" lvl="3" indent="-333603" algn="l">
              <a:spcBef>
                <a:spcPts val="1476"/>
              </a:spcBef>
              <a:spcAft>
                <a:spcPts val="0"/>
              </a:spcAft>
              <a:buSzPts val="1654"/>
              <a:buChar char="►"/>
              <a:defRPr sz="2067"/>
            </a:lvl4pPr>
            <a:lvl5pPr marL="2286000" lvl="4" indent="-333603" algn="l">
              <a:spcBef>
                <a:spcPts val="1476"/>
              </a:spcBef>
              <a:spcAft>
                <a:spcPts val="0"/>
              </a:spcAft>
              <a:buSzPts val="1654"/>
              <a:buChar char="►"/>
              <a:defRPr sz="2067"/>
            </a:lvl5pPr>
            <a:lvl6pPr marL="2743200" lvl="5" indent="-333603" algn="l">
              <a:spcBef>
                <a:spcPts val="1476"/>
              </a:spcBef>
              <a:spcAft>
                <a:spcPts val="0"/>
              </a:spcAft>
              <a:buSzPts val="1654"/>
              <a:buChar char="►"/>
              <a:defRPr sz="2067"/>
            </a:lvl6pPr>
            <a:lvl7pPr marL="3200400" lvl="6" indent="-333603" algn="l">
              <a:spcBef>
                <a:spcPts val="1476"/>
              </a:spcBef>
              <a:spcAft>
                <a:spcPts val="0"/>
              </a:spcAft>
              <a:buSzPts val="1654"/>
              <a:buChar char="►"/>
              <a:defRPr sz="2067"/>
            </a:lvl7pPr>
            <a:lvl8pPr marL="3657600" lvl="7" indent="-333603" algn="l">
              <a:spcBef>
                <a:spcPts val="1476"/>
              </a:spcBef>
              <a:spcAft>
                <a:spcPts val="0"/>
              </a:spcAft>
              <a:buSzPts val="1654"/>
              <a:buChar char="►"/>
              <a:defRPr sz="2067"/>
            </a:lvl8pPr>
            <a:lvl9pPr marL="4114800" lvl="8" indent="-333603" algn="l">
              <a:spcBef>
                <a:spcPts val="1476"/>
              </a:spcBef>
              <a:spcAft>
                <a:spcPts val="0"/>
              </a:spcAft>
              <a:buSzPts val="1654"/>
              <a:buChar char="►"/>
              <a:defRPr sz="2067"/>
            </a:lvl9pPr>
          </a:lstStyle>
          <a:p>
            <a:endParaRPr/>
          </a:p>
        </p:txBody>
      </p:sp>
      <p:sp>
        <p:nvSpPr>
          <p:cNvPr id="63" name="Google Shape;63;p24"/>
          <p:cNvSpPr txBox="1">
            <a:spLocks noGrp="1"/>
          </p:cNvSpPr>
          <p:nvPr>
            <p:ph type="body" idx="2"/>
          </p:nvPr>
        </p:nvSpPr>
        <p:spPr>
          <a:xfrm>
            <a:off x="1705211" y="4620035"/>
            <a:ext cx="5021439" cy="4275030"/>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64" name="Google Shape;64;p24"/>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4"/>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4"/>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7"/>
        <p:cNvGrpSpPr/>
        <p:nvPr/>
      </p:nvGrpSpPr>
      <p:grpSpPr>
        <a:xfrm>
          <a:off x="0" y="0"/>
          <a:ext cx="0" cy="0"/>
          <a:chOff x="0" y="0"/>
          <a:chExt cx="0" cy="0"/>
        </a:xfrm>
      </p:grpSpPr>
      <p:sp>
        <p:nvSpPr>
          <p:cNvPr id="68" name="Google Shape;68;p25"/>
          <p:cNvSpPr txBox="1">
            <a:spLocks noGrp="1"/>
          </p:cNvSpPr>
          <p:nvPr>
            <p:ph type="title"/>
          </p:nvPr>
        </p:nvSpPr>
        <p:spPr>
          <a:xfrm>
            <a:off x="1703666" y="2737508"/>
            <a:ext cx="7519331" cy="2325029"/>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5315"/>
              <a:buFont typeface="Century Gothic"/>
              <a:buNone/>
              <a:defRPr sz="5315"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5"/>
          <p:cNvSpPr>
            <a:spLocks noGrp="1"/>
          </p:cNvSpPr>
          <p:nvPr>
            <p:ph type="pic" idx="2"/>
          </p:nvPr>
        </p:nvSpPr>
        <p:spPr>
          <a:xfrm>
            <a:off x="10260534" y="1687513"/>
            <a:ext cx="4725174" cy="6750050"/>
          </a:xfrm>
          <a:prstGeom prst="roundRect">
            <a:avLst>
              <a:gd name="adj" fmla="val 1858"/>
            </a:avLst>
          </a:prstGeom>
          <a:noFill/>
          <a:ln>
            <a:noFill/>
          </a:ln>
          <a:effectLst>
            <a:outerShdw blurRad="50800" dist="50800" dir="5400000" algn="tl" rotWithShape="0">
              <a:srgbClr val="000000">
                <a:alpha val="43137"/>
              </a:srgbClr>
            </a:outerShdw>
          </a:effectLst>
        </p:spPr>
      </p:sp>
      <p:sp>
        <p:nvSpPr>
          <p:cNvPr id="70" name="Google Shape;70;p25"/>
          <p:cNvSpPr txBox="1">
            <a:spLocks noGrp="1"/>
          </p:cNvSpPr>
          <p:nvPr>
            <p:ph type="body" idx="1"/>
          </p:nvPr>
        </p:nvSpPr>
        <p:spPr>
          <a:xfrm>
            <a:off x="1705212" y="5400040"/>
            <a:ext cx="7507627" cy="2025015"/>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71" name="Google Shape;71;p25"/>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5"/>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5"/>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4"/>
        <p:cNvGrpSpPr/>
        <p:nvPr/>
      </p:nvGrpSpPr>
      <p:grpSpPr>
        <a:xfrm>
          <a:off x="0" y="0"/>
          <a:ext cx="0" cy="0"/>
          <a:chOff x="0" y="0"/>
          <a:chExt cx="0" cy="0"/>
        </a:xfrm>
      </p:grpSpPr>
      <p:sp>
        <p:nvSpPr>
          <p:cNvPr id="75" name="Google Shape;75;p26"/>
          <p:cNvSpPr txBox="1">
            <a:spLocks noGrp="1"/>
          </p:cNvSpPr>
          <p:nvPr>
            <p:ph type="title"/>
          </p:nvPr>
        </p:nvSpPr>
        <p:spPr>
          <a:xfrm>
            <a:off x="1705215" y="7087533"/>
            <a:ext cx="13030485" cy="836726"/>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3543"/>
              <a:buFont typeface="Century Gothic"/>
              <a:buNone/>
              <a:defRPr sz="3543"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6"/>
          <p:cNvSpPr>
            <a:spLocks noGrp="1"/>
          </p:cNvSpPr>
          <p:nvPr>
            <p:ph type="pic" idx="2"/>
          </p:nvPr>
        </p:nvSpPr>
        <p:spPr>
          <a:xfrm>
            <a:off x="1705213" y="1012507"/>
            <a:ext cx="13030487" cy="5375039"/>
          </a:xfrm>
          <a:prstGeom prst="roundRect">
            <a:avLst>
              <a:gd name="adj" fmla="val 1858"/>
            </a:avLst>
          </a:prstGeom>
          <a:noFill/>
          <a:ln>
            <a:noFill/>
          </a:ln>
          <a:effectLst>
            <a:outerShdw blurRad="50800" dist="50800" dir="5400000" algn="tl" rotWithShape="0">
              <a:srgbClr val="000000">
                <a:alpha val="43137"/>
              </a:srgbClr>
            </a:outerShdw>
          </a:effectLst>
        </p:spPr>
      </p:sp>
      <p:sp>
        <p:nvSpPr>
          <p:cNvPr id="77" name="Google Shape;77;p26"/>
          <p:cNvSpPr txBox="1">
            <a:spLocks noGrp="1"/>
          </p:cNvSpPr>
          <p:nvPr>
            <p:ph type="body" idx="1"/>
          </p:nvPr>
        </p:nvSpPr>
        <p:spPr>
          <a:xfrm>
            <a:off x="1705214" y="7924259"/>
            <a:ext cx="13030484" cy="728911"/>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418"/>
              <a:buNone/>
              <a:defRPr sz="1771"/>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78" name="Google Shape;78;p26"/>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6"/>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6"/>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81"/>
        <p:cNvGrpSpPr/>
        <p:nvPr/>
      </p:nvGrpSpPr>
      <p:grpSpPr>
        <a:xfrm>
          <a:off x="0" y="0"/>
          <a:ext cx="0" cy="0"/>
          <a:chOff x="0" y="0"/>
          <a:chExt cx="0" cy="0"/>
        </a:xfrm>
      </p:grpSpPr>
      <p:sp>
        <p:nvSpPr>
          <p:cNvPr id="82" name="Google Shape;82;p27"/>
          <p:cNvSpPr txBox="1">
            <a:spLocks noGrp="1"/>
          </p:cNvSpPr>
          <p:nvPr>
            <p:ph type="title"/>
          </p:nvPr>
        </p:nvSpPr>
        <p:spPr>
          <a:xfrm>
            <a:off x="1705212" y="2137516"/>
            <a:ext cx="13030488" cy="2925022"/>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7087"/>
              <a:buFont typeface="Century Gothic"/>
              <a:buNone/>
              <a:defRPr sz="7087"/>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7"/>
          <p:cNvSpPr txBox="1">
            <a:spLocks noGrp="1"/>
          </p:cNvSpPr>
          <p:nvPr>
            <p:ph type="body" idx="1"/>
          </p:nvPr>
        </p:nvSpPr>
        <p:spPr>
          <a:xfrm>
            <a:off x="1705212" y="5400040"/>
            <a:ext cx="13030488" cy="3487526"/>
          </a:xfrm>
          <a:prstGeom prst="rect">
            <a:avLst/>
          </a:prstGeom>
          <a:noFill/>
          <a:ln>
            <a:noFill/>
          </a:ln>
        </p:spPr>
        <p:txBody>
          <a:bodyPr spcFirstLastPara="1" wrap="square" lIns="91425" tIns="45700" rIns="91425" bIns="45700" anchor="ctr" anchorCtr="0">
            <a:normAutofit/>
          </a:bodyPr>
          <a:lstStyle>
            <a:lvl1pPr marL="457200" lvl="0" indent="-228600" algn="l">
              <a:spcBef>
                <a:spcPts val="1476"/>
              </a:spcBef>
              <a:spcAft>
                <a:spcPts val="0"/>
              </a:spcAft>
              <a:buSzPts val="2126"/>
              <a:buNone/>
              <a:defRPr sz="2658"/>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84" name="Google Shape;84;p27"/>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7"/>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7"/>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87"/>
        <p:cNvGrpSpPr/>
        <p:nvPr/>
      </p:nvGrpSpPr>
      <p:grpSpPr>
        <a:xfrm>
          <a:off x="0" y="0"/>
          <a:ext cx="0" cy="0"/>
          <a:chOff x="0" y="0"/>
          <a:chExt cx="0" cy="0"/>
        </a:xfrm>
      </p:grpSpPr>
      <p:sp>
        <p:nvSpPr>
          <p:cNvPr id="88" name="Google Shape;88;p28"/>
          <p:cNvSpPr txBox="1">
            <a:spLocks noGrp="1"/>
          </p:cNvSpPr>
          <p:nvPr>
            <p:ph type="title"/>
          </p:nvPr>
        </p:nvSpPr>
        <p:spPr>
          <a:xfrm>
            <a:off x="2325088" y="2137516"/>
            <a:ext cx="11810447" cy="3430204"/>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7087"/>
              <a:buFont typeface="Century Gothic"/>
              <a:buNone/>
              <a:defRPr sz="7087"/>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8"/>
          <p:cNvSpPr txBox="1">
            <a:spLocks noGrp="1"/>
          </p:cNvSpPr>
          <p:nvPr>
            <p:ph type="body" idx="1"/>
          </p:nvPr>
        </p:nvSpPr>
        <p:spPr>
          <a:xfrm>
            <a:off x="2850106" y="5567719"/>
            <a:ext cx="10747909" cy="505182"/>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b="0" i="0" cap="small">
                <a:solidFill>
                  <a:srgbClr val="86D1D8"/>
                </a:solidFill>
                <a:latin typeface="Century Gothic"/>
                <a:ea typeface="Century Gothic"/>
                <a:cs typeface="Century Gothic"/>
                <a:sym typeface="Century Gothic"/>
              </a:defRPr>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90" name="Google Shape;90;p28"/>
          <p:cNvSpPr txBox="1">
            <a:spLocks noGrp="1"/>
          </p:cNvSpPr>
          <p:nvPr>
            <p:ph type="body" idx="2"/>
          </p:nvPr>
        </p:nvSpPr>
        <p:spPr>
          <a:xfrm>
            <a:off x="1705212" y="6423262"/>
            <a:ext cx="13030488" cy="2475018"/>
          </a:xfrm>
          <a:prstGeom prst="rect">
            <a:avLst/>
          </a:prstGeom>
          <a:noFill/>
          <a:ln>
            <a:noFill/>
          </a:ln>
        </p:spPr>
        <p:txBody>
          <a:bodyPr spcFirstLastPara="1" wrap="square" lIns="91425" tIns="45700" rIns="91425" bIns="45700" anchor="ctr" anchorCtr="0">
            <a:normAutofit/>
          </a:bodyPr>
          <a:lstStyle>
            <a:lvl1pPr marL="457200" lvl="0" indent="-228600" algn="l">
              <a:spcBef>
                <a:spcPts val="1476"/>
              </a:spcBef>
              <a:spcAft>
                <a:spcPts val="0"/>
              </a:spcAft>
              <a:buSzPts val="2126"/>
              <a:buNone/>
              <a:defRPr sz="2658"/>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91" name="Google Shape;91;p28"/>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8"/>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8"/>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
        <p:nvSpPr>
          <p:cNvPr id="94" name="Google Shape;94;p28"/>
          <p:cNvSpPr txBox="1"/>
          <p:nvPr/>
        </p:nvSpPr>
        <p:spPr>
          <a:xfrm>
            <a:off x="1326272" y="1433947"/>
            <a:ext cx="1183969" cy="286418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8012" b="0" i="0">
                <a:solidFill>
                  <a:srgbClr val="86D1D8"/>
                </a:solidFill>
                <a:latin typeface="Arial"/>
                <a:ea typeface="Arial"/>
                <a:cs typeface="Arial"/>
                <a:sym typeface="Arial"/>
              </a:rPr>
              <a:t>“</a:t>
            </a:r>
            <a:endParaRPr/>
          </a:p>
        </p:txBody>
      </p:sp>
      <p:sp>
        <p:nvSpPr>
          <p:cNvPr id="95" name="Google Shape;95;p28"/>
          <p:cNvSpPr txBox="1"/>
          <p:nvPr/>
        </p:nvSpPr>
        <p:spPr>
          <a:xfrm>
            <a:off x="13775837" y="3858966"/>
            <a:ext cx="1183969" cy="286418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8012" b="0" i="0">
                <a:solidFill>
                  <a:srgbClr val="86D1D8"/>
                </a:solidFill>
                <a:latin typeface="Arial"/>
                <a:ea typeface="Arial"/>
                <a:cs typeface="Arial"/>
                <a:sym typeface="Aria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96"/>
        <p:cNvGrpSpPr/>
        <p:nvPr/>
      </p:nvGrpSpPr>
      <p:grpSpPr>
        <a:xfrm>
          <a:off x="0" y="0"/>
          <a:ext cx="0" cy="0"/>
          <a:chOff x="0" y="0"/>
          <a:chExt cx="0" cy="0"/>
        </a:xfrm>
      </p:grpSpPr>
      <p:sp>
        <p:nvSpPr>
          <p:cNvPr id="97" name="Google Shape;97;p29"/>
          <p:cNvSpPr txBox="1">
            <a:spLocks noGrp="1"/>
          </p:cNvSpPr>
          <p:nvPr>
            <p:ph type="title"/>
          </p:nvPr>
        </p:nvSpPr>
        <p:spPr>
          <a:xfrm>
            <a:off x="1705211" y="4612535"/>
            <a:ext cx="13030490" cy="2440737"/>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5906"/>
              <a:buFont typeface="Century Gothic"/>
              <a:buNone/>
              <a:defRPr sz="5906"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9"/>
          <p:cNvSpPr txBox="1">
            <a:spLocks noGrp="1"/>
          </p:cNvSpPr>
          <p:nvPr>
            <p:ph type="body" idx="1"/>
          </p:nvPr>
        </p:nvSpPr>
        <p:spPr>
          <a:xfrm>
            <a:off x="1705212" y="7053272"/>
            <a:ext cx="13030488" cy="1270285"/>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2362"/>
              <a:buNone/>
              <a:defRPr sz="2953" cap="none">
                <a:solidFill>
                  <a:srgbClr val="86D1D8"/>
                </a:solidFill>
              </a:defRPr>
            </a:lvl1pPr>
            <a:lvl2pPr marL="914400" lvl="1" indent="-228600" algn="l">
              <a:spcBef>
                <a:spcPts val="1476"/>
              </a:spcBef>
              <a:spcAft>
                <a:spcPts val="0"/>
              </a:spcAft>
              <a:buSzPts val="2126"/>
              <a:buNone/>
              <a:defRPr sz="2658">
                <a:solidFill>
                  <a:schemeClr val="lt1"/>
                </a:solidFill>
              </a:defRPr>
            </a:lvl2pPr>
            <a:lvl3pPr marL="1371600" lvl="2" indent="-228600" algn="l">
              <a:spcBef>
                <a:spcPts val="1476"/>
              </a:spcBef>
              <a:spcAft>
                <a:spcPts val="0"/>
              </a:spcAft>
              <a:buSzPts val="1890"/>
              <a:buNone/>
              <a:defRPr sz="2362">
                <a:solidFill>
                  <a:schemeClr val="lt1"/>
                </a:solidFill>
              </a:defRPr>
            </a:lvl3pPr>
            <a:lvl4pPr marL="1828800" lvl="3" indent="-228600" algn="l">
              <a:spcBef>
                <a:spcPts val="1476"/>
              </a:spcBef>
              <a:spcAft>
                <a:spcPts val="0"/>
              </a:spcAft>
              <a:buSzPts val="1654"/>
              <a:buNone/>
              <a:defRPr sz="2067">
                <a:solidFill>
                  <a:schemeClr val="lt1"/>
                </a:solidFill>
              </a:defRPr>
            </a:lvl4pPr>
            <a:lvl5pPr marL="2286000" lvl="4" indent="-228600" algn="l">
              <a:spcBef>
                <a:spcPts val="1476"/>
              </a:spcBef>
              <a:spcAft>
                <a:spcPts val="0"/>
              </a:spcAft>
              <a:buSzPts val="1654"/>
              <a:buNone/>
              <a:defRPr sz="2067">
                <a:solidFill>
                  <a:schemeClr val="lt1"/>
                </a:solidFill>
              </a:defRPr>
            </a:lvl5pPr>
            <a:lvl6pPr marL="2743200" lvl="5" indent="-228600" algn="l">
              <a:spcBef>
                <a:spcPts val="1476"/>
              </a:spcBef>
              <a:spcAft>
                <a:spcPts val="0"/>
              </a:spcAft>
              <a:buSzPts val="1654"/>
              <a:buNone/>
              <a:defRPr sz="2067">
                <a:solidFill>
                  <a:schemeClr val="lt1"/>
                </a:solidFill>
              </a:defRPr>
            </a:lvl6pPr>
            <a:lvl7pPr marL="3200400" lvl="6" indent="-228600" algn="l">
              <a:spcBef>
                <a:spcPts val="1476"/>
              </a:spcBef>
              <a:spcAft>
                <a:spcPts val="0"/>
              </a:spcAft>
              <a:buSzPts val="1654"/>
              <a:buNone/>
              <a:defRPr sz="2067">
                <a:solidFill>
                  <a:schemeClr val="lt1"/>
                </a:solidFill>
              </a:defRPr>
            </a:lvl7pPr>
            <a:lvl8pPr marL="3657600" lvl="7" indent="-228600" algn="l">
              <a:spcBef>
                <a:spcPts val="1476"/>
              </a:spcBef>
              <a:spcAft>
                <a:spcPts val="0"/>
              </a:spcAft>
              <a:buSzPts val="1654"/>
              <a:buNone/>
              <a:defRPr sz="2067">
                <a:solidFill>
                  <a:schemeClr val="lt1"/>
                </a:solidFill>
              </a:defRPr>
            </a:lvl8pPr>
            <a:lvl9pPr marL="4114800" lvl="8" indent="-228600" algn="l">
              <a:spcBef>
                <a:spcPts val="1476"/>
              </a:spcBef>
              <a:spcAft>
                <a:spcPts val="0"/>
              </a:spcAft>
              <a:buSzPts val="1654"/>
              <a:buNone/>
              <a:defRPr sz="2067">
                <a:solidFill>
                  <a:schemeClr val="lt1"/>
                </a:solidFill>
              </a:defRPr>
            </a:lvl9pPr>
          </a:lstStyle>
          <a:p>
            <a:endParaRPr/>
          </a:p>
        </p:txBody>
      </p:sp>
      <p:sp>
        <p:nvSpPr>
          <p:cNvPr id="99" name="Google Shape;99;p29"/>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9"/>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29"/>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2"/>
        <p:cNvGrpSpPr/>
        <p:nvPr/>
      </p:nvGrpSpPr>
      <p:grpSpPr>
        <a:xfrm>
          <a:off x="0" y="0"/>
          <a:ext cx="0" cy="0"/>
          <a:chOff x="0" y="0"/>
          <a:chExt cx="0" cy="0"/>
        </a:xfrm>
      </p:grpSpPr>
      <p:sp>
        <p:nvSpPr>
          <p:cNvPr id="103" name="Google Shape;103;p30"/>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6201"/>
              <a:buFont typeface="Century Gothic"/>
              <a:buNone/>
              <a:defRPr sz="6201"/>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30"/>
          <p:cNvSpPr txBox="1">
            <a:spLocks noGrp="1"/>
          </p:cNvSpPr>
          <p:nvPr>
            <p:ph type="body" idx="1"/>
          </p:nvPr>
        </p:nvSpPr>
        <p:spPr>
          <a:xfrm>
            <a:off x="934504" y="2925022"/>
            <a:ext cx="4350848"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105" name="Google Shape;105;p30"/>
          <p:cNvSpPr txBox="1">
            <a:spLocks noGrp="1"/>
          </p:cNvSpPr>
          <p:nvPr>
            <p:ph type="body" idx="2"/>
          </p:nvPr>
        </p:nvSpPr>
        <p:spPr>
          <a:xfrm>
            <a:off x="963318" y="3937529"/>
            <a:ext cx="4322034" cy="5299259"/>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106" name="Google Shape;106;p30"/>
          <p:cNvSpPr txBox="1">
            <a:spLocks noGrp="1"/>
          </p:cNvSpPr>
          <p:nvPr>
            <p:ph type="body" idx="3"/>
          </p:nvPr>
        </p:nvSpPr>
        <p:spPr>
          <a:xfrm>
            <a:off x="5733961" y="2925022"/>
            <a:ext cx="4335161"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107" name="Google Shape;107;p30"/>
          <p:cNvSpPr txBox="1">
            <a:spLocks noGrp="1"/>
          </p:cNvSpPr>
          <p:nvPr>
            <p:ph type="body" idx="4"/>
          </p:nvPr>
        </p:nvSpPr>
        <p:spPr>
          <a:xfrm>
            <a:off x="5718379" y="3937529"/>
            <a:ext cx="4350742" cy="5299259"/>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108" name="Google Shape;108;p30"/>
          <p:cNvSpPr txBox="1">
            <a:spLocks noGrp="1"/>
          </p:cNvSpPr>
          <p:nvPr>
            <p:ph type="body" idx="5"/>
          </p:nvPr>
        </p:nvSpPr>
        <p:spPr>
          <a:xfrm>
            <a:off x="10519138" y="2925022"/>
            <a:ext cx="4329066"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109" name="Google Shape;109;p30"/>
          <p:cNvSpPr txBox="1">
            <a:spLocks noGrp="1"/>
          </p:cNvSpPr>
          <p:nvPr>
            <p:ph type="body" idx="6"/>
          </p:nvPr>
        </p:nvSpPr>
        <p:spPr>
          <a:xfrm>
            <a:off x="10519138" y="3937529"/>
            <a:ext cx="4329066" cy="5299259"/>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cxnSp>
        <p:nvCxnSpPr>
          <p:cNvPr id="110" name="Google Shape;110;p30"/>
          <p:cNvCxnSpPr/>
          <p:nvPr/>
        </p:nvCxnSpPr>
        <p:spPr>
          <a:xfrm>
            <a:off x="5501397" y="3150024"/>
            <a:ext cx="0" cy="5850043"/>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11" name="Google Shape;111;p30"/>
          <p:cNvCxnSpPr/>
          <p:nvPr/>
        </p:nvCxnSpPr>
        <p:spPr>
          <a:xfrm>
            <a:off x="10279257" y="3150023"/>
            <a:ext cx="0" cy="5856661"/>
          </a:xfrm>
          <a:prstGeom prst="straightConnector1">
            <a:avLst/>
          </a:prstGeom>
          <a:noFill/>
          <a:ln w="12700" cap="flat" cmpd="sng">
            <a:solidFill>
              <a:srgbClr val="86D1D8">
                <a:alpha val="40000"/>
              </a:srgbClr>
            </a:solidFill>
            <a:prstDash val="solid"/>
            <a:round/>
            <a:headEnd type="none" w="sm" len="sm"/>
            <a:tailEnd type="none" w="sm" len="sm"/>
          </a:ln>
        </p:spPr>
      </p:cxnSp>
      <p:sp>
        <p:nvSpPr>
          <p:cNvPr id="112" name="Google Shape;112;p30"/>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30"/>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30"/>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5"/>
        <p:cNvGrpSpPr/>
        <p:nvPr/>
      </p:nvGrpSpPr>
      <p:grpSpPr>
        <a:xfrm>
          <a:off x="0" y="0"/>
          <a:ext cx="0" cy="0"/>
          <a:chOff x="0" y="0"/>
          <a:chExt cx="0" cy="0"/>
        </a:xfrm>
      </p:grpSpPr>
      <p:sp>
        <p:nvSpPr>
          <p:cNvPr id="116" name="Google Shape;116;p31"/>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6201"/>
              <a:buFont typeface="Century Gothic"/>
              <a:buNone/>
              <a:defRPr sz="6201"/>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31"/>
          <p:cNvSpPr txBox="1">
            <a:spLocks noGrp="1"/>
          </p:cNvSpPr>
          <p:nvPr>
            <p:ph type="body" idx="1"/>
          </p:nvPr>
        </p:nvSpPr>
        <p:spPr>
          <a:xfrm>
            <a:off x="963317" y="6276054"/>
            <a:ext cx="4340785"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118" name="Google Shape;118;p31"/>
          <p:cNvSpPr>
            <a:spLocks noGrp="1"/>
          </p:cNvSpPr>
          <p:nvPr>
            <p:ph type="pic" idx="2"/>
          </p:nvPr>
        </p:nvSpPr>
        <p:spPr>
          <a:xfrm>
            <a:off x="963317" y="3262524"/>
            <a:ext cx="4340785" cy="2250017"/>
          </a:xfrm>
          <a:prstGeom prst="roundRect">
            <a:avLst>
              <a:gd name="adj" fmla="val 1858"/>
            </a:avLst>
          </a:prstGeom>
          <a:noFill/>
          <a:ln>
            <a:noFill/>
          </a:ln>
          <a:effectLst>
            <a:outerShdw blurRad="50800" dist="50800" dir="5400000" algn="tl" rotWithShape="0">
              <a:srgbClr val="000000">
                <a:alpha val="43137"/>
              </a:srgbClr>
            </a:outerShdw>
          </a:effectLst>
        </p:spPr>
      </p:sp>
      <p:sp>
        <p:nvSpPr>
          <p:cNvPr id="119" name="Google Shape;119;p31"/>
          <p:cNvSpPr txBox="1">
            <a:spLocks noGrp="1"/>
          </p:cNvSpPr>
          <p:nvPr>
            <p:ph type="body" idx="3"/>
          </p:nvPr>
        </p:nvSpPr>
        <p:spPr>
          <a:xfrm>
            <a:off x="963317" y="7126842"/>
            <a:ext cx="4340785" cy="973219"/>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120" name="Google Shape;120;p31"/>
          <p:cNvSpPr txBox="1">
            <a:spLocks noGrp="1"/>
          </p:cNvSpPr>
          <p:nvPr>
            <p:ph type="body" idx="4"/>
          </p:nvPr>
        </p:nvSpPr>
        <p:spPr>
          <a:xfrm>
            <a:off x="5742400" y="6276054"/>
            <a:ext cx="4326722"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121" name="Google Shape;121;p31"/>
          <p:cNvSpPr>
            <a:spLocks noGrp="1"/>
          </p:cNvSpPr>
          <p:nvPr>
            <p:ph type="pic" idx="5"/>
          </p:nvPr>
        </p:nvSpPr>
        <p:spPr>
          <a:xfrm>
            <a:off x="5742398" y="3262524"/>
            <a:ext cx="4326722" cy="2250017"/>
          </a:xfrm>
          <a:prstGeom prst="roundRect">
            <a:avLst>
              <a:gd name="adj" fmla="val 1858"/>
            </a:avLst>
          </a:prstGeom>
          <a:noFill/>
          <a:ln>
            <a:noFill/>
          </a:ln>
          <a:effectLst>
            <a:outerShdw blurRad="50800" dist="50800" dir="5400000" algn="tl" rotWithShape="0">
              <a:srgbClr val="000000">
                <a:alpha val="43137"/>
              </a:srgbClr>
            </a:outerShdw>
          </a:effectLst>
        </p:spPr>
      </p:sp>
      <p:sp>
        <p:nvSpPr>
          <p:cNvPr id="122" name="Google Shape;122;p31"/>
          <p:cNvSpPr txBox="1">
            <a:spLocks noGrp="1"/>
          </p:cNvSpPr>
          <p:nvPr>
            <p:ph type="body" idx="6"/>
          </p:nvPr>
        </p:nvSpPr>
        <p:spPr>
          <a:xfrm>
            <a:off x="5740401" y="7126840"/>
            <a:ext cx="4332452" cy="973219"/>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123" name="Google Shape;123;p31"/>
          <p:cNvSpPr txBox="1">
            <a:spLocks noGrp="1"/>
          </p:cNvSpPr>
          <p:nvPr>
            <p:ph type="body" idx="7"/>
          </p:nvPr>
        </p:nvSpPr>
        <p:spPr>
          <a:xfrm>
            <a:off x="10519138" y="6276054"/>
            <a:ext cx="4329066"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124" name="Google Shape;124;p31"/>
          <p:cNvSpPr>
            <a:spLocks noGrp="1"/>
          </p:cNvSpPr>
          <p:nvPr>
            <p:ph type="pic" idx="8"/>
          </p:nvPr>
        </p:nvSpPr>
        <p:spPr>
          <a:xfrm>
            <a:off x="10519137" y="3262524"/>
            <a:ext cx="4329066" cy="2250017"/>
          </a:xfrm>
          <a:prstGeom prst="roundRect">
            <a:avLst>
              <a:gd name="adj" fmla="val 1858"/>
            </a:avLst>
          </a:prstGeom>
          <a:noFill/>
          <a:ln>
            <a:noFill/>
          </a:ln>
          <a:effectLst>
            <a:outerShdw blurRad="50800" dist="50800" dir="5400000" algn="tl" rotWithShape="0">
              <a:srgbClr val="000000">
                <a:alpha val="43137"/>
              </a:srgbClr>
            </a:outerShdw>
          </a:effectLst>
        </p:spPr>
      </p:sp>
      <p:sp>
        <p:nvSpPr>
          <p:cNvPr id="125" name="Google Shape;125;p31"/>
          <p:cNvSpPr txBox="1">
            <a:spLocks noGrp="1"/>
          </p:cNvSpPr>
          <p:nvPr>
            <p:ph type="body" idx="9"/>
          </p:nvPr>
        </p:nvSpPr>
        <p:spPr>
          <a:xfrm>
            <a:off x="10518954" y="7126837"/>
            <a:ext cx="4334801" cy="973219"/>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cxnSp>
        <p:nvCxnSpPr>
          <p:cNvPr id="126" name="Google Shape;126;p31"/>
          <p:cNvCxnSpPr/>
          <p:nvPr/>
        </p:nvCxnSpPr>
        <p:spPr>
          <a:xfrm>
            <a:off x="5501397" y="3150024"/>
            <a:ext cx="0" cy="5850043"/>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27" name="Google Shape;127;p31"/>
          <p:cNvCxnSpPr/>
          <p:nvPr/>
        </p:nvCxnSpPr>
        <p:spPr>
          <a:xfrm>
            <a:off x="10279257" y="3150023"/>
            <a:ext cx="0" cy="5856661"/>
          </a:xfrm>
          <a:prstGeom prst="straightConnector1">
            <a:avLst/>
          </a:prstGeom>
          <a:noFill/>
          <a:ln w="12700" cap="flat" cmpd="sng">
            <a:solidFill>
              <a:srgbClr val="86D1D8">
                <a:alpha val="40000"/>
              </a:srgbClr>
            </a:solidFill>
            <a:prstDash val="solid"/>
            <a:round/>
            <a:headEnd type="none" w="sm" len="sm"/>
            <a:tailEnd type="none" w="sm" len="sm"/>
          </a:ln>
        </p:spPr>
      </p:cxnSp>
      <p:sp>
        <p:nvSpPr>
          <p:cNvPr id="128" name="Google Shape;128;p31"/>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31"/>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31"/>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1"/>
        <p:cNvGrpSpPr/>
        <p:nvPr/>
      </p:nvGrpSpPr>
      <p:grpSpPr>
        <a:xfrm>
          <a:off x="0" y="0"/>
          <a:ext cx="0" cy="0"/>
          <a:chOff x="0" y="0"/>
          <a:chExt cx="0" cy="0"/>
        </a:xfrm>
      </p:grpSpPr>
      <p:sp>
        <p:nvSpPr>
          <p:cNvPr id="132" name="Google Shape;132;p32"/>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32"/>
          <p:cNvSpPr txBox="1">
            <a:spLocks noGrp="1"/>
          </p:cNvSpPr>
          <p:nvPr>
            <p:ph type="body" idx="1"/>
          </p:nvPr>
        </p:nvSpPr>
        <p:spPr>
          <a:xfrm rot="5400000">
            <a:off x="5136366" y="-476494"/>
            <a:ext cx="6194162" cy="13208962"/>
          </a:xfrm>
          <a:prstGeom prst="rect">
            <a:avLst/>
          </a:prstGeom>
          <a:noFill/>
          <a:ln>
            <a:noFill/>
          </a:ln>
        </p:spPr>
        <p:txBody>
          <a:bodyPr spcFirstLastPara="1" wrap="square" lIns="91425" tIns="45700" rIns="91425" bIns="45700" anchor="t" anchorCtr="0">
            <a:normAutofit/>
          </a:bodyPr>
          <a:lstStyle>
            <a:lvl1pPr marL="457200" lvl="0" indent="-320040" algn="l">
              <a:spcBef>
                <a:spcPts val="1476"/>
              </a:spcBef>
              <a:spcAft>
                <a:spcPts val="0"/>
              </a:spcAft>
              <a:buSzPts val="1440"/>
              <a:buChar char="►"/>
              <a:defRPr/>
            </a:lvl1pPr>
            <a:lvl2pPr marL="914400" lvl="1" indent="-320040" algn="l">
              <a:spcBef>
                <a:spcPts val="1476"/>
              </a:spcBef>
              <a:spcAft>
                <a:spcPts val="0"/>
              </a:spcAft>
              <a:buSzPts val="1440"/>
              <a:buChar char="►"/>
              <a:defRPr/>
            </a:lvl2pPr>
            <a:lvl3pPr marL="1371600" lvl="2" indent="-320039" algn="l">
              <a:spcBef>
                <a:spcPts val="1476"/>
              </a:spcBef>
              <a:spcAft>
                <a:spcPts val="0"/>
              </a:spcAft>
              <a:buSzPts val="1440"/>
              <a:buChar char="►"/>
              <a:defRPr/>
            </a:lvl3pPr>
            <a:lvl4pPr marL="1828800" lvl="3" indent="-320039" algn="l">
              <a:spcBef>
                <a:spcPts val="1476"/>
              </a:spcBef>
              <a:spcAft>
                <a:spcPts val="0"/>
              </a:spcAft>
              <a:buSzPts val="1440"/>
              <a:buChar char="►"/>
              <a:defRPr/>
            </a:lvl4pPr>
            <a:lvl5pPr marL="2286000" lvl="4" indent="-320039" algn="l">
              <a:spcBef>
                <a:spcPts val="1476"/>
              </a:spcBef>
              <a:spcAft>
                <a:spcPts val="0"/>
              </a:spcAft>
              <a:buSzPts val="1440"/>
              <a:buChar char="►"/>
              <a:defRPr/>
            </a:lvl5pPr>
            <a:lvl6pPr marL="2743200" lvl="5" indent="-320039" algn="l">
              <a:spcBef>
                <a:spcPts val="1476"/>
              </a:spcBef>
              <a:spcAft>
                <a:spcPts val="0"/>
              </a:spcAft>
              <a:buSzPts val="1440"/>
              <a:buChar char="►"/>
              <a:defRPr/>
            </a:lvl6pPr>
            <a:lvl7pPr marL="3200400" lvl="6" indent="-320039" algn="l">
              <a:spcBef>
                <a:spcPts val="1476"/>
              </a:spcBef>
              <a:spcAft>
                <a:spcPts val="0"/>
              </a:spcAft>
              <a:buSzPts val="1440"/>
              <a:buChar char="►"/>
              <a:defRPr/>
            </a:lvl7pPr>
            <a:lvl8pPr marL="3657600" lvl="7" indent="-320040" algn="l">
              <a:spcBef>
                <a:spcPts val="1476"/>
              </a:spcBef>
              <a:spcAft>
                <a:spcPts val="0"/>
              </a:spcAft>
              <a:buSzPts val="1440"/>
              <a:buChar char="►"/>
              <a:defRPr/>
            </a:lvl8pPr>
            <a:lvl9pPr marL="4114800" lvl="8" indent="-320040" algn="l">
              <a:spcBef>
                <a:spcPts val="1476"/>
              </a:spcBef>
              <a:spcAft>
                <a:spcPts val="0"/>
              </a:spcAft>
              <a:buSzPts val="1440"/>
              <a:buChar char="►"/>
              <a:defRPr/>
            </a:lvl9pPr>
          </a:lstStyle>
          <a:p>
            <a:endParaRPr/>
          </a:p>
        </p:txBody>
      </p:sp>
      <p:sp>
        <p:nvSpPr>
          <p:cNvPr id="134" name="Google Shape;134;p32"/>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2"/>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32"/>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7"/>
        <p:cNvGrpSpPr/>
        <p:nvPr/>
      </p:nvGrpSpPr>
      <p:grpSpPr>
        <a:xfrm>
          <a:off x="0" y="0"/>
          <a:ext cx="0" cy="0"/>
          <a:chOff x="0" y="0"/>
          <a:chExt cx="0" cy="0"/>
        </a:xfrm>
      </p:grpSpPr>
      <p:sp>
        <p:nvSpPr>
          <p:cNvPr id="138" name="Google Shape;138;p33"/>
          <p:cNvSpPr txBox="1">
            <a:spLocks noGrp="1"/>
          </p:cNvSpPr>
          <p:nvPr>
            <p:ph type="title"/>
          </p:nvPr>
        </p:nvSpPr>
        <p:spPr>
          <a:xfrm rot="5400000">
            <a:off x="9253594" y="3642177"/>
            <a:ext cx="8601626" cy="2587597"/>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3"/>
          <p:cNvSpPr txBox="1">
            <a:spLocks noGrp="1"/>
          </p:cNvSpPr>
          <p:nvPr>
            <p:ph type="body" idx="1"/>
          </p:nvPr>
        </p:nvSpPr>
        <p:spPr>
          <a:xfrm rot="5400000">
            <a:off x="2479897" y="-206411"/>
            <a:ext cx="7926620" cy="10959777"/>
          </a:xfrm>
          <a:prstGeom prst="rect">
            <a:avLst/>
          </a:prstGeom>
          <a:noFill/>
          <a:ln>
            <a:noFill/>
          </a:ln>
        </p:spPr>
        <p:txBody>
          <a:bodyPr spcFirstLastPara="1" wrap="square" lIns="91425" tIns="45700" rIns="91425" bIns="45700" anchor="t" anchorCtr="0">
            <a:normAutofit/>
          </a:bodyPr>
          <a:lstStyle>
            <a:lvl1pPr marL="457200" lvl="0" indent="-320040" algn="l">
              <a:spcBef>
                <a:spcPts val="1476"/>
              </a:spcBef>
              <a:spcAft>
                <a:spcPts val="0"/>
              </a:spcAft>
              <a:buSzPts val="1440"/>
              <a:buChar char="►"/>
              <a:defRPr/>
            </a:lvl1pPr>
            <a:lvl2pPr marL="914400" lvl="1" indent="-320040" algn="l">
              <a:spcBef>
                <a:spcPts val="1476"/>
              </a:spcBef>
              <a:spcAft>
                <a:spcPts val="0"/>
              </a:spcAft>
              <a:buSzPts val="1440"/>
              <a:buChar char="►"/>
              <a:defRPr/>
            </a:lvl2pPr>
            <a:lvl3pPr marL="1371600" lvl="2" indent="-320039" algn="l">
              <a:spcBef>
                <a:spcPts val="1476"/>
              </a:spcBef>
              <a:spcAft>
                <a:spcPts val="0"/>
              </a:spcAft>
              <a:buSzPts val="1440"/>
              <a:buChar char="►"/>
              <a:defRPr/>
            </a:lvl3pPr>
            <a:lvl4pPr marL="1828800" lvl="3" indent="-320039" algn="l">
              <a:spcBef>
                <a:spcPts val="1476"/>
              </a:spcBef>
              <a:spcAft>
                <a:spcPts val="0"/>
              </a:spcAft>
              <a:buSzPts val="1440"/>
              <a:buChar char="►"/>
              <a:defRPr/>
            </a:lvl4pPr>
            <a:lvl5pPr marL="2286000" lvl="4" indent="-320039" algn="l">
              <a:spcBef>
                <a:spcPts val="1476"/>
              </a:spcBef>
              <a:spcAft>
                <a:spcPts val="0"/>
              </a:spcAft>
              <a:buSzPts val="1440"/>
              <a:buChar char="►"/>
              <a:defRPr/>
            </a:lvl5pPr>
            <a:lvl6pPr marL="2743200" lvl="5" indent="-320039" algn="l">
              <a:spcBef>
                <a:spcPts val="1476"/>
              </a:spcBef>
              <a:spcAft>
                <a:spcPts val="0"/>
              </a:spcAft>
              <a:buSzPts val="1440"/>
              <a:buChar char="►"/>
              <a:defRPr/>
            </a:lvl6pPr>
            <a:lvl7pPr marL="3200400" lvl="6" indent="-320039" algn="l">
              <a:spcBef>
                <a:spcPts val="1476"/>
              </a:spcBef>
              <a:spcAft>
                <a:spcPts val="0"/>
              </a:spcAft>
              <a:buSzPts val="1440"/>
              <a:buChar char="►"/>
              <a:defRPr/>
            </a:lvl7pPr>
            <a:lvl8pPr marL="3657600" lvl="7" indent="-320040" algn="l">
              <a:spcBef>
                <a:spcPts val="1476"/>
              </a:spcBef>
              <a:spcAft>
                <a:spcPts val="0"/>
              </a:spcAft>
              <a:buSzPts val="1440"/>
              <a:buChar char="►"/>
              <a:defRPr/>
            </a:lvl8pPr>
            <a:lvl9pPr marL="4114800" lvl="8" indent="-320040" algn="l">
              <a:spcBef>
                <a:spcPts val="1476"/>
              </a:spcBef>
              <a:spcAft>
                <a:spcPts val="0"/>
              </a:spcAft>
              <a:buSzPts val="1440"/>
              <a:buChar char="►"/>
              <a:defRPr/>
            </a:lvl9pPr>
          </a:lstStyle>
          <a:p>
            <a:endParaRPr/>
          </a:p>
        </p:txBody>
      </p:sp>
      <p:sp>
        <p:nvSpPr>
          <p:cNvPr id="140" name="Google Shape;140;p33"/>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33"/>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3"/>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pic>
        <p:nvPicPr>
          <p:cNvPr id="6" name="Google Shape;6;p16"/>
          <p:cNvPicPr preferRelativeResize="0"/>
          <p:nvPr/>
        </p:nvPicPr>
        <p:blipFill rotWithShape="1">
          <a:blip r:embed="rId20">
            <a:alphaModFix/>
          </a:blip>
          <a:srcRect l="3613"/>
          <a:stretch/>
        </p:blipFill>
        <p:spPr>
          <a:xfrm>
            <a:off x="0" y="3941494"/>
            <a:ext cx="5960375" cy="6183582"/>
          </a:xfrm>
          <a:prstGeom prst="rect">
            <a:avLst/>
          </a:prstGeom>
          <a:noFill/>
          <a:ln>
            <a:noFill/>
          </a:ln>
        </p:spPr>
      </p:pic>
      <p:pic>
        <p:nvPicPr>
          <p:cNvPr id="7" name="Google Shape;7;p16"/>
          <p:cNvPicPr preferRelativeResize="0"/>
          <p:nvPr/>
        </p:nvPicPr>
        <p:blipFill rotWithShape="1">
          <a:blip r:embed="rId21">
            <a:alphaModFix/>
          </a:blip>
          <a:srcRect l="35640"/>
          <a:stretch/>
        </p:blipFill>
        <p:spPr>
          <a:xfrm>
            <a:off x="0" y="4270229"/>
            <a:ext cx="2247738" cy="3492329"/>
          </a:xfrm>
          <a:prstGeom prst="rect">
            <a:avLst/>
          </a:prstGeom>
          <a:noFill/>
          <a:ln>
            <a:noFill/>
          </a:ln>
        </p:spPr>
      </p:pic>
      <p:sp>
        <p:nvSpPr>
          <p:cNvPr id="8" name="Google Shape;8;p16"/>
          <p:cNvSpPr/>
          <p:nvPr/>
        </p:nvSpPr>
        <p:spPr>
          <a:xfrm>
            <a:off x="12710624" y="2475018"/>
            <a:ext cx="4162653" cy="4162531"/>
          </a:xfrm>
          <a:prstGeom prst="ellipse">
            <a:avLst/>
          </a:prstGeom>
          <a:gradFill>
            <a:gsLst>
              <a:gs pos="0">
                <a:srgbClr val="4CB9C3">
                  <a:alpha val="7058"/>
                </a:srgbClr>
              </a:gs>
              <a:gs pos="36000">
                <a:srgbClr val="4CB9C3">
                  <a:alpha val="5882"/>
                </a:srgbClr>
              </a:gs>
              <a:gs pos="69000">
                <a:srgbClr val="4CB9C3">
                  <a:alpha val="0"/>
                </a:srgbClr>
              </a:gs>
              <a:gs pos="100000">
                <a:srgbClr val="4CB9C3">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 name="Google Shape;9;p16"/>
          <p:cNvPicPr preferRelativeResize="0"/>
          <p:nvPr/>
        </p:nvPicPr>
        <p:blipFill rotWithShape="1">
          <a:blip r:embed="rId22">
            <a:alphaModFix/>
          </a:blip>
          <a:srcRect t="28813"/>
          <a:stretch/>
        </p:blipFill>
        <p:spPr>
          <a:xfrm>
            <a:off x="11810591" y="1"/>
            <a:ext cx="2367292" cy="1685161"/>
          </a:xfrm>
          <a:prstGeom prst="rect">
            <a:avLst/>
          </a:prstGeom>
          <a:noFill/>
          <a:ln>
            <a:noFill/>
          </a:ln>
        </p:spPr>
      </p:pic>
      <p:pic>
        <p:nvPicPr>
          <p:cNvPr id="10" name="Google Shape;10;p16"/>
          <p:cNvPicPr preferRelativeResize="0"/>
          <p:nvPr/>
        </p:nvPicPr>
        <p:blipFill rotWithShape="1">
          <a:blip r:embed="rId23">
            <a:alphaModFix/>
          </a:blip>
          <a:srcRect b="23320"/>
          <a:stretch/>
        </p:blipFill>
        <p:spPr>
          <a:xfrm>
            <a:off x="12705997" y="9000067"/>
            <a:ext cx="1467181" cy="1125008"/>
          </a:xfrm>
          <a:prstGeom prst="rect">
            <a:avLst/>
          </a:prstGeom>
          <a:noFill/>
          <a:ln>
            <a:noFill/>
          </a:ln>
        </p:spPr>
      </p:pic>
      <p:sp>
        <p:nvSpPr>
          <p:cNvPr id="11" name="Google Shape;11;p16"/>
          <p:cNvSpPr/>
          <p:nvPr/>
        </p:nvSpPr>
        <p:spPr>
          <a:xfrm>
            <a:off x="15410723" y="0"/>
            <a:ext cx="1012537" cy="1687513"/>
          </a:xfrm>
          <a:prstGeom prst="rect">
            <a:avLst/>
          </a:prstGeom>
          <a:solidFill>
            <a:schemeClr val="accent1"/>
          </a:solidFill>
          <a:ln>
            <a:noFill/>
          </a:ln>
          <a:effectLst>
            <a:outerShdw blurRad="38100" dist="25400" dir="5400000" rotWithShape="0">
              <a:srgbClr val="000000">
                <a:alpha val="4509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6"/>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lt2"/>
              </a:buClr>
              <a:buSzPts val="6201"/>
              <a:buFont typeface="Century Gothic"/>
              <a:buNone/>
              <a:defRPr sz="6201" b="0" i="0" u="none" strike="noStrike" cap="none">
                <a:solidFill>
                  <a:schemeClr val="lt2"/>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13" name="Google Shape;13;p16"/>
          <p:cNvSpPr txBox="1">
            <a:spLocks noGrp="1"/>
          </p:cNvSpPr>
          <p:nvPr>
            <p:ph type="body" idx="1"/>
          </p:nvPr>
        </p:nvSpPr>
        <p:spPr>
          <a:xfrm>
            <a:off x="1628966" y="3030906"/>
            <a:ext cx="13208962" cy="6194162"/>
          </a:xfrm>
          <a:prstGeom prst="rect">
            <a:avLst/>
          </a:prstGeom>
          <a:noFill/>
          <a:ln>
            <a:noFill/>
          </a:ln>
        </p:spPr>
        <p:txBody>
          <a:bodyPr spcFirstLastPara="1" wrap="square" lIns="91425" tIns="45700" rIns="91425" bIns="45700" anchor="t" anchorCtr="0">
            <a:normAutofit/>
          </a:bodyPr>
          <a:lstStyle>
            <a:lvl1pPr marL="457200" marR="0" lvl="0" indent="-378612" algn="l" rtl="0">
              <a:spcBef>
                <a:spcPts val="1476"/>
              </a:spcBef>
              <a:spcAft>
                <a:spcPts val="0"/>
              </a:spcAft>
              <a:buClr>
                <a:srgbClr val="86D1D8"/>
              </a:buClr>
              <a:buSzPts val="2362"/>
              <a:buFont typeface="Noto Sans Symbols"/>
              <a:buChar char="►"/>
              <a:defRPr sz="2953" b="0" i="0" u="none" strike="noStrike" cap="none">
                <a:solidFill>
                  <a:schemeClr val="lt1"/>
                </a:solidFill>
                <a:latin typeface="Century Gothic"/>
                <a:ea typeface="Century Gothic"/>
                <a:cs typeface="Century Gothic"/>
                <a:sym typeface="Century Gothic"/>
              </a:defRPr>
            </a:lvl1pPr>
            <a:lvl2pPr marL="914400" marR="0" lvl="1" indent="-363626" algn="l" rtl="0">
              <a:spcBef>
                <a:spcPts val="1476"/>
              </a:spcBef>
              <a:spcAft>
                <a:spcPts val="0"/>
              </a:spcAft>
              <a:buClr>
                <a:srgbClr val="86D1D8"/>
              </a:buClr>
              <a:buSzPts val="2126"/>
              <a:buFont typeface="Noto Sans Symbols"/>
              <a:buChar char="►"/>
              <a:defRPr sz="2658" b="0" i="0" u="none" strike="noStrike" cap="none">
                <a:solidFill>
                  <a:schemeClr val="lt1"/>
                </a:solidFill>
                <a:latin typeface="Century Gothic"/>
                <a:ea typeface="Century Gothic"/>
                <a:cs typeface="Century Gothic"/>
                <a:sym typeface="Century Gothic"/>
              </a:defRPr>
            </a:lvl2pPr>
            <a:lvl3pPr marL="1371600" marR="0" lvl="2" indent="-348589" algn="l" rtl="0">
              <a:spcBef>
                <a:spcPts val="1476"/>
              </a:spcBef>
              <a:spcAft>
                <a:spcPts val="0"/>
              </a:spcAft>
              <a:buClr>
                <a:srgbClr val="86D1D8"/>
              </a:buClr>
              <a:buSzPts val="1890"/>
              <a:buFont typeface="Noto Sans Symbols"/>
              <a:buChar char="►"/>
              <a:defRPr sz="2362" b="0" i="0" u="none" strike="noStrike" cap="none">
                <a:solidFill>
                  <a:schemeClr val="lt1"/>
                </a:solidFill>
                <a:latin typeface="Century Gothic"/>
                <a:ea typeface="Century Gothic"/>
                <a:cs typeface="Century Gothic"/>
                <a:sym typeface="Century Gothic"/>
              </a:defRPr>
            </a:lvl3pPr>
            <a:lvl4pPr marL="1828800" marR="0" lvl="3" indent="-333603" algn="l" rtl="0">
              <a:spcBef>
                <a:spcPts val="1476"/>
              </a:spcBef>
              <a:spcAft>
                <a:spcPts val="0"/>
              </a:spcAft>
              <a:buClr>
                <a:srgbClr val="86D1D8"/>
              </a:buClr>
              <a:buSzPts val="1654"/>
              <a:buFont typeface="Noto Sans Symbols"/>
              <a:buChar char="►"/>
              <a:defRPr sz="2067" b="0" i="0" u="none" strike="noStrike" cap="none">
                <a:solidFill>
                  <a:schemeClr val="lt1"/>
                </a:solidFill>
                <a:latin typeface="Century Gothic"/>
                <a:ea typeface="Century Gothic"/>
                <a:cs typeface="Century Gothic"/>
                <a:sym typeface="Century Gothic"/>
              </a:defRPr>
            </a:lvl4pPr>
            <a:lvl5pPr marL="2286000" marR="0" lvl="4" indent="-333603" algn="l" rtl="0">
              <a:spcBef>
                <a:spcPts val="1476"/>
              </a:spcBef>
              <a:spcAft>
                <a:spcPts val="0"/>
              </a:spcAft>
              <a:buClr>
                <a:srgbClr val="86D1D8"/>
              </a:buClr>
              <a:buSzPts val="1654"/>
              <a:buFont typeface="Noto Sans Symbols"/>
              <a:buChar char="►"/>
              <a:defRPr sz="2067" b="0" i="0" u="none" strike="noStrike" cap="none">
                <a:solidFill>
                  <a:schemeClr val="lt1"/>
                </a:solidFill>
                <a:latin typeface="Century Gothic"/>
                <a:ea typeface="Century Gothic"/>
                <a:cs typeface="Century Gothic"/>
                <a:sym typeface="Century Gothic"/>
              </a:defRPr>
            </a:lvl5pPr>
            <a:lvl6pPr marL="2743200" marR="0" lvl="5" indent="-333603" algn="l" rtl="0">
              <a:spcBef>
                <a:spcPts val="1476"/>
              </a:spcBef>
              <a:spcAft>
                <a:spcPts val="0"/>
              </a:spcAft>
              <a:buClr>
                <a:srgbClr val="86D1D8"/>
              </a:buClr>
              <a:buSzPts val="1654"/>
              <a:buFont typeface="Noto Sans Symbols"/>
              <a:buChar char="►"/>
              <a:defRPr sz="2067" b="0" i="0" u="none" strike="noStrike" cap="none">
                <a:solidFill>
                  <a:schemeClr val="lt1"/>
                </a:solidFill>
                <a:latin typeface="Century Gothic"/>
                <a:ea typeface="Century Gothic"/>
                <a:cs typeface="Century Gothic"/>
                <a:sym typeface="Century Gothic"/>
              </a:defRPr>
            </a:lvl6pPr>
            <a:lvl7pPr marL="3200400" marR="0" lvl="6" indent="-333603" algn="l" rtl="0">
              <a:spcBef>
                <a:spcPts val="1476"/>
              </a:spcBef>
              <a:spcAft>
                <a:spcPts val="0"/>
              </a:spcAft>
              <a:buClr>
                <a:srgbClr val="86D1D8"/>
              </a:buClr>
              <a:buSzPts val="1654"/>
              <a:buFont typeface="Noto Sans Symbols"/>
              <a:buChar char="►"/>
              <a:defRPr sz="2067" b="0" i="0" u="none" strike="noStrike" cap="none">
                <a:solidFill>
                  <a:schemeClr val="lt1"/>
                </a:solidFill>
                <a:latin typeface="Century Gothic"/>
                <a:ea typeface="Century Gothic"/>
                <a:cs typeface="Century Gothic"/>
                <a:sym typeface="Century Gothic"/>
              </a:defRPr>
            </a:lvl7pPr>
            <a:lvl8pPr marL="3657600" marR="0" lvl="7" indent="-333603" algn="l" rtl="0">
              <a:spcBef>
                <a:spcPts val="1476"/>
              </a:spcBef>
              <a:spcAft>
                <a:spcPts val="0"/>
              </a:spcAft>
              <a:buClr>
                <a:srgbClr val="86D1D8"/>
              </a:buClr>
              <a:buSzPts val="1654"/>
              <a:buFont typeface="Noto Sans Symbols"/>
              <a:buChar char="►"/>
              <a:defRPr sz="2067" b="0" i="0" u="none" strike="noStrike" cap="none">
                <a:solidFill>
                  <a:schemeClr val="lt1"/>
                </a:solidFill>
                <a:latin typeface="Century Gothic"/>
                <a:ea typeface="Century Gothic"/>
                <a:cs typeface="Century Gothic"/>
                <a:sym typeface="Century Gothic"/>
              </a:defRPr>
            </a:lvl8pPr>
            <a:lvl9pPr marL="4114800" marR="0" lvl="8" indent="-333603" algn="l" rtl="0">
              <a:spcBef>
                <a:spcPts val="1476"/>
              </a:spcBef>
              <a:spcAft>
                <a:spcPts val="0"/>
              </a:spcAft>
              <a:buClr>
                <a:srgbClr val="86D1D8"/>
              </a:buClr>
              <a:buSzPts val="1654"/>
              <a:buFont typeface="Noto Sans Symbols"/>
              <a:buChar char="►"/>
              <a:defRPr sz="2067" b="0" i="0" u="none" strike="noStrike" cap="none">
                <a:solidFill>
                  <a:schemeClr val="lt1"/>
                </a:solidFill>
                <a:latin typeface="Century Gothic"/>
                <a:ea typeface="Century Gothic"/>
                <a:cs typeface="Century Gothic"/>
                <a:sym typeface="Century Gothic"/>
              </a:defRPr>
            </a:lvl9pPr>
          </a:lstStyle>
          <a:p>
            <a:endParaRPr/>
          </a:p>
        </p:txBody>
      </p:sp>
      <p:sp>
        <p:nvSpPr>
          <p:cNvPr id="14" name="Google Shape;14;p16"/>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624"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5" name="Google Shape;15;p16"/>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624"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6" name="Google Shape;16;p16"/>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marR="0" lvl="0" indent="0" algn="ctr" rtl="0">
              <a:spcBef>
                <a:spcPts val="0"/>
              </a:spcBef>
              <a:buNone/>
              <a:defRPr sz="4134" b="0" i="0" u="none" strike="noStrike" cap="none">
                <a:solidFill>
                  <a:schemeClr val="lt1"/>
                </a:solidFill>
                <a:latin typeface="Century Gothic"/>
                <a:ea typeface="Century Gothic"/>
                <a:cs typeface="Century Gothic"/>
                <a:sym typeface="Century Gothic"/>
              </a:defRPr>
            </a:lvl1pPr>
            <a:lvl2pPr marL="0" marR="0" lvl="1" indent="0" algn="ctr" rtl="0">
              <a:spcBef>
                <a:spcPts val="0"/>
              </a:spcBef>
              <a:buNone/>
              <a:defRPr sz="4134" b="0" i="0" u="none" strike="noStrike" cap="none">
                <a:solidFill>
                  <a:schemeClr val="lt1"/>
                </a:solidFill>
                <a:latin typeface="Century Gothic"/>
                <a:ea typeface="Century Gothic"/>
                <a:cs typeface="Century Gothic"/>
                <a:sym typeface="Century Gothic"/>
              </a:defRPr>
            </a:lvl2pPr>
            <a:lvl3pPr marL="0" marR="0" lvl="2" indent="0" algn="ctr" rtl="0">
              <a:spcBef>
                <a:spcPts val="0"/>
              </a:spcBef>
              <a:buNone/>
              <a:defRPr sz="4134" b="0" i="0" u="none" strike="noStrike" cap="none">
                <a:solidFill>
                  <a:schemeClr val="lt1"/>
                </a:solidFill>
                <a:latin typeface="Century Gothic"/>
                <a:ea typeface="Century Gothic"/>
                <a:cs typeface="Century Gothic"/>
                <a:sym typeface="Century Gothic"/>
              </a:defRPr>
            </a:lvl3pPr>
            <a:lvl4pPr marL="0" marR="0" lvl="3" indent="0" algn="ctr" rtl="0">
              <a:spcBef>
                <a:spcPts val="0"/>
              </a:spcBef>
              <a:buNone/>
              <a:defRPr sz="4134" b="0" i="0" u="none" strike="noStrike" cap="none">
                <a:solidFill>
                  <a:schemeClr val="lt1"/>
                </a:solidFill>
                <a:latin typeface="Century Gothic"/>
                <a:ea typeface="Century Gothic"/>
                <a:cs typeface="Century Gothic"/>
                <a:sym typeface="Century Gothic"/>
              </a:defRPr>
            </a:lvl4pPr>
            <a:lvl5pPr marL="0" marR="0" lvl="4" indent="0" algn="ctr" rtl="0">
              <a:spcBef>
                <a:spcPts val="0"/>
              </a:spcBef>
              <a:buNone/>
              <a:defRPr sz="4134" b="0" i="0" u="none" strike="noStrike" cap="none">
                <a:solidFill>
                  <a:schemeClr val="lt1"/>
                </a:solidFill>
                <a:latin typeface="Century Gothic"/>
                <a:ea typeface="Century Gothic"/>
                <a:cs typeface="Century Gothic"/>
                <a:sym typeface="Century Gothic"/>
              </a:defRPr>
            </a:lvl5pPr>
            <a:lvl6pPr marL="0" marR="0" lvl="5" indent="0" algn="ctr" rtl="0">
              <a:spcBef>
                <a:spcPts val="0"/>
              </a:spcBef>
              <a:buNone/>
              <a:defRPr sz="4134" b="0" i="0" u="none" strike="noStrike" cap="none">
                <a:solidFill>
                  <a:schemeClr val="lt1"/>
                </a:solidFill>
                <a:latin typeface="Century Gothic"/>
                <a:ea typeface="Century Gothic"/>
                <a:cs typeface="Century Gothic"/>
                <a:sym typeface="Century Gothic"/>
              </a:defRPr>
            </a:lvl6pPr>
            <a:lvl7pPr marL="0" marR="0" lvl="6" indent="0" algn="ctr" rtl="0">
              <a:spcBef>
                <a:spcPts val="0"/>
              </a:spcBef>
              <a:buNone/>
              <a:defRPr sz="4134" b="0" i="0" u="none" strike="noStrike" cap="none">
                <a:solidFill>
                  <a:schemeClr val="lt1"/>
                </a:solidFill>
                <a:latin typeface="Century Gothic"/>
                <a:ea typeface="Century Gothic"/>
                <a:cs typeface="Century Gothic"/>
                <a:sym typeface="Century Gothic"/>
              </a:defRPr>
            </a:lvl7pPr>
            <a:lvl8pPr marL="0" marR="0" lvl="7" indent="0" algn="ctr" rtl="0">
              <a:spcBef>
                <a:spcPts val="0"/>
              </a:spcBef>
              <a:buNone/>
              <a:defRPr sz="4134" b="0" i="0" u="none" strike="noStrike" cap="none">
                <a:solidFill>
                  <a:schemeClr val="lt1"/>
                </a:solidFill>
                <a:latin typeface="Century Gothic"/>
                <a:ea typeface="Century Gothic"/>
                <a:cs typeface="Century Gothic"/>
                <a:sym typeface="Century Gothic"/>
              </a:defRPr>
            </a:lvl8pPr>
            <a:lvl9pPr marL="0" marR="0" lvl="8" indent="0" algn="ctr" rtl="0">
              <a:spcBef>
                <a:spcPts val="0"/>
              </a:spcBef>
              <a:buNone/>
              <a:defRPr sz="4134"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itv.com/news/central/2023-02-06/maternity-staffing-levels-double-at-shrewsbury-and-telford-nhs-trust-in-a-year" TargetMode="External"/><Relationship Id="rId13" Type="http://schemas.openxmlformats.org/officeDocument/2006/relationships/hyperlink" Target="https://www.diva-portal.org/smash/get/diva2:1777982/FULLTEXT02" TargetMode="External"/><Relationship Id="rId3" Type="http://schemas.openxmlformats.org/officeDocument/2006/relationships/hyperlink" Target="https://doi.org/10.36401/JQSH-22-19" TargetMode="External"/><Relationship Id="rId7" Type="http://schemas.openxmlformats.org/officeDocument/2006/relationships/hyperlink" Target="https://www.gov.uk/government/publications/final-report-of-the-ockenden-review/ockenden-review-summary-of-findings-conclusions-and-essential-actions" TargetMode="External"/><Relationship Id="rId12" Type="http://schemas.openxmlformats.org/officeDocument/2006/relationships/hyperlink" Target="https://www.independent.co.uk/news/health/shrewsbury-staff-ockenden-inquiry-findings-b2047230.html"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doi.org/10.1089/heq.2023.0152" TargetMode="External"/><Relationship Id="rId11" Type="http://schemas.openxmlformats.org/officeDocument/2006/relationships/hyperlink" Target="https://www.shropshirelive.com/news/2022/03/30/damning-report-reveals-scale-of-maternity-failures-at-the-shrewsbury-and-telford-hospital-nhs-trust/" TargetMode="External"/><Relationship Id="rId5" Type="http://schemas.openxmlformats.org/officeDocument/2006/relationships/hyperlink" Target="https://doi.org/10.13140/RG.2.2.23904.15363/1" TargetMode="External"/><Relationship Id="rId10" Type="http://schemas.openxmlformats.org/officeDocument/2006/relationships/hyperlink" Target="https://www.england.nhs.uk/long-read/saving-babies-lives-version-3/" TargetMode="External"/><Relationship Id="rId4" Type="http://schemas.openxmlformats.org/officeDocument/2006/relationships/hyperlink" Target="https://www.bbc.com/news/uk-england-shropshire-60933936" TargetMode="External"/><Relationship Id="rId9" Type="http://schemas.openxmlformats.org/officeDocument/2006/relationships/hyperlink" Target="https://doi.org/10.1136/bmjoq-2021-0014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
          <p:cNvSpPr txBox="1">
            <a:spLocks noGrp="1"/>
          </p:cNvSpPr>
          <p:nvPr>
            <p:ph type="ctrTitle"/>
          </p:nvPr>
        </p:nvSpPr>
        <p:spPr>
          <a:xfrm>
            <a:off x="4809331" y="3309937"/>
            <a:ext cx="8305800" cy="3048000"/>
          </a:xfrm>
          <a:prstGeom prst="rect">
            <a:avLst/>
          </a:prstGeom>
          <a:noFill/>
          <a:ln>
            <a:noFill/>
          </a:ln>
        </p:spPr>
        <p:txBody>
          <a:bodyPr spcFirstLastPara="1" wrap="square" lIns="91425" tIns="91425" rIns="91425" bIns="91425" anchor="b" anchorCtr="0">
            <a:noAutofit/>
          </a:bodyPr>
          <a:lstStyle/>
          <a:p>
            <a:pPr marL="0" lvl="0" indent="0" algn="ctr" rtl="0">
              <a:spcBef>
                <a:spcPts val="1200"/>
              </a:spcBef>
              <a:spcAft>
                <a:spcPts val="1200"/>
              </a:spcAft>
              <a:buClr>
                <a:schemeClr val="lt2"/>
              </a:buClr>
              <a:buSzPts val="2000"/>
              <a:buFont typeface="Arial"/>
              <a:buNone/>
            </a:pPr>
            <a:br>
              <a:rPr lang="en-GB" sz="2000">
                <a:latin typeface="Arial"/>
                <a:ea typeface="Arial"/>
                <a:cs typeface="Arial"/>
                <a:sym typeface="Arial"/>
              </a:rPr>
            </a:br>
            <a:br>
              <a:rPr lang="en-GB" sz="1600">
                <a:latin typeface="Arial"/>
                <a:ea typeface="Arial"/>
                <a:cs typeface="Arial"/>
                <a:sym typeface="Arial"/>
              </a:rPr>
            </a:br>
            <a:endParaRPr sz="3200">
              <a:solidFill>
                <a:schemeClr val="dk1"/>
              </a:solidFill>
              <a:latin typeface="Arial"/>
              <a:ea typeface="Arial"/>
              <a:cs typeface="Arial"/>
              <a:sym typeface="Arial"/>
            </a:endParaRPr>
          </a:p>
        </p:txBody>
      </p:sp>
      <p:sp>
        <p:nvSpPr>
          <p:cNvPr id="148" name="Google Shape;148;p1"/>
          <p:cNvSpPr txBox="1"/>
          <p:nvPr/>
        </p:nvSpPr>
        <p:spPr>
          <a:xfrm>
            <a:off x="1456531" y="2864167"/>
            <a:ext cx="14706600" cy="393954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500" b="0" i="1" u="none" strike="noStrike" cap="none" dirty="0">
                <a:solidFill>
                  <a:schemeClr val="lt1"/>
                </a:solidFill>
                <a:latin typeface="Arial"/>
                <a:ea typeface="Arial"/>
                <a:cs typeface="Arial"/>
                <a:sym typeface="Arial"/>
              </a:rPr>
              <a:t>Programme: </a:t>
            </a:r>
            <a:r>
              <a:rPr lang="en-GB" sz="3000" b="1" i="0" u="none" strike="noStrike" cap="none" dirty="0">
                <a:solidFill>
                  <a:schemeClr val="lt1"/>
                </a:solidFill>
                <a:latin typeface="Arial"/>
                <a:ea typeface="Arial"/>
                <a:cs typeface="Arial"/>
                <a:sym typeface="Arial"/>
              </a:rPr>
              <a:t>MSc Public Health and Social Care in Practice</a:t>
            </a:r>
            <a:endParaRPr sz="3000" b="0" i="0" u="none" strike="noStrike" cap="none" dirty="0">
              <a:solidFill>
                <a:schemeClr val="lt1"/>
              </a:solidFill>
              <a:latin typeface="Arial"/>
              <a:ea typeface="Arial"/>
              <a:cs typeface="Arial"/>
              <a:sym typeface="Arial"/>
            </a:endParaRPr>
          </a:p>
          <a:p>
            <a:pPr marL="0" marR="0" lvl="0" indent="0" algn="ctr" rtl="0">
              <a:spcBef>
                <a:spcPts val="0"/>
              </a:spcBef>
              <a:spcAft>
                <a:spcPts val="0"/>
              </a:spcAft>
              <a:buNone/>
            </a:pPr>
            <a:r>
              <a:rPr lang="en-GB" sz="2500" b="0" i="1" u="none" strike="noStrike" cap="none" dirty="0">
                <a:solidFill>
                  <a:schemeClr val="lt1"/>
                </a:solidFill>
                <a:latin typeface="Arial"/>
                <a:ea typeface="Arial"/>
                <a:cs typeface="Arial"/>
                <a:sym typeface="Arial"/>
              </a:rPr>
              <a:t>Module: </a:t>
            </a:r>
            <a:r>
              <a:rPr lang="en-GB" sz="3000" b="1" i="0" u="none" strike="noStrike" cap="none" dirty="0">
                <a:solidFill>
                  <a:schemeClr val="lt1"/>
                </a:solidFill>
                <a:latin typeface="Arial"/>
                <a:ea typeface="Arial"/>
                <a:cs typeface="Arial"/>
                <a:sym typeface="Arial"/>
              </a:rPr>
              <a:t>Quality Assurance and Service Improvements</a:t>
            </a:r>
            <a:endParaRPr sz="3000" b="0" i="0" u="none" strike="noStrike" cap="none" dirty="0">
              <a:solidFill>
                <a:schemeClr val="lt1"/>
              </a:solidFill>
              <a:latin typeface="Arial"/>
              <a:ea typeface="Arial"/>
              <a:cs typeface="Arial"/>
              <a:sym typeface="Arial"/>
            </a:endParaRPr>
          </a:p>
          <a:p>
            <a:pPr marL="0" marR="0" lvl="0" indent="0" algn="ctr" rtl="0">
              <a:spcBef>
                <a:spcPts val="0"/>
              </a:spcBef>
              <a:spcAft>
                <a:spcPts val="0"/>
              </a:spcAft>
              <a:buNone/>
            </a:pPr>
            <a:r>
              <a:rPr lang="en-GB" sz="2500" b="0" i="1" u="none" strike="noStrike" cap="none" dirty="0">
                <a:solidFill>
                  <a:schemeClr val="lt1"/>
                </a:solidFill>
                <a:latin typeface="Arial"/>
                <a:ea typeface="Arial"/>
                <a:cs typeface="Arial"/>
                <a:sym typeface="Arial"/>
              </a:rPr>
              <a:t>Module code: </a:t>
            </a:r>
            <a:r>
              <a:rPr lang="en-GB" sz="3000" b="1" i="0" u="none" strike="noStrike" cap="none" dirty="0">
                <a:solidFill>
                  <a:schemeClr val="lt1"/>
                </a:solidFill>
                <a:latin typeface="Arial"/>
                <a:ea typeface="Arial"/>
                <a:cs typeface="Arial"/>
                <a:sym typeface="Arial"/>
              </a:rPr>
              <a:t>LCHS7006</a:t>
            </a:r>
            <a:endParaRPr sz="3000" b="0" i="0" u="none" strike="noStrike" cap="none" dirty="0">
              <a:solidFill>
                <a:schemeClr val="lt1"/>
              </a:solidFill>
              <a:latin typeface="Arial"/>
              <a:ea typeface="Arial"/>
              <a:cs typeface="Arial"/>
              <a:sym typeface="Arial"/>
            </a:endParaRPr>
          </a:p>
          <a:p>
            <a:pPr marL="0" marR="0" lvl="0" indent="0" algn="ctr" rtl="0">
              <a:spcBef>
                <a:spcPts val="0"/>
              </a:spcBef>
              <a:spcAft>
                <a:spcPts val="0"/>
              </a:spcAft>
              <a:buNone/>
            </a:pPr>
            <a:r>
              <a:rPr lang="en-GB" sz="2500" b="0" i="1" u="none" strike="noStrike" cap="none" dirty="0">
                <a:solidFill>
                  <a:schemeClr val="lt1"/>
                </a:solidFill>
                <a:latin typeface="Arial"/>
                <a:ea typeface="Arial"/>
                <a:cs typeface="Arial"/>
                <a:sym typeface="Arial"/>
              </a:rPr>
              <a:t>Lecturer: </a:t>
            </a:r>
            <a:r>
              <a:rPr lang="en-GB" sz="3000" b="1" i="0" u="none" strike="noStrike" cap="none" dirty="0" err="1">
                <a:solidFill>
                  <a:schemeClr val="lt1"/>
                </a:solidFill>
                <a:latin typeface="Arial"/>
                <a:ea typeface="Arial"/>
                <a:cs typeface="Arial"/>
                <a:sym typeface="Arial"/>
              </a:rPr>
              <a:t>Arif</a:t>
            </a:r>
            <a:r>
              <a:rPr lang="en-GB" sz="3000" b="1" i="0" u="none" strike="noStrike" cap="none" dirty="0">
                <a:solidFill>
                  <a:schemeClr val="lt1"/>
                </a:solidFill>
                <a:latin typeface="Arial"/>
                <a:ea typeface="Arial"/>
                <a:cs typeface="Arial"/>
                <a:sym typeface="Arial"/>
              </a:rPr>
              <a:t> </a:t>
            </a:r>
            <a:r>
              <a:rPr lang="en-IN" sz="3000" b="1" i="0" u="none" strike="noStrike" cap="none" dirty="0">
                <a:solidFill>
                  <a:schemeClr val="lt1"/>
                </a:solidFill>
                <a:latin typeface="Arial"/>
                <a:ea typeface="Arial"/>
                <a:cs typeface="Arial"/>
                <a:sym typeface="Arial"/>
              </a:rPr>
              <a:t>Ahmed, </a:t>
            </a:r>
            <a:r>
              <a:rPr lang="en-GB" sz="3000" b="1" i="0" u="none" strike="noStrike" cap="none" dirty="0">
                <a:solidFill>
                  <a:schemeClr val="lt1"/>
                </a:solidFill>
                <a:latin typeface="Arial"/>
                <a:ea typeface="Arial"/>
                <a:cs typeface="Arial"/>
                <a:sym typeface="Arial"/>
              </a:rPr>
              <a:t> Brian </a:t>
            </a:r>
            <a:r>
              <a:rPr lang="en-GB" sz="3000" b="1" i="0" u="none" strike="noStrike" cap="none" dirty="0" err="1">
                <a:solidFill>
                  <a:schemeClr val="lt1"/>
                </a:solidFill>
                <a:latin typeface="Arial"/>
                <a:ea typeface="Arial"/>
                <a:cs typeface="Arial"/>
                <a:sym typeface="Arial"/>
              </a:rPr>
              <a:t>Mashumba</a:t>
            </a:r>
            <a:endParaRPr sz="3000" b="0" i="0" u="none" strike="noStrike" cap="none" dirty="0">
              <a:solidFill>
                <a:schemeClr val="lt1"/>
              </a:solidFill>
              <a:latin typeface="Arial"/>
              <a:ea typeface="Arial"/>
              <a:cs typeface="Arial"/>
              <a:sym typeface="Arial"/>
            </a:endParaRPr>
          </a:p>
          <a:p>
            <a:pPr marL="0" marR="0" lvl="0" indent="0" algn="ctr" rtl="0">
              <a:spcBef>
                <a:spcPts val="0"/>
              </a:spcBef>
              <a:spcAft>
                <a:spcPts val="0"/>
              </a:spcAft>
              <a:buNone/>
            </a:pPr>
            <a:r>
              <a:rPr lang="en-GB" sz="2500" b="1" i="0" u="none" strike="noStrike" cap="none" dirty="0">
                <a:solidFill>
                  <a:schemeClr val="lt1"/>
                </a:solidFill>
                <a:latin typeface="Arial"/>
                <a:ea typeface="Arial"/>
                <a:cs typeface="Arial"/>
                <a:sym typeface="Arial"/>
              </a:rPr>
              <a:t> </a:t>
            </a:r>
            <a:endParaRPr sz="2500" b="0" i="0" u="none" strike="noStrike" cap="none" dirty="0">
              <a:solidFill>
                <a:schemeClr val="lt1"/>
              </a:solidFill>
              <a:latin typeface="Arial"/>
              <a:ea typeface="Arial"/>
              <a:cs typeface="Arial"/>
              <a:sym typeface="Arial"/>
            </a:endParaRPr>
          </a:p>
          <a:p>
            <a:pPr marL="0" marR="0" lvl="0" indent="0" algn="ctr" rtl="0">
              <a:spcBef>
                <a:spcPts val="0"/>
              </a:spcBef>
              <a:spcAft>
                <a:spcPts val="0"/>
              </a:spcAft>
              <a:buNone/>
            </a:pPr>
            <a:r>
              <a:rPr lang="en-GB" sz="3500" b="1" i="0" u="none" strike="noStrike" cap="none" dirty="0">
                <a:solidFill>
                  <a:schemeClr val="lt1"/>
                </a:solidFill>
                <a:latin typeface="Arial"/>
                <a:ea typeface="Arial"/>
                <a:cs typeface="Arial"/>
                <a:sym typeface="Arial"/>
              </a:rPr>
              <a:t>Analysis of the Shrewsbury and Telford Hospital NHS Trust Maternity Scandal: Implications for Quality Assurance and Service Improvement</a:t>
            </a:r>
            <a:endParaRPr sz="3500" b="1" i="0" u="none" strike="noStrike" cap="none" dirty="0">
              <a:solidFill>
                <a:schemeClr val="lt1"/>
              </a:solidFill>
              <a:latin typeface="Arial"/>
              <a:ea typeface="Arial"/>
              <a:cs typeface="Arial"/>
              <a:sym typeface="Arial"/>
            </a:endParaRPr>
          </a:p>
        </p:txBody>
      </p:sp>
      <p:sp>
        <p:nvSpPr>
          <p:cNvPr id="149" name="Google Shape;149;p1"/>
          <p:cNvSpPr txBox="1"/>
          <p:nvPr/>
        </p:nvSpPr>
        <p:spPr>
          <a:xfrm>
            <a:off x="3048000" y="7676266"/>
            <a:ext cx="11286836" cy="95406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800" b="1" i="1" u="none" strike="noStrike" cap="none" dirty="0">
                <a:solidFill>
                  <a:schemeClr val="lt1"/>
                </a:solidFill>
                <a:latin typeface="Arial"/>
                <a:ea typeface="Arial"/>
                <a:cs typeface="Arial"/>
                <a:sym typeface="Arial"/>
              </a:rPr>
              <a:t>Student Name:</a:t>
            </a:r>
            <a:r>
              <a:rPr lang="en-IN" sz="2800" b="1" i="1" u="none" strike="noStrike" cap="none" dirty="0">
                <a:solidFill>
                  <a:schemeClr val="lt1"/>
                </a:solidFill>
                <a:latin typeface="Arial"/>
                <a:ea typeface="Arial"/>
                <a:cs typeface="Arial"/>
                <a:sym typeface="Arial"/>
              </a:rPr>
              <a:t> Harsh </a:t>
            </a:r>
            <a:r>
              <a:rPr lang="en-IN" sz="2800" b="1" i="1" u="none" strike="noStrike" cap="none" dirty="0" err="1">
                <a:solidFill>
                  <a:schemeClr val="lt1"/>
                </a:solidFill>
                <a:latin typeface="Arial"/>
                <a:ea typeface="Arial"/>
                <a:cs typeface="Arial"/>
                <a:sym typeface="Arial"/>
              </a:rPr>
              <a:t>Dineshbhai</a:t>
            </a:r>
            <a:r>
              <a:rPr lang="en-IN" sz="2800" b="1" i="1" u="none" strike="noStrike" cap="none" dirty="0">
                <a:solidFill>
                  <a:schemeClr val="lt1"/>
                </a:solidFill>
                <a:latin typeface="Arial"/>
                <a:ea typeface="Arial"/>
                <a:cs typeface="Arial"/>
                <a:sym typeface="Arial"/>
              </a:rPr>
              <a:t> Solanki</a:t>
            </a:r>
            <a:endParaRPr sz="2800" dirty="0"/>
          </a:p>
          <a:p>
            <a:pPr marL="0" marR="0" lvl="0" indent="0" algn="ctr" rtl="0">
              <a:spcBef>
                <a:spcPts val="0"/>
              </a:spcBef>
              <a:spcAft>
                <a:spcPts val="0"/>
              </a:spcAft>
              <a:buNone/>
            </a:pPr>
            <a:r>
              <a:rPr lang="en-GB" sz="2800" b="1" i="1" u="none" strike="noStrike" cap="none" dirty="0">
                <a:solidFill>
                  <a:schemeClr val="lt1"/>
                </a:solidFill>
                <a:latin typeface="Arial"/>
                <a:ea typeface="Arial"/>
                <a:cs typeface="Arial"/>
                <a:sym typeface="Arial"/>
              </a:rPr>
              <a:t>Student ID:</a:t>
            </a:r>
            <a:r>
              <a:rPr lang="en-IN" sz="2800" b="1" i="1" u="none" strike="noStrike" cap="none" dirty="0">
                <a:solidFill>
                  <a:schemeClr val="lt1"/>
                </a:solidFill>
                <a:latin typeface="Arial"/>
                <a:ea typeface="Arial"/>
                <a:cs typeface="Arial"/>
                <a:sym typeface="Arial"/>
              </a:rPr>
              <a:t>2432128</a:t>
            </a:r>
            <a:endParaRPr sz="2800" b="1" i="1" u="none" strike="noStrike" cap="none" dirty="0">
              <a:solidFill>
                <a:schemeClr val="lt1"/>
              </a:solidFill>
              <a:latin typeface="Arial"/>
              <a:ea typeface="Arial"/>
              <a:cs typeface="Arial"/>
              <a:sym typeface="Arial"/>
            </a:endParaRPr>
          </a:p>
        </p:txBody>
      </p:sp>
      <p:pic>
        <p:nvPicPr>
          <p:cNvPr id="150" name="Google Shape;150;p1"/>
          <p:cNvPicPr preferRelativeResize="0"/>
          <p:nvPr/>
        </p:nvPicPr>
        <p:blipFill rotWithShape="1">
          <a:blip r:embed="rId3">
            <a:alphaModFix/>
          </a:blip>
          <a:srcRect t="15149" b="18287"/>
          <a:stretch/>
        </p:blipFill>
        <p:spPr>
          <a:xfrm>
            <a:off x="542131" y="490537"/>
            <a:ext cx="4059155" cy="150107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
          <p:cNvSpPr txBox="1"/>
          <p:nvPr/>
        </p:nvSpPr>
        <p:spPr>
          <a:xfrm>
            <a:off x="999331" y="2505715"/>
            <a:ext cx="7848300" cy="6557100"/>
          </a:xfrm>
          <a:prstGeom prst="rect">
            <a:avLst/>
          </a:prstGeom>
          <a:noFill/>
          <a:ln>
            <a:noFill/>
          </a:ln>
        </p:spPr>
        <p:txBody>
          <a:bodyPr spcFirstLastPara="1" wrap="square" lIns="91425" tIns="45700" rIns="91425" bIns="45700" anchor="t" anchorCtr="0">
            <a:spAutoFit/>
          </a:bodyPr>
          <a:lstStyle/>
          <a:p>
            <a:pPr marL="457200" lvl="0" indent="-381000" algn="just" rtl="0">
              <a:lnSpc>
                <a:spcPct val="150000"/>
              </a:lnSpc>
              <a:spcBef>
                <a:spcPts val="0"/>
              </a:spcBef>
              <a:spcAft>
                <a:spcPts val="0"/>
              </a:spcAft>
              <a:buClr>
                <a:schemeClr val="lt1"/>
              </a:buClr>
              <a:buSzPts val="2400"/>
              <a:buFont typeface="Times New Roman"/>
              <a:buChar char="•"/>
            </a:pPr>
            <a:r>
              <a:rPr lang="en-GB" sz="2400">
                <a:solidFill>
                  <a:schemeClr val="lt1"/>
                </a:solidFill>
              </a:rPr>
              <a:t>From the report by Ockenden, it was found that </a:t>
            </a:r>
            <a:r>
              <a:rPr lang="en-GB" sz="2400" b="1">
                <a:solidFill>
                  <a:schemeClr val="lt1"/>
                </a:solidFill>
              </a:rPr>
              <a:t>200+ avoidable baby deaths are the major issues at </a:t>
            </a:r>
            <a:r>
              <a:rPr lang="en-GB" sz="2400">
                <a:solidFill>
                  <a:schemeClr val="lt1"/>
                </a:solidFill>
              </a:rPr>
              <a:t>Shrewsbury and Telford Hospital NHS Trust, which was a result of ignored safety guidelines, weak governance and poor care (GOV UK, 2022).</a:t>
            </a:r>
            <a:endParaRPr sz="2400">
              <a:solidFill>
                <a:schemeClr val="lt1"/>
              </a:solidFill>
            </a:endParaRPr>
          </a:p>
          <a:p>
            <a:pPr marL="457200" lvl="0" indent="-381000" algn="just" rtl="0">
              <a:lnSpc>
                <a:spcPct val="150000"/>
              </a:lnSpc>
              <a:spcBef>
                <a:spcPts val="0"/>
              </a:spcBef>
              <a:spcAft>
                <a:spcPts val="0"/>
              </a:spcAft>
              <a:buClr>
                <a:schemeClr val="lt1"/>
              </a:buClr>
              <a:buSzPts val="2400"/>
              <a:buChar char="•"/>
            </a:pPr>
            <a:r>
              <a:rPr lang="en-GB" sz="2400">
                <a:solidFill>
                  <a:schemeClr val="lt1"/>
                </a:solidFill>
              </a:rPr>
              <a:t>Continuous quality improvement and learning were hampered due to communication, governance, staffing and cultural issues, which were the root cause.</a:t>
            </a:r>
            <a:endParaRPr sz="2400">
              <a:solidFill>
                <a:schemeClr val="lt1"/>
              </a:solidFill>
            </a:endParaRPr>
          </a:p>
          <a:p>
            <a:pPr marL="457200" lvl="0" indent="-381000" algn="just" rtl="0">
              <a:lnSpc>
                <a:spcPct val="150000"/>
              </a:lnSpc>
              <a:spcBef>
                <a:spcPts val="0"/>
              </a:spcBef>
              <a:spcAft>
                <a:spcPts val="0"/>
              </a:spcAft>
              <a:buClr>
                <a:schemeClr val="lt1"/>
              </a:buClr>
              <a:buSzPts val="2400"/>
              <a:buFont typeface="Times New Roman"/>
              <a:buChar char="•"/>
            </a:pPr>
            <a:r>
              <a:rPr lang="en-GB" sz="2400">
                <a:solidFill>
                  <a:schemeClr val="lt1"/>
                </a:solidFill>
              </a:rPr>
              <a:t>L</a:t>
            </a:r>
            <a:r>
              <a:rPr lang="en-GB" sz="2400" b="1">
                <a:solidFill>
                  <a:schemeClr val="lt1"/>
                </a:solidFill>
              </a:rPr>
              <a:t>eadership-driven change</a:t>
            </a:r>
            <a:r>
              <a:rPr lang="en-GB" sz="2400">
                <a:solidFill>
                  <a:schemeClr val="lt1"/>
                </a:solidFill>
              </a:rPr>
              <a:t> was recommended through the use of various models, such as PDSA and</a:t>
            </a:r>
            <a:r>
              <a:rPr lang="en-GB" sz="2400" b="1">
                <a:solidFill>
                  <a:schemeClr val="lt1"/>
                </a:solidFill>
              </a:rPr>
              <a:t> </a:t>
            </a:r>
            <a:r>
              <a:rPr lang="en-GB" sz="2400">
                <a:solidFill>
                  <a:schemeClr val="lt1"/>
                </a:solidFill>
              </a:rPr>
              <a:t>Kurt Lewin’s model, in this presentation.</a:t>
            </a:r>
            <a:endParaRPr sz="3400">
              <a:solidFill>
                <a:schemeClr val="lt1"/>
              </a:solidFill>
            </a:endParaRPr>
          </a:p>
        </p:txBody>
      </p:sp>
      <p:pic>
        <p:nvPicPr>
          <p:cNvPr id="156" name="Google Shape;156;p2"/>
          <p:cNvPicPr preferRelativeResize="0"/>
          <p:nvPr/>
        </p:nvPicPr>
        <p:blipFill rotWithShape="1">
          <a:blip r:embed="rId3">
            <a:alphaModFix/>
          </a:blip>
          <a:srcRect/>
          <a:stretch/>
        </p:blipFill>
        <p:spPr>
          <a:xfrm>
            <a:off x="9153149" y="2415334"/>
            <a:ext cx="6910579" cy="5743891"/>
          </a:xfrm>
          <a:prstGeom prst="rect">
            <a:avLst/>
          </a:prstGeom>
          <a:noFill/>
          <a:ln w="12700" cap="flat" cmpd="sng">
            <a:solidFill>
              <a:srgbClr val="000000"/>
            </a:solidFill>
            <a:prstDash val="solid"/>
            <a:round/>
            <a:headEnd type="none" w="sm" len="sm"/>
            <a:tailEnd type="none" w="sm" len="sm"/>
          </a:ln>
        </p:spPr>
      </p:pic>
      <p:sp>
        <p:nvSpPr>
          <p:cNvPr id="157" name="Google Shape;157;p2"/>
          <p:cNvSpPr txBox="1"/>
          <p:nvPr/>
        </p:nvSpPr>
        <p:spPr>
          <a:xfrm>
            <a:off x="9152731" y="8161910"/>
            <a:ext cx="7045376" cy="95866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lt1"/>
              </a:buClr>
              <a:buSzPts val="2000"/>
              <a:buFont typeface="Arial"/>
              <a:buNone/>
            </a:pPr>
            <a:r>
              <a:rPr lang="en-GB" sz="2000" b="1" i="0" u="none" strike="noStrike" cap="none">
                <a:solidFill>
                  <a:schemeClr val="lt1"/>
                </a:solidFill>
                <a:latin typeface="Arial"/>
                <a:ea typeface="Arial"/>
                <a:cs typeface="Arial"/>
                <a:sym typeface="Arial"/>
              </a:rPr>
              <a:t>Figure 1: Shrewsbury Maternity Scandal </a:t>
            </a:r>
            <a:endParaRPr sz="2000" b="1" i="0" u="none" strike="noStrike" cap="none">
              <a:solidFill>
                <a:schemeClr val="lt1"/>
              </a:solidFill>
              <a:latin typeface="Arial"/>
              <a:ea typeface="Arial"/>
              <a:cs typeface="Arial"/>
              <a:sym typeface="Arial"/>
            </a:endParaRPr>
          </a:p>
          <a:p>
            <a:pPr marL="0" marR="0" lvl="0" indent="0" algn="ctr" rtl="0">
              <a:lnSpc>
                <a:spcPct val="150000"/>
              </a:lnSpc>
              <a:spcBef>
                <a:spcPts val="0"/>
              </a:spcBef>
              <a:spcAft>
                <a:spcPts val="0"/>
              </a:spcAft>
              <a:buClr>
                <a:schemeClr val="lt1"/>
              </a:buClr>
              <a:buSzPts val="2000"/>
              <a:buFont typeface="Arial"/>
              <a:buNone/>
            </a:pPr>
            <a:r>
              <a:rPr lang="en-GB" sz="2000" b="0" i="0" u="none" strike="noStrike" cap="none">
                <a:solidFill>
                  <a:schemeClr val="lt1"/>
                </a:solidFill>
                <a:latin typeface="Arial"/>
                <a:ea typeface="Arial"/>
                <a:cs typeface="Arial"/>
                <a:sym typeface="Arial"/>
              </a:rPr>
              <a:t>(Source: BBC News, 2022)</a:t>
            </a:r>
            <a:endParaRPr sz="2000" b="0" i="0" u="none" strike="noStrike" cap="none">
              <a:solidFill>
                <a:schemeClr val="lt1"/>
              </a:solidFill>
              <a:latin typeface="Arial"/>
              <a:ea typeface="Arial"/>
              <a:cs typeface="Arial"/>
              <a:sym typeface="Arial"/>
            </a:endParaRPr>
          </a:p>
        </p:txBody>
      </p:sp>
      <p:sp>
        <p:nvSpPr>
          <p:cNvPr id="158" name="Google Shape;158;p2"/>
          <p:cNvSpPr txBox="1"/>
          <p:nvPr/>
        </p:nvSpPr>
        <p:spPr>
          <a:xfrm>
            <a:off x="7232741" y="642937"/>
            <a:ext cx="460198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i="0" u="none" strike="noStrike" cap="none">
                <a:solidFill>
                  <a:schemeClr val="lt1"/>
                </a:solidFill>
                <a:latin typeface="Arial"/>
                <a:ea typeface="Arial"/>
                <a:cs typeface="Arial"/>
                <a:sym typeface="Arial"/>
              </a:rPr>
              <a:t>Introduction</a:t>
            </a:r>
            <a:endParaRPr sz="4000" b="1" i="0" u="none" strike="noStrike" cap="none">
              <a:solidFill>
                <a:schemeClr val="lt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3"/>
          <p:cNvSpPr txBox="1"/>
          <p:nvPr/>
        </p:nvSpPr>
        <p:spPr>
          <a:xfrm>
            <a:off x="3162565" y="795337"/>
            <a:ext cx="11675532" cy="132343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i="0" u="none" strike="noStrike" cap="none">
                <a:solidFill>
                  <a:schemeClr val="lt1"/>
                </a:solidFill>
                <a:latin typeface="Arial"/>
                <a:ea typeface="Arial"/>
                <a:cs typeface="Arial"/>
                <a:sym typeface="Arial"/>
              </a:rPr>
              <a:t>Critical Overview of the Identified Healthcare Problem</a:t>
            </a:r>
            <a:endParaRPr sz="4000" b="1" i="0" u="none" strike="noStrike" cap="none">
              <a:solidFill>
                <a:schemeClr val="lt1"/>
              </a:solidFill>
              <a:latin typeface="Arial"/>
              <a:ea typeface="Arial"/>
              <a:cs typeface="Arial"/>
              <a:sym typeface="Arial"/>
            </a:endParaRPr>
          </a:p>
        </p:txBody>
      </p:sp>
      <p:sp>
        <p:nvSpPr>
          <p:cNvPr id="164" name="Google Shape;164;p3"/>
          <p:cNvSpPr txBox="1"/>
          <p:nvPr/>
        </p:nvSpPr>
        <p:spPr>
          <a:xfrm>
            <a:off x="7933531" y="2271293"/>
            <a:ext cx="9584267" cy="6123536"/>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chemeClr val="lt1"/>
              </a:buClr>
              <a:buSzPts val="2200"/>
              <a:buFont typeface="Arial"/>
              <a:buChar char="•"/>
            </a:pPr>
            <a:r>
              <a:rPr lang="en-GB" sz="2200" b="0" i="0" u="none" strike="noStrike" cap="none">
                <a:solidFill>
                  <a:schemeClr val="lt1"/>
                </a:solidFill>
                <a:latin typeface="Arial"/>
                <a:ea typeface="Arial"/>
                <a:cs typeface="Arial"/>
                <a:sym typeface="Arial"/>
              </a:rPr>
              <a:t>Maternity failures for the Shrewsbury and Telford Hospital NHS Trust were identified between 1970 and 2019 (BBC News, 2022a)</a:t>
            </a:r>
            <a:endParaRPr sz="2200" b="0" i="0" u="none" strike="noStrike" cap="none">
              <a:solidFill>
                <a:schemeClr val="lt1"/>
              </a:solidFill>
              <a:latin typeface="Arial"/>
              <a:ea typeface="Arial"/>
              <a:cs typeface="Arial"/>
              <a:sym typeface="Arial"/>
            </a:endParaRPr>
          </a:p>
          <a:p>
            <a:pPr marL="342900" marR="0" lvl="0" indent="-342900" algn="just" rtl="0">
              <a:lnSpc>
                <a:spcPct val="150000"/>
              </a:lnSpc>
              <a:spcBef>
                <a:spcPts val="0"/>
              </a:spcBef>
              <a:spcAft>
                <a:spcPts val="0"/>
              </a:spcAft>
              <a:buClr>
                <a:schemeClr val="lt1"/>
              </a:buClr>
              <a:buSzPts val="2200"/>
              <a:buFont typeface="Arial"/>
              <a:buChar char="•"/>
            </a:pPr>
            <a:r>
              <a:rPr lang="en-GB" sz="2200" b="0" i="0" u="none" strike="noStrike" cap="none">
                <a:solidFill>
                  <a:schemeClr val="lt1"/>
                </a:solidFill>
                <a:latin typeface="Arial"/>
                <a:ea typeface="Arial"/>
                <a:cs typeface="Arial"/>
                <a:sym typeface="Arial"/>
              </a:rPr>
              <a:t>Ockenden Report, which examined 1,592 clinical incidents, 1486 cases of maternity and 200 that either died or had brain damage, identified numerous preventable deaths (The Independent, 2022; BBC News, 2022b)</a:t>
            </a:r>
            <a:endParaRPr sz="2200" b="0" i="0" u="none" strike="noStrike" cap="none">
              <a:solidFill>
                <a:schemeClr val="lt1"/>
              </a:solidFill>
              <a:latin typeface="Arial"/>
              <a:ea typeface="Arial"/>
              <a:cs typeface="Arial"/>
              <a:sym typeface="Arial"/>
            </a:endParaRPr>
          </a:p>
          <a:p>
            <a:pPr marL="342900" marR="0" lvl="0" indent="-342900" algn="just" rtl="0">
              <a:lnSpc>
                <a:spcPct val="150000"/>
              </a:lnSpc>
              <a:spcBef>
                <a:spcPts val="0"/>
              </a:spcBef>
              <a:spcAft>
                <a:spcPts val="0"/>
              </a:spcAft>
              <a:buClr>
                <a:schemeClr val="lt1"/>
              </a:buClr>
              <a:buSzPts val="2200"/>
              <a:buFont typeface="Arial"/>
              <a:buChar char="•"/>
            </a:pPr>
            <a:r>
              <a:rPr lang="en-GB" sz="2200" b="0" i="0" u="none" strike="noStrike" cap="none">
                <a:solidFill>
                  <a:schemeClr val="lt1"/>
                </a:solidFill>
                <a:latin typeface="Arial"/>
                <a:ea typeface="Arial"/>
                <a:cs typeface="Arial"/>
                <a:sym typeface="Arial"/>
              </a:rPr>
              <a:t>The application of the Swiss Cheese Model demonstrates how these systematic failures lined up, enabling patients to be damaged repeatedly</a:t>
            </a:r>
            <a:endParaRPr sz="2200" b="0" i="0" u="none" strike="noStrike" cap="none">
              <a:solidFill>
                <a:schemeClr val="lt1"/>
              </a:solidFill>
              <a:latin typeface="Arial"/>
              <a:ea typeface="Arial"/>
              <a:cs typeface="Arial"/>
              <a:sym typeface="Arial"/>
            </a:endParaRPr>
          </a:p>
          <a:p>
            <a:pPr marL="342900" marR="0" lvl="0" indent="-342900" algn="just" rtl="0">
              <a:lnSpc>
                <a:spcPct val="150000"/>
              </a:lnSpc>
              <a:spcBef>
                <a:spcPts val="0"/>
              </a:spcBef>
              <a:spcAft>
                <a:spcPts val="0"/>
              </a:spcAft>
              <a:buClr>
                <a:schemeClr val="lt1"/>
              </a:buClr>
              <a:buSzPts val="2200"/>
              <a:buFont typeface="Arial"/>
              <a:buChar char="•"/>
            </a:pPr>
            <a:r>
              <a:rPr lang="en-GB" sz="2200" b="0" i="0" u="none" strike="noStrike" cap="none">
                <a:solidFill>
                  <a:schemeClr val="lt1"/>
                </a:solidFill>
                <a:latin typeface="Arial"/>
                <a:ea typeface="Arial"/>
                <a:cs typeface="Arial"/>
                <a:sym typeface="Arial"/>
              </a:rPr>
              <a:t>Multiple health and safety barriers, such as clinical governance, monitoring, and communication, were ineffective </a:t>
            </a:r>
            <a:endParaRPr sz="2200" b="0" i="0" u="none" strike="noStrike" cap="none">
              <a:solidFill>
                <a:schemeClr val="lt1"/>
              </a:solidFill>
              <a:latin typeface="Arial"/>
              <a:ea typeface="Arial"/>
              <a:cs typeface="Arial"/>
              <a:sym typeface="Arial"/>
            </a:endParaRPr>
          </a:p>
          <a:p>
            <a:pPr marL="342900" marR="0" lvl="0" indent="-342900" algn="just" rtl="0">
              <a:lnSpc>
                <a:spcPct val="150000"/>
              </a:lnSpc>
              <a:spcBef>
                <a:spcPts val="0"/>
              </a:spcBef>
              <a:spcAft>
                <a:spcPts val="0"/>
              </a:spcAft>
              <a:buClr>
                <a:schemeClr val="lt1"/>
              </a:buClr>
              <a:buSzPts val="2200"/>
              <a:buFont typeface="Arial"/>
              <a:buChar char="•"/>
            </a:pPr>
            <a:r>
              <a:rPr lang="en-GB" sz="2200" b="0" i="0" u="none" strike="noStrike" cap="none">
                <a:solidFill>
                  <a:schemeClr val="lt1"/>
                </a:solidFill>
                <a:latin typeface="Arial"/>
                <a:ea typeface="Arial"/>
                <a:cs typeface="Arial"/>
                <a:sym typeface="Arial"/>
              </a:rPr>
              <a:t>According to the data, 1,592 clinical incidents were investigated by the review group (Shropshire Live, 2022)</a:t>
            </a:r>
            <a:endParaRPr sz="2200" b="0" i="0" u="none" strike="noStrike" cap="none">
              <a:solidFill>
                <a:schemeClr val="lt1"/>
              </a:solidFill>
              <a:latin typeface="Arial"/>
              <a:ea typeface="Arial"/>
              <a:cs typeface="Arial"/>
              <a:sym typeface="Arial"/>
            </a:endParaRPr>
          </a:p>
        </p:txBody>
      </p:sp>
      <p:sp>
        <p:nvSpPr>
          <p:cNvPr id="165" name="Google Shape;165;p3"/>
          <p:cNvSpPr txBox="1"/>
          <p:nvPr/>
        </p:nvSpPr>
        <p:spPr>
          <a:xfrm>
            <a:off x="482865" y="6815137"/>
            <a:ext cx="7237941" cy="95866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lt1"/>
              </a:buClr>
              <a:buSzPts val="2000"/>
              <a:buFont typeface="Arial"/>
              <a:buNone/>
            </a:pPr>
            <a:r>
              <a:rPr lang="en-GB" sz="2000" b="1" i="0" u="none" strike="noStrike" cap="none">
                <a:solidFill>
                  <a:schemeClr val="lt1"/>
                </a:solidFill>
                <a:latin typeface="Arial"/>
                <a:ea typeface="Arial"/>
                <a:cs typeface="Arial"/>
                <a:sym typeface="Arial"/>
              </a:rPr>
              <a:t>Figure 2: Overview of Maternity failures in Shrewsbury</a:t>
            </a:r>
            <a:endParaRPr sz="2000" b="1" i="0" u="none" strike="noStrike" cap="none">
              <a:solidFill>
                <a:schemeClr val="lt1"/>
              </a:solidFill>
              <a:latin typeface="Arial"/>
              <a:ea typeface="Arial"/>
              <a:cs typeface="Arial"/>
              <a:sym typeface="Arial"/>
            </a:endParaRPr>
          </a:p>
          <a:p>
            <a:pPr marL="0" marR="0" lvl="0" indent="0" algn="ctr" rtl="0">
              <a:lnSpc>
                <a:spcPct val="150000"/>
              </a:lnSpc>
              <a:spcBef>
                <a:spcPts val="0"/>
              </a:spcBef>
              <a:spcAft>
                <a:spcPts val="0"/>
              </a:spcAft>
              <a:buClr>
                <a:schemeClr val="lt1"/>
              </a:buClr>
              <a:buSzPts val="2000"/>
              <a:buFont typeface="Arial"/>
              <a:buNone/>
            </a:pPr>
            <a:r>
              <a:rPr lang="en-GB" sz="2000" b="0" i="0" u="none" strike="noStrike" cap="none">
                <a:solidFill>
                  <a:schemeClr val="lt1"/>
                </a:solidFill>
                <a:latin typeface="Arial"/>
                <a:ea typeface="Arial"/>
                <a:cs typeface="Arial"/>
                <a:sym typeface="Arial"/>
              </a:rPr>
              <a:t>(Source: BBC News, 2022b)</a:t>
            </a:r>
            <a:endParaRPr sz="2000" b="0" i="0" u="none" strike="noStrike" cap="none">
              <a:solidFill>
                <a:schemeClr val="lt1"/>
              </a:solidFill>
              <a:latin typeface="Arial"/>
              <a:ea typeface="Arial"/>
              <a:cs typeface="Arial"/>
              <a:sym typeface="Arial"/>
            </a:endParaRPr>
          </a:p>
        </p:txBody>
      </p:sp>
      <p:pic>
        <p:nvPicPr>
          <p:cNvPr id="166" name="Google Shape;166;p3"/>
          <p:cNvPicPr preferRelativeResize="0"/>
          <p:nvPr/>
        </p:nvPicPr>
        <p:blipFill rotWithShape="1">
          <a:blip r:embed="rId3">
            <a:alphaModFix/>
          </a:blip>
          <a:srcRect/>
          <a:stretch/>
        </p:blipFill>
        <p:spPr>
          <a:xfrm>
            <a:off x="923131" y="2086799"/>
            <a:ext cx="6629400" cy="46265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4"/>
          <p:cNvSpPr txBox="1"/>
          <p:nvPr/>
        </p:nvSpPr>
        <p:spPr>
          <a:xfrm>
            <a:off x="621619" y="795337"/>
            <a:ext cx="9750311" cy="132343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i="0" u="none" strike="noStrike" cap="none">
                <a:solidFill>
                  <a:schemeClr val="lt1"/>
                </a:solidFill>
                <a:latin typeface="Arial"/>
                <a:ea typeface="Arial"/>
                <a:cs typeface="Arial"/>
                <a:sym typeface="Arial"/>
              </a:rPr>
              <a:t>Systemic Root Causes Identified Through Analytical Frameworks</a:t>
            </a:r>
            <a:endParaRPr sz="4000" b="1" i="0" u="sng" strike="noStrike" cap="none">
              <a:solidFill>
                <a:schemeClr val="lt1"/>
              </a:solidFill>
              <a:latin typeface="Arial"/>
              <a:ea typeface="Arial"/>
              <a:cs typeface="Arial"/>
              <a:sym typeface="Arial"/>
            </a:endParaRPr>
          </a:p>
        </p:txBody>
      </p:sp>
      <p:sp>
        <p:nvSpPr>
          <p:cNvPr id="172" name="Google Shape;172;p4"/>
          <p:cNvSpPr txBox="1"/>
          <p:nvPr/>
        </p:nvSpPr>
        <p:spPr>
          <a:xfrm>
            <a:off x="621625" y="2657075"/>
            <a:ext cx="9750300" cy="861900"/>
          </a:xfrm>
          <a:prstGeom prst="rect">
            <a:avLst/>
          </a:prstGeom>
          <a:noFill/>
          <a:ln>
            <a:noFill/>
          </a:ln>
        </p:spPr>
        <p:txBody>
          <a:bodyPr spcFirstLastPara="1" wrap="square" lIns="91425" tIns="45700" rIns="91425" bIns="45700" anchor="t" anchorCtr="0">
            <a:spAutoFit/>
          </a:bodyPr>
          <a:lstStyle/>
          <a:p>
            <a:pPr marL="457200" lvl="0" indent="-349250" algn="l" rtl="0">
              <a:lnSpc>
                <a:spcPct val="150000"/>
              </a:lnSpc>
              <a:spcBef>
                <a:spcPts val="0"/>
              </a:spcBef>
              <a:spcAft>
                <a:spcPts val="0"/>
              </a:spcAft>
              <a:buClr>
                <a:schemeClr val="lt1"/>
              </a:buClr>
              <a:buSzPts val="1900"/>
              <a:buChar char="•"/>
            </a:pPr>
            <a:r>
              <a:rPr lang="en-GB" sz="2000" b="1">
                <a:solidFill>
                  <a:schemeClr val="lt1"/>
                </a:solidFill>
              </a:rPr>
              <a:t>Primary causes:</a:t>
            </a:r>
            <a:r>
              <a:rPr lang="en-GB" sz="2000">
                <a:solidFill>
                  <a:schemeClr val="lt1"/>
                </a:solidFill>
              </a:rPr>
              <a:t> Staffing, governance, culture failures and communication </a:t>
            </a:r>
            <a:endParaRPr sz="2000">
              <a:solidFill>
                <a:schemeClr val="lt1"/>
              </a:solidFill>
            </a:endParaRPr>
          </a:p>
          <a:p>
            <a:pPr marL="457200" lvl="0" indent="-349250" algn="l" rtl="0">
              <a:lnSpc>
                <a:spcPct val="150000"/>
              </a:lnSpc>
              <a:spcBef>
                <a:spcPts val="0"/>
              </a:spcBef>
              <a:spcAft>
                <a:spcPts val="0"/>
              </a:spcAft>
              <a:buClr>
                <a:schemeClr val="lt1"/>
              </a:buClr>
              <a:buSzPts val="1900"/>
              <a:buChar char="•"/>
            </a:pPr>
            <a:r>
              <a:rPr lang="en-GB" sz="2000" b="1">
                <a:solidFill>
                  <a:schemeClr val="lt1"/>
                </a:solidFill>
              </a:rPr>
              <a:t>Secondary causes:</a:t>
            </a:r>
            <a:r>
              <a:rPr lang="en-GB" sz="2000">
                <a:solidFill>
                  <a:schemeClr val="lt1"/>
                </a:solidFill>
              </a:rPr>
              <a:t> Training, poor audits, accountability and handovers </a:t>
            </a:r>
            <a:endParaRPr sz="3000">
              <a:solidFill>
                <a:schemeClr val="lt1"/>
              </a:solidFill>
            </a:endParaRPr>
          </a:p>
        </p:txBody>
      </p:sp>
      <p:sp>
        <p:nvSpPr>
          <p:cNvPr id="173" name="Google Shape;173;p4"/>
          <p:cNvSpPr txBox="1"/>
          <p:nvPr/>
        </p:nvSpPr>
        <p:spPr>
          <a:xfrm>
            <a:off x="2605978" y="9216461"/>
            <a:ext cx="5781600" cy="708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2000"/>
              <a:buFont typeface="Arial"/>
              <a:buNone/>
            </a:pPr>
            <a:r>
              <a:rPr lang="en-GB" sz="2000" b="1" i="0" u="none" strike="noStrike" cap="none">
                <a:solidFill>
                  <a:schemeClr val="lt1"/>
                </a:solidFill>
                <a:latin typeface="Arial"/>
                <a:ea typeface="Arial"/>
                <a:cs typeface="Arial"/>
                <a:sym typeface="Arial"/>
              </a:rPr>
              <a:t>Figure 3: Fishbone Diagram</a:t>
            </a:r>
            <a:endParaRPr sz="2000" b="1" i="0" u="none" strike="noStrike" cap="none">
              <a:solidFill>
                <a:schemeClr val="lt1"/>
              </a:solidFill>
              <a:latin typeface="Arial"/>
              <a:ea typeface="Arial"/>
              <a:cs typeface="Arial"/>
              <a:sym typeface="Arial"/>
            </a:endParaRPr>
          </a:p>
          <a:p>
            <a:pPr marL="0" marR="0" lvl="0" indent="0" algn="ctr" rtl="0">
              <a:spcBef>
                <a:spcPts val="0"/>
              </a:spcBef>
              <a:spcAft>
                <a:spcPts val="0"/>
              </a:spcAft>
              <a:buClr>
                <a:schemeClr val="lt1"/>
              </a:buClr>
              <a:buSzPts val="2000"/>
              <a:buFont typeface="Arial"/>
              <a:buNone/>
            </a:pPr>
            <a:r>
              <a:rPr lang="en-GB" sz="2000" b="0" i="0" u="none" strike="noStrike" cap="none">
                <a:solidFill>
                  <a:schemeClr val="lt1"/>
                </a:solidFill>
                <a:latin typeface="Arial"/>
                <a:ea typeface="Arial"/>
                <a:cs typeface="Arial"/>
                <a:sym typeface="Arial"/>
              </a:rPr>
              <a:t>(Source: Author)</a:t>
            </a:r>
            <a:endParaRPr sz="2000" b="0" i="0" u="none" strike="noStrike" cap="none">
              <a:solidFill>
                <a:schemeClr val="lt1"/>
              </a:solidFill>
              <a:latin typeface="Arial"/>
              <a:ea typeface="Arial"/>
              <a:cs typeface="Arial"/>
              <a:sym typeface="Arial"/>
            </a:endParaRPr>
          </a:p>
        </p:txBody>
      </p:sp>
      <p:sp>
        <p:nvSpPr>
          <p:cNvPr id="174" name="Google Shape;174;p4"/>
          <p:cNvSpPr txBox="1"/>
          <p:nvPr/>
        </p:nvSpPr>
        <p:spPr>
          <a:xfrm>
            <a:off x="11268528" y="8872537"/>
            <a:ext cx="5114925"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2000"/>
              <a:buFont typeface="Arial"/>
              <a:buNone/>
            </a:pPr>
            <a:r>
              <a:rPr lang="en-GB" sz="2000" b="1" i="0" u="none" strike="noStrike" cap="none">
                <a:solidFill>
                  <a:schemeClr val="lt1"/>
                </a:solidFill>
                <a:latin typeface="Arial"/>
                <a:ea typeface="Arial"/>
                <a:cs typeface="Arial"/>
                <a:sym typeface="Arial"/>
              </a:rPr>
              <a:t>Figure 4: Root Cause Analysis</a:t>
            </a:r>
            <a:endParaRPr sz="2000" b="1" i="0" u="none" strike="noStrike" cap="none">
              <a:solidFill>
                <a:schemeClr val="lt1"/>
              </a:solidFill>
              <a:latin typeface="Arial"/>
              <a:ea typeface="Arial"/>
              <a:cs typeface="Arial"/>
              <a:sym typeface="Arial"/>
            </a:endParaRPr>
          </a:p>
          <a:p>
            <a:pPr marL="0" marR="0" lvl="0" indent="0" algn="ctr" rtl="0">
              <a:spcBef>
                <a:spcPts val="0"/>
              </a:spcBef>
              <a:spcAft>
                <a:spcPts val="0"/>
              </a:spcAft>
              <a:buClr>
                <a:schemeClr val="lt1"/>
              </a:buClr>
              <a:buSzPts val="2000"/>
              <a:buFont typeface="Arial"/>
              <a:buNone/>
            </a:pPr>
            <a:r>
              <a:rPr lang="en-GB" sz="2000" b="0" i="0" u="none" strike="noStrike" cap="none">
                <a:solidFill>
                  <a:schemeClr val="lt1"/>
                </a:solidFill>
                <a:latin typeface="Arial"/>
                <a:ea typeface="Arial"/>
                <a:cs typeface="Arial"/>
                <a:sym typeface="Arial"/>
              </a:rPr>
              <a:t>(Source: Author) </a:t>
            </a:r>
            <a:endParaRPr sz="2000" b="0" i="0" u="none" strike="noStrike" cap="none">
              <a:solidFill>
                <a:schemeClr val="lt1"/>
              </a:solidFill>
              <a:latin typeface="Arial"/>
              <a:ea typeface="Arial"/>
              <a:cs typeface="Arial"/>
              <a:sym typeface="Arial"/>
            </a:endParaRPr>
          </a:p>
        </p:txBody>
      </p:sp>
      <p:pic>
        <p:nvPicPr>
          <p:cNvPr id="175" name="Google Shape;175;p4"/>
          <p:cNvPicPr preferRelativeResize="0"/>
          <p:nvPr/>
        </p:nvPicPr>
        <p:blipFill rotWithShape="1">
          <a:blip r:embed="rId3">
            <a:alphaModFix/>
          </a:blip>
          <a:srcRect b="9540"/>
          <a:stretch/>
        </p:blipFill>
        <p:spPr>
          <a:xfrm>
            <a:off x="11409941" y="5114388"/>
            <a:ext cx="6172201" cy="3711872"/>
          </a:xfrm>
          <a:prstGeom prst="rect">
            <a:avLst/>
          </a:prstGeom>
          <a:noFill/>
          <a:ln>
            <a:noFill/>
          </a:ln>
        </p:spPr>
      </p:pic>
      <p:pic>
        <p:nvPicPr>
          <p:cNvPr id="176" name="Google Shape;176;p4"/>
          <p:cNvPicPr preferRelativeResize="0"/>
          <p:nvPr/>
        </p:nvPicPr>
        <p:blipFill>
          <a:blip r:embed="rId4">
            <a:alphaModFix/>
          </a:blip>
          <a:stretch>
            <a:fillRect/>
          </a:stretch>
        </p:blipFill>
        <p:spPr>
          <a:xfrm>
            <a:off x="11073825" y="587950"/>
            <a:ext cx="6508324" cy="3427150"/>
          </a:xfrm>
          <a:prstGeom prst="rect">
            <a:avLst/>
          </a:prstGeom>
          <a:noFill/>
          <a:ln>
            <a:noFill/>
          </a:ln>
        </p:spPr>
      </p:pic>
      <p:sp>
        <p:nvSpPr>
          <p:cNvPr id="177" name="Google Shape;177;p4"/>
          <p:cNvSpPr txBox="1"/>
          <p:nvPr/>
        </p:nvSpPr>
        <p:spPr>
          <a:xfrm>
            <a:off x="11073825" y="4164550"/>
            <a:ext cx="6406500" cy="800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600" b="1">
                <a:solidFill>
                  <a:schemeClr val="lt1"/>
                </a:solidFill>
              </a:rPr>
              <a:t>Table 1: Root Causes of the Issues</a:t>
            </a:r>
            <a:endParaRPr sz="1600" b="1">
              <a:solidFill>
                <a:schemeClr val="lt1"/>
              </a:solidFill>
            </a:endParaRPr>
          </a:p>
          <a:p>
            <a:pPr marL="0" lvl="0" indent="0" algn="ctr" rtl="0">
              <a:lnSpc>
                <a:spcPct val="150000"/>
              </a:lnSpc>
              <a:spcBef>
                <a:spcPts val="0"/>
              </a:spcBef>
              <a:spcAft>
                <a:spcPts val="0"/>
              </a:spcAft>
              <a:buNone/>
            </a:pPr>
            <a:r>
              <a:rPr lang="en-GB" sz="1600">
                <a:solidFill>
                  <a:schemeClr val="lt1"/>
                </a:solidFill>
              </a:rPr>
              <a:t>(Source: Author)</a:t>
            </a:r>
            <a:endParaRPr sz="1800">
              <a:solidFill>
                <a:schemeClr val="lt1"/>
              </a:solidFill>
            </a:endParaRPr>
          </a:p>
        </p:txBody>
      </p:sp>
      <p:pic>
        <p:nvPicPr>
          <p:cNvPr id="178" name="Google Shape;178;p4"/>
          <p:cNvPicPr preferRelativeResize="0"/>
          <p:nvPr/>
        </p:nvPicPr>
        <p:blipFill>
          <a:blip r:embed="rId5">
            <a:alphaModFix/>
          </a:blip>
          <a:stretch>
            <a:fillRect/>
          </a:stretch>
        </p:blipFill>
        <p:spPr>
          <a:xfrm>
            <a:off x="621625" y="3725700"/>
            <a:ext cx="9112424" cy="5490750"/>
          </a:xfrm>
          <a:prstGeom prst="rect">
            <a:avLst/>
          </a:prstGeom>
          <a:noFill/>
          <a:ln w="25400" cap="flat" cmpd="sng">
            <a:solidFill>
              <a:srgbClr val="000000"/>
            </a:solidFill>
            <a:prstDash val="solid"/>
            <a:miter lim="8000"/>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5"/>
          <p:cNvSpPr txBox="1"/>
          <p:nvPr/>
        </p:nvSpPr>
        <p:spPr>
          <a:xfrm>
            <a:off x="4275931" y="544652"/>
            <a:ext cx="9750311" cy="132343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i="0" u="none" strike="noStrike" cap="none">
                <a:solidFill>
                  <a:schemeClr val="lt1"/>
                </a:solidFill>
                <a:latin typeface="Arial"/>
                <a:ea typeface="Arial"/>
                <a:cs typeface="Arial"/>
                <a:sym typeface="Arial"/>
              </a:rPr>
              <a:t>Systemic Root Causes Identified Through Analytical Frameworks </a:t>
            </a:r>
            <a:r>
              <a:rPr lang="en-GB" sz="3000" b="1" i="0" u="none" strike="noStrike" cap="none">
                <a:solidFill>
                  <a:schemeClr val="lt1"/>
                </a:solidFill>
                <a:latin typeface="Arial"/>
                <a:ea typeface="Arial"/>
                <a:cs typeface="Arial"/>
                <a:sym typeface="Arial"/>
              </a:rPr>
              <a:t>Cont.</a:t>
            </a:r>
            <a:endParaRPr sz="3000" b="1" i="0" u="sng" strike="noStrike" cap="none">
              <a:solidFill>
                <a:schemeClr val="lt1"/>
              </a:solidFill>
              <a:latin typeface="Arial"/>
              <a:ea typeface="Arial"/>
              <a:cs typeface="Arial"/>
              <a:sym typeface="Arial"/>
            </a:endParaRPr>
          </a:p>
        </p:txBody>
      </p:sp>
      <p:sp>
        <p:nvSpPr>
          <p:cNvPr id="184" name="Google Shape;184;p5"/>
          <p:cNvSpPr txBox="1"/>
          <p:nvPr/>
        </p:nvSpPr>
        <p:spPr>
          <a:xfrm>
            <a:off x="5266531" y="8847966"/>
            <a:ext cx="92202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2000"/>
              <a:buFont typeface="Arial"/>
              <a:buNone/>
            </a:pPr>
            <a:r>
              <a:rPr lang="en-GB" sz="2000" b="1" i="0" u="none" strike="noStrike" cap="none">
                <a:solidFill>
                  <a:schemeClr val="lt1"/>
                </a:solidFill>
                <a:latin typeface="Arial"/>
                <a:ea typeface="Arial"/>
                <a:cs typeface="Arial"/>
                <a:sym typeface="Arial"/>
              </a:rPr>
              <a:t>Table </a:t>
            </a:r>
            <a:r>
              <a:rPr lang="en-GB" sz="2000" b="1">
                <a:solidFill>
                  <a:schemeClr val="lt1"/>
                </a:solidFill>
              </a:rPr>
              <a:t>2</a:t>
            </a:r>
            <a:r>
              <a:rPr lang="en-GB" sz="2000" b="1" i="0" u="none" strike="noStrike" cap="none">
                <a:solidFill>
                  <a:schemeClr val="lt1"/>
                </a:solidFill>
                <a:latin typeface="Arial"/>
                <a:ea typeface="Arial"/>
                <a:cs typeface="Arial"/>
                <a:sym typeface="Arial"/>
              </a:rPr>
              <a:t>: Systemic Root Causes Identified Using Analytical Tools</a:t>
            </a:r>
            <a:endParaRPr sz="2000" b="1" i="0" u="none" strike="noStrike" cap="none">
              <a:solidFill>
                <a:schemeClr val="lt1"/>
              </a:solidFill>
              <a:latin typeface="Arial"/>
              <a:ea typeface="Arial"/>
              <a:cs typeface="Arial"/>
              <a:sym typeface="Arial"/>
            </a:endParaRPr>
          </a:p>
          <a:p>
            <a:pPr marL="0" marR="0" lvl="0" indent="0" algn="ctr" rtl="0">
              <a:spcBef>
                <a:spcPts val="0"/>
              </a:spcBef>
              <a:spcAft>
                <a:spcPts val="0"/>
              </a:spcAft>
              <a:buClr>
                <a:schemeClr val="lt1"/>
              </a:buClr>
              <a:buSzPts val="2000"/>
              <a:buFont typeface="Arial"/>
              <a:buNone/>
            </a:pPr>
            <a:r>
              <a:rPr lang="en-GB" sz="2000" b="0" i="0" u="none" strike="noStrike" cap="none">
                <a:solidFill>
                  <a:schemeClr val="lt1"/>
                </a:solidFill>
                <a:latin typeface="Arial"/>
                <a:ea typeface="Arial"/>
                <a:cs typeface="Arial"/>
                <a:sym typeface="Arial"/>
              </a:rPr>
              <a:t>(Source: Author) </a:t>
            </a:r>
            <a:endParaRPr sz="2000" b="0" i="0" u="none" strike="noStrike" cap="none">
              <a:solidFill>
                <a:schemeClr val="lt1"/>
              </a:solidFill>
              <a:latin typeface="Arial"/>
              <a:ea typeface="Arial"/>
              <a:cs typeface="Arial"/>
              <a:sym typeface="Arial"/>
            </a:endParaRPr>
          </a:p>
        </p:txBody>
      </p:sp>
      <p:graphicFrame>
        <p:nvGraphicFramePr>
          <p:cNvPr id="185" name="Google Shape;185;p5"/>
          <p:cNvGraphicFramePr/>
          <p:nvPr/>
        </p:nvGraphicFramePr>
        <p:xfrm>
          <a:off x="3213895" y="2166937"/>
          <a:ext cx="3000000" cy="3000000"/>
        </p:xfrm>
        <a:graphic>
          <a:graphicData uri="http://schemas.openxmlformats.org/drawingml/2006/table">
            <a:tbl>
              <a:tblPr>
                <a:gradFill>
                  <a:gsLst>
                    <a:gs pos="0">
                      <a:srgbClr val="D2DBE0"/>
                    </a:gs>
                    <a:gs pos="100000">
                      <a:srgbClr val="7F9FAF"/>
                    </a:gs>
                  </a:gsLst>
                  <a:lin ang="5400000" scaled="0"/>
                </a:gradFill>
                <a:tableStyleId>{1F9EF60A-7130-4FAF-B8C4-B24833286FB3}</a:tableStyleId>
              </a:tblPr>
              <a:tblGrid>
                <a:gridCol w="1470825">
                  <a:extLst>
                    <a:ext uri="{9D8B030D-6E8A-4147-A177-3AD203B41FA5}">
                      <a16:colId xmlns:a16="http://schemas.microsoft.com/office/drawing/2014/main" val="20000"/>
                    </a:ext>
                  </a:extLst>
                </a:gridCol>
                <a:gridCol w="2353350">
                  <a:extLst>
                    <a:ext uri="{9D8B030D-6E8A-4147-A177-3AD203B41FA5}">
                      <a16:colId xmlns:a16="http://schemas.microsoft.com/office/drawing/2014/main" val="20001"/>
                    </a:ext>
                  </a:extLst>
                </a:gridCol>
                <a:gridCol w="3361925">
                  <a:extLst>
                    <a:ext uri="{9D8B030D-6E8A-4147-A177-3AD203B41FA5}">
                      <a16:colId xmlns:a16="http://schemas.microsoft.com/office/drawing/2014/main" val="20002"/>
                    </a:ext>
                  </a:extLst>
                </a:gridCol>
                <a:gridCol w="5463100">
                  <a:extLst>
                    <a:ext uri="{9D8B030D-6E8A-4147-A177-3AD203B41FA5}">
                      <a16:colId xmlns:a16="http://schemas.microsoft.com/office/drawing/2014/main" val="20003"/>
                    </a:ext>
                  </a:extLst>
                </a:gridCol>
              </a:tblGrid>
              <a:tr h="382375">
                <a:tc>
                  <a:txBody>
                    <a:bodyPr/>
                    <a:lstStyle/>
                    <a:p>
                      <a:pPr marL="0" marR="0" lvl="0" indent="0" algn="ctr" rtl="0">
                        <a:spcBef>
                          <a:spcPts val="0"/>
                        </a:spcBef>
                        <a:spcAft>
                          <a:spcPts val="0"/>
                        </a:spcAft>
                        <a:buClr>
                          <a:schemeClr val="dk1"/>
                        </a:buClr>
                        <a:buSzPts val="2200"/>
                        <a:buFont typeface="Arial"/>
                        <a:buNone/>
                      </a:pPr>
                      <a:r>
                        <a:rPr lang="en-GB" sz="2200" b="1" u="none" strike="noStrike" cap="none">
                          <a:solidFill>
                            <a:schemeClr val="dk1"/>
                          </a:solidFill>
                          <a:latin typeface="Arial"/>
                          <a:ea typeface="Arial"/>
                          <a:cs typeface="Arial"/>
                          <a:sym typeface="Arial"/>
                        </a:rPr>
                        <a:t>Tool</a:t>
                      </a:r>
                      <a:endParaRPr sz="22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200"/>
                        <a:buFont typeface="Arial"/>
                        <a:buNone/>
                      </a:pPr>
                      <a:r>
                        <a:rPr lang="en-GB" sz="2200" b="1" u="none" strike="noStrike" cap="none">
                          <a:solidFill>
                            <a:schemeClr val="dk1"/>
                          </a:solidFill>
                          <a:latin typeface="Arial"/>
                          <a:ea typeface="Arial"/>
                          <a:cs typeface="Arial"/>
                          <a:sym typeface="Arial"/>
                        </a:rPr>
                        <a:t>Category</a:t>
                      </a:r>
                      <a:endParaRPr sz="22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200"/>
                        <a:buFont typeface="Arial"/>
                        <a:buNone/>
                      </a:pPr>
                      <a:r>
                        <a:rPr lang="en-GB" sz="2200" b="1" u="none" strike="noStrike" cap="none">
                          <a:solidFill>
                            <a:schemeClr val="dk1"/>
                          </a:solidFill>
                          <a:latin typeface="Arial"/>
                          <a:ea typeface="Arial"/>
                          <a:cs typeface="Arial"/>
                          <a:sym typeface="Arial"/>
                        </a:rPr>
                        <a:t>Issue</a:t>
                      </a:r>
                      <a:endParaRPr sz="22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200"/>
                        <a:buFont typeface="Arial"/>
                        <a:buNone/>
                      </a:pPr>
                      <a:r>
                        <a:rPr lang="en-GB" sz="2200" b="1" u="none" strike="noStrike" cap="none">
                          <a:solidFill>
                            <a:schemeClr val="dk1"/>
                          </a:solidFill>
                          <a:latin typeface="Arial"/>
                          <a:ea typeface="Arial"/>
                          <a:cs typeface="Arial"/>
                          <a:sym typeface="Arial"/>
                        </a:rPr>
                        <a:t>Impact</a:t>
                      </a:r>
                      <a:endParaRPr sz="22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0"/>
                  </a:ext>
                </a:extLst>
              </a:tr>
              <a:tr h="688275">
                <a:tc rowSpan="2">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RCA</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Governance</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Lack of incident investigation</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Repeated clinical errors and no organisational learning</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1"/>
                  </a:ext>
                </a:extLst>
              </a:tr>
              <a:tr h="68827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Governance</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Ignored safety guidelines</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Increased preventable maternal and neonatal harm</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2"/>
                  </a:ext>
                </a:extLst>
              </a:tr>
              <a:tr h="535325">
                <a:tc rowSpan="6">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Fishbone</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Communication</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Inadequate handovers</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Delays in treatment and poor clinical decisions</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3"/>
                  </a:ext>
                </a:extLst>
              </a:tr>
              <a:tr h="68827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Communication</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Poor patient monitoring</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Failure to detect fetal distress, causing brain injuries</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4"/>
                  </a:ext>
                </a:extLst>
              </a:tr>
              <a:tr h="53532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Staffing</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Understaffed wards</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Increased workload and compromised patient safety</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5"/>
                  </a:ext>
                </a:extLst>
              </a:tr>
              <a:tr h="53532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Staffing</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Lack of senior consultants</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Delayed escalation and poor clinical judgement</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6"/>
                  </a:ext>
                </a:extLst>
              </a:tr>
              <a:tr h="53532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Training</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Insufficient skills training</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Mismanagement of complex maternity cases</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7"/>
                  </a:ext>
                </a:extLst>
              </a:tr>
              <a:tr h="53532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Culture</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Defensive environment</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Staff avoided reporting errors due to fear</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8"/>
                  </a:ext>
                </a:extLst>
              </a:tr>
              <a:tr h="535325">
                <a:tc rowSpan="2">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RCA</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Culture</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Lack of accountability</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Persistent governance failures over time</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9"/>
                  </a:ext>
                </a:extLst>
              </a:tr>
              <a:tr h="53532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Outcomes</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Long-term neonatal injuries</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Lifelong harm due to systemic failures</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10"/>
                  </a:ext>
                </a:extLst>
              </a:tr>
            </a:tbl>
          </a:graphicData>
        </a:graphic>
      </p:graphicFrame>
      <p:sp>
        <p:nvSpPr>
          <p:cNvPr id="186" name="Google Shape;186;p5"/>
          <p:cNvSpPr/>
          <p:nvPr/>
        </p:nvSpPr>
        <p:spPr>
          <a:xfrm>
            <a:off x="6862763" y="3030538"/>
            <a:ext cx="18000662" cy="457200"/>
          </a:xfrm>
          <a:prstGeom prst="rect">
            <a:avLst/>
          </a:prstGeom>
          <a:noFill/>
          <a:ln>
            <a:noFill/>
          </a:ln>
        </p:spPr>
        <p:txBody>
          <a:bodyPr spcFirstLastPara="1" wrap="square" lIns="91425" tIns="45700" rIns="91425" bIns="45700" anchor="ctr" anchorCtr="0">
            <a:spAutoFit/>
          </a:bodyPr>
          <a:lstStyle/>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6"/>
          <p:cNvSpPr txBox="1"/>
          <p:nvPr/>
        </p:nvSpPr>
        <p:spPr>
          <a:xfrm>
            <a:off x="10559776" y="3690800"/>
            <a:ext cx="6761100" cy="4694700"/>
          </a:xfrm>
          <a:prstGeom prst="rect">
            <a:avLst/>
          </a:prstGeom>
          <a:noFill/>
          <a:ln>
            <a:noFill/>
          </a:ln>
        </p:spPr>
        <p:txBody>
          <a:bodyPr spcFirstLastPara="1" wrap="square" lIns="91425" tIns="45700" rIns="91425" bIns="45700" anchor="t" anchorCtr="0">
            <a:spAutoFit/>
          </a:bodyPr>
          <a:lstStyle/>
          <a:p>
            <a:pPr marL="457200" lvl="0" indent="-393700" algn="just" rtl="0">
              <a:lnSpc>
                <a:spcPct val="150000"/>
              </a:lnSpc>
              <a:spcBef>
                <a:spcPts val="0"/>
              </a:spcBef>
              <a:spcAft>
                <a:spcPts val="0"/>
              </a:spcAft>
              <a:buClr>
                <a:schemeClr val="lt1"/>
              </a:buClr>
              <a:buSzPts val="2600"/>
              <a:buChar char="•"/>
            </a:pPr>
            <a:r>
              <a:rPr lang="en-GB" sz="2600">
                <a:solidFill>
                  <a:schemeClr val="lt1"/>
                </a:solidFill>
              </a:rPr>
              <a:t>Both transformational and transactional strategies will be used to enact the changes.</a:t>
            </a:r>
            <a:endParaRPr sz="2600">
              <a:solidFill>
                <a:schemeClr val="lt1"/>
              </a:solidFill>
            </a:endParaRPr>
          </a:p>
          <a:p>
            <a:pPr marL="457200" lvl="0" indent="-393700" algn="just" rtl="0">
              <a:lnSpc>
                <a:spcPct val="150000"/>
              </a:lnSpc>
              <a:spcBef>
                <a:spcPts val="0"/>
              </a:spcBef>
              <a:spcAft>
                <a:spcPts val="0"/>
              </a:spcAft>
              <a:buClr>
                <a:schemeClr val="lt1"/>
              </a:buClr>
              <a:buSzPts val="2600"/>
              <a:buChar char="•"/>
            </a:pPr>
            <a:r>
              <a:rPr lang="en-GB" sz="2600">
                <a:solidFill>
                  <a:schemeClr val="lt1"/>
                </a:solidFill>
              </a:rPr>
              <a:t>There were also violations of the standards of national safety of maternity and a lack of effective clinical governance at Shrewsbury and Telford Hospital NHS Trust (GOV UK, 2022).</a:t>
            </a:r>
            <a:endParaRPr sz="2600">
              <a:solidFill>
                <a:schemeClr val="lt1"/>
              </a:solidFill>
            </a:endParaRPr>
          </a:p>
        </p:txBody>
      </p:sp>
      <p:sp>
        <p:nvSpPr>
          <p:cNvPr id="192" name="Google Shape;192;p6"/>
          <p:cNvSpPr txBox="1"/>
          <p:nvPr/>
        </p:nvSpPr>
        <p:spPr>
          <a:xfrm>
            <a:off x="611650" y="9041750"/>
            <a:ext cx="8552400" cy="746400"/>
          </a:xfrm>
          <a:prstGeom prst="rect">
            <a:avLst/>
          </a:prstGeom>
          <a:noFill/>
          <a:ln>
            <a:noFill/>
          </a:ln>
        </p:spPr>
        <p:txBody>
          <a:bodyPr spcFirstLastPara="1" wrap="square" lIns="91425" tIns="45700" rIns="91425" bIns="45700" anchor="t" anchorCtr="0">
            <a:spAutoFit/>
          </a:bodyPr>
          <a:lstStyle/>
          <a:p>
            <a:pPr marL="0" lvl="0" indent="0" algn="ctr" rtl="0">
              <a:lnSpc>
                <a:spcPct val="150000"/>
              </a:lnSpc>
              <a:spcBef>
                <a:spcPts val="0"/>
              </a:spcBef>
              <a:spcAft>
                <a:spcPts val="0"/>
              </a:spcAft>
              <a:buClr>
                <a:schemeClr val="dk1"/>
              </a:buClr>
              <a:buSzPts val="1100"/>
              <a:buFont typeface="Arial"/>
              <a:buNone/>
            </a:pPr>
            <a:r>
              <a:rPr lang="en-GB" sz="1700" b="1">
                <a:solidFill>
                  <a:schemeClr val="lt1"/>
                </a:solidFill>
              </a:rPr>
              <a:t>Figure 5: Transformational and Transactional Changes within the Organisation </a:t>
            </a:r>
            <a:endParaRPr sz="1700" b="1">
              <a:solidFill>
                <a:schemeClr val="lt1"/>
              </a:solidFill>
            </a:endParaRPr>
          </a:p>
          <a:p>
            <a:pPr marL="0" lvl="0" indent="0" algn="ctr" rtl="0">
              <a:lnSpc>
                <a:spcPct val="150000"/>
              </a:lnSpc>
              <a:spcBef>
                <a:spcPts val="0"/>
              </a:spcBef>
              <a:spcAft>
                <a:spcPts val="0"/>
              </a:spcAft>
              <a:buClr>
                <a:schemeClr val="dk1"/>
              </a:buClr>
              <a:buSzPts val="1100"/>
              <a:buFont typeface="Arial"/>
              <a:buNone/>
            </a:pPr>
            <a:r>
              <a:rPr lang="en-GB" sz="1700">
                <a:solidFill>
                  <a:schemeClr val="lt1"/>
                </a:solidFill>
              </a:rPr>
              <a:t>(Source: Author)</a:t>
            </a:r>
            <a:endParaRPr sz="2500" b="1">
              <a:solidFill>
                <a:schemeClr val="lt1"/>
              </a:solidFill>
            </a:endParaRPr>
          </a:p>
        </p:txBody>
      </p:sp>
      <p:sp>
        <p:nvSpPr>
          <p:cNvPr id="193" name="Google Shape;193;p6"/>
          <p:cNvSpPr txBox="1"/>
          <p:nvPr/>
        </p:nvSpPr>
        <p:spPr>
          <a:xfrm>
            <a:off x="2980531" y="1051498"/>
            <a:ext cx="12344400" cy="132343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a:solidFill>
                  <a:schemeClr val="lt1"/>
                </a:solidFill>
                <a:latin typeface="Arial"/>
                <a:ea typeface="Arial"/>
                <a:cs typeface="Arial"/>
                <a:sym typeface="Arial"/>
              </a:rPr>
              <a:t>Leadership Approaches for Driving Organisational Change Effectively</a:t>
            </a:r>
            <a:endParaRPr sz="4000" b="1">
              <a:solidFill>
                <a:schemeClr val="lt1"/>
              </a:solidFill>
              <a:latin typeface="Arial"/>
              <a:ea typeface="Arial"/>
              <a:cs typeface="Arial"/>
              <a:sym typeface="Arial"/>
            </a:endParaRPr>
          </a:p>
        </p:txBody>
      </p:sp>
      <p:pic>
        <p:nvPicPr>
          <p:cNvPr id="194" name="Google Shape;194;p6"/>
          <p:cNvPicPr preferRelativeResize="0"/>
          <p:nvPr/>
        </p:nvPicPr>
        <p:blipFill>
          <a:blip r:embed="rId3">
            <a:alphaModFix/>
          </a:blip>
          <a:stretch>
            <a:fillRect/>
          </a:stretch>
        </p:blipFill>
        <p:spPr>
          <a:xfrm>
            <a:off x="231025" y="2609925"/>
            <a:ext cx="9503025" cy="6298500"/>
          </a:xfrm>
          <a:prstGeom prst="rect">
            <a:avLst/>
          </a:prstGeom>
          <a:noFill/>
          <a:ln w="25400" cap="flat" cmpd="sng">
            <a:solidFill>
              <a:srgbClr val="000000"/>
            </a:solidFill>
            <a:prstDash val="solid"/>
            <a:miter lim="8000"/>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7"/>
          <p:cNvSpPr txBox="1"/>
          <p:nvPr/>
        </p:nvSpPr>
        <p:spPr>
          <a:xfrm>
            <a:off x="5876131" y="871537"/>
            <a:ext cx="7543800" cy="132343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a:solidFill>
                  <a:schemeClr val="lt1"/>
                </a:solidFill>
                <a:latin typeface="Arial"/>
                <a:ea typeface="Arial"/>
                <a:cs typeface="Arial"/>
                <a:sym typeface="Arial"/>
              </a:rPr>
              <a:t>Application of Lewin’s Change Management Theory</a:t>
            </a:r>
            <a:endParaRPr sz="4000" b="1">
              <a:solidFill>
                <a:schemeClr val="lt1"/>
              </a:solidFill>
              <a:latin typeface="Arial"/>
              <a:ea typeface="Arial"/>
              <a:cs typeface="Arial"/>
              <a:sym typeface="Arial"/>
            </a:endParaRPr>
          </a:p>
        </p:txBody>
      </p:sp>
      <p:sp>
        <p:nvSpPr>
          <p:cNvPr id="200" name="Google Shape;200;p7"/>
          <p:cNvSpPr txBox="1"/>
          <p:nvPr/>
        </p:nvSpPr>
        <p:spPr>
          <a:xfrm>
            <a:off x="920976" y="2699037"/>
            <a:ext cx="8077200" cy="6249300"/>
          </a:xfrm>
          <a:prstGeom prst="rect">
            <a:avLst/>
          </a:prstGeom>
          <a:noFill/>
          <a:ln>
            <a:noFill/>
          </a:ln>
        </p:spPr>
        <p:txBody>
          <a:bodyPr spcFirstLastPara="1" wrap="square" lIns="91425" tIns="45700" rIns="91425" bIns="45700" anchor="t" anchorCtr="0">
            <a:spAutoFit/>
          </a:bodyPr>
          <a:lstStyle/>
          <a:p>
            <a:pPr marL="457200" lvl="0" indent="-387350" algn="just" rtl="0">
              <a:lnSpc>
                <a:spcPct val="150000"/>
              </a:lnSpc>
              <a:spcBef>
                <a:spcPts val="0"/>
              </a:spcBef>
              <a:spcAft>
                <a:spcPts val="0"/>
              </a:spcAft>
              <a:buClr>
                <a:schemeClr val="lt1"/>
              </a:buClr>
              <a:buSzPts val="2500"/>
              <a:buFont typeface="Times New Roman"/>
              <a:buChar char="•"/>
            </a:pPr>
            <a:r>
              <a:rPr lang="en-GB" sz="2500" b="1">
                <a:solidFill>
                  <a:schemeClr val="lt1"/>
                </a:solidFill>
              </a:rPr>
              <a:t>Unfreeze:</a:t>
            </a:r>
            <a:r>
              <a:rPr lang="en-GB" sz="2500">
                <a:solidFill>
                  <a:schemeClr val="lt1"/>
                </a:solidFill>
              </a:rPr>
              <a:t> Awareness through </a:t>
            </a:r>
            <a:r>
              <a:rPr lang="en-GB" sz="2500" b="1">
                <a:solidFill>
                  <a:schemeClr val="lt1"/>
                </a:solidFill>
              </a:rPr>
              <a:t>safety training</a:t>
            </a:r>
            <a:r>
              <a:rPr lang="en-GB" sz="2500">
                <a:solidFill>
                  <a:schemeClr val="lt1"/>
                </a:solidFill>
              </a:rPr>
              <a:t> and incident data sharing to highlight urgency for change.</a:t>
            </a:r>
            <a:endParaRPr sz="2500">
              <a:solidFill>
                <a:schemeClr val="lt1"/>
              </a:solidFill>
            </a:endParaRPr>
          </a:p>
          <a:p>
            <a:pPr marL="457200" lvl="0" indent="-387350" algn="just" rtl="0">
              <a:lnSpc>
                <a:spcPct val="150000"/>
              </a:lnSpc>
              <a:spcBef>
                <a:spcPts val="0"/>
              </a:spcBef>
              <a:spcAft>
                <a:spcPts val="0"/>
              </a:spcAft>
              <a:buClr>
                <a:schemeClr val="lt1"/>
              </a:buClr>
              <a:buSzPts val="2500"/>
              <a:buFont typeface="Times New Roman"/>
              <a:buChar char="•"/>
            </a:pPr>
            <a:r>
              <a:rPr lang="en-GB" sz="2500" b="1">
                <a:solidFill>
                  <a:schemeClr val="lt1"/>
                </a:solidFill>
              </a:rPr>
              <a:t>Change:</a:t>
            </a:r>
            <a:r>
              <a:rPr lang="en-GB" sz="2500">
                <a:solidFill>
                  <a:schemeClr val="lt1"/>
                </a:solidFill>
              </a:rPr>
              <a:t> Applying </a:t>
            </a:r>
            <a:r>
              <a:rPr lang="en-GB" sz="2500" b="1">
                <a:solidFill>
                  <a:schemeClr val="lt1"/>
                </a:solidFill>
              </a:rPr>
              <a:t>transformational (staff forums)</a:t>
            </a:r>
            <a:r>
              <a:rPr lang="en-GB" sz="2500">
                <a:solidFill>
                  <a:schemeClr val="lt1"/>
                </a:solidFill>
              </a:rPr>
              <a:t> and </a:t>
            </a:r>
            <a:r>
              <a:rPr lang="en-GB" sz="2500" b="1">
                <a:solidFill>
                  <a:schemeClr val="lt1"/>
                </a:solidFill>
              </a:rPr>
              <a:t>transactional (protocol enforcement)</a:t>
            </a:r>
            <a:r>
              <a:rPr lang="en-GB" sz="2500">
                <a:solidFill>
                  <a:schemeClr val="lt1"/>
                </a:solidFill>
              </a:rPr>
              <a:t> leadership strategies.</a:t>
            </a:r>
            <a:endParaRPr sz="2500">
              <a:solidFill>
                <a:schemeClr val="lt1"/>
              </a:solidFill>
            </a:endParaRPr>
          </a:p>
          <a:p>
            <a:pPr marL="457200" lvl="0" indent="-387350" algn="just" rtl="0">
              <a:lnSpc>
                <a:spcPct val="150000"/>
              </a:lnSpc>
              <a:spcBef>
                <a:spcPts val="0"/>
              </a:spcBef>
              <a:spcAft>
                <a:spcPts val="0"/>
              </a:spcAft>
              <a:buClr>
                <a:schemeClr val="lt1"/>
              </a:buClr>
              <a:buSzPts val="2500"/>
              <a:buFont typeface="Times New Roman"/>
              <a:buChar char="•"/>
            </a:pPr>
            <a:r>
              <a:rPr lang="en-GB" sz="2500" b="1">
                <a:solidFill>
                  <a:schemeClr val="lt1"/>
                </a:solidFill>
              </a:rPr>
              <a:t>Refreeze:</a:t>
            </a:r>
            <a:r>
              <a:rPr lang="en-GB" sz="2500">
                <a:solidFill>
                  <a:schemeClr val="lt1"/>
                </a:solidFill>
              </a:rPr>
              <a:t> Sustaining change using KPIs like </a:t>
            </a:r>
            <a:r>
              <a:rPr lang="en-GB" sz="2500" b="1">
                <a:solidFill>
                  <a:schemeClr val="lt1"/>
                </a:solidFill>
              </a:rPr>
              <a:t>100% guideline compliance</a:t>
            </a:r>
            <a:r>
              <a:rPr lang="en-GB" sz="2500">
                <a:solidFill>
                  <a:schemeClr val="lt1"/>
                </a:solidFill>
              </a:rPr>
              <a:t> and </a:t>
            </a:r>
            <a:r>
              <a:rPr lang="en-GB" sz="2500" b="1">
                <a:solidFill>
                  <a:schemeClr val="lt1"/>
                </a:solidFill>
              </a:rPr>
              <a:t>20% incident reduction</a:t>
            </a:r>
            <a:r>
              <a:rPr lang="en-GB" sz="2500">
                <a:solidFill>
                  <a:schemeClr val="lt1"/>
                </a:solidFill>
              </a:rPr>
              <a:t> through audits and performance reviews.</a:t>
            </a:r>
            <a:endParaRPr sz="2500">
              <a:solidFill>
                <a:schemeClr val="lt1"/>
              </a:solidFill>
            </a:endParaRPr>
          </a:p>
          <a:p>
            <a:pPr marL="457200" lvl="0" indent="-387350" algn="just" rtl="0">
              <a:lnSpc>
                <a:spcPct val="150000"/>
              </a:lnSpc>
              <a:spcBef>
                <a:spcPts val="0"/>
              </a:spcBef>
              <a:spcAft>
                <a:spcPts val="0"/>
              </a:spcAft>
              <a:buClr>
                <a:schemeClr val="lt1"/>
              </a:buClr>
              <a:buSzPts val="2500"/>
              <a:buChar char="•"/>
            </a:pPr>
            <a:r>
              <a:rPr lang="en-GB" sz="2500">
                <a:solidFill>
                  <a:schemeClr val="lt1"/>
                </a:solidFill>
              </a:rPr>
              <a:t>Increasing maternity staffing levels from 42% to 86% and introducing 24/7 consultant-led care (ITV, 2023).</a:t>
            </a:r>
            <a:endParaRPr sz="3500">
              <a:solidFill>
                <a:schemeClr val="lt1"/>
              </a:solidFill>
            </a:endParaRPr>
          </a:p>
        </p:txBody>
      </p:sp>
      <p:pic>
        <p:nvPicPr>
          <p:cNvPr id="201" name="Google Shape;201;p7"/>
          <p:cNvPicPr preferRelativeResize="0"/>
          <p:nvPr/>
        </p:nvPicPr>
        <p:blipFill rotWithShape="1">
          <a:blip r:embed="rId3">
            <a:alphaModFix/>
          </a:blip>
          <a:srcRect/>
          <a:stretch/>
        </p:blipFill>
        <p:spPr>
          <a:xfrm>
            <a:off x="9489525" y="3580325"/>
            <a:ext cx="8077200" cy="3458400"/>
          </a:xfrm>
          <a:prstGeom prst="rect">
            <a:avLst/>
          </a:prstGeom>
          <a:noFill/>
          <a:ln w="12700" cap="flat" cmpd="sng">
            <a:solidFill>
              <a:srgbClr val="000000"/>
            </a:solidFill>
            <a:prstDash val="solid"/>
            <a:round/>
            <a:headEnd type="none" w="sm" len="sm"/>
            <a:tailEnd type="none" w="sm" len="sm"/>
          </a:ln>
        </p:spPr>
      </p:pic>
      <p:sp>
        <p:nvSpPr>
          <p:cNvPr id="202" name="Google Shape;202;p7"/>
          <p:cNvSpPr/>
          <p:nvPr/>
        </p:nvSpPr>
        <p:spPr>
          <a:xfrm>
            <a:off x="10686481" y="7372937"/>
            <a:ext cx="6096000" cy="708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a:solidFill>
                  <a:schemeClr val="lt1"/>
                </a:solidFill>
                <a:latin typeface="Arial"/>
                <a:ea typeface="Arial"/>
                <a:cs typeface="Arial"/>
                <a:sym typeface="Arial"/>
              </a:rPr>
              <a:t>Figure 6: Kurt Lewin’s theory</a:t>
            </a:r>
            <a:endParaRPr sz="2000" b="1">
              <a:solidFill>
                <a:schemeClr val="lt1"/>
              </a:solidFill>
              <a:latin typeface="Arial"/>
              <a:ea typeface="Arial"/>
              <a:cs typeface="Arial"/>
              <a:sym typeface="Arial"/>
            </a:endParaRPr>
          </a:p>
          <a:p>
            <a:pPr marL="0" marR="0" lvl="0" indent="0" algn="ctr" rtl="0">
              <a:spcBef>
                <a:spcPts val="0"/>
              </a:spcBef>
              <a:spcAft>
                <a:spcPts val="0"/>
              </a:spcAft>
              <a:buNone/>
            </a:pPr>
            <a:r>
              <a:rPr lang="en-GB" sz="2000">
                <a:solidFill>
                  <a:schemeClr val="lt1"/>
                </a:solidFill>
                <a:latin typeface="Arial"/>
                <a:ea typeface="Arial"/>
                <a:cs typeface="Arial"/>
                <a:sym typeface="Arial"/>
              </a:rPr>
              <a:t>(Source: Boothe, 2022)</a:t>
            </a:r>
            <a:endParaRPr sz="2000">
              <a:solidFill>
                <a:schemeClr val="lt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8"/>
          <p:cNvSpPr/>
          <p:nvPr/>
        </p:nvSpPr>
        <p:spPr>
          <a:xfrm>
            <a:off x="9753725" y="729200"/>
            <a:ext cx="5740800" cy="1323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a:solidFill>
                  <a:schemeClr val="lt1"/>
                </a:solidFill>
                <a:latin typeface="Arial"/>
                <a:ea typeface="Arial"/>
                <a:cs typeface="Arial"/>
                <a:sym typeface="Arial"/>
              </a:rPr>
              <a:t>Application of the PDSA Framework for Service Improvement </a:t>
            </a:r>
            <a:endParaRPr/>
          </a:p>
        </p:txBody>
      </p:sp>
      <p:sp>
        <p:nvSpPr>
          <p:cNvPr id="208" name="Google Shape;208;p8"/>
          <p:cNvSpPr txBox="1"/>
          <p:nvPr/>
        </p:nvSpPr>
        <p:spPr>
          <a:xfrm>
            <a:off x="10578725" y="4131350"/>
            <a:ext cx="5859600" cy="1862400"/>
          </a:xfrm>
          <a:prstGeom prst="rect">
            <a:avLst/>
          </a:prstGeom>
          <a:noFill/>
          <a:ln>
            <a:noFill/>
          </a:ln>
        </p:spPr>
        <p:txBody>
          <a:bodyPr spcFirstLastPara="1" wrap="square" lIns="91425" tIns="45700" rIns="91425" bIns="45700" anchor="t" anchorCtr="0">
            <a:spAutoFit/>
          </a:bodyPr>
          <a:lstStyle/>
          <a:p>
            <a:pPr marL="457200" lvl="0" indent="-450850" algn="just" rtl="0">
              <a:lnSpc>
                <a:spcPct val="150000"/>
              </a:lnSpc>
              <a:spcBef>
                <a:spcPts val="0"/>
              </a:spcBef>
              <a:spcAft>
                <a:spcPts val="0"/>
              </a:spcAft>
              <a:buClr>
                <a:schemeClr val="lt1"/>
              </a:buClr>
              <a:buSzPts val="3500"/>
              <a:buChar char="•"/>
            </a:pPr>
            <a:r>
              <a:rPr lang="en-GB" sz="2500">
                <a:solidFill>
                  <a:schemeClr val="lt1"/>
                </a:solidFill>
              </a:rPr>
              <a:t>The PDSA cycle can be used to test, learn, and continuously improve maternity care (Naz et al., 2022).</a:t>
            </a:r>
            <a:endParaRPr sz="2700">
              <a:solidFill>
                <a:schemeClr val="lt1"/>
              </a:solidFill>
            </a:endParaRPr>
          </a:p>
        </p:txBody>
      </p:sp>
      <p:sp>
        <p:nvSpPr>
          <p:cNvPr id="209" name="Google Shape;209;p8"/>
          <p:cNvSpPr/>
          <p:nvPr/>
        </p:nvSpPr>
        <p:spPr>
          <a:xfrm>
            <a:off x="9753731" y="8953037"/>
            <a:ext cx="4572000" cy="708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a:solidFill>
                  <a:schemeClr val="lt1"/>
                </a:solidFill>
                <a:latin typeface="Arial"/>
                <a:ea typeface="Arial"/>
                <a:cs typeface="Arial"/>
                <a:sym typeface="Arial"/>
              </a:rPr>
              <a:t>Figure 7: PDSA Cycle</a:t>
            </a:r>
            <a:endParaRPr sz="2000" b="1">
              <a:solidFill>
                <a:schemeClr val="lt1"/>
              </a:solidFill>
              <a:latin typeface="Arial"/>
              <a:ea typeface="Arial"/>
              <a:cs typeface="Arial"/>
              <a:sym typeface="Arial"/>
            </a:endParaRPr>
          </a:p>
          <a:p>
            <a:pPr marL="0" marR="0" lvl="0" indent="0" algn="ctr" rtl="0">
              <a:spcBef>
                <a:spcPts val="0"/>
              </a:spcBef>
              <a:spcAft>
                <a:spcPts val="0"/>
              </a:spcAft>
              <a:buNone/>
            </a:pPr>
            <a:r>
              <a:rPr lang="en-GB" sz="2000">
                <a:solidFill>
                  <a:schemeClr val="lt1"/>
                </a:solidFill>
                <a:latin typeface="Arial"/>
                <a:ea typeface="Arial"/>
                <a:cs typeface="Arial"/>
                <a:sym typeface="Arial"/>
              </a:rPr>
              <a:t>(Source: Author)</a:t>
            </a:r>
            <a:endParaRPr sz="2000">
              <a:solidFill>
                <a:schemeClr val="lt1"/>
              </a:solidFill>
              <a:latin typeface="Arial"/>
              <a:ea typeface="Arial"/>
              <a:cs typeface="Arial"/>
              <a:sym typeface="Arial"/>
            </a:endParaRPr>
          </a:p>
        </p:txBody>
      </p:sp>
      <p:pic>
        <p:nvPicPr>
          <p:cNvPr id="210" name="Google Shape;210;p8"/>
          <p:cNvPicPr preferRelativeResize="0"/>
          <p:nvPr/>
        </p:nvPicPr>
        <p:blipFill>
          <a:blip r:embed="rId3">
            <a:alphaModFix/>
          </a:blip>
          <a:stretch>
            <a:fillRect/>
          </a:stretch>
        </p:blipFill>
        <p:spPr>
          <a:xfrm>
            <a:off x="545600" y="729200"/>
            <a:ext cx="8913201" cy="8931725"/>
          </a:xfrm>
          <a:prstGeom prst="rect">
            <a:avLst/>
          </a:prstGeom>
          <a:noFill/>
          <a:ln w="25400" cap="flat" cmpd="sng">
            <a:solidFill>
              <a:srgbClr val="000000"/>
            </a:solidFill>
            <a:prstDash val="solid"/>
            <a:miter lim="8000"/>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9"/>
          <p:cNvSpPr/>
          <p:nvPr/>
        </p:nvSpPr>
        <p:spPr>
          <a:xfrm>
            <a:off x="4899705" y="1252537"/>
            <a:ext cx="9677400" cy="132343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a:solidFill>
                  <a:schemeClr val="lt1"/>
                </a:solidFill>
                <a:latin typeface="Arial"/>
                <a:ea typeface="Arial"/>
                <a:cs typeface="Arial"/>
                <a:sym typeface="Arial"/>
              </a:rPr>
              <a:t>Critical Evaluation of PDSA Framework Strengths and Limitations</a:t>
            </a:r>
            <a:endParaRPr sz="4000" b="1">
              <a:solidFill>
                <a:schemeClr val="lt1"/>
              </a:solidFill>
              <a:latin typeface="Arial"/>
              <a:ea typeface="Arial"/>
              <a:cs typeface="Arial"/>
              <a:sym typeface="Arial"/>
            </a:endParaRPr>
          </a:p>
        </p:txBody>
      </p:sp>
      <p:sp>
        <p:nvSpPr>
          <p:cNvPr id="216" name="Google Shape;216;p9"/>
          <p:cNvSpPr txBox="1"/>
          <p:nvPr/>
        </p:nvSpPr>
        <p:spPr>
          <a:xfrm>
            <a:off x="2123325" y="4069700"/>
            <a:ext cx="13233600" cy="4648500"/>
          </a:xfrm>
          <a:prstGeom prst="rect">
            <a:avLst/>
          </a:prstGeom>
          <a:noFill/>
          <a:ln>
            <a:noFill/>
          </a:ln>
        </p:spPr>
        <p:txBody>
          <a:bodyPr spcFirstLastPara="1" wrap="square" lIns="91425" tIns="91425" rIns="91425" bIns="91425" anchor="t" anchorCtr="0">
            <a:spAutoFit/>
          </a:bodyPr>
          <a:lstStyle/>
          <a:p>
            <a:pPr marL="457200" lvl="0" indent="-412750" algn="just" rtl="0">
              <a:lnSpc>
                <a:spcPct val="150000"/>
              </a:lnSpc>
              <a:spcBef>
                <a:spcPts val="0"/>
              </a:spcBef>
              <a:spcAft>
                <a:spcPts val="0"/>
              </a:spcAft>
              <a:buClr>
                <a:schemeClr val="lt1"/>
              </a:buClr>
              <a:buSzPts val="2900"/>
              <a:buChar char="●"/>
            </a:pPr>
            <a:r>
              <a:rPr lang="en-GB" sz="2900">
                <a:solidFill>
                  <a:schemeClr val="lt1"/>
                </a:solidFill>
              </a:rPr>
              <a:t>PDSA is an effective initiative of healthcare quality improvement when it is systematically implemented (Abuzied et al., 2023).</a:t>
            </a:r>
            <a:endParaRPr sz="2900">
              <a:solidFill>
                <a:schemeClr val="lt1"/>
              </a:solidFill>
            </a:endParaRPr>
          </a:p>
          <a:p>
            <a:pPr marL="457200" lvl="0" indent="-412750" algn="just" rtl="0">
              <a:lnSpc>
                <a:spcPct val="150000"/>
              </a:lnSpc>
              <a:spcBef>
                <a:spcPts val="0"/>
              </a:spcBef>
              <a:spcAft>
                <a:spcPts val="0"/>
              </a:spcAft>
              <a:buClr>
                <a:schemeClr val="lt1"/>
              </a:buClr>
              <a:buSzPts val="2900"/>
              <a:buChar char="●"/>
            </a:pPr>
            <a:r>
              <a:rPr lang="en-GB" sz="2900">
                <a:solidFill>
                  <a:schemeClr val="lt1"/>
                </a:solidFill>
              </a:rPr>
              <a:t>The major strengths will include that real-time feedback can be gained, continuous enhancements can be witnessed, and patient safety will be ensured. </a:t>
            </a:r>
            <a:endParaRPr sz="2900">
              <a:solidFill>
                <a:schemeClr val="lt1"/>
              </a:solidFill>
            </a:endParaRPr>
          </a:p>
          <a:p>
            <a:pPr marL="457200" lvl="0" indent="-412750" algn="just" rtl="0">
              <a:lnSpc>
                <a:spcPct val="150000"/>
              </a:lnSpc>
              <a:spcBef>
                <a:spcPts val="0"/>
              </a:spcBef>
              <a:spcAft>
                <a:spcPts val="0"/>
              </a:spcAft>
              <a:buClr>
                <a:schemeClr val="lt1"/>
              </a:buClr>
              <a:buSzPts val="2900"/>
              <a:buChar char="●"/>
            </a:pPr>
            <a:r>
              <a:rPr lang="en-GB" sz="2900">
                <a:solidFill>
                  <a:schemeClr val="lt1"/>
                </a:solidFill>
              </a:rPr>
              <a:t>The limitations include that huge resources will be required, and just focusing on a large amount of data regarding staff engagement will not be enough</a:t>
            </a:r>
            <a:endParaRPr sz="3100">
              <a:solidFill>
                <a:schemeClr val="lt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0"/>
          <p:cNvSpPr txBox="1">
            <a:spLocks noGrp="1"/>
          </p:cNvSpPr>
          <p:nvPr>
            <p:ph type="title"/>
          </p:nvPr>
        </p:nvSpPr>
        <p:spPr>
          <a:xfrm>
            <a:off x="4199731" y="849841"/>
            <a:ext cx="10286999" cy="1050398"/>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000"/>
              <a:buFont typeface="Arial"/>
              <a:buNone/>
            </a:pPr>
            <a:r>
              <a:rPr lang="en-GB" sz="4000">
                <a:latin typeface="Arial"/>
                <a:ea typeface="Arial"/>
                <a:cs typeface="Arial"/>
                <a:sym typeface="Arial"/>
              </a:rPr>
              <a:t>Identification of Barriers to Effective Organisational Change</a:t>
            </a:r>
            <a:endParaRPr sz="4000">
              <a:latin typeface="Arial"/>
              <a:ea typeface="Arial"/>
              <a:cs typeface="Arial"/>
              <a:sym typeface="Arial"/>
            </a:endParaRPr>
          </a:p>
        </p:txBody>
      </p:sp>
      <p:sp>
        <p:nvSpPr>
          <p:cNvPr id="222" name="Google Shape;222;p10"/>
          <p:cNvSpPr txBox="1">
            <a:spLocks noGrp="1"/>
          </p:cNvSpPr>
          <p:nvPr>
            <p:ph type="body" idx="1"/>
          </p:nvPr>
        </p:nvSpPr>
        <p:spPr>
          <a:xfrm>
            <a:off x="1151475" y="7711225"/>
            <a:ext cx="15699300" cy="1139100"/>
          </a:xfrm>
          <a:prstGeom prst="rect">
            <a:avLst/>
          </a:prstGeom>
          <a:noFill/>
          <a:ln>
            <a:noFill/>
          </a:ln>
        </p:spPr>
        <p:txBody>
          <a:bodyPr spcFirstLastPara="1" wrap="square" lIns="91425" tIns="45700" rIns="91425" bIns="45700" anchor="t" anchorCtr="0">
            <a:noAutofit/>
          </a:bodyPr>
          <a:lstStyle/>
          <a:p>
            <a:pPr marL="506257" lvl="0" indent="-605317" algn="just" rtl="0">
              <a:lnSpc>
                <a:spcPct val="150000"/>
              </a:lnSpc>
              <a:spcBef>
                <a:spcPts val="0"/>
              </a:spcBef>
              <a:spcAft>
                <a:spcPts val="0"/>
              </a:spcAft>
              <a:buClr>
                <a:schemeClr val="lt1"/>
              </a:buClr>
              <a:buSzPts val="3000"/>
              <a:buFont typeface="Arial"/>
              <a:buChar char="•"/>
            </a:pPr>
            <a:r>
              <a:rPr lang="en-GB" sz="3000">
                <a:latin typeface="Arial"/>
                <a:ea typeface="Arial"/>
                <a:cs typeface="Arial"/>
                <a:sym typeface="Arial"/>
              </a:rPr>
              <a:t>Patient safety improvement programmes are often sabotaged by cultural resistance across the globe (Egger et al., 2024)</a:t>
            </a:r>
            <a:endParaRPr sz="3000">
              <a:latin typeface="Arial"/>
              <a:ea typeface="Arial"/>
              <a:cs typeface="Arial"/>
              <a:sym typeface="Arial"/>
            </a:endParaRPr>
          </a:p>
        </p:txBody>
      </p:sp>
      <p:sp>
        <p:nvSpPr>
          <p:cNvPr id="223" name="Google Shape;223;p10"/>
          <p:cNvSpPr/>
          <p:nvPr/>
        </p:nvSpPr>
        <p:spPr>
          <a:xfrm>
            <a:off x="12516377" y="4451738"/>
            <a:ext cx="4334400" cy="708000"/>
          </a:xfrm>
          <a:prstGeom prst="rect">
            <a:avLst/>
          </a:prstGeom>
          <a:noFill/>
          <a:ln>
            <a:noFill/>
          </a:ln>
        </p:spPr>
        <p:txBody>
          <a:bodyPr spcFirstLastPara="1" wrap="square" lIns="91425" tIns="45700" rIns="91425" bIns="45700" anchor="t" anchorCtr="0">
            <a:spAutoFit/>
          </a:bodyPr>
          <a:lstStyle/>
          <a:p>
            <a:pPr marL="0" lvl="0" indent="0" algn="ctr" rtl="0">
              <a:lnSpc>
                <a:spcPct val="150000"/>
              </a:lnSpc>
              <a:spcBef>
                <a:spcPts val="0"/>
              </a:spcBef>
              <a:spcAft>
                <a:spcPts val="0"/>
              </a:spcAft>
              <a:buClr>
                <a:schemeClr val="dk1"/>
              </a:buClr>
              <a:buSzPts val="1100"/>
              <a:buFont typeface="Arial"/>
              <a:buNone/>
            </a:pPr>
            <a:r>
              <a:rPr lang="en-GB" sz="2000" b="1">
                <a:solidFill>
                  <a:schemeClr val="lt1"/>
                </a:solidFill>
              </a:rPr>
              <a:t>Table 3: Barriers Faced</a:t>
            </a:r>
            <a:endParaRPr sz="2000" b="1">
              <a:solidFill>
                <a:schemeClr val="lt1"/>
              </a:solidFill>
            </a:endParaRPr>
          </a:p>
          <a:p>
            <a:pPr marL="0" lvl="0" indent="0" algn="ctr" rtl="0">
              <a:lnSpc>
                <a:spcPct val="150000"/>
              </a:lnSpc>
              <a:spcBef>
                <a:spcPts val="0"/>
              </a:spcBef>
              <a:spcAft>
                <a:spcPts val="0"/>
              </a:spcAft>
              <a:buClr>
                <a:schemeClr val="dk1"/>
              </a:buClr>
              <a:buSzPts val="1100"/>
              <a:buFont typeface="Arial"/>
              <a:buNone/>
            </a:pPr>
            <a:r>
              <a:rPr lang="en-GB" sz="2000">
                <a:solidFill>
                  <a:schemeClr val="lt1"/>
                </a:solidFill>
              </a:rPr>
              <a:t>(Source: Author)</a:t>
            </a:r>
            <a:endParaRPr sz="2000" b="1">
              <a:solidFill>
                <a:schemeClr val="lt1"/>
              </a:solidFill>
            </a:endParaRPr>
          </a:p>
        </p:txBody>
      </p:sp>
      <p:pic>
        <p:nvPicPr>
          <p:cNvPr id="224" name="Google Shape;224;p10"/>
          <p:cNvPicPr preferRelativeResize="0"/>
          <p:nvPr/>
        </p:nvPicPr>
        <p:blipFill>
          <a:blip r:embed="rId3">
            <a:alphaModFix/>
          </a:blip>
          <a:stretch>
            <a:fillRect/>
          </a:stretch>
        </p:blipFill>
        <p:spPr>
          <a:xfrm>
            <a:off x="862275" y="3028524"/>
            <a:ext cx="11364200" cy="40680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1"/>
          <p:cNvSpPr txBox="1">
            <a:spLocks noGrp="1"/>
          </p:cNvSpPr>
          <p:nvPr>
            <p:ph type="title"/>
          </p:nvPr>
        </p:nvSpPr>
        <p:spPr>
          <a:xfrm>
            <a:off x="755500" y="883850"/>
            <a:ext cx="5616600" cy="105030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000"/>
              <a:buFont typeface="Arial"/>
              <a:buNone/>
            </a:pPr>
            <a:r>
              <a:rPr lang="en-GB" sz="4000" b="1">
                <a:latin typeface="Arial"/>
                <a:ea typeface="Arial"/>
                <a:cs typeface="Arial"/>
                <a:sym typeface="Arial"/>
              </a:rPr>
              <a:t>Strategies to Overcome Barriers Using Change Management Models</a:t>
            </a:r>
            <a:endParaRPr sz="4000" b="1">
              <a:latin typeface="Arial"/>
              <a:ea typeface="Arial"/>
              <a:cs typeface="Arial"/>
              <a:sym typeface="Arial"/>
            </a:endParaRPr>
          </a:p>
        </p:txBody>
      </p:sp>
      <p:pic>
        <p:nvPicPr>
          <p:cNvPr id="230" name="Google Shape;230;p11"/>
          <p:cNvPicPr preferRelativeResize="0"/>
          <p:nvPr/>
        </p:nvPicPr>
        <p:blipFill>
          <a:blip r:embed="rId3">
            <a:alphaModFix/>
          </a:blip>
          <a:stretch>
            <a:fillRect/>
          </a:stretch>
        </p:blipFill>
        <p:spPr>
          <a:xfrm>
            <a:off x="6755425" y="761875"/>
            <a:ext cx="10671649" cy="8207600"/>
          </a:xfrm>
          <a:prstGeom prst="rect">
            <a:avLst/>
          </a:prstGeom>
          <a:noFill/>
          <a:ln>
            <a:noFill/>
          </a:ln>
        </p:spPr>
      </p:pic>
      <p:sp>
        <p:nvSpPr>
          <p:cNvPr id="231" name="Google Shape;231;p11"/>
          <p:cNvSpPr txBox="1"/>
          <p:nvPr/>
        </p:nvSpPr>
        <p:spPr>
          <a:xfrm>
            <a:off x="9229000" y="9107325"/>
            <a:ext cx="6540900" cy="8772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800" b="1">
                <a:solidFill>
                  <a:schemeClr val="lt1"/>
                </a:solidFill>
              </a:rPr>
              <a:t>Table 4: Application of Kotter’s 8-Step Change Model</a:t>
            </a:r>
            <a:endParaRPr sz="1800" b="1">
              <a:solidFill>
                <a:schemeClr val="lt1"/>
              </a:solidFill>
            </a:endParaRPr>
          </a:p>
          <a:p>
            <a:pPr marL="0" lvl="0" indent="0" algn="ctr" rtl="0">
              <a:lnSpc>
                <a:spcPct val="150000"/>
              </a:lnSpc>
              <a:spcBef>
                <a:spcPts val="0"/>
              </a:spcBef>
              <a:spcAft>
                <a:spcPts val="0"/>
              </a:spcAft>
              <a:buNone/>
            </a:pPr>
            <a:r>
              <a:rPr lang="en-GB" sz="1800">
                <a:solidFill>
                  <a:schemeClr val="lt1"/>
                </a:solidFill>
              </a:rPr>
              <a:t>(Source: Author) </a:t>
            </a:r>
            <a:endParaRPr sz="1800">
              <a:solidFill>
                <a:schemeClr val="lt1"/>
              </a:solidFill>
            </a:endParaRPr>
          </a:p>
        </p:txBody>
      </p:sp>
      <p:pic>
        <p:nvPicPr>
          <p:cNvPr id="232" name="Google Shape;232;p11"/>
          <p:cNvPicPr preferRelativeResize="0"/>
          <p:nvPr/>
        </p:nvPicPr>
        <p:blipFill>
          <a:blip r:embed="rId4">
            <a:alphaModFix/>
          </a:blip>
          <a:stretch>
            <a:fillRect/>
          </a:stretch>
        </p:blipFill>
        <p:spPr>
          <a:xfrm>
            <a:off x="398225" y="3976400"/>
            <a:ext cx="6150851" cy="4280450"/>
          </a:xfrm>
          <a:prstGeom prst="rect">
            <a:avLst/>
          </a:prstGeom>
          <a:noFill/>
          <a:ln>
            <a:noFill/>
          </a:ln>
        </p:spPr>
      </p:pic>
      <p:sp>
        <p:nvSpPr>
          <p:cNvPr id="233" name="Google Shape;233;p11"/>
          <p:cNvSpPr txBox="1"/>
          <p:nvPr/>
        </p:nvSpPr>
        <p:spPr>
          <a:xfrm>
            <a:off x="1322250" y="8439275"/>
            <a:ext cx="4145400" cy="800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600" b="1">
                <a:solidFill>
                  <a:schemeClr val="lt1"/>
                </a:solidFill>
              </a:rPr>
              <a:t>Figure 8: Kotter’s 8-Step Change Model</a:t>
            </a:r>
            <a:endParaRPr sz="1600" b="1">
              <a:solidFill>
                <a:schemeClr val="lt1"/>
              </a:solidFill>
            </a:endParaRPr>
          </a:p>
          <a:p>
            <a:pPr marL="0" lvl="0" indent="0" algn="ctr" rtl="0">
              <a:lnSpc>
                <a:spcPct val="150000"/>
              </a:lnSpc>
              <a:spcBef>
                <a:spcPts val="0"/>
              </a:spcBef>
              <a:spcAft>
                <a:spcPts val="0"/>
              </a:spcAft>
              <a:buNone/>
            </a:pPr>
            <a:r>
              <a:rPr lang="en-GB" sz="1600">
                <a:solidFill>
                  <a:schemeClr val="lt1"/>
                </a:solidFill>
              </a:rPr>
              <a:t>(Source: Trawick and Carraher, 2023)</a:t>
            </a:r>
            <a:endParaRPr sz="1800">
              <a:solidFill>
                <a:schemeClr val="lt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12"/>
          <p:cNvSpPr txBox="1">
            <a:spLocks noGrp="1"/>
          </p:cNvSpPr>
          <p:nvPr>
            <p:ph type="title"/>
          </p:nvPr>
        </p:nvSpPr>
        <p:spPr>
          <a:xfrm>
            <a:off x="1456531" y="795337"/>
            <a:ext cx="9141460" cy="1050398"/>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000"/>
              <a:buFont typeface="Arial"/>
              <a:buNone/>
            </a:pPr>
            <a:r>
              <a:rPr lang="en-GB" sz="4000" b="1">
                <a:latin typeface="Arial"/>
                <a:ea typeface="Arial"/>
                <a:cs typeface="Arial"/>
                <a:sym typeface="Arial"/>
              </a:rPr>
              <a:t>Analysis of Policy Failures Affecting Maternity Care Quality</a:t>
            </a:r>
            <a:endParaRPr/>
          </a:p>
        </p:txBody>
      </p:sp>
      <p:sp>
        <p:nvSpPr>
          <p:cNvPr id="239" name="Google Shape;239;p12"/>
          <p:cNvSpPr/>
          <p:nvPr/>
        </p:nvSpPr>
        <p:spPr>
          <a:xfrm>
            <a:off x="10752931" y="8655188"/>
            <a:ext cx="57912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a:solidFill>
                  <a:schemeClr val="lt1"/>
                </a:solidFill>
                <a:latin typeface="Arial"/>
                <a:ea typeface="Arial"/>
                <a:cs typeface="Arial"/>
                <a:sym typeface="Arial"/>
              </a:rPr>
              <a:t>Figure </a:t>
            </a:r>
            <a:r>
              <a:rPr lang="en-GB" sz="2000" b="1">
                <a:solidFill>
                  <a:schemeClr val="lt1"/>
                </a:solidFill>
              </a:rPr>
              <a:t>9</a:t>
            </a:r>
            <a:r>
              <a:rPr lang="en-GB" sz="2000" b="1">
                <a:solidFill>
                  <a:schemeClr val="lt1"/>
                </a:solidFill>
                <a:latin typeface="Arial"/>
                <a:ea typeface="Arial"/>
                <a:cs typeface="Arial"/>
                <a:sym typeface="Arial"/>
              </a:rPr>
              <a:t>: </a:t>
            </a:r>
            <a:r>
              <a:rPr lang="en-GB" sz="2000">
                <a:solidFill>
                  <a:schemeClr val="lt1"/>
                </a:solidFill>
                <a:latin typeface="Arial"/>
                <a:ea typeface="Arial"/>
                <a:cs typeface="Arial"/>
                <a:sym typeface="Arial"/>
              </a:rPr>
              <a:t>Policy Failures in Maternity Care</a:t>
            </a:r>
            <a:endParaRPr/>
          </a:p>
          <a:p>
            <a:pPr marL="0" marR="0" lvl="0" indent="0" algn="ctr" rtl="0">
              <a:spcBef>
                <a:spcPts val="0"/>
              </a:spcBef>
              <a:spcAft>
                <a:spcPts val="0"/>
              </a:spcAft>
              <a:buNone/>
            </a:pPr>
            <a:r>
              <a:rPr lang="en-GB" sz="2000">
                <a:solidFill>
                  <a:schemeClr val="lt1"/>
                </a:solidFill>
                <a:latin typeface="Arial"/>
                <a:ea typeface="Arial"/>
                <a:cs typeface="Arial"/>
                <a:sym typeface="Arial"/>
              </a:rPr>
              <a:t>(Source: Author)</a:t>
            </a:r>
            <a:endParaRPr sz="2000">
              <a:solidFill>
                <a:schemeClr val="lt1"/>
              </a:solidFill>
              <a:latin typeface="Arial"/>
              <a:ea typeface="Arial"/>
              <a:cs typeface="Arial"/>
              <a:sym typeface="Arial"/>
            </a:endParaRPr>
          </a:p>
        </p:txBody>
      </p:sp>
      <p:sp>
        <p:nvSpPr>
          <p:cNvPr id="240" name="Google Shape;240;p12"/>
          <p:cNvSpPr txBox="1"/>
          <p:nvPr/>
        </p:nvSpPr>
        <p:spPr>
          <a:xfrm>
            <a:off x="1151731" y="2471737"/>
            <a:ext cx="8387100" cy="7034400"/>
          </a:xfrm>
          <a:prstGeom prst="rect">
            <a:avLst/>
          </a:prstGeom>
          <a:noFill/>
          <a:ln>
            <a:noFill/>
          </a:ln>
        </p:spPr>
        <p:txBody>
          <a:bodyPr spcFirstLastPara="1" wrap="square" lIns="91425" tIns="45700" rIns="91425" bIns="45700" anchor="t" anchorCtr="0">
            <a:spAutoFit/>
          </a:bodyPr>
          <a:lstStyle/>
          <a:p>
            <a:pPr marL="457200" lvl="0" indent="-368300" algn="just" rtl="0">
              <a:lnSpc>
                <a:spcPct val="150000"/>
              </a:lnSpc>
              <a:spcBef>
                <a:spcPts val="0"/>
              </a:spcBef>
              <a:spcAft>
                <a:spcPts val="0"/>
              </a:spcAft>
              <a:buClr>
                <a:schemeClr val="lt1"/>
              </a:buClr>
              <a:buSzPts val="2200"/>
              <a:buFont typeface="Times New Roman"/>
              <a:buChar char="•"/>
            </a:pPr>
            <a:r>
              <a:rPr lang="en-GB" sz="2200" b="1">
                <a:solidFill>
                  <a:schemeClr val="lt1"/>
                </a:solidFill>
              </a:rPr>
              <a:t>Policy gaps:</a:t>
            </a:r>
            <a:r>
              <a:rPr lang="en-GB" sz="2200">
                <a:solidFill>
                  <a:schemeClr val="lt1"/>
                </a:solidFill>
              </a:rPr>
              <a:t> The Saving Babies' Lives Care Bundle was not put into practice well enough, which led to uneven foetal monitoring and risk assessment. This was despite the fact that the bundle was meant to lower the number of stillbirths and neonatal fatalities by using standard care procedures (NHS England, 2026a).</a:t>
            </a:r>
            <a:endParaRPr sz="2200">
              <a:solidFill>
                <a:schemeClr val="lt1"/>
              </a:solidFill>
            </a:endParaRPr>
          </a:p>
          <a:p>
            <a:pPr marL="457200" lvl="0" indent="-368300" algn="just" rtl="0">
              <a:lnSpc>
                <a:spcPct val="150000"/>
              </a:lnSpc>
              <a:spcBef>
                <a:spcPts val="0"/>
              </a:spcBef>
              <a:spcAft>
                <a:spcPts val="0"/>
              </a:spcAft>
              <a:buClr>
                <a:schemeClr val="lt1"/>
              </a:buClr>
              <a:buSzPts val="2200"/>
              <a:buFont typeface="Times New Roman"/>
              <a:buChar char="•"/>
            </a:pPr>
            <a:r>
              <a:rPr lang="en-GB" sz="2200" b="1">
                <a:solidFill>
                  <a:schemeClr val="lt1"/>
                </a:solidFill>
              </a:rPr>
              <a:t>Governance failures:</a:t>
            </a:r>
            <a:r>
              <a:rPr lang="en-GB" sz="2200">
                <a:solidFill>
                  <a:schemeClr val="lt1"/>
                </a:solidFill>
              </a:rPr>
              <a:t> Limited adherence to the Maternal Care Bundle reduced oversight of critical risks like haemorrhage and mental health, impacting mortality and safety outcomes (NHS England, 2026b).</a:t>
            </a:r>
            <a:endParaRPr sz="2200">
              <a:solidFill>
                <a:schemeClr val="lt1"/>
              </a:solidFill>
            </a:endParaRPr>
          </a:p>
          <a:p>
            <a:pPr marL="457200" lvl="0" indent="-368300" algn="just" rtl="0">
              <a:lnSpc>
                <a:spcPct val="150000"/>
              </a:lnSpc>
              <a:spcBef>
                <a:spcPts val="0"/>
              </a:spcBef>
              <a:spcAft>
                <a:spcPts val="0"/>
              </a:spcAft>
              <a:buClr>
                <a:schemeClr val="lt1"/>
              </a:buClr>
              <a:buSzPts val="2200"/>
              <a:buFont typeface="Times New Roman"/>
              <a:buChar char="•"/>
            </a:pPr>
            <a:r>
              <a:rPr lang="en-GB" sz="2200" b="1">
                <a:solidFill>
                  <a:schemeClr val="lt1"/>
                </a:solidFill>
              </a:rPr>
              <a:t>Effect on service delivery:</a:t>
            </a:r>
            <a:r>
              <a:rPr lang="en-GB" sz="2200">
                <a:solidFill>
                  <a:schemeClr val="lt1"/>
                </a:solidFill>
              </a:rPr>
              <a:t> Poor policy implementation led to differences in the quality of treatment and delays in interventions, even though the NHS had national goals to reduce stillbirths and enhance maternal safety outcomes.</a:t>
            </a:r>
            <a:endParaRPr sz="2200">
              <a:solidFill>
                <a:schemeClr val="lt1"/>
              </a:solidFill>
            </a:endParaRPr>
          </a:p>
        </p:txBody>
      </p:sp>
      <p:grpSp>
        <p:nvGrpSpPr>
          <p:cNvPr id="241" name="Google Shape;241;p12"/>
          <p:cNvGrpSpPr/>
          <p:nvPr/>
        </p:nvGrpSpPr>
        <p:grpSpPr>
          <a:xfrm>
            <a:off x="10179380" y="1713737"/>
            <a:ext cx="6938300" cy="6697598"/>
            <a:chOff x="340849" y="954"/>
            <a:chExt cx="6938300" cy="6697598"/>
          </a:xfrm>
        </p:grpSpPr>
        <p:sp>
          <p:nvSpPr>
            <p:cNvPr id="242" name="Google Shape;242;p12"/>
            <p:cNvSpPr/>
            <p:nvPr/>
          </p:nvSpPr>
          <p:spPr>
            <a:xfrm>
              <a:off x="2799829" y="954"/>
              <a:ext cx="2020341" cy="2020341"/>
            </a:xfrm>
            <a:prstGeom prst="ellipse">
              <a:avLst/>
            </a:prstGeom>
            <a:solidFill>
              <a:srgbClr val="E6B726"/>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2"/>
            <p:cNvSpPr txBox="1"/>
            <p:nvPr/>
          </p:nvSpPr>
          <p:spPr>
            <a:xfrm>
              <a:off x="3095701" y="296826"/>
              <a:ext cx="1428597" cy="1428597"/>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Clr>
                  <a:schemeClr val="lt1"/>
                </a:buClr>
                <a:buSzPts val="1800"/>
                <a:buFont typeface="Arial"/>
                <a:buNone/>
              </a:pPr>
              <a:r>
                <a:rPr lang="en-GB" sz="1800">
                  <a:solidFill>
                    <a:schemeClr val="lt1"/>
                  </a:solidFill>
                  <a:latin typeface="Arial"/>
                  <a:ea typeface="Arial"/>
                  <a:cs typeface="Arial"/>
                  <a:sym typeface="Arial"/>
                </a:rPr>
                <a:t>Policy non-adherence </a:t>
              </a:r>
              <a:endParaRPr/>
            </a:p>
          </p:txBody>
        </p:sp>
        <p:sp>
          <p:nvSpPr>
            <p:cNvPr id="244" name="Google Shape;244;p12"/>
            <p:cNvSpPr/>
            <p:nvPr/>
          </p:nvSpPr>
          <p:spPr>
            <a:xfrm rot="2160000">
              <a:off x="4757054" y="1554484"/>
              <a:ext cx="540135" cy="681865"/>
            </a:xfrm>
            <a:prstGeom prst="rightArrow">
              <a:avLst>
                <a:gd name="adj1" fmla="val 60000"/>
                <a:gd name="adj2" fmla="val 50000"/>
              </a:avLst>
            </a:prstGeom>
            <a:solidFill>
              <a:srgbClr val="E6B7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2"/>
            <p:cNvSpPr txBox="1"/>
            <p:nvPr/>
          </p:nvSpPr>
          <p:spPr>
            <a:xfrm rot="2160000">
              <a:off x="4772527" y="1643235"/>
              <a:ext cx="378095" cy="409119"/>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1800"/>
                <a:buFont typeface="Century Gothic"/>
                <a:buNone/>
              </a:pPr>
              <a:endParaRPr sz="1800">
                <a:solidFill>
                  <a:schemeClr val="lt1"/>
                </a:solidFill>
                <a:latin typeface="Arial"/>
                <a:ea typeface="Arial"/>
                <a:cs typeface="Arial"/>
                <a:sym typeface="Arial"/>
              </a:endParaRPr>
            </a:p>
          </p:txBody>
        </p:sp>
        <p:sp>
          <p:nvSpPr>
            <p:cNvPr id="246" name="Google Shape;246;p12"/>
            <p:cNvSpPr/>
            <p:nvPr/>
          </p:nvSpPr>
          <p:spPr>
            <a:xfrm>
              <a:off x="5258808" y="1787507"/>
              <a:ext cx="2020341" cy="2020341"/>
            </a:xfrm>
            <a:prstGeom prst="ellipse">
              <a:avLst/>
            </a:prstGeom>
            <a:solidFill>
              <a:srgbClr val="B5D638"/>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2"/>
            <p:cNvSpPr txBox="1"/>
            <p:nvPr/>
          </p:nvSpPr>
          <p:spPr>
            <a:xfrm>
              <a:off x="5554680" y="2083379"/>
              <a:ext cx="1428597" cy="1428597"/>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Clr>
                  <a:schemeClr val="lt1"/>
                </a:buClr>
                <a:buSzPts val="1800"/>
                <a:buFont typeface="Arial"/>
                <a:buNone/>
              </a:pPr>
              <a:r>
                <a:rPr lang="en-GB" sz="1800">
                  <a:solidFill>
                    <a:schemeClr val="lt1"/>
                  </a:solidFill>
                  <a:latin typeface="Arial"/>
                  <a:ea typeface="Arial"/>
                  <a:cs typeface="Arial"/>
                  <a:sym typeface="Arial"/>
                </a:rPr>
                <a:t>Clinical standards failure </a:t>
              </a:r>
              <a:endParaRPr/>
            </a:p>
          </p:txBody>
        </p:sp>
        <p:sp>
          <p:nvSpPr>
            <p:cNvPr id="248" name="Google Shape;248;p12"/>
            <p:cNvSpPr/>
            <p:nvPr/>
          </p:nvSpPr>
          <p:spPr>
            <a:xfrm rot="6480000">
              <a:off x="5534012" y="3887559"/>
              <a:ext cx="540135" cy="681865"/>
            </a:xfrm>
            <a:prstGeom prst="rightArrow">
              <a:avLst>
                <a:gd name="adj1" fmla="val 60000"/>
                <a:gd name="adj2" fmla="val 50000"/>
              </a:avLst>
            </a:prstGeom>
            <a:solidFill>
              <a:srgbClr val="B5D6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2"/>
            <p:cNvSpPr txBox="1"/>
            <p:nvPr/>
          </p:nvSpPr>
          <p:spPr>
            <a:xfrm rot="-4320000">
              <a:off x="5640069" y="3946877"/>
              <a:ext cx="378095" cy="409119"/>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1800"/>
                <a:buFont typeface="Century Gothic"/>
                <a:buNone/>
              </a:pPr>
              <a:endParaRPr sz="1800">
                <a:solidFill>
                  <a:schemeClr val="lt1"/>
                </a:solidFill>
                <a:latin typeface="Arial"/>
                <a:ea typeface="Arial"/>
                <a:cs typeface="Arial"/>
                <a:sym typeface="Arial"/>
              </a:endParaRPr>
            </a:p>
          </p:txBody>
        </p:sp>
        <p:sp>
          <p:nvSpPr>
            <p:cNvPr id="250" name="Google Shape;250;p12"/>
            <p:cNvSpPr/>
            <p:nvPr/>
          </p:nvSpPr>
          <p:spPr>
            <a:xfrm>
              <a:off x="4319561" y="4678211"/>
              <a:ext cx="2020341" cy="2020341"/>
            </a:xfrm>
            <a:prstGeom prst="ellipse">
              <a:avLst/>
            </a:prstGeom>
            <a:solidFill>
              <a:srgbClr val="73C748"/>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2"/>
            <p:cNvSpPr txBox="1"/>
            <p:nvPr/>
          </p:nvSpPr>
          <p:spPr>
            <a:xfrm>
              <a:off x="4615433" y="4974083"/>
              <a:ext cx="1428597" cy="1428597"/>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Clr>
                  <a:schemeClr val="lt1"/>
                </a:buClr>
                <a:buSzPts val="1800"/>
                <a:buFont typeface="Arial"/>
                <a:buNone/>
              </a:pPr>
              <a:r>
                <a:rPr lang="en-GB" sz="1800">
                  <a:solidFill>
                    <a:schemeClr val="lt1"/>
                  </a:solidFill>
                  <a:latin typeface="Arial"/>
                  <a:ea typeface="Arial"/>
                  <a:cs typeface="Arial"/>
                  <a:sym typeface="Arial"/>
                </a:rPr>
                <a:t>Weak regulatory oversight </a:t>
              </a:r>
              <a:endParaRPr/>
            </a:p>
          </p:txBody>
        </p:sp>
        <p:sp>
          <p:nvSpPr>
            <p:cNvPr id="252" name="Google Shape;252;p12"/>
            <p:cNvSpPr/>
            <p:nvPr/>
          </p:nvSpPr>
          <p:spPr>
            <a:xfrm rot="10800000">
              <a:off x="3555219" y="5347449"/>
              <a:ext cx="540135" cy="681865"/>
            </a:xfrm>
            <a:prstGeom prst="rightArrow">
              <a:avLst>
                <a:gd name="adj1" fmla="val 60000"/>
                <a:gd name="adj2" fmla="val 50000"/>
              </a:avLst>
            </a:prstGeom>
            <a:solidFill>
              <a:srgbClr val="73C7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2"/>
            <p:cNvSpPr txBox="1"/>
            <p:nvPr/>
          </p:nvSpPr>
          <p:spPr>
            <a:xfrm>
              <a:off x="3717259" y="5483822"/>
              <a:ext cx="378095" cy="409119"/>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1800"/>
                <a:buFont typeface="Century Gothic"/>
                <a:buNone/>
              </a:pPr>
              <a:endParaRPr sz="1800">
                <a:solidFill>
                  <a:schemeClr val="lt1"/>
                </a:solidFill>
                <a:latin typeface="Arial"/>
                <a:ea typeface="Arial"/>
                <a:cs typeface="Arial"/>
                <a:sym typeface="Arial"/>
              </a:endParaRPr>
            </a:p>
          </p:txBody>
        </p:sp>
        <p:sp>
          <p:nvSpPr>
            <p:cNvPr id="254" name="Google Shape;254;p12"/>
            <p:cNvSpPr/>
            <p:nvPr/>
          </p:nvSpPr>
          <p:spPr>
            <a:xfrm>
              <a:off x="1280096" y="4678211"/>
              <a:ext cx="2020341" cy="2020341"/>
            </a:xfrm>
            <a:prstGeom prst="ellipse">
              <a:avLst/>
            </a:prstGeom>
            <a:solidFill>
              <a:srgbClr val="58B964"/>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2"/>
            <p:cNvSpPr txBox="1"/>
            <p:nvPr/>
          </p:nvSpPr>
          <p:spPr>
            <a:xfrm>
              <a:off x="1575968" y="4974083"/>
              <a:ext cx="1428597" cy="1428597"/>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Clr>
                  <a:schemeClr val="lt1"/>
                </a:buClr>
                <a:buSzPts val="1800"/>
                <a:buFont typeface="Arial"/>
                <a:buNone/>
              </a:pPr>
              <a:r>
                <a:rPr lang="en-GB" sz="1800">
                  <a:solidFill>
                    <a:schemeClr val="lt1"/>
                  </a:solidFill>
                  <a:latin typeface="Arial"/>
                  <a:ea typeface="Arial"/>
                  <a:cs typeface="Arial"/>
                  <a:sym typeface="Arial"/>
                </a:rPr>
                <a:t>Poor policy implementation </a:t>
              </a:r>
              <a:endParaRPr/>
            </a:p>
          </p:txBody>
        </p:sp>
        <p:sp>
          <p:nvSpPr>
            <p:cNvPr id="256" name="Google Shape;256;p12"/>
            <p:cNvSpPr/>
            <p:nvPr/>
          </p:nvSpPr>
          <p:spPr>
            <a:xfrm rot="-6480000">
              <a:off x="1555299" y="3916636"/>
              <a:ext cx="540135" cy="681865"/>
            </a:xfrm>
            <a:prstGeom prst="rightArrow">
              <a:avLst>
                <a:gd name="adj1" fmla="val 60000"/>
                <a:gd name="adj2" fmla="val 50000"/>
              </a:avLst>
            </a:prstGeom>
            <a:solidFill>
              <a:srgbClr val="58B9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2"/>
            <p:cNvSpPr txBox="1"/>
            <p:nvPr/>
          </p:nvSpPr>
          <p:spPr>
            <a:xfrm rot="4320000">
              <a:off x="1661356" y="4130064"/>
              <a:ext cx="378095" cy="409119"/>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1800"/>
                <a:buFont typeface="Century Gothic"/>
                <a:buNone/>
              </a:pPr>
              <a:endParaRPr sz="1800">
                <a:solidFill>
                  <a:schemeClr val="lt1"/>
                </a:solidFill>
                <a:latin typeface="Arial"/>
                <a:ea typeface="Arial"/>
                <a:cs typeface="Arial"/>
                <a:sym typeface="Arial"/>
              </a:endParaRPr>
            </a:p>
          </p:txBody>
        </p:sp>
        <p:sp>
          <p:nvSpPr>
            <p:cNvPr id="258" name="Google Shape;258;p12"/>
            <p:cNvSpPr/>
            <p:nvPr/>
          </p:nvSpPr>
          <p:spPr>
            <a:xfrm>
              <a:off x="340849" y="1787507"/>
              <a:ext cx="2020341" cy="2020341"/>
            </a:xfrm>
            <a:prstGeom prst="ellipse">
              <a:avLst/>
            </a:prstGeom>
            <a:solidFill>
              <a:srgbClr val="68AB8F"/>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2"/>
            <p:cNvSpPr txBox="1"/>
            <p:nvPr/>
          </p:nvSpPr>
          <p:spPr>
            <a:xfrm>
              <a:off x="636721" y="2083379"/>
              <a:ext cx="1428597" cy="1428597"/>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Clr>
                  <a:schemeClr val="lt1"/>
                </a:buClr>
                <a:buSzPts val="1800"/>
                <a:buFont typeface="Arial"/>
                <a:buNone/>
              </a:pPr>
              <a:r>
                <a:rPr lang="en-GB" sz="1800">
                  <a:solidFill>
                    <a:schemeClr val="lt1"/>
                  </a:solidFill>
                  <a:latin typeface="Arial"/>
                  <a:ea typeface="Arial"/>
                  <a:cs typeface="Arial"/>
                  <a:sym typeface="Arial"/>
                </a:rPr>
                <a:t>Governance gaps</a:t>
              </a:r>
              <a:endParaRPr/>
            </a:p>
          </p:txBody>
        </p:sp>
        <p:sp>
          <p:nvSpPr>
            <p:cNvPr id="260" name="Google Shape;260;p12"/>
            <p:cNvSpPr/>
            <p:nvPr/>
          </p:nvSpPr>
          <p:spPr>
            <a:xfrm rot="-2160000">
              <a:off x="2298075" y="1572454"/>
              <a:ext cx="540135" cy="681865"/>
            </a:xfrm>
            <a:prstGeom prst="rightArrow">
              <a:avLst>
                <a:gd name="adj1" fmla="val 60000"/>
                <a:gd name="adj2" fmla="val 50000"/>
              </a:avLst>
            </a:prstGeom>
            <a:solidFill>
              <a:srgbClr val="68AB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2"/>
            <p:cNvSpPr txBox="1"/>
            <p:nvPr/>
          </p:nvSpPr>
          <p:spPr>
            <a:xfrm rot="-2160000">
              <a:off x="2313548" y="1756449"/>
              <a:ext cx="378095" cy="409119"/>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1800"/>
                <a:buFont typeface="Century Gothic"/>
                <a:buNone/>
              </a:pPr>
              <a:endParaRPr sz="1800">
                <a:solidFill>
                  <a:schemeClr val="lt1"/>
                </a:solidFill>
                <a:latin typeface="Arial"/>
                <a:ea typeface="Arial"/>
                <a:cs typeface="Arial"/>
                <a:sym typeface="Arial"/>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13"/>
          <p:cNvSpPr txBox="1">
            <a:spLocks noGrp="1"/>
          </p:cNvSpPr>
          <p:nvPr>
            <p:ph type="title"/>
          </p:nvPr>
        </p:nvSpPr>
        <p:spPr>
          <a:xfrm>
            <a:off x="694531" y="947737"/>
            <a:ext cx="10256482" cy="1050398"/>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000"/>
              <a:buFont typeface="Arial"/>
              <a:buNone/>
            </a:pPr>
            <a:r>
              <a:rPr lang="en-GB" sz="4000" b="1">
                <a:latin typeface="Arial"/>
                <a:ea typeface="Arial"/>
                <a:cs typeface="Arial"/>
                <a:sym typeface="Arial"/>
              </a:rPr>
              <a:t>Impact of System Failures on Healthcare Service Delivery</a:t>
            </a:r>
            <a:endParaRPr/>
          </a:p>
        </p:txBody>
      </p:sp>
      <p:sp>
        <p:nvSpPr>
          <p:cNvPr id="267" name="Google Shape;267;p13"/>
          <p:cNvSpPr/>
          <p:nvPr/>
        </p:nvSpPr>
        <p:spPr>
          <a:xfrm>
            <a:off x="10524331" y="7958138"/>
            <a:ext cx="57912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a:solidFill>
                  <a:schemeClr val="lt1"/>
                </a:solidFill>
                <a:latin typeface="Arial"/>
                <a:ea typeface="Arial"/>
                <a:cs typeface="Arial"/>
                <a:sym typeface="Arial"/>
              </a:rPr>
              <a:t>Figure 1</a:t>
            </a:r>
            <a:r>
              <a:rPr lang="en-GB" sz="2000" b="1">
                <a:solidFill>
                  <a:schemeClr val="lt1"/>
                </a:solidFill>
              </a:rPr>
              <a:t>0</a:t>
            </a:r>
            <a:r>
              <a:rPr lang="en-GB" sz="2000" b="1">
                <a:solidFill>
                  <a:schemeClr val="lt1"/>
                </a:solidFill>
                <a:latin typeface="Arial"/>
                <a:ea typeface="Arial"/>
                <a:cs typeface="Arial"/>
                <a:sym typeface="Arial"/>
              </a:rPr>
              <a:t>: </a:t>
            </a:r>
            <a:r>
              <a:rPr lang="en-GB" sz="2000">
                <a:solidFill>
                  <a:schemeClr val="lt1"/>
                </a:solidFill>
                <a:latin typeface="Arial"/>
                <a:ea typeface="Arial"/>
                <a:cs typeface="Arial"/>
                <a:sym typeface="Arial"/>
              </a:rPr>
              <a:t>Impact of System Failures on Care</a:t>
            </a:r>
            <a:endParaRPr/>
          </a:p>
          <a:p>
            <a:pPr marL="0" marR="0" lvl="0" indent="0" algn="ctr" rtl="0">
              <a:spcBef>
                <a:spcPts val="0"/>
              </a:spcBef>
              <a:spcAft>
                <a:spcPts val="0"/>
              </a:spcAft>
              <a:buNone/>
            </a:pPr>
            <a:r>
              <a:rPr lang="en-GB" sz="2000">
                <a:solidFill>
                  <a:schemeClr val="lt1"/>
                </a:solidFill>
                <a:latin typeface="Arial"/>
                <a:ea typeface="Arial"/>
                <a:cs typeface="Arial"/>
                <a:sym typeface="Arial"/>
              </a:rPr>
              <a:t>(Source: Author)</a:t>
            </a:r>
            <a:endParaRPr sz="2000">
              <a:solidFill>
                <a:schemeClr val="lt1"/>
              </a:solidFill>
              <a:latin typeface="Arial"/>
              <a:ea typeface="Arial"/>
              <a:cs typeface="Arial"/>
              <a:sym typeface="Arial"/>
            </a:endParaRPr>
          </a:p>
        </p:txBody>
      </p:sp>
      <p:sp>
        <p:nvSpPr>
          <p:cNvPr id="268" name="Google Shape;268;p13"/>
          <p:cNvSpPr txBox="1"/>
          <p:nvPr/>
        </p:nvSpPr>
        <p:spPr>
          <a:xfrm>
            <a:off x="1151731" y="2471737"/>
            <a:ext cx="8387080" cy="5404108"/>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200000"/>
              </a:lnSpc>
              <a:spcBef>
                <a:spcPts val="0"/>
              </a:spcBef>
              <a:spcAft>
                <a:spcPts val="0"/>
              </a:spcAft>
              <a:buClr>
                <a:schemeClr val="lt1"/>
              </a:buClr>
              <a:buSzPts val="2200"/>
              <a:buFont typeface="Arial"/>
              <a:buChar char="•"/>
            </a:pPr>
            <a:r>
              <a:rPr lang="en-GB" sz="2200">
                <a:solidFill>
                  <a:schemeClr val="lt1"/>
                </a:solidFill>
                <a:latin typeface="Arial"/>
                <a:ea typeface="Arial"/>
                <a:cs typeface="Arial"/>
                <a:sym typeface="Arial"/>
              </a:rPr>
              <a:t>The failures resulted in the death of more than 200 newborns and brain injuries (BBC News, 2022a)</a:t>
            </a:r>
            <a:endParaRPr/>
          </a:p>
          <a:p>
            <a:pPr marL="285750" marR="0" lvl="0" indent="-285750" algn="just" rtl="0">
              <a:lnSpc>
                <a:spcPct val="200000"/>
              </a:lnSpc>
              <a:spcBef>
                <a:spcPts val="0"/>
              </a:spcBef>
              <a:spcAft>
                <a:spcPts val="0"/>
              </a:spcAft>
              <a:buClr>
                <a:schemeClr val="lt1"/>
              </a:buClr>
              <a:buSzPts val="2200"/>
              <a:buFont typeface="Arial"/>
              <a:buChar char="•"/>
            </a:pPr>
            <a:r>
              <a:rPr lang="en-GB" sz="2200">
                <a:solidFill>
                  <a:schemeClr val="lt1"/>
                </a:solidFill>
                <a:latin typeface="Arial"/>
                <a:ea typeface="Arial"/>
                <a:cs typeface="Arial"/>
                <a:sym typeface="Arial"/>
              </a:rPr>
              <a:t>1,592 cases under consideration revealed systematic failures in the delivery of care (Ockenden Report, 2022)</a:t>
            </a:r>
            <a:endParaRPr/>
          </a:p>
          <a:p>
            <a:pPr marL="285750" marR="0" lvl="0" indent="-285750" algn="just" rtl="0">
              <a:lnSpc>
                <a:spcPct val="200000"/>
              </a:lnSpc>
              <a:spcBef>
                <a:spcPts val="0"/>
              </a:spcBef>
              <a:spcAft>
                <a:spcPts val="0"/>
              </a:spcAft>
              <a:buClr>
                <a:schemeClr val="lt1"/>
              </a:buClr>
              <a:buSzPts val="2200"/>
              <a:buFont typeface="Arial"/>
              <a:buChar char="•"/>
            </a:pPr>
            <a:r>
              <a:rPr lang="en-GB" sz="2200">
                <a:solidFill>
                  <a:schemeClr val="lt1"/>
                </a:solidFill>
                <a:latin typeface="Arial"/>
                <a:ea typeface="Arial"/>
                <a:cs typeface="Arial"/>
                <a:sym typeface="Arial"/>
              </a:rPr>
              <a:t>There is a decrease in quality of care because of recurrent clinical errors and failures (Monica, 2025)</a:t>
            </a:r>
            <a:endParaRPr/>
          </a:p>
          <a:p>
            <a:pPr marL="285750" marR="0" lvl="0" indent="-285750" algn="just" rtl="0">
              <a:lnSpc>
                <a:spcPct val="200000"/>
              </a:lnSpc>
              <a:spcBef>
                <a:spcPts val="0"/>
              </a:spcBef>
              <a:spcAft>
                <a:spcPts val="0"/>
              </a:spcAft>
              <a:buClr>
                <a:schemeClr val="lt1"/>
              </a:buClr>
              <a:buSzPts val="2200"/>
              <a:buFont typeface="Arial"/>
              <a:buChar char="•"/>
            </a:pPr>
            <a:r>
              <a:rPr lang="en-GB" sz="2200">
                <a:solidFill>
                  <a:schemeClr val="lt1"/>
                </a:solidFill>
                <a:latin typeface="Arial"/>
                <a:ea typeface="Arial"/>
                <a:cs typeface="Arial"/>
                <a:sym typeface="Arial"/>
              </a:rPr>
              <a:t>This inequality was enhanced because the concerns of women were not taken into consideration in maternity services</a:t>
            </a:r>
            <a:endParaRPr/>
          </a:p>
        </p:txBody>
      </p:sp>
      <p:grpSp>
        <p:nvGrpSpPr>
          <p:cNvPr id="269" name="Google Shape;269;p13"/>
          <p:cNvGrpSpPr/>
          <p:nvPr/>
        </p:nvGrpSpPr>
        <p:grpSpPr>
          <a:xfrm>
            <a:off x="10173810" y="2243137"/>
            <a:ext cx="7254240" cy="5181600"/>
            <a:chOff x="335279" y="0"/>
            <a:chExt cx="7254240" cy="5181600"/>
          </a:xfrm>
        </p:grpSpPr>
        <p:sp>
          <p:nvSpPr>
            <p:cNvPr id="270" name="Google Shape;270;p13"/>
            <p:cNvSpPr/>
            <p:nvPr/>
          </p:nvSpPr>
          <p:spPr>
            <a:xfrm>
              <a:off x="3055620" y="1476756"/>
              <a:ext cx="1813560" cy="1813560"/>
            </a:xfrm>
            <a:prstGeom prst="ellipse">
              <a:avLst/>
            </a:prstGeom>
            <a:solidFill>
              <a:srgbClr val="E96210">
                <a:alpha val="50196"/>
              </a:srgbClr>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3"/>
            <p:cNvSpPr/>
            <p:nvPr/>
          </p:nvSpPr>
          <p:spPr>
            <a:xfrm>
              <a:off x="2910535" y="0"/>
              <a:ext cx="2103729" cy="121767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3"/>
            <p:cNvSpPr txBox="1"/>
            <p:nvPr/>
          </p:nvSpPr>
          <p:spPr>
            <a:xfrm>
              <a:off x="2910535" y="0"/>
              <a:ext cx="2103729" cy="1217676"/>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3000"/>
                <a:buFont typeface="Arial"/>
                <a:buNone/>
              </a:pPr>
              <a:r>
                <a:rPr lang="en-GB" sz="3000">
                  <a:solidFill>
                    <a:schemeClr val="lt1"/>
                  </a:solidFill>
                  <a:latin typeface="Arial"/>
                  <a:ea typeface="Arial"/>
                  <a:cs typeface="Arial"/>
                  <a:sym typeface="Arial"/>
                </a:rPr>
                <a:t>Patient harm outcomes </a:t>
              </a:r>
              <a:endParaRPr/>
            </a:p>
          </p:txBody>
        </p:sp>
        <p:sp>
          <p:nvSpPr>
            <p:cNvPr id="273" name="Google Shape;273;p13"/>
            <p:cNvSpPr/>
            <p:nvPr/>
          </p:nvSpPr>
          <p:spPr>
            <a:xfrm>
              <a:off x="3745498" y="1977816"/>
              <a:ext cx="1813560" cy="1813560"/>
            </a:xfrm>
            <a:prstGeom prst="ellipse">
              <a:avLst/>
            </a:prstGeom>
            <a:solidFill>
              <a:srgbClr val="EB7913">
                <a:alpha val="50196"/>
              </a:srgbClr>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3"/>
            <p:cNvSpPr/>
            <p:nvPr/>
          </p:nvSpPr>
          <p:spPr>
            <a:xfrm>
              <a:off x="5703417" y="1606296"/>
              <a:ext cx="1886102" cy="132130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13"/>
            <p:cNvSpPr txBox="1"/>
            <p:nvPr/>
          </p:nvSpPr>
          <p:spPr>
            <a:xfrm>
              <a:off x="5703417" y="1606296"/>
              <a:ext cx="1886102" cy="132130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3000"/>
                <a:buFont typeface="Arial"/>
                <a:buNone/>
              </a:pPr>
              <a:r>
                <a:rPr lang="en-GB" sz="3000">
                  <a:solidFill>
                    <a:schemeClr val="lt1"/>
                  </a:solidFill>
                  <a:latin typeface="Arial"/>
                  <a:ea typeface="Arial"/>
                  <a:cs typeface="Arial"/>
                  <a:sym typeface="Arial"/>
                </a:rPr>
                <a:t>Systemic care failures </a:t>
              </a:r>
              <a:endParaRPr/>
            </a:p>
          </p:txBody>
        </p:sp>
        <p:sp>
          <p:nvSpPr>
            <p:cNvPr id="276" name="Google Shape;276;p13"/>
            <p:cNvSpPr/>
            <p:nvPr/>
          </p:nvSpPr>
          <p:spPr>
            <a:xfrm>
              <a:off x="3482169" y="2789255"/>
              <a:ext cx="1813560" cy="1813560"/>
            </a:xfrm>
            <a:prstGeom prst="ellipse">
              <a:avLst/>
            </a:prstGeom>
            <a:solidFill>
              <a:srgbClr val="E98E19">
                <a:alpha val="50196"/>
              </a:srgbClr>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3"/>
            <p:cNvSpPr/>
            <p:nvPr/>
          </p:nvSpPr>
          <p:spPr>
            <a:xfrm>
              <a:off x="5413248" y="3860292"/>
              <a:ext cx="1886102" cy="132130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3"/>
            <p:cNvSpPr txBox="1"/>
            <p:nvPr/>
          </p:nvSpPr>
          <p:spPr>
            <a:xfrm>
              <a:off x="5413248" y="3860292"/>
              <a:ext cx="1886102" cy="132130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3000"/>
                <a:buFont typeface="Arial"/>
                <a:buNone/>
              </a:pPr>
              <a:r>
                <a:rPr lang="en-GB" sz="3000">
                  <a:solidFill>
                    <a:schemeClr val="lt1"/>
                  </a:solidFill>
                  <a:latin typeface="Arial"/>
                  <a:ea typeface="Arial"/>
                  <a:cs typeface="Arial"/>
                  <a:sym typeface="Arial"/>
                </a:rPr>
                <a:t>Decline in care quality </a:t>
              </a:r>
              <a:endParaRPr/>
            </a:p>
          </p:txBody>
        </p:sp>
        <p:sp>
          <p:nvSpPr>
            <p:cNvPr id="279" name="Google Shape;279;p13"/>
            <p:cNvSpPr/>
            <p:nvPr/>
          </p:nvSpPr>
          <p:spPr>
            <a:xfrm>
              <a:off x="2629070" y="2789255"/>
              <a:ext cx="1813560" cy="1813560"/>
            </a:xfrm>
            <a:prstGeom prst="ellipse">
              <a:avLst/>
            </a:prstGeom>
            <a:solidFill>
              <a:srgbClr val="E8A31F">
                <a:alpha val="50196"/>
              </a:srgbClr>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3"/>
            <p:cNvSpPr/>
            <p:nvPr/>
          </p:nvSpPr>
          <p:spPr>
            <a:xfrm>
              <a:off x="625449" y="3860292"/>
              <a:ext cx="1886102" cy="132130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3"/>
            <p:cNvSpPr txBox="1"/>
            <p:nvPr/>
          </p:nvSpPr>
          <p:spPr>
            <a:xfrm>
              <a:off x="625449" y="3860292"/>
              <a:ext cx="1886102" cy="132130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3000"/>
                <a:buFont typeface="Arial"/>
                <a:buNone/>
              </a:pPr>
              <a:r>
                <a:rPr lang="en-GB" sz="3000">
                  <a:solidFill>
                    <a:schemeClr val="lt1"/>
                  </a:solidFill>
                  <a:latin typeface="Arial"/>
                  <a:ea typeface="Arial"/>
                  <a:cs typeface="Arial"/>
                  <a:sym typeface="Arial"/>
                </a:rPr>
                <a:t>Inequity in services </a:t>
              </a:r>
              <a:endParaRPr/>
            </a:p>
          </p:txBody>
        </p:sp>
        <p:sp>
          <p:nvSpPr>
            <p:cNvPr id="282" name="Google Shape;282;p13"/>
            <p:cNvSpPr/>
            <p:nvPr/>
          </p:nvSpPr>
          <p:spPr>
            <a:xfrm>
              <a:off x="2365741" y="1977816"/>
              <a:ext cx="1813560" cy="1813560"/>
            </a:xfrm>
            <a:prstGeom prst="ellipse">
              <a:avLst/>
            </a:prstGeom>
            <a:solidFill>
              <a:srgbClr val="E6B626">
                <a:alpha val="50196"/>
              </a:srgbClr>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3"/>
            <p:cNvSpPr/>
            <p:nvPr/>
          </p:nvSpPr>
          <p:spPr>
            <a:xfrm>
              <a:off x="335279" y="1606296"/>
              <a:ext cx="1886102" cy="132130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3"/>
            <p:cNvSpPr txBox="1"/>
            <p:nvPr/>
          </p:nvSpPr>
          <p:spPr>
            <a:xfrm>
              <a:off x="335279" y="1606296"/>
              <a:ext cx="1886102" cy="132130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3000"/>
                <a:buFont typeface="Arial"/>
                <a:buNone/>
              </a:pPr>
              <a:r>
                <a:rPr lang="en-GB" sz="3000">
                  <a:solidFill>
                    <a:schemeClr val="lt1"/>
                  </a:solidFill>
                  <a:latin typeface="Arial"/>
                  <a:ea typeface="Arial"/>
                  <a:cs typeface="Arial"/>
                  <a:sym typeface="Arial"/>
                </a:rPr>
                <a:t>Loss of patient trust</a:t>
              </a: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p14"/>
          <p:cNvSpPr txBox="1">
            <a:spLocks noGrp="1"/>
          </p:cNvSpPr>
          <p:nvPr>
            <p:ph type="title"/>
          </p:nvPr>
        </p:nvSpPr>
        <p:spPr>
          <a:xfrm>
            <a:off x="5514200" y="1252537"/>
            <a:ext cx="7053542" cy="1050398"/>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000"/>
              <a:buFont typeface="Arial"/>
              <a:buNone/>
            </a:pPr>
            <a:r>
              <a:rPr lang="en-GB" sz="4000">
                <a:latin typeface="Arial"/>
                <a:ea typeface="Arial"/>
                <a:cs typeface="Arial"/>
                <a:sym typeface="Arial"/>
              </a:rPr>
              <a:t>Conclusion </a:t>
            </a:r>
            <a:endParaRPr/>
          </a:p>
        </p:txBody>
      </p:sp>
      <p:grpSp>
        <p:nvGrpSpPr>
          <p:cNvPr id="290" name="Google Shape;290;p14"/>
          <p:cNvGrpSpPr/>
          <p:nvPr/>
        </p:nvGrpSpPr>
        <p:grpSpPr>
          <a:xfrm>
            <a:off x="2518701" y="2297900"/>
            <a:ext cx="12758927" cy="5688397"/>
            <a:chOff x="0" y="642"/>
            <a:chExt cx="10489951" cy="4667977"/>
          </a:xfrm>
        </p:grpSpPr>
        <p:sp>
          <p:nvSpPr>
            <p:cNvPr id="291" name="Google Shape;291;p14"/>
            <p:cNvSpPr/>
            <p:nvPr/>
          </p:nvSpPr>
          <p:spPr>
            <a:xfrm rot="5400000">
              <a:off x="-252651" y="253392"/>
              <a:ext cx="1684800" cy="1179300"/>
            </a:xfrm>
            <a:prstGeom prst="chevron">
              <a:avLst>
                <a:gd name="adj" fmla="val 50000"/>
              </a:avLst>
            </a:prstGeom>
            <a:gradFill>
              <a:gsLst>
                <a:gs pos="0">
                  <a:srgbClr val="FAE4DF"/>
                </a:gs>
                <a:gs pos="100000">
                  <a:srgbClr val="EE8F6E"/>
                </a:gs>
              </a:gsLst>
              <a:lin ang="5400000" scaled="0"/>
            </a:gradFill>
            <a:ln w="11600" cap="rnd" cmpd="sng">
              <a:solidFill>
                <a:srgbClr val="E96210"/>
              </a:solidFill>
              <a:prstDash val="solid"/>
              <a:round/>
              <a:headEnd type="none" w="sm" len="sm"/>
              <a:tailEnd type="none" w="sm" len="sm"/>
            </a:ln>
          </p:spPr>
          <p:txBody>
            <a:bodyPr spcFirstLastPara="1" wrap="square" lIns="111425" tIns="111425" rIns="111425" bIns="111425" anchor="ctr" anchorCtr="0">
              <a:noAutofit/>
            </a:bodyPr>
            <a:lstStyle/>
            <a:p>
              <a:pPr marL="0" lvl="0" indent="0" algn="l" rtl="0">
                <a:spcBef>
                  <a:spcPts val="0"/>
                </a:spcBef>
                <a:spcAft>
                  <a:spcPts val="0"/>
                </a:spcAft>
                <a:buNone/>
              </a:pPr>
              <a:endParaRPr/>
            </a:p>
          </p:txBody>
        </p:sp>
        <p:sp>
          <p:nvSpPr>
            <p:cNvPr id="292" name="Google Shape;292;p14"/>
            <p:cNvSpPr txBox="1"/>
            <p:nvPr/>
          </p:nvSpPr>
          <p:spPr>
            <a:xfrm>
              <a:off x="1" y="590342"/>
              <a:ext cx="1179399" cy="505456"/>
            </a:xfrm>
            <a:prstGeom prst="rect">
              <a:avLst/>
            </a:prstGeom>
            <a:noFill/>
            <a:ln>
              <a:noFill/>
            </a:ln>
          </p:spPr>
          <p:txBody>
            <a:bodyPr spcFirstLastPara="1" wrap="square" lIns="17000" tIns="17000" rIns="17000" bIns="17000" anchor="ctr" anchorCtr="0">
              <a:noAutofit/>
            </a:bodyPr>
            <a:lstStyle/>
            <a:p>
              <a:pPr marL="0" marR="0" lvl="0" indent="0" algn="ctr" rtl="0">
                <a:lnSpc>
                  <a:spcPct val="90000"/>
                </a:lnSpc>
                <a:spcBef>
                  <a:spcPts val="0"/>
                </a:spcBef>
                <a:spcAft>
                  <a:spcPts val="0"/>
                </a:spcAft>
                <a:buClr>
                  <a:schemeClr val="dk1"/>
                </a:buClr>
                <a:buSzPts val="2681"/>
                <a:buFont typeface="Arial"/>
                <a:buNone/>
              </a:pPr>
              <a:r>
                <a:rPr lang="en-GB" sz="2681">
                  <a:solidFill>
                    <a:schemeClr val="dk1"/>
                  </a:solidFill>
                  <a:latin typeface="Arial"/>
                  <a:ea typeface="Arial"/>
                  <a:cs typeface="Arial"/>
                  <a:sym typeface="Arial"/>
                </a:rPr>
                <a:t> </a:t>
              </a:r>
              <a:endParaRPr sz="2681">
                <a:solidFill>
                  <a:schemeClr val="dk1"/>
                </a:solidFill>
                <a:latin typeface="Arial"/>
                <a:ea typeface="Arial"/>
                <a:cs typeface="Arial"/>
                <a:sym typeface="Arial"/>
              </a:endParaRPr>
            </a:p>
          </p:txBody>
        </p:sp>
        <p:sp>
          <p:nvSpPr>
            <p:cNvPr id="293" name="Google Shape;293;p14"/>
            <p:cNvSpPr/>
            <p:nvPr/>
          </p:nvSpPr>
          <p:spPr>
            <a:xfrm rot="5400000">
              <a:off x="5287097" y="-4107056"/>
              <a:ext cx="1095156" cy="9310552"/>
            </a:xfrm>
            <a:prstGeom prst="round2SameRect">
              <a:avLst>
                <a:gd name="adj1" fmla="val 16667"/>
                <a:gd name="adj2" fmla="val 0"/>
              </a:avLst>
            </a:prstGeom>
            <a:solidFill>
              <a:schemeClr val="lt1">
                <a:alpha val="90196"/>
              </a:schemeClr>
            </a:solidFill>
            <a:ln w="11600" cap="rnd" cmpd="sng">
              <a:solidFill>
                <a:srgbClr val="E96210"/>
              </a:solidFill>
              <a:prstDash val="solid"/>
              <a:round/>
              <a:headEnd type="none" w="sm" len="sm"/>
              <a:tailEnd type="none" w="sm" len="sm"/>
            </a:ln>
          </p:spPr>
          <p:txBody>
            <a:bodyPr spcFirstLastPara="1" wrap="square" lIns="111425" tIns="111425" rIns="111425" bIns="111425" anchor="ctr" anchorCtr="0">
              <a:noAutofit/>
            </a:bodyPr>
            <a:lstStyle/>
            <a:p>
              <a:pPr marL="0" lvl="0" indent="0" algn="l" rtl="0">
                <a:spcBef>
                  <a:spcPts val="0"/>
                </a:spcBef>
                <a:spcAft>
                  <a:spcPts val="0"/>
                </a:spcAft>
                <a:buNone/>
              </a:pPr>
              <a:endParaRPr/>
            </a:p>
          </p:txBody>
        </p:sp>
        <p:sp>
          <p:nvSpPr>
            <p:cNvPr id="294" name="Google Shape;294;p14"/>
            <p:cNvSpPr txBox="1"/>
            <p:nvPr/>
          </p:nvSpPr>
          <p:spPr>
            <a:xfrm>
              <a:off x="1179400" y="54102"/>
              <a:ext cx="9257091" cy="988234"/>
            </a:xfrm>
            <a:prstGeom prst="rect">
              <a:avLst/>
            </a:prstGeom>
            <a:noFill/>
            <a:ln>
              <a:noFill/>
            </a:ln>
          </p:spPr>
          <p:txBody>
            <a:bodyPr spcFirstLastPara="1" wrap="square" lIns="190650" tIns="17000" rIns="17000" bIns="17000" anchor="ctr" anchorCtr="0">
              <a:noAutofit/>
            </a:bodyPr>
            <a:lstStyle/>
            <a:p>
              <a:pPr marL="278580" marR="0" lvl="1" indent="-278581" algn="l" rtl="0">
                <a:lnSpc>
                  <a:spcPct val="90000"/>
                </a:lnSpc>
                <a:spcBef>
                  <a:spcPts val="0"/>
                </a:spcBef>
                <a:spcAft>
                  <a:spcPts val="0"/>
                </a:spcAft>
                <a:buClr>
                  <a:schemeClr val="dk1"/>
                </a:buClr>
                <a:buSzPts val="2681"/>
                <a:buFont typeface="Arial"/>
                <a:buChar char="•"/>
              </a:pPr>
              <a:r>
                <a:rPr lang="en-GB" sz="2681" b="0" i="0" u="none" strike="noStrike" cap="none">
                  <a:solidFill>
                    <a:schemeClr val="dk1"/>
                  </a:solidFill>
                  <a:latin typeface="Arial"/>
                  <a:ea typeface="Arial"/>
                  <a:cs typeface="Arial"/>
                  <a:sym typeface="Arial"/>
                </a:rPr>
                <a:t>System failure and bad governance resulted in massive maternal and neonatal injuries.</a:t>
              </a:r>
              <a:endParaRPr sz="2681" b="0" i="0" u="none" strike="noStrike" cap="none">
                <a:solidFill>
                  <a:schemeClr val="dk1"/>
                </a:solidFill>
                <a:latin typeface="Arial"/>
                <a:ea typeface="Arial"/>
                <a:cs typeface="Arial"/>
                <a:sym typeface="Arial"/>
              </a:endParaRPr>
            </a:p>
          </p:txBody>
        </p:sp>
        <p:sp>
          <p:nvSpPr>
            <p:cNvPr id="295" name="Google Shape;295;p14"/>
            <p:cNvSpPr/>
            <p:nvPr/>
          </p:nvSpPr>
          <p:spPr>
            <a:xfrm rot="5400000">
              <a:off x="-252728" y="1658127"/>
              <a:ext cx="1684855" cy="1179399"/>
            </a:xfrm>
            <a:prstGeom prst="chevron">
              <a:avLst>
                <a:gd name="adj" fmla="val 50000"/>
              </a:avLst>
            </a:prstGeom>
            <a:gradFill>
              <a:gsLst>
                <a:gs pos="0">
                  <a:srgbClr val="FAEADF"/>
                </a:gs>
                <a:gs pos="100000">
                  <a:srgbClr val="EEAB6F"/>
                </a:gs>
              </a:gsLst>
              <a:lin ang="5400000" scaled="0"/>
            </a:gradFill>
            <a:ln w="11600" cap="rnd" cmpd="sng">
              <a:solidFill>
                <a:srgbClr val="E98E19"/>
              </a:solidFill>
              <a:prstDash val="solid"/>
              <a:round/>
              <a:headEnd type="none" w="sm" len="sm"/>
              <a:tailEnd type="none" w="sm" len="sm"/>
            </a:ln>
          </p:spPr>
          <p:txBody>
            <a:bodyPr spcFirstLastPara="1" wrap="square" lIns="111425" tIns="111425" rIns="111425" bIns="111425" anchor="ctr" anchorCtr="0">
              <a:noAutofit/>
            </a:bodyPr>
            <a:lstStyle/>
            <a:p>
              <a:pPr marL="0" lvl="0" indent="0" algn="l" rtl="0">
                <a:spcBef>
                  <a:spcPts val="0"/>
                </a:spcBef>
                <a:spcAft>
                  <a:spcPts val="0"/>
                </a:spcAft>
                <a:buNone/>
              </a:pPr>
              <a:endParaRPr/>
            </a:p>
          </p:txBody>
        </p:sp>
        <p:sp>
          <p:nvSpPr>
            <p:cNvPr id="296" name="Google Shape;296;p14"/>
            <p:cNvSpPr txBox="1"/>
            <p:nvPr/>
          </p:nvSpPr>
          <p:spPr>
            <a:xfrm>
              <a:off x="1" y="1995099"/>
              <a:ext cx="1179399" cy="505456"/>
            </a:xfrm>
            <a:prstGeom prst="rect">
              <a:avLst/>
            </a:prstGeom>
            <a:noFill/>
            <a:ln>
              <a:noFill/>
            </a:ln>
          </p:spPr>
          <p:txBody>
            <a:bodyPr spcFirstLastPara="1" wrap="square" lIns="17000" tIns="17000" rIns="17000" bIns="17000" anchor="ctr" anchorCtr="0">
              <a:noAutofit/>
            </a:bodyPr>
            <a:lstStyle/>
            <a:p>
              <a:pPr marL="0" marR="0" lvl="0" indent="0" algn="ctr" rtl="0">
                <a:lnSpc>
                  <a:spcPct val="90000"/>
                </a:lnSpc>
                <a:spcBef>
                  <a:spcPts val="0"/>
                </a:spcBef>
                <a:spcAft>
                  <a:spcPts val="0"/>
                </a:spcAft>
                <a:buClr>
                  <a:schemeClr val="dk1"/>
                </a:buClr>
                <a:buSzPts val="2681"/>
                <a:buFont typeface="Arial"/>
                <a:buNone/>
              </a:pPr>
              <a:r>
                <a:rPr lang="en-GB" sz="2681">
                  <a:solidFill>
                    <a:schemeClr val="dk1"/>
                  </a:solidFill>
                  <a:latin typeface="Arial"/>
                  <a:ea typeface="Arial"/>
                  <a:cs typeface="Arial"/>
                  <a:sym typeface="Arial"/>
                </a:rPr>
                <a:t> </a:t>
              </a:r>
              <a:endParaRPr sz="1706"/>
            </a:p>
          </p:txBody>
        </p:sp>
        <p:sp>
          <p:nvSpPr>
            <p:cNvPr id="297" name="Google Shape;297;p14"/>
            <p:cNvSpPr/>
            <p:nvPr/>
          </p:nvSpPr>
          <p:spPr>
            <a:xfrm rot="5400000">
              <a:off x="5212426" y="-2627990"/>
              <a:ext cx="1095156" cy="9310552"/>
            </a:xfrm>
            <a:prstGeom prst="round2SameRect">
              <a:avLst>
                <a:gd name="adj1" fmla="val 16667"/>
                <a:gd name="adj2" fmla="val 0"/>
              </a:avLst>
            </a:prstGeom>
            <a:solidFill>
              <a:schemeClr val="lt1">
                <a:alpha val="90196"/>
              </a:schemeClr>
            </a:solidFill>
            <a:ln w="11600" cap="rnd" cmpd="sng">
              <a:solidFill>
                <a:srgbClr val="E98E19"/>
              </a:solidFill>
              <a:prstDash val="solid"/>
              <a:round/>
              <a:headEnd type="none" w="sm" len="sm"/>
              <a:tailEnd type="none" w="sm" len="sm"/>
            </a:ln>
          </p:spPr>
          <p:txBody>
            <a:bodyPr spcFirstLastPara="1" wrap="square" lIns="111425" tIns="111425" rIns="111425" bIns="111425" anchor="ctr" anchorCtr="0">
              <a:noAutofit/>
            </a:bodyPr>
            <a:lstStyle/>
            <a:p>
              <a:pPr marL="0" lvl="0" indent="0" algn="l" rtl="0">
                <a:spcBef>
                  <a:spcPts val="0"/>
                </a:spcBef>
                <a:spcAft>
                  <a:spcPts val="0"/>
                </a:spcAft>
                <a:buNone/>
              </a:pPr>
              <a:endParaRPr/>
            </a:p>
          </p:txBody>
        </p:sp>
        <p:sp>
          <p:nvSpPr>
            <p:cNvPr id="298" name="Google Shape;298;p14"/>
            <p:cNvSpPr txBox="1"/>
            <p:nvPr/>
          </p:nvSpPr>
          <p:spPr>
            <a:xfrm>
              <a:off x="1104729" y="1533168"/>
              <a:ext cx="9257091" cy="988234"/>
            </a:xfrm>
            <a:prstGeom prst="rect">
              <a:avLst/>
            </a:prstGeom>
            <a:noFill/>
            <a:ln>
              <a:noFill/>
            </a:ln>
          </p:spPr>
          <p:txBody>
            <a:bodyPr spcFirstLastPara="1" wrap="square" lIns="190650" tIns="17000" rIns="17000" bIns="17000" anchor="ctr" anchorCtr="0">
              <a:noAutofit/>
            </a:bodyPr>
            <a:lstStyle/>
            <a:p>
              <a:pPr marL="278580" marR="0" lvl="1" indent="-278581" algn="l" rtl="0">
                <a:lnSpc>
                  <a:spcPct val="90000"/>
                </a:lnSpc>
                <a:spcBef>
                  <a:spcPts val="0"/>
                </a:spcBef>
                <a:spcAft>
                  <a:spcPts val="0"/>
                </a:spcAft>
                <a:buClr>
                  <a:schemeClr val="dk1"/>
                </a:buClr>
                <a:buSzPts val="2681"/>
                <a:buFont typeface="Arial"/>
                <a:buChar char="•"/>
              </a:pPr>
              <a:r>
                <a:rPr lang="en-GB" sz="2681" b="0" strike="noStrike" cap="none">
                  <a:solidFill>
                    <a:schemeClr val="dk1"/>
                  </a:solidFill>
                  <a:latin typeface="Arial"/>
                  <a:ea typeface="Arial"/>
                  <a:cs typeface="Arial"/>
                  <a:sym typeface="Arial"/>
                </a:rPr>
                <a:t>The implementation of RCA, PDSA, and the Lewin model helps in identifying and eliminating root causes.</a:t>
              </a:r>
              <a:endParaRPr sz="2681" b="0" strike="noStrike" cap="none">
                <a:solidFill>
                  <a:schemeClr val="dk1"/>
                </a:solidFill>
                <a:latin typeface="Arial"/>
                <a:ea typeface="Arial"/>
                <a:cs typeface="Arial"/>
                <a:sym typeface="Arial"/>
              </a:endParaRPr>
            </a:p>
          </p:txBody>
        </p:sp>
        <p:sp>
          <p:nvSpPr>
            <p:cNvPr id="299" name="Google Shape;299;p14"/>
            <p:cNvSpPr/>
            <p:nvPr/>
          </p:nvSpPr>
          <p:spPr>
            <a:xfrm rot="5400000">
              <a:off x="-252728" y="3236492"/>
              <a:ext cx="1684855" cy="1179399"/>
            </a:xfrm>
            <a:prstGeom prst="chevron">
              <a:avLst>
                <a:gd name="adj" fmla="val 50000"/>
              </a:avLst>
            </a:prstGeom>
            <a:gradFill>
              <a:gsLst>
                <a:gs pos="0">
                  <a:srgbClr val="F9F0DF"/>
                </a:gs>
                <a:gs pos="100000">
                  <a:srgbClr val="EBC873"/>
                </a:gs>
              </a:gsLst>
              <a:lin ang="5400000" scaled="0"/>
            </a:gradFill>
            <a:ln w="11600" cap="rnd" cmpd="sng">
              <a:solidFill>
                <a:srgbClr val="E6B626"/>
              </a:solidFill>
              <a:prstDash val="solid"/>
              <a:round/>
              <a:headEnd type="none" w="sm" len="sm"/>
              <a:tailEnd type="none" w="sm" len="sm"/>
            </a:ln>
          </p:spPr>
          <p:txBody>
            <a:bodyPr spcFirstLastPara="1" wrap="square" lIns="111425" tIns="111425" rIns="111425" bIns="111425" anchor="ctr" anchorCtr="0">
              <a:noAutofit/>
            </a:bodyPr>
            <a:lstStyle/>
            <a:p>
              <a:pPr marL="0" lvl="0" indent="0" algn="l" rtl="0">
                <a:spcBef>
                  <a:spcPts val="0"/>
                </a:spcBef>
                <a:spcAft>
                  <a:spcPts val="0"/>
                </a:spcAft>
                <a:buNone/>
              </a:pPr>
              <a:endParaRPr/>
            </a:p>
          </p:txBody>
        </p:sp>
        <p:sp>
          <p:nvSpPr>
            <p:cNvPr id="300" name="Google Shape;300;p14"/>
            <p:cNvSpPr txBox="1"/>
            <p:nvPr/>
          </p:nvSpPr>
          <p:spPr>
            <a:xfrm>
              <a:off x="1" y="3573464"/>
              <a:ext cx="1179399" cy="505456"/>
            </a:xfrm>
            <a:prstGeom prst="rect">
              <a:avLst/>
            </a:prstGeom>
            <a:noFill/>
            <a:ln>
              <a:noFill/>
            </a:ln>
          </p:spPr>
          <p:txBody>
            <a:bodyPr spcFirstLastPara="1" wrap="square" lIns="17000" tIns="17000" rIns="17000" bIns="17000" anchor="ctr" anchorCtr="0">
              <a:noAutofit/>
            </a:bodyPr>
            <a:lstStyle/>
            <a:p>
              <a:pPr marL="0" marR="0" lvl="0" indent="0" algn="ctr" rtl="0">
                <a:lnSpc>
                  <a:spcPct val="90000"/>
                </a:lnSpc>
                <a:spcBef>
                  <a:spcPts val="0"/>
                </a:spcBef>
                <a:spcAft>
                  <a:spcPts val="0"/>
                </a:spcAft>
                <a:buClr>
                  <a:schemeClr val="lt1"/>
                </a:buClr>
                <a:buSzPts val="2681"/>
                <a:buFont typeface="Century Gothic"/>
                <a:buNone/>
              </a:pPr>
              <a:endParaRPr sz="2681">
                <a:solidFill>
                  <a:schemeClr val="dk1"/>
                </a:solidFill>
                <a:latin typeface="Arial"/>
                <a:ea typeface="Arial"/>
                <a:cs typeface="Arial"/>
                <a:sym typeface="Arial"/>
              </a:endParaRPr>
            </a:p>
          </p:txBody>
        </p:sp>
        <p:sp>
          <p:nvSpPr>
            <p:cNvPr id="301" name="Google Shape;301;p14"/>
            <p:cNvSpPr/>
            <p:nvPr/>
          </p:nvSpPr>
          <p:spPr>
            <a:xfrm rot="5400000">
              <a:off x="5287097" y="-1123934"/>
              <a:ext cx="1095156" cy="9310552"/>
            </a:xfrm>
            <a:prstGeom prst="round2SameRect">
              <a:avLst>
                <a:gd name="adj1" fmla="val 16667"/>
                <a:gd name="adj2" fmla="val 0"/>
              </a:avLst>
            </a:prstGeom>
            <a:solidFill>
              <a:schemeClr val="lt1">
                <a:alpha val="90196"/>
              </a:schemeClr>
            </a:solidFill>
            <a:ln w="11600" cap="rnd" cmpd="sng">
              <a:solidFill>
                <a:srgbClr val="E6B626"/>
              </a:solidFill>
              <a:prstDash val="solid"/>
              <a:round/>
              <a:headEnd type="none" w="sm" len="sm"/>
              <a:tailEnd type="none" w="sm" len="sm"/>
            </a:ln>
          </p:spPr>
          <p:txBody>
            <a:bodyPr spcFirstLastPara="1" wrap="square" lIns="111425" tIns="111425" rIns="111425" bIns="111425" anchor="ctr" anchorCtr="0">
              <a:noAutofit/>
            </a:bodyPr>
            <a:lstStyle/>
            <a:p>
              <a:pPr marL="0" lvl="0" indent="0" algn="l" rtl="0">
                <a:spcBef>
                  <a:spcPts val="0"/>
                </a:spcBef>
                <a:spcAft>
                  <a:spcPts val="0"/>
                </a:spcAft>
                <a:buNone/>
              </a:pPr>
              <a:endParaRPr/>
            </a:p>
          </p:txBody>
        </p:sp>
        <p:sp>
          <p:nvSpPr>
            <p:cNvPr id="302" name="Google Shape;302;p14"/>
            <p:cNvSpPr txBox="1"/>
            <p:nvPr/>
          </p:nvSpPr>
          <p:spPr>
            <a:xfrm>
              <a:off x="1179400" y="3037224"/>
              <a:ext cx="9257091" cy="988234"/>
            </a:xfrm>
            <a:prstGeom prst="rect">
              <a:avLst/>
            </a:prstGeom>
            <a:noFill/>
            <a:ln>
              <a:noFill/>
            </a:ln>
          </p:spPr>
          <p:txBody>
            <a:bodyPr spcFirstLastPara="1" wrap="square" lIns="190650" tIns="17000" rIns="17000" bIns="17000" anchor="ctr" anchorCtr="0">
              <a:noAutofit/>
            </a:bodyPr>
            <a:lstStyle/>
            <a:p>
              <a:pPr marL="278580" marR="0" lvl="1" indent="-278581" algn="l" rtl="0">
                <a:lnSpc>
                  <a:spcPct val="90000"/>
                </a:lnSpc>
                <a:spcBef>
                  <a:spcPts val="0"/>
                </a:spcBef>
                <a:spcAft>
                  <a:spcPts val="0"/>
                </a:spcAft>
                <a:buClr>
                  <a:schemeClr val="dk1"/>
                </a:buClr>
                <a:buSzPts val="2681"/>
                <a:buFont typeface="Arial"/>
                <a:buChar char="•"/>
              </a:pPr>
              <a:r>
                <a:rPr lang="en-GB" sz="2681" b="0" i="0" u="none" strike="noStrike" cap="none">
                  <a:solidFill>
                    <a:schemeClr val="dk1"/>
                  </a:solidFill>
                  <a:latin typeface="Arial"/>
                  <a:ea typeface="Arial"/>
                  <a:cs typeface="Arial"/>
                  <a:sym typeface="Arial"/>
                </a:rPr>
                <a:t>The steps of change outlined by Kotter deal with cultural resistance, accountability, and enhancing patient safety.</a:t>
              </a:r>
              <a:endParaRPr sz="2681" b="0" i="0" u="none" strike="noStrike" cap="none">
                <a:solidFill>
                  <a:schemeClr val="dk1"/>
                </a:solidFill>
                <a:latin typeface="Arial"/>
                <a:ea typeface="Arial"/>
                <a:cs typeface="Arial"/>
                <a:sym typeface="Arial"/>
              </a:endParaRPr>
            </a:p>
          </p:txBody>
        </p:sp>
      </p:grpSp>
      <p:sp>
        <p:nvSpPr>
          <p:cNvPr id="303" name="Google Shape;303;p14"/>
          <p:cNvSpPr/>
          <p:nvPr/>
        </p:nvSpPr>
        <p:spPr>
          <a:xfrm>
            <a:off x="6999481" y="8122613"/>
            <a:ext cx="4572000" cy="708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a:solidFill>
                  <a:schemeClr val="lt1"/>
                </a:solidFill>
                <a:latin typeface="Arial"/>
                <a:ea typeface="Arial"/>
                <a:cs typeface="Arial"/>
                <a:sym typeface="Arial"/>
              </a:rPr>
              <a:t>Figure 1</a:t>
            </a:r>
            <a:r>
              <a:rPr lang="en-GB" sz="2000" b="1">
                <a:solidFill>
                  <a:schemeClr val="lt1"/>
                </a:solidFill>
              </a:rPr>
              <a:t>1</a:t>
            </a:r>
            <a:r>
              <a:rPr lang="en-GB" sz="2000" b="1">
                <a:solidFill>
                  <a:schemeClr val="lt1"/>
                </a:solidFill>
                <a:latin typeface="Arial"/>
                <a:ea typeface="Arial"/>
                <a:cs typeface="Arial"/>
                <a:sym typeface="Arial"/>
              </a:rPr>
              <a:t>: </a:t>
            </a:r>
            <a:r>
              <a:rPr lang="en-GB" sz="2000">
                <a:solidFill>
                  <a:schemeClr val="lt1"/>
                </a:solidFill>
                <a:latin typeface="Arial"/>
                <a:ea typeface="Arial"/>
                <a:cs typeface="Arial"/>
                <a:sym typeface="Arial"/>
              </a:rPr>
              <a:t>Final Discoveries</a:t>
            </a:r>
            <a:endParaRPr/>
          </a:p>
          <a:p>
            <a:pPr marL="0" marR="0" lvl="0" indent="0" algn="ctr" rtl="0">
              <a:spcBef>
                <a:spcPts val="0"/>
              </a:spcBef>
              <a:spcAft>
                <a:spcPts val="0"/>
              </a:spcAft>
              <a:buNone/>
            </a:pPr>
            <a:r>
              <a:rPr lang="en-GB" sz="2000">
                <a:solidFill>
                  <a:schemeClr val="lt1"/>
                </a:solidFill>
                <a:latin typeface="Arial"/>
                <a:ea typeface="Arial"/>
                <a:cs typeface="Arial"/>
                <a:sym typeface="Arial"/>
              </a:rPr>
              <a:t>(Source: Author)</a:t>
            </a:r>
            <a:endParaRPr sz="2000">
              <a:solidFill>
                <a:schemeClr val="lt1"/>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Shape 307"/>
        <p:cNvGrpSpPr/>
        <p:nvPr/>
      </p:nvGrpSpPr>
      <p:grpSpPr>
        <a:xfrm>
          <a:off x="0" y="0"/>
          <a:ext cx="0" cy="0"/>
          <a:chOff x="0" y="0"/>
          <a:chExt cx="0" cy="0"/>
        </a:xfrm>
      </p:grpSpPr>
      <p:sp>
        <p:nvSpPr>
          <p:cNvPr id="308" name="Google Shape;308;p15"/>
          <p:cNvSpPr txBox="1"/>
          <p:nvPr/>
        </p:nvSpPr>
        <p:spPr>
          <a:xfrm>
            <a:off x="6557168" y="0"/>
            <a:ext cx="4572000" cy="901593"/>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GB" sz="4000" b="1">
                <a:solidFill>
                  <a:schemeClr val="lt1"/>
                </a:solidFill>
                <a:latin typeface="Arial"/>
                <a:ea typeface="Arial"/>
                <a:cs typeface="Arial"/>
                <a:sym typeface="Arial"/>
              </a:rPr>
              <a:t>References</a:t>
            </a:r>
            <a:endParaRPr sz="4000" b="1">
              <a:solidFill>
                <a:schemeClr val="lt1"/>
              </a:solidFill>
              <a:latin typeface="Arial"/>
              <a:ea typeface="Arial"/>
              <a:cs typeface="Arial"/>
              <a:sym typeface="Arial"/>
            </a:endParaRPr>
          </a:p>
        </p:txBody>
      </p:sp>
      <p:sp>
        <p:nvSpPr>
          <p:cNvPr id="309" name="Google Shape;309;p15"/>
          <p:cNvSpPr txBox="1"/>
          <p:nvPr/>
        </p:nvSpPr>
        <p:spPr>
          <a:xfrm>
            <a:off x="580231" y="1328737"/>
            <a:ext cx="16840200" cy="8013900"/>
          </a:xfrm>
          <a:prstGeom prst="rect">
            <a:avLst/>
          </a:prstGeom>
          <a:solidFill>
            <a:schemeClr val="dk2">
              <a:alpha val="41176"/>
            </a:schemeClr>
          </a:solidFill>
          <a:ln>
            <a:noFill/>
          </a:ln>
        </p:spPr>
        <p:txBody>
          <a:bodyPr spcFirstLastPara="1" wrap="square" lIns="91425" tIns="45700" rIns="91425" bIns="45700" anchor="t" anchorCtr="0">
            <a:spAutoFit/>
          </a:bodyPr>
          <a:lstStyle/>
          <a:p>
            <a:pPr marL="457200" lvl="0" indent="-349250" algn="l" rtl="0">
              <a:lnSpc>
                <a:spcPct val="115000"/>
              </a:lnSpc>
              <a:spcBef>
                <a:spcPts val="1200"/>
              </a:spcBef>
              <a:spcAft>
                <a:spcPts val="0"/>
              </a:spcAft>
              <a:buClr>
                <a:schemeClr val="lt1"/>
              </a:buClr>
              <a:buSzPts val="1900"/>
              <a:buChar char="•"/>
            </a:pPr>
            <a:r>
              <a:rPr lang="en-GB" sz="1500">
                <a:solidFill>
                  <a:schemeClr val="lt1"/>
                </a:solidFill>
              </a:rPr>
              <a:t>Abuzied, Y., Alshammary, S.A., Alhalahlah, T. and Somduth, S. (2023) ‘Using FOCUS-PDSA quality improvement methodology model in healthcare: process and outcomes’, </a:t>
            </a:r>
            <a:r>
              <a:rPr lang="en-GB" sz="1500" i="1">
                <a:solidFill>
                  <a:schemeClr val="lt1"/>
                </a:solidFill>
              </a:rPr>
              <a:t>Global Journal on Quality and Safety in Healthcare</a:t>
            </a:r>
            <a:r>
              <a:rPr lang="en-GB" sz="1500">
                <a:solidFill>
                  <a:schemeClr val="lt1"/>
                </a:solidFill>
              </a:rPr>
              <a:t>, 6(2), pp.70–72. Available at:</a:t>
            </a:r>
            <a:r>
              <a:rPr lang="en-GB" sz="1500">
                <a:solidFill>
                  <a:schemeClr val="lt1"/>
                </a:solidFill>
                <a:uFill>
                  <a:noFill/>
                </a:uFill>
                <a:hlinkClick r:id="rId3">
                  <a:extLst>
                    <a:ext uri="{A12FA001-AC4F-418D-AE19-62706E023703}">
                      <ahyp:hlinkClr xmlns:ahyp="http://schemas.microsoft.com/office/drawing/2018/hyperlinkcolor" val="tx"/>
                    </a:ext>
                  </a:extLst>
                </a:hlinkClick>
              </a:rPr>
              <a:t> </a:t>
            </a:r>
            <a:r>
              <a:rPr lang="en-GB" sz="1500" u="sng">
                <a:solidFill>
                  <a:schemeClr val="lt1"/>
                </a:solidFill>
                <a:hlinkClick r:id="rId3">
                  <a:extLst>
                    <a:ext uri="{A12FA001-AC4F-418D-AE19-62706E023703}">
                      <ahyp:hlinkClr xmlns:ahyp="http://schemas.microsoft.com/office/drawing/2018/hyperlinkcolor" val="tx"/>
                    </a:ext>
                  </a:extLst>
                </a:hlinkClick>
              </a:rPr>
              <a:t>https://doi.org/10.36401/JQSH-22-19</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BBC News (2022a) </a:t>
            </a:r>
            <a:r>
              <a:rPr lang="en-GB" sz="1500" i="1">
                <a:solidFill>
                  <a:schemeClr val="lt1"/>
                </a:solidFill>
              </a:rPr>
              <a:t>‘Shrewsbury maternity deaths scandal will spark change - Javid</a:t>
            </a:r>
            <a:r>
              <a:rPr lang="en-GB" sz="1500">
                <a:solidFill>
                  <a:schemeClr val="lt1"/>
                </a:solidFill>
              </a:rPr>
              <a:t>’, </a:t>
            </a:r>
            <a:r>
              <a:rPr lang="en-GB" sz="1500" i="1">
                <a:solidFill>
                  <a:schemeClr val="lt1"/>
                </a:solidFill>
              </a:rPr>
              <a:t>BBC News</a:t>
            </a:r>
            <a:r>
              <a:rPr lang="en-GB" sz="1500">
                <a:solidFill>
                  <a:schemeClr val="lt1"/>
                </a:solidFill>
              </a:rPr>
              <a:t>. Available at:</a:t>
            </a:r>
            <a:r>
              <a:rPr lang="en-GB" sz="1500">
                <a:solidFill>
                  <a:schemeClr val="lt1"/>
                </a:solidFill>
                <a:uFill>
                  <a:noFill/>
                </a:uFill>
                <a:hlinkClick r:id="rId4">
                  <a:extLst>
                    <a:ext uri="{A12FA001-AC4F-418D-AE19-62706E023703}">
                      <ahyp:hlinkClr xmlns:ahyp="http://schemas.microsoft.com/office/drawing/2018/hyperlinkcolor" val="tx"/>
                    </a:ext>
                  </a:extLst>
                </a:hlinkClick>
              </a:rPr>
              <a:t> </a:t>
            </a:r>
            <a:r>
              <a:rPr lang="en-GB" sz="1500" u="sng">
                <a:solidFill>
                  <a:schemeClr val="lt1"/>
                </a:solidFill>
                <a:hlinkClick r:id="rId4">
                  <a:extLst>
                    <a:ext uri="{A12FA001-AC4F-418D-AE19-62706E023703}">
                      <ahyp:hlinkClr xmlns:ahyp="http://schemas.microsoft.com/office/drawing/2018/hyperlinkcolor" val="tx"/>
                    </a:ext>
                  </a:extLst>
                </a:hlinkClick>
              </a:rPr>
              <a:t>https://www.bbc.com/news/uk-england-shropshire-60933936</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BBC News (2022b) ‘</a:t>
            </a:r>
            <a:r>
              <a:rPr lang="en-GB" sz="1500" i="1">
                <a:solidFill>
                  <a:schemeClr val="lt1"/>
                </a:solidFill>
              </a:rPr>
              <a:t>Shrewsbury maternity scandal: Repeated failures led to deaths</a:t>
            </a:r>
            <a:r>
              <a:rPr lang="en-GB" sz="1500">
                <a:solidFill>
                  <a:schemeClr val="lt1"/>
                </a:solidFill>
              </a:rPr>
              <a:t>’, BBC News. Available at: https://www.bbc.com/news/uk-england-shropshire-60925959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Boothe, K. (2022) ‘Cultural change on the regulatory topic of data privacy: Preparing all “Lines of Defence” in an organization for regulatory changes triggered by the General Data Protection Regulation (GDPR)’, </a:t>
            </a:r>
            <a:r>
              <a:rPr lang="en-GB" sz="1500" i="1">
                <a:solidFill>
                  <a:schemeClr val="lt1"/>
                </a:solidFill>
              </a:rPr>
              <a:t>LIGS University</a:t>
            </a:r>
            <a:r>
              <a:rPr lang="en-GB" sz="1500">
                <a:solidFill>
                  <a:schemeClr val="lt1"/>
                </a:solidFill>
              </a:rPr>
              <a:t>. Available at:</a:t>
            </a:r>
            <a:r>
              <a:rPr lang="en-GB" sz="1500">
                <a:solidFill>
                  <a:schemeClr val="lt1"/>
                </a:solidFill>
                <a:uFill>
                  <a:noFill/>
                </a:uFill>
                <a:hlinkClick r:id="rId5">
                  <a:extLst>
                    <a:ext uri="{A12FA001-AC4F-418D-AE19-62706E023703}">
                      <ahyp:hlinkClr xmlns:ahyp="http://schemas.microsoft.com/office/drawing/2018/hyperlinkcolor" val="tx"/>
                    </a:ext>
                  </a:extLst>
                </a:hlinkClick>
              </a:rPr>
              <a:t> </a:t>
            </a:r>
            <a:r>
              <a:rPr lang="en-GB" sz="1500" u="sng">
                <a:solidFill>
                  <a:schemeClr val="lt1"/>
                </a:solidFill>
                <a:hlinkClick r:id="rId5">
                  <a:extLst>
                    <a:ext uri="{A12FA001-AC4F-418D-AE19-62706E023703}">
                      <ahyp:hlinkClr xmlns:ahyp="http://schemas.microsoft.com/office/drawing/2018/hyperlinkcolor" val="tx"/>
                    </a:ext>
                  </a:extLst>
                </a:hlinkClick>
              </a:rPr>
              <a:t>https://doi.org/10.13140/RG.2.2.23904.15363/1</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Egger, E.E., Basile Ibrahim, B., Nyhan, K., Desibhatla, M., Gleeson, D. and Hagaman, A. (2024) ‘Patient-defined cultural safety in perinatal interventions: A qualitative scoping review’, </a:t>
            </a:r>
            <a:r>
              <a:rPr lang="en-GB" sz="1500" i="1">
                <a:solidFill>
                  <a:schemeClr val="lt1"/>
                </a:solidFill>
              </a:rPr>
              <a:t>Health Equity</a:t>
            </a:r>
            <a:r>
              <a:rPr lang="en-GB" sz="1500">
                <a:solidFill>
                  <a:schemeClr val="lt1"/>
                </a:solidFill>
              </a:rPr>
              <a:t>, 8(1), pp.heq-2023. Available at:</a:t>
            </a:r>
            <a:r>
              <a:rPr lang="en-GB" sz="1500">
                <a:solidFill>
                  <a:schemeClr val="lt1"/>
                </a:solidFill>
                <a:uFill>
                  <a:noFill/>
                </a:uFill>
                <a:hlinkClick r:id="rId6">
                  <a:extLst>
                    <a:ext uri="{A12FA001-AC4F-418D-AE19-62706E023703}">
                      <ahyp:hlinkClr xmlns:ahyp="http://schemas.microsoft.com/office/drawing/2018/hyperlinkcolor" val="tx"/>
                    </a:ext>
                  </a:extLst>
                </a:hlinkClick>
              </a:rPr>
              <a:t> </a:t>
            </a:r>
            <a:r>
              <a:rPr lang="en-GB" sz="1500" u="sng">
                <a:solidFill>
                  <a:schemeClr val="lt1"/>
                </a:solidFill>
                <a:hlinkClick r:id="rId6">
                  <a:extLst>
                    <a:ext uri="{A12FA001-AC4F-418D-AE19-62706E023703}">
                      <ahyp:hlinkClr xmlns:ahyp="http://schemas.microsoft.com/office/drawing/2018/hyperlinkcolor" val="tx"/>
                    </a:ext>
                  </a:extLst>
                </a:hlinkClick>
              </a:rPr>
              <a:t>https://doi.org/10.1089/heq.2023.0152</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GOV UK (2022) ‘</a:t>
            </a:r>
            <a:r>
              <a:rPr lang="en-GB" sz="1500" i="1">
                <a:solidFill>
                  <a:schemeClr val="lt1"/>
                </a:solidFill>
              </a:rPr>
              <a:t>Ockenden review: summary of findings, conclusions and essential actions</a:t>
            </a:r>
            <a:r>
              <a:rPr lang="en-GB" sz="1500">
                <a:solidFill>
                  <a:schemeClr val="lt1"/>
                </a:solidFill>
              </a:rPr>
              <a:t>’, </a:t>
            </a:r>
            <a:r>
              <a:rPr lang="en-GB" sz="1500" i="1">
                <a:solidFill>
                  <a:schemeClr val="lt1"/>
                </a:solidFill>
              </a:rPr>
              <a:t>GOV UK.</a:t>
            </a:r>
            <a:r>
              <a:rPr lang="en-GB" sz="1500">
                <a:solidFill>
                  <a:schemeClr val="lt1"/>
                </a:solidFill>
              </a:rPr>
              <a:t> Available at:</a:t>
            </a:r>
            <a:r>
              <a:rPr lang="en-GB" sz="1500">
                <a:solidFill>
                  <a:schemeClr val="lt1"/>
                </a:solidFill>
                <a:uFill>
                  <a:noFill/>
                </a:uFill>
                <a:hlinkClick r:id="rId7">
                  <a:extLst>
                    <a:ext uri="{A12FA001-AC4F-418D-AE19-62706E023703}">
                      <ahyp:hlinkClr xmlns:ahyp="http://schemas.microsoft.com/office/drawing/2018/hyperlinkcolor" val="tx"/>
                    </a:ext>
                  </a:extLst>
                </a:hlinkClick>
              </a:rPr>
              <a:t> </a:t>
            </a:r>
            <a:r>
              <a:rPr lang="en-GB" sz="1500" u="sng">
                <a:solidFill>
                  <a:schemeClr val="lt1"/>
                </a:solidFill>
                <a:hlinkClick r:id="rId7">
                  <a:extLst>
                    <a:ext uri="{A12FA001-AC4F-418D-AE19-62706E023703}">
                      <ahyp:hlinkClr xmlns:ahyp="http://schemas.microsoft.com/office/drawing/2018/hyperlinkcolor" val="tx"/>
                    </a:ext>
                  </a:extLst>
                </a:hlinkClick>
              </a:rPr>
              <a:t>https://www.gov.uk/government/publications/final-report-of-the-ockenden-review/ockenden-review-summary-of-findings-conclusions-and-essential-actions</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ITV (2023) ‘</a:t>
            </a:r>
            <a:r>
              <a:rPr lang="en-GB" sz="1500" i="1">
                <a:solidFill>
                  <a:schemeClr val="lt1"/>
                </a:solidFill>
              </a:rPr>
              <a:t>Maternity staffing levels double at scandal-hit Shrewsbury and Telford NHS Trust in last year</a:t>
            </a:r>
            <a:r>
              <a:rPr lang="en-GB" sz="1500">
                <a:solidFill>
                  <a:schemeClr val="lt1"/>
                </a:solidFill>
              </a:rPr>
              <a:t>’. Available at:</a:t>
            </a:r>
            <a:r>
              <a:rPr lang="en-GB" sz="1500">
                <a:solidFill>
                  <a:schemeClr val="lt1"/>
                </a:solidFill>
                <a:uFill>
                  <a:noFill/>
                </a:uFill>
                <a:hlinkClick r:id="rId8">
                  <a:extLst>
                    <a:ext uri="{A12FA001-AC4F-418D-AE19-62706E023703}">
                      <ahyp:hlinkClr xmlns:ahyp="http://schemas.microsoft.com/office/drawing/2018/hyperlinkcolor" val="tx"/>
                    </a:ext>
                  </a:extLst>
                </a:hlinkClick>
              </a:rPr>
              <a:t> </a:t>
            </a:r>
            <a:r>
              <a:rPr lang="en-GB" sz="1500" u="sng">
                <a:solidFill>
                  <a:schemeClr val="lt1"/>
                </a:solidFill>
                <a:hlinkClick r:id="rId8">
                  <a:extLst>
                    <a:ext uri="{A12FA001-AC4F-418D-AE19-62706E023703}">
                      <ahyp:hlinkClr xmlns:ahyp="http://schemas.microsoft.com/office/drawing/2018/hyperlinkcolor" val="tx"/>
                    </a:ext>
                  </a:extLst>
                </a:hlinkClick>
              </a:rPr>
              <a:t>https://www.itv.com/news/central/2023-02-06/maternity-staffing-levels-double-at-shrewsbury-and-telford-nhs-trust-in-a-year</a:t>
            </a:r>
            <a:r>
              <a:rPr lang="en-GB" sz="1500">
                <a:solidFill>
                  <a:schemeClr val="lt1"/>
                </a:solidFill>
              </a:rPr>
              <a:t>  [Accessed 17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Monica, C. (2025) ‘District laboratory practice in tropical countries’. ISBN-13 978-0-511-34935-5</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Naz, S., Saleem, S., Shamsul Islam, Z., Bhamani, S. and Sheikh, L. (2022) ‘Obstetric triage improvement process using the Donabedian model of quality care: a quality improvement initiative’, </a:t>
            </a:r>
            <a:r>
              <a:rPr lang="en-GB" sz="1500" i="1">
                <a:solidFill>
                  <a:schemeClr val="lt1"/>
                </a:solidFill>
              </a:rPr>
              <a:t>BMJ Open Quality</a:t>
            </a:r>
            <a:r>
              <a:rPr lang="en-GB" sz="1500">
                <a:solidFill>
                  <a:schemeClr val="lt1"/>
                </a:solidFill>
              </a:rPr>
              <a:t>, 11(2), p.e001483. Available at:</a:t>
            </a:r>
            <a:r>
              <a:rPr lang="en-GB" sz="1500">
                <a:solidFill>
                  <a:schemeClr val="lt1"/>
                </a:solidFill>
                <a:uFill>
                  <a:noFill/>
                </a:uFill>
                <a:hlinkClick r:id="rId9">
                  <a:extLst>
                    <a:ext uri="{A12FA001-AC4F-418D-AE19-62706E023703}">
                      <ahyp:hlinkClr xmlns:ahyp="http://schemas.microsoft.com/office/drawing/2018/hyperlinkcolor" val="tx"/>
                    </a:ext>
                  </a:extLst>
                </a:hlinkClick>
              </a:rPr>
              <a:t> </a:t>
            </a:r>
            <a:r>
              <a:rPr lang="en-GB" sz="1500" u="sng">
                <a:solidFill>
                  <a:schemeClr val="lt1"/>
                </a:solidFill>
                <a:hlinkClick r:id="rId9">
                  <a:extLst>
                    <a:ext uri="{A12FA001-AC4F-418D-AE19-62706E023703}">
                      <ahyp:hlinkClr xmlns:ahyp="http://schemas.microsoft.com/office/drawing/2018/hyperlinkcolor" val="tx"/>
                    </a:ext>
                  </a:extLst>
                </a:hlinkClick>
              </a:rPr>
              <a:t>https://doi.org/10.1136/bmjoq-2021-001483</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NHS England (2026a) ‘</a:t>
            </a:r>
            <a:r>
              <a:rPr lang="en-GB" sz="1500" i="1">
                <a:solidFill>
                  <a:schemeClr val="lt1"/>
                </a:solidFill>
              </a:rPr>
              <a:t>Saving Babies’ Lives Care Bundle</a:t>
            </a:r>
            <a:r>
              <a:rPr lang="en-GB" sz="1500">
                <a:solidFill>
                  <a:schemeClr val="lt1"/>
                </a:solidFill>
              </a:rPr>
              <a:t>’. Available at:</a:t>
            </a:r>
            <a:r>
              <a:rPr lang="en-GB" sz="1500">
                <a:solidFill>
                  <a:schemeClr val="lt1"/>
                </a:solidFill>
                <a:uFill>
                  <a:noFill/>
                </a:uFill>
                <a:hlinkClick r:id="rId10">
                  <a:extLst>
                    <a:ext uri="{A12FA001-AC4F-418D-AE19-62706E023703}">
                      <ahyp:hlinkClr xmlns:ahyp="http://schemas.microsoft.com/office/drawing/2018/hyperlinkcolor" val="tx"/>
                    </a:ext>
                  </a:extLst>
                </a:hlinkClick>
              </a:rPr>
              <a:t> </a:t>
            </a:r>
            <a:r>
              <a:rPr lang="en-GB" sz="1500" u="sng">
                <a:solidFill>
                  <a:schemeClr val="lt1"/>
                </a:solidFill>
                <a:hlinkClick r:id="rId10">
                  <a:extLst>
                    <a:ext uri="{A12FA001-AC4F-418D-AE19-62706E023703}">
                      <ahyp:hlinkClr xmlns:ahyp="http://schemas.microsoft.com/office/drawing/2018/hyperlinkcolor" val="tx"/>
                    </a:ext>
                  </a:extLst>
                </a:hlinkClick>
              </a:rPr>
              <a:t>https://www.england.nhs.uk/long-read/saving-babies-lives-version-3/</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NHS England (2026b) ‘</a:t>
            </a:r>
            <a:r>
              <a:rPr lang="en-GB" sz="1500" i="1">
                <a:solidFill>
                  <a:schemeClr val="lt1"/>
                </a:solidFill>
              </a:rPr>
              <a:t>The Maternal Care Bundle</a:t>
            </a:r>
            <a:r>
              <a:rPr lang="en-GB" sz="1500">
                <a:solidFill>
                  <a:schemeClr val="lt1"/>
                </a:solidFill>
              </a:rPr>
              <a:t>’. Available at: https://www.england.nhs.uk/long-read/the-maternal-care-bundle/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Shropshire Live (2022) ‘</a:t>
            </a:r>
            <a:r>
              <a:rPr lang="en-GB" sz="1500" i="1">
                <a:solidFill>
                  <a:schemeClr val="lt1"/>
                </a:solidFill>
              </a:rPr>
              <a:t>Damning report reveals scale of maternity failures at The Shrewsbury and Telford Hospital NHS Trust</a:t>
            </a:r>
            <a:r>
              <a:rPr lang="en-GB" sz="1500">
                <a:solidFill>
                  <a:schemeClr val="lt1"/>
                </a:solidFill>
              </a:rPr>
              <a:t>’, </a:t>
            </a:r>
            <a:r>
              <a:rPr lang="en-GB" sz="1500" i="1">
                <a:solidFill>
                  <a:schemeClr val="lt1"/>
                </a:solidFill>
              </a:rPr>
              <a:t>Shropshire Live</a:t>
            </a:r>
            <a:r>
              <a:rPr lang="en-GB" sz="1500">
                <a:solidFill>
                  <a:schemeClr val="lt1"/>
                </a:solidFill>
              </a:rPr>
              <a:t>. Available at:</a:t>
            </a:r>
            <a:r>
              <a:rPr lang="en-GB" sz="1500">
                <a:solidFill>
                  <a:schemeClr val="lt1"/>
                </a:solidFill>
                <a:uFill>
                  <a:noFill/>
                </a:uFill>
                <a:hlinkClick r:id="rId11">
                  <a:extLst>
                    <a:ext uri="{A12FA001-AC4F-418D-AE19-62706E023703}">
                      <ahyp:hlinkClr xmlns:ahyp="http://schemas.microsoft.com/office/drawing/2018/hyperlinkcolor" val="tx"/>
                    </a:ext>
                  </a:extLst>
                </a:hlinkClick>
              </a:rPr>
              <a:t> </a:t>
            </a:r>
            <a:r>
              <a:rPr lang="en-GB" sz="1500" u="sng">
                <a:solidFill>
                  <a:schemeClr val="lt1"/>
                </a:solidFill>
                <a:hlinkClick r:id="rId11">
                  <a:extLst>
                    <a:ext uri="{A12FA001-AC4F-418D-AE19-62706E023703}">
                      <ahyp:hlinkClr xmlns:ahyp="http://schemas.microsoft.com/office/drawing/2018/hyperlinkcolor" val="tx"/>
                    </a:ext>
                  </a:extLst>
                </a:hlinkClick>
              </a:rPr>
              <a:t>https://www.shropshirelive.com/news/2022/03/30/damning-report-reveals-scale-of-maternity-failures-at-the-shrewsbury-and-telford-hospital-nhs-trust/</a:t>
            </a:r>
            <a:r>
              <a:rPr lang="en-GB" sz="1500">
                <a:solidFill>
                  <a:schemeClr val="lt1"/>
                </a:solidFill>
              </a:rPr>
              <a:t> [Accessed 17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The Independent (2022) ‘</a:t>
            </a:r>
            <a:r>
              <a:rPr lang="en-GB" sz="1500" i="1">
                <a:solidFill>
                  <a:schemeClr val="lt1"/>
                </a:solidFill>
              </a:rPr>
              <a:t>Key findings from damning Shrewsbury maternity scandal inquiry</a:t>
            </a:r>
            <a:r>
              <a:rPr lang="en-GB" sz="1500">
                <a:solidFill>
                  <a:schemeClr val="lt1"/>
                </a:solidFill>
              </a:rPr>
              <a:t>’, </a:t>
            </a:r>
            <a:r>
              <a:rPr lang="en-GB" sz="1500" i="1">
                <a:solidFill>
                  <a:schemeClr val="lt1"/>
                </a:solidFill>
              </a:rPr>
              <a:t>The Independent.</a:t>
            </a:r>
            <a:r>
              <a:rPr lang="en-GB" sz="1500">
                <a:solidFill>
                  <a:schemeClr val="lt1"/>
                </a:solidFill>
              </a:rPr>
              <a:t> Available at:</a:t>
            </a:r>
            <a:r>
              <a:rPr lang="en-GB" sz="1500">
                <a:solidFill>
                  <a:schemeClr val="lt1"/>
                </a:solidFill>
                <a:uFill>
                  <a:noFill/>
                </a:uFill>
                <a:hlinkClick r:id="rId12">
                  <a:extLst>
                    <a:ext uri="{A12FA001-AC4F-418D-AE19-62706E023703}">
                      <ahyp:hlinkClr xmlns:ahyp="http://schemas.microsoft.com/office/drawing/2018/hyperlinkcolor" val="tx"/>
                    </a:ext>
                  </a:extLst>
                </a:hlinkClick>
              </a:rPr>
              <a:t> </a:t>
            </a:r>
            <a:r>
              <a:rPr lang="en-GB" sz="1500" u="sng">
                <a:solidFill>
                  <a:schemeClr val="lt1"/>
                </a:solidFill>
                <a:hlinkClick r:id="rId12">
                  <a:extLst>
                    <a:ext uri="{A12FA001-AC4F-418D-AE19-62706E023703}">
                      <ahyp:hlinkClr xmlns:ahyp="http://schemas.microsoft.com/office/drawing/2018/hyperlinkcolor" val="tx"/>
                    </a:ext>
                  </a:extLst>
                </a:hlinkClick>
              </a:rPr>
              <a:t>https://www.independent.co.uk/news/health/shrewsbury-staff-ockenden-inquiry-findings-b2047230.html</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Trawick, S. and Carraher, T. (2023) ‘Contextualising Kotter’s 8-step model to a sustainable digital transformation: A qualitative study from the perspective of organisational change’. [Online] Available at:</a:t>
            </a:r>
            <a:r>
              <a:rPr lang="en-GB" sz="1500">
                <a:solidFill>
                  <a:schemeClr val="lt1"/>
                </a:solidFill>
                <a:uFill>
                  <a:noFill/>
                </a:uFill>
                <a:hlinkClick r:id="rId13">
                  <a:extLst>
                    <a:ext uri="{A12FA001-AC4F-418D-AE19-62706E023703}">
                      <ahyp:hlinkClr xmlns:ahyp="http://schemas.microsoft.com/office/drawing/2018/hyperlinkcolor" val="tx"/>
                    </a:ext>
                  </a:extLst>
                </a:hlinkClick>
              </a:rPr>
              <a:t> </a:t>
            </a:r>
            <a:r>
              <a:rPr lang="en-GB" sz="1500" u="sng">
                <a:solidFill>
                  <a:schemeClr val="lt1"/>
                </a:solidFill>
                <a:hlinkClick r:id="rId13">
                  <a:extLst>
                    <a:ext uri="{A12FA001-AC4F-418D-AE19-62706E023703}">
                      <ahyp:hlinkClr xmlns:ahyp="http://schemas.microsoft.com/office/drawing/2018/hyperlinkcolor" val="tx"/>
                    </a:ext>
                  </a:extLst>
                </a:hlinkClick>
              </a:rPr>
              <a:t>https://www.diva-portal.org/smash/get/diva2:1777982/FULLTEXT02</a:t>
            </a:r>
            <a:endParaRPr sz="1500" u="sng">
              <a:solidFill>
                <a:schemeClr val="lt1"/>
              </a:solidFill>
            </a:endParaRPr>
          </a:p>
          <a:p>
            <a:pPr marL="285750" marR="0" lvl="0" indent="-311150" algn="just" rtl="0">
              <a:spcBef>
                <a:spcPts val="0"/>
              </a:spcBef>
              <a:spcAft>
                <a:spcPts val="0"/>
              </a:spcAft>
              <a:buClr>
                <a:schemeClr val="lt1"/>
              </a:buClr>
              <a:buSzPts val="1900"/>
              <a:buChar char="•"/>
            </a:pPr>
            <a:endParaRPr sz="1900">
              <a:solidFill>
                <a:schemeClr val="lt1"/>
              </a:solidFill>
            </a:endParaRPr>
          </a:p>
        </p:txBody>
      </p:sp>
    </p:spTree>
  </p:cSld>
  <p:clrMapOvr>
    <a:masterClrMapping/>
  </p:clrMapOvr>
</p:sld>
</file>

<file path=ppt/theme/theme1.xml><?xml version="1.0" encoding="utf-8"?>
<a:theme xmlns:a="http://schemas.openxmlformats.org/drawingml/2006/main" name="Ion">
  <a:themeElements>
    <a:clrScheme name="Ion">
      <a:dk1>
        <a:srgbClr val="000000"/>
      </a:dk1>
      <a:lt1>
        <a:srgbClr val="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2871</Words>
  <Application>Microsoft Office PowerPoint</Application>
  <PresentationFormat>Custom</PresentationFormat>
  <Paragraphs>160</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Century Gothic</vt:lpstr>
      <vt:lpstr>Arial</vt:lpstr>
      <vt:lpstr>Noto Sans Symbols</vt:lpstr>
      <vt:lpstr>Times New Roman</vt:lpstr>
      <vt:lpstr>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Identification of Barriers to Effective Organisational Change</vt:lpstr>
      <vt:lpstr>Strategies to Overcome Barriers Using Change Management Models</vt:lpstr>
      <vt:lpstr>Analysis of Policy Failures Affecting Maternity Care Quality</vt:lpstr>
      <vt:lpstr>Impact of System Failures on Healthcare Service Delivery</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terms:modified xsi:type="dcterms:W3CDTF">2026-03-23T21:24:59Z</dcterms:modified>
</cp:coreProperties>
</file>