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5" r:id="rId7"/>
    <p:sldId id="259" r:id="rId8"/>
    <p:sldId id="262" r:id="rId9"/>
    <p:sldId id="263" r:id="rId10"/>
    <p:sldId id="264"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A83C0A-0575-A111-4606-4975AEBCF5FF}" v="170" dt="2026-06-20T21:55:14.281"/>
    <p1510:client id="{4B32218F-575A-1DDD-F47B-E6243A8D6767}" v="55" dt="2026-06-20T22:18:41.575"/>
    <p1510:client id="{B98E8939-98FB-5C6A-22B1-EDD08879B8DA}" v="93" dt="2026-06-20T22:46:21.83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ia Younis (2219526)" userId="S::2219526@student.uwtsd.ac.uk::a0227b36-733a-4816-954a-acd6c61d0bcf" providerId="AD" clId="Web-{B98E8939-98FB-5C6A-22B1-EDD08879B8DA}"/>
    <pc:docChg chg="modSld">
      <pc:chgData name="Aleia Younis (2219526)" userId="S::2219526@student.uwtsd.ac.uk::a0227b36-733a-4816-954a-acd6c61d0bcf" providerId="AD" clId="Web-{B98E8939-98FB-5C6A-22B1-EDD08879B8DA}" dt="2026-06-20T22:46:21.838" v="63" actId="1076"/>
      <pc:docMkLst>
        <pc:docMk/>
      </pc:docMkLst>
      <pc:sldChg chg="modSp mod setBg">
        <pc:chgData name="Aleia Younis (2219526)" userId="S::2219526@student.uwtsd.ac.uk::a0227b36-733a-4816-954a-acd6c61d0bcf" providerId="AD" clId="Web-{B98E8939-98FB-5C6A-22B1-EDD08879B8DA}" dt="2026-06-20T22:45:35.008" v="62" actId="20577"/>
        <pc:sldMkLst>
          <pc:docMk/>
          <pc:sldMk cId="3670292283" sldId="258"/>
        </pc:sldMkLst>
        <pc:spChg chg="mod">
          <ac:chgData name="Aleia Younis (2219526)" userId="S::2219526@student.uwtsd.ac.uk::a0227b36-733a-4816-954a-acd6c61d0bcf" providerId="AD" clId="Web-{B98E8939-98FB-5C6A-22B1-EDD08879B8DA}" dt="2026-06-20T22:45:35.008" v="62" actId="20577"/>
          <ac:spMkLst>
            <pc:docMk/>
            <pc:sldMk cId="3670292283" sldId="258"/>
            <ac:spMk id="4" creationId="{3B302BD0-D772-7E7A-0669-D293FF26C410}"/>
          </ac:spMkLst>
        </pc:spChg>
      </pc:sldChg>
      <pc:sldChg chg="modSp">
        <pc:chgData name="Aleia Younis (2219526)" userId="S::2219526@student.uwtsd.ac.uk::a0227b36-733a-4816-954a-acd6c61d0bcf" providerId="AD" clId="Web-{B98E8939-98FB-5C6A-22B1-EDD08879B8DA}" dt="2026-06-20T22:41:44.797" v="31" actId="1076"/>
        <pc:sldMkLst>
          <pc:docMk/>
          <pc:sldMk cId="1141276335" sldId="259"/>
        </pc:sldMkLst>
        <pc:spChg chg="mod">
          <ac:chgData name="Aleia Younis (2219526)" userId="S::2219526@student.uwtsd.ac.uk::a0227b36-733a-4816-954a-acd6c61d0bcf" providerId="AD" clId="Web-{B98E8939-98FB-5C6A-22B1-EDD08879B8DA}" dt="2026-06-20T22:41:44.797" v="31" actId="1076"/>
          <ac:spMkLst>
            <pc:docMk/>
            <pc:sldMk cId="1141276335" sldId="259"/>
            <ac:spMk id="4" creationId="{E796B115-57D4-E8D0-0A7C-F02A22C02E12}"/>
          </ac:spMkLst>
        </pc:spChg>
      </pc:sldChg>
      <pc:sldChg chg="modSp">
        <pc:chgData name="Aleia Younis (2219526)" userId="S::2219526@student.uwtsd.ac.uk::a0227b36-733a-4816-954a-acd6c61d0bcf" providerId="AD" clId="Web-{B98E8939-98FB-5C6A-22B1-EDD08879B8DA}" dt="2026-06-20T22:46:21.838" v="63" actId="1076"/>
        <pc:sldMkLst>
          <pc:docMk/>
          <pc:sldMk cId="3954953048" sldId="260"/>
        </pc:sldMkLst>
        <pc:spChg chg="mod">
          <ac:chgData name="Aleia Younis (2219526)" userId="S::2219526@student.uwtsd.ac.uk::a0227b36-733a-4816-954a-acd6c61d0bcf" providerId="AD" clId="Web-{B98E8939-98FB-5C6A-22B1-EDD08879B8DA}" dt="2026-06-20T22:46:21.838" v="63" actId="1076"/>
          <ac:spMkLst>
            <pc:docMk/>
            <pc:sldMk cId="3954953048" sldId="260"/>
            <ac:spMk id="50" creationId="{4FB466FC-31F5-875E-6E78-EAF924F108B2}"/>
          </ac:spMkLst>
        </pc:spChg>
      </pc:sldChg>
      <pc:sldChg chg="modSp">
        <pc:chgData name="Aleia Younis (2219526)" userId="S::2219526@student.uwtsd.ac.uk::a0227b36-733a-4816-954a-acd6c61d0bcf" providerId="AD" clId="Web-{B98E8939-98FB-5C6A-22B1-EDD08879B8DA}" dt="2026-06-20T22:39:25.558" v="16" actId="1076"/>
        <pc:sldMkLst>
          <pc:docMk/>
          <pc:sldMk cId="2679159332" sldId="261"/>
        </pc:sldMkLst>
        <pc:spChg chg="mod">
          <ac:chgData name="Aleia Younis (2219526)" userId="S::2219526@student.uwtsd.ac.uk::a0227b36-733a-4816-954a-acd6c61d0bcf" providerId="AD" clId="Web-{B98E8939-98FB-5C6A-22B1-EDD08879B8DA}" dt="2026-06-20T22:39:25.558" v="16" actId="1076"/>
          <ac:spMkLst>
            <pc:docMk/>
            <pc:sldMk cId="2679159332" sldId="261"/>
            <ac:spMk id="11" creationId="{53AE779B-9E59-BCEE-EDB2-458882FF34BC}"/>
          </ac:spMkLst>
        </pc:spChg>
        <pc:spChg chg="mod">
          <ac:chgData name="Aleia Younis (2219526)" userId="S::2219526@student.uwtsd.ac.uk::a0227b36-733a-4816-954a-acd6c61d0bcf" providerId="AD" clId="Web-{B98E8939-98FB-5C6A-22B1-EDD08879B8DA}" dt="2026-06-20T22:39:07.776" v="14" actId="1076"/>
          <ac:spMkLst>
            <pc:docMk/>
            <pc:sldMk cId="2679159332" sldId="261"/>
            <ac:spMk id="12" creationId="{5689276E-140F-ED48-BA9C-865134929981}"/>
          </ac:spMkLst>
        </pc:spChg>
        <pc:graphicFrameChg chg="mod">
          <ac:chgData name="Aleia Younis (2219526)" userId="S::2219526@student.uwtsd.ac.uk::a0227b36-733a-4816-954a-acd6c61d0bcf" providerId="AD" clId="Web-{B98E8939-98FB-5C6A-22B1-EDD08879B8DA}" dt="2026-06-20T22:39:14.339" v="15" actId="1076"/>
          <ac:graphicFrameMkLst>
            <pc:docMk/>
            <pc:sldMk cId="2679159332" sldId="261"/>
            <ac:graphicFrameMk id="10" creationId="{3886B572-5C6E-BE12-36E6-620E96D6AB1E}"/>
          </ac:graphicFrameMkLst>
        </pc:graphicFrameChg>
      </pc:sldChg>
      <pc:sldChg chg="addSp modSp">
        <pc:chgData name="Aleia Younis (2219526)" userId="S::2219526@student.uwtsd.ac.uk::a0227b36-733a-4816-954a-acd6c61d0bcf" providerId="AD" clId="Web-{B98E8939-98FB-5C6A-22B1-EDD08879B8DA}" dt="2026-06-20T22:44:39.319" v="60" actId="1076"/>
        <pc:sldMkLst>
          <pc:docMk/>
          <pc:sldMk cId="4176169292" sldId="262"/>
        </pc:sldMkLst>
        <pc:spChg chg="add mod">
          <ac:chgData name="Aleia Younis (2219526)" userId="S::2219526@student.uwtsd.ac.uk::a0227b36-733a-4816-954a-acd6c61d0bcf" providerId="AD" clId="Web-{B98E8939-98FB-5C6A-22B1-EDD08879B8DA}" dt="2026-06-20T22:44:39.319" v="60" actId="1076"/>
          <ac:spMkLst>
            <pc:docMk/>
            <pc:sldMk cId="4176169292" sldId="262"/>
            <ac:spMk id="2" creationId="{7DBAD6E7-4427-FC5D-E214-901D50277A54}"/>
          </ac:spMkLst>
        </pc:spChg>
        <pc:spChg chg="mod">
          <ac:chgData name="Aleia Younis (2219526)" userId="S::2219526@student.uwtsd.ac.uk::a0227b36-733a-4816-954a-acd6c61d0bcf" providerId="AD" clId="Web-{B98E8939-98FB-5C6A-22B1-EDD08879B8DA}" dt="2026-06-20T22:41:26.859" v="30" actId="1076"/>
          <ac:spMkLst>
            <pc:docMk/>
            <pc:sldMk cId="4176169292" sldId="262"/>
            <ac:spMk id="7" creationId="{7901EA8B-ECA7-71CF-3F71-AE79D1F5D2D2}"/>
          </ac:spMkLst>
        </pc:spChg>
        <pc:spChg chg="mod">
          <ac:chgData name="Aleia Younis (2219526)" userId="S::2219526@student.uwtsd.ac.uk::a0227b36-733a-4816-954a-acd6c61d0bcf" providerId="AD" clId="Web-{B98E8939-98FB-5C6A-22B1-EDD08879B8DA}" dt="2026-06-20T22:40:10.278" v="18" actId="20577"/>
          <ac:spMkLst>
            <pc:docMk/>
            <pc:sldMk cId="4176169292" sldId="262"/>
            <ac:spMk id="8" creationId="{E480FE41-79A7-C6BB-F6A5-93315DE5C241}"/>
          </ac:spMkLst>
        </pc:spChg>
        <pc:spChg chg="mod">
          <ac:chgData name="Aleia Younis (2219526)" userId="S::2219526@student.uwtsd.ac.uk::a0227b36-733a-4816-954a-acd6c61d0bcf" providerId="AD" clId="Web-{B98E8939-98FB-5C6A-22B1-EDD08879B8DA}" dt="2026-06-20T22:40:42.654" v="23" actId="1076"/>
          <ac:spMkLst>
            <pc:docMk/>
            <pc:sldMk cId="4176169292" sldId="262"/>
            <ac:spMk id="9" creationId="{894240D1-AB97-EA5C-5CA4-0C94ABBC3F4A}"/>
          </ac:spMkLst>
        </pc:spChg>
        <pc:spChg chg="mod">
          <ac:chgData name="Aleia Younis (2219526)" userId="S::2219526@student.uwtsd.ac.uk::a0227b36-733a-4816-954a-acd6c61d0bcf" providerId="AD" clId="Web-{B98E8939-98FB-5C6A-22B1-EDD08879B8DA}" dt="2026-06-20T22:40:48.905" v="24" actId="1076"/>
          <ac:spMkLst>
            <pc:docMk/>
            <pc:sldMk cId="4176169292" sldId="262"/>
            <ac:spMk id="10" creationId="{CE725715-3C07-19C9-92A6-663B36E402B2}"/>
          </ac:spMkLst>
        </pc:spChg>
        <pc:spChg chg="mod">
          <ac:chgData name="Aleia Younis (2219526)" userId="S::2219526@student.uwtsd.ac.uk::a0227b36-733a-4816-954a-acd6c61d0bcf" providerId="AD" clId="Web-{B98E8939-98FB-5C6A-22B1-EDD08879B8DA}" dt="2026-06-20T22:40:58.811" v="26" actId="1076"/>
          <ac:spMkLst>
            <pc:docMk/>
            <pc:sldMk cId="4176169292" sldId="262"/>
            <ac:spMk id="11" creationId="{4D6CE428-98F2-C69D-5FF4-8B46E3675D27}"/>
          </ac:spMkLst>
        </pc:spChg>
        <pc:spChg chg="mod">
          <ac:chgData name="Aleia Younis (2219526)" userId="S::2219526@student.uwtsd.ac.uk::a0227b36-733a-4816-954a-acd6c61d0bcf" providerId="AD" clId="Web-{B98E8939-98FB-5C6A-22B1-EDD08879B8DA}" dt="2026-06-20T22:41:06.765" v="27" actId="1076"/>
          <ac:spMkLst>
            <pc:docMk/>
            <pc:sldMk cId="4176169292" sldId="262"/>
            <ac:spMk id="12" creationId="{70E14C36-7F84-324F-9CF8-D39ADC6115F4}"/>
          </ac:spMkLst>
        </pc:spChg>
        <pc:spChg chg="mod">
          <ac:chgData name="Aleia Younis (2219526)" userId="S::2219526@student.uwtsd.ac.uk::a0227b36-733a-4816-954a-acd6c61d0bcf" providerId="AD" clId="Web-{B98E8939-98FB-5C6A-22B1-EDD08879B8DA}" dt="2026-06-20T22:41:16.374" v="29" actId="1076"/>
          <ac:spMkLst>
            <pc:docMk/>
            <pc:sldMk cId="4176169292" sldId="262"/>
            <ac:spMk id="13" creationId="{7A2F4167-A5E6-3ECB-62C0-9CD12D55B2C4}"/>
          </ac:spMkLst>
        </pc:spChg>
      </pc:sldChg>
      <pc:sldChg chg="addSp modSp">
        <pc:chgData name="Aleia Younis (2219526)" userId="S::2219526@student.uwtsd.ac.uk::a0227b36-733a-4816-954a-acd6c61d0bcf" providerId="AD" clId="Web-{B98E8939-98FB-5C6A-22B1-EDD08879B8DA}" dt="2026-06-20T22:44:02.490" v="47" actId="20577"/>
        <pc:sldMkLst>
          <pc:docMk/>
          <pc:sldMk cId="1632822546" sldId="265"/>
        </pc:sldMkLst>
        <pc:spChg chg="add mod">
          <ac:chgData name="Aleia Younis (2219526)" userId="S::2219526@student.uwtsd.ac.uk::a0227b36-733a-4816-954a-acd6c61d0bcf" providerId="AD" clId="Web-{B98E8939-98FB-5C6A-22B1-EDD08879B8DA}" dt="2026-06-20T22:44:02.490" v="47" actId="20577"/>
          <ac:spMkLst>
            <pc:docMk/>
            <pc:sldMk cId="1632822546" sldId="265"/>
            <ac:spMk id="2" creationId="{4DD7BE54-6B47-48CE-D9F3-674E6CE4B918}"/>
          </ac:spMkLst>
        </pc:spChg>
        <pc:spChg chg="mod">
          <ac:chgData name="Aleia Younis (2219526)" userId="S::2219526@student.uwtsd.ac.uk::a0227b36-733a-4816-954a-acd6c61d0bcf" providerId="AD" clId="Web-{B98E8939-98FB-5C6A-22B1-EDD08879B8DA}" dt="2026-06-20T22:42:53.815" v="35"/>
          <ac:spMkLst>
            <pc:docMk/>
            <pc:sldMk cId="1632822546" sldId="265"/>
            <ac:spMk id="4" creationId="{14D9BF4A-6DC1-F4FC-6019-182B66B00E1A}"/>
          </ac:spMkLst>
        </pc:spChg>
        <pc:spChg chg="mod">
          <ac:chgData name="Aleia Younis (2219526)" userId="S::2219526@student.uwtsd.ac.uk::a0227b36-733a-4816-954a-acd6c61d0bcf" providerId="AD" clId="Web-{B98E8939-98FB-5C6A-22B1-EDD08879B8DA}" dt="2026-06-20T22:38:03.711" v="7" actId="20577"/>
          <ac:spMkLst>
            <pc:docMk/>
            <pc:sldMk cId="1632822546" sldId="265"/>
            <ac:spMk id="5" creationId="{F7E14ADD-B6A2-42AB-9DDF-4DD2F91C6488}"/>
          </ac:spMkLst>
        </pc:spChg>
        <pc:spChg chg="mod">
          <ac:chgData name="Aleia Younis (2219526)" userId="S::2219526@student.uwtsd.ac.uk::a0227b36-733a-4816-954a-acd6c61d0bcf" providerId="AD" clId="Web-{B98E8939-98FB-5C6A-22B1-EDD08879B8DA}" dt="2026-06-20T22:42:39.658" v="34" actId="1076"/>
          <ac:spMkLst>
            <pc:docMk/>
            <pc:sldMk cId="1632822546" sldId="265"/>
            <ac:spMk id="6" creationId="{361679D9-8D59-A448-DB4A-3B6B775E481F}"/>
          </ac:spMkLst>
        </pc:spChg>
        <pc:spChg chg="mod">
          <ac:chgData name="Aleia Younis (2219526)" userId="S::2219526@student.uwtsd.ac.uk::a0227b36-733a-4816-954a-acd6c61d0bcf" providerId="AD" clId="Web-{B98E8939-98FB-5C6A-22B1-EDD08879B8DA}" dt="2026-06-20T22:37:39.257" v="3" actId="20577"/>
          <ac:spMkLst>
            <pc:docMk/>
            <pc:sldMk cId="1632822546" sldId="265"/>
            <ac:spMk id="7" creationId="{21E53449-E1D5-0A8C-8723-9F8C517F5B6C}"/>
          </ac:spMkLst>
        </pc:spChg>
        <pc:spChg chg="mod">
          <ac:chgData name="Aleia Younis (2219526)" userId="S::2219526@student.uwtsd.ac.uk::a0227b36-733a-4816-954a-acd6c61d0bcf" providerId="AD" clId="Web-{B98E8939-98FB-5C6A-22B1-EDD08879B8DA}" dt="2026-06-20T22:37:53.070" v="5" actId="20577"/>
          <ac:spMkLst>
            <pc:docMk/>
            <pc:sldMk cId="1632822546" sldId="265"/>
            <ac:spMk id="8" creationId="{9DB42D45-B383-A90B-DDD0-1170801D4DA2}"/>
          </ac:spMkLst>
        </pc:spChg>
        <pc:spChg chg="mod">
          <ac:chgData name="Aleia Younis (2219526)" userId="S::2219526@student.uwtsd.ac.uk::a0227b36-733a-4816-954a-acd6c61d0bcf" providerId="AD" clId="Web-{B98E8939-98FB-5C6A-22B1-EDD08879B8DA}" dt="2026-06-20T22:43:00.706" v="37" actId="20577"/>
          <ac:spMkLst>
            <pc:docMk/>
            <pc:sldMk cId="1632822546" sldId="265"/>
            <ac:spMk id="9" creationId="{75C18ABD-B442-36E2-57C0-54E8AE0B33E1}"/>
          </ac:spMkLst>
        </pc:spChg>
      </pc:sldChg>
    </pc:docChg>
  </pc:docChgLst>
  <pc:docChgLst>
    <pc:chgData clId="Web-{767AD3CA-5206-9A45-F633-C0FCA974954A}"/>
    <pc:docChg chg="modSld">
      <pc:chgData name="" userId="" providerId="" clId="Web-{767AD3CA-5206-9A45-F633-C0FCA974954A}" dt="2026-06-03T10:30:03.287" v="0"/>
      <pc:docMkLst>
        <pc:docMk/>
      </pc:docMkLst>
      <pc:sldChg chg="delSp">
        <pc:chgData name="" userId="" providerId="" clId="Web-{767AD3CA-5206-9A45-F633-C0FCA974954A}" dt="2026-06-03T10:30:03.287" v="0"/>
        <pc:sldMkLst>
          <pc:docMk/>
          <pc:sldMk cId="109857222" sldId="256"/>
        </pc:sldMkLst>
      </pc:sldChg>
    </pc:docChg>
  </pc:docChgLst>
  <pc:docChgLst>
    <pc:chgData name="Aleia Younis (2219526)" userId="S::2219526@student.uwtsd.ac.uk::a0227b36-733a-4816-954a-acd6c61d0bcf" providerId="AD" clId="Web-{41A83C0A-0575-A111-4606-4975AEBCF5FF}"/>
    <pc:docChg chg="addSld modSld">
      <pc:chgData name="Aleia Younis (2219526)" userId="S::2219526@student.uwtsd.ac.uk::a0227b36-733a-4816-954a-acd6c61d0bcf" providerId="AD" clId="Web-{41A83C0A-0575-A111-4606-4975AEBCF5FF}" dt="2026-06-20T21:55:14.281" v="132" actId="1076"/>
      <pc:docMkLst>
        <pc:docMk/>
      </pc:docMkLst>
      <pc:sldChg chg="delSp modSp">
        <pc:chgData name="Aleia Younis (2219526)" userId="S::2219526@student.uwtsd.ac.uk::a0227b36-733a-4816-954a-acd6c61d0bcf" providerId="AD" clId="Web-{41A83C0A-0575-A111-4606-4975AEBCF5FF}" dt="2026-06-20T21:55:14.281" v="132" actId="1076"/>
        <pc:sldMkLst>
          <pc:docMk/>
          <pc:sldMk cId="3670292283" sldId="258"/>
        </pc:sldMkLst>
        <pc:spChg chg="mod">
          <ac:chgData name="Aleia Younis (2219526)" userId="S::2219526@student.uwtsd.ac.uk::a0227b36-733a-4816-954a-acd6c61d0bcf" providerId="AD" clId="Web-{41A83C0A-0575-A111-4606-4975AEBCF5FF}" dt="2026-06-20T21:55:14.281" v="132" actId="1076"/>
          <ac:spMkLst>
            <pc:docMk/>
            <pc:sldMk cId="3670292283" sldId="258"/>
            <ac:spMk id="5" creationId="{CA343CBC-7DA6-1DC7-7AA8-CBBBF98E91C1}"/>
          </ac:spMkLst>
        </pc:spChg>
        <pc:spChg chg="mod">
          <ac:chgData name="Aleia Younis (2219526)" userId="S::2219526@student.uwtsd.ac.uk::a0227b36-733a-4816-954a-acd6c61d0bcf" providerId="AD" clId="Web-{41A83C0A-0575-A111-4606-4975AEBCF5FF}" dt="2026-06-20T21:55:09.031" v="131" actId="1076"/>
          <ac:spMkLst>
            <pc:docMk/>
            <pc:sldMk cId="3670292283" sldId="258"/>
            <ac:spMk id="6" creationId="{9728DA26-F986-86C0-DDD7-7A70B62E1B7C}"/>
          </ac:spMkLst>
        </pc:spChg>
        <pc:spChg chg="mod">
          <ac:chgData name="Aleia Younis (2219526)" userId="S::2219526@student.uwtsd.ac.uk::a0227b36-733a-4816-954a-acd6c61d0bcf" providerId="AD" clId="Web-{41A83C0A-0575-A111-4606-4975AEBCF5FF}" dt="2026-06-20T21:54:38.279" v="123" actId="1076"/>
          <ac:spMkLst>
            <pc:docMk/>
            <pc:sldMk cId="3670292283" sldId="258"/>
            <ac:spMk id="7" creationId="{F81CA693-1EAC-929F-C7C6-BE5BC36A7407}"/>
          </ac:spMkLst>
        </pc:spChg>
        <pc:spChg chg="mod">
          <ac:chgData name="Aleia Younis (2219526)" userId="S::2219526@student.uwtsd.ac.uk::a0227b36-733a-4816-954a-acd6c61d0bcf" providerId="AD" clId="Web-{41A83C0A-0575-A111-4606-4975AEBCF5FF}" dt="2026-06-20T21:54:33.325" v="122" actId="1076"/>
          <ac:spMkLst>
            <pc:docMk/>
            <pc:sldMk cId="3670292283" sldId="258"/>
            <ac:spMk id="8" creationId="{B888FB04-5130-CCB1-F0C1-DF5977B29639}"/>
          </ac:spMkLst>
        </pc:spChg>
        <pc:spChg chg="del">
          <ac:chgData name="Aleia Younis (2219526)" userId="S::2219526@student.uwtsd.ac.uk::a0227b36-733a-4816-954a-acd6c61d0bcf" providerId="AD" clId="Web-{41A83C0A-0575-A111-4606-4975AEBCF5FF}" dt="2026-06-20T21:54:19.918" v="120"/>
          <ac:spMkLst>
            <pc:docMk/>
            <pc:sldMk cId="3670292283" sldId="258"/>
            <ac:spMk id="9" creationId="{D237CA98-E86B-7488-D600-D3CB8328DECA}"/>
          </ac:spMkLst>
        </pc:spChg>
        <pc:spChg chg="mod">
          <ac:chgData name="Aleia Younis (2219526)" userId="S::2219526@student.uwtsd.ac.uk::a0227b36-733a-4816-954a-acd6c61d0bcf" providerId="AD" clId="Web-{41A83C0A-0575-A111-4606-4975AEBCF5FF}" dt="2026-06-20T21:54:28.059" v="121" actId="1076"/>
          <ac:spMkLst>
            <pc:docMk/>
            <pc:sldMk cId="3670292283" sldId="258"/>
            <ac:spMk id="10" creationId="{3801BB18-A867-9255-DB39-424235A21E6B}"/>
          </ac:spMkLst>
        </pc:spChg>
        <pc:spChg chg="mod">
          <ac:chgData name="Aleia Younis (2219526)" userId="S::2219526@student.uwtsd.ac.uk::a0227b36-733a-4816-954a-acd6c61d0bcf" providerId="AD" clId="Web-{41A83C0A-0575-A111-4606-4975AEBCF5FF}" dt="2026-06-20T21:55:05.093" v="130" actId="1076"/>
          <ac:spMkLst>
            <pc:docMk/>
            <pc:sldMk cId="3670292283" sldId="258"/>
            <ac:spMk id="11" creationId="{D586803A-C37C-526D-2B7B-1A0163C82C7C}"/>
          </ac:spMkLst>
        </pc:spChg>
      </pc:sldChg>
      <pc:sldChg chg="addSp delSp modSp new mod setBg">
        <pc:chgData name="Aleia Younis (2219526)" userId="S::2219526@student.uwtsd.ac.uk::a0227b36-733a-4816-954a-acd6c61d0bcf" providerId="AD" clId="Web-{41A83C0A-0575-A111-4606-4975AEBCF5FF}" dt="2026-06-20T21:48:35.298" v="119"/>
        <pc:sldMkLst>
          <pc:docMk/>
          <pc:sldMk cId="1632822546" sldId="265"/>
        </pc:sldMkLst>
        <pc:spChg chg="del">
          <ac:chgData name="Aleia Younis (2219526)" userId="S::2219526@student.uwtsd.ac.uk::a0227b36-733a-4816-954a-acd6c61d0bcf" providerId="AD" clId="Web-{41A83C0A-0575-A111-4606-4975AEBCF5FF}" dt="2026-06-20T21:25:15.995" v="1"/>
          <ac:spMkLst>
            <pc:docMk/>
            <pc:sldMk cId="1632822546" sldId="265"/>
            <ac:spMk id="2" creationId="{00C6D774-541A-A63D-B9E4-74F5B2BA910B}"/>
          </ac:spMkLst>
        </pc:spChg>
        <pc:spChg chg="del">
          <ac:chgData name="Aleia Younis (2219526)" userId="S::2219526@student.uwtsd.ac.uk::a0227b36-733a-4816-954a-acd6c61d0bcf" providerId="AD" clId="Web-{41A83C0A-0575-A111-4606-4975AEBCF5FF}" dt="2026-06-20T21:25:30.965" v="2"/>
          <ac:spMkLst>
            <pc:docMk/>
            <pc:sldMk cId="1632822546" sldId="265"/>
            <ac:spMk id="3" creationId="{6C99B88A-6DB5-A2B8-1588-6D7F713756A2}"/>
          </ac:spMkLst>
        </pc:spChg>
        <pc:spChg chg="add mod">
          <ac:chgData name="Aleia Younis (2219526)" userId="S::2219526@student.uwtsd.ac.uk::a0227b36-733a-4816-954a-acd6c61d0bcf" providerId="AD" clId="Web-{41A83C0A-0575-A111-4606-4975AEBCF5FF}" dt="2026-06-20T21:41:40.893" v="99" actId="1076"/>
          <ac:spMkLst>
            <pc:docMk/>
            <pc:sldMk cId="1632822546" sldId="265"/>
            <ac:spMk id="4" creationId="{14D9BF4A-6DC1-F4FC-6019-182B66B00E1A}"/>
          </ac:spMkLst>
        </pc:spChg>
        <pc:spChg chg="add mod">
          <ac:chgData name="Aleia Younis (2219526)" userId="S::2219526@student.uwtsd.ac.uk::a0227b36-733a-4816-954a-acd6c61d0bcf" providerId="AD" clId="Web-{41A83C0A-0575-A111-4606-4975AEBCF5FF}" dt="2026-06-20T21:35:14.960" v="72" actId="14100"/>
          <ac:spMkLst>
            <pc:docMk/>
            <pc:sldMk cId="1632822546" sldId="265"/>
            <ac:spMk id="5" creationId="{F7E14ADD-B6A2-42AB-9DDF-4DD2F91C6488}"/>
          </ac:spMkLst>
        </pc:spChg>
        <pc:spChg chg="add mod">
          <ac:chgData name="Aleia Younis (2219526)" userId="S::2219526@student.uwtsd.ac.uk::a0227b36-733a-4816-954a-acd6c61d0bcf" providerId="AD" clId="Web-{41A83C0A-0575-A111-4606-4975AEBCF5FF}" dt="2026-06-20T21:36:56.139" v="82" actId="1076"/>
          <ac:spMkLst>
            <pc:docMk/>
            <pc:sldMk cId="1632822546" sldId="265"/>
            <ac:spMk id="6" creationId="{361679D9-8D59-A448-DB4A-3B6B775E481F}"/>
          </ac:spMkLst>
        </pc:spChg>
        <pc:spChg chg="add mod">
          <ac:chgData name="Aleia Younis (2219526)" userId="S::2219526@student.uwtsd.ac.uk::a0227b36-733a-4816-954a-acd6c61d0bcf" providerId="AD" clId="Web-{41A83C0A-0575-A111-4606-4975AEBCF5FF}" dt="2026-06-20T21:37:02.217" v="83" actId="1076"/>
          <ac:spMkLst>
            <pc:docMk/>
            <pc:sldMk cId="1632822546" sldId="265"/>
            <ac:spMk id="7" creationId="{21E53449-E1D5-0A8C-8723-9F8C517F5B6C}"/>
          </ac:spMkLst>
        </pc:spChg>
        <pc:spChg chg="add mod">
          <ac:chgData name="Aleia Younis (2219526)" userId="S::2219526@student.uwtsd.ac.uk::a0227b36-733a-4816-954a-acd6c61d0bcf" providerId="AD" clId="Web-{41A83C0A-0575-A111-4606-4975AEBCF5FF}" dt="2026-06-20T21:36:38.059" v="79" actId="1076"/>
          <ac:spMkLst>
            <pc:docMk/>
            <pc:sldMk cId="1632822546" sldId="265"/>
            <ac:spMk id="8" creationId="{9DB42D45-B383-A90B-DDD0-1170801D4DA2}"/>
          </ac:spMkLst>
        </pc:spChg>
        <pc:spChg chg="add mod">
          <ac:chgData name="Aleia Younis (2219526)" userId="S::2219526@student.uwtsd.ac.uk::a0227b36-733a-4816-954a-acd6c61d0bcf" providerId="AD" clId="Web-{41A83C0A-0575-A111-4606-4975AEBCF5FF}" dt="2026-06-20T21:47:42.419" v="118" actId="14100"/>
          <ac:spMkLst>
            <pc:docMk/>
            <pc:sldMk cId="1632822546" sldId="265"/>
            <ac:spMk id="9" creationId="{75C18ABD-B442-36E2-57C0-54E8AE0B33E1}"/>
          </ac:spMkLst>
        </pc:spChg>
        <pc:picChg chg="add del mod">
          <ac:chgData name="Aleia Younis (2219526)" userId="S::2219526@student.uwtsd.ac.uk::a0227b36-733a-4816-954a-acd6c61d0bcf" providerId="AD" clId="Web-{41A83C0A-0575-A111-4606-4975AEBCF5FF}" dt="2026-06-20T21:39:56.558" v="91"/>
          <ac:picMkLst>
            <pc:docMk/>
            <pc:sldMk cId="1632822546" sldId="265"/>
            <ac:picMk id="10" creationId="{D80AFAC1-2073-93D9-5107-124353580D70}"/>
          </ac:picMkLst>
        </pc:picChg>
        <pc:picChg chg="add del mod">
          <ac:chgData name="Aleia Younis (2219526)" userId="S::2219526@student.uwtsd.ac.uk::a0227b36-733a-4816-954a-acd6c61d0bcf" providerId="AD" clId="Web-{41A83C0A-0575-A111-4606-4975AEBCF5FF}" dt="2026-06-20T21:39:56.558" v="90"/>
          <ac:picMkLst>
            <pc:docMk/>
            <pc:sldMk cId="1632822546" sldId="265"/>
            <ac:picMk id="11" creationId="{000DC6F1-C4E7-8EA2-6418-5C15E4CF3E18}"/>
          </ac:picMkLst>
        </pc:picChg>
        <pc:picChg chg="add mod">
          <ac:chgData name="Aleia Younis (2219526)" userId="S::2219526@student.uwtsd.ac.uk::a0227b36-733a-4816-954a-acd6c61d0bcf" providerId="AD" clId="Web-{41A83C0A-0575-A111-4606-4975AEBCF5FF}" dt="2026-06-20T21:41:50.128" v="101" actId="14100"/>
          <ac:picMkLst>
            <pc:docMk/>
            <pc:sldMk cId="1632822546" sldId="265"/>
            <ac:picMk id="12" creationId="{BA13C565-88D4-0B58-BB8C-E425D66D0F86}"/>
          </ac:picMkLst>
        </pc:picChg>
        <pc:picChg chg="add del mod">
          <ac:chgData name="Aleia Younis (2219526)" userId="S::2219526@student.uwtsd.ac.uk::a0227b36-733a-4816-954a-acd6c61d0bcf" providerId="AD" clId="Web-{41A83C0A-0575-A111-4606-4975AEBCF5FF}" dt="2026-06-20T21:45:26.269" v="109"/>
          <ac:picMkLst>
            <pc:docMk/>
            <pc:sldMk cId="1632822546" sldId="265"/>
            <ac:picMk id="13" creationId="{4382425D-603D-B6C7-4CC5-1CD261A06510}"/>
          </ac:picMkLst>
        </pc:picChg>
        <pc:picChg chg="add mod">
          <ac:chgData name="Aleia Younis (2219526)" userId="S::2219526@student.uwtsd.ac.uk::a0227b36-733a-4816-954a-acd6c61d0bcf" providerId="AD" clId="Web-{41A83C0A-0575-A111-4606-4975AEBCF5FF}" dt="2026-06-20T21:47:32.684" v="117" actId="14100"/>
          <ac:picMkLst>
            <pc:docMk/>
            <pc:sldMk cId="1632822546" sldId="265"/>
            <ac:picMk id="14" creationId="{E3787622-71B0-80C5-9532-58CF174E047F}"/>
          </ac:picMkLst>
        </pc:picChg>
      </pc:sldChg>
    </pc:docChg>
  </pc:docChgLst>
  <pc:docChgLst>
    <pc:chgData name="Aleia Younis (2219526)" userId="S::2219526@student.uwtsd.ac.uk::a0227b36-733a-4816-954a-acd6c61d0bcf" providerId="AD" clId="Web-{4B32218F-575A-1DDD-F47B-E6243A8D6767}"/>
    <pc:docChg chg="modSld">
      <pc:chgData name="Aleia Younis (2219526)" userId="S::2219526@student.uwtsd.ac.uk::a0227b36-733a-4816-954a-acd6c61d0bcf" providerId="AD" clId="Web-{4B32218F-575A-1DDD-F47B-E6243A8D6767}" dt="2026-06-20T22:18:39.559" v="36" actId="20577"/>
      <pc:docMkLst>
        <pc:docMk/>
      </pc:docMkLst>
      <pc:sldChg chg="modSp">
        <pc:chgData name="Aleia Younis (2219526)" userId="S::2219526@student.uwtsd.ac.uk::a0227b36-733a-4816-954a-acd6c61d0bcf" providerId="AD" clId="Web-{4B32218F-575A-1DDD-F47B-E6243A8D6767}" dt="2026-06-20T22:18:16.231" v="30" actId="20577"/>
        <pc:sldMkLst>
          <pc:docMk/>
          <pc:sldMk cId="2487293313" sldId="263"/>
        </pc:sldMkLst>
        <pc:spChg chg="mod">
          <ac:chgData name="Aleia Younis (2219526)" userId="S::2219526@student.uwtsd.ac.uk::a0227b36-733a-4816-954a-acd6c61d0bcf" providerId="AD" clId="Web-{4B32218F-575A-1DDD-F47B-E6243A8D6767}" dt="2026-06-20T22:18:16.231" v="30" actId="20577"/>
          <ac:spMkLst>
            <pc:docMk/>
            <pc:sldMk cId="2487293313" sldId="263"/>
            <ac:spMk id="5" creationId="{4D2DA8A7-0D0E-B1BB-77A9-91137F3E1138}"/>
          </ac:spMkLst>
        </pc:spChg>
      </pc:sldChg>
      <pc:sldChg chg="modSp">
        <pc:chgData name="Aleia Younis (2219526)" userId="S::2219526@student.uwtsd.ac.uk::a0227b36-733a-4816-954a-acd6c61d0bcf" providerId="AD" clId="Web-{4B32218F-575A-1DDD-F47B-E6243A8D6767}" dt="2026-06-20T22:18:39.559" v="36" actId="20577"/>
        <pc:sldMkLst>
          <pc:docMk/>
          <pc:sldMk cId="2396591219" sldId="264"/>
        </pc:sldMkLst>
        <pc:spChg chg="mod">
          <ac:chgData name="Aleia Younis (2219526)" userId="S::2219526@student.uwtsd.ac.uk::a0227b36-733a-4816-954a-acd6c61d0bcf" providerId="AD" clId="Web-{4B32218F-575A-1DDD-F47B-E6243A8D6767}" dt="2026-06-20T22:18:39.559" v="36" actId="20577"/>
          <ac:spMkLst>
            <pc:docMk/>
            <pc:sldMk cId="2396591219" sldId="264"/>
            <ac:spMk id="4" creationId="{5C80DE6A-A28F-F066-82BB-C8C6F0492C5A}"/>
          </ac:spMkLst>
        </pc:spChg>
      </pc:sldChg>
    </pc:docChg>
  </pc:docChgLst>
  <pc:docChgLst>
    <pc:chgData name="Aleia Younis (2219526)" userId="S::2219526@student.uwtsd.ac.uk::a0227b36-733a-4816-954a-acd6c61d0bcf" providerId="AD" clId="Web-{03D5AB8A-5255-E17B-A5D2-C684A8E4C514}"/>
    <pc:docChg chg="addSld modSld">
      <pc:chgData name="Aleia Younis (2219526)" userId="S::2219526@student.uwtsd.ac.uk::a0227b36-733a-4816-954a-acd6c61d0bcf" providerId="AD" clId="Web-{03D5AB8A-5255-E17B-A5D2-C684A8E4C514}" dt="2026-06-17T00:42:16.726" v="1417" actId="20577"/>
      <pc:docMkLst>
        <pc:docMk/>
      </pc:docMkLst>
      <pc:sldChg chg="addSp modSp mod setBg">
        <pc:chgData name="Aleia Younis (2219526)" userId="S::2219526@student.uwtsd.ac.uk::a0227b36-733a-4816-954a-acd6c61d0bcf" providerId="AD" clId="Web-{03D5AB8A-5255-E17B-A5D2-C684A8E4C514}" dt="2026-06-16T23:11:43.968" v="706" actId="1076"/>
        <pc:sldMkLst>
          <pc:docMk/>
          <pc:sldMk cId="109857222" sldId="256"/>
        </pc:sldMkLst>
        <pc:spChg chg="add mod">
          <ac:chgData name="Aleia Younis (2219526)" userId="S::2219526@student.uwtsd.ac.uk::a0227b36-733a-4816-954a-acd6c61d0bcf" providerId="AD" clId="Web-{03D5AB8A-5255-E17B-A5D2-C684A8E4C514}" dt="2026-06-16T23:11:43.968" v="706" actId="1076"/>
          <ac:spMkLst>
            <pc:docMk/>
            <pc:sldMk cId="109857222" sldId="256"/>
            <ac:spMk id="2" creationId="{4D2A3638-14D3-AC91-739C-2509398C9978}"/>
          </ac:spMkLst>
        </pc:spChg>
        <pc:spChg chg="mod">
          <ac:chgData name="Aleia Younis (2219526)" userId="S::2219526@student.uwtsd.ac.uk::a0227b36-733a-4816-954a-acd6c61d0bcf" providerId="AD" clId="Web-{03D5AB8A-5255-E17B-A5D2-C684A8E4C514}" dt="2026-06-16T23:11:36.531" v="705" actId="20577"/>
          <ac:spMkLst>
            <pc:docMk/>
            <pc:sldMk cId="109857222" sldId="256"/>
            <ac:spMk id="4" creationId="{6E109FBF-4E95-F5ED-5B9E-715E62E8276E}"/>
          </ac:spMkLst>
        </pc:spChg>
      </pc:sldChg>
      <pc:sldChg chg="addSp delSp modSp new mod setBg">
        <pc:chgData name="Aleia Younis (2219526)" userId="S::2219526@student.uwtsd.ac.uk::a0227b36-733a-4816-954a-acd6c61d0bcf" providerId="AD" clId="Web-{03D5AB8A-5255-E17B-A5D2-C684A8E4C514}" dt="2026-06-16T21:22:06.603" v="26" actId="1076"/>
        <pc:sldMkLst>
          <pc:docMk/>
          <pc:sldMk cId="3973849520" sldId="257"/>
        </pc:sldMkLst>
        <pc:spChg chg="add mod">
          <ac:chgData name="Aleia Younis (2219526)" userId="S::2219526@student.uwtsd.ac.uk::a0227b36-733a-4816-954a-acd6c61d0bcf" providerId="AD" clId="Web-{03D5AB8A-5255-E17B-A5D2-C684A8E4C514}" dt="2026-06-16T21:22:06.603" v="26" actId="1076"/>
          <ac:spMkLst>
            <pc:docMk/>
            <pc:sldMk cId="3973849520" sldId="257"/>
            <ac:spMk id="7" creationId="{5AC8A8A0-4B01-2E60-B988-5AD1C3BF4889}"/>
          </ac:spMkLst>
        </pc:spChg>
        <pc:spChg chg="add">
          <ac:chgData name="Aleia Younis (2219526)" userId="S::2219526@student.uwtsd.ac.uk::a0227b36-733a-4816-954a-acd6c61d0bcf" providerId="AD" clId="Web-{03D5AB8A-5255-E17B-A5D2-C684A8E4C514}" dt="2026-06-16T21:08:35.620" v="17"/>
          <ac:spMkLst>
            <pc:docMk/>
            <pc:sldMk cId="3973849520" sldId="257"/>
            <ac:spMk id="10" creationId="{42A4FC2C-047E-45A5-965D-8E1E3BF09BC6}"/>
          </ac:spMkLst>
        </pc:spChg>
        <pc:picChg chg="add mod">
          <ac:chgData name="Aleia Younis (2219526)" userId="S::2219526@student.uwtsd.ac.uk::a0227b36-733a-4816-954a-acd6c61d0bcf" providerId="AD" clId="Web-{03D5AB8A-5255-E17B-A5D2-C684A8E4C514}" dt="2026-06-16T21:08:35.620" v="17"/>
          <ac:picMkLst>
            <pc:docMk/>
            <pc:sldMk cId="3973849520" sldId="257"/>
            <ac:picMk id="5" creationId="{9DFB2BB6-FD46-401F-6973-23B4D2E39AE7}"/>
          </ac:picMkLst>
        </pc:picChg>
      </pc:sldChg>
      <pc:sldChg chg="addSp delSp modSp new mod setBg">
        <pc:chgData name="Aleia Younis (2219526)" userId="S::2219526@student.uwtsd.ac.uk::a0227b36-733a-4816-954a-acd6c61d0bcf" providerId="AD" clId="Web-{03D5AB8A-5255-E17B-A5D2-C684A8E4C514}" dt="2026-06-16T23:50:54.758" v="1000" actId="14100"/>
        <pc:sldMkLst>
          <pc:docMk/>
          <pc:sldMk cId="3670292283" sldId="258"/>
        </pc:sldMkLst>
        <pc:spChg chg="add mod">
          <ac:chgData name="Aleia Younis (2219526)" userId="S::2219526@student.uwtsd.ac.uk::a0227b36-733a-4816-954a-acd6c61d0bcf" providerId="AD" clId="Web-{03D5AB8A-5255-E17B-A5D2-C684A8E4C514}" dt="2026-06-16T23:48:23.798" v="974" actId="1076"/>
          <ac:spMkLst>
            <pc:docMk/>
            <pc:sldMk cId="3670292283" sldId="258"/>
            <ac:spMk id="4" creationId="{3B302BD0-D772-7E7A-0669-D293FF26C410}"/>
          </ac:spMkLst>
        </pc:spChg>
        <pc:spChg chg="add mod">
          <ac:chgData name="Aleia Younis (2219526)" userId="S::2219526@student.uwtsd.ac.uk::a0227b36-733a-4816-954a-acd6c61d0bcf" providerId="AD" clId="Web-{03D5AB8A-5255-E17B-A5D2-C684A8E4C514}" dt="2026-06-16T23:48:34.970" v="975" actId="1076"/>
          <ac:spMkLst>
            <pc:docMk/>
            <pc:sldMk cId="3670292283" sldId="258"/>
            <ac:spMk id="5" creationId="{CA343CBC-7DA6-1DC7-7AA8-CBBBF98E91C1}"/>
          </ac:spMkLst>
        </pc:spChg>
        <pc:spChg chg="add mod">
          <ac:chgData name="Aleia Younis (2219526)" userId="S::2219526@student.uwtsd.ac.uk::a0227b36-733a-4816-954a-acd6c61d0bcf" providerId="AD" clId="Web-{03D5AB8A-5255-E17B-A5D2-C684A8E4C514}" dt="2026-06-16T23:49:04.362" v="980" actId="1076"/>
          <ac:spMkLst>
            <pc:docMk/>
            <pc:sldMk cId="3670292283" sldId="258"/>
            <ac:spMk id="6" creationId="{9728DA26-F986-86C0-DDD7-7A70B62E1B7C}"/>
          </ac:spMkLst>
        </pc:spChg>
        <pc:spChg chg="add mod">
          <ac:chgData name="Aleia Younis (2219526)" userId="S::2219526@student.uwtsd.ac.uk::a0227b36-733a-4816-954a-acd6c61d0bcf" providerId="AD" clId="Web-{03D5AB8A-5255-E17B-A5D2-C684A8E4C514}" dt="2026-06-16T23:50:32.601" v="998" actId="20577"/>
          <ac:spMkLst>
            <pc:docMk/>
            <pc:sldMk cId="3670292283" sldId="258"/>
            <ac:spMk id="7" creationId="{F81CA693-1EAC-929F-C7C6-BE5BC36A7407}"/>
          </ac:spMkLst>
        </pc:spChg>
        <pc:spChg chg="add mod">
          <ac:chgData name="Aleia Younis (2219526)" userId="S::2219526@student.uwtsd.ac.uk::a0227b36-733a-4816-954a-acd6c61d0bcf" providerId="AD" clId="Web-{03D5AB8A-5255-E17B-A5D2-C684A8E4C514}" dt="2026-06-16T23:50:54.758" v="1000" actId="14100"/>
          <ac:spMkLst>
            <pc:docMk/>
            <pc:sldMk cId="3670292283" sldId="258"/>
            <ac:spMk id="8" creationId="{B888FB04-5130-CCB1-F0C1-DF5977B29639}"/>
          </ac:spMkLst>
        </pc:spChg>
        <pc:spChg chg="add mod">
          <ac:chgData name="Aleia Younis (2219526)" userId="S::2219526@student.uwtsd.ac.uk::a0227b36-733a-4816-954a-acd6c61d0bcf" providerId="AD" clId="Web-{03D5AB8A-5255-E17B-A5D2-C684A8E4C514}" dt="2026-06-16T23:48:42.189" v="976" actId="1076"/>
          <ac:spMkLst>
            <pc:docMk/>
            <pc:sldMk cId="3670292283" sldId="258"/>
            <ac:spMk id="10" creationId="{3801BB18-A867-9255-DB39-424235A21E6B}"/>
          </ac:spMkLst>
        </pc:spChg>
        <pc:spChg chg="add mod">
          <ac:chgData name="Aleia Younis (2219526)" userId="S::2219526@student.uwtsd.ac.uk::a0227b36-733a-4816-954a-acd6c61d0bcf" providerId="AD" clId="Web-{03D5AB8A-5255-E17B-A5D2-C684A8E4C514}" dt="2026-06-16T23:50:24.523" v="994" actId="1076"/>
          <ac:spMkLst>
            <pc:docMk/>
            <pc:sldMk cId="3670292283" sldId="258"/>
            <ac:spMk id="11" creationId="{D586803A-C37C-526D-2B7B-1A0163C82C7C}"/>
          </ac:spMkLst>
        </pc:spChg>
      </pc:sldChg>
      <pc:sldChg chg="addSp delSp modSp new mod setBg">
        <pc:chgData name="Aleia Younis (2219526)" userId="S::2219526@student.uwtsd.ac.uk::a0227b36-733a-4816-954a-acd6c61d0bcf" providerId="AD" clId="Web-{03D5AB8A-5255-E17B-A5D2-C684A8E4C514}" dt="2026-06-17T00:02:42.775" v="1094" actId="1076"/>
        <pc:sldMkLst>
          <pc:docMk/>
          <pc:sldMk cId="1141276335" sldId="259"/>
        </pc:sldMkLst>
        <pc:spChg chg="add mod">
          <ac:chgData name="Aleia Younis (2219526)" userId="S::2219526@student.uwtsd.ac.uk::a0227b36-733a-4816-954a-acd6c61d0bcf" providerId="AD" clId="Web-{03D5AB8A-5255-E17B-A5D2-C684A8E4C514}" dt="2026-06-16T23:59:19.452" v="1083" actId="1076"/>
          <ac:spMkLst>
            <pc:docMk/>
            <pc:sldMk cId="1141276335" sldId="259"/>
            <ac:spMk id="4" creationId="{E796B115-57D4-E8D0-0A7C-F02A22C02E12}"/>
          </ac:spMkLst>
        </pc:spChg>
        <pc:spChg chg="add mod">
          <ac:chgData name="Aleia Younis (2219526)" userId="S::2219526@student.uwtsd.ac.uk::a0227b36-733a-4816-954a-acd6c61d0bcf" providerId="AD" clId="Web-{03D5AB8A-5255-E17B-A5D2-C684A8E4C514}" dt="2026-06-17T00:02:22.899" v="1090" actId="20577"/>
          <ac:spMkLst>
            <pc:docMk/>
            <pc:sldMk cId="1141276335" sldId="259"/>
            <ac:spMk id="5" creationId="{3344E262-1EB7-AFCB-21D8-0C42FD2F67FF}"/>
          </ac:spMkLst>
        </pc:spChg>
        <pc:spChg chg="add mod">
          <ac:chgData name="Aleia Younis (2219526)" userId="S::2219526@student.uwtsd.ac.uk::a0227b36-733a-4816-954a-acd6c61d0bcf" providerId="AD" clId="Web-{03D5AB8A-5255-E17B-A5D2-C684A8E4C514}" dt="2026-06-16T23:58:51.247" v="1079"/>
          <ac:spMkLst>
            <pc:docMk/>
            <pc:sldMk cId="1141276335" sldId="259"/>
            <ac:spMk id="6" creationId="{E810AF47-4074-DC7F-0A4B-DEC4DAA1FB86}"/>
          </ac:spMkLst>
        </pc:spChg>
        <pc:spChg chg="add mod">
          <ac:chgData name="Aleia Younis (2219526)" userId="S::2219526@student.uwtsd.ac.uk::a0227b36-733a-4816-954a-acd6c61d0bcf" providerId="AD" clId="Web-{03D5AB8A-5255-E17B-A5D2-C684A8E4C514}" dt="2026-06-17T00:02:42.775" v="1094" actId="1076"/>
          <ac:spMkLst>
            <pc:docMk/>
            <pc:sldMk cId="1141276335" sldId="259"/>
            <ac:spMk id="7" creationId="{024455EF-6437-C42D-4274-EEBA92656578}"/>
          </ac:spMkLst>
        </pc:spChg>
        <pc:spChg chg="add mod">
          <ac:chgData name="Aleia Younis (2219526)" userId="S::2219526@student.uwtsd.ac.uk::a0227b36-733a-4816-954a-acd6c61d0bcf" providerId="AD" clId="Web-{03D5AB8A-5255-E17B-A5D2-C684A8E4C514}" dt="2026-06-16T23:59:11.342" v="1082"/>
          <ac:spMkLst>
            <pc:docMk/>
            <pc:sldMk cId="1141276335" sldId="259"/>
            <ac:spMk id="8" creationId="{D88DF6D6-5602-6928-2DE5-2CA98A49489C}"/>
          </ac:spMkLst>
        </pc:spChg>
        <pc:spChg chg="add mod">
          <ac:chgData name="Aleia Younis (2219526)" userId="S::2219526@student.uwtsd.ac.uk::a0227b36-733a-4816-954a-acd6c61d0bcf" providerId="AD" clId="Web-{03D5AB8A-5255-E17B-A5D2-C684A8E4C514}" dt="2026-06-16T23:58:26.793" v="1075" actId="20577"/>
          <ac:spMkLst>
            <pc:docMk/>
            <pc:sldMk cId="1141276335" sldId="259"/>
            <ac:spMk id="9" creationId="{3C60CB62-7269-F9F1-8C49-6317D1101DDE}"/>
          </ac:spMkLst>
        </pc:spChg>
      </pc:sldChg>
      <pc:sldChg chg="addSp delSp modSp new">
        <pc:chgData name="Aleia Younis (2219526)" userId="S::2219526@student.uwtsd.ac.uk::a0227b36-733a-4816-954a-acd6c61d0bcf" providerId="AD" clId="Web-{03D5AB8A-5255-E17B-A5D2-C684A8E4C514}" dt="2026-06-16T23:14:35.506" v="718" actId="14100"/>
        <pc:sldMkLst>
          <pc:docMk/>
          <pc:sldMk cId="3954953048" sldId="260"/>
        </pc:sldMkLst>
        <pc:spChg chg="add mod">
          <ac:chgData name="Aleia Younis (2219526)" userId="S::2219526@student.uwtsd.ac.uk::a0227b36-733a-4816-954a-acd6c61d0bcf" providerId="AD" clId="Web-{03D5AB8A-5255-E17B-A5D2-C684A8E4C514}" dt="2026-06-16T22:40:04.463" v="447"/>
          <ac:spMkLst>
            <pc:docMk/>
            <pc:sldMk cId="3954953048" sldId="260"/>
            <ac:spMk id="4" creationId="{9C28E5BC-C2C5-9DD2-EBD2-657E6C04EA13}"/>
          </ac:spMkLst>
        </pc:spChg>
        <pc:spChg chg="add mod">
          <ac:chgData name="Aleia Younis (2219526)" userId="S::2219526@student.uwtsd.ac.uk::a0227b36-733a-4816-954a-acd6c61d0bcf" providerId="AD" clId="Web-{03D5AB8A-5255-E17B-A5D2-C684A8E4C514}" dt="2026-06-16T22:40:15.057" v="450" actId="1076"/>
          <ac:spMkLst>
            <pc:docMk/>
            <pc:sldMk cId="3954953048" sldId="260"/>
            <ac:spMk id="5" creationId="{E71ED952-4DC7-066A-953F-B2BAB2886A5C}"/>
          </ac:spMkLst>
        </pc:spChg>
        <pc:spChg chg="add mod">
          <ac:chgData name="Aleia Younis (2219526)" userId="S::2219526@student.uwtsd.ac.uk::a0227b36-733a-4816-954a-acd6c61d0bcf" providerId="AD" clId="Web-{03D5AB8A-5255-E17B-A5D2-C684A8E4C514}" dt="2026-06-16T22:59:19.770" v="632" actId="1076"/>
          <ac:spMkLst>
            <pc:docMk/>
            <pc:sldMk cId="3954953048" sldId="260"/>
            <ac:spMk id="6" creationId="{8639721F-06AD-77CE-F2F6-19E160D4292A}"/>
          </ac:spMkLst>
        </pc:spChg>
        <pc:spChg chg="add mod">
          <ac:chgData name="Aleia Younis (2219526)" userId="S::2219526@student.uwtsd.ac.uk::a0227b36-733a-4816-954a-acd6c61d0bcf" providerId="AD" clId="Web-{03D5AB8A-5255-E17B-A5D2-C684A8E4C514}" dt="2026-06-16T22:59:24.645" v="633" actId="1076"/>
          <ac:spMkLst>
            <pc:docMk/>
            <pc:sldMk cId="3954953048" sldId="260"/>
            <ac:spMk id="7" creationId="{302AAFBC-BE6B-71FB-40A5-12F9123D2B47}"/>
          </ac:spMkLst>
        </pc:spChg>
        <pc:spChg chg="add mod">
          <ac:chgData name="Aleia Younis (2219526)" userId="S::2219526@student.uwtsd.ac.uk::a0227b36-733a-4816-954a-acd6c61d0bcf" providerId="AD" clId="Web-{03D5AB8A-5255-E17B-A5D2-C684A8E4C514}" dt="2026-06-16T22:43:01.860" v="493" actId="14100"/>
          <ac:spMkLst>
            <pc:docMk/>
            <pc:sldMk cId="3954953048" sldId="260"/>
            <ac:spMk id="8" creationId="{1BCF181A-072B-B250-D00C-90DC3C72901F}"/>
          </ac:spMkLst>
        </pc:spChg>
        <pc:spChg chg="add mod">
          <ac:chgData name="Aleia Younis (2219526)" userId="S::2219526@student.uwtsd.ac.uk::a0227b36-733a-4816-954a-acd6c61d0bcf" providerId="AD" clId="Web-{03D5AB8A-5255-E17B-A5D2-C684A8E4C514}" dt="2026-06-16T22:41:18.950" v="467"/>
          <ac:spMkLst>
            <pc:docMk/>
            <pc:sldMk cId="3954953048" sldId="260"/>
            <ac:spMk id="9" creationId="{A9661962-9649-BFB6-DA50-C3E44D3A4069}"/>
          </ac:spMkLst>
        </pc:spChg>
        <pc:spChg chg="add mod">
          <ac:chgData name="Aleia Younis (2219526)" userId="S::2219526@student.uwtsd.ac.uk::a0227b36-733a-4816-954a-acd6c61d0bcf" providerId="AD" clId="Web-{03D5AB8A-5255-E17B-A5D2-C684A8E4C514}" dt="2026-06-16T22:43:06.188" v="494" actId="14100"/>
          <ac:spMkLst>
            <pc:docMk/>
            <pc:sldMk cId="3954953048" sldId="260"/>
            <ac:spMk id="10" creationId="{90F9767A-2F51-5FB6-FE3F-EA6A2EFEA4B5}"/>
          </ac:spMkLst>
        </pc:spChg>
        <pc:spChg chg="add mod">
          <ac:chgData name="Aleia Younis (2219526)" userId="S::2219526@student.uwtsd.ac.uk::a0227b36-733a-4816-954a-acd6c61d0bcf" providerId="AD" clId="Web-{03D5AB8A-5255-E17B-A5D2-C684A8E4C514}" dt="2026-06-16T22:41:08.824" v="463"/>
          <ac:spMkLst>
            <pc:docMk/>
            <pc:sldMk cId="3954953048" sldId="260"/>
            <ac:spMk id="11" creationId="{30DECECE-9B29-84FF-1951-09C5D24F4DB7}"/>
          </ac:spMkLst>
        </pc:spChg>
        <pc:spChg chg="add mod">
          <ac:chgData name="Aleia Younis (2219526)" userId="S::2219526@student.uwtsd.ac.uk::a0227b36-733a-4816-954a-acd6c61d0bcf" providerId="AD" clId="Web-{03D5AB8A-5255-E17B-A5D2-C684A8E4C514}" dt="2026-06-16T22:42:56.406" v="492" actId="1076"/>
          <ac:spMkLst>
            <pc:docMk/>
            <pc:sldMk cId="3954953048" sldId="260"/>
            <ac:spMk id="12" creationId="{97373A5A-8189-50DF-B8F7-5D32792BA51F}"/>
          </ac:spMkLst>
        </pc:spChg>
        <pc:spChg chg="add mod">
          <ac:chgData name="Aleia Younis (2219526)" userId="S::2219526@student.uwtsd.ac.uk::a0227b36-733a-4816-954a-acd6c61d0bcf" providerId="AD" clId="Web-{03D5AB8A-5255-E17B-A5D2-C684A8E4C514}" dt="2026-06-16T22:43:10.048" v="495" actId="1076"/>
          <ac:spMkLst>
            <pc:docMk/>
            <pc:sldMk cId="3954953048" sldId="260"/>
            <ac:spMk id="13" creationId="{46B494C7-75EB-24EF-3D6D-2B9D58F39C4D}"/>
          </ac:spMkLst>
        </pc:spChg>
        <pc:spChg chg="add mod">
          <ac:chgData name="Aleia Younis (2219526)" userId="S::2219526@student.uwtsd.ac.uk::a0227b36-733a-4816-954a-acd6c61d0bcf" providerId="AD" clId="Web-{03D5AB8A-5255-E17B-A5D2-C684A8E4C514}" dt="2026-06-16T22:43:18.079" v="498" actId="14100"/>
          <ac:spMkLst>
            <pc:docMk/>
            <pc:sldMk cId="3954953048" sldId="260"/>
            <ac:spMk id="14" creationId="{ADA4421C-4F25-D2B2-B4EA-C2401C40B167}"/>
          </ac:spMkLst>
        </pc:spChg>
        <pc:spChg chg="add mod">
          <ac:chgData name="Aleia Younis (2219526)" userId="S::2219526@student.uwtsd.ac.uk::a0227b36-733a-4816-954a-acd6c61d0bcf" providerId="AD" clId="Web-{03D5AB8A-5255-E17B-A5D2-C684A8E4C514}" dt="2026-06-16T22:43:12.376" v="496" actId="1076"/>
          <ac:spMkLst>
            <pc:docMk/>
            <pc:sldMk cId="3954953048" sldId="260"/>
            <ac:spMk id="15" creationId="{CFE5FEC1-EA88-0566-0655-5B380C4750D4}"/>
          </ac:spMkLst>
        </pc:spChg>
        <pc:spChg chg="add mod">
          <ac:chgData name="Aleia Younis (2219526)" userId="S::2219526@student.uwtsd.ac.uk::a0227b36-733a-4816-954a-acd6c61d0bcf" providerId="AD" clId="Web-{03D5AB8A-5255-E17B-A5D2-C684A8E4C514}" dt="2026-06-16T22:40:46.699" v="458"/>
          <ac:spMkLst>
            <pc:docMk/>
            <pc:sldMk cId="3954953048" sldId="260"/>
            <ac:spMk id="16" creationId="{3E9236FC-A709-845B-FC43-18E246DEE240}"/>
          </ac:spMkLst>
        </pc:spChg>
        <pc:spChg chg="add mod">
          <ac:chgData name="Aleia Younis (2219526)" userId="S::2219526@student.uwtsd.ac.uk::a0227b36-733a-4816-954a-acd6c61d0bcf" providerId="AD" clId="Web-{03D5AB8A-5255-E17B-A5D2-C684A8E4C514}" dt="2026-06-16T22:40:48.964" v="459"/>
          <ac:spMkLst>
            <pc:docMk/>
            <pc:sldMk cId="3954953048" sldId="260"/>
            <ac:spMk id="17" creationId="{51D94715-BCF6-8D26-0CCE-49120EC676EA}"/>
          </ac:spMkLst>
        </pc:spChg>
        <pc:spChg chg="add mod">
          <ac:chgData name="Aleia Younis (2219526)" userId="S::2219526@student.uwtsd.ac.uk::a0227b36-733a-4816-954a-acd6c61d0bcf" providerId="AD" clId="Web-{03D5AB8A-5255-E17B-A5D2-C684A8E4C514}" dt="2026-06-16T22:42:51.266" v="490" actId="1076"/>
          <ac:spMkLst>
            <pc:docMk/>
            <pc:sldMk cId="3954953048" sldId="260"/>
            <ac:spMk id="18" creationId="{965F1551-38C2-49C7-C263-FAF495A4371E}"/>
          </ac:spMkLst>
        </pc:spChg>
        <pc:spChg chg="add mod">
          <ac:chgData name="Aleia Younis (2219526)" userId="S::2219526@student.uwtsd.ac.uk::a0227b36-733a-4816-954a-acd6c61d0bcf" providerId="AD" clId="Web-{03D5AB8A-5255-E17B-A5D2-C684A8E4C514}" dt="2026-06-16T22:42:40.687" v="487" actId="1076"/>
          <ac:spMkLst>
            <pc:docMk/>
            <pc:sldMk cId="3954953048" sldId="260"/>
            <ac:spMk id="19" creationId="{B746D853-43BC-6754-0507-71B44DF25D5B}"/>
          </ac:spMkLst>
        </pc:spChg>
        <pc:spChg chg="add mod">
          <ac:chgData name="Aleia Younis (2219526)" userId="S::2219526@student.uwtsd.ac.uk::a0227b36-733a-4816-954a-acd6c61d0bcf" providerId="AD" clId="Web-{03D5AB8A-5255-E17B-A5D2-C684A8E4C514}" dt="2026-06-16T22:42:47.500" v="489" actId="1076"/>
          <ac:spMkLst>
            <pc:docMk/>
            <pc:sldMk cId="3954953048" sldId="260"/>
            <ac:spMk id="20" creationId="{1E6487DA-BD21-2766-FEFF-4CB9F4933E6D}"/>
          </ac:spMkLst>
        </pc:spChg>
        <pc:spChg chg="add mod">
          <ac:chgData name="Aleia Younis (2219526)" userId="S::2219526@student.uwtsd.ac.uk::a0227b36-733a-4816-954a-acd6c61d0bcf" providerId="AD" clId="Web-{03D5AB8A-5255-E17B-A5D2-C684A8E4C514}" dt="2026-06-16T22:42:34.437" v="486" actId="1076"/>
          <ac:spMkLst>
            <pc:docMk/>
            <pc:sldMk cId="3954953048" sldId="260"/>
            <ac:spMk id="21" creationId="{6FEA7ACC-7579-D1A2-853F-E87E78EA540A}"/>
          </ac:spMkLst>
        </pc:spChg>
        <pc:spChg chg="add mod">
          <ac:chgData name="Aleia Younis (2219526)" userId="S::2219526@student.uwtsd.ac.uk::a0227b36-733a-4816-954a-acd6c61d0bcf" providerId="AD" clId="Web-{03D5AB8A-5255-E17B-A5D2-C684A8E4C514}" dt="2026-06-16T23:12:02.375" v="707" actId="1076"/>
          <ac:spMkLst>
            <pc:docMk/>
            <pc:sldMk cId="3954953048" sldId="260"/>
            <ac:spMk id="22" creationId="{3F4FD3BC-1684-5A77-E683-63C60FDB0087}"/>
          </ac:spMkLst>
        </pc:spChg>
        <pc:spChg chg="add mod">
          <ac:chgData name="Aleia Younis (2219526)" userId="S::2219526@student.uwtsd.ac.uk::a0227b36-733a-4816-954a-acd6c61d0bcf" providerId="AD" clId="Web-{03D5AB8A-5255-E17B-A5D2-C684A8E4C514}" dt="2026-06-16T22:43:22.392" v="499" actId="14100"/>
          <ac:spMkLst>
            <pc:docMk/>
            <pc:sldMk cId="3954953048" sldId="260"/>
            <ac:spMk id="23" creationId="{43521129-428B-69D2-DD6A-48BF692A38FD}"/>
          </ac:spMkLst>
        </pc:spChg>
        <pc:spChg chg="add mod">
          <ac:chgData name="Aleia Younis (2219526)" userId="S::2219526@student.uwtsd.ac.uk::a0227b36-733a-4816-954a-acd6c61d0bcf" providerId="AD" clId="Web-{03D5AB8A-5255-E17B-A5D2-C684A8E4C514}" dt="2026-06-16T22:43:25.173" v="500" actId="1076"/>
          <ac:spMkLst>
            <pc:docMk/>
            <pc:sldMk cId="3954953048" sldId="260"/>
            <ac:spMk id="24" creationId="{67FDE030-20D6-7E3D-1F86-86E94B74C337}"/>
          </ac:spMkLst>
        </pc:spChg>
        <pc:spChg chg="add mod">
          <ac:chgData name="Aleia Younis (2219526)" userId="S::2219526@student.uwtsd.ac.uk::a0227b36-733a-4816-954a-acd6c61d0bcf" providerId="AD" clId="Web-{03D5AB8A-5255-E17B-A5D2-C684A8E4C514}" dt="2026-06-16T22:43:37.252" v="503" actId="14100"/>
          <ac:spMkLst>
            <pc:docMk/>
            <pc:sldMk cId="3954953048" sldId="260"/>
            <ac:spMk id="25" creationId="{FA7C8A22-133A-DA09-B528-F7192CEEFD29}"/>
          </ac:spMkLst>
        </pc:spChg>
        <pc:spChg chg="add mod">
          <ac:chgData name="Aleia Younis (2219526)" userId="S::2219526@student.uwtsd.ac.uk::a0227b36-733a-4816-954a-acd6c61d0bcf" providerId="AD" clId="Web-{03D5AB8A-5255-E17B-A5D2-C684A8E4C514}" dt="2026-06-16T22:43:32.970" v="502" actId="1076"/>
          <ac:spMkLst>
            <pc:docMk/>
            <pc:sldMk cId="3954953048" sldId="260"/>
            <ac:spMk id="26" creationId="{9059EFC8-9DBB-0909-1D31-5A977B9D329E}"/>
          </ac:spMkLst>
        </pc:spChg>
        <pc:spChg chg="add mod">
          <ac:chgData name="Aleia Younis (2219526)" userId="S::2219526@student.uwtsd.ac.uk::a0227b36-733a-4816-954a-acd6c61d0bcf" providerId="AD" clId="Web-{03D5AB8A-5255-E17B-A5D2-C684A8E4C514}" dt="2026-06-16T22:40:37.870" v="454"/>
          <ac:spMkLst>
            <pc:docMk/>
            <pc:sldMk cId="3954953048" sldId="260"/>
            <ac:spMk id="27" creationId="{6D6060AA-F37E-94A8-ED29-18A8B449E0A6}"/>
          </ac:spMkLst>
        </pc:spChg>
        <pc:spChg chg="add mod">
          <ac:chgData name="Aleia Younis (2219526)" userId="S::2219526@student.uwtsd.ac.uk::a0227b36-733a-4816-954a-acd6c61d0bcf" providerId="AD" clId="Web-{03D5AB8A-5255-E17B-A5D2-C684A8E4C514}" dt="2026-06-16T23:12:06.500" v="708" actId="1076"/>
          <ac:spMkLst>
            <pc:docMk/>
            <pc:sldMk cId="3954953048" sldId="260"/>
            <ac:spMk id="30" creationId="{D4FCC3BE-11B2-ECAE-337A-C0F2FA8EDF0E}"/>
          </ac:spMkLst>
        </pc:spChg>
        <pc:spChg chg="add mod">
          <ac:chgData name="Aleia Younis (2219526)" userId="S::2219526@student.uwtsd.ac.uk::a0227b36-733a-4816-954a-acd6c61d0bcf" providerId="AD" clId="Web-{03D5AB8A-5255-E17B-A5D2-C684A8E4C514}" dt="2026-06-16T22:44:14.816" v="511" actId="1076"/>
          <ac:spMkLst>
            <pc:docMk/>
            <pc:sldMk cId="3954953048" sldId="260"/>
            <ac:spMk id="31" creationId="{3CD0B3DF-B47E-065F-C5FB-CC317DBC8E65}"/>
          </ac:spMkLst>
        </pc:spChg>
        <pc:spChg chg="add mod">
          <ac:chgData name="Aleia Younis (2219526)" userId="S::2219526@student.uwtsd.ac.uk::a0227b36-733a-4816-954a-acd6c61d0bcf" providerId="AD" clId="Web-{03D5AB8A-5255-E17B-A5D2-C684A8E4C514}" dt="2026-06-16T22:44:10.815" v="510" actId="1076"/>
          <ac:spMkLst>
            <pc:docMk/>
            <pc:sldMk cId="3954953048" sldId="260"/>
            <ac:spMk id="32" creationId="{6BBD8BF5-F34E-F3E4-66EF-FC9F61DE2228}"/>
          </ac:spMkLst>
        </pc:spChg>
        <pc:spChg chg="add mod">
          <ac:chgData name="Aleia Younis (2219526)" userId="S::2219526@student.uwtsd.ac.uk::a0227b36-733a-4816-954a-acd6c61d0bcf" providerId="AD" clId="Web-{03D5AB8A-5255-E17B-A5D2-C684A8E4C514}" dt="2026-06-16T22:43:57.987" v="508" actId="1076"/>
          <ac:spMkLst>
            <pc:docMk/>
            <pc:sldMk cId="3954953048" sldId="260"/>
            <ac:spMk id="33" creationId="{151E8446-62DB-454F-32AA-D11540BE9AE6}"/>
          </ac:spMkLst>
        </pc:spChg>
        <pc:spChg chg="add mod">
          <ac:chgData name="Aleia Younis (2219526)" userId="S::2219526@student.uwtsd.ac.uk::a0227b36-733a-4816-954a-acd6c61d0bcf" providerId="AD" clId="Web-{03D5AB8A-5255-E17B-A5D2-C684A8E4C514}" dt="2026-06-16T22:43:44.627" v="505" actId="1076"/>
          <ac:spMkLst>
            <pc:docMk/>
            <pc:sldMk cId="3954953048" sldId="260"/>
            <ac:spMk id="34" creationId="{7A415F31-025D-C926-E26D-429D451C0E3C}"/>
          </ac:spMkLst>
        </pc:spChg>
        <pc:spChg chg="add mod">
          <ac:chgData name="Aleia Younis (2219526)" userId="S::2219526@student.uwtsd.ac.uk::a0227b36-733a-4816-954a-acd6c61d0bcf" providerId="AD" clId="Web-{03D5AB8A-5255-E17B-A5D2-C684A8E4C514}" dt="2026-06-16T23:13:05.721" v="713"/>
          <ac:spMkLst>
            <pc:docMk/>
            <pc:sldMk cId="3954953048" sldId="260"/>
            <ac:spMk id="35" creationId="{9F5BD70D-94FE-8808-FDBE-48F980548E70}"/>
          </ac:spMkLst>
        </pc:spChg>
        <pc:spChg chg="add mod">
          <ac:chgData name="Aleia Younis (2219526)" userId="S::2219526@student.uwtsd.ac.uk::a0227b36-733a-4816-954a-acd6c61d0bcf" providerId="AD" clId="Web-{03D5AB8A-5255-E17B-A5D2-C684A8E4C514}" dt="2026-06-16T23:14:35.506" v="718" actId="14100"/>
          <ac:spMkLst>
            <pc:docMk/>
            <pc:sldMk cId="3954953048" sldId="260"/>
            <ac:spMk id="36" creationId="{3BBE5B11-9975-F38C-6F7D-9E85117C7B0F}"/>
          </ac:spMkLst>
        </pc:spChg>
        <pc:spChg chg="add mod">
          <ac:chgData name="Aleia Younis (2219526)" userId="S::2219526@student.uwtsd.ac.uk::a0227b36-733a-4816-954a-acd6c61d0bcf" providerId="AD" clId="Web-{03D5AB8A-5255-E17B-A5D2-C684A8E4C514}" dt="2026-06-16T23:13:40.410" v="715"/>
          <ac:spMkLst>
            <pc:docMk/>
            <pc:sldMk cId="3954953048" sldId="260"/>
            <ac:spMk id="37" creationId="{723E0E77-99F8-F0D2-F348-F114A94A66DE}"/>
          </ac:spMkLst>
        </pc:spChg>
        <pc:spChg chg="add mod">
          <ac:chgData name="Aleia Younis (2219526)" userId="S::2219526@student.uwtsd.ac.uk::a0227b36-733a-4816-954a-acd6c61d0bcf" providerId="AD" clId="Web-{03D5AB8A-5255-E17B-A5D2-C684A8E4C514}" dt="2026-06-16T23:13:56.708" v="716"/>
          <ac:spMkLst>
            <pc:docMk/>
            <pc:sldMk cId="3954953048" sldId="260"/>
            <ac:spMk id="38" creationId="{BFE04A29-9B91-3F00-5376-9A21FBFB382A}"/>
          </ac:spMkLst>
        </pc:spChg>
        <pc:spChg chg="add mod">
          <ac:chgData name="Aleia Younis (2219526)" userId="S::2219526@student.uwtsd.ac.uk::a0227b36-733a-4816-954a-acd6c61d0bcf" providerId="AD" clId="Web-{03D5AB8A-5255-E17B-A5D2-C684A8E4C514}" dt="2026-06-16T23:14:19.786" v="717"/>
          <ac:spMkLst>
            <pc:docMk/>
            <pc:sldMk cId="3954953048" sldId="260"/>
            <ac:spMk id="39" creationId="{497C768D-D830-8180-4AEC-A38FCCA05F71}"/>
          </ac:spMkLst>
        </pc:spChg>
        <pc:spChg chg="add mod">
          <ac:chgData name="Aleia Younis (2219526)" userId="S::2219526@student.uwtsd.ac.uk::a0227b36-733a-4816-954a-acd6c61d0bcf" providerId="AD" clId="Web-{03D5AB8A-5255-E17B-A5D2-C684A8E4C514}" dt="2026-06-16T22:51:08.908" v="572" actId="1076"/>
          <ac:spMkLst>
            <pc:docMk/>
            <pc:sldMk cId="3954953048" sldId="260"/>
            <ac:spMk id="40" creationId="{0C0491C6-DA52-2852-2EE5-687DCC018F9E}"/>
          </ac:spMkLst>
        </pc:spChg>
        <pc:spChg chg="add mod">
          <ac:chgData name="Aleia Younis (2219526)" userId="S::2219526@student.uwtsd.ac.uk::a0227b36-733a-4816-954a-acd6c61d0bcf" providerId="AD" clId="Web-{03D5AB8A-5255-E17B-A5D2-C684A8E4C514}" dt="2026-06-16T22:54:49.026" v="586" actId="20577"/>
          <ac:spMkLst>
            <pc:docMk/>
            <pc:sldMk cId="3954953048" sldId="260"/>
            <ac:spMk id="41" creationId="{F9DF40F2-1D23-6245-19B0-16F81CE9AC5B}"/>
          </ac:spMkLst>
        </pc:spChg>
        <pc:spChg chg="add mod">
          <ac:chgData name="Aleia Younis (2219526)" userId="S::2219526@student.uwtsd.ac.uk::a0227b36-733a-4816-954a-acd6c61d0bcf" providerId="AD" clId="Web-{03D5AB8A-5255-E17B-A5D2-C684A8E4C514}" dt="2026-06-16T23:09:39.104" v="689" actId="1076"/>
          <ac:spMkLst>
            <pc:docMk/>
            <pc:sldMk cId="3954953048" sldId="260"/>
            <ac:spMk id="42" creationId="{61CE4DF9-9AC9-BABD-8F4D-A15F417B542B}"/>
          </ac:spMkLst>
        </pc:spChg>
        <pc:spChg chg="add mod">
          <ac:chgData name="Aleia Younis (2219526)" userId="S::2219526@student.uwtsd.ac.uk::a0227b36-733a-4816-954a-acd6c61d0bcf" providerId="AD" clId="Web-{03D5AB8A-5255-E17B-A5D2-C684A8E4C514}" dt="2026-06-16T23:09:45.339" v="690" actId="1076"/>
          <ac:spMkLst>
            <pc:docMk/>
            <pc:sldMk cId="3954953048" sldId="260"/>
            <ac:spMk id="43" creationId="{64C25EA5-E8B2-E88A-5917-11E6B2A42E64}"/>
          </ac:spMkLst>
        </pc:spChg>
        <pc:spChg chg="add mod">
          <ac:chgData name="Aleia Younis (2219526)" userId="S::2219526@student.uwtsd.ac.uk::a0227b36-733a-4816-954a-acd6c61d0bcf" providerId="AD" clId="Web-{03D5AB8A-5255-E17B-A5D2-C684A8E4C514}" dt="2026-06-16T23:09:50.230" v="691" actId="1076"/>
          <ac:spMkLst>
            <pc:docMk/>
            <pc:sldMk cId="3954953048" sldId="260"/>
            <ac:spMk id="44" creationId="{3A1EDE63-FBDB-B9FA-8A68-C69390D3C037}"/>
          </ac:spMkLst>
        </pc:spChg>
        <pc:spChg chg="add mod">
          <ac:chgData name="Aleia Younis (2219526)" userId="S::2219526@student.uwtsd.ac.uk::a0227b36-733a-4816-954a-acd6c61d0bcf" providerId="AD" clId="Web-{03D5AB8A-5255-E17B-A5D2-C684A8E4C514}" dt="2026-06-16T23:00:30.538" v="643" actId="20577"/>
          <ac:spMkLst>
            <pc:docMk/>
            <pc:sldMk cId="3954953048" sldId="260"/>
            <ac:spMk id="45" creationId="{FB47F903-E84B-4EAD-05E8-8A25162C9722}"/>
          </ac:spMkLst>
        </pc:spChg>
        <pc:spChg chg="add mod">
          <ac:chgData name="Aleia Younis (2219526)" userId="S::2219526@student.uwtsd.ac.uk::a0227b36-733a-4816-954a-acd6c61d0bcf" providerId="AD" clId="Web-{03D5AB8A-5255-E17B-A5D2-C684A8E4C514}" dt="2026-06-16T23:10:56.045" v="703" actId="14100"/>
          <ac:spMkLst>
            <pc:docMk/>
            <pc:sldMk cId="3954953048" sldId="260"/>
            <ac:spMk id="50" creationId="{4FB466FC-31F5-875E-6E78-EAF924F108B2}"/>
          </ac:spMkLst>
        </pc:spChg>
        <pc:spChg chg="add mod">
          <ac:chgData name="Aleia Younis (2219526)" userId="S::2219526@student.uwtsd.ac.uk::a0227b36-733a-4816-954a-acd6c61d0bcf" providerId="AD" clId="Web-{03D5AB8A-5255-E17B-A5D2-C684A8E4C514}" dt="2026-06-16T23:12:32.845" v="712" actId="1076"/>
          <ac:spMkLst>
            <pc:docMk/>
            <pc:sldMk cId="3954953048" sldId="260"/>
            <ac:spMk id="51" creationId="{DD3739E4-68DC-3DBB-5BF6-8CD1C7649DF5}"/>
          </ac:spMkLst>
        </pc:spChg>
        <pc:cxnChg chg="add mod">
          <ac:chgData name="Aleia Younis (2219526)" userId="S::2219526@student.uwtsd.ac.uk::a0227b36-733a-4816-954a-acd6c61d0bcf" providerId="AD" clId="Web-{03D5AB8A-5255-E17B-A5D2-C684A8E4C514}" dt="2026-06-16T23:02:27.605" v="653"/>
          <ac:cxnSpMkLst>
            <pc:docMk/>
            <pc:sldMk cId="3954953048" sldId="260"/>
            <ac:cxnSpMk id="48" creationId="{3EDC7FAB-5C5F-57A3-A6D0-6D451E81330D}"/>
          </ac:cxnSpMkLst>
        </pc:cxnChg>
      </pc:sldChg>
      <pc:sldChg chg="addSp delSp modSp new">
        <pc:chgData name="Aleia Younis (2219526)" userId="S::2219526@student.uwtsd.ac.uk::a0227b36-733a-4816-954a-acd6c61d0bcf" providerId="AD" clId="Web-{03D5AB8A-5255-E17B-A5D2-C684A8E4C514}" dt="2026-06-16T23:38:37.870" v="956" actId="1076"/>
        <pc:sldMkLst>
          <pc:docMk/>
          <pc:sldMk cId="2679159332" sldId="261"/>
        </pc:sldMkLst>
        <pc:spChg chg="add mod">
          <ac:chgData name="Aleia Younis (2219526)" userId="S::2219526@student.uwtsd.ac.uk::a0227b36-733a-4816-954a-acd6c61d0bcf" providerId="AD" clId="Web-{03D5AB8A-5255-E17B-A5D2-C684A8E4C514}" dt="2026-06-16T23:37:10.242" v="944" actId="1076"/>
          <ac:spMkLst>
            <pc:docMk/>
            <pc:sldMk cId="2679159332" sldId="261"/>
            <ac:spMk id="4" creationId="{C1518F59-B8ED-587A-E855-0B67ADC8C7FA}"/>
          </ac:spMkLst>
        </pc:spChg>
        <pc:spChg chg="add mod">
          <ac:chgData name="Aleia Younis (2219526)" userId="S::2219526@student.uwtsd.ac.uk::a0227b36-733a-4816-954a-acd6c61d0bcf" providerId="AD" clId="Web-{03D5AB8A-5255-E17B-A5D2-C684A8E4C514}" dt="2026-06-16T23:38:37.870" v="956" actId="1076"/>
          <ac:spMkLst>
            <pc:docMk/>
            <pc:sldMk cId="2679159332" sldId="261"/>
            <ac:spMk id="5" creationId="{9E25CFA7-7EF9-414C-BB18-A82C495DE9AA}"/>
          </ac:spMkLst>
        </pc:spChg>
        <pc:spChg chg="add mod">
          <ac:chgData name="Aleia Younis (2219526)" userId="S::2219526@student.uwtsd.ac.uk::a0227b36-733a-4816-954a-acd6c61d0bcf" providerId="AD" clId="Web-{03D5AB8A-5255-E17B-A5D2-C684A8E4C514}" dt="2026-06-16T23:37:41.383" v="949" actId="1076"/>
          <ac:spMkLst>
            <pc:docMk/>
            <pc:sldMk cId="2679159332" sldId="261"/>
            <ac:spMk id="6" creationId="{FCF8A515-9B39-A769-FD6E-8D504BF08A99}"/>
          </ac:spMkLst>
        </pc:spChg>
        <pc:spChg chg="add mod">
          <ac:chgData name="Aleia Younis (2219526)" userId="S::2219526@student.uwtsd.ac.uk::a0227b36-733a-4816-954a-acd6c61d0bcf" providerId="AD" clId="Web-{03D5AB8A-5255-E17B-A5D2-C684A8E4C514}" dt="2026-06-16T23:37:16.898" v="945" actId="1076"/>
          <ac:spMkLst>
            <pc:docMk/>
            <pc:sldMk cId="2679159332" sldId="261"/>
            <ac:spMk id="11" creationId="{53AE779B-9E59-BCEE-EDB2-458882FF34BC}"/>
          </ac:spMkLst>
        </pc:spChg>
        <pc:spChg chg="add mod">
          <ac:chgData name="Aleia Younis (2219526)" userId="S::2219526@student.uwtsd.ac.uk::a0227b36-733a-4816-954a-acd6c61d0bcf" providerId="AD" clId="Web-{03D5AB8A-5255-E17B-A5D2-C684A8E4C514}" dt="2026-06-16T23:38:14.400" v="954"/>
          <ac:spMkLst>
            <pc:docMk/>
            <pc:sldMk cId="2679159332" sldId="261"/>
            <ac:spMk id="12" creationId="{5689276E-140F-ED48-BA9C-865134929981}"/>
          </ac:spMkLst>
        </pc:spChg>
        <pc:graphicFrameChg chg="add mod modGraphic">
          <ac:chgData name="Aleia Younis (2219526)" userId="S::2219526@student.uwtsd.ac.uk::a0227b36-733a-4816-954a-acd6c61d0bcf" providerId="AD" clId="Web-{03D5AB8A-5255-E17B-A5D2-C684A8E4C514}" dt="2026-06-16T23:38:25.510" v="955"/>
          <ac:graphicFrameMkLst>
            <pc:docMk/>
            <pc:sldMk cId="2679159332" sldId="261"/>
            <ac:graphicFrameMk id="10" creationId="{3886B572-5C6E-BE12-36E6-620E96D6AB1E}"/>
          </ac:graphicFrameMkLst>
        </pc:graphicFrameChg>
      </pc:sldChg>
      <pc:sldChg chg="addSp delSp modSp new mod setBg">
        <pc:chgData name="Aleia Younis (2219526)" userId="S::2219526@student.uwtsd.ac.uk::a0227b36-733a-4816-954a-acd6c61d0bcf" providerId="AD" clId="Web-{03D5AB8A-5255-E17B-A5D2-C684A8E4C514}" dt="2026-06-17T00:27:16.082" v="1282"/>
        <pc:sldMkLst>
          <pc:docMk/>
          <pc:sldMk cId="4176169292" sldId="262"/>
        </pc:sldMkLst>
        <pc:spChg chg="add mod">
          <ac:chgData name="Aleia Younis (2219526)" userId="S::2219526@student.uwtsd.ac.uk::a0227b36-733a-4816-954a-acd6c61d0bcf" providerId="AD" clId="Web-{03D5AB8A-5255-E17B-A5D2-C684A8E4C514}" dt="2026-06-17T00:26:39.284" v="1280" actId="1076"/>
          <ac:spMkLst>
            <pc:docMk/>
            <pc:sldMk cId="4176169292" sldId="262"/>
            <ac:spMk id="6" creationId="{7E4E1F3D-2BD1-4403-56C9-1C8630FD0639}"/>
          </ac:spMkLst>
        </pc:spChg>
        <pc:spChg chg="add mod">
          <ac:chgData name="Aleia Younis (2219526)" userId="S::2219526@student.uwtsd.ac.uk::a0227b36-733a-4816-954a-acd6c61d0bcf" providerId="AD" clId="Web-{03D5AB8A-5255-E17B-A5D2-C684A8E4C514}" dt="2026-06-17T00:26:19.330" v="1278" actId="20577"/>
          <ac:spMkLst>
            <pc:docMk/>
            <pc:sldMk cId="4176169292" sldId="262"/>
            <ac:spMk id="7" creationId="{7901EA8B-ECA7-71CF-3F71-AE79D1F5D2D2}"/>
          </ac:spMkLst>
        </pc:spChg>
        <pc:spChg chg="add mod">
          <ac:chgData name="Aleia Younis (2219526)" userId="S::2219526@student.uwtsd.ac.uk::a0227b36-733a-4816-954a-acd6c61d0bcf" providerId="AD" clId="Web-{03D5AB8A-5255-E17B-A5D2-C684A8E4C514}" dt="2026-06-17T00:25:29.406" v="1274"/>
          <ac:spMkLst>
            <pc:docMk/>
            <pc:sldMk cId="4176169292" sldId="262"/>
            <ac:spMk id="8" creationId="{E480FE41-79A7-C6BB-F6A5-93315DE5C241}"/>
          </ac:spMkLst>
        </pc:spChg>
        <pc:spChg chg="add mod">
          <ac:chgData name="Aleia Younis (2219526)" userId="S::2219526@student.uwtsd.ac.uk::a0227b36-733a-4816-954a-acd6c61d0bcf" providerId="AD" clId="Web-{03D5AB8A-5255-E17B-A5D2-C684A8E4C514}" dt="2026-06-17T00:26:58.722" v="1281"/>
          <ac:spMkLst>
            <pc:docMk/>
            <pc:sldMk cId="4176169292" sldId="262"/>
            <ac:spMk id="9" creationId="{894240D1-AB97-EA5C-5CA4-0C94ABBC3F4A}"/>
          </ac:spMkLst>
        </pc:spChg>
        <pc:spChg chg="add mod">
          <ac:chgData name="Aleia Younis (2219526)" userId="S::2219526@student.uwtsd.ac.uk::a0227b36-733a-4816-954a-acd6c61d0bcf" providerId="AD" clId="Web-{03D5AB8A-5255-E17B-A5D2-C684A8E4C514}" dt="2026-06-17T00:27:16.082" v="1282"/>
          <ac:spMkLst>
            <pc:docMk/>
            <pc:sldMk cId="4176169292" sldId="262"/>
            <ac:spMk id="10" creationId="{CE725715-3C07-19C9-92A6-663B36E402B2}"/>
          </ac:spMkLst>
        </pc:spChg>
        <pc:spChg chg="add mod">
          <ac:chgData name="Aleia Younis (2219526)" userId="S::2219526@student.uwtsd.ac.uk::a0227b36-733a-4816-954a-acd6c61d0bcf" providerId="AD" clId="Web-{03D5AB8A-5255-E17B-A5D2-C684A8E4C514}" dt="2026-06-17T00:23:15.120" v="1254" actId="1076"/>
          <ac:spMkLst>
            <pc:docMk/>
            <pc:sldMk cId="4176169292" sldId="262"/>
            <ac:spMk id="11" creationId="{4D6CE428-98F2-C69D-5FF4-8B46E3675D27}"/>
          </ac:spMkLst>
        </pc:spChg>
        <pc:spChg chg="add mod">
          <ac:chgData name="Aleia Younis (2219526)" userId="S::2219526@student.uwtsd.ac.uk::a0227b36-733a-4816-954a-acd6c61d0bcf" providerId="AD" clId="Web-{03D5AB8A-5255-E17B-A5D2-C684A8E4C514}" dt="2026-06-17T00:23:11.839" v="1253" actId="1076"/>
          <ac:spMkLst>
            <pc:docMk/>
            <pc:sldMk cId="4176169292" sldId="262"/>
            <ac:spMk id="12" creationId="{70E14C36-7F84-324F-9CF8-D39ADC6115F4}"/>
          </ac:spMkLst>
        </pc:spChg>
        <pc:spChg chg="add mod">
          <ac:chgData name="Aleia Younis (2219526)" userId="S::2219526@student.uwtsd.ac.uk::a0227b36-733a-4816-954a-acd6c61d0bcf" providerId="AD" clId="Web-{03D5AB8A-5255-E17B-A5D2-C684A8E4C514}" dt="2026-06-17T00:24:13.372" v="1265"/>
          <ac:spMkLst>
            <pc:docMk/>
            <pc:sldMk cId="4176169292" sldId="262"/>
            <ac:spMk id="13" creationId="{7A2F4167-A5E6-3ECB-62C0-9CD12D55B2C4}"/>
          </ac:spMkLst>
        </pc:spChg>
      </pc:sldChg>
      <pc:sldChg chg="addSp delSp modSp new">
        <pc:chgData name="Aleia Younis (2219526)" userId="S::2219526@student.uwtsd.ac.uk::a0227b36-733a-4816-954a-acd6c61d0bcf" providerId="AD" clId="Web-{03D5AB8A-5255-E17B-A5D2-C684A8E4C514}" dt="2026-06-17T00:41:42.474" v="1404" actId="1076"/>
        <pc:sldMkLst>
          <pc:docMk/>
          <pc:sldMk cId="2487293313" sldId="263"/>
        </pc:sldMkLst>
        <pc:spChg chg="add mod">
          <ac:chgData name="Aleia Younis (2219526)" userId="S::2219526@student.uwtsd.ac.uk::a0227b36-733a-4816-954a-acd6c61d0bcf" providerId="AD" clId="Web-{03D5AB8A-5255-E17B-A5D2-C684A8E4C514}" dt="2026-06-17T00:41:38.849" v="1403" actId="1076"/>
          <ac:spMkLst>
            <pc:docMk/>
            <pc:sldMk cId="2487293313" sldId="263"/>
            <ac:spMk id="4" creationId="{5274D4BF-AF35-C65C-810F-F3D5D20D2AC4}"/>
          </ac:spMkLst>
        </pc:spChg>
        <pc:spChg chg="add mod">
          <ac:chgData name="Aleia Younis (2219526)" userId="S::2219526@student.uwtsd.ac.uk::a0227b36-733a-4816-954a-acd6c61d0bcf" providerId="AD" clId="Web-{03D5AB8A-5255-E17B-A5D2-C684A8E4C514}" dt="2026-06-17T00:41:42.474" v="1404" actId="1076"/>
          <ac:spMkLst>
            <pc:docMk/>
            <pc:sldMk cId="2487293313" sldId="263"/>
            <ac:spMk id="5" creationId="{4D2DA8A7-0D0E-B1BB-77A9-91137F3E1138}"/>
          </ac:spMkLst>
        </pc:spChg>
      </pc:sldChg>
      <pc:sldChg chg="addSp delSp modSp new">
        <pc:chgData name="Aleia Younis (2219526)" userId="S::2219526@student.uwtsd.ac.uk::a0227b36-733a-4816-954a-acd6c61d0bcf" providerId="AD" clId="Web-{03D5AB8A-5255-E17B-A5D2-C684A8E4C514}" dt="2026-06-17T00:42:16.726" v="1417" actId="20577"/>
        <pc:sldMkLst>
          <pc:docMk/>
          <pc:sldMk cId="2396591219" sldId="264"/>
        </pc:sldMkLst>
        <pc:spChg chg="add mod">
          <ac:chgData name="Aleia Younis (2219526)" userId="S::2219526@student.uwtsd.ac.uk::a0227b36-733a-4816-954a-acd6c61d0bcf" providerId="AD" clId="Web-{03D5AB8A-5255-E17B-A5D2-C684A8E4C514}" dt="2026-06-17T00:42:16.726" v="1417" actId="20577"/>
          <ac:spMkLst>
            <pc:docMk/>
            <pc:sldMk cId="2396591219" sldId="264"/>
            <ac:spMk id="4" creationId="{5C80DE6A-A28F-F066-82BB-C8C6F0492C5A}"/>
          </ac:spMkLst>
        </pc:spChg>
      </pc:sldChg>
    </pc:docChg>
  </pc:docChgLst>
  <pc:docChgLst>
    <pc:chgData name="Aleia Younis (2219526)" userId="S::2219526@student.uwtsd.ac.uk::a0227b36-733a-4816-954a-acd6c61d0bcf" providerId="AD" clId="Web-{767AD3CA-5206-9A45-F633-C0FCA974954A}"/>
    <pc:docChg chg="modSld">
      <pc:chgData name="Aleia Younis (2219526)" userId="S::2219526@student.uwtsd.ac.uk::a0227b36-733a-4816-954a-acd6c61d0bcf" providerId="AD" clId="Web-{767AD3CA-5206-9A45-F633-C0FCA974954A}" dt="2026-06-03T11:02:06.068" v="113" actId="20577"/>
      <pc:docMkLst>
        <pc:docMk/>
      </pc:docMkLst>
      <pc:sldChg chg="addSp delSp modSp">
        <pc:chgData name="Aleia Younis (2219526)" userId="S::2219526@student.uwtsd.ac.uk::a0227b36-733a-4816-954a-acd6c61d0bcf" providerId="AD" clId="Web-{767AD3CA-5206-9A45-F633-C0FCA974954A}" dt="2026-06-03T11:02:06.068" v="113" actId="20577"/>
        <pc:sldMkLst>
          <pc:docMk/>
          <pc:sldMk cId="109857222" sldId="256"/>
        </pc:sldMkLst>
        <pc:spChg chg="add mod">
          <ac:chgData name="Aleia Younis (2219526)" userId="S::2219526@student.uwtsd.ac.uk::a0227b36-733a-4816-954a-acd6c61d0bcf" providerId="AD" clId="Web-{767AD3CA-5206-9A45-F633-C0FCA974954A}" dt="2026-06-03T11:02:06.068" v="113" actId="20577"/>
          <ac:spMkLst>
            <pc:docMk/>
            <pc:sldMk cId="109857222" sldId="256"/>
            <ac:spMk id="4" creationId="{6E109FBF-4E95-F5ED-5B9E-715E62E8276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20/06/2026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l="-6000" r="-6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E109FBF-4E95-F5ED-5B9E-715E62E8276E}"/>
              </a:ext>
            </a:extLst>
          </p:cNvPr>
          <p:cNvSpPr txBox="1"/>
          <p:nvPr/>
        </p:nvSpPr>
        <p:spPr>
          <a:xfrm>
            <a:off x="319223" y="540788"/>
            <a:ext cx="7767636"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a:solidFill>
                  <a:schemeClr val="bg1"/>
                </a:solidFill>
                <a:latin typeface="Aptos"/>
                <a:ea typeface="Calibri"/>
                <a:cs typeface="Calibri"/>
              </a:rPr>
              <a:t>Aleia Younis </a:t>
            </a:r>
          </a:p>
          <a:p>
            <a:r>
              <a:rPr lang="en-GB" sz="3200">
                <a:solidFill>
                  <a:schemeClr val="bg1"/>
                </a:solidFill>
                <a:latin typeface="Aptos"/>
                <a:ea typeface="Calibri"/>
                <a:cs typeface="Calibri"/>
              </a:rPr>
              <a:t>2219526 </a:t>
            </a:r>
          </a:p>
          <a:p>
            <a:r>
              <a:rPr lang="en-GB" sz="3200">
                <a:solidFill>
                  <a:schemeClr val="bg1"/>
                </a:solidFill>
                <a:latin typeface="Aptos"/>
                <a:ea typeface="Calibri"/>
                <a:cs typeface="Calibri"/>
              </a:rPr>
              <a:t>MSc Public Health and Social Care in Practice</a:t>
            </a:r>
          </a:p>
          <a:p>
            <a:r>
              <a:rPr lang="en-GB" sz="3200">
                <a:solidFill>
                  <a:schemeClr val="bg1"/>
                </a:solidFill>
                <a:latin typeface="Aptos"/>
                <a:ea typeface="Calibri"/>
                <a:cs typeface="Calibri"/>
              </a:rPr>
              <a:t>Quality Assurance And Service Improvements </a:t>
            </a:r>
          </a:p>
          <a:p>
            <a:r>
              <a:rPr lang="en-GB" sz="3200">
                <a:solidFill>
                  <a:schemeClr val="bg1"/>
                </a:solidFill>
                <a:latin typeface="Aptos"/>
                <a:ea typeface="Calibri"/>
                <a:cs typeface="Calibri"/>
              </a:rPr>
              <a:t>LCHS7006 </a:t>
            </a:r>
          </a:p>
          <a:p>
            <a:r>
              <a:rPr lang="en-GB" sz="3200">
                <a:solidFill>
                  <a:schemeClr val="bg1"/>
                </a:solidFill>
                <a:latin typeface="Aptos"/>
                <a:ea typeface="Calibri"/>
                <a:cs typeface="Calibri"/>
              </a:rPr>
              <a:t>Dr Fahad Khan </a:t>
            </a:r>
          </a:p>
          <a:p>
            <a:r>
              <a:rPr lang="en-GB" sz="3200">
                <a:solidFill>
                  <a:schemeClr val="bg1"/>
                </a:solidFill>
                <a:latin typeface="Aptos"/>
                <a:ea typeface="Calibri"/>
                <a:cs typeface="Calibri"/>
              </a:rPr>
              <a:t>Component 1 Individual Presentation </a:t>
            </a:r>
          </a:p>
          <a:p>
            <a:r>
              <a:rPr lang="en-GB" sz="3200">
                <a:solidFill>
                  <a:schemeClr val="bg1"/>
                </a:solidFill>
                <a:latin typeface="Aptos"/>
                <a:ea typeface="+mn-lt"/>
                <a:cs typeface="+mn-lt"/>
              </a:rPr>
              <a:t>A Quality Assurance Analysis of the Bristol Royal Infirmary Inquiry (1984–1995)</a:t>
            </a:r>
          </a:p>
          <a:p>
            <a:endParaRPr lang="en-GB"/>
          </a:p>
        </p:txBody>
      </p:sp>
      <p:sp>
        <p:nvSpPr>
          <p:cNvPr id="2" name="TextBox 1">
            <a:extLst>
              <a:ext uri="{FF2B5EF4-FFF2-40B4-BE49-F238E27FC236}">
                <a16:creationId xmlns:a16="http://schemas.microsoft.com/office/drawing/2014/main" id="{4D2A3638-14D3-AC91-739C-2509398C9978}"/>
              </a:ext>
            </a:extLst>
          </p:cNvPr>
          <p:cNvSpPr txBox="1"/>
          <p:nvPr/>
        </p:nvSpPr>
        <p:spPr>
          <a:xfrm>
            <a:off x="8095809" y="5180441"/>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Source: Bristol Post (2021)</a:t>
            </a:r>
            <a:endParaRPr lang="en-US">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A teddy bear and a sign&#10;&#10;AI-generated content may be incorrect.">
            <a:extLst>
              <a:ext uri="{FF2B5EF4-FFF2-40B4-BE49-F238E27FC236}">
                <a16:creationId xmlns:a16="http://schemas.microsoft.com/office/drawing/2014/main" id="{9DFB2BB6-FD46-401F-6973-23B4D2E39AE7}"/>
              </a:ext>
            </a:extLst>
          </p:cNvPr>
          <p:cNvPicPr>
            <a:picLocks noChangeAspect="1"/>
          </p:cNvPicPr>
          <p:nvPr/>
        </p:nvPicPr>
        <p:blipFill>
          <a:blip r:embed="rId2"/>
          <a:srcRect r="9761"/>
          <a:stretch>
            <a:fillRect/>
          </a:stretch>
        </p:blipFill>
        <p:spPr>
          <a:xfrm>
            <a:off x="20" y="1282"/>
            <a:ext cx="12191980" cy="6856718"/>
          </a:xfrm>
          <a:prstGeom prst="rect">
            <a:avLst/>
          </a:prstGeom>
        </p:spPr>
      </p:pic>
      <p:sp>
        <p:nvSpPr>
          <p:cNvPr id="7" name="TextBox 6">
            <a:extLst>
              <a:ext uri="{FF2B5EF4-FFF2-40B4-BE49-F238E27FC236}">
                <a16:creationId xmlns:a16="http://schemas.microsoft.com/office/drawing/2014/main" id="{5AC8A8A0-4B01-2E60-B988-5AD1C3BF4889}"/>
              </a:ext>
            </a:extLst>
          </p:cNvPr>
          <p:cNvSpPr txBox="1"/>
          <p:nvPr/>
        </p:nvSpPr>
        <p:spPr>
          <a:xfrm>
            <a:off x="5695618" y="3427300"/>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ea typeface="+mn-lt"/>
                <a:cs typeface="+mn-lt"/>
              </a:rPr>
              <a:t>(Source: </a:t>
            </a:r>
            <a:r>
              <a:rPr lang="en-GB" err="1">
                <a:solidFill>
                  <a:schemeClr val="bg1"/>
                </a:solidFill>
                <a:ea typeface="+mn-lt"/>
                <a:cs typeface="+mn-lt"/>
              </a:rPr>
              <a:t>MedBound</a:t>
            </a:r>
            <a:r>
              <a:rPr lang="en-GB">
                <a:solidFill>
                  <a:schemeClr val="bg1"/>
                </a:solidFill>
                <a:ea typeface="+mn-lt"/>
                <a:cs typeface="+mn-lt"/>
              </a:rPr>
              <a:t> Times, 2024)</a:t>
            </a:r>
            <a:endParaRPr lang="en-US">
              <a:solidFill>
                <a:schemeClr val="bg1"/>
              </a:solidFill>
            </a:endParaRPr>
          </a:p>
        </p:txBody>
      </p:sp>
    </p:spTree>
    <p:extLst>
      <p:ext uri="{BB962C8B-B14F-4D97-AF65-F5344CB8AC3E}">
        <p14:creationId xmlns:p14="http://schemas.microsoft.com/office/powerpoint/2010/main" val="39738495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302BD0-D772-7E7A-0669-D293FF26C410}"/>
              </a:ext>
            </a:extLst>
          </p:cNvPr>
          <p:cNvSpPr txBox="1"/>
          <p:nvPr/>
        </p:nvSpPr>
        <p:spPr>
          <a:xfrm>
            <a:off x="2363111" y="5348"/>
            <a:ext cx="747208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ea typeface="+mn-lt"/>
                <a:cs typeface="+mn-lt"/>
              </a:rPr>
              <a:t>Bristol Royal Infirmary Inquiry (1984–1995)</a:t>
            </a:r>
            <a:endParaRPr lang="en-US" sz="2800">
              <a:solidFill>
                <a:schemeClr val="bg1"/>
              </a:solidFill>
            </a:endParaRPr>
          </a:p>
        </p:txBody>
      </p:sp>
      <p:sp>
        <p:nvSpPr>
          <p:cNvPr id="5" name="TextBox 4">
            <a:extLst>
              <a:ext uri="{FF2B5EF4-FFF2-40B4-BE49-F238E27FC236}">
                <a16:creationId xmlns:a16="http://schemas.microsoft.com/office/drawing/2014/main" id="{CA343CBC-7DA6-1DC7-7AA8-CBBBF98E91C1}"/>
              </a:ext>
            </a:extLst>
          </p:cNvPr>
          <p:cNvSpPr txBox="1"/>
          <p:nvPr/>
        </p:nvSpPr>
        <p:spPr>
          <a:xfrm>
            <a:off x="14529" y="531715"/>
            <a:ext cx="11438964" cy="707886"/>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The Bristol Royal Infirmary Inquiry investigated paediatric cardiac surgery services between 1984 and 1995 (Kennedy, 2001). </a:t>
            </a:r>
            <a:endParaRPr lang="en-US" sz="2000" b="1">
              <a:ea typeface="+mn-lt"/>
              <a:cs typeface="+mn-lt"/>
            </a:endParaRPr>
          </a:p>
        </p:txBody>
      </p:sp>
      <p:sp>
        <p:nvSpPr>
          <p:cNvPr id="6" name="TextBox 5">
            <a:extLst>
              <a:ext uri="{FF2B5EF4-FFF2-40B4-BE49-F238E27FC236}">
                <a16:creationId xmlns:a16="http://schemas.microsoft.com/office/drawing/2014/main" id="{9728DA26-F986-86C0-DDD7-7A70B62E1B7C}"/>
              </a:ext>
            </a:extLst>
          </p:cNvPr>
          <p:cNvSpPr txBox="1"/>
          <p:nvPr/>
        </p:nvSpPr>
        <p:spPr>
          <a:xfrm>
            <a:off x="9635" y="1498444"/>
            <a:ext cx="11438964" cy="707886"/>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Mortality rates for children undergoing heart surgery were higher than those reported by comparable specialist centres (Kennedy, 2001). </a:t>
            </a:r>
            <a:endParaRPr lang="en-US" sz="2000" b="1"/>
          </a:p>
        </p:txBody>
      </p:sp>
      <p:sp>
        <p:nvSpPr>
          <p:cNvPr id="7" name="TextBox 6">
            <a:extLst>
              <a:ext uri="{FF2B5EF4-FFF2-40B4-BE49-F238E27FC236}">
                <a16:creationId xmlns:a16="http://schemas.microsoft.com/office/drawing/2014/main" id="{F81CA693-1EAC-929F-C7C6-BE5BC36A7407}"/>
              </a:ext>
            </a:extLst>
          </p:cNvPr>
          <p:cNvSpPr txBox="1"/>
          <p:nvPr/>
        </p:nvSpPr>
        <p:spPr>
          <a:xfrm>
            <a:off x="-7898" y="3648156"/>
            <a:ext cx="11438964" cy="1015663"/>
          </a:xfrm>
          <a:prstGeom prst="rect">
            <a:avLst/>
          </a:prstGeom>
          <a:solidFill>
            <a:schemeClr val="accent5">
              <a:lumMod val="60000"/>
              <a:lumOff val="40000"/>
            </a:schemeClr>
          </a:solidFill>
          <a:ln>
            <a:solidFill>
              <a:schemeClr val="accent5">
                <a:lumMod val="60000"/>
                <a:lumOff val="4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Concerns raised by healthcare professionals and families were not acted upon effectively (Department of Health, 2001).  </a:t>
            </a:r>
          </a:p>
          <a:p>
            <a:pPr marL="285750" indent="-285750">
              <a:buFont typeface="Arial"/>
              <a:buChar char="•"/>
            </a:pPr>
            <a:endParaRPr lang="en-GB" sz="2000" b="1"/>
          </a:p>
        </p:txBody>
      </p:sp>
      <p:sp>
        <p:nvSpPr>
          <p:cNvPr id="8" name="TextBox 7">
            <a:extLst>
              <a:ext uri="{FF2B5EF4-FFF2-40B4-BE49-F238E27FC236}">
                <a16:creationId xmlns:a16="http://schemas.microsoft.com/office/drawing/2014/main" id="{B888FB04-5130-CCB1-F0C1-DF5977B29639}"/>
              </a:ext>
            </a:extLst>
          </p:cNvPr>
          <p:cNvSpPr txBox="1"/>
          <p:nvPr/>
        </p:nvSpPr>
        <p:spPr>
          <a:xfrm>
            <a:off x="-7928" y="4815882"/>
            <a:ext cx="11450169" cy="730297"/>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The inquiry identified failures in leadership, communication, clinical governance and quality assurance systems (Kennedy, 2001). </a:t>
            </a:r>
            <a:endParaRPr lang="en-US" sz="2000" b="1"/>
          </a:p>
        </p:txBody>
      </p:sp>
      <p:sp>
        <p:nvSpPr>
          <p:cNvPr id="10" name="TextBox 9">
            <a:extLst>
              <a:ext uri="{FF2B5EF4-FFF2-40B4-BE49-F238E27FC236}">
                <a16:creationId xmlns:a16="http://schemas.microsoft.com/office/drawing/2014/main" id="{3801BB18-A867-9255-DB39-424235A21E6B}"/>
              </a:ext>
            </a:extLst>
          </p:cNvPr>
          <p:cNvSpPr txBox="1"/>
          <p:nvPr/>
        </p:nvSpPr>
        <p:spPr>
          <a:xfrm>
            <a:off x="-2271" y="5838524"/>
            <a:ext cx="11461375" cy="1015663"/>
          </a:xfrm>
          <a:prstGeom prst="rect">
            <a:avLst/>
          </a:prstGeom>
          <a:solidFill>
            <a:schemeClr val="accent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inquiry demonstrated that organisational culture and ineffective governance can contribute to patient harm when concerns are not identified, escalated or addressed appropriately (Kennedy, 2001; Reason, 2000).</a:t>
            </a:r>
            <a:endParaRPr lang="en-US" sz="2000" b="1"/>
          </a:p>
        </p:txBody>
      </p:sp>
      <p:sp>
        <p:nvSpPr>
          <p:cNvPr id="11" name="TextBox 10">
            <a:extLst>
              <a:ext uri="{FF2B5EF4-FFF2-40B4-BE49-F238E27FC236}">
                <a16:creationId xmlns:a16="http://schemas.microsoft.com/office/drawing/2014/main" id="{D586803A-C37C-526D-2B7B-1A0163C82C7C}"/>
              </a:ext>
            </a:extLst>
          </p:cNvPr>
          <p:cNvSpPr txBox="1"/>
          <p:nvPr/>
        </p:nvSpPr>
        <p:spPr>
          <a:xfrm>
            <a:off x="10398" y="2440546"/>
            <a:ext cx="11438963" cy="984885"/>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inquiry estimated that between 30 and 35 more children died than would have been expected when compared with outcomes at similar specialist centres (Kennedy, 2001).</a:t>
            </a:r>
            <a:endParaRPr lang="en-GB" sz="2000" b="1"/>
          </a:p>
          <a:p>
            <a:pPr algn="l"/>
            <a:endParaRPr lang="en-GB"/>
          </a:p>
        </p:txBody>
      </p:sp>
    </p:spTree>
    <p:extLst>
      <p:ext uri="{BB962C8B-B14F-4D97-AF65-F5344CB8AC3E}">
        <p14:creationId xmlns:p14="http://schemas.microsoft.com/office/powerpoint/2010/main" val="36702922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C28E5BC-C2C5-9DD2-EBD2-657E6C04EA13}"/>
              </a:ext>
            </a:extLst>
          </p:cNvPr>
          <p:cNvSpPr/>
          <p:nvPr/>
        </p:nvSpPr>
        <p:spPr>
          <a:xfrm>
            <a:off x="-3938" y="1298994"/>
            <a:ext cx="2436384" cy="2472037"/>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E71ED952-4DC7-066A-953F-B2BAB2886A5C}"/>
              </a:ext>
            </a:extLst>
          </p:cNvPr>
          <p:cNvSpPr/>
          <p:nvPr/>
        </p:nvSpPr>
        <p:spPr>
          <a:xfrm>
            <a:off x="2377869" y="1977059"/>
            <a:ext cx="2468561" cy="2448159"/>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8639721F-06AD-77CE-F2F6-19E160D4292A}"/>
              </a:ext>
            </a:extLst>
          </p:cNvPr>
          <p:cNvSpPr/>
          <p:nvPr/>
        </p:nvSpPr>
        <p:spPr>
          <a:xfrm>
            <a:off x="4630709" y="2628164"/>
            <a:ext cx="2488962" cy="2611370"/>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302AAFBC-BE6B-71FB-40A5-12F9123D2B47}"/>
              </a:ext>
            </a:extLst>
          </p:cNvPr>
          <p:cNvSpPr/>
          <p:nvPr/>
        </p:nvSpPr>
        <p:spPr>
          <a:xfrm>
            <a:off x="6923955" y="3187231"/>
            <a:ext cx="2524746" cy="2585950"/>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1BCF181A-072B-B250-D00C-90DC3C72901F}"/>
              </a:ext>
            </a:extLst>
          </p:cNvPr>
          <p:cNvSpPr/>
          <p:nvPr/>
        </p:nvSpPr>
        <p:spPr>
          <a:xfrm>
            <a:off x="945349" y="2127349"/>
            <a:ext cx="511836" cy="42508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8">
            <a:extLst>
              <a:ext uri="{FF2B5EF4-FFF2-40B4-BE49-F238E27FC236}">
                <a16:creationId xmlns:a16="http://schemas.microsoft.com/office/drawing/2014/main" id="{A9661962-9649-BFB6-DA50-C3E44D3A4069}"/>
              </a:ext>
            </a:extLst>
          </p:cNvPr>
          <p:cNvSpPr/>
          <p:nvPr/>
        </p:nvSpPr>
        <p:spPr>
          <a:xfrm>
            <a:off x="1831101" y="3137181"/>
            <a:ext cx="416586" cy="37745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90F9767A-2F51-5FB6-FE3F-EA6A2EFEA4B5}"/>
              </a:ext>
            </a:extLst>
          </p:cNvPr>
          <p:cNvSpPr/>
          <p:nvPr/>
        </p:nvSpPr>
        <p:spPr>
          <a:xfrm>
            <a:off x="1812309" y="1703870"/>
            <a:ext cx="428491" cy="42167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a:extLst>
              <a:ext uri="{FF2B5EF4-FFF2-40B4-BE49-F238E27FC236}">
                <a16:creationId xmlns:a16="http://schemas.microsoft.com/office/drawing/2014/main" id="{30DECECE-9B29-84FF-1951-09C5D24F4DB7}"/>
              </a:ext>
            </a:extLst>
          </p:cNvPr>
          <p:cNvSpPr/>
          <p:nvPr/>
        </p:nvSpPr>
        <p:spPr>
          <a:xfrm>
            <a:off x="746026" y="3200320"/>
            <a:ext cx="454044" cy="39451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Oval 11">
            <a:extLst>
              <a:ext uri="{FF2B5EF4-FFF2-40B4-BE49-F238E27FC236}">
                <a16:creationId xmlns:a16="http://schemas.microsoft.com/office/drawing/2014/main" id="{97373A5A-8189-50DF-B8F7-5D32792BA51F}"/>
              </a:ext>
            </a:extLst>
          </p:cNvPr>
          <p:cNvSpPr/>
          <p:nvPr/>
        </p:nvSpPr>
        <p:spPr>
          <a:xfrm>
            <a:off x="-3805" y="1295123"/>
            <a:ext cx="423407" cy="55096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Oval 12">
            <a:extLst>
              <a:ext uri="{FF2B5EF4-FFF2-40B4-BE49-F238E27FC236}">
                <a16:creationId xmlns:a16="http://schemas.microsoft.com/office/drawing/2014/main" id="{46B494C7-75EB-24EF-3D6D-2B9D58F39C4D}"/>
              </a:ext>
            </a:extLst>
          </p:cNvPr>
          <p:cNvSpPr/>
          <p:nvPr/>
        </p:nvSpPr>
        <p:spPr>
          <a:xfrm>
            <a:off x="2419067" y="3993086"/>
            <a:ext cx="408026" cy="448829"/>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Oval 13">
            <a:extLst>
              <a:ext uri="{FF2B5EF4-FFF2-40B4-BE49-F238E27FC236}">
                <a16:creationId xmlns:a16="http://schemas.microsoft.com/office/drawing/2014/main" id="{ADA4421C-4F25-D2B2-B4EA-C2401C40B167}"/>
              </a:ext>
            </a:extLst>
          </p:cNvPr>
          <p:cNvSpPr/>
          <p:nvPr/>
        </p:nvSpPr>
        <p:spPr>
          <a:xfrm>
            <a:off x="3876514" y="3198253"/>
            <a:ext cx="425081" cy="436987"/>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Oval 14">
            <a:extLst>
              <a:ext uri="{FF2B5EF4-FFF2-40B4-BE49-F238E27FC236}">
                <a16:creationId xmlns:a16="http://schemas.microsoft.com/office/drawing/2014/main" id="{CFE5FEC1-EA88-0566-0655-5B380C4750D4}"/>
              </a:ext>
            </a:extLst>
          </p:cNvPr>
          <p:cNvSpPr/>
          <p:nvPr/>
        </p:nvSpPr>
        <p:spPr>
          <a:xfrm>
            <a:off x="3391376" y="3739577"/>
            <a:ext cx="345149" cy="379130"/>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Oval 15">
            <a:extLst>
              <a:ext uri="{FF2B5EF4-FFF2-40B4-BE49-F238E27FC236}">
                <a16:creationId xmlns:a16="http://schemas.microsoft.com/office/drawing/2014/main" id="{3E9236FC-A709-845B-FC43-18E246DEE240}"/>
              </a:ext>
            </a:extLst>
          </p:cNvPr>
          <p:cNvSpPr/>
          <p:nvPr/>
        </p:nvSpPr>
        <p:spPr>
          <a:xfrm>
            <a:off x="4287756" y="2616257"/>
            <a:ext cx="323076" cy="28735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Oval 16">
            <a:extLst>
              <a:ext uri="{FF2B5EF4-FFF2-40B4-BE49-F238E27FC236}">
                <a16:creationId xmlns:a16="http://schemas.microsoft.com/office/drawing/2014/main" id="{51D94715-BCF6-8D26-0CCE-49120EC676EA}"/>
              </a:ext>
            </a:extLst>
          </p:cNvPr>
          <p:cNvSpPr/>
          <p:nvPr/>
        </p:nvSpPr>
        <p:spPr>
          <a:xfrm>
            <a:off x="3160664" y="2539736"/>
            <a:ext cx="396185" cy="3995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Oval 17">
            <a:extLst>
              <a:ext uri="{FF2B5EF4-FFF2-40B4-BE49-F238E27FC236}">
                <a16:creationId xmlns:a16="http://schemas.microsoft.com/office/drawing/2014/main" id="{965F1551-38C2-49C7-C263-FAF495A4371E}"/>
              </a:ext>
            </a:extLst>
          </p:cNvPr>
          <p:cNvSpPr/>
          <p:nvPr/>
        </p:nvSpPr>
        <p:spPr>
          <a:xfrm>
            <a:off x="6313098" y="3621861"/>
            <a:ext cx="471033" cy="39959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Oval 18">
            <a:extLst>
              <a:ext uri="{FF2B5EF4-FFF2-40B4-BE49-F238E27FC236}">
                <a16:creationId xmlns:a16="http://schemas.microsoft.com/office/drawing/2014/main" id="{B746D853-43BC-6754-0507-71B44DF25D5B}"/>
              </a:ext>
            </a:extLst>
          </p:cNvPr>
          <p:cNvSpPr/>
          <p:nvPr/>
        </p:nvSpPr>
        <p:spPr>
          <a:xfrm>
            <a:off x="5158191" y="4987010"/>
            <a:ext cx="408026" cy="36722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Oval 19">
            <a:extLst>
              <a:ext uri="{FF2B5EF4-FFF2-40B4-BE49-F238E27FC236}">
                <a16:creationId xmlns:a16="http://schemas.microsoft.com/office/drawing/2014/main" id="{1E6487DA-BD21-2766-FEFF-4CB9F4933E6D}"/>
              </a:ext>
            </a:extLst>
          </p:cNvPr>
          <p:cNvSpPr/>
          <p:nvPr/>
        </p:nvSpPr>
        <p:spPr>
          <a:xfrm>
            <a:off x="6052571" y="4528212"/>
            <a:ext cx="520330" cy="42849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Oval 20">
            <a:extLst>
              <a:ext uri="{FF2B5EF4-FFF2-40B4-BE49-F238E27FC236}">
                <a16:creationId xmlns:a16="http://schemas.microsoft.com/office/drawing/2014/main" id="{6FEA7ACC-7579-D1A2-853F-E87E78EA540A}"/>
              </a:ext>
            </a:extLst>
          </p:cNvPr>
          <p:cNvSpPr/>
          <p:nvPr/>
        </p:nvSpPr>
        <p:spPr>
          <a:xfrm>
            <a:off x="6929894" y="2754443"/>
            <a:ext cx="363877" cy="372372"/>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Oval 21">
            <a:extLst>
              <a:ext uri="{FF2B5EF4-FFF2-40B4-BE49-F238E27FC236}">
                <a16:creationId xmlns:a16="http://schemas.microsoft.com/office/drawing/2014/main" id="{3F4FD3BC-1684-5A77-E683-63C60FDB0087}"/>
              </a:ext>
            </a:extLst>
          </p:cNvPr>
          <p:cNvSpPr/>
          <p:nvPr/>
        </p:nvSpPr>
        <p:spPr>
          <a:xfrm>
            <a:off x="9611948" y="3398525"/>
            <a:ext cx="413111" cy="39953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Oval 22">
            <a:extLst>
              <a:ext uri="{FF2B5EF4-FFF2-40B4-BE49-F238E27FC236}">
                <a16:creationId xmlns:a16="http://schemas.microsoft.com/office/drawing/2014/main" id="{43521129-428B-69D2-DD6A-48BF692A38FD}"/>
              </a:ext>
            </a:extLst>
          </p:cNvPr>
          <p:cNvSpPr/>
          <p:nvPr/>
        </p:nvSpPr>
        <p:spPr>
          <a:xfrm>
            <a:off x="7844082" y="4728091"/>
            <a:ext cx="443810" cy="44039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Oval 23">
            <a:extLst>
              <a:ext uri="{FF2B5EF4-FFF2-40B4-BE49-F238E27FC236}">
                <a16:creationId xmlns:a16="http://schemas.microsoft.com/office/drawing/2014/main" id="{67FDE030-20D6-7E3D-1F86-86E94B74C337}"/>
              </a:ext>
            </a:extLst>
          </p:cNvPr>
          <p:cNvSpPr/>
          <p:nvPr/>
        </p:nvSpPr>
        <p:spPr>
          <a:xfrm>
            <a:off x="8065349" y="3269493"/>
            <a:ext cx="326421" cy="32642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Oval 24">
            <a:extLst>
              <a:ext uri="{FF2B5EF4-FFF2-40B4-BE49-F238E27FC236}">
                <a16:creationId xmlns:a16="http://schemas.microsoft.com/office/drawing/2014/main" id="{FA7C8A22-133A-DA09-B528-F7192CEEFD29}"/>
              </a:ext>
            </a:extLst>
          </p:cNvPr>
          <p:cNvSpPr/>
          <p:nvPr/>
        </p:nvSpPr>
        <p:spPr>
          <a:xfrm>
            <a:off x="8601523" y="5330225"/>
            <a:ext cx="370635" cy="350233"/>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Oval 25">
            <a:extLst>
              <a:ext uri="{FF2B5EF4-FFF2-40B4-BE49-F238E27FC236}">
                <a16:creationId xmlns:a16="http://schemas.microsoft.com/office/drawing/2014/main" id="{9059EFC8-9DBB-0909-1D31-5A977B9D329E}"/>
              </a:ext>
            </a:extLst>
          </p:cNvPr>
          <p:cNvSpPr/>
          <p:nvPr/>
        </p:nvSpPr>
        <p:spPr>
          <a:xfrm>
            <a:off x="8424275" y="3925617"/>
            <a:ext cx="397858" cy="38254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Oval 26">
            <a:extLst>
              <a:ext uri="{FF2B5EF4-FFF2-40B4-BE49-F238E27FC236}">
                <a16:creationId xmlns:a16="http://schemas.microsoft.com/office/drawing/2014/main" id="{6D6060AA-F37E-94A8-ED29-18A8B449E0A6}"/>
              </a:ext>
            </a:extLst>
          </p:cNvPr>
          <p:cNvSpPr/>
          <p:nvPr/>
        </p:nvSpPr>
        <p:spPr>
          <a:xfrm>
            <a:off x="5370371" y="3277660"/>
            <a:ext cx="544143" cy="49310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0" name="Rectangle: Rounded Corners 29">
            <a:extLst>
              <a:ext uri="{FF2B5EF4-FFF2-40B4-BE49-F238E27FC236}">
                <a16:creationId xmlns:a16="http://schemas.microsoft.com/office/drawing/2014/main" id="{D4FCC3BE-11B2-ECAE-337A-C0F2FA8EDF0E}"/>
              </a:ext>
            </a:extLst>
          </p:cNvPr>
          <p:cNvSpPr/>
          <p:nvPr/>
        </p:nvSpPr>
        <p:spPr>
          <a:xfrm>
            <a:off x="9392780" y="3517066"/>
            <a:ext cx="2329292" cy="2681261"/>
          </a:xfrm>
          <a:prstGeom prst="roundRect">
            <a:avLst/>
          </a:prstGeom>
          <a:solidFill>
            <a:srgbClr val="FFFF0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1" name="Oval 30">
            <a:extLst>
              <a:ext uri="{FF2B5EF4-FFF2-40B4-BE49-F238E27FC236}">
                <a16:creationId xmlns:a16="http://schemas.microsoft.com/office/drawing/2014/main" id="{3CD0B3DF-B47E-065F-C5FB-CC317DBC8E65}"/>
              </a:ext>
            </a:extLst>
          </p:cNvPr>
          <p:cNvSpPr/>
          <p:nvPr/>
        </p:nvSpPr>
        <p:spPr>
          <a:xfrm>
            <a:off x="10426819" y="4981467"/>
            <a:ext cx="448829" cy="48963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2" name="Oval 31">
            <a:extLst>
              <a:ext uri="{FF2B5EF4-FFF2-40B4-BE49-F238E27FC236}">
                <a16:creationId xmlns:a16="http://schemas.microsoft.com/office/drawing/2014/main" id="{6BBD8BF5-F34E-F3E4-66EF-FC9F61DE2228}"/>
              </a:ext>
            </a:extLst>
          </p:cNvPr>
          <p:cNvSpPr/>
          <p:nvPr/>
        </p:nvSpPr>
        <p:spPr>
          <a:xfrm>
            <a:off x="11777309" y="5474051"/>
            <a:ext cx="448829" cy="40802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3" name="Oval 32">
            <a:extLst>
              <a:ext uri="{FF2B5EF4-FFF2-40B4-BE49-F238E27FC236}">
                <a16:creationId xmlns:a16="http://schemas.microsoft.com/office/drawing/2014/main" id="{151E8446-62DB-454F-32AA-D11540BE9AE6}"/>
              </a:ext>
            </a:extLst>
          </p:cNvPr>
          <p:cNvSpPr/>
          <p:nvPr/>
        </p:nvSpPr>
        <p:spPr>
          <a:xfrm>
            <a:off x="9815729" y="5971031"/>
            <a:ext cx="408026" cy="408026"/>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Oval 33">
            <a:extLst>
              <a:ext uri="{FF2B5EF4-FFF2-40B4-BE49-F238E27FC236}">
                <a16:creationId xmlns:a16="http://schemas.microsoft.com/office/drawing/2014/main" id="{7A415F31-025D-C926-E26D-429D451C0E3C}"/>
              </a:ext>
            </a:extLst>
          </p:cNvPr>
          <p:cNvSpPr/>
          <p:nvPr/>
        </p:nvSpPr>
        <p:spPr>
          <a:xfrm>
            <a:off x="11776915" y="4301269"/>
            <a:ext cx="408026" cy="387625"/>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TextBox 34">
            <a:extLst>
              <a:ext uri="{FF2B5EF4-FFF2-40B4-BE49-F238E27FC236}">
                <a16:creationId xmlns:a16="http://schemas.microsoft.com/office/drawing/2014/main" id="{9F5BD70D-94FE-8808-FDBE-48F980548E70}"/>
              </a:ext>
            </a:extLst>
          </p:cNvPr>
          <p:cNvSpPr txBox="1"/>
          <p:nvPr/>
        </p:nvSpPr>
        <p:spPr>
          <a:xfrm>
            <a:off x="183349" y="758195"/>
            <a:ext cx="2028823" cy="400110"/>
          </a:xfrm>
          <a:prstGeom prst="rect">
            <a:avLst/>
          </a:prstGeom>
          <a:solidFill>
            <a:schemeClr val="accent4">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Clinical  Audit</a:t>
            </a:r>
            <a:endParaRPr lang="en-US" sz="2000" b="1"/>
          </a:p>
        </p:txBody>
      </p:sp>
      <p:sp>
        <p:nvSpPr>
          <p:cNvPr id="36" name="TextBox 35">
            <a:extLst>
              <a:ext uri="{FF2B5EF4-FFF2-40B4-BE49-F238E27FC236}">
                <a16:creationId xmlns:a16="http://schemas.microsoft.com/office/drawing/2014/main" id="{3BBE5B11-9975-F38C-6F7D-9E85117C7B0F}"/>
              </a:ext>
            </a:extLst>
          </p:cNvPr>
          <p:cNvSpPr txBox="1"/>
          <p:nvPr/>
        </p:nvSpPr>
        <p:spPr>
          <a:xfrm>
            <a:off x="2621340" y="1307292"/>
            <a:ext cx="1635919" cy="400110"/>
          </a:xfrm>
          <a:prstGeom prst="rect">
            <a:avLst/>
          </a:prstGeom>
          <a:solidFill>
            <a:schemeClr val="accent2">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Leadership</a:t>
            </a:r>
            <a:r>
              <a:rPr lang="en-GB" b="1">
                <a:ea typeface="+mn-lt"/>
                <a:cs typeface="+mn-lt"/>
              </a:rPr>
              <a:t> </a:t>
            </a:r>
            <a:endParaRPr lang="en-US" b="1"/>
          </a:p>
        </p:txBody>
      </p:sp>
      <p:sp>
        <p:nvSpPr>
          <p:cNvPr id="37" name="TextBox 36">
            <a:extLst>
              <a:ext uri="{FF2B5EF4-FFF2-40B4-BE49-F238E27FC236}">
                <a16:creationId xmlns:a16="http://schemas.microsoft.com/office/drawing/2014/main" id="{723E0E77-99F8-F0D2-F348-F114A94A66DE}"/>
              </a:ext>
            </a:extLst>
          </p:cNvPr>
          <p:cNvSpPr txBox="1"/>
          <p:nvPr/>
        </p:nvSpPr>
        <p:spPr>
          <a:xfrm>
            <a:off x="5164817" y="2131841"/>
            <a:ext cx="2171698" cy="400110"/>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Communication</a:t>
            </a:r>
            <a:endParaRPr lang="en-US" sz="2000" b="1"/>
          </a:p>
        </p:txBody>
      </p:sp>
      <p:sp>
        <p:nvSpPr>
          <p:cNvPr id="38" name="TextBox 37">
            <a:extLst>
              <a:ext uri="{FF2B5EF4-FFF2-40B4-BE49-F238E27FC236}">
                <a16:creationId xmlns:a16="http://schemas.microsoft.com/office/drawing/2014/main" id="{BFE04A29-9B91-3F00-5376-9A21FBFB382A}"/>
              </a:ext>
            </a:extLst>
          </p:cNvPr>
          <p:cNvSpPr txBox="1"/>
          <p:nvPr/>
        </p:nvSpPr>
        <p:spPr>
          <a:xfrm>
            <a:off x="7642004" y="2701404"/>
            <a:ext cx="1909762" cy="400110"/>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Governance</a:t>
            </a:r>
            <a:r>
              <a:rPr lang="en-GB" b="1">
                <a:ea typeface="+mn-lt"/>
                <a:cs typeface="+mn-lt"/>
              </a:rPr>
              <a:t>  </a:t>
            </a:r>
            <a:endParaRPr lang="en-US" b="1"/>
          </a:p>
        </p:txBody>
      </p:sp>
      <p:sp>
        <p:nvSpPr>
          <p:cNvPr id="39" name="TextBox 38">
            <a:extLst>
              <a:ext uri="{FF2B5EF4-FFF2-40B4-BE49-F238E27FC236}">
                <a16:creationId xmlns:a16="http://schemas.microsoft.com/office/drawing/2014/main" id="{497C768D-D830-8180-4AEC-A38FCCA05F71}"/>
              </a:ext>
            </a:extLst>
          </p:cNvPr>
          <p:cNvSpPr txBox="1"/>
          <p:nvPr/>
        </p:nvSpPr>
        <p:spPr>
          <a:xfrm>
            <a:off x="9814517" y="2622816"/>
            <a:ext cx="1909761" cy="707886"/>
          </a:xfrm>
          <a:prstGeom prst="rect">
            <a:avLst/>
          </a:prstGeom>
          <a:solidFill>
            <a:schemeClr val="accent5">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 External oversight</a:t>
            </a:r>
            <a:endParaRPr lang="en-US" sz="2000">
              <a:ea typeface="+mn-lt"/>
              <a:cs typeface="+mn-lt"/>
            </a:endParaRPr>
          </a:p>
        </p:txBody>
      </p:sp>
      <p:sp>
        <p:nvSpPr>
          <p:cNvPr id="40" name="TextBox 39">
            <a:extLst>
              <a:ext uri="{FF2B5EF4-FFF2-40B4-BE49-F238E27FC236}">
                <a16:creationId xmlns:a16="http://schemas.microsoft.com/office/drawing/2014/main" id="{0C0491C6-DA52-2852-2EE5-687DCC018F9E}"/>
              </a:ext>
            </a:extLst>
          </p:cNvPr>
          <p:cNvSpPr txBox="1"/>
          <p:nvPr/>
        </p:nvSpPr>
        <p:spPr>
          <a:xfrm>
            <a:off x="1118004" y="147828"/>
            <a:ext cx="10910886"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ea typeface="+mn-lt"/>
                <a:cs typeface="+mn-lt"/>
              </a:rPr>
              <a:t>Swiss Cheese Model Analysis of the Bristol Royal Infirmary Inquiry</a:t>
            </a:r>
            <a:endParaRPr lang="en-US" sz="2800"/>
          </a:p>
          <a:p>
            <a:pPr algn="l"/>
            <a:endParaRPr lang="en-GB"/>
          </a:p>
        </p:txBody>
      </p:sp>
      <p:sp>
        <p:nvSpPr>
          <p:cNvPr id="41" name="TextBox 40">
            <a:extLst>
              <a:ext uri="{FF2B5EF4-FFF2-40B4-BE49-F238E27FC236}">
                <a16:creationId xmlns:a16="http://schemas.microsoft.com/office/drawing/2014/main" id="{F9DF40F2-1D23-6245-19B0-16F81CE9AC5B}"/>
              </a:ext>
            </a:extLst>
          </p:cNvPr>
          <p:cNvSpPr txBox="1"/>
          <p:nvPr/>
        </p:nvSpPr>
        <p:spPr>
          <a:xfrm>
            <a:off x="-5150" y="3930634"/>
            <a:ext cx="242173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Limited monitoring of surgical outcomes (Kennedy, 2001) </a:t>
            </a:r>
            <a:endParaRPr lang="en-US" b="1"/>
          </a:p>
          <a:p>
            <a:pPr algn="l"/>
            <a:endParaRPr lang="en-GB"/>
          </a:p>
        </p:txBody>
      </p:sp>
      <p:sp>
        <p:nvSpPr>
          <p:cNvPr id="42" name="TextBox 41">
            <a:extLst>
              <a:ext uri="{FF2B5EF4-FFF2-40B4-BE49-F238E27FC236}">
                <a16:creationId xmlns:a16="http://schemas.microsoft.com/office/drawing/2014/main" id="{61CE4DF9-9AC9-BABD-8F4D-A15F417B542B}"/>
              </a:ext>
            </a:extLst>
          </p:cNvPr>
          <p:cNvSpPr txBox="1"/>
          <p:nvPr/>
        </p:nvSpPr>
        <p:spPr>
          <a:xfrm>
            <a:off x="2318864" y="4530571"/>
            <a:ext cx="210026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Failure to act on safety concerns </a:t>
            </a:r>
            <a:endParaRPr lang="en-US" b="1"/>
          </a:p>
        </p:txBody>
      </p:sp>
      <p:sp>
        <p:nvSpPr>
          <p:cNvPr id="43" name="TextBox 42">
            <a:extLst>
              <a:ext uri="{FF2B5EF4-FFF2-40B4-BE49-F238E27FC236}">
                <a16:creationId xmlns:a16="http://schemas.microsoft.com/office/drawing/2014/main" id="{64C25EA5-E8B2-E88A-5917-11E6B2A42E64}"/>
              </a:ext>
            </a:extLst>
          </p:cNvPr>
          <p:cNvSpPr txBox="1"/>
          <p:nvPr/>
        </p:nvSpPr>
        <p:spPr>
          <a:xfrm>
            <a:off x="4692109" y="5280336"/>
            <a:ext cx="244554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Poor information sharing between clinicians and families </a:t>
            </a:r>
            <a:endParaRPr lang="en-US" b="1"/>
          </a:p>
        </p:txBody>
      </p:sp>
      <p:sp>
        <p:nvSpPr>
          <p:cNvPr id="44" name="TextBox 43">
            <a:extLst>
              <a:ext uri="{FF2B5EF4-FFF2-40B4-BE49-F238E27FC236}">
                <a16:creationId xmlns:a16="http://schemas.microsoft.com/office/drawing/2014/main" id="{3A1EDE63-FBDB-B9FA-8A68-C69390D3C037}"/>
              </a:ext>
            </a:extLst>
          </p:cNvPr>
          <p:cNvSpPr txBox="1"/>
          <p:nvPr/>
        </p:nvSpPr>
        <p:spPr>
          <a:xfrm>
            <a:off x="7118063" y="5843013"/>
            <a:ext cx="2362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Weak quality assurance systems </a:t>
            </a:r>
            <a:endParaRPr lang="en-US" b="1"/>
          </a:p>
        </p:txBody>
      </p:sp>
      <p:sp>
        <p:nvSpPr>
          <p:cNvPr id="45" name="TextBox 44">
            <a:extLst>
              <a:ext uri="{FF2B5EF4-FFF2-40B4-BE49-F238E27FC236}">
                <a16:creationId xmlns:a16="http://schemas.microsoft.com/office/drawing/2014/main" id="{FB47F903-E84B-4EAD-05E8-8A25162C9722}"/>
              </a:ext>
            </a:extLst>
          </p:cNvPr>
          <p:cNvSpPr txBox="1"/>
          <p:nvPr/>
        </p:nvSpPr>
        <p:spPr>
          <a:xfrm>
            <a:off x="9819797" y="6212107"/>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Delayed regulatory intervention </a:t>
            </a:r>
            <a:endParaRPr lang="en-US" b="1"/>
          </a:p>
        </p:txBody>
      </p:sp>
      <p:cxnSp>
        <p:nvCxnSpPr>
          <p:cNvPr id="48" name="Straight Arrow Connector 47">
            <a:extLst>
              <a:ext uri="{FF2B5EF4-FFF2-40B4-BE49-F238E27FC236}">
                <a16:creationId xmlns:a16="http://schemas.microsoft.com/office/drawing/2014/main" id="{3EDC7FAB-5C5F-57A3-A6D0-6D451E81330D}"/>
              </a:ext>
            </a:extLst>
          </p:cNvPr>
          <p:cNvCxnSpPr/>
          <p:nvPr/>
        </p:nvCxnSpPr>
        <p:spPr>
          <a:xfrm>
            <a:off x="40802" y="1774916"/>
            <a:ext cx="11485950" cy="4141470"/>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50" name="TextBox 49">
            <a:extLst>
              <a:ext uri="{FF2B5EF4-FFF2-40B4-BE49-F238E27FC236}">
                <a16:creationId xmlns:a16="http://schemas.microsoft.com/office/drawing/2014/main" id="{4FB466FC-31F5-875E-6E78-EAF924F108B2}"/>
              </a:ext>
            </a:extLst>
          </p:cNvPr>
          <p:cNvSpPr txBox="1"/>
          <p:nvPr/>
        </p:nvSpPr>
        <p:spPr>
          <a:xfrm>
            <a:off x="20607" y="5359907"/>
            <a:ext cx="4386260" cy="1477328"/>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Multiple organisational failures aligned across several safety barriers, allowing patient harm to occur and highlighting weaknesses within the healthcare system (Reason, 2000).</a:t>
            </a:r>
            <a:endParaRPr lang="en-US" b="1"/>
          </a:p>
        </p:txBody>
      </p:sp>
      <p:sp>
        <p:nvSpPr>
          <p:cNvPr id="51" name="Oval 50">
            <a:extLst>
              <a:ext uri="{FF2B5EF4-FFF2-40B4-BE49-F238E27FC236}">
                <a16:creationId xmlns:a16="http://schemas.microsoft.com/office/drawing/2014/main" id="{DD3739E4-68DC-3DBB-5BF6-8CD1C7649DF5}"/>
              </a:ext>
            </a:extLst>
          </p:cNvPr>
          <p:cNvSpPr/>
          <p:nvPr/>
        </p:nvSpPr>
        <p:spPr>
          <a:xfrm>
            <a:off x="9617326" y="3850768"/>
            <a:ext cx="591638" cy="591638"/>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549530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1518F59-B8ED-587A-E855-0B67ADC8C7FA}"/>
              </a:ext>
            </a:extLst>
          </p:cNvPr>
          <p:cNvSpPr txBox="1"/>
          <p:nvPr/>
        </p:nvSpPr>
        <p:spPr>
          <a:xfrm>
            <a:off x="2475119" y="-2003"/>
            <a:ext cx="7767637"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Root Cause Analysis and Benchmarking</a:t>
            </a:r>
            <a:endParaRPr lang="en-US" sz="2800" b="1"/>
          </a:p>
        </p:txBody>
      </p:sp>
      <p:sp>
        <p:nvSpPr>
          <p:cNvPr id="5" name="TextBox 4">
            <a:extLst>
              <a:ext uri="{FF2B5EF4-FFF2-40B4-BE49-F238E27FC236}">
                <a16:creationId xmlns:a16="http://schemas.microsoft.com/office/drawing/2014/main" id="{9E25CFA7-7EF9-414C-BB18-A82C495DE9AA}"/>
              </a:ext>
            </a:extLst>
          </p:cNvPr>
          <p:cNvSpPr txBox="1"/>
          <p:nvPr/>
        </p:nvSpPr>
        <p:spPr>
          <a:xfrm>
            <a:off x="7424083" y="1030036"/>
            <a:ext cx="4433885" cy="4985980"/>
          </a:xfrm>
          <a:prstGeom prst="rect">
            <a:avLst/>
          </a:prstGeom>
          <a:solidFill>
            <a:schemeClr val="tx2">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000" b="1">
                <a:ea typeface="+mn-lt"/>
                <a:cs typeface="+mn-lt"/>
              </a:rPr>
              <a:t>Poor clinical governance (Scally and Donaldson, 1998)</a:t>
            </a:r>
            <a:endParaRPr lang="en-US" sz="2000" b="1">
              <a:ea typeface="+mn-lt"/>
              <a:cs typeface="+mn-lt"/>
            </a:endParaRPr>
          </a:p>
          <a:p>
            <a:pPr marL="285750" indent="-285750">
              <a:buFont typeface="Arial"/>
              <a:buChar char="•"/>
            </a:pPr>
            <a:endParaRPr lang="en-US" sz="2000" b="1"/>
          </a:p>
          <a:p>
            <a:pPr marL="285750" indent="-285750">
              <a:buFont typeface="Arial"/>
              <a:buChar char="•"/>
            </a:pPr>
            <a:r>
              <a:rPr lang="en-GB" sz="2000" b="1">
                <a:ea typeface="+mn-lt"/>
                <a:cs typeface="+mn-lt"/>
              </a:rPr>
              <a:t>Inadequate monitoring of surgical outcomes (Kennedy, 2001) </a:t>
            </a:r>
            <a:endParaRPr lang="en-GB" sz="2000" b="1"/>
          </a:p>
          <a:p>
            <a:pPr marL="285750" indent="-285750">
              <a:buFont typeface="Arial"/>
              <a:buChar char="•"/>
            </a:pPr>
            <a:endParaRPr lang="en-GB" sz="2000" b="1">
              <a:ea typeface="+mn-lt"/>
              <a:cs typeface="+mn-lt"/>
            </a:endParaRPr>
          </a:p>
          <a:p>
            <a:pPr marL="285750" indent="-285750">
              <a:buFont typeface="Arial"/>
              <a:buChar char="•"/>
            </a:pPr>
            <a:r>
              <a:rPr lang="en-GB" sz="2000" b="1">
                <a:ea typeface="+mn-lt"/>
                <a:cs typeface="+mn-lt"/>
              </a:rPr>
              <a:t>Poor communication between healthcare professionals and families (Teasdale, 2002) </a:t>
            </a:r>
            <a:endParaRPr lang="en-GB" sz="2000" b="1"/>
          </a:p>
          <a:p>
            <a:pPr marL="285750" indent="-285750">
              <a:buFont typeface="Arial"/>
              <a:buChar char="•"/>
            </a:pPr>
            <a:endParaRPr lang="en-GB" sz="2000" b="1">
              <a:ea typeface="+mn-lt"/>
              <a:cs typeface="+mn-lt"/>
            </a:endParaRPr>
          </a:p>
          <a:p>
            <a:pPr marL="285750" indent="-285750">
              <a:buFont typeface="Arial"/>
              <a:buChar char="•"/>
            </a:pPr>
            <a:r>
              <a:rPr lang="en-GB" sz="2000" b="1">
                <a:ea typeface="+mn-lt"/>
                <a:cs typeface="+mn-lt"/>
              </a:rPr>
              <a:t>Weak leadership and decision-making (Dyer, 2001) </a:t>
            </a:r>
          </a:p>
          <a:p>
            <a:pPr marL="285750" indent="-285750">
              <a:buFont typeface="Arial"/>
              <a:buChar char="•"/>
            </a:pPr>
            <a:endParaRPr lang="en-GB" sz="2000" b="1"/>
          </a:p>
          <a:p>
            <a:pPr marL="342900" indent="-342900">
              <a:buFont typeface="Arial"/>
              <a:buChar char="•"/>
            </a:pPr>
            <a:r>
              <a:rPr lang="en-GB" sz="2000" b="1">
                <a:ea typeface="+mn-lt"/>
                <a:cs typeface="+mn-lt"/>
              </a:rPr>
              <a:t>Delayed external intervention (Department of Health, 2002) </a:t>
            </a:r>
          </a:p>
          <a:p>
            <a:endParaRPr lang="en-GB"/>
          </a:p>
        </p:txBody>
      </p:sp>
      <p:sp>
        <p:nvSpPr>
          <p:cNvPr id="6" name="TextBox 5">
            <a:extLst>
              <a:ext uri="{FF2B5EF4-FFF2-40B4-BE49-F238E27FC236}">
                <a16:creationId xmlns:a16="http://schemas.microsoft.com/office/drawing/2014/main" id="{FCF8A515-9B39-A769-FD6E-8D504BF08A99}"/>
              </a:ext>
            </a:extLst>
          </p:cNvPr>
          <p:cNvSpPr txBox="1"/>
          <p:nvPr/>
        </p:nvSpPr>
        <p:spPr>
          <a:xfrm>
            <a:off x="8495581" y="530237"/>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Root Cause Analysis </a:t>
            </a:r>
            <a:endParaRPr lang="en-US" sz="2000" b="1"/>
          </a:p>
        </p:txBody>
      </p:sp>
      <p:graphicFrame>
        <p:nvGraphicFramePr>
          <p:cNvPr id="10" name="Table 9">
            <a:extLst>
              <a:ext uri="{FF2B5EF4-FFF2-40B4-BE49-F238E27FC236}">
                <a16:creationId xmlns:a16="http://schemas.microsoft.com/office/drawing/2014/main" id="{3886B572-5C6E-BE12-36E6-620E96D6AB1E}"/>
              </a:ext>
            </a:extLst>
          </p:cNvPr>
          <p:cNvGraphicFramePr>
            <a:graphicFrameLocks noGrp="1"/>
          </p:cNvGraphicFramePr>
          <p:nvPr>
            <p:extLst>
              <p:ext uri="{D42A27DB-BD31-4B8C-83A1-F6EECF244321}">
                <p14:modId xmlns:p14="http://schemas.microsoft.com/office/powerpoint/2010/main" val="689270255"/>
              </p:ext>
            </p:extLst>
          </p:nvPr>
        </p:nvGraphicFramePr>
        <p:xfrm>
          <a:off x="344805" y="924782"/>
          <a:ext cx="6780034" cy="4419600"/>
        </p:xfrm>
        <a:graphic>
          <a:graphicData uri="http://schemas.openxmlformats.org/drawingml/2006/table">
            <a:tbl>
              <a:tblPr firstRow="1" bandRow="1">
                <a:tableStyleId>{5C22544A-7EE6-4342-B048-85BDC9FD1C3A}</a:tableStyleId>
              </a:tblPr>
              <a:tblGrid>
                <a:gridCol w="3390017">
                  <a:extLst>
                    <a:ext uri="{9D8B030D-6E8A-4147-A177-3AD203B41FA5}">
                      <a16:colId xmlns:a16="http://schemas.microsoft.com/office/drawing/2014/main" val="1562282773"/>
                    </a:ext>
                  </a:extLst>
                </a:gridCol>
                <a:gridCol w="3390017">
                  <a:extLst>
                    <a:ext uri="{9D8B030D-6E8A-4147-A177-3AD203B41FA5}">
                      <a16:colId xmlns:a16="http://schemas.microsoft.com/office/drawing/2014/main" val="2069723429"/>
                    </a:ext>
                  </a:extLst>
                </a:gridCol>
              </a:tblGrid>
              <a:tr h="595808">
                <a:tc>
                  <a:txBody>
                    <a:bodyPr/>
                    <a:lstStyle/>
                    <a:p>
                      <a:pPr lvl="0">
                        <a:buNone/>
                      </a:pPr>
                      <a:r>
                        <a:rPr lang="en-GB" sz="2000" b="0" i="0" u="none" strike="noStrike" noProof="0">
                          <a:solidFill>
                            <a:schemeClr val="bg1"/>
                          </a:solidFill>
                          <a:latin typeface="Aptos"/>
                        </a:rPr>
                        <a:t>Expected Standard</a:t>
                      </a:r>
                      <a:endParaRPr lang="en-US" sz="2000">
                        <a:solidFill>
                          <a:schemeClr val="bg1"/>
                        </a:solidFill>
                      </a:endParaRPr>
                    </a:p>
                  </a:txBody>
                  <a:tcPr/>
                </a:tc>
                <a:tc>
                  <a:txBody>
                    <a:bodyPr/>
                    <a:lstStyle/>
                    <a:p>
                      <a:pPr lvl="0" algn="ctr">
                        <a:lnSpc>
                          <a:spcPct val="100000"/>
                        </a:lnSpc>
                        <a:spcBef>
                          <a:spcPts val="0"/>
                        </a:spcBef>
                        <a:spcAft>
                          <a:spcPts val="0"/>
                        </a:spcAft>
                        <a:buNone/>
                      </a:pPr>
                      <a:r>
                        <a:rPr lang="en-GB" b="1"/>
                        <a:t>Bristol Reality</a:t>
                      </a:r>
                      <a:endParaRPr lang="en-US"/>
                    </a:p>
                    <a:p>
                      <a:pPr lvl="0">
                        <a:buNone/>
                      </a:pPr>
                      <a:r>
                        <a:rPr lang="en-GB">
                          <a:solidFill>
                            <a:schemeClr val="tx2"/>
                          </a:solidFill>
                        </a:rPr>
                        <a:t> </a:t>
                      </a:r>
                    </a:p>
                  </a:txBody>
                  <a:tcPr/>
                </a:tc>
                <a:extLst>
                  <a:ext uri="{0D108BD9-81ED-4DB2-BD59-A6C34878D82A}">
                    <a16:rowId xmlns:a16="http://schemas.microsoft.com/office/drawing/2014/main" val="355523233"/>
                  </a:ext>
                </a:extLst>
              </a:tr>
              <a:tr h="595808">
                <a:tc>
                  <a:txBody>
                    <a:bodyPr/>
                    <a:lstStyle/>
                    <a:p>
                      <a:pPr lvl="0">
                        <a:buNone/>
                      </a:pPr>
                      <a:r>
                        <a:rPr lang="en-GB" sz="2000" b="1" i="0" u="none" strike="noStrike" noProof="0">
                          <a:solidFill>
                            <a:schemeClr val="tx2"/>
                          </a:solidFill>
                          <a:latin typeface="Aptos"/>
                        </a:rPr>
                        <a:t>Effective clinical governance </a:t>
                      </a:r>
                      <a:endParaRPr lang="en-US" sz="2000" b="1"/>
                    </a:p>
                  </a:txBody>
                  <a:tcPr/>
                </a:tc>
                <a:tc>
                  <a:txBody>
                    <a:bodyPr/>
                    <a:lstStyle/>
                    <a:p>
                      <a:pPr lvl="0" algn="l">
                        <a:lnSpc>
                          <a:spcPct val="100000"/>
                        </a:lnSpc>
                        <a:spcBef>
                          <a:spcPts val="0"/>
                        </a:spcBef>
                        <a:spcAft>
                          <a:spcPts val="0"/>
                        </a:spcAft>
                        <a:buNone/>
                      </a:pPr>
                      <a:r>
                        <a:rPr lang="en-GB" sz="2000" b="1"/>
                        <a:t>Weak governance systems</a:t>
                      </a:r>
                      <a:endParaRPr lang="en-US" sz="2000" b="1"/>
                    </a:p>
                    <a:p>
                      <a:pPr lvl="0">
                        <a:buNone/>
                      </a:pPr>
                      <a:r>
                        <a:rPr lang="en-GB">
                          <a:solidFill>
                            <a:schemeClr val="tx2"/>
                          </a:solidFill>
                        </a:rPr>
                        <a:t> </a:t>
                      </a:r>
                    </a:p>
                  </a:txBody>
                  <a:tcPr/>
                </a:tc>
                <a:extLst>
                  <a:ext uri="{0D108BD9-81ED-4DB2-BD59-A6C34878D82A}">
                    <a16:rowId xmlns:a16="http://schemas.microsoft.com/office/drawing/2014/main" val="227700688"/>
                  </a:ext>
                </a:extLst>
              </a:tr>
              <a:tr h="595808">
                <a:tc>
                  <a:txBody>
                    <a:bodyPr/>
                    <a:lstStyle/>
                    <a:p>
                      <a:pPr lvl="0">
                        <a:buNone/>
                      </a:pPr>
                      <a:r>
                        <a:rPr lang="en-GB" sz="2000" b="1" i="0" u="none" strike="noStrike" noProof="0">
                          <a:solidFill>
                            <a:schemeClr val="tx2"/>
                          </a:solidFill>
                          <a:latin typeface="Aptos"/>
                        </a:rPr>
                        <a:t>Continuous monitoring of outcomes </a:t>
                      </a:r>
                      <a:endParaRPr lang="en-US" sz="2000" b="1"/>
                    </a:p>
                  </a:txBody>
                  <a:tcPr/>
                </a:tc>
                <a:tc>
                  <a:txBody>
                    <a:bodyPr/>
                    <a:lstStyle/>
                    <a:p>
                      <a:pPr lvl="0">
                        <a:buNone/>
                      </a:pPr>
                      <a:r>
                        <a:rPr lang="en-GB" sz="2000" b="1" i="0" u="none" strike="noStrike" noProof="0">
                          <a:solidFill>
                            <a:schemeClr val="tx2"/>
                          </a:solidFill>
                          <a:latin typeface="Aptos"/>
                        </a:rPr>
                        <a:t>Limited monitoring of mortality rates </a:t>
                      </a:r>
                      <a:endParaRPr lang="en-US" sz="2000" b="1"/>
                    </a:p>
                  </a:txBody>
                  <a:tcPr/>
                </a:tc>
                <a:extLst>
                  <a:ext uri="{0D108BD9-81ED-4DB2-BD59-A6C34878D82A}">
                    <a16:rowId xmlns:a16="http://schemas.microsoft.com/office/drawing/2014/main" val="2844416637"/>
                  </a:ext>
                </a:extLst>
              </a:tr>
              <a:tr h="595808">
                <a:tc>
                  <a:txBody>
                    <a:bodyPr/>
                    <a:lstStyle/>
                    <a:p>
                      <a:pPr lvl="0">
                        <a:buNone/>
                      </a:pPr>
                      <a:r>
                        <a:rPr lang="en-GB" sz="2000" b="1" i="0" u="none" strike="noStrike" noProof="0">
                          <a:solidFill>
                            <a:schemeClr val="tx2"/>
                          </a:solidFill>
                          <a:latin typeface="Aptos"/>
                        </a:rPr>
                        <a:t>Open communication and transparency </a:t>
                      </a:r>
                      <a:endParaRPr lang="en-US" sz="2000" b="1"/>
                    </a:p>
                  </a:txBody>
                  <a:tcPr/>
                </a:tc>
                <a:tc>
                  <a:txBody>
                    <a:bodyPr/>
                    <a:lstStyle/>
                    <a:p>
                      <a:pPr lvl="0">
                        <a:buNone/>
                      </a:pPr>
                      <a:r>
                        <a:rPr lang="en-GB" sz="2000" b="1" i="0" u="none" strike="noStrike" noProof="0">
                          <a:solidFill>
                            <a:schemeClr val="tx2"/>
                          </a:solidFill>
                          <a:latin typeface="Aptos"/>
                        </a:rPr>
                        <a:t>Concerns not acted upon </a:t>
                      </a:r>
                      <a:endParaRPr lang="en-US" sz="2000" b="1"/>
                    </a:p>
                  </a:txBody>
                  <a:tcPr/>
                </a:tc>
                <a:extLst>
                  <a:ext uri="{0D108BD9-81ED-4DB2-BD59-A6C34878D82A}">
                    <a16:rowId xmlns:a16="http://schemas.microsoft.com/office/drawing/2014/main" val="4094681451"/>
                  </a:ext>
                </a:extLst>
              </a:tr>
              <a:tr h="595808">
                <a:tc>
                  <a:txBody>
                    <a:bodyPr/>
                    <a:lstStyle/>
                    <a:p>
                      <a:pPr lvl="0">
                        <a:buNone/>
                      </a:pPr>
                      <a:r>
                        <a:rPr lang="en-GB" sz="2000" b="1" i="0" u="none" strike="noStrike" noProof="0">
                          <a:solidFill>
                            <a:schemeClr val="tx2"/>
                          </a:solidFill>
                          <a:latin typeface="Aptos"/>
                        </a:rPr>
                        <a:t>Strong leadership </a:t>
                      </a:r>
                      <a:endParaRPr lang="en-US" sz="2000" b="1"/>
                    </a:p>
                  </a:txBody>
                  <a:tcPr/>
                </a:tc>
                <a:tc>
                  <a:txBody>
                    <a:bodyPr/>
                    <a:lstStyle/>
                    <a:p>
                      <a:pPr lvl="0" algn="l">
                        <a:lnSpc>
                          <a:spcPct val="100000"/>
                        </a:lnSpc>
                        <a:spcBef>
                          <a:spcPts val="0"/>
                        </a:spcBef>
                        <a:spcAft>
                          <a:spcPts val="0"/>
                        </a:spcAft>
                        <a:buNone/>
                      </a:pPr>
                      <a:r>
                        <a:rPr lang="en-GB" sz="2000" b="1"/>
                        <a:t>Leadership failures identified</a:t>
                      </a:r>
                      <a:endParaRPr lang="en-US" sz="2000" b="1"/>
                    </a:p>
                    <a:p>
                      <a:pPr lvl="0">
                        <a:buNone/>
                      </a:pPr>
                      <a:r>
                        <a:rPr lang="en-GB">
                          <a:solidFill>
                            <a:schemeClr val="tx2"/>
                          </a:solidFill>
                        </a:rPr>
                        <a:t> </a:t>
                      </a:r>
                    </a:p>
                  </a:txBody>
                  <a:tcPr/>
                </a:tc>
                <a:extLst>
                  <a:ext uri="{0D108BD9-81ED-4DB2-BD59-A6C34878D82A}">
                    <a16:rowId xmlns:a16="http://schemas.microsoft.com/office/drawing/2014/main" val="3098588906"/>
                  </a:ext>
                </a:extLst>
              </a:tr>
              <a:tr h="595808">
                <a:tc>
                  <a:txBody>
                    <a:bodyPr/>
                    <a:lstStyle/>
                    <a:p>
                      <a:pPr lvl="0">
                        <a:buNone/>
                      </a:pPr>
                      <a:r>
                        <a:rPr lang="en-GB" sz="2000" b="1" i="0" u="none" strike="noStrike" noProof="0">
                          <a:solidFill>
                            <a:schemeClr val="tx2"/>
                          </a:solidFill>
                          <a:latin typeface="Aptos"/>
                        </a:rPr>
                        <a:t>Safe and effective care </a:t>
                      </a:r>
                      <a:endParaRPr lang="en-US" sz="2000" b="1"/>
                    </a:p>
                  </a:txBody>
                  <a:tcPr/>
                </a:tc>
                <a:tc>
                  <a:txBody>
                    <a:bodyPr/>
                    <a:lstStyle/>
                    <a:p>
                      <a:pPr lvl="0" algn="l">
                        <a:lnSpc>
                          <a:spcPct val="100000"/>
                        </a:lnSpc>
                        <a:spcBef>
                          <a:spcPts val="0"/>
                        </a:spcBef>
                        <a:spcAft>
                          <a:spcPts val="0"/>
                        </a:spcAft>
                        <a:buNone/>
                      </a:pPr>
                      <a:r>
                        <a:rPr lang="en-GB" sz="2000" b="1"/>
                        <a:t>Increased mortality rates</a:t>
                      </a:r>
                      <a:endParaRPr lang="en-US" sz="2000" b="1"/>
                    </a:p>
                    <a:p>
                      <a:pPr lvl="0">
                        <a:buNone/>
                      </a:pPr>
                      <a:r>
                        <a:rPr lang="en-GB" sz="2000" b="1">
                          <a:solidFill>
                            <a:schemeClr val="tx2"/>
                          </a:solidFill>
                        </a:rPr>
                        <a:t> </a:t>
                      </a:r>
                    </a:p>
                  </a:txBody>
                  <a:tcPr/>
                </a:tc>
                <a:extLst>
                  <a:ext uri="{0D108BD9-81ED-4DB2-BD59-A6C34878D82A}">
                    <a16:rowId xmlns:a16="http://schemas.microsoft.com/office/drawing/2014/main" val="1692723404"/>
                  </a:ext>
                </a:extLst>
              </a:tr>
            </a:tbl>
          </a:graphicData>
        </a:graphic>
      </p:graphicFrame>
      <p:sp>
        <p:nvSpPr>
          <p:cNvPr id="11" name="TextBox 10">
            <a:extLst>
              <a:ext uri="{FF2B5EF4-FFF2-40B4-BE49-F238E27FC236}">
                <a16:creationId xmlns:a16="http://schemas.microsoft.com/office/drawing/2014/main" id="{53AE779B-9E59-BCEE-EDB2-458882FF34BC}"/>
              </a:ext>
            </a:extLst>
          </p:cNvPr>
          <p:cNvSpPr txBox="1"/>
          <p:nvPr/>
        </p:nvSpPr>
        <p:spPr>
          <a:xfrm>
            <a:off x="1098128" y="523414"/>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Benchmarking  </a:t>
            </a:r>
            <a:endParaRPr lang="en-US" sz="2000" b="1"/>
          </a:p>
        </p:txBody>
      </p:sp>
      <p:sp>
        <p:nvSpPr>
          <p:cNvPr id="12" name="TextBox 11">
            <a:extLst>
              <a:ext uri="{FF2B5EF4-FFF2-40B4-BE49-F238E27FC236}">
                <a16:creationId xmlns:a16="http://schemas.microsoft.com/office/drawing/2014/main" id="{5689276E-140F-ED48-BA9C-865134929981}"/>
              </a:ext>
            </a:extLst>
          </p:cNvPr>
          <p:cNvSpPr txBox="1"/>
          <p:nvPr/>
        </p:nvSpPr>
        <p:spPr>
          <a:xfrm>
            <a:off x="147760" y="5412847"/>
            <a:ext cx="7172323" cy="1323439"/>
          </a:xfrm>
          <a:prstGeom prst="rect">
            <a:avLst/>
          </a:prstGeom>
          <a:solidFill>
            <a:schemeClr val="tx2">
              <a:lumMod val="25000"/>
              <a:lumOff val="7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Benchmarking demonstrates a significant gap between expected standards of care and actual practice at Bristol Royal Infirmary, highlighting systemic weaknesses in quality assurance and patient safety processes (Donabedian, 1988).</a:t>
            </a:r>
            <a:endParaRPr lang="en-US" sz="2000" b="1"/>
          </a:p>
        </p:txBody>
      </p:sp>
    </p:spTree>
    <p:extLst>
      <p:ext uri="{BB962C8B-B14F-4D97-AF65-F5344CB8AC3E}">
        <p14:creationId xmlns:p14="http://schemas.microsoft.com/office/powerpoint/2010/main" val="2679159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4D9BF4A-6DC1-F4FC-6019-182B66B00E1A}"/>
              </a:ext>
            </a:extLst>
          </p:cNvPr>
          <p:cNvSpPr txBox="1"/>
          <p:nvPr/>
        </p:nvSpPr>
        <p:spPr>
          <a:xfrm>
            <a:off x="20650" y="-925"/>
            <a:ext cx="6231730" cy="461665"/>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Lessons Learned and Quality Improvement</a:t>
            </a:r>
          </a:p>
        </p:txBody>
      </p:sp>
      <p:sp>
        <p:nvSpPr>
          <p:cNvPr id="5" name="TextBox 4">
            <a:extLst>
              <a:ext uri="{FF2B5EF4-FFF2-40B4-BE49-F238E27FC236}">
                <a16:creationId xmlns:a16="http://schemas.microsoft.com/office/drawing/2014/main" id="{F7E14ADD-B6A2-42AB-9DDF-4DD2F91C6488}"/>
              </a:ext>
            </a:extLst>
          </p:cNvPr>
          <p:cNvSpPr txBox="1"/>
          <p:nvPr/>
        </p:nvSpPr>
        <p:spPr>
          <a:xfrm>
            <a:off x="11643" y="908189"/>
            <a:ext cx="7886700" cy="1292662"/>
          </a:xfrm>
          <a:prstGeom prst="rect">
            <a:avLst/>
          </a:prstGeom>
          <a:solidFill>
            <a:schemeClr val="accent3">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Bristol Inquiry highlighted the importance of strong clinical governance in maintaining patient safety and quality standards (Scally and Donaldson, 1998).</a:t>
            </a:r>
            <a:endParaRPr lang="en-US" sz="2000" b="1"/>
          </a:p>
          <a:p>
            <a:endParaRPr lang="en-GB"/>
          </a:p>
        </p:txBody>
      </p:sp>
      <p:sp>
        <p:nvSpPr>
          <p:cNvPr id="6" name="TextBox 5">
            <a:extLst>
              <a:ext uri="{FF2B5EF4-FFF2-40B4-BE49-F238E27FC236}">
                <a16:creationId xmlns:a16="http://schemas.microsoft.com/office/drawing/2014/main" id="{361679D9-8D59-A448-DB4A-3B6B775E481F}"/>
              </a:ext>
            </a:extLst>
          </p:cNvPr>
          <p:cNvSpPr txBox="1"/>
          <p:nvPr/>
        </p:nvSpPr>
        <p:spPr>
          <a:xfrm>
            <a:off x="14421" y="2259420"/>
            <a:ext cx="7886699" cy="1292662"/>
          </a:xfrm>
          <a:prstGeom prst="rect">
            <a:avLst/>
          </a:prstGeom>
          <a:solidFill>
            <a:srgbClr val="FFFF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Healthcare organisations should use clinical audit and outcome monitoring to identify risks before patient harm occurs (Department of Health, 2000).</a:t>
            </a:r>
            <a:endParaRPr lang="en-US" sz="2000"/>
          </a:p>
          <a:p>
            <a:pPr algn="l"/>
            <a:endParaRPr lang="en-GB"/>
          </a:p>
        </p:txBody>
      </p:sp>
      <p:sp>
        <p:nvSpPr>
          <p:cNvPr id="7" name="TextBox 6">
            <a:extLst>
              <a:ext uri="{FF2B5EF4-FFF2-40B4-BE49-F238E27FC236}">
                <a16:creationId xmlns:a16="http://schemas.microsoft.com/office/drawing/2014/main" id="{21E53449-E1D5-0A8C-8723-9F8C517F5B6C}"/>
              </a:ext>
            </a:extLst>
          </p:cNvPr>
          <p:cNvSpPr txBox="1"/>
          <p:nvPr/>
        </p:nvSpPr>
        <p:spPr>
          <a:xfrm>
            <a:off x="-925" y="3549795"/>
            <a:ext cx="7886699" cy="1292662"/>
          </a:xfrm>
          <a:prstGeom prst="rect">
            <a:avLst/>
          </a:prstGeom>
          <a:solidFill>
            <a:srgbClr val="FFC00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Patient and family concerns should be viewed as valuable sources of information for service improvement (Walshe and Higgins, 2002).</a:t>
            </a:r>
            <a:endParaRPr lang="en-US" sz="2000" b="1"/>
          </a:p>
          <a:p>
            <a:pPr algn="l"/>
            <a:endParaRPr lang="en-GB"/>
          </a:p>
        </p:txBody>
      </p:sp>
      <p:sp>
        <p:nvSpPr>
          <p:cNvPr id="8" name="TextBox 7">
            <a:extLst>
              <a:ext uri="{FF2B5EF4-FFF2-40B4-BE49-F238E27FC236}">
                <a16:creationId xmlns:a16="http://schemas.microsoft.com/office/drawing/2014/main" id="{9DB42D45-B383-A90B-DDD0-1170801D4DA2}"/>
              </a:ext>
            </a:extLst>
          </p:cNvPr>
          <p:cNvSpPr txBox="1"/>
          <p:nvPr/>
        </p:nvSpPr>
        <p:spPr>
          <a:xfrm>
            <a:off x="21433" y="4614482"/>
            <a:ext cx="7886699" cy="1292662"/>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A culture of openness and transparency is essential for promoting organisational learning and preventing future failures (Maclean, 2001)</a:t>
            </a:r>
            <a:r>
              <a:rPr lang="en-GB" b="1">
                <a:ea typeface="+mn-lt"/>
                <a:cs typeface="+mn-lt"/>
              </a:rPr>
              <a:t>.</a:t>
            </a:r>
            <a:endParaRPr lang="en-US"/>
          </a:p>
          <a:p>
            <a:pPr algn="l"/>
            <a:endParaRPr lang="en-GB"/>
          </a:p>
        </p:txBody>
      </p:sp>
      <p:sp>
        <p:nvSpPr>
          <p:cNvPr id="9" name="TextBox 8">
            <a:extLst>
              <a:ext uri="{FF2B5EF4-FFF2-40B4-BE49-F238E27FC236}">
                <a16:creationId xmlns:a16="http://schemas.microsoft.com/office/drawing/2014/main" id="{75C18ABD-B442-36E2-57C0-54E8AE0B33E1}"/>
              </a:ext>
            </a:extLst>
          </p:cNvPr>
          <p:cNvSpPr txBox="1"/>
          <p:nvPr/>
        </p:nvSpPr>
        <p:spPr>
          <a:xfrm>
            <a:off x="17331" y="5661838"/>
            <a:ext cx="10744198" cy="1323439"/>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The Bristol Inquiry demonstrated that quality improvement is not achieved solely through policy changes but requires a sustained commitment to organisational learning, transparency and continuous monitoring of healthcare outcomes (Department of Health, 2002).</a:t>
            </a:r>
            <a:endParaRPr lang="en-US" sz="2000" b="1"/>
          </a:p>
        </p:txBody>
      </p:sp>
      <p:pic>
        <p:nvPicPr>
          <p:cNvPr id="12" name="Picture 11" descr="A group of people in medical uniforms looking at papers&#10;&#10;AI-generated content may be incorrect.">
            <a:extLst>
              <a:ext uri="{FF2B5EF4-FFF2-40B4-BE49-F238E27FC236}">
                <a16:creationId xmlns:a16="http://schemas.microsoft.com/office/drawing/2014/main" id="{BA13C565-88D4-0B58-BB8C-E425D66D0F86}"/>
              </a:ext>
            </a:extLst>
          </p:cNvPr>
          <p:cNvPicPr>
            <a:picLocks noChangeAspect="1"/>
          </p:cNvPicPr>
          <p:nvPr/>
        </p:nvPicPr>
        <p:blipFill>
          <a:blip r:embed="rId3"/>
          <a:stretch>
            <a:fillRect/>
          </a:stretch>
        </p:blipFill>
        <p:spPr>
          <a:xfrm>
            <a:off x="7928537" y="0"/>
            <a:ext cx="4264488" cy="2512218"/>
          </a:xfrm>
          <a:prstGeom prst="rect">
            <a:avLst/>
          </a:prstGeom>
        </p:spPr>
      </p:pic>
      <p:pic>
        <p:nvPicPr>
          <p:cNvPr id="14" name="Picture 13" descr="A person wearing a face mask and stethoscope around his neck&#10;&#10;AI-generated content may be incorrect.">
            <a:extLst>
              <a:ext uri="{FF2B5EF4-FFF2-40B4-BE49-F238E27FC236}">
                <a16:creationId xmlns:a16="http://schemas.microsoft.com/office/drawing/2014/main" id="{E3787622-71B0-80C5-9532-58CF174E047F}"/>
              </a:ext>
            </a:extLst>
          </p:cNvPr>
          <p:cNvPicPr>
            <a:picLocks noChangeAspect="1"/>
          </p:cNvPicPr>
          <p:nvPr/>
        </p:nvPicPr>
        <p:blipFill>
          <a:blip r:embed="rId4"/>
          <a:stretch>
            <a:fillRect/>
          </a:stretch>
        </p:blipFill>
        <p:spPr>
          <a:xfrm>
            <a:off x="7905748" y="2512219"/>
            <a:ext cx="4286252" cy="2536033"/>
          </a:xfrm>
          <a:prstGeom prst="rect">
            <a:avLst/>
          </a:prstGeom>
        </p:spPr>
      </p:pic>
      <p:sp>
        <p:nvSpPr>
          <p:cNvPr id="2" name="TextBox 1">
            <a:extLst>
              <a:ext uri="{FF2B5EF4-FFF2-40B4-BE49-F238E27FC236}">
                <a16:creationId xmlns:a16="http://schemas.microsoft.com/office/drawing/2014/main" id="{4DD7BE54-6B47-48CE-D9F3-674E6CE4B918}"/>
              </a:ext>
            </a:extLst>
          </p:cNvPr>
          <p:cNvSpPr txBox="1"/>
          <p:nvPr/>
        </p:nvSpPr>
        <p:spPr>
          <a:xfrm>
            <a:off x="8684050" y="525451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chemeClr val="bg1"/>
                </a:solidFill>
              </a:rPr>
              <a:t>Stock image used</a:t>
            </a:r>
          </a:p>
        </p:txBody>
      </p:sp>
    </p:spTree>
    <p:extLst>
      <p:ext uri="{BB962C8B-B14F-4D97-AF65-F5344CB8AC3E}">
        <p14:creationId xmlns:p14="http://schemas.microsoft.com/office/powerpoint/2010/main" val="1632822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796B115-57D4-E8D0-0A7C-F02A22C02E12}"/>
              </a:ext>
            </a:extLst>
          </p:cNvPr>
          <p:cNvSpPr txBox="1"/>
          <p:nvPr/>
        </p:nvSpPr>
        <p:spPr>
          <a:xfrm>
            <a:off x="1360967" y="133028"/>
            <a:ext cx="8861611" cy="523220"/>
          </a:xfrm>
          <a:prstGeom prst="rect">
            <a:avLst/>
          </a:prstGeom>
          <a:solidFill>
            <a:schemeClr val="accent6">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t>Policy Implications and Impact on Service Delivery</a:t>
            </a:r>
            <a:endParaRPr lang="en-US" sz="2800" b="1"/>
          </a:p>
        </p:txBody>
      </p:sp>
      <p:sp>
        <p:nvSpPr>
          <p:cNvPr id="5" name="TextBox 4">
            <a:extLst>
              <a:ext uri="{FF2B5EF4-FFF2-40B4-BE49-F238E27FC236}">
                <a16:creationId xmlns:a16="http://schemas.microsoft.com/office/drawing/2014/main" id="{3344E262-1EB7-AFCB-21D8-0C42FD2F67FF}"/>
              </a:ext>
            </a:extLst>
          </p:cNvPr>
          <p:cNvSpPr txBox="1"/>
          <p:nvPr/>
        </p:nvSpPr>
        <p:spPr>
          <a:xfrm>
            <a:off x="622092" y="924126"/>
            <a:ext cx="2743200" cy="461665"/>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Key Policy Issues </a:t>
            </a:r>
            <a:endParaRPr lang="en-US" sz="2400" b="1"/>
          </a:p>
        </p:txBody>
      </p:sp>
      <p:sp>
        <p:nvSpPr>
          <p:cNvPr id="6" name="TextBox 5">
            <a:extLst>
              <a:ext uri="{FF2B5EF4-FFF2-40B4-BE49-F238E27FC236}">
                <a16:creationId xmlns:a16="http://schemas.microsoft.com/office/drawing/2014/main" id="{E810AF47-4074-DC7F-0A4B-DEC4DAA1FB86}"/>
              </a:ext>
            </a:extLst>
          </p:cNvPr>
          <p:cNvSpPr txBox="1"/>
          <p:nvPr/>
        </p:nvSpPr>
        <p:spPr>
          <a:xfrm>
            <a:off x="127583" y="1553104"/>
            <a:ext cx="8446992" cy="3477875"/>
          </a:xfrm>
          <a:prstGeom prst="rect">
            <a:avLst/>
          </a:prstGeom>
          <a:solidFill>
            <a:schemeClr val="accent5">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Clinical governance reforms were introduced to strengthen accountability and improve patient safety (Department of Health, 2002). </a:t>
            </a:r>
            <a:endParaRPr lang="en-GB" sz="2000" b="1"/>
          </a:p>
          <a:p>
            <a:endParaRPr lang="en-GB" sz="2000" b="1">
              <a:ea typeface="+mn-lt"/>
              <a:cs typeface="+mn-lt"/>
            </a:endParaRPr>
          </a:p>
          <a:p>
            <a:r>
              <a:rPr lang="en-GB" sz="2000" b="1">
                <a:ea typeface="+mn-lt"/>
                <a:cs typeface="+mn-lt"/>
              </a:rPr>
              <a:t>Greater emphasis was placed on clinical audit to ensure healthcare organisations monitor outcomes and identify risks earlier (Department of Health, 2000). </a:t>
            </a:r>
            <a:endParaRPr lang="en-GB" sz="2000"/>
          </a:p>
          <a:p>
            <a:endParaRPr lang="en-GB" sz="2000" b="1">
              <a:ea typeface="+mn-lt"/>
              <a:cs typeface="+mn-lt"/>
            </a:endParaRPr>
          </a:p>
          <a:p>
            <a:r>
              <a:rPr lang="en-GB" sz="2000">
                <a:ea typeface="+mn-lt"/>
                <a:cs typeface="+mn-lt"/>
              </a:rPr>
              <a:t> </a:t>
            </a:r>
            <a:r>
              <a:rPr lang="en-GB" sz="2000" b="1">
                <a:ea typeface="+mn-lt"/>
                <a:cs typeface="+mn-lt"/>
              </a:rPr>
              <a:t>Patient and family involvement became a key aspect of healthcare decision-making following concerns that families were not listened to during the Bristol Inquiry (Walshe and Higgins, 2002).</a:t>
            </a:r>
            <a:endParaRPr lang="en-GB" sz="2000"/>
          </a:p>
        </p:txBody>
      </p:sp>
      <p:sp>
        <p:nvSpPr>
          <p:cNvPr id="7" name="TextBox 6">
            <a:extLst>
              <a:ext uri="{FF2B5EF4-FFF2-40B4-BE49-F238E27FC236}">
                <a16:creationId xmlns:a16="http://schemas.microsoft.com/office/drawing/2014/main" id="{024455EF-6437-C42D-4274-EEBA92656578}"/>
              </a:ext>
            </a:extLst>
          </p:cNvPr>
          <p:cNvSpPr txBox="1"/>
          <p:nvPr/>
        </p:nvSpPr>
        <p:spPr>
          <a:xfrm>
            <a:off x="8273711" y="923828"/>
            <a:ext cx="3919817" cy="461665"/>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Impact on Service Delivery</a:t>
            </a:r>
            <a:endParaRPr lang="en-US" sz="2400" b="1"/>
          </a:p>
        </p:txBody>
      </p:sp>
      <p:sp>
        <p:nvSpPr>
          <p:cNvPr id="8" name="TextBox 7">
            <a:extLst>
              <a:ext uri="{FF2B5EF4-FFF2-40B4-BE49-F238E27FC236}">
                <a16:creationId xmlns:a16="http://schemas.microsoft.com/office/drawing/2014/main" id="{D88DF6D6-5602-6928-2DE5-2CA98A49489C}"/>
              </a:ext>
            </a:extLst>
          </p:cNvPr>
          <p:cNvSpPr txBox="1"/>
          <p:nvPr/>
        </p:nvSpPr>
        <p:spPr>
          <a:xfrm>
            <a:off x="8795213" y="1561147"/>
            <a:ext cx="2743200" cy="5016758"/>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 Improved monitoring of quality and patient outcomes</a:t>
            </a:r>
            <a:endParaRPr lang="en-US" sz="2000" b="1"/>
          </a:p>
          <a:p>
            <a:endParaRPr lang="en-GB" sz="2000" b="1">
              <a:ea typeface="+mn-lt"/>
              <a:cs typeface="+mn-lt"/>
            </a:endParaRPr>
          </a:p>
          <a:p>
            <a:r>
              <a:rPr lang="en-GB" sz="2000" b="1">
                <a:ea typeface="+mn-lt"/>
                <a:cs typeface="+mn-lt"/>
              </a:rPr>
              <a:t>✔ Increased transparency and organisational</a:t>
            </a:r>
          </a:p>
          <a:p>
            <a:r>
              <a:rPr lang="en-GB" sz="2000" b="1">
                <a:ea typeface="+mn-lt"/>
                <a:cs typeface="+mn-lt"/>
              </a:rPr>
              <a:t> Accountability</a:t>
            </a:r>
          </a:p>
          <a:p>
            <a:endParaRPr lang="en-GB" sz="2000" b="1"/>
          </a:p>
          <a:p>
            <a:r>
              <a:rPr lang="en-GB" sz="2000" b="1">
                <a:ea typeface="+mn-lt"/>
                <a:cs typeface="+mn-lt"/>
              </a:rPr>
              <a:t>✔ Greater patient involvement in healthcare services</a:t>
            </a:r>
            <a:endParaRPr lang="en-GB" sz="2000" b="1"/>
          </a:p>
          <a:p>
            <a:endParaRPr lang="en-GB" sz="2000" b="1">
              <a:ea typeface="+mn-lt"/>
              <a:cs typeface="+mn-lt"/>
            </a:endParaRPr>
          </a:p>
          <a:p>
            <a:r>
              <a:rPr lang="en-GB" sz="2000" b="1">
                <a:ea typeface="+mn-lt"/>
                <a:cs typeface="+mn-lt"/>
              </a:rPr>
              <a:t>✔ Enhanced patient safety and quality assurance processes</a:t>
            </a:r>
            <a:endParaRPr lang="en-GB" sz="2000" b="1"/>
          </a:p>
        </p:txBody>
      </p:sp>
      <p:sp>
        <p:nvSpPr>
          <p:cNvPr id="9" name="TextBox 8">
            <a:extLst>
              <a:ext uri="{FF2B5EF4-FFF2-40B4-BE49-F238E27FC236}">
                <a16:creationId xmlns:a16="http://schemas.microsoft.com/office/drawing/2014/main" id="{3C60CB62-7269-F9F1-8C49-6317D1101DDE}"/>
              </a:ext>
            </a:extLst>
          </p:cNvPr>
          <p:cNvSpPr txBox="1"/>
          <p:nvPr/>
        </p:nvSpPr>
        <p:spPr>
          <a:xfrm>
            <a:off x="120991" y="5284539"/>
            <a:ext cx="8458199" cy="1477328"/>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mn-lt"/>
                <a:cs typeface="+mn-lt"/>
              </a:rPr>
              <a:t>The Bristol Inquiry demonstrated that failures in governance and organisational culture can have significant consequences for service delivery. The resulting policy reforms shifted the focus towards accountability, transparency and continuous quality improvement, highlighting the importance of learning from adverse events (Maclean, 2001).</a:t>
            </a:r>
            <a:endParaRPr lang="en-US" b="1"/>
          </a:p>
        </p:txBody>
      </p:sp>
    </p:spTree>
    <p:extLst>
      <p:ext uri="{BB962C8B-B14F-4D97-AF65-F5344CB8AC3E}">
        <p14:creationId xmlns:p14="http://schemas.microsoft.com/office/powerpoint/2010/main" val="11412763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000" b="-1000"/>
          </a:stretch>
        </a:blipFill>
        <a:effectLst/>
      </p:bgPr>
    </p:bg>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E4E1F3D-2BD1-4403-56C9-1C8630FD0639}"/>
              </a:ext>
            </a:extLst>
          </p:cNvPr>
          <p:cNvSpPr txBox="1"/>
          <p:nvPr/>
        </p:nvSpPr>
        <p:spPr>
          <a:xfrm>
            <a:off x="7730432" y="953385"/>
            <a:ext cx="4457698" cy="5909310"/>
          </a:xfrm>
          <a:prstGeom prst="rect">
            <a:avLst/>
          </a:prstGeom>
          <a:solidFill>
            <a:schemeClr val="accent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Component 2 Report Structure</a:t>
            </a:r>
            <a:endParaRPr lang="en-US" sz="2000" b="1"/>
          </a:p>
          <a:p>
            <a:endParaRPr lang="en-GB" sz="2000" b="1">
              <a:ea typeface="+mn-lt"/>
              <a:cs typeface="+mn-lt"/>
            </a:endParaRPr>
          </a:p>
          <a:p>
            <a:r>
              <a:rPr lang="en-GB" sz="2000" b="1">
                <a:ea typeface="+mn-lt"/>
                <a:cs typeface="+mn-lt"/>
              </a:rPr>
              <a:t>📖 Introduction</a:t>
            </a:r>
            <a:endParaRPr lang="en-GB" sz="2000" b="1"/>
          </a:p>
          <a:p>
            <a:endParaRPr lang="en-GB" sz="2000" b="1">
              <a:ea typeface="+mn-lt"/>
              <a:cs typeface="+mn-lt"/>
            </a:endParaRPr>
          </a:p>
          <a:p>
            <a:r>
              <a:rPr lang="en-GB" sz="2000" b="1">
                <a:ea typeface="+mn-lt"/>
                <a:cs typeface="+mn-lt"/>
              </a:rPr>
              <a:t>📖 Bristol Royal Infirmary Background</a:t>
            </a:r>
            <a:endParaRPr lang="en-GB" sz="2000" b="1"/>
          </a:p>
          <a:p>
            <a:endParaRPr lang="en-GB" sz="2000" b="1">
              <a:ea typeface="+mn-lt"/>
              <a:cs typeface="+mn-lt"/>
            </a:endParaRPr>
          </a:p>
          <a:p>
            <a:r>
              <a:rPr lang="en-GB" sz="2000" b="1">
                <a:ea typeface="+mn-lt"/>
                <a:cs typeface="+mn-lt"/>
              </a:rPr>
              <a:t>📖 Swiss Cheese Model Analysis</a:t>
            </a:r>
            <a:endParaRPr lang="en-GB" sz="2000" b="1"/>
          </a:p>
          <a:p>
            <a:endParaRPr lang="en-GB" sz="2000" b="1">
              <a:ea typeface="+mn-lt"/>
              <a:cs typeface="+mn-lt"/>
            </a:endParaRPr>
          </a:p>
          <a:p>
            <a:r>
              <a:rPr lang="en-GB" sz="2000" b="1">
                <a:ea typeface="+mn-lt"/>
                <a:cs typeface="+mn-lt"/>
              </a:rPr>
              <a:t>📖 Root Cause Analysis</a:t>
            </a:r>
            <a:endParaRPr lang="en-GB" sz="2000" b="1"/>
          </a:p>
          <a:p>
            <a:endParaRPr lang="en-GB" sz="2000" b="1">
              <a:ea typeface="+mn-lt"/>
              <a:cs typeface="+mn-lt"/>
            </a:endParaRPr>
          </a:p>
          <a:p>
            <a:r>
              <a:rPr lang="en-GB" sz="2000" b="1">
                <a:ea typeface="+mn-lt"/>
                <a:cs typeface="+mn-lt"/>
              </a:rPr>
              <a:t>📖 Benchmarking</a:t>
            </a:r>
            <a:endParaRPr lang="en-GB" sz="2000" b="1"/>
          </a:p>
          <a:p>
            <a:endParaRPr lang="en-GB" sz="2000" b="1">
              <a:ea typeface="+mn-lt"/>
              <a:cs typeface="+mn-lt"/>
            </a:endParaRPr>
          </a:p>
          <a:p>
            <a:r>
              <a:rPr lang="en-GB" sz="2000" b="1">
                <a:ea typeface="+mn-lt"/>
                <a:cs typeface="+mn-lt"/>
              </a:rPr>
              <a:t>📖 Policy Issues and Impact</a:t>
            </a:r>
            <a:endParaRPr lang="en-GB" sz="2000" b="1"/>
          </a:p>
          <a:p>
            <a:endParaRPr lang="en-GB" sz="2000" b="1">
              <a:ea typeface="+mn-lt"/>
              <a:cs typeface="+mn-lt"/>
            </a:endParaRPr>
          </a:p>
          <a:p>
            <a:r>
              <a:rPr lang="en-GB" sz="2000" b="1">
                <a:ea typeface="+mn-lt"/>
                <a:cs typeface="+mn-lt"/>
              </a:rPr>
              <a:t>📖 Recommendations</a:t>
            </a:r>
            <a:endParaRPr lang="en-GB" sz="2000" b="1"/>
          </a:p>
          <a:p>
            <a:endParaRPr lang="en-GB" sz="2000" b="1">
              <a:ea typeface="+mn-lt"/>
              <a:cs typeface="+mn-lt"/>
            </a:endParaRPr>
          </a:p>
          <a:p>
            <a:r>
              <a:rPr lang="en-GB" sz="2000" b="1">
                <a:ea typeface="+mn-lt"/>
                <a:cs typeface="+mn-lt"/>
              </a:rPr>
              <a:t>📖 Conclusion</a:t>
            </a:r>
            <a:endParaRPr lang="en-GB" sz="2000" b="1"/>
          </a:p>
          <a:p>
            <a:pPr algn="l"/>
            <a:endParaRPr lang="en-GB"/>
          </a:p>
        </p:txBody>
      </p:sp>
      <p:sp>
        <p:nvSpPr>
          <p:cNvPr id="7" name="TextBox 6">
            <a:extLst>
              <a:ext uri="{FF2B5EF4-FFF2-40B4-BE49-F238E27FC236}">
                <a16:creationId xmlns:a16="http://schemas.microsoft.com/office/drawing/2014/main" id="{7901EA8B-ECA7-71CF-3F71-AE79D1F5D2D2}"/>
              </a:ext>
            </a:extLst>
          </p:cNvPr>
          <p:cNvSpPr txBox="1"/>
          <p:nvPr/>
        </p:nvSpPr>
        <p:spPr>
          <a:xfrm>
            <a:off x="1179603" y="-132"/>
            <a:ext cx="10089355" cy="523220"/>
          </a:xfrm>
          <a:prstGeom prst="rect">
            <a:avLst/>
          </a:prstGeom>
          <a:solidFill>
            <a:schemeClr val="accent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b="1">
                <a:solidFill>
                  <a:schemeClr val="bg1"/>
                </a:solidFill>
              </a:rPr>
              <a:t>Key Recommendations and Component 2 Structure</a:t>
            </a:r>
            <a:endParaRPr lang="en-US" sz="2800" b="1">
              <a:solidFill>
                <a:schemeClr val="bg1"/>
              </a:solidFill>
            </a:endParaRPr>
          </a:p>
        </p:txBody>
      </p:sp>
      <p:sp>
        <p:nvSpPr>
          <p:cNvPr id="8" name="TextBox 7">
            <a:extLst>
              <a:ext uri="{FF2B5EF4-FFF2-40B4-BE49-F238E27FC236}">
                <a16:creationId xmlns:a16="http://schemas.microsoft.com/office/drawing/2014/main" id="{E480FE41-79A7-C6BB-F6A5-93315DE5C241}"/>
              </a:ext>
            </a:extLst>
          </p:cNvPr>
          <p:cNvSpPr txBox="1"/>
          <p:nvPr/>
        </p:nvSpPr>
        <p:spPr>
          <a:xfrm>
            <a:off x="-197" y="4923412"/>
            <a:ext cx="5743572" cy="2000548"/>
          </a:xfrm>
          <a:prstGeom prst="rect">
            <a:avLst/>
          </a:prstGeom>
          <a:solidFill>
            <a:schemeClr val="accent2">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ea typeface="+mn-lt"/>
                <a:cs typeface="+mn-lt"/>
              </a:rPr>
              <a:t>Key Message</a:t>
            </a:r>
            <a:endParaRPr lang="en-US" sz="2400" b="1"/>
          </a:p>
          <a:p>
            <a:r>
              <a:rPr lang="en-GB" sz="2000" b="1">
                <a:ea typeface="+mn-lt"/>
                <a:cs typeface="+mn-lt"/>
              </a:rPr>
              <a:t>The Bristol Royal Infirmary Inquiry highlighted the importance of accountability, continuous quality improvement and patient-centred care in preventing future healthcare failures (Maclean, 2001).</a:t>
            </a:r>
            <a:endParaRPr lang="en-GB" sz="2000" b="1"/>
          </a:p>
        </p:txBody>
      </p:sp>
      <p:sp>
        <p:nvSpPr>
          <p:cNvPr id="9" name="TextBox 8">
            <a:extLst>
              <a:ext uri="{FF2B5EF4-FFF2-40B4-BE49-F238E27FC236}">
                <a16:creationId xmlns:a16="http://schemas.microsoft.com/office/drawing/2014/main" id="{894240D1-AB97-EA5C-5CA4-0C94ABBC3F4A}"/>
              </a:ext>
            </a:extLst>
          </p:cNvPr>
          <p:cNvSpPr txBox="1"/>
          <p:nvPr/>
        </p:nvSpPr>
        <p:spPr>
          <a:xfrm>
            <a:off x="-8759" y="732447"/>
            <a:ext cx="3052761" cy="461665"/>
          </a:xfrm>
          <a:prstGeom prst="rect">
            <a:avLst/>
          </a:prstGeom>
          <a:solidFill>
            <a:schemeClr val="accent6">
              <a:lumMod val="60000"/>
              <a:lumOff val="4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Recommendations</a:t>
            </a:r>
            <a:endParaRPr lang="en-US" sz="2400" b="1"/>
          </a:p>
        </p:txBody>
      </p:sp>
      <p:sp>
        <p:nvSpPr>
          <p:cNvPr id="10" name="TextBox 9">
            <a:extLst>
              <a:ext uri="{FF2B5EF4-FFF2-40B4-BE49-F238E27FC236}">
                <a16:creationId xmlns:a16="http://schemas.microsoft.com/office/drawing/2014/main" id="{CE725715-3C07-19C9-92A6-663B36E402B2}"/>
              </a:ext>
            </a:extLst>
          </p:cNvPr>
          <p:cNvSpPr txBox="1"/>
          <p:nvPr/>
        </p:nvSpPr>
        <p:spPr>
          <a:xfrm>
            <a:off x="-13777" y="1359804"/>
            <a:ext cx="3398042" cy="707886"/>
          </a:xfrm>
          <a:prstGeom prst="rect">
            <a:avLst/>
          </a:prstGeom>
          <a:solidFill>
            <a:srgbClr val="00B0F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Strengthen clinical governance </a:t>
            </a:r>
            <a:endParaRPr lang="en-US" sz="2000" b="1"/>
          </a:p>
        </p:txBody>
      </p:sp>
      <p:sp>
        <p:nvSpPr>
          <p:cNvPr id="11" name="TextBox 10">
            <a:extLst>
              <a:ext uri="{FF2B5EF4-FFF2-40B4-BE49-F238E27FC236}">
                <a16:creationId xmlns:a16="http://schemas.microsoft.com/office/drawing/2014/main" id="{4D6CE428-98F2-C69D-5FF4-8B46E3675D27}"/>
              </a:ext>
            </a:extLst>
          </p:cNvPr>
          <p:cNvSpPr txBox="1"/>
          <p:nvPr/>
        </p:nvSpPr>
        <p:spPr>
          <a:xfrm>
            <a:off x="18662" y="2308499"/>
            <a:ext cx="3398042" cy="707886"/>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Improve clinical audit systems</a:t>
            </a:r>
            <a:endParaRPr lang="en-US" sz="2000" b="1"/>
          </a:p>
        </p:txBody>
      </p:sp>
      <p:sp>
        <p:nvSpPr>
          <p:cNvPr id="12" name="TextBox 11">
            <a:extLst>
              <a:ext uri="{FF2B5EF4-FFF2-40B4-BE49-F238E27FC236}">
                <a16:creationId xmlns:a16="http://schemas.microsoft.com/office/drawing/2014/main" id="{70E14C36-7F84-324F-9CF8-D39ADC6115F4}"/>
              </a:ext>
            </a:extLst>
          </p:cNvPr>
          <p:cNvSpPr txBox="1"/>
          <p:nvPr/>
        </p:nvSpPr>
        <p:spPr>
          <a:xfrm>
            <a:off x="23747" y="3199467"/>
            <a:ext cx="3398041" cy="707886"/>
          </a:xfrm>
          <a:prstGeom prst="rect">
            <a:avLst/>
          </a:prstGeom>
          <a:solidFill>
            <a:schemeClr val="accent3">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Enhance communication and transparency</a:t>
            </a:r>
            <a:endParaRPr lang="en-US" sz="2000" b="1"/>
          </a:p>
        </p:txBody>
      </p:sp>
      <p:sp>
        <p:nvSpPr>
          <p:cNvPr id="13" name="TextBox 12">
            <a:extLst>
              <a:ext uri="{FF2B5EF4-FFF2-40B4-BE49-F238E27FC236}">
                <a16:creationId xmlns:a16="http://schemas.microsoft.com/office/drawing/2014/main" id="{7A2F4167-A5E6-3ECB-62C0-9CD12D55B2C4}"/>
              </a:ext>
            </a:extLst>
          </p:cNvPr>
          <p:cNvSpPr txBox="1"/>
          <p:nvPr/>
        </p:nvSpPr>
        <p:spPr>
          <a:xfrm>
            <a:off x="25485" y="4027295"/>
            <a:ext cx="3386136" cy="719792"/>
          </a:xfrm>
          <a:prstGeom prst="rect">
            <a:avLst/>
          </a:prstGeom>
          <a:solidFill>
            <a:schemeClr val="accent5">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ea typeface="+mn-lt"/>
                <a:cs typeface="+mn-lt"/>
              </a:rPr>
              <a:t>Increase regulatory oversight</a:t>
            </a:r>
            <a:endParaRPr lang="en-US" sz="2000" b="1"/>
          </a:p>
        </p:txBody>
      </p:sp>
      <p:sp>
        <p:nvSpPr>
          <p:cNvPr id="2" name="TextBox 1">
            <a:extLst>
              <a:ext uri="{FF2B5EF4-FFF2-40B4-BE49-F238E27FC236}">
                <a16:creationId xmlns:a16="http://schemas.microsoft.com/office/drawing/2014/main" id="{7DBAD6E7-4427-FC5D-E214-901D50277A54}"/>
              </a:ext>
            </a:extLst>
          </p:cNvPr>
          <p:cNvSpPr txBox="1"/>
          <p:nvPr/>
        </p:nvSpPr>
        <p:spPr>
          <a:xfrm>
            <a:off x="5740949" y="528043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Stock image used</a:t>
            </a:r>
          </a:p>
        </p:txBody>
      </p:sp>
    </p:spTree>
    <p:extLst>
      <p:ext uri="{BB962C8B-B14F-4D97-AF65-F5344CB8AC3E}">
        <p14:creationId xmlns:p14="http://schemas.microsoft.com/office/powerpoint/2010/main" val="417616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274D4BF-AF35-C65C-810F-F3D5D20D2AC4}"/>
              </a:ext>
            </a:extLst>
          </p:cNvPr>
          <p:cNvSpPr txBox="1"/>
          <p:nvPr/>
        </p:nvSpPr>
        <p:spPr>
          <a:xfrm>
            <a:off x="3974980" y="1541"/>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References </a:t>
            </a:r>
          </a:p>
        </p:txBody>
      </p:sp>
      <p:sp>
        <p:nvSpPr>
          <p:cNvPr id="5" name="TextBox 4">
            <a:extLst>
              <a:ext uri="{FF2B5EF4-FFF2-40B4-BE49-F238E27FC236}">
                <a16:creationId xmlns:a16="http://schemas.microsoft.com/office/drawing/2014/main" id="{4D2DA8A7-0D0E-B1BB-77A9-91137F3E1138}"/>
              </a:ext>
            </a:extLst>
          </p:cNvPr>
          <p:cNvSpPr txBox="1"/>
          <p:nvPr/>
        </p:nvSpPr>
        <p:spPr>
          <a:xfrm>
            <a:off x="185022" y="589440"/>
            <a:ext cx="11387135" cy="74481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Department of Health (2000) </a:t>
            </a:r>
            <a:r>
              <a:rPr lang="en-GB" sz="2000" i="1">
                <a:ea typeface="+mn-lt"/>
                <a:cs typeface="+mn-lt"/>
              </a:rPr>
              <a:t>An Organisation with a Memory</a:t>
            </a:r>
            <a:r>
              <a:rPr lang="en-GB" sz="2000">
                <a:ea typeface="+mn-lt"/>
                <a:cs typeface="+mn-lt"/>
              </a:rPr>
              <a:t>. London: The Stationery Office. </a:t>
            </a:r>
            <a:endParaRPr lang="en-US" sz="2000"/>
          </a:p>
          <a:p>
            <a:pPr marL="285750" indent="-285750">
              <a:buFont typeface="Arial"/>
              <a:buChar char="•"/>
            </a:pPr>
            <a:endParaRPr lang="en-US" sz="2000"/>
          </a:p>
          <a:p>
            <a:r>
              <a:rPr lang="en-US" sz="2000">
                <a:ea typeface="+mn-lt"/>
                <a:cs typeface="+mn-lt"/>
              </a:rPr>
              <a:t>Department of Health (2002) </a:t>
            </a:r>
            <a:r>
              <a:rPr lang="en-US" sz="2000" i="1">
                <a:ea typeface="+mn-lt"/>
                <a:cs typeface="+mn-lt"/>
              </a:rPr>
              <a:t>Learning from Bristol: The Department of Health's Response to the Report of the Public Inquiry into Children's Heart Surgery at the Bristol Royal Infirmary 1984–1995</a:t>
            </a:r>
            <a:r>
              <a:rPr lang="en-US" sz="2000">
                <a:ea typeface="+mn-lt"/>
                <a:cs typeface="+mn-lt"/>
              </a:rPr>
              <a:t>. London: The Stationery Office.  </a:t>
            </a:r>
            <a:endParaRPr lang="en-US" sz="2000"/>
          </a:p>
          <a:p>
            <a:endParaRPr lang="en-US" sz="2000"/>
          </a:p>
          <a:p>
            <a:r>
              <a:rPr lang="en-US" sz="2000">
                <a:ea typeface="+mn-lt"/>
                <a:cs typeface="+mn-lt"/>
              </a:rPr>
              <a:t>Donabedian, A. (1988) ‘The quality of care: How can it be assessed?’, </a:t>
            </a:r>
            <a:r>
              <a:rPr lang="en-US" sz="2000" i="1">
                <a:ea typeface="+mn-lt"/>
                <a:cs typeface="+mn-lt"/>
              </a:rPr>
              <a:t>JAMA</a:t>
            </a:r>
            <a:r>
              <a:rPr lang="en-US" sz="2000">
                <a:ea typeface="+mn-lt"/>
                <a:cs typeface="+mn-lt"/>
              </a:rPr>
              <a:t>, 260(12), pp. 1743–1748.   </a:t>
            </a:r>
            <a:endParaRPr lang="en-US" sz="2000"/>
          </a:p>
          <a:p>
            <a:endParaRPr lang="en-US" sz="2000"/>
          </a:p>
          <a:p>
            <a:r>
              <a:rPr lang="en-US" sz="2000">
                <a:ea typeface="+mn-lt"/>
                <a:cs typeface="+mn-lt"/>
              </a:rPr>
              <a:t>Dyer, C. (2001) ‘Bristol inquiry condemns hospital's "club culture"’, </a:t>
            </a:r>
            <a:r>
              <a:rPr lang="en-US" sz="2000" i="1">
                <a:ea typeface="+mn-lt"/>
                <a:cs typeface="+mn-lt"/>
              </a:rPr>
              <a:t>BMJ</a:t>
            </a:r>
            <a:r>
              <a:rPr lang="en-US" sz="2000">
                <a:ea typeface="+mn-lt"/>
                <a:cs typeface="+mn-lt"/>
              </a:rPr>
              <a:t>, 323(7306), p. 181.  </a:t>
            </a:r>
            <a:endParaRPr lang="en-US" sz="2000"/>
          </a:p>
          <a:p>
            <a:endParaRPr lang="en-US" sz="2000"/>
          </a:p>
          <a:p>
            <a:r>
              <a:rPr lang="en-GB" sz="2000"/>
              <a:t>Kennedy, I. (2001) </a:t>
            </a:r>
            <a:r>
              <a:rPr lang="en-GB" sz="2000" i="1"/>
              <a:t>Learning from Bristol: The Report of the Public Inquiry into </a:t>
            </a:r>
            <a:r>
              <a:rPr lang="en-GB" sz="2000" i="1" err="1"/>
              <a:t>Children'sHeart</a:t>
            </a:r>
            <a:r>
              <a:rPr lang="en-GB" sz="2000" i="1"/>
              <a:t> Surgery at the Bristol Royal Infirmary 1984–1995</a:t>
            </a:r>
            <a:r>
              <a:rPr lang="en-GB" sz="2000"/>
              <a:t>. London: The Stationery Office. </a:t>
            </a:r>
            <a:endParaRPr lang="en-US" sz="2000"/>
          </a:p>
          <a:p>
            <a:endParaRPr lang="en-GB" sz="2000"/>
          </a:p>
          <a:p>
            <a:r>
              <a:rPr lang="en-GB" sz="2000"/>
              <a:t>Maclean, M. (2001) ‘How Does an Inquiry Inquire?’, </a:t>
            </a:r>
            <a:r>
              <a:rPr lang="en-GB" sz="2000" i="1"/>
              <a:t>Modern Law Review</a:t>
            </a:r>
            <a:r>
              <a:rPr lang="en-GB" sz="2000"/>
              <a:t>, 64(6), pp. 926–935.   </a:t>
            </a:r>
            <a:endParaRPr lang="en-GB"/>
          </a:p>
          <a:p>
            <a:endParaRPr lang="en-GB" sz="2000"/>
          </a:p>
          <a:p>
            <a:r>
              <a:rPr lang="en-GB" sz="2000"/>
              <a:t>Reason, J. (2000) ‘Human error: models and management’, </a:t>
            </a:r>
            <a:r>
              <a:rPr lang="en-GB" sz="2000" i="1"/>
              <a:t>BMJ</a:t>
            </a:r>
            <a:r>
              <a:rPr lang="en-GB" sz="2000"/>
              <a:t>, 320(7237), pp. 768–770.   </a:t>
            </a:r>
            <a:endParaRPr lang="en-GB"/>
          </a:p>
          <a:p>
            <a:endParaRPr lang="en-GB" sz="2000"/>
          </a:p>
          <a:p>
            <a:r>
              <a:rPr lang="en-GB" sz="2000"/>
              <a:t>Scally, G. and Donaldson, L.J. (1998) ‘Clinical governance and the drive for quality improvement in </a:t>
            </a:r>
            <a:r>
              <a:rPr lang="en-GB" sz="2000" err="1"/>
              <a:t>theNHS</a:t>
            </a:r>
            <a:r>
              <a:rPr lang="en-GB" sz="2000"/>
              <a:t> in England’, </a:t>
            </a:r>
            <a:r>
              <a:rPr lang="en-GB" sz="2000" i="1"/>
              <a:t>BMJ</a:t>
            </a:r>
            <a:r>
              <a:rPr lang="en-GB" sz="2000"/>
              <a:t>, 317(7150), pp. 61–65. </a:t>
            </a:r>
            <a:endParaRPr lang="en-GB"/>
          </a:p>
          <a:p>
            <a:endParaRPr lang="en-GB" sz="2000"/>
          </a:p>
          <a:p>
            <a:endParaRPr lang="en-GB" sz="2000"/>
          </a:p>
          <a:p>
            <a:endParaRPr lang="en-GB" sz="2000"/>
          </a:p>
          <a:p>
            <a:endParaRPr lang="en-GB" sz="2000"/>
          </a:p>
          <a:p>
            <a:endParaRPr lang="en-GB"/>
          </a:p>
        </p:txBody>
      </p:sp>
    </p:spTree>
    <p:extLst>
      <p:ext uri="{BB962C8B-B14F-4D97-AF65-F5344CB8AC3E}">
        <p14:creationId xmlns:p14="http://schemas.microsoft.com/office/powerpoint/2010/main" val="2487293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80DE6A-A28F-F066-82BB-C8C6F0492C5A}"/>
              </a:ext>
            </a:extLst>
          </p:cNvPr>
          <p:cNvSpPr txBox="1"/>
          <p:nvPr/>
        </p:nvSpPr>
        <p:spPr>
          <a:xfrm>
            <a:off x="326092" y="261609"/>
            <a:ext cx="11625261" cy="26468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ea typeface="+mn-lt"/>
                <a:cs typeface="+mn-lt"/>
              </a:rPr>
              <a:t>Teasdale, G.M. (2002) ‘Learning from Bristol: report of the public inquiry into children's heart surgery at Bristol Royal Infirmary 1984–1995’, </a:t>
            </a:r>
            <a:r>
              <a:rPr lang="en-GB" sz="2000" i="1">
                <a:ea typeface="+mn-lt"/>
                <a:cs typeface="+mn-lt"/>
              </a:rPr>
              <a:t>British Journal of Neurosurgery</a:t>
            </a:r>
            <a:r>
              <a:rPr lang="en-GB" sz="2000">
                <a:ea typeface="+mn-lt"/>
                <a:cs typeface="+mn-lt"/>
              </a:rPr>
              <a:t>, 16(3), pp. 211–216. </a:t>
            </a:r>
            <a:endParaRPr lang="en-GB" sz="2000"/>
          </a:p>
          <a:p>
            <a:endParaRPr lang="en-GB" sz="2000">
              <a:ea typeface="+mn-lt"/>
              <a:cs typeface="+mn-lt"/>
            </a:endParaRPr>
          </a:p>
          <a:p>
            <a:r>
              <a:rPr lang="en-GB" sz="2000">
                <a:ea typeface="+mn-lt"/>
                <a:cs typeface="+mn-lt"/>
              </a:rPr>
              <a:t>Walshe, K. and Higgins, J. (2002) ‘The use and impact of inquiries in the NHS’, </a:t>
            </a:r>
            <a:r>
              <a:rPr lang="en-GB" sz="2000" i="1">
                <a:ea typeface="+mn-lt"/>
                <a:cs typeface="+mn-lt"/>
              </a:rPr>
              <a:t>BMJ</a:t>
            </a:r>
            <a:r>
              <a:rPr lang="en-GB" sz="2000">
                <a:ea typeface="+mn-lt"/>
                <a:cs typeface="+mn-lt"/>
              </a:rPr>
              <a:t>, 325(7369), pp. 895–900. </a:t>
            </a:r>
            <a:endParaRPr lang="en-GB" sz="2000"/>
          </a:p>
          <a:p>
            <a:endParaRPr lang="en-GB" sz="2400"/>
          </a:p>
          <a:p>
            <a:endParaRPr lang="en-GB" sz="2400"/>
          </a:p>
          <a:p>
            <a:endParaRPr lang="en-GB"/>
          </a:p>
        </p:txBody>
      </p:sp>
    </p:spTree>
    <p:extLst>
      <p:ext uri="{BB962C8B-B14F-4D97-AF65-F5344CB8AC3E}">
        <p14:creationId xmlns:p14="http://schemas.microsoft.com/office/powerpoint/2010/main" val="23965912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2026-06-03T10:29:53Z</dcterms:created>
  <dcterms:modified xsi:type="dcterms:W3CDTF">2026-06-20T22:47:20Z</dcterms:modified>
</cp:coreProperties>
</file>