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50" r:id="rId1"/>
  </p:sldMasterIdLst>
  <p:sldIdLst>
    <p:sldId id="256" r:id="rId2"/>
    <p:sldId id="257" r:id="rId3"/>
    <p:sldId id="258" r:id="rId4"/>
    <p:sldId id="260" r:id="rId5"/>
    <p:sldId id="263" r:id="rId6"/>
    <p:sldId id="264" r:id="rId7"/>
    <p:sldId id="265" r:id="rId8"/>
    <p:sldId id="266"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53"/>
    <p:restoredTop sz="96291"/>
  </p:normalViewPr>
  <p:slideViewPr>
    <p:cSldViewPr snapToGrid="0">
      <p:cViewPr>
        <p:scale>
          <a:sx n="71" d="100"/>
          <a:sy n="71" d="100"/>
        </p:scale>
        <p:origin x="920" y="106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AEB8E2-4EDB-47B1-A32C-31CCCDA88FF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DDDDD89-4978-4D9D-9C14-39582CAAE4CF}">
      <dgm:prSet/>
      <dgm:spPr/>
      <dgm:t>
        <a:bodyPr/>
        <a:lstStyle/>
        <a:p>
          <a:pPr>
            <a:defRPr cap="all"/>
          </a:pPr>
          <a:r>
            <a:rPr lang="en-US" dirty="0"/>
            <a:t>Building Trust and Transparency</a:t>
          </a:r>
        </a:p>
      </dgm:t>
    </dgm:pt>
    <dgm:pt modelId="{0B57620D-A22C-4C0C-B5AD-6BBD1DB0E57A}" type="parTrans" cxnId="{8EF4E919-E75E-4288-93FB-D488CEE30C5F}">
      <dgm:prSet/>
      <dgm:spPr/>
      <dgm:t>
        <a:bodyPr/>
        <a:lstStyle/>
        <a:p>
          <a:endParaRPr lang="en-US"/>
        </a:p>
      </dgm:t>
    </dgm:pt>
    <dgm:pt modelId="{778EE972-FE82-421F-954E-B46BA1252A01}" type="sibTrans" cxnId="{8EF4E919-E75E-4288-93FB-D488CEE30C5F}">
      <dgm:prSet/>
      <dgm:spPr/>
      <dgm:t>
        <a:bodyPr/>
        <a:lstStyle/>
        <a:p>
          <a:endParaRPr lang="en-US"/>
        </a:p>
      </dgm:t>
    </dgm:pt>
    <dgm:pt modelId="{3AEBEA89-D091-44B7-833F-B768037FF1C3}">
      <dgm:prSet/>
      <dgm:spPr/>
      <dgm:t>
        <a:bodyPr/>
        <a:lstStyle/>
        <a:p>
          <a:pPr>
            <a:defRPr cap="all"/>
          </a:pPr>
          <a:r>
            <a:rPr lang="en-US" dirty="0"/>
            <a:t>Assessing current Skill</a:t>
          </a:r>
        </a:p>
      </dgm:t>
    </dgm:pt>
    <dgm:pt modelId="{C3C42C0A-CE18-45AE-891F-3D5B179A4314}" type="parTrans" cxnId="{F92B944C-B347-41FF-B018-80A3D4208953}">
      <dgm:prSet/>
      <dgm:spPr/>
      <dgm:t>
        <a:bodyPr/>
        <a:lstStyle/>
        <a:p>
          <a:endParaRPr lang="en-US"/>
        </a:p>
      </dgm:t>
    </dgm:pt>
    <dgm:pt modelId="{55D9A6AC-BE27-4E3E-B4FD-554982934E30}" type="sibTrans" cxnId="{F92B944C-B347-41FF-B018-80A3D4208953}">
      <dgm:prSet/>
      <dgm:spPr/>
      <dgm:t>
        <a:bodyPr/>
        <a:lstStyle/>
        <a:p>
          <a:endParaRPr lang="en-US"/>
        </a:p>
      </dgm:t>
    </dgm:pt>
    <dgm:pt modelId="{A5D96681-70D7-49AA-88DF-98D84C4C9781}">
      <dgm:prSet/>
      <dgm:spPr/>
      <dgm:t>
        <a:bodyPr/>
        <a:lstStyle/>
        <a:p>
          <a:pPr>
            <a:defRPr cap="all"/>
          </a:pPr>
          <a:r>
            <a:rPr lang="en-US" dirty="0"/>
            <a:t>Monitor</a:t>
          </a:r>
        </a:p>
      </dgm:t>
    </dgm:pt>
    <dgm:pt modelId="{C8CD6B9B-992A-40B9-8AC4-A1E018872BCA}" type="parTrans" cxnId="{328B0682-FFE3-45CA-BB3A-B2E77E000119}">
      <dgm:prSet/>
      <dgm:spPr/>
      <dgm:t>
        <a:bodyPr/>
        <a:lstStyle/>
        <a:p>
          <a:endParaRPr lang="en-US"/>
        </a:p>
      </dgm:t>
    </dgm:pt>
    <dgm:pt modelId="{4836BA4D-35AC-4BF2-ADB0-205FA405FE4E}" type="sibTrans" cxnId="{328B0682-FFE3-45CA-BB3A-B2E77E000119}">
      <dgm:prSet/>
      <dgm:spPr/>
      <dgm:t>
        <a:bodyPr/>
        <a:lstStyle/>
        <a:p>
          <a:endParaRPr lang="en-US"/>
        </a:p>
      </dgm:t>
    </dgm:pt>
    <dgm:pt modelId="{73818743-C027-4264-94E2-8355920CCDB3}">
      <dgm:prSet/>
      <dgm:spPr/>
      <dgm:t>
        <a:bodyPr/>
        <a:lstStyle/>
        <a:p>
          <a:pPr>
            <a:defRPr cap="all"/>
          </a:pPr>
          <a:r>
            <a:rPr lang="en-US" dirty="0"/>
            <a:t>Support</a:t>
          </a:r>
        </a:p>
      </dgm:t>
    </dgm:pt>
    <dgm:pt modelId="{D6023C10-C405-452C-8A30-971E1894AB10}" type="parTrans" cxnId="{058C1B3A-2243-464B-A6AF-0E8125522EB3}">
      <dgm:prSet/>
      <dgm:spPr/>
      <dgm:t>
        <a:bodyPr/>
        <a:lstStyle/>
        <a:p>
          <a:endParaRPr lang="en-US"/>
        </a:p>
      </dgm:t>
    </dgm:pt>
    <dgm:pt modelId="{51B22B85-6557-4600-AE12-3639ACED70F0}" type="sibTrans" cxnId="{058C1B3A-2243-464B-A6AF-0E8125522EB3}">
      <dgm:prSet/>
      <dgm:spPr/>
      <dgm:t>
        <a:bodyPr/>
        <a:lstStyle/>
        <a:p>
          <a:endParaRPr lang="en-US"/>
        </a:p>
      </dgm:t>
    </dgm:pt>
    <dgm:pt modelId="{DD1C3D2E-5EBD-48AC-82EE-4CDD4C202946}">
      <dgm:prSet/>
      <dgm:spPr/>
      <dgm:t>
        <a:bodyPr/>
        <a:lstStyle/>
        <a:p>
          <a:pPr>
            <a:defRPr cap="all"/>
          </a:pPr>
          <a:r>
            <a:rPr lang="en-US" dirty="0"/>
            <a:t>Communication</a:t>
          </a:r>
        </a:p>
      </dgm:t>
    </dgm:pt>
    <dgm:pt modelId="{FBED3650-A74A-49CE-B190-5F8030D9B74A}" type="parTrans" cxnId="{654A90CE-C768-4050-AEE5-061142756F4B}">
      <dgm:prSet/>
      <dgm:spPr/>
      <dgm:t>
        <a:bodyPr/>
        <a:lstStyle/>
        <a:p>
          <a:endParaRPr lang="en-US"/>
        </a:p>
      </dgm:t>
    </dgm:pt>
    <dgm:pt modelId="{4050ECEA-D410-43F8-B1A1-4A2B4C085B95}" type="sibTrans" cxnId="{654A90CE-C768-4050-AEE5-061142756F4B}">
      <dgm:prSet/>
      <dgm:spPr/>
      <dgm:t>
        <a:bodyPr/>
        <a:lstStyle/>
        <a:p>
          <a:endParaRPr lang="en-US"/>
        </a:p>
      </dgm:t>
    </dgm:pt>
    <dgm:pt modelId="{8E1D1C48-C98D-4E17-AFE4-6EE09E792D6E}" type="pres">
      <dgm:prSet presAssocID="{52AEB8E2-4EDB-47B1-A32C-31CCCDA88FF5}" presName="root" presStyleCnt="0">
        <dgm:presLayoutVars>
          <dgm:dir/>
          <dgm:resizeHandles val="exact"/>
        </dgm:presLayoutVars>
      </dgm:prSet>
      <dgm:spPr/>
    </dgm:pt>
    <dgm:pt modelId="{B7CE14C9-6700-40AF-B33B-105513BD08BE}" type="pres">
      <dgm:prSet presAssocID="{CDDDDD89-4978-4D9D-9C14-39582CAAE4CF}" presName="compNode" presStyleCnt="0"/>
      <dgm:spPr/>
    </dgm:pt>
    <dgm:pt modelId="{56A585AA-E300-45BF-BC4D-02BD32061DB8}" type="pres">
      <dgm:prSet presAssocID="{CDDDDD89-4978-4D9D-9C14-39582CAAE4CF}" presName="iconBgRect" presStyleLbl="bgShp" presStyleIdx="0" presStyleCnt="5"/>
      <dgm:spPr/>
    </dgm:pt>
    <dgm:pt modelId="{39AA657D-A57E-43DA-9873-06C03D5976D1}" type="pres">
      <dgm:prSet presAssocID="{CDDDDD89-4978-4D9D-9C14-39582CAAE4C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48FB9A2-E7AF-4283-8AFE-D6EACF00C84B}" type="pres">
      <dgm:prSet presAssocID="{CDDDDD89-4978-4D9D-9C14-39582CAAE4CF}" presName="spaceRect" presStyleCnt="0"/>
      <dgm:spPr/>
    </dgm:pt>
    <dgm:pt modelId="{A1DA05A6-50D9-4CFA-B457-2F872F802AF1}" type="pres">
      <dgm:prSet presAssocID="{CDDDDD89-4978-4D9D-9C14-39582CAAE4CF}" presName="textRect" presStyleLbl="revTx" presStyleIdx="0" presStyleCnt="5">
        <dgm:presLayoutVars>
          <dgm:chMax val="1"/>
          <dgm:chPref val="1"/>
        </dgm:presLayoutVars>
      </dgm:prSet>
      <dgm:spPr/>
    </dgm:pt>
    <dgm:pt modelId="{4803BB85-6A45-4981-9062-0CC048BEA038}" type="pres">
      <dgm:prSet presAssocID="{778EE972-FE82-421F-954E-B46BA1252A01}" presName="sibTrans" presStyleCnt="0"/>
      <dgm:spPr/>
    </dgm:pt>
    <dgm:pt modelId="{CA41A120-E854-4233-AB52-D96795A12994}" type="pres">
      <dgm:prSet presAssocID="{3AEBEA89-D091-44B7-833F-B768037FF1C3}" presName="compNode" presStyleCnt="0"/>
      <dgm:spPr/>
    </dgm:pt>
    <dgm:pt modelId="{2C95EA5C-575C-479F-919E-DA77A2940EC4}" type="pres">
      <dgm:prSet presAssocID="{3AEBEA89-D091-44B7-833F-B768037FF1C3}" presName="iconBgRect" presStyleLbl="bgShp" presStyleIdx="1" presStyleCnt="5"/>
      <dgm:spPr/>
    </dgm:pt>
    <dgm:pt modelId="{C8FC1E15-4500-4E3A-B4CB-B0939470ED9A}" type="pres">
      <dgm:prSet presAssocID="{3AEBEA89-D091-44B7-833F-B768037FF1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2B3DD1D2-2FEE-4EBD-B956-C8C1FD8791E0}" type="pres">
      <dgm:prSet presAssocID="{3AEBEA89-D091-44B7-833F-B768037FF1C3}" presName="spaceRect" presStyleCnt="0"/>
      <dgm:spPr/>
    </dgm:pt>
    <dgm:pt modelId="{986BF541-E21E-49EB-8EF5-10A0CB7D1DCB}" type="pres">
      <dgm:prSet presAssocID="{3AEBEA89-D091-44B7-833F-B768037FF1C3}" presName="textRect" presStyleLbl="revTx" presStyleIdx="1" presStyleCnt="5">
        <dgm:presLayoutVars>
          <dgm:chMax val="1"/>
          <dgm:chPref val="1"/>
        </dgm:presLayoutVars>
      </dgm:prSet>
      <dgm:spPr/>
    </dgm:pt>
    <dgm:pt modelId="{C6385FD8-DB65-4C24-A12F-9D93FBDB4CB2}" type="pres">
      <dgm:prSet presAssocID="{55D9A6AC-BE27-4E3E-B4FD-554982934E30}" presName="sibTrans" presStyleCnt="0"/>
      <dgm:spPr/>
    </dgm:pt>
    <dgm:pt modelId="{D5A1C0AF-CAE8-450A-A0E7-C57B33FF567F}" type="pres">
      <dgm:prSet presAssocID="{A5D96681-70D7-49AA-88DF-98D84C4C9781}" presName="compNode" presStyleCnt="0"/>
      <dgm:spPr/>
    </dgm:pt>
    <dgm:pt modelId="{7D5F5345-F7E4-4207-AAD9-A165BC1385D0}" type="pres">
      <dgm:prSet presAssocID="{A5D96681-70D7-49AA-88DF-98D84C4C9781}" presName="iconBgRect" presStyleLbl="bgShp" presStyleIdx="2" presStyleCnt="5"/>
      <dgm:spPr/>
    </dgm:pt>
    <dgm:pt modelId="{069ECFF7-E6C3-40EF-9E4C-0213719DE049}" type="pres">
      <dgm:prSet presAssocID="{A5D96681-70D7-49AA-88DF-98D84C4C978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5DB8F0D4-042F-4590-BB50-42410F2EE19E}" type="pres">
      <dgm:prSet presAssocID="{A5D96681-70D7-49AA-88DF-98D84C4C9781}" presName="spaceRect" presStyleCnt="0"/>
      <dgm:spPr/>
    </dgm:pt>
    <dgm:pt modelId="{A826039C-AAF9-4CBB-A57C-0F31BCB6F31A}" type="pres">
      <dgm:prSet presAssocID="{A5D96681-70D7-49AA-88DF-98D84C4C9781}" presName="textRect" presStyleLbl="revTx" presStyleIdx="2" presStyleCnt="5">
        <dgm:presLayoutVars>
          <dgm:chMax val="1"/>
          <dgm:chPref val="1"/>
        </dgm:presLayoutVars>
      </dgm:prSet>
      <dgm:spPr/>
    </dgm:pt>
    <dgm:pt modelId="{AAB037EC-E7AC-4056-9E60-6F7D78600D9C}" type="pres">
      <dgm:prSet presAssocID="{4836BA4D-35AC-4BF2-ADB0-205FA405FE4E}" presName="sibTrans" presStyleCnt="0"/>
      <dgm:spPr/>
    </dgm:pt>
    <dgm:pt modelId="{26740687-59B4-4B5D-BA41-2A7DB78F857D}" type="pres">
      <dgm:prSet presAssocID="{73818743-C027-4264-94E2-8355920CCDB3}" presName="compNode" presStyleCnt="0"/>
      <dgm:spPr/>
    </dgm:pt>
    <dgm:pt modelId="{E0BB321C-A7C5-4146-8E44-09A8C304B993}" type="pres">
      <dgm:prSet presAssocID="{73818743-C027-4264-94E2-8355920CCDB3}" presName="iconBgRect" presStyleLbl="bgShp" presStyleIdx="3" presStyleCnt="5"/>
      <dgm:spPr/>
    </dgm:pt>
    <dgm:pt modelId="{8FCADC7F-9F95-4E02-922B-FF82242D7F2B}" type="pres">
      <dgm:prSet presAssocID="{73818743-C027-4264-94E2-8355920CCD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Hand"/>
        </a:ext>
      </dgm:extLst>
    </dgm:pt>
    <dgm:pt modelId="{3258C846-59EC-4FA3-86F8-6F5773A17AEE}" type="pres">
      <dgm:prSet presAssocID="{73818743-C027-4264-94E2-8355920CCDB3}" presName="spaceRect" presStyleCnt="0"/>
      <dgm:spPr/>
    </dgm:pt>
    <dgm:pt modelId="{765A7DE5-BC84-4B16-88BD-95C8C2C745A5}" type="pres">
      <dgm:prSet presAssocID="{73818743-C027-4264-94E2-8355920CCDB3}" presName="textRect" presStyleLbl="revTx" presStyleIdx="3" presStyleCnt="5">
        <dgm:presLayoutVars>
          <dgm:chMax val="1"/>
          <dgm:chPref val="1"/>
        </dgm:presLayoutVars>
      </dgm:prSet>
      <dgm:spPr/>
    </dgm:pt>
    <dgm:pt modelId="{074C2B3D-CE7A-457C-9872-BE05EAA13B50}" type="pres">
      <dgm:prSet presAssocID="{51B22B85-6557-4600-AE12-3639ACED70F0}" presName="sibTrans" presStyleCnt="0"/>
      <dgm:spPr/>
    </dgm:pt>
    <dgm:pt modelId="{B7BE5591-B04C-479F-9C09-A6D4E3CAC9AD}" type="pres">
      <dgm:prSet presAssocID="{DD1C3D2E-5EBD-48AC-82EE-4CDD4C202946}" presName="compNode" presStyleCnt="0"/>
      <dgm:spPr/>
    </dgm:pt>
    <dgm:pt modelId="{C3920C07-F727-4D03-91B4-AFDD45CFAC74}" type="pres">
      <dgm:prSet presAssocID="{DD1C3D2E-5EBD-48AC-82EE-4CDD4C202946}" presName="iconBgRect" presStyleLbl="bgShp" presStyleIdx="4" presStyleCnt="5"/>
      <dgm:spPr/>
    </dgm:pt>
    <dgm:pt modelId="{1A66A4C8-8D85-4BBE-A0B1-D64AF0334BF5}" type="pres">
      <dgm:prSet presAssocID="{DD1C3D2E-5EBD-48AC-82EE-4CDD4C20294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lephone"/>
        </a:ext>
      </dgm:extLst>
    </dgm:pt>
    <dgm:pt modelId="{FA2D5A96-9BE1-404B-B6F7-5EC65018EE2F}" type="pres">
      <dgm:prSet presAssocID="{DD1C3D2E-5EBD-48AC-82EE-4CDD4C202946}" presName="spaceRect" presStyleCnt="0"/>
      <dgm:spPr/>
    </dgm:pt>
    <dgm:pt modelId="{A775E8D2-4E7A-4420-B719-2767ED7C0DC1}" type="pres">
      <dgm:prSet presAssocID="{DD1C3D2E-5EBD-48AC-82EE-4CDD4C202946}" presName="textRect" presStyleLbl="revTx" presStyleIdx="4" presStyleCnt="5">
        <dgm:presLayoutVars>
          <dgm:chMax val="1"/>
          <dgm:chPref val="1"/>
        </dgm:presLayoutVars>
      </dgm:prSet>
      <dgm:spPr/>
    </dgm:pt>
  </dgm:ptLst>
  <dgm:cxnLst>
    <dgm:cxn modelId="{AC554C17-DB59-4EF9-BC4F-FA40B73990D9}" type="presOf" srcId="{CDDDDD89-4978-4D9D-9C14-39582CAAE4CF}" destId="{A1DA05A6-50D9-4CFA-B457-2F872F802AF1}" srcOrd="0" destOrd="0" presId="urn:microsoft.com/office/officeart/2018/5/layout/IconCircleLabelList"/>
    <dgm:cxn modelId="{8EF4E919-E75E-4288-93FB-D488CEE30C5F}" srcId="{52AEB8E2-4EDB-47B1-A32C-31CCCDA88FF5}" destId="{CDDDDD89-4978-4D9D-9C14-39582CAAE4CF}" srcOrd="0" destOrd="0" parTransId="{0B57620D-A22C-4C0C-B5AD-6BBD1DB0E57A}" sibTransId="{778EE972-FE82-421F-954E-B46BA1252A01}"/>
    <dgm:cxn modelId="{058C1B3A-2243-464B-A6AF-0E8125522EB3}" srcId="{52AEB8E2-4EDB-47B1-A32C-31CCCDA88FF5}" destId="{73818743-C027-4264-94E2-8355920CCDB3}" srcOrd="3" destOrd="0" parTransId="{D6023C10-C405-452C-8A30-971E1894AB10}" sibTransId="{51B22B85-6557-4600-AE12-3639ACED70F0}"/>
    <dgm:cxn modelId="{F92B944C-B347-41FF-B018-80A3D4208953}" srcId="{52AEB8E2-4EDB-47B1-A32C-31CCCDA88FF5}" destId="{3AEBEA89-D091-44B7-833F-B768037FF1C3}" srcOrd="1" destOrd="0" parTransId="{C3C42C0A-CE18-45AE-891F-3D5B179A4314}" sibTransId="{55D9A6AC-BE27-4E3E-B4FD-554982934E30}"/>
    <dgm:cxn modelId="{48A56465-AE7A-43AD-9BB8-47847D73B03A}" type="presOf" srcId="{DD1C3D2E-5EBD-48AC-82EE-4CDD4C202946}" destId="{A775E8D2-4E7A-4420-B719-2767ED7C0DC1}" srcOrd="0" destOrd="0" presId="urn:microsoft.com/office/officeart/2018/5/layout/IconCircleLabelList"/>
    <dgm:cxn modelId="{180C9D68-C375-4F92-8432-F712032C6410}" type="presOf" srcId="{3AEBEA89-D091-44B7-833F-B768037FF1C3}" destId="{986BF541-E21E-49EB-8EF5-10A0CB7D1DCB}" srcOrd="0" destOrd="0" presId="urn:microsoft.com/office/officeart/2018/5/layout/IconCircleLabelList"/>
    <dgm:cxn modelId="{328B0682-FFE3-45CA-BB3A-B2E77E000119}" srcId="{52AEB8E2-4EDB-47B1-A32C-31CCCDA88FF5}" destId="{A5D96681-70D7-49AA-88DF-98D84C4C9781}" srcOrd="2" destOrd="0" parTransId="{C8CD6B9B-992A-40B9-8AC4-A1E018872BCA}" sibTransId="{4836BA4D-35AC-4BF2-ADB0-205FA405FE4E}"/>
    <dgm:cxn modelId="{DFE87EB0-919F-4E06-9561-B1D253500A1C}" type="presOf" srcId="{73818743-C027-4264-94E2-8355920CCDB3}" destId="{765A7DE5-BC84-4B16-88BD-95C8C2C745A5}" srcOrd="0" destOrd="0" presId="urn:microsoft.com/office/officeart/2018/5/layout/IconCircleLabelList"/>
    <dgm:cxn modelId="{DEE63AC7-CE11-4A5A-8D71-FBA70194BB21}" type="presOf" srcId="{52AEB8E2-4EDB-47B1-A32C-31CCCDA88FF5}" destId="{8E1D1C48-C98D-4E17-AFE4-6EE09E792D6E}" srcOrd="0" destOrd="0" presId="urn:microsoft.com/office/officeart/2018/5/layout/IconCircleLabelList"/>
    <dgm:cxn modelId="{654A90CE-C768-4050-AEE5-061142756F4B}" srcId="{52AEB8E2-4EDB-47B1-A32C-31CCCDA88FF5}" destId="{DD1C3D2E-5EBD-48AC-82EE-4CDD4C202946}" srcOrd="4" destOrd="0" parTransId="{FBED3650-A74A-49CE-B190-5F8030D9B74A}" sibTransId="{4050ECEA-D410-43F8-B1A1-4A2B4C085B95}"/>
    <dgm:cxn modelId="{CFC40BF1-E847-41CE-9644-B843665C34E4}" type="presOf" srcId="{A5D96681-70D7-49AA-88DF-98D84C4C9781}" destId="{A826039C-AAF9-4CBB-A57C-0F31BCB6F31A}" srcOrd="0" destOrd="0" presId="urn:microsoft.com/office/officeart/2018/5/layout/IconCircleLabelList"/>
    <dgm:cxn modelId="{6C475C90-75DB-43FF-B6DD-8EB548AD01F5}" type="presParOf" srcId="{8E1D1C48-C98D-4E17-AFE4-6EE09E792D6E}" destId="{B7CE14C9-6700-40AF-B33B-105513BD08BE}" srcOrd="0" destOrd="0" presId="urn:microsoft.com/office/officeart/2018/5/layout/IconCircleLabelList"/>
    <dgm:cxn modelId="{6F678C1C-D214-422C-BD9C-20F17C6B6CA0}" type="presParOf" srcId="{B7CE14C9-6700-40AF-B33B-105513BD08BE}" destId="{56A585AA-E300-45BF-BC4D-02BD32061DB8}" srcOrd="0" destOrd="0" presId="urn:microsoft.com/office/officeart/2018/5/layout/IconCircleLabelList"/>
    <dgm:cxn modelId="{A56AB34D-CD4D-497C-AE31-7C9EEBBD525A}" type="presParOf" srcId="{B7CE14C9-6700-40AF-B33B-105513BD08BE}" destId="{39AA657D-A57E-43DA-9873-06C03D5976D1}" srcOrd="1" destOrd="0" presId="urn:microsoft.com/office/officeart/2018/5/layout/IconCircleLabelList"/>
    <dgm:cxn modelId="{F7A52367-4431-42B7-BE16-BB10C4288424}" type="presParOf" srcId="{B7CE14C9-6700-40AF-B33B-105513BD08BE}" destId="{848FB9A2-E7AF-4283-8AFE-D6EACF00C84B}" srcOrd="2" destOrd="0" presId="urn:microsoft.com/office/officeart/2018/5/layout/IconCircleLabelList"/>
    <dgm:cxn modelId="{1437366D-D949-42D5-85AC-3CAE52CDDDE7}" type="presParOf" srcId="{B7CE14C9-6700-40AF-B33B-105513BD08BE}" destId="{A1DA05A6-50D9-4CFA-B457-2F872F802AF1}" srcOrd="3" destOrd="0" presId="urn:microsoft.com/office/officeart/2018/5/layout/IconCircleLabelList"/>
    <dgm:cxn modelId="{FBB9F0AB-EB25-454C-879A-C7873E7EED31}" type="presParOf" srcId="{8E1D1C48-C98D-4E17-AFE4-6EE09E792D6E}" destId="{4803BB85-6A45-4981-9062-0CC048BEA038}" srcOrd="1" destOrd="0" presId="urn:microsoft.com/office/officeart/2018/5/layout/IconCircleLabelList"/>
    <dgm:cxn modelId="{B3CBD26E-A0F1-4121-A2F8-D0B8AA8D6B45}" type="presParOf" srcId="{8E1D1C48-C98D-4E17-AFE4-6EE09E792D6E}" destId="{CA41A120-E854-4233-AB52-D96795A12994}" srcOrd="2" destOrd="0" presId="urn:microsoft.com/office/officeart/2018/5/layout/IconCircleLabelList"/>
    <dgm:cxn modelId="{29896DD6-3D31-45CB-B398-E6CC25A55E75}" type="presParOf" srcId="{CA41A120-E854-4233-AB52-D96795A12994}" destId="{2C95EA5C-575C-479F-919E-DA77A2940EC4}" srcOrd="0" destOrd="0" presId="urn:microsoft.com/office/officeart/2018/5/layout/IconCircleLabelList"/>
    <dgm:cxn modelId="{280556D9-97E2-4E74-B465-6FBAF2282306}" type="presParOf" srcId="{CA41A120-E854-4233-AB52-D96795A12994}" destId="{C8FC1E15-4500-4E3A-B4CB-B0939470ED9A}" srcOrd="1" destOrd="0" presId="urn:microsoft.com/office/officeart/2018/5/layout/IconCircleLabelList"/>
    <dgm:cxn modelId="{CDCBD45D-B25D-4A69-8A40-B5FBC7994246}" type="presParOf" srcId="{CA41A120-E854-4233-AB52-D96795A12994}" destId="{2B3DD1D2-2FEE-4EBD-B956-C8C1FD8791E0}" srcOrd="2" destOrd="0" presId="urn:microsoft.com/office/officeart/2018/5/layout/IconCircleLabelList"/>
    <dgm:cxn modelId="{D42DE8B1-797C-43F6-810D-740EA8E81344}" type="presParOf" srcId="{CA41A120-E854-4233-AB52-D96795A12994}" destId="{986BF541-E21E-49EB-8EF5-10A0CB7D1DCB}" srcOrd="3" destOrd="0" presId="urn:microsoft.com/office/officeart/2018/5/layout/IconCircleLabelList"/>
    <dgm:cxn modelId="{40EBADE7-153C-4E7C-9D61-04FE19BD94E8}" type="presParOf" srcId="{8E1D1C48-C98D-4E17-AFE4-6EE09E792D6E}" destId="{C6385FD8-DB65-4C24-A12F-9D93FBDB4CB2}" srcOrd="3" destOrd="0" presId="urn:microsoft.com/office/officeart/2018/5/layout/IconCircleLabelList"/>
    <dgm:cxn modelId="{D22D0874-9FBA-4674-A279-2A776039A43B}" type="presParOf" srcId="{8E1D1C48-C98D-4E17-AFE4-6EE09E792D6E}" destId="{D5A1C0AF-CAE8-450A-A0E7-C57B33FF567F}" srcOrd="4" destOrd="0" presId="urn:microsoft.com/office/officeart/2018/5/layout/IconCircleLabelList"/>
    <dgm:cxn modelId="{F718F11D-B53F-40DA-8A35-3E952F7BD7E8}" type="presParOf" srcId="{D5A1C0AF-CAE8-450A-A0E7-C57B33FF567F}" destId="{7D5F5345-F7E4-4207-AAD9-A165BC1385D0}" srcOrd="0" destOrd="0" presId="urn:microsoft.com/office/officeart/2018/5/layout/IconCircleLabelList"/>
    <dgm:cxn modelId="{D4BE27E6-1B11-48E9-8EBA-741C05D8C458}" type="presParOf" srcId="{D5A1C0AF-CAE8-450A-A0E7-C57B33FF567F}" destId="{069ECFF7-E6C3-40EF-9E4C-0213719DE049}" srcOrd="1" destOrd="0" presId="urn:microsoft.com/office/officeart/2018/5/layout/IconCircleLabelList"/>
    <dgm:cxn modelId="{810E0602-274D-409C-B430-5441F9239347}" type="presParOf" srcId="{D5A1C0AF-CAE8-450A-A0E7-C57B33FF567F}" destId="{5DB8F0D4-042F-4590-BB50-42410F2EE19E}" srcOrd="2" destOrd="0" presId="urn:microsoft.com/office/officeart/2018/5/layout/IconCircleLabelList"/>
    <dgm:cxn modelId="{B5E04A9D-F5D7-4DD6-837F-E230EBC4CF7E}" type="presParOf" srcId="{D5A1C0AF-CAE8-450A-A0E7-C57B33FF567F}" destId="{A826039C-AAF9-4CBB-A57C-0F31BCB6F31A}" srcOrd="3" destOrd="0" presId="urn:microsoft.com/office/officeart/2018/5/layout/IconCircleLabelList"/>
    <dgm:cxn modelId="{D79CE6AF-EDBD-4E48-AB36-B12FBC939735}" type="presParOf" srcId="{8E1D1C48-C98D-4E17-AFE4-6EE09E792D6E}" destId="{AAB037EC-E7AC-4056-9E60-6F7D78600D9C}" srcOrd="5" destOrd="0" presId="urn:microsoft.com/office/officeart/2018/5/layout/IconCircleLabelList"/>
    <dgm:cxn modelId="{B0AC1643-ACFE-41DE-9850-FCEE266944B0}" type="presParOf" srcId="{8E1D1C48-C98D-4E17-AFE4-6EE09E792D6E}" destId="{26740687-59B4-4B5D-BA41-2A7DB78F857D}" srcOrd="6" destOrd="0" presId="urn:microsoft.com/office/officeart/2018/5/layout/IconCircleLabelList"/>
    <dgm:cxn modelId="{477A82BD-1699-4F2E-867E-8E5A9F747EB5}" type="presParOf" srcId="{26740687-59B4-4B5D-BA41-2A7DB78F857D}" destId="{E0BB321C-A7C5-4146-8E44-09A8C304B993}" srcOrd="0" destOrd="0" presId="urn:microsoft.com/office/officeart/2018/5/layout/IconCircleLabelList"/>
    <dgm:cxn modelId="{4DE30D57-F3C9-42EB-84B0-3D54B9AA6218}" type="presParOf" srcId="{26740687-59B4-4B5D-BA41-2A7DB78F857D}" destId="{8FCADC7F-9F95-4E02-922B-FF82242D7F2B}" srcOrd="1" destOrd="0" presId="urn:microsoft.com/office/officeart/2018/5/layout/IconCircleLabelList"/>
    <dgm:cxn modelId="{6738617A-4D5B-414A-B052-F77AD33F4EC1}" type="presParOf" srcId="{26740687-59B4-4B5D-BA41-2A7DB78F857D}" destId="{3258C846-59EC-4FA3-86F8-6F5773A17AEE}" srcOrd="2" destOrd="0" presId="urn:microsoft.com/office/officeart/2018/5/layout/IconCircleLabelList"/>
    <dgm:cxn modelId="{B9E2D2FF-9F91-4621-82F4-D67FCE0AF12B}" type="presParOf" srcId="{26740687-59B4-4B5D-BA41-2A7DB78F857D}" destId="{765A7DE5-BC84-4B16-88BD-95C8C2C745A5}" srcOrd="3" destOrd="0" presId="urn:microsoft.com/office/officeart/2018/5/layout/IconCircleLabelList"/>
    <dgm:cxn modelId="{77BA53A9-BF61-4200-AAF0-69841F51E79F}" type="presParOf" srcId="{8E1D1C48-C98D-4E17-AFE4-6EE09E792D6E}" destId="{074C2B3D-CE7A-457C-9872-BE05EAA13B50}" srcOrd="7" destOrd="0" presId="urn:microsoft.com/office/officeart/2018/5/layout/IconCircleLabelList"/>
    <dgm:cxn modelId="{D74D6D74-B5AB-492B-B309-03FEE989C051}" type="presParOf" srcId="{8E1D1C48-C98D-4E17-AFE4-6EE09E792D6E}" destId="{B7BE5591-B04C-479F-9C09-A6D4E3CAC9AD}" srcOrd="8" destOrd="0" presId="urn:microsoft.com/office/officeart/2018/5/layout/IconCircleLabelList"/>
    <dgm:cxn modelId="{1B1B5B52-0F2B-458A-8C8E-BDAA281C3943}" type="presParOf" srcId="{B7BE5591-B04C-479F-9C09-A6D4E3CAC9AD}" destId="{C3920C07-F727-4D03-91B4-AFDD45CFAC74}" srcOrd="0" destOrd="0" presId="urn:microsoft.com/office/officeart/2018/5/layout/IconCircleLabelList"/>
    <dgm:cxn modelId="{57755E56-1659-4E05-BBDB-8ACFEE62FF4C}" type="presParOf" srcId="{B7BE5591-B04C-479F-9C09-A6D4E3CAC9AD}" destId="{1A66A4C8-8D85-4BBE-A0B1-D64AF0334BF5}" srcOrd="1" destOrd="0" presId="urn:microsoft.com/office/officeart/2018/5/layout/IconCircleLabelList"/>
    <dgm:cxn modelId="{92A56BAB-C913-4731-B87E-D76753F5389C}" type="presParOf" srcId="{B7BE5591-B04C-479F-9C09-A6D4E3CAC9AD}" destId="{FA2D5A96-9BE1-404B-B6F7-5EC65018EE2F}" srcOrd="2" destOrd="0" presId="urn:microsoft.com/office/officeart/2018/5/layout/IconCircleLabelList"/>
    <dgm:cxn modelId="{D0B23679-0267-45A2-90F2-343FF6658D04}" type="presParOf" srcId="{B7BE5591-B04C-479F-9C09-A6D4E3CAC9AD}" destId="{A775E8D2-4E7A-4420-B719-2767ED7C0DC1}"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C1CE10-DFDA-439E-8F52-7FEEDC8F453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711151-9D00-4F70-9514-AFC9BE5D532F}">
      <dgm:prSet/>
      <dgm:spPr/>
      <dgm:t>
        <a:bodyPr/>
        <a:lstStyle/>
        <a:p>
          <a:r>
            <a:rPr lang="en-US" dirty="0"/>
            <a:t>Change Mentor</a:t>
          </a:r>
        </a:p>
      </dgm:t>
    </dgm:pt>
    <dgm:pt modelId="{C62119A5-0143-4DC2-A078-6FF7FE52440F}" type="parTrans" cxnId="{5A7DB90D-7250-46DF-8141-452DE019053E}">
      <dgm:prSet/>
      <dgm:spPr/>
      <dgm:t>
        <a:bodyPr/>
        <a:lstStyle/>
        <a:p>
          <a:endParaRPr lang="en-US"/>
        </a:p>
      </dgm:t>
    </dgm:pt>
    <dgm:pt modelId="{369773BB-BEE8-4D0B-9699-F280829E315C}" type="sibTrans" cxnId="{5A7DB90D-7250-46DF-8141-452DE019053E}">
      <dgm:prSet/>
      <dgm:spPr/>
      <dgm:t>
        <a:bodyPr/>
        <a:lstStyle/>
        <a:p>
          <a:endParaRPr lang="en-US"/>
        </a:p>
      </dgm:t>
    </dgm:pt>
    <dgm:pt modelId="{0AC4F896-BA86-4539-993F-373EEBF42D2F}">
      <dgm:prSet/>
      <dgm:spPr/>
      <dgm:t>
        <a:bodyPr/>
        <a:lstStyle/>
        <a:p>
          <a:r>
            <a:rPr lang="en-US" dirty="0"/>
            <a:t>Employee Advocate</a:t>
          </a:r>
        </a:p>
      </dgm:t>
    </dgm:pt>
    <dgm:pt modelId="{F51EA190-4DF0-4A30-A65F-6156EBE1D2EE}" type="parTrans" cxnId="{8539453C-2227-4EFA-92EC-1A07FE17969C}">
      <dgm:prSet/>
      <dgm:spPr/>
      <dgm:t>
        <a:bodyPr/>
        <a:lstStyle/>
        <a:p>
          <a:endParaRPr lang="en-US"/>
        </a:p>
      </dgm:t>
    </dgm:pt>
    <dgm:pt modelId="{EBDFA448-847C-45E2-8C5A-9B4B4B115758}" type="sibTrans" cxnId="{8539453C-2227-4EFA-92EC-1A07FE17969C}">
      <dgm:prSet/>
      <dgm:spPr/>
      <dgm:t>
        <a:bodyPr/>
        <a:lstStyle/>
        <a:p>
          <a:endParaRPr lang="en-US"/>
        </a:p>
      </dgm:t>
    </dgm:pt>
    <dgm:pt modelId="{B84495B5-2A0A-45F7-9B4C-8A904F519688}">
      <dgm:prSet/>
      <dgm:spPr/>
      <dgm:t>
        <a:bodyPr/>
        <a:lstStyle/>
        <a:p>
          <a:r>
            <a:rPr lang="en-US" dirty="0"/>
            <a:t>Open Dialogue</a:t>
          </a:r>
        </a:p>
      </dgm:t>
    </dgm:pt>
    <dgm:pt modelId="{7BB95AE5-664D-4657-9219-914943DF86C9}" type="parTrans" cxnId="{A584986E-BCFA-4F00-962C-DABEA9A9432B}">
      <dgm:prSet/>
      <dgm:spPr/>
      <dgm:t>
        <a:bodyPr/>
        <a:lstStyle/>
        <a:p>
          <a:endParaRPr lang="en-US"/>
        </a:p>
      </dgm:t>
    </dgm:pt>
    <dgm:pt modelId="{FA6926BA-6638-477B-9781-567E0FA79265}" type="sibTrans" cxnId="{A584986E-BCFA-4F00-962C-DABEA9A9432B}">
      <dgm:prSet/>
      <dgm:spPr/>
      <dgm:t>
        <a:bodyPr/>
        <a:lstStyle/>
        <a:p>
          <a:endParaRPr lang="en-US"/>
        </a:p>
      </dgm:t>
    </dgm:pt>
    <dgm:pt modelId="{620D4A39-D622-49CC-9803-3EBE3D3E366E}">
      <dgm:prSet/>
      <dgm:spPr/>
      <dgm:t>
        <a:bodyPr/>
        <a:lstStyle/>
        <a:p>
          <a:r>
            <a:rPr lang="en-US" dirty="0"/>
            <a:t>Upskills Training</a:t>
          </a:r>
        </a:p>
      </dgm:t>
    </dgm:pt>
    <dgm:pt modelId="{EBE3742D-3CCF-4BBD-8285-7FFFAB0F654D}" type="parTrans" cxnId="{E36842D6-7F9D-4BB8-858E-E79F16329A55}">
      <dgm:prSet/>
      <dgm:spPr/>
      <dgm:t>
        <a:bodyPr/>
        <a:lstStyle/>
        <a:p>
          <a:endParaRPr lang="en-US"/>
        </a:p>
      </dgm:t>
    </dgm:pt>
    <dgm:pt modelId="{774B05A6-CA76-4AF5-B50B-1D61E7CDA725}" type="sibTrans" cxnId="{E36842D6-7F9D-4BB8-858E-E79F16329A55}">
      <dgm:prSet/>
      <dgm:spPr/>
      <dgm:t>
        <a:bodyPr/>
        <a:lstStyle/>
        <a:p>
          <a:endParaRPr lang="en-US"/>
        </a:p>
      </dgm:t>
    </dgm:pt>
    <dgm:pt modelId="{1760C8B6-1B87-47A7-89A2-6430BDA10610}" type="pres">
      <dgm:prSet presAssocID="{7FC1CE10-DFDA-439E-8F52-7FEEDC8F4537}" presName="root" presStyleCnt="0">
        <dgm:presLayoutVars>
          <dgm:dir/>
          <dgm:resizeHandles val="exact"/>
        </dgm:presLayoutVars>
      </dgm:prSet>
      <dgm:spPr/>
    </dgm:pt>
    <dgm:pt modelId="{3934827C-1F69-48D5-B3B5-AD50E30BDE4C}" type="pres">
      <dgm:prSet presAssocID="{FD711151-9D00-4F70-9514-AFC9BE5D532F}" presName="compNode" presStyleCnt="0"/>
      <dgm:spPr/>
    </dgm:pt>
    <dgm:pt modelId="{74F6BE2E-C477-4D48-8133-E16C59629837}" type="pres">
      <dgm:prSet presAssocID="{FD711151-9D00-4F70-9514-AFC9BE5D53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82C850CA-4B8F-4E15-B420-54B81B111838}" type="pres">
      <dgm:prSet presAssocID="{FD711151-9D00-4F70-9514-AFC9BE5D532F}" presName="spaceRect" presStyleCnt="0"/>
      <dgm:spPr/>
    </dgm:pt>
    <dgm:pt modelId="{C56488A8-BE1B-449A-9774-2594E74BF47A}" type="pres">
      <dgm:prSet presAssocID="{FD711151-9D00-4F70-9514-AFC9BE5D532F}" presName="textRect" presStyleLbl="revTx" presStyleIdx="0" presStyleCnt="4">
        <dgm:presLayoutVars>
          <dgm:chMax val="1"/>
          <dgm:chPref val="1"/>
        </dgm:presLayoutVars>
      </dgm:prSet>
      <dgm:spPr/>
    </dgm:pt>
    <dgm:pt modelId="{7DC218B2-9DBB-4357-ACF0-1386A2CEA5F1}" type="pres">
      <dgm:prSet presAssocID="{369773BB-BEE8-4D0B-9699-F280829E315C}" presName="sibTrans" presStyleCnt="0"/>
      <dgm:spPr/>
    </dgm:pt>
    <dgm:pt modelId="{2EBA66AD-91D7-4720-976B-696FD8E94C38}" type="pres">
      <dgm:prSet presAssocID="{0AC4F896-BA86-4539-993F-373EEBF42D2F}" presName="compNode" presStyleCnt="0"/>
      <dgm:spPr/>
    </dgm:pt>
    <dgm:pt modelId="{8138A184-AF94-4667-B4BF-5746AC0A1DFD}" type="pres">
      <dgm:prSet presAssocID="{0AC4F896-BA86-4539-993F-373EEBF42D2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2F1398C3-5BB7-47E5-A199-929E2BAF091C}" type="pres">
      <dgm:prSet presAssocID="{0AC4F896-BA86-4539-993F-373EEBF42D2F}" presName="spaceRect" presStyleCnt="0"/>
      <dgm:spPr/>
    </dgm:pt>
    <dgm:pt modelId="{62B763DE-27B7-4657-AF35-752FD987CD39}" type="pres">
      <dgm:prSet presAssocID="{0AC4F896-BA86-4539-993F-373EEBF42D2F}" presName="textRect" presStyleLbl="revTx" presStyleIdx="1" presStyleCnt="4">
        <dgm:presLayoutVars>
          <dgm:chMax val="1"/>
          <dgm:chPref val="1"/>
        </dgm:presLayoutVars>
      </dgm:prSet>
      <dgm:spPr/>
    </dgm:pt>
    <dgm:pt modelId="{F9522E4B-6F0C-4FDF-91EB-3038B6DAE8AD}" type="pres">
      <dgm:prSet presAssocID="{EBDFA448-847C-45E2-8C5A-9B4B4B115758}" presName="sibTrans" presStyleCnt="0"/>
      <dgm:spPr/>
    </dgm:pt>
    <dgm:pt modelId="{C5070CFA-FD33-4556-A32D-BC9B8E3C8C19}" type="pres">
      <dgm:prSet presAssocID="{B84495B5-2A0A-45F7-9B4C-8A904F519688}" presName="compNode" presStyleCnt="0"/>
      <dgm:spPr/>
    </dgm:pt>
    <dgm:pt modelId="{6F2C7EC8-7AAC-44B0-A939-22B423DB0F58}" type="pres">
      <dgm:prSet presAssocID="{B84495B5-2A0A-45F7-9B4C-8A904F5196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E540D63-1B3E-4411-85AC-F2855A5AA98D}" type="pres">
      <dgm:prSet presAssocID="{B84495B5-2A0A-45F7-9B4C-8A904F519688}" presName="spaceRect" presStyleCnt="0"/>
      <dgm:spPr/>
    </dgm:pt>
    <dgm:pt modelId="{A4D4D640-F867-4896-B93E-5B2614977C4E}" type="pres">
      <dgm:prSet presAssocID="{B84495B5-2A0A-45F7-9B4C-8A904F519688}" presName="textRect" presStyleLbl="revTx" presStyleIdx="2" presStyleCnt="4">
        <dgm:presLayoutVars>
          <dgm:chMax val="1"/>
          <dgm:chPref val="1"/>
        </dgm:presLayoutVars>
      </dgm:prSet>
      <dgm:spPr/>
    </dgm:pt>
    <dgm:pt modelId="{D846A41C-9A37-479A-ABD2-18A226B76923}" type="pres">
      <dgm:prSet presAssocID="{FA6926BA-6638-477B-9781-567E0FA79265}" presName="sibTrans" presStyleCnt="0"/>
      <dgm:spPr/>
    </dgm:pt>
    <dgm:pt modelId="{4D6E8DF9-B83E-48C5-9E39-BFB89F5046D1}" type="pres">
      <dgm:prSet presAssocID="{620D4A39-D622-49CC-9803-3EBE3D3E366E}" presName="compNode" presStyleCnt="0"/>
      <dgm:spPr/>
    </dgm:pt>
    <dgm:pt modelId="{E0DCE0AA-2E9B-464E-833C-65B2DD4E844F}" type="pres">
      <dgm:prSet presAssocID="{620D4A39-D622-49CC-9803-3EBE3D3E366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D6875D1B-4407-4E7B-B3C5-8FD8B205A4E5}" type="pres">
      <dgm:prSet presAssocID="{620D4A39-D622-49CC-9803-3EBE3D3E366E}" presName="spaceRect" presStyleCnt="0"/>
      <dgm:spPr/>
    </dgm:pt>
    <dgm:pt modelId="{9C110B2F-0E7E-4BE0-B53F-57FDF9F2498A}" type="pres">
      <dgm:prSet presAssocID="{620D4A39-D622-49CC-9803-3EBE3D3E366E}" presName="textRect" presStyleLbl="revTx" presStyleIdx="3" presStyleCnt="4">
        <dgm:presLayoutVars>
          <dgm:chMax val="1"/>
          <dgm:chPref val="1"/>
        </dgm:presLayoutVars>
      </dgm:prSet>
      <dgm:spPr/>
    </dgm:pt>
  </dgm:ptLst>
  <dgm:cxnLst>
    <dgm:cxn modelId="{5A7DB90D-7250-46DF-8141-452DE019053E}" srcId="{7FC1CE10-DFDA-439E-8F52-7FEEDC8F4537}" destId="{FD711151-9D00-4F70-9514-AFC9BE5D532F}" srcOrd="0" destOrd="0" parTransId="{C62119A5-0143-4DC2-A078-6FF7FE52440F}" sibTransId="{369773BB-BEE8-4D0B-9699-F280829E315C}"/>
    <dgm:cxn modelId="{8539453C-2227-4EFA-92EC-1A07FE17969C}" srcId="{7FC1CE10-DFDA-439E-8F52-7FEEDC8F4537}" destId="{0AC4F896-BA86-4539-993F-373EEBF42D2F}" srcOrd="1" destOrd="0" parTransId="{F51EA190-4DF0-4A30-A65F-6156EBE1D2EE}" sibTransId="{EBDFA448-847C-45E2-8C5A-9B4B4B115758}"/>
    <dgm:cxn modelId="{9EA33B64-A6F6-4BCA-83EE-0C6A073F6A4F}" type="presOf" srcId="{B84495B5-2A0A-45F7-9B4C-8A904F519688}" destId="{A4D4D640-F867-4896-B93E-5B2614977C4E}" srcOrd="0" destOrd="0" presId="urn:microsoft.com/office/officeart/2018/2/layout/IconLabelList"/>
    <dgm:cxn modelId="{A584986E-BCFA-4F00-962C-DABEA9A9432B}" srcId="{7FC1CE10-DFDA-439E-8F52-7FEEDC8F4537}" destId="{B84495B5-2A0A-45F7-9B4C-8A904F519688}" srcOrd="2" destOrd="0" parTransId="{7BB95AE5-664D-4657-9219-914943DF86C9}" sibTransId="{FA6926BA-6638-477B-9781-567E0FA79265}"/>
    <dgm:cxn modelId="{26E21E80-9C92-41B1-88D1-FFD560FE3CF5}" type="presOf" srcId="{0AC4F896-BA86-4539-993F-373EEBF42D2F}" destId="{62B763DE-27B7-4657-AF35-752FD987CD39}" srcOrd="0" destOrd="0" presId="urn:microsoft.com/office/officeart/2018/2/layout/IconLabelList"/>
    <dgm:cxn modelId="{025BCF94-19F5-40B0-817E-B4612B5CCFC0}" type="presOf" srcId="{7FC1CE10-DFDA-439E-8F52-7FEEDC8F4537}" destId="{1760C8B6-1B87-47A7-89A2-6430BDA10610}" srcOrd="0" destOrd="0" presId="urn:microsoft.com/office/officeart/2018/2/layout/IconLabelList"/>
    <dgm:cxn modelId="{C60261AA-BD11-4699-8407-EA86E8DFBB5B}" type="presOf" srcId="{620D4A39-D622-49CC-9803-3EBE3D3E366E}" destId="{9C110B2F-0E7E-4BE0-B53F-57FDF9F2498A}" srcOrd="0" destOrd="0" presId="urn:microsoft.com/office/officeart/2018/2/layout/IconLabelList"/>
    <dgm:cxn modelId="{037AC7AF-956E-48D9-8FE7-3DADF02F20E6}" type="presOf" srcId="{FD711151-9D00-4F70-9514-AFC9BE5D532F}" destId="{C56488A8-BE1B-449A-9774-2594E74BF47A}" srcOrd="0" destOrd="0" presId="urn:microsoft.com/office/officeart/2018/2/layout/IconLabelList"/>
    <dgm:cxn modelId="{E36842D6-7F9D-4BB8-858E-E79F16329A55}" srcId="{7FC1CE10-DFDA-439E-8F52-7FEEDC8F4537}" destId="{620D4A39-D622-49CC-9803-3EBE3D3E366E}" srcOrd="3" destOrd="0" parTransId="{EBE3742D-3CCF-4BBD-8285-7FFFAB0F654D}" sibTransId="{774B05A6-CA76-4AF5-B50B-1D61E7CDA725}"/>
    <dgm:cxn modelId="{8D23A8DD-4954-4BDD-801A-732389DC27EE}" type="presParOf" srcId="{1760C8B6-1B87-47A7-89A2-6430BDA10610}" destId="{3934827C-1F69-48D5-B3B5-AD50E30BDE4C}" srcOrd="0" destOrd="0" presId="urn:microsoft.com/office/officeart/2018/2/layout/IconLabelList"/>
    <dgm:cxn modelId="{61B7B4AF-2DC0-4EDD-971B-F25E9B1B2415}" type="presParOf" srcId="{3934827C-1F69-48D5-B3B5-AD50E30BDE4C}" destId="{74F6BE2E-C477-4D48-8133-E16C59629837}" srcOrd="0" destOrd="0" presId="urn:microsoft.com/office/officeart/2018/2/layout/IconLabelList"/>
    <dgm:cxn modelId="{F0A2DEC0-B5CC-4D38-9511-400F24921650}" type="presParOf" srcId="{3934827C-1F69-48D5-B3B5-AD50E30BDE4C}" destId="{82C850CA-4B8F-4E15-B420-54B81B111838}" srcOrd="1" destOrd="0" presId="urn:microsoft.com/office/officeart/2018/2/layout/IconLabelList"/>
    <dgm:cxn modelId="{EEA596FB-4F0C-4581-94AB-5FA26F843F88}" type="presParOf" srcId="{3934827C-1F69-48D5-B3B5-AD50E30BDE4C}" destId="{C56488A8-BE1B-449A-9774-2594E74BF47A}" srcOrd="2" destOrd="0" presId="urn:microsoft.com/office/officeart/2018/2/layout/IconLabelList"/>
    <dgm:cxn modelId="{8B2E34A4-A3C8-4048-A646-94BF7B3458B2}" type="presParOf" srcId="{1760C8B6-1B87-47A7-89A2-6430BDA10610}" destId="{7DC218B2-9DBB-4357-ACF0-1386A2CEA5F1}" srcOrd="1" destOrd="0" presId="urn:microsoft.com/office/officeart/2018/2/layout/IconLabelList"/>
    <dgm:cxn modelId="{1220D690-4B94-43E6-B5B8-765555514AAF}" type="presParOf" srcId="{1760C8B6-1B87-47A7-89A2-6430BDA10610}" destId="{2EBA66AD-91D7-4720-976B-696FD8E94C38}" srcOrd="2" destOrd="0" presId="urn:microsoft.com/office/officeart/2018/2/layout/IconLabelList"/>
    <dgm:cxn modelId="{F86C2A9E-9640-4EF1-BFDE-6EBCEC644CA5}" type="presParOf" srcId="{2EBA66AD-91D7-4720-976B-696FD8E94C38}" destId="{8138A184-AF94-4667-B4BF-5746AC0A1DFD}" srcOrd="0" destOrd="0" presId="urn:microsoft.com/office/officeart/2018/2/layout/IconLabelList"/>
    <dgm:cxn modelId="{952BC4D4-26CB-4D0D-99FA-A7FAB350B54D}" type="presParOf" srcId="{2EBA66AD-91D7-4720-976B-696FD8E94C38}" destId="{2F1398C3-5BB7-47E5-A199-929E2BAF091C}" srcOrd="1" destOrd="0" presId="urn:microsoft.com/office/officeart/2018/2/layout/IconLabelList"/>
    <dgm:cxn modelId="{0146E993-D9A6-4DA2-A615-3C3602BB0C35}" type="presParOf" srcId="{2EBA66AD-91D7-4720-976B-696FD8E94C38}" destId="{62B763DE-27B7-4657-AF35-752FD987CD39}" srcOrd="2" destOrd="0" presId="urn:microsoft.com/office/officeart/2018/2/layout/IconLabelList"/>
    <dgm:cxn modelId="{A72F9456-E8E7-48CA-B3E7-07D4DAF82E1B}" type="presParOf" srcId="{1760C8B6-1B87-47A7-89A2-6430BDA10610}" destId="{F9522E4B-6F0C-4FDF-91EB-3038B6DAE8AD}" srcOrd="3" destOrd="0" presId="urn:microsoft.com/office/officeart/2018/2/layout/IconLabelList"/>
    <dgm:cxn modelId="{ECB47C0D-ED32-47B9-9414-0CAAD5988E93}" type="presParOf" srcId="{1760C8B6-1B87-47A7-89A2-6430BDA10610}" destId="{C5070CFA-FD33-4556-A32D-BC9B8E3C8C19}" srcOrd="4" destOrd="0" presId="urn:microsoft.com/office/officeart/2018/2/layout/IconLabelList"/>
    <dgm:cxn modelId="{B5677AE2-9BA5-49D8-AC65-00D99384980F}" type="presParOf" srcId="{C5070CFA-FD33-4556-A32D-BC9B8E3C8C19}" destId="{6F2C7EC8-7AAC-44B0-A939-22B423DB0F58}" srcOrd="0" destOrd="0" presId="urn:microsoft.com/office/officeart/2018/2/layout/IconLabelList"/>
    <dgm:cxn modelId="{0F9B9315-DEAB-4C25-9FBC-A46B74D17A4B}" type="presParOf" srcId="{C5070CFA-FD33-4556-A32D-BC9B8E3C8C19}" destId="{AE540D63-1B3E-4411-85AC-F2855A5AA98D}" srcOrd="1" destOrd="0" presId="urn:microsoft.com/office/officeart/2018/2/layout/IconLabelList"/>
    <dgm:cxn modelId="{56611C4C-337F-4BE6-B08B-72BF4FBECCB2}" type="presParOf" srcId="{C5070CFA-FD33-4556-A32D-BC9B8E3C8C19}" destId="{A4D4D640-F867-4896-B93E-5B2614977C4E}" srcOrd="2" destOrd="0" presId="urn:microsoft.com/office/officeart/2018/2/layout/IconLabelList"/>
    <dgm:cxn modelId="{2FC29C91-BBA0-4DE2-9F4D-AB6792AD5555}" type="presParOf" srcId="{1760C8B6-1B87-47A7-89A2-6430BDA10610}" destId="{D846A41C-9A37-479A-ABD2-18A226B76923}" srcOrd="5" destOrd="0" presId="urn:microsoft.com/office/officeart/2018/2/layout/IconLabelList"/>
    <dgm:cxn modelId="{3E0B9653-664C-4B8B-9F39-DDBF3D8BD562}" type="presParOf" srcId="{1760C8B6-1B87-47A7-89A2-6430BDA10610}" destId="{4D6E8DF9-B83E-48C5-9E39-BFB89F5046D1}" srcOrd="6" destOrd="0" presId="urn:microsoft.com/office/officeart/2018/2/layout/IconLabelList"/>
    <dgm:cxn modelId="{5CC34FB3-CAF1-41ED-8CC2-517AD41A60A5}" type="presParOf" srcId="{4D6E8DF9-B83E-48C5-9E39-BFB89F5046D1}" destId="{E0DCE0AA-2E9B-464E-833C-65B2DD4E844F}" srcOrd="0" destOrd="0" presId="urn:microsoft.com/office/officeart/2018/2/layout/IconLabelList"/>
    <dgm:cxn modelId="{A3945795-F50C-4215-A8B6-86434EA9EAE9}" type="presParOf" srcId="{4D6E8DF9-B83E-48C5-9E39-BFB89F5046D1}" destId="{D6875D1B-4407-4E7B-B3C5-8FD8B205A4E5}" srcOrd="1" destOrd="0" presId="urn:microsoft.com/office/officeart/2018/2/layout/IconLabelList"/>
    <dgm:cxn modelId="{8C0E12E2-275D-45F4-9065-0055B334C244}" type="presParOf" srcId="{4D6E8DF9-B83E-48C5-9E39-BFB89F5046D1}" destId="{9C110B2F-0E7E-4BE0-B53F-57FDF9F2498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585AA-E300-45BF-BC4D-02BD32061DB8}">
      <dsp:nvSpPr>
        <dsp:cNvPr id="0" name=""/>
        <dsp:cNvSpPr/>
      </dsp:nvSpPr>
      <dsp:spPr>
        <a:xfrm>
          <a:off x="309084" y="769921"/>
          <a:ext cx="963966" cy="9639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A657D-A57E-43DA-9873-06C03D5976D1}">
      <dsp:nvSpPr>
        <dsp:cNvPr id="0" name=""/>
        <dsp:cNvSpPr/>
      </dsp:nvSpPr>
      <dsp:spPr>
        <a:xfrm>
          <a:off x="514519" y="975357"/>
          <a:ext cx="553095" cy="553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DA05A6-50D9-4CFA-B457-2F872F802AF1}">
      <dsp:nvSpPr>
        <dsp:cNvPr id="0" name=""/>
        <dsp:cNvSpPr/>
      </dsp:nvSpPr>
      <dsp:spPr>
        <a:xfrm>
          <a:off x="930" y="2034140"/>
          <a:ext cx="1580273" cy="63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Building Trust and Transparency</a:t>
          </a:r>
        </a:p>
      </dsp:txBody>
      <dsp:txXfrm>
        <a:off x="930" y="2034140"/>
        <a:ext cx="1580273" cy="632109"/>
      </dsp:txXfrm>
    </dsp:sp>
    <dsp:sp modelId="{2C95EA5C-575C-479F-919E-DA77A2940EC4}">
      <dsp:nvSpPr>
        <dsp:cNvPr id="0" name=""/>
        <dsp:cNvSpPr/>
      </dsp:nvSpPr>
      <dsp:spPr>
        <a:xfrm>
          <a:off x="2165905" y="769921"/>
          <a:ext cx="963966" cy="9639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C1E15-4500-4E3A-B4CB-B0939470ED9A}">
      <dsp:nvSpPr>
        <dsp:cNvPr id="0" name=""/>
        <dsp:cNvSpPr/>
      </dsp:nvSpPr>
      <dsp:spPr>
        <a:xfrm>
          <a:off x="2371341" y="975357"/>
          <a:ext cx="553095" cy="553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6BF541-E21E-49EB-8EF5-10A0CB7D1DCB}">
      <dsp:nvSpPr>
        <dsp:cNvPr id="0" name=""/>
        <dsp:cNvSpPr/>
      </dsp:nvSpPr>
      <dsp:spPr>
        <a:xfrm>
          <a:off x="1857752" y="2034140"/>
          <a:ext cx="1580273" cy="63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Assessing current Skill</a:t>
          </a:r>
        </a:p>
      </dsp:txBody>
      <dsp:txXfrm>
        <a:off x="1857752" y="2034140"/>
        <a:ext cx="1580273" cy="632109"/>
      </dsp:txXfrm>
    </dsp:sp>
    <dsp:sp modelId="{7D5F5345-F7E4-4207-AAD9-A165BC1385D0}">
      <dsp:nvSpPr>
        <dsp:cNvPr id="0" name=""/>
        <dsp:cNvSpPr/>
      </dsp:nvSpPr>
      <dsp:spPr>
        <a:xfrm>
          <a:off x="4022726" y="769921"/>
          <a:ext cx="963966" cy="9639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ECFF7-E6C3-40EF-9E4C-0213719DE049}">
      <dsp:nvSpPr>
        <dsp:cNvPr id="0" name=""/>
        <dsp:cNvSpPr/>
      </dsp:nvSpPr>
      <dsp:spPr>
        <a:xfrm>
          <a:off x="4228162" y="975357"/>
          <a:ext cx="553095" cy="5530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26039C-AAF9-4CBB-A57C-0F31BCB6F31A}">
      <dsp:nvSpPr>
        <dsp:cNvPr id="0" name=""/>
        <dsp:cNvSpPr/>
      </dsp:nvSpPr>
      <dsp:spPr>
        <a:xfrm>
          <a:off x="3714573" y="2034140"/>
          <a:ext cx="1580273" cy="63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Monitor</a:t>
          </a:r>
        </a:p>
      </dsp:txBody>
      <dsp:txXfrm>
        <a:off x="3714573" y="2034140"/>
        <a:ext cx="1580273" cy="632109"/>
      </dsp:txXfrm>
    </dsp:sp>
    <dsp:sp modelId="{E0BB321C-A7C5-4146-8E44-09A8C304B993}">
      <dsp:nvSpPr>
        <dsp:cNvPr id="0" name=""/>
        <dsp:cNvSpPr/>
      </dsp:nvSpPr>
      <dsp:spPr>
        <a:xfrm>
          <a:off x="1237494" y="3061318"/>
          <a:ext cx="963966" cy="9639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ADC7F-9F95-4E02-922B-FF82242D7F2B}">
      <dsp:nvSpPr>
        <dsp:cNvPr id="0" name=""/>
        <dsp:cNvSpPr/>
      </dsp:nvSpPr>
      <dsp:spPr>
        <a:xfrm>
          <a:off x="1442930" y="3266753"/>
          <a:ext cx="553095" cy="5530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5A7DE5-BC84-4B16-88BD-95C8C2C745A5}">
      <dsp:nvSpPr>
        <dsp:cNvPr id="0" name=""/>
        <dsp:cNvSpPr/>
      </dsp:nvSpPr>
      <dsp:spPr>
        <a:xfrm>
          <a:off x="929341" y="4325536"/>
          <a:ext cx="1580273" cy="63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Support</a:t>
          </a:r>
        </a:p>
      </dsp:txBody>
      <dsp:txXfrm>
        <a:off x="929341" y="4325536"/>
        <a:ext cx="1580273" cy="632109"/>
      </dsp:txXfrm>
    </dsp:sp>
    <dsp:sp modelId="{C3920C07-F727-4D03-91B4-AFDD45CFAC74}">
      <dsp:nvSpPr>
        <dsp:cNvPr id="0" name=""/>
        <dsp:cNvSpPr/>
      </dsp:nvSpPr>
      <dsp:spPr>
        <a:xfrm>
          <a:off x="3094316" y="3061318"/>
          <a:ext cx="963966" cy="96396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6A4C8-8D85-4BBE-A0B1-D64AF0334BF5}">
      <dsp:nvSpPr>
        <dsp:cNvPr id="0" name=""/>
        <dsp:cNvSpPr/>
      </dsp:nvSpPr>
      <dsp:spPr>
        <a:xfrm>
          <a:off x="3299751" y="3266753"/>
          <a:ext cx="553095" cy="5530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75E8D2-4E7A-4420-B719-2767ED7C0DC1}">
      <dsp:nvSpPr>
        <dsp:cNvPr id="0" name=""/>
        <dsp:cNvSpPr/>
      </dsp:nvSpPr>
      <dsp:spPr>
        <a:xfrm>
          <a:off x="2786162" y="4325536"/>
          <a:ext cx="1580273" cy="63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Communication</a:t>
          </a:r>
        </a:p>
      </dsp:txBody>
      <dsp:txXfrm>
        <a:off x="2786162" y="4325536"/>
        <a:ext cx="1580273" cy="6321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6BE2E-C477-4D48-8133-E16C59629837}">
      <dsp:nvSpPr>
        <dsp:cNvPr id="0" name=""/>
        <dsp:cNvSpPr/>
      </dsp:nvSpPr>
      <dsp:spPr>
        <a:xfrm>
          <a:off x="741589" y="451056"/>
          <a:ext cx="1055796" cy="10557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6488A8-BE1B-449A-9774-2594E74BF47A}">
      <dsp:nvSpPr>
        <dsp:cNvPr id="0" name=""/>
        <dsp:cNvSpPr/>
      </dsp:nvSpPr>
      <dsp:spPr>
        <a:xfrm>
          <a:off x="96379" y="1850507"/>
          <a:ext cx="2346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dirty="0"/>
            <a:t>Change Mentor</a:t>
          </a:r>
        </a:p>
      </dsp:txBody>
      <dsp:txXfrm>
        <a:off x="96379" y="1850507"/>
        <a:ext cx="2346215" cy="720000"/>
      </dsp:txXfrm>
    </dsp:sp>
    <dsp:sp modelId="{8138A184-AF94-4667-B4BF-5746AC0A1DFD}">
      <dsp:nvSpPr>
        <dsp:cNvPr id="0" name=""/>
        <dsp:cNvSpPr/>
      </dsp:nvSpPr>
      <dsp:spPr>
        <a:xfrm>
          <a:off x="3498392" y="451056"/>
          <a:ext cx="1055796" cy="10557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B763DE-27B7-4657-AF35-752FD987CD39}">
      <dsp:nvSpPr>
        <dsp:cNvPr id="0" name=""/>
        <dsp:cNvSpPr/>
      </dsp:nvSpPr>
      <dsp:spPr>
        <a:xfrm>
          <a:off x="2853182" y="1850507"/>
          <a:ext cx="2346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dirty="0"/>
            <a:t>Employee Advocate</a:t>
          </a:r>
        </a:p>
      </dsp:txBody>
      <dsp:txXfrm>
        <a:off x="2853182" y="1850507"/>
        <a:ext cx="2346215" cy="720000"/>
      </dsp:txXfrm>
    </dsp:sp>
    <dsp:sp modelId="{6F2C7EC8-7AAC-44B0-A939-22B423DB0F58}">
      <dsp:nvSpPr>
        <dsp:cNvPr id="0" name=""/>
        <dsp:cNvSpPr/>
      </dsp:nvSpPr>
      <dsp:spPr>
        <a:xfrm>
          <a:off x="741589" y="3157060"/>
          <a:ext cx="1055796" cy="10557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D4D640-F867-4896-B93E-5B2614977C4E}">
      <dsp:nvSpPr>
        <dsp:cNvPr id="0" name=""/>
        <dsp:cNvSpPr/>
      </dsp:nvSpPr>
      <dsp:spPr>
        <a:xfrm>
          <a:off x="96379" y="4556511"/>
          <a:ext cx="2346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dirty="0"/>
            <a:t>Open Dialogue</a:t>
          </a:r>
        </a:p>
      </dsp:txBody>
      <dsp:txXfrm>
        <a:off x="96379" y="4556511"/>
        <a:ext cx="2346215" cy="720000"/>
      </dsp:txXfrm>
    </dsp:sp>
    <dsp:sp modelId="{E0DCE0AA-2E9B-464E-833C-65B2DD4E844F}">
      <dsp:nvSpPr>
        <dsp:cNvPr id="0" name=""/>
        <dsp:cNvSpPr/>
      </dsp:nvSpPr>
      <dsp:spPr>
        <a:xfrm>
          <a:off x="3498392" y="3157060"/>
          <a:ext cx="1055796" cy="10557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110B2F-0E7E-4BE0-B53F-57FDF9F2498A}">
      <dsp:nvSpPr>
        <dsp:cNvPr id="0" name=""/>
        <dsp:cNvSpPr/>
      </dsp:nvSpPr>
      <dsp:spPr>
        <a:xfrm>
          <a:off x="2853182" y="4556511"/>
          <a:ext cx="2346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dirty="0"/>
            <a:t>Upskills Training</a:t>
          </a:r>
        </a:p>
      </dsp:txBody>
      <dsp:txXfrm>
        <a:off x="2853182" y="4556511"/>
        <a:ext cx="2346215"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2538219-6E45-4D12-B767-46F92D5844D4}" type="datetime1">
              <a:rPr lang="en-US" smtClean="0"/>
              <a:t>12/5/23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1F646F3F-274D-499B-ABBE-824EB4ABDC3D}"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2765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B296A2-D8F0-4E17-BFD0-A6C902250D59}" type="datetime1">
              <a:rPr lang="en-US" smtClean="0"/>
              <a:t>12/5/23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79168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9108C9C-1ACB-4C84-A002-C7E0E45B937A}" type="datetime1">
              <a:rPr lang="en-US" smtClean="0"/>
              <a:t>12/5/23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559129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9AF2A5-B297-4977-9E5B-4D3050E23689}" type="datetime1">
              <a:rPr lang="en-US" smtClean="0"/>
              <a:t>12/5/23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9270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0127434-4794-409A-9547-04789BA47588}" type="datetime1">
              <a:rPr lang="en-US" smtClean="0"/>
              <a:t>12/5/23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875366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5658635-357A-4E3D-B824-A5CEFDB8449C}" type="datetime1">
              <a:rPr lang="en-US" smtClean="0"/>
              <a:t>12/5/23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F646F3F-274D-499B-ABBE-824EB4ABDC3D}"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09479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E86FF77-2719-4AD0-8740-0B90FF5D1EFB}" type="datetime1">
              <a:rPr lang="en-US" smtClean="0"/>
              <a:t>12/5/23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674486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E441C83-1089-48B9-8B65-293D4C236D35}" type="datetime1">
              <a:rPr lang="en-US" smtClean="0"/>
              <a:t>12/5/23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10472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162FE45-CC1E-47DB-8B82-6CF0636FBDB8}" type="datetime1">
              <a:rPr lang="en-US" smtClean="0"/>
              <a:t>12/5/23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74648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6430B8-6059-41E5-A5DC-C07A76F5859A}" type="datetime1">
              <a:rPr lang="en-US" smtClean="0"/>
              <a:t>12/5/23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772128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9D0CB7-D16E-4358-B7F4-EA4A24554592}" type="datetime1">
              <a:rPr lang="en-US" smtClean="0"/>
              <a:t>12/5/23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01315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1FC8E16-3C03-4238-9C6F-B34F3D10F77E}" type="datetime1">
              <a:rPr lang="en-US" smtClean="0"/>
              <a:t>12/5/23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F646F3F-274D-499B-ABBE-824EB4ABDC3D}"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03053823"/>
      </p:ext>
    </p:extLst>
  </p:cSld>
  <p:clrMap bg1="dk1" tx1="lt1" bg2="dk2" tx2="lt2" accent1="accent1" accent2="accent2" accent3="accent3" accent4="accent4" accent5="accent5" accent6="accent6" hlink="hlink" folHlink="folHlink"/>
  <p:sldLayoutIdLst>
    <p:sldLayoutId id="2147484151" r:id="rId1"/>
    <p:sldLayoutId id="2147484152" r:id="rId2"/>
    <p:sldLayoutId id="2147484153" r:id="rId3"/>
    <p:sldLayoutId id="2147484154" r:id="rId4"/>
    <p:sldLayoutId id="2147484155" r:id="rId5"/>
    <p:sldLayoutId id="2147484156" r:id="rId6"/>
    <p:sldLayoutId id="2147484157" r:id="rId7"/>
    <p:sldLayoutId id="2147484158" r:id="rId8"/>
    <p:sldLayoutId id="2147484159" r:id="rId9"/>
    <p:sldLayoutId id="2147484160" r:id="rId10"/>
    <p:sldLayoutId id="214748416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grassrootsnorthshore.com/the_problem_with_insuring_health" TargetMode="External"/><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aliem.com/teaming-tips-case-8-wayward-collaborator/" TargetMode="External"/><Relationship Id="rId5" Type="http://schemas.openxmlformats.org/officeDocument/2006/relationships/image" Target="../media/image4.jpeg"/><Relationship Id="rId10" Type="http://schemas.openxmlformats.org/officeDocument/2006/relationships/hyperlink" Target="https://creativecommons.org/licenses/by-nc-nd/3.0/" TargetMode="External"/><Relationship Id="rId4" Type="http://schemas.openxmlformats.org/officeDocument/2006/relationships/image" Target="../media/image3.png"/><Relationship Id="rId9"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hyperlink" Target="https://www.picpedia.org/post-it-note/q/questionnaire.html" TargetMode="External"/><Relationship Id="rId5" Type="http://schemas.openxmlformats.org/officeDocument/2006/relationships/image" Target="../media/image7.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hyperlink" Target="https://www.bachilleratocinefilo.com/2017/05/" TargetMode="External"/><Relationship Id="rId3" Type="http://schemas.openxmlformats.org/officeDocument/2006/relationships/image" Target="../media/image2.png"/><Relationship Id="rId7"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researchleap.com/influence-leadership-based-emotional-intelligence-concerning-climate-organisation/" TargetMode="External"/><Relationship Id="rId5" Type="http://schemas.openxmlformats.org/officeDocument/2006/relationships/image" Target="../media/image8.jp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open.lib.umn.edu/organizationalbehavior/chapter/7-5-emotions-at-work/" TargetMode="External"/><Relationship Id="rId5" Type="http://schemas.openxmlformats.org/officeDocument/2006/relationships/image" Target="../media/image10.jp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238" name="Picture 237">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39" name="Picture 238">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40" name="Rectangle 239">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1" name="Rectangle 240">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2" name="Rectangle 241">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3" name="Rectangle 242">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44" name="TextBox 243">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5" name="Rectangle 244">
            <a:extLst>
              <a:ext uri="{FF2B5EF4-FFF2-40B4-BE49-F238E27FC236}">
                <a16:creationId xmlns:a16="http://schemas.microsoft.com/office/drawing/2014/main" id="{5C20B5AE-2DF3-4293-AD4D-C11AD233A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6" name="Picture 245">
            <a:extLst>
              <a:ext uri="{FF2B5EF4-FFF2-40B4-BE49-F238E27FC236}">
                <a16:creationId xmlns:a16="http://schemas.microsoft.com/office/drawing/2014/main" id="{300F2A8D-0033-418D-871B-CD795773E1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47" name="Picture 246">
            <a:extLst>
              <a:ext uri="{FF2B5EF4-FFF2-40B4-BE49-F238E27FC236}">
                <a16:creationId xmlns:a16="http://schemas.microsoft.com/office/drawing/2014/main" id="{C6EEF6DB-B22A-4752-AB3B-7D18C7B0C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48" name="Rectangle 247">
            <a:extLst>
              <a:ext uri="{FF2B5EF4-FFF2-40B4-BE49-F238E27FC236}">
                <a16:creationId xmlns:a16="http://schemas.microsoft.com/office/drawing/2014/main" id="{95F478F0-A936-4A06-87B1-1673DAA3C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9" name="Rectangle 248">
            <a:extLst>
              <a:ext uri="{FF2B5EF4-FFF2-40B4-BE49-F238E27FC236}">
                <a16:creationId xmlns:a16="http://schemas.microsoft.com/office/drawing/2014/main" id="{1A17DFA8-DCB0-4F81-8ACD-2EF401B7B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0" name="Rectangle 249">
            <a:extLst>
              <a:ext uri="{FF2B5EF4-FFF2-40B4-BE49-F238E27FC236}">
                <a16:creationId xmlns:a16="http://schemas.microsoft.com/office/drawing/2014/main" id="{4C92049A-F832-48F5-B41A-162E03B40A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23440A-4804-E875-06EA-A3D510FCE131}"/>
              </a:ext>
            </a:extLst>
          </p:cNvPr>
          <p:cNvSpPr>
            <a:spLocks noGrp="1"/>
          </p:cNvSpPr>
          <p:nvPr>
            <p:ph type="ctrTitle"/>
          </p:nvPr>
        </p:nvSpPr>
        <p:spPr>
          <a:xfrm>
            <a:off x="1301540" y="1360623"/>
            <a:ext cx="3328133" cy="2478473"/>
          </a:xfrm>
        </p:spPr>
        <p:txBody>
          <a:bodyPr vert="horz" lIns="91440" tIns="45720" rIns="91440" bIns="45720" rtlCol="0" anchor="t">
            <a:normAutofit/>
          </a:bodyPr>
          <a:lstStyle/>
          <a:p>
            <a:pPr algn="l"/>
            <a:r>
              <a:rPr lang="en-US" sz="2800" dirty="0"/>
              <a:t>CYNO HEALTHCARE</a:t>
            </a:r>
          </a:p>
        </p:txBody>
      </p:sp>
      <p:sp>
        <p:nvSpPr>
          <p:cNvPr id="5" name="TextBox 4">
            <a:extLst>
              <a:ext uri="{FF2B5EF4-FFF2-40B4-BE49-F238E27FC236}">
                <a16:creationId xmlns:a16="http://schemas.microsoft.com/office/drawing/2014/main" id="{519C98DC-C12C-4E8E-185E-AA7784B023E0}"/>
              </a:ext>
            </a:extLst>
          </p:cNvPr>
          <p:cNvSpPr txBox="1"/>
          <p:nvPr/>
        </p:nvSpPr>
        <p:spPr>
          <a:xfrm>
            <a:off x="1499685" y="4189163"/>
            <a:ext cx="2664217" cy="1216687"/>
          </a:xfrm>
          <a:prstGeom prst="rect">
            <a:avLst/>
          </a:prstGeom>
        </p:spPr>
        <p:txBody>
          <a:bodyPr vert="horz" lIns="91440" tIns="45720" rIns="91440" bIns="45720" rtlCol="0" anchor="ctr">
            <a:normAutofit/>
          </a:bodyPr>
          <a:lstStyle/>
          <a:p>
            <a:pPr defTabSz="914400">
              <a:lnSpc>
                <a:spcPct val="120000"/>
              </a:lnSpc>
              <a:spcAft>
                <a:spcPts val="600"/>
              </a:spcAft>
              <a:buClr>
                <a:schemeClr val="accent6"/>
              </a:buClr>
              <a:buSzPct val="90000"/>
              <a:buFont typeface="Wingdings" panose="05000000000000000000" pitchFamily="2" charset="2"/>
              <a:buChar char="§"/>
            </a:pPr>
            <a:r>
              <a:rPr lang="en-US" sz="1600" dirty="0"/>
              <a:t>Name :Sofaia Midtskau </a:t>
            </a:r>
          </a:p>
          <a:p>
            <a:pPr defTabSz="914400">
              <a:lnSpc>
                <a:spcPct val="120000"/>
              </a:lnSpc>
              <a:spcAft>
                <a:spcPts val="600"/>
              </a:spcAft>
              <a:buClr>
                <a:schemeClr val="accent6"/>
              </a:buClr>
              <a:buSzPct val="90000"/>
              <a:buFont typeface="Wingdings" panose="05000000000000000000" pitchFamily="2" charset="2"/>
              <a:buChar char="§"/>
            </a:pPr>
            <a:r>
              <a:rPr lang="en-US" sz="1600" dirty="0"/>
              <a:t>1813661</a:t>
            </a:r>
          </a:p>
          <a:p>
            <a:pPr defTabSz="914400">
              <a:lnSpc>
                <a:spcPct val="120000"/>
              </a:lnSpc>
              <a:spcAft>
                <a:spcPts val="600"/>
              </a:spcAft>
              <a:buClr>
                <a:schemeClr val="accent6"/>
              </a:buClr>
              <a:buSzPct val="90000"/>
              <a:buFont typeface="Wingdings" panose="05000000000000000000" pitchFamily="2" charset="2"/>
              <a:buChar char="§"/>
            </a:pPr>
            <a:endParaRPr lang="en-US" sz="1600" dirty="0"/>
          </a:p>
        </p:txBody>
      </p:sp>
      <p:pic>
        <p:nvPicPr>
          <p:cNvPr id="11" name="Picture 10" descr="A group of people holding puzzle pieces&#10;&#10;Description automatically generated">
            <a:extLst>
              <a:ext uri="{FF2B5EF4-FFF2-40B4-BE49-F238E27FC236}">
                <a16:creationId xmlns:a16="http://schemas.microsoft.com/office/drawing/2014/main" id="{A037A8EE-132A-110B-AC4B-56BC51C0E74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5104" r="-3" b="8439"/>
          <a:stretch/>
        </p:blipFill>
        <p:spPr>
          <a:xfrm>
            <a:off x="5436752" y="10"/>
            <a:ext cx="5948167" cy="3432582"/>
          </a:xfrm>
          <a:prstGeom prst="rect">
            <a:avLst/>
          </a:prstGeom>
          <a:ln w="12700">
            <a:solidFill>
              <a:schemeClr val="tx1"/>
            </a:solidFill>
          </a:ln>
        </p:spPr>
      </p:pic>
      <p:pic>
        <p:nvPicPr>
          <p:cNvPr id="8" name="Picture 7" descr="A close-up of words&#10;&#10;Description automatically generated">
            <a:extLst>
              <a:ext uri="{FF2B5EF4-FFF2-40B4-BE49-F238E27FC236}">
                <a16:creationId xmlns:a16="http://schemas.microsoft.com/office/drawing/2014/main" id="{45CC8F41-326D-F775-778A-03B63D6A3848}"/>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0325" r="3" b="3"/>
          <a:stretch/>
        </p:blipFill>
        <p:spPr>
          <a:xfrm>
            <a:off x="5436753" y="3425635"/>
            <a:ext cx="5948167" cy="3432592"/>
          </a:xfrm>
          <a:prstGeom prst="rect">
            <a:avLst/>
          </a:prstGeom>
          <a:ln w="12700">
            <a:solidFill>
              <a:schemeClr val="tx1"/>
            </a:solidFill>
          </a:ln>
        </p:spPr>
      </p:pic>
      <p:sp>
        <p:nvSpPr>
          <p:cNvPr id="251" name="Rectangle 250">
            <a:extLst>
              <a:ext uri="{FF2B5EF4-FFF2-40B4-BE49-F238E27FC236}">
                <a16:creationId xmlns:a16="http://schemas.microsoft.com/office/drawing/2014/main" id="{80D2A828-1594-434F-8D9B-E1475EF72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0B654349-7CAA-3C40-C25C-04CD61709DAE}"/>
              </a:ext>
            </a:extLst>
          </p:cNvPr>
          <p:cNvSpPr txBox="1"/>
          <p:nvPr/>
        </p:nvSpPr>
        <p:spPr>
          <a:xfrm>
            <a:off x="8810177" y="6658172"/>
            <a:ext cx="2574743"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8" tooltip="http://www.grassrootsnorthshore.com/the_problem_with_insuring_health">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
        <p:nvSpPr>
          <p:cNvPr id="12" name="TextBox 11">
            <a:extLst>
              <a:ext uri="{FF2B5EF4-FFF2-40B4-BE49-F238E27FC236}">
                <a16:creationId xmlns:a16="http://schemas.microsoft.com/office/drawing/2014/main" id="{BE99A90F-B3D9-6708-A2EB-5FDD5135B272}"/>
              </a:ext>
            </a:extLst>
          </p:cNvPr>
          <p:cNvSpPr txBox="1"/>
          <p:nvPr/>
        </p:nvSpPr>
        <p:spPr>
          <a:xfrm>
            <a:off x="8651478" y="3232537"/>
            <a:ext cx="2733441"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www.aliem.com/teaming-tips-case-8-wayward-collaborator/">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Tree>
    <p:extLst>
      <p:ext uri="{BB962C8B-B14F-4D97-AF65-F5344CB8AC3E}">
        <p14:creationId xmlns:p14="http://schemas.microsoft.com/office/powerpoint/2010/main" val="165468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DB4E8-7147-4F2B-9EF2-A59D42DCDA12}"/>
              </a:ext>
            </a:extLst>
          </p:cNvPr>
          <p:cNvSpPr>
            <a:spLocks noGrp="1"/>
          </p:cNvSpPr>
          <p:nvPr>
            <p:ph type="title"/>
          </p:nvPr>
        </p:nvSpPr>
        <p:spPr>
          <a:xfrm>
            <a:off x="1301074" y="1308848"/>
            <a:ext cx="4469299" cy="3900196"/>
          </a:xfrm>
        </p:spPr>
        <p:txBody>
          <a:bodyPr vert="horz" lIns="91440" tIns="45720" rIns="91440" bIns="45720" rtlCol="0" anchor="t">
            <a:normAutofit/>
          </a:bodyPr>
          <a:lstStyle/>
          <a:p>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1800" dirty="0"/>
            </a:br>
            <a:r>
              <a:rPr lang="en-US" sz="2000" dirty="0"/>
              <a:t>”Leadership that is compassionate builds greater bonds amongst people. It fosters teamwork, increases trust, and boosts loyalty. Furthermore, research show that empathetic leaders are viewed as more powerful and capable”(Carter et al.,2020)</a:t>
            </a:r>
            <a:br>
              <a:rPr lang="en-US" sz="2000" dirty="0"/>
            </a:br>
            <a:endParaRPr lang="en-US" sz="2000" dirty="0"/>
          </a:p>
        </p:txBody>
      </p:sp>
      <p:pic>
        <p:nvPicPr>
          <p:cNvPr id="4" name="Picture 3" descr="Hands moving forward">
            <a:extLst>
              <a:ext uri="{FF2B5EF4-FFF2-40B4-BE49-F238E27FC236}">
                <a16:creationId xmlns:a16="http://schemas.microsoft.com/office/drawing/2014/main" id="{975A5BE5-3C3C-9DAA-B905-4EC5708BA3DA}"/>
              </a:ext>
            </a:extLst>
          </p:cNvPr>
          <p:cNvPicPr>
            <a:picLocks noChangeAspect="1"/>
          </p:cNvPicPr>
          <p:nvPr/>
        </p:nvPicPr>
        <p:blipFill rotWithShape="1">
          <a:blip r:embed="rId3"/>
          <a:srcRect l="3305" r="15776" b="3"/>
          <a:stretch/>
        </p:blipFill>
        <p:spPr>
          <a:xfrm>
            <a:off x="6096000" y="647191"/>
            <a:ext cx="5297322" cy="556428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5" name="TextBox 4">
            <a:extLst>
              <a:ext uri="{FF2B5EF4-FFF2-40B4-BE49-F238E27FC236}">
                <a16:creationId xmlns:a16="http://schemas.microsoft.com/office/drawing/2014/main" id="{3425276E-63AF-86C1-3A58-DDE887303DBF}"/>
              </a:ext>
            </a:extLst>
          </p:cNvPr>
          <p:cNvSpPr txBox="1"/>
          <p:nvPr/>
        </p:nvSpPr>
        <p:spPr>
          <a:xfrm>
            <a:off x="1278357" y="415692"/>
            <a:ext cx="4166390" cy="461665"/>
          </a:xfrm>
          <a:prstGeom prst="rect">
            <a:avLst/>
          </a:prstGeom>
          <a:noFill/>
        </p:spPr>
        <p:txBody>
          <a:bodyPr wrap="square" rtlCol="0">
            <a:spAutoFit/>
          </a:bodyPr>
          <a:lstStyle/>
          <a:p>
            <a:r>
              <a:rPr lang="en-US" sz="2400" dirty="0"/>
              <a:t>Compassionate Leadership</a:t>
            </a:r>
          </a:p>
        </p:txBody>
      </p:sp>
    </p:spTree>
    <p:extLst>
      <p:ext uri="{BB962C8B-B14F-4D97-AF65-F5344CB8AC3E}">
        <p14:creationId xmlns:p14="http://schemas.microsoft.com/office/powerpoint/2010/main" val="242156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13" name="Picture 112">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4" name="Picture 113">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5" name="Rectangle 114">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6" name="Rectangle 1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7" name="Rectangle 116">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8" name="Rectangle 117">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9" name="TextBox 118">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20" name="Rectangle 119">
            <a:extLst>
              <a:ext uri="{FF2B5EF4-FFF2-40B4-BE49-F238E27FC236}">
                <a16:creationId xmlns:a16="http://schemas.microsoft.com/office/drawing/2014/main" id="{9B0F3308-12C4-4DD7-ABB4-D0DFAA3C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1" name="Picture 120">
            <a:extLst>
              <a:ext uri="{FF2B5EF4-FFF2-40B4-BE49-F238E27FC236}">
                <a16:creationId xmlns:a16="http://schemas.microsoft.com/office/drawing/2014/main" id="{6A24046D-AAB6-4470-AC22-6448D576E5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2" name="Picture 121">
            <a:extLst>
              <a:ext uri="{FF2B5EF4-FFF2-40B4-BE49-F238E27FC236}">
                <a16:creationId xmlns:a16="http://schemas.microsoft.com/office/drawing/2014/main" id="{211A0A85-392D-49DA-B9EC-82262B3B96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3" name="Rectangle 122">
            <a:extLst>
              <a:ext uri="{FF2B5EF4-FFF2-40B4-BE49-F238E27FC236}">
                <a16:creationId xmlns:a16="http://schemas.microsoft.com/office/drawing/2014/main" id="{73AFD74C-283C-45BD-885B-6E6635E4B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4" name="Rectangle 123">
            <a:extLst>
              <a:ext uri="{FF2B5EF4-FFF2-40B4-BE49-F238E27FC236}">
                <a16:creationId xmlns:a16="http://schemas.microsoft.com/office/drawing/2014/main" id="{CE3DE725-FEB0-422F-BDBA-A29C95768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5" name="Rectangle 124">
            <a:extLst>
              <a:ext uri="{FF2B5EF4-FFF2-40B4-BE49-F238E27FC236}">
                <a16:creationId xmlns:a16="http://schemas.microsoft.com/office/drawing/2014/main" id="{05058156-257B-4118-BA50-5869C8AF6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TextBox 26">
            <a:extLst>
              <a:ext uri="{FF2B5EF4-FFF2-40B4-BE49-F238E27FC236}">
                <a16:creationId xmlns:a16="http://schemas.microsoft.com/office/drawing/2014/main" id="{910D4D33-A541-8B6E-CFD7-24BBFC525299}"/>
              </a:ext>
            </a:extLst>
          </p:cNvPr>
          <p:cNvSpPr txBox="1"/>
          <p:nvPr/>
        </p:nvSpPr>
        <p:spPr>
          <a:xfrm>
            <a:off x="1790914" y="567712"/>
            <a:ext cx="8608037"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dirty="0">
                <a:latin typeface="+mj-lt"/>
                <a:ea typeface="+mj-ea"/>
                <a:cs typeface="+mj-cs"/>
              </a:rPr>
              <a:t>WHY QUESTIONAIRE ARE A GOOD METHOD TO AID RESEARCH ?</a:t>
            </a:r>
          </a:p>
        </p:txBody>
      </p:sp>
      <p:sp>
        <p:nvSpPr>
          <p:cNvPr id="10" name="TextBox 9">
            <a:extLst>
              <a:ext uri="{FF2B5EF4-FFF2-40B4-BE49-F238E27FC236}">
                <a16:creationId xmlns:a16="http://schemas.microsoft.com/office/drawing/2014/main" id="{7EAD7F6E-A5A2-DCE7-0FE4-2C4CE700794A}"/>
              </a:ext>
            </a:extLst>
          </p:cNvPr>
          <p:cNvSpPr txBox="1"/>
          <p:nvPr/>
        </p:nvSpPr>
        <p:spPr>
          <a:xfrm>
            <a:off x="1133468" y="2052116"/>
            <a:ext cx="4818973" cy="399782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r>
              <a:rPr lang="en-GB" dirty="0">
                <a:latin typeface="Arial" panose="020B0604020202020204" pitchFamily="34" charset="0"/>
              </a:rPr>
              <a:t>”</a:t>
            </a:r>
            <a:r>
              <a:rPr lang="en-GB" sz="2000" b="0" i="0" dirty="0">
                <a:effectLst/>
                <a:latin typeface="Arial" panose="020B0604020202020204" pitchFamily="34" charset="0"/>
              </a:rPr>
              <a:t>In a business context, questionnaire results can be essential since they provide actionable insights and inform decision-making processes. Businesses can acquire a thorough insight of their consumers' needs, preferences, and levels of satisfaction by analysing the data collected through surveys”(Lindeman,2023).</a:t>
            </a:r>
            <a:endParaRPr lang="en-US" sz="2000" dirty="0"/>
          </a:p>
        </p:txBody>
      </p:sp>
      <p:pic>
        <p:nvPicPr>
          <p:cNvPr id="31" name="Picture 30" descr="A yellow sticky note next to a computer and glasses&#10;&#10;Description automatically generated">
            <a:extLst>
              <a:ext uri="{FF2B5EF4-FFF2-40B4-BE49-F238E27FC236}">
                <a16:creationId xmlns:a16="http://schemas.microsoft.com/office/drawing/2014/main" id="{9E8F7D22-5599-B731-47B1-DADA2FD4AC5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017386" y="2296974"/>
            <a:ext cx="4818974" cy="321666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26" name="Rectangle 125">
            <a:extLst>
              <a:ext uri="{FF2B5EF4-FFF2-40B4-BE49-F238E27FC236}">
                <a16:creationId xmlns:a16="http://schemas.microsoft.com/office/drawing/2014/main" id="{D23B4D99-FEA8-489A-8436-A2F113BE1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25282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7" name="Picture 76">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8" name="Rectangle 77">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9" name="Rectangle 78">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0" name="Rectangle 79">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1" name="Rectangle 80">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2" name="TextBox 81">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83" name="Rectangle 82">
            <a:extLst>
              <a:ext uri="{FF2B5EF4-FFF2-40B4-BE49-F238E27FC236}">
                <a16:creationId xmlns:a16="http://schemas.microsoft.com/office/drawing/2014/main" id="{56009D28-60AB-4286-84F8-A812569BC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4" name="Picture 83">
            <a:extLst>
              <a:ext uri="{FF2B5EF4-FFF2-40B4-BE49-F238E27FC236}">
                <a16:creationId xmlns:a16="http://schemas.microsoft.com/office/drawing/2014/main" id="{3D219F90-DB69-4512-B316-9EFEF58A2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5" name="Picture 84">
            <a:extLst>
              <a:ext uri="{FF2B5EF4-FFF2-40B4-BE49-F238E27FC236}">
                <a16:creationId xmlns:a16="http://schemas.microsoft.com/office/drawing/2014/main" id="{48870E80-2F2E-4A9F-95CE-2562977A5E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6" name="Rectangle 85">
            <a:extLst>
              <a:ext uri="{FF2B5EF4-FFF2-40B4-BE49-F238E27FC236}">
                <a16:creationId xmlns:a16="http://schemas.microsoft.com/office/drawing/2014/main" id="{52ED9517-E340-43FD-89D0-E63A8ACDA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289F6541-8315-4C61-9893-EBBFD4462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7D00E0EF-4C8D-4D43-975B-5F6A7B762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CF6219-D398-53C5-306D-59136205F1BD}"/>
              </a:ext>
            </a:extLst>
          </p:cNvPr>
          <p:cNvSpPr>
            <a:spLocks noGrp="1"/>
          </p:cNvSpPr>
          <p:nvPr>
            <p:ph type="title"/>
          </p:nvPr>
        </p:nvSpPr>
        <p:spPr>
          <a:xfrm>
            <a:off x="1969803" y="808056"/>
            <a:ext cx="4416129" cy="1077229"/>
          </a:xfrm>
        </p:spPr>
        <p:txBody>
          <a:bodyPr vert="horz" lIns="91440" tIns="45720" rIns="91440" bIns="45720" rtlCol="0" anchor="t">
            <a:normAutofit/>
          </a:bodyPr>
          <a:lstStyle/>
          <a:p>
            <a:pPr algn="l"/>
            <a:r>
              <a:rPr lang="en-US" sz="2400" dirty="0"/>
              <a:t>EMOTIONAL INTELLIGENCE</a:t>
            </a:r>
            <a:br>
              <a:rPr lang="en-US" sz="2400" dirty="0"/>
            </a:br>
            <a:endParaRPr lang="en-US" sz="2400" dirty="0"/>
          </a:p>
        </p:txBody>
      </p:sp>
      <p:sp>
        <p:nvSpPr>
          <p:cNvPr id="11" name="TextBox 10">
            <a:extLst>
              <a:ext uri="{FF2B5EF4-FFF2-40B4-BE49-F238E27FC236}">
                <a16:creationId xmlns:a16="http://schemas.microsoft.com/office/drawing/2014/main" id="{4C65DD08-407A-DD59-E870-8D7F1D00C067}"/>
              </a:ext>
            </a:extLst>
          </p:cNvPr>
          <p:cNvSpPr txBox="1"/>
          <p:nvPr/>
        </p:nvSpPr>
        <p:spPr>
          <a:xfrm>
            <a:off x="1969803" y="2052116"/>
            <a:ext cx="4468300" cy="2920600"/>
          </a:xfrm>
          <a:prstGeom prst="rect">
            <a:avLst/>
          </a:prstGeom>
        </p:spPr>
        <p:txBody>
          <a:bodyPr vert="horz" lIns="91440" tIns="45720" rIns="91440" bIns="45720" rtlCol="0" anchor="ctr">
            <a:normAutofit/>
          </a:bodyPr>
          <a:lstStyle/>
          <a:p>
            <a:pPr defTabSz="914400">
              <a:lnSpc>
                <a:spcPct val="120000"/>
              </a:lnSpc>
              <a:spcAft>
                <a:spcPts val="600"/>
              </a:spcAft>
              <a:buClr>
                <a:schemeClr val="accent6"/>
              </a:buClr>
              <a:buSzPct val="90000"/>
              <a:buFont typeface="Wingdings" panose="05000000000000000000" pitchFamily="2" charset="2"/>
              <a:buChar char="§"/>
            </a:pPr>
            <a:endParaRPr lang="en-US" dirty="0"/>
          </a:p>
        </p:txBody>
      </p:sp>
      <p:pic>
        <p:nvPicPr>
          <p:cNvPr id="9" name="Content Placeholder 8" descr="A hand holding a human brain&#10;&#10;Description automatically generated">
            <a:extLst>
              <a:ext uri="{FF2B5EF4-FFF2-40B4-BE49-F238E27FC236}">
                <a16:creationId xmlns:a16="http://schemas.microsoft.com/office/drawing/2014/main" id="{61A4D070-004B-4256-6603-3DE3B3F53E7F}"/>
              </a:ext>
            </a:extLst>
          </p:cNvPr>
          <p:cNvPicPr>
            <a:picLocks noGrp="1" noChangeAspect="1"/>
          </p:cNvPicPr>
          <p:nvPr>
            <p:ph sz="half" idx="2"/>
          </p:nvPr>
        </p:nvPicPr>
        <p:blipFill rotWithShape="1">
          <a:blip r:embed="rId5">
            <a:extLst>
              <a:ext uri="{837473B0-CC2E-450A-ABE3-18F120FF3D39}">
                <a1611:picAttrSrcUrl xmlns:a1611="http://schemas.microsoft.com/office/drawing/2016/11/main" r:id="rId6"/>
              </a:ext>
            </a:extLst>
          </a:blip>
          <a:srcRect t="5357" r="2" b="4193"/>
          <a:stretch/>
        </p:blipFill>
        <p:spPr>
          <a:xfrm>
            <a:off x="7077252" y="632702"/>
            <a:ext cx="3669133" cy="214062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Content Placeholder 5" descr="A diagram of emotional intelligence&#10;&#10;Description automatically generated">
            <a:extLst>
              <a:ext uri="{FF2B5EF4-FFF2-40B4-BE49-F238E27FC236}">
                <a16:creationId xmlns:a16="http://schemas.microsoft.com/office/drawing/2014/main" id="{77FCAD63-2019-F6E0-6B01-36EF0046079D}"/>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t="7903" r="2" b="2778"/>
          <a:stretch/>
        </p:blipFill>
        <p:spPr>
          <a:xfrm>
            <a:off x="7077252" y="2934196"/>
            <a:ext cx="3669133" cy="32772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89" name="Rectangle 88">
            <a:extLst>
              <a:ext uri="{FF2B5EF4-FFF2-40B4-BE49-F238E27FC236}">
                <a16:creationId xmlns:a16="http://schemas.microsoft.com/office/drawing/2014/main" id="{8016CBC2-5A8E-41E4-B729-A11771E2B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79C24A71-B226-73A8-2822-62043A891969}"/>
              </a:ext>
            </a:extLst>
          </p:cNvPr>
          <p:cNvSpPr txBox="1"/>
          <p:nvPr/>
        </p:nvSpPr>
        <p:spPr>
          <a:xfrm>
            <a:off x="2194943" y="2528046"/>
            <a:ext cx="4190989" cy="1908215"/>
          </a:xfrm>
          <a:prstGeom prst="rect">
            <a:avLst/>
          </a:prstGeom>
          <a:noFill/>
        </p:spPr>
        <p:txBody>
          <a:bodyPr wrap="square" rtlCol="0">
            <a:spAutoFit/>
          </a:bodyPr>
          <a:lstStyle/>
          <a:p>
            <a:r>
              <a:rPr lang="en-US" sz="2000" dirty="0"/>
              <a:t>”Leaders who understand why they are reacting as they do are more likely to have feelings that point in the right way”(Cherniss and Goleman,2001,pg.6).</a:t>
            </a:r>
          </a:p>
          <a:p>
            <a:endParaRPr lang="en-US" dirty="0"/>
          </a:p>
        </p:txBody>
      </p:sp>
    </p:spTree>
    <p:extLst>
      <p:ext uri="{BB962C8B-B14F-4D97-AF65-F5344CB8AC3E}">
        <p14:creationId xmlns:p14="http://schemas.microsoft.com/office/powerpoint/2010/main" val="709645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7" name="Picture 46">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9" name="Rectangle 48">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1" name="Rectangle 50">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3" name="Rectangle 52">
            <a:extLst>
              <a:ext uri="{FF2B5EF4-FFF2-40B4-BE49-F238E27FC236}">
                <a16:creationId xmlns:a16="http://schemas.microsoft.com/office/drawing/2014/main" id="{E1F0989E-BFBB-43E4-927B-2C51C7AE2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5" name="Rectangle 54">
            <a:extLst>
              <a:ext uri="{FF2B5EF4-FFF2-40B4-BE49-F238E27FC236}">
                <a16:creationId xmlns:a16="http://schemas.microsoft.com/office/drawing/2014/main" id="{8ACA2469-91AA-459B-A5DD-8FFC0F7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7" name="TextBox 56">
            <a:extLst>
              <a:ext uri="{FF2B5EF4-FFF2-40B4-BE49-F238E27FC236}">
                <a16:creationId xmlns:a16="http://schemas.microsoft.com/office/drawing/2014/main" id="{97860FD2-CA19-4064-AA6F-68050C3D2011}"/>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9" name="Rectangle 58">
            <a:extLst>
              <a:ext uri="{FF2B5EF4-FFF2-40B4-BE49-F238E27FC236}">
                <a16:creationId xmlns:a16="http://schemas.microsoft.com/office/drawing/2014/main" id="{8BEDFD2F-1480-498D-9A62-BA55B14A3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 name="Picture 60">
            <a:extLst>
              <a:ext uri="{FF2B5EF4-FFF2-40B4-BE49-F238E27FC236}">
                <a16:creationId xmlns:a16="http://schemas.microsoft.com/office/drawing/2014/main" id="{52D381FB-9400-4C85-9074-8D2C4A88D8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3" name="Picture 62">
            <a:extLst>
              <a:ext uri="{FF2B5EF4-FFF2-40B4-BE49-F238E27FC236}">
                <a16:creationId xmlns:a16="http://schemas.microsoft.com/office/drawing/2014/main" id="{048C39C2-D375-4197-8882-9EBD58C853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5" name="Rectangle 64">
            <a:extLst>
              <a:ext uri="{FF2B5EF4-FFF2-40B4-BE49-F238E27FC236}">
                <a16:creationId xmlns:a16="http://schemas.microsoft.com/office/drawing/2014/main" id="{C306EEC9-6E83-4555-A9D3-7910ED27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186F7B80-3B04-4C72-BA77-E34EF7FAC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4D1AC6C6-FE68-4B13-BFCF-D0E8B3D81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FE54D95-D1DE-99FC-D61B-9454277D0F6B}"/>
              </a:ext>
            </a:extLst>
          </p:cNvPr>
          <p:cNvSpPr txBox="1"/>
          <p:nvPr/>
        </p:nvSpPr>
        <p:spPr>
          <a:xfrm>
            <a:off x="1054877" y="821094"/>
            <a:ext cx="3846398" cy="5228850"/>
          </a:xfrm>
          <a:prstGeom prst="rect">
            <a:avLst/>
          </a:prstGeom>
        </p:spPr>
        <p:txBody>
          <a:bodyPr vert="horz" lIns="91440" tIns="45720" rIns="91440" bIns="45720" rtlCol="0" anchor="ctr">
            <a:normAutofit/>
          </a:bodyPr>
          <a:lstStyle/>
          <a:p>
            <a:pPr defTabSz="914400">
              <a:lnSpc>
                <a:spcPct val="120000"/>
              </a:lnSpc>
              <a:spcBef>
                <a:spcPct val="0"/>
              </a:spcBef>
              <a:spcAft>
                <a:spcPts val="600"/>
              </a:spcAft>
              <a:buClr>
                <a:schemeClr val="accent6"/>
              </a:buClr>
              <a:buSzPct val="90000"/>
            </a:pPr>
            <a:r>
              <a:rPr lang="en-US" sz="2400" dirty="0"/>
              <a:t>Why organizations benefit from engaging in Emotional Intelligence</a:t>
            </a:r>
            <a:r>
              <a:rPr lang="en-US" sz="1600" dirty="0"/>
              <a:t>.</a:t>
            </a:r>
          </a:p>
        </p:txBody>
      </p:sp>
      <p:sp>
        <p:nvSpPr>
          <p:cNvPr id="71" name="Rectangle 70">
            <a:extLst>
              <a:ext uri="{FF2B5EF4-FFF2-40B4-BE49-F238E27FC236}">
                <a16:creationId xmlns:a16="http://schemas.microsoft.com/office/drawing/2014/main" id="{7E2C0214-1438-4F5F-8BB7-847D7B2B3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151" y="0"/>
            <a:ext cx="595084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diagram of a relationship management&#10;&#10;Description automatically generated">
            <a:extLst>
              <a:ext uri="{FF2B5EF4-FFF2-40B4-BE49-F238E27FC236}">
                <a16:creationId xmlns:a16="http://schemas.microsoft.com/office/drawing/2014/main" id="{E0B7AC86-A92A-7453-331B-4DAFC55F7E2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756053" y="1585599"/>
            <a:ext cx="5303975" cy="3686262"/>
          </a:xfrm>
          <a:prstGeom prst="rect">
            <a:avLst/>
          </a:prstGeom>
          <a:ln w="12700">
            <a:noFill/>
          </a:ln>
        </p:spPr>
      </p:pic>
      <p:sp>
        <p:nvSpPr>
          <p:cNvPr id="73" name="Rectangle 72">
            <a:extLst>
              <a:ext uri="{FF2B5EF4-FFF2-40B4-BE49-F238E27FC236}">
                <a16:creationId xmlns:a16="http://schemas.microsoft.com/office/drawing/2014/main" id="{41CFFB3C-DBCC-498B-B635-CD1FA730D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044" y="240175"/>
            <a:ext cx="5461080" cy="6371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7BB289EA-43E0-4FC3-A38C-8168D8F18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74837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5"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1"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2CE4D79-E342-94F8-E714-D870F6DE7C01}"/>
              </a:ext>
            </a:extLst>
          </p:cNvPr>
          <p:cNvSpPr txBox="1"/>
          <p:nvPr/>
        </p:nvSpPr>
        <p:spPr>
          <a:xfrm>
            <a:off x="6369475" y="808056"/>
            <a:ext cx="4203364"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dirty="0">
                <a:latin typeface="+mj-lt"/>
                <a:ea typeface="+mj-ea"/>
                <a:cs typeface="+mj-cs"/>
              </a:rPr>
              <a:t>MANAGING CHANGE</a:t>
            </a:r>
          </a:p>
        </p:txBody>
      </p:sp>
      <p:pic>
        <p:nvPicPr>
          <p:cNvPr id="5" name="Picture 4" descr="Exclamation mark on a yellow background">
            <a:extLst>
              <a:ext uri="{FF2B5EF4-FFF2-40B4-BE49-F238E27FC236}">
                <a16:creationId xmlns:a16="http://schemas.microsoft.com/office/drawing/2014/main" id="{43F075B7-BC64-6D4E-0A16-46398063D7D9}"/>
              </a:ext>
            </a:extLst>
          </p:cNvPr>
          <p:cNvPicPr>
            <a:picLocks noChangeAspect="1"/>
          </p:cNvPicPr>
          <p:nvPr/>
        </p:nvPicPr>
        <p:blipFill rotWithShape="1">
          <a:blip r:embed="rId5"/>
          <a:srcRect l="32268" r="19350"/>
          <a:stretch/>
        </p:blipFill>
        <p:spPr>
          <a:xfrm>
            <a:off x="1005401" y="227"/>
            <a:ext cx="4424045" cy="6858000"/>
          </a:xfrm>
          <a:prstGeom prst="rect">
            <a:avLst/>
          </a:prstGeom>
          <a:ln w="12700">
            <a:solidFill>
              <a:schemeClr val="tx1"/>
            </a:solidFill>
          </a:ln>
        </p:spPr>
      </p:pic>
      <p:sp>
        <p:nvSpPr>
          <p:cNvPr id="33" name="Rectangle 32">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1950561-B14B-B2DD-0D67-DA7D939E89D2}"/>
              </a:ext>
            </a:extLst>
          </p:cNvPr>
          <p:cNvSpPr txBox="1"/>
          <p:nvPr/>
        </p:nvSpPr>
        <p:spPr>
          <a:xfrm>
            <a:off x="6369474" y="2052116"/>
            <a:ext cx="4203365" cy="3997828"/>
          </a:xfrm>
          <a:prstGeom prst="rect">
            <a:avLst/>
          </a:prstGeom>
        </p:spPr>
        <p:txBody>
          <a:bodyPr vert="horz" lIns="91440" tIns="45720" rIns="91440" bIns="45720" rtlCol="0" anchor="ctr">
            <a:normAutofit/>
          </a:bodyPr>
          <a:lstStyle/>
          <a:p>
            <a:pPr defTabSz="914400">
              <a:lnSpc>
                <a:spcPct val="120000"/>
              </a:lnSpc>
              <a:spcAft>
                <a:spcPts val="600"/>
              </a:spcAft>
              <a:buClr>
                <a:schemeClr val="accent6"/>
              </a:buClr>
              <a:buSzPct val="90000"/>
              <a:buFont typeface="Wingdings" panose="05000000000000000000" pitchFamily="2" charset="2"/>
              <a:buChar char="§"/>
            </a:pPr>
            <a:r>
              <a:rPr lang="en-US" sz="2000" dirty="0"/>
              <a:t>”</a:t>
            </a:r>
            <a:r>
              <a:rPr lang="en-US" sz="2000" b="0" i="0" dirty="0"/>
              <a:t>Managers and consultants often overlook change opportunities and make mistakes due to a lack of knowledge and use of available scientific evidence in implementing change initiatives” (</a:t>
            </a:r>
            <a:r>
              <a:rPr lang="en-US" sz="2000" dirty="0"/>
              <a:t>H</a:t>
            </a:r>
            <a:r>
              <a:rPr lang="en-US" sz="2000" b="0" i="0" dirty="0"/>
              <a:t>amlin et al., 2019, p,24).</a:t>
            </a:r>
            <a:endParaRPr lang="en-US" sz="2000" dirty="0"/>
          </a:p>
        </p:txBody>
      </p:sp>
      <p:sp>
        <p:nvSpPr>
          <p:cNvPr id="35" name="Rectangle 34">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73332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5" name="Picture 54">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6" name="Picture 55">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7" name="Rectangle 56">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8" name="Rectangle 57">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9" name="Rectangle 58">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0" name="Rectangle 59">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1" name="TextBox 60">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62" name="Rectangle 61">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3" name="Picture 62">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4" name="Rectangle 63">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8F4725A-D68A-53F6-98FF-4F9C6D85396D}"/>
              </a:ext>
            </a:extLst>
          </p:cNvPr>
          <p:cNvSpPr txBox="1"/>
          <p:nvPr/>
        </p:nvSpPr>
        <p:spPr>
          <a:xfrm>
            <a:off x="1667436" y="537882"/>
            <a:ext cx="6759388" cy="523220"/>
          </a:xfrm>
          <a:prstGeom prst="rect">
            <a:avLst/>
          </a:prstGeom>
          <a:noFill/>
        </p:spPr>
        <p:txBody>
          <a:bodyPr wrap="square" rtlCol="0">
            <a:spAutoFit/>
          </a:bodyPr>
          <a:lstStyle/>
          <a:p>
            <a:pPr>
              <a:spcAft>
                <a:spcPts val="600"/>
              </a:spcAft>
            </a:pPr>
            <a:r>
              <a:rPr lang="en-US" sz="2800" dirty="0"/>
              <a:t>Plan and Review CYNO Healthcare</a:t>
            </a:r>
          </a:p>
        </p:txBody>
      </p:sp>
      <p:sp>
        <p:nvSpPr>
          <p:cNvPr id="2" name="TextBox 1">
            <a:extLst>
              <a:ext uri="{FF2B5EF4-FFF2-40B4-BE49-F238E27FC236}">
                <a16:creationId xmlns:a16="http://schemas.microsoft.com/office/drawing/2014/main" id="{6D62A5BF-311D-6CB7-D7EE-0D36C1C54020}"/>
              </a:ext>
            </a:extLst>
          </p:cNvPr>
          <p:cNvSpPr txBox="1"/>
          <p:nvPr/>
        </p:nvSpPr>
        <p:spPr>
          <a:xfrm>
            <a:off x="1380565" y="1828800"/>
            <a:ext cx="4069976" cy="2215991"/>
          </a:xfrm>
          <a:prstGeom prst="rect">
            <a:avLst/>
          </a:prstGeom>
          <a:noFill/>
        </p:spPr>
        <p:txBody>
          <a:bodyPr wrap="square" rtlCol="0">
            <a:spAutoFit/>
          </a:bodyPr>
          <a:lstStyle/>
          <a:p>
            <a:pPr>
              <a:spcAft>
                <a:spcPts val="600"/>
              </a:spcAft>
            </a:pPr>
            <a:r>
              <a:rPr lang="en-US" sz="2000" dirty="0"/>
              <a:t>“A diverse team can lead to slower decision-making processes due to multiple thought processes, overcoming hiccups and overcoming mundane tasks” ( Yukl and Gardner,2020,pg.94).</a:t>
            </a:r>
          </a:p>
          <a:p>
            <a:pPr>
              <a:spcAft>
                <a:spcPts val="600"/>
              </a:spcAft>
            </a:pPr>
            <a:endParaRPr lang="en-US" dirty="0"/>
          </a:p>
        </p:txBody>
      </p:sp>
      <p:sp>
        <p:nvSpPr>
          <p:cNvPr id="4" name="TextBox 3">
            <a:extLst>
              <a:ext uri="{FF2B5EF4-FFF2-40B4-BE49-F238E27FC236}">
                <a16:creationId xmlns:a16="http://schemas.microsoft.com/office/drawing/2014/main" id="{42125603-F89A-B008-8161-019D793E6610}"/>
              </a:ext>
            </a:extLst>
          </p:cNvPr>
          <p:cNvSpPr txBox="1"/>
          <p:nvPr/>
        </p:nvSpPr>
        <p:spPr>
          <a:xfrm>
            <a:off x="1452285" y="4073349"/>
            <a:ext cx="4231341" cy="2246769"/>
          </a:xfrm>
          <a:prstGeom prst="rect">
            <a:avLst/>
          </a:prstGeom>
          <a:noFill/>
        </p:spPr>
        <p:txBody>
          <a:bodyPr wrap="square" rtlCol="0">
            <a:spAutoFit/>
          </a:bodyPr>
          <a:lstStyle/>
          <a:p>
            <a:pPr>
              <a:spcAft>
                <a:spcPts val="600"/>
              </a:spcAft>
            </a:pPr>
            <a:r>
              <a:rPr lang="en-US" sz="2000" dirty="0"/>
              <a:t>“Transformational leadership fosters positive relationships between leaders and followers, enhancing motivation and morale by understanding their needs and helping them reach their full potential”(Northouse,2019,pg.164).</a:t>
            </a:r>
          </a:p>
        </p:txBody>
      </p:sp>
      <p:graphicFrame>
        <p:nvGraphicFramePr>
          <p:cNvPr id="66" name="TextBox 4">
            <a:extLst>
              <a:ext uri="{FF2B5EF4-FFF2-40B4-BE49-F238E27FC236}">
                <a16:creationId xmlns:a16="http://schemas.microsoft.com/office/drawing/2014/main" id="{ED92D6F0-90A9-663B-5A70-E50700F418D1}"/>
              </a:ext>
            </a:extLst>
          </p:cNvPr>
          <p:cNvGraphicFramePr/>
          <p:nvPr>
            <p:extLst>
              <p:ext uri="{D42A27DB-BD31-4B8C-83A1-F6EECF244321}">
                <p14:modId xmlns:p14="http://schemas.microsoft.com/office/powerpoint/2010/main" val="585055573"/>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92500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B6243D-1659-4D4B-806E-6EB5F798AB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74FECEB1-EC11-4546-A647-2BC14FFC4E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B681A340-4E9C-4A53-8BF1-A9554FC8D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 name="Rectangle 15">
            <a:extLst>
              <a:ext uri="{FF2B5EF4-FFF2-40B4-BE49-F238E27FC236}">
                <a16:creationId xmlns:a16="http://schemas.microsoft.com/office/drawing/2014/main" id="{F0AB25C7-C9A2-4029-B780-972A17ACB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01519CBC-04B6-49F8-BE9C-C3FA4966C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0" name="Rectangle 19">
            <a:extLst>
              <a:ext uri="{FF2B5EF4-FFF2-40B4-BE49-F238E27FC236}">
                <a16:creationId xmlns:a16="http://schemas.microsoft.com/office/drawing/2014/main" id="{F0D9536D-8205-4CE1-B98A-CE9695A7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2" name="TextBox 21">
            <a:extLst>
              <a:ext uri="{FF2B5EF4-FFF2-40B4-BE49-F238E27FC236}">
                <a16:creationId xmlns:a16="http://schemas.microsoft.com/office/drawing/2014/main" id="{E2872EB9-81ED-49FE-81A8-B2DE3B3CDDE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4" name="Rectangle 23">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Picture 25">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B70C04E-7433-594F-A74A-1F9E1DA490A3}"/>
              </a:ext>
            </a:extLst>
          </p:cNvPr>
          <p:cNvSpPr txBox="1"/>
          <p:nvPr/>
        </p:nvSpPr>
        <p:spPr>
          <a:xfrm>
            <a:off x="1808936" y="2811270"/>
            <a:ext cx="3473753" cy="177004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dirty="0">
                <a:latin typeface="+mj-lt"/>
                <a:ea typeface="+mj-ea"/>
                <a:cs typeface="+mj-cs"/>
              </a:rPr>
              <a:t>CONCLUSION</a:t>
            </a:r>
          </a:p>
        </p:txBody>
      </p:sp>
      <p:graphicFrame>
        <p:nvGraphicFramePr>
          <p:cNvPr id="6" name="TextBox 3">
            <a:extLst>
              <a:ext uri="{FF2B5EF4-FFF2-40B4-BE49-F238E27FC236}">
                <a16:creationId xmlns:a16="http://schemas.microsoft.com/office/drawing/2014/main" id="{02FAF3F7-D08A-2BD6-2526-AD17FB847764}"/>
              </a:ext>
            </a:extLst>
          </p:cNvPr>
          <p:cNvGraphicFramePr/>
          <p:nvPr>
            <p:extLst>
              <p:ext uri="{D42A27DB-BD31-4B8C-83A1-F6EECF244321}">
                <p14:modId xmlns:p14="http://schemas.microsoft.com/office/powerpoint/2010/main" val="359366961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55397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5" name="Rectangle 14">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9" name="TextBox 18">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1" name="Rectangle 20">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7" name="Freeform: Shape 2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pic>
        <p:nvPicPr>
          <p:cNvPr id="29" name="Picture 2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1" name="Rectangle 30">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Rectangle 3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7" name="Oval 36">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EDBE3C88-D0F1-69B6-FB21-CE0F58C4C18C}"/>
              </a:ext>
            </a:extLst>
          </p:cNvPr>
          <p:cNvSpPr txBox="1"/>
          <p:nvPr/>
        </p:nvSpPr>
        <p:spPr>
          <a:xfrm>
            <a:off x="1046854" y="421698"/>
            <a:ext cx="9798650" cy="6283902"/>
          </a:xfrm>
          <a:prstGeom prst="rect">
            <a:avLst/>
          </a:prstGeom>
        </p:spPr>
        <p:txBody>
          <a:bodyPr vert="horz" lIns="91440" tIns="45720" rIns="91440" bIns="45720" rtlCol="0" anchor="t">
            <a:normAutofit/>
          </a:bodyPr>
          <a:lstStyle/>
          <a:p>
            <a:pPr defTabSz="914400">
              <a:lnSpc>
                <a:spcPct val="110000"/>
              </a:lnSpc>
              <a:spcAft>
                <a:spcPts val="600"/>
              </a:spcAft>
              <a:buClr>
                <a:schemeClr val="accent6"/>
              </a:buClr>
              <a:buSzPct val="90000"/>
            </a:pPr>
            <a:r>
              <a:rPr lang="en-US" sz="1400" u="sng" dirty="0"/>
              <a:t>REFERENCE LIST</a:t>
            </a:r>
          </a:p>
          <a:p>
            <a:pPr defTabSz="914400">
              <a:lnSpc>
                <a:spcPct val="110000"/>
              </a:lnSpc>
              <a:spcAft>
                <a:spcPts val="600"/>
              </a:spcAft>
              <a:buClr>
                <a:schemeClr val="accent6"/>
              </a:buClr>
              <a:buSzPct val="90000"/>
              <a:buFont typeface="Wingdings" panose="05000000000000000000" pitchFamily="2" charset="2"/>
              <a:buChar char="§"/>
            </a:pPr>
            <a:endParaRPr lang="en-US" sz="1200" dirty="0"/>
          </a:p>
          <a:p>
            <a:pPr defTabSz="914400">
              <a:lnSpc>
                <a:spcPct val="110000"/>
              </a:lnSpc>
              <a:spcAft>
                <a:spcPts val="600"/>
              </a:spcAft>
              <a:buClr>
                <a:schemeClr val="accent6"/>
              </a:buClr>
              <a:buSzPct val="90000"/>
              <a:buFont typeface="Wingdings" panose="05000000000000000000" pitchFamily="2" charset="2"/>
              <a:buChar char="§"/>
            </a:pPr>
            <a:endParaRPr lang="en-US" sz="1200" dirty="0"/>
          </a:p>
          <a:p>
            <a:pPr defTabSz="914400">
              <a:lnSpc>
                <a:spcPct val="110000"/>
              </a:lnSpc>
              <a:spcAft>
                <a:spcPts val="600"/>
              </a:spcAft>
              <a:buClr>
                <a:schemeClr val="accent6"/>
              </a:buClr>
              <a:buSzPct val="90000"/>
              <a:buFont typeface="Wingdings" panose="05000000000000000000" pitchFamily="2" charset="2"/>
              <a:buChar char="§"/>
            </a:pPr>
            <a:r>
              <a:rPr lang="en-US" sz="1200" dirty="0"/>
              <a:t>Carter, J., Hobson, N. and Hougaard, R. (2020) </a:t>
            </a:r>
            <a:r>
              <a:rPr lang="en-US" sz="1200" i="1" dirty="0"/>
              <a:t>Compassionate leadership is necessary - but not sufficient</a:t>
            </a:r>
            <a:r>
              <a:rPr lang="en-US" sz="1200" dirty="0"/>
              <a:t>, </a:t>
            </a:r>
            <a:r>
              <a:rPr lang="en-US" sz="1200" i="1" dirty="0"/>
              <a:t>Harvard Business Review</a:t>
            </a:r>
            <a:r>
              <a:rPr lang="en-US" sz="1200" dirty="0"/>
              <a:t>. Available at: https://hbr.org/2020/12/compassionate-leadership-is-necessary-but-not-sufficient (Accessed: 10 December 2023). </a:t>
            </a:r>
          </a:p>
          <a:p>
            <a:pPr defTabSz="914400">
              <a:lnSpc>
                <a:spcPct val="110000"/>
              </a:lnSpc>
              <a:spcAft>
                <a:spcPts val="600"/>
              </a:spcAft>
              <a:buClr>
                <a:schemeClr val="accent6"/>
              </a:buClr>
              <a:buSzPct val="90000"/>
              <a:buFont typeface="Wingdings" panose="05000000000000000000" pitchFamily="2" charset="2"/>
              <a:buChar char="§"/>
            </a:pPr>
            <a:r>
              <a:rPr lang="en-US" sz="1200" dirty="0"/>
              <a:t>Cherniss, C. and Goleman, D. (2001) </a:t>
            </a:r>
            <a:r>
              <a:rPr lang="en-US" sz="1200" i="1" dirty="0"/>
              <a:t>The emotionally intelligent workplace how to select for, measure, and improve emotional intelligence in individuals, groups, and organizations</a:t>
            </a:r>
            <a:r>
              <a:rPr lang="en-US" sz="1200" dirty="0"/>
              <a:t>. San Francisco, SF: Jossey-Bass. </a:t>
            </a:r>
          </a:p>
          <a:p>
            <a:pPr defTabSz="914400">
              <a:lnSpc>
                <a:spcPct val="110000"/>
              </a:lnSpc>
              <a:spcAft>
                <a:spcPts val="600"/>
              </a:spcAft>
              <a:buClr>
                <a:schemeClr val="accent6"/>
              </a:buClr>
              <a:buSzPct val="90000"/>
              <a:buFont typeface="Wingdings" panose="05000000000000000000" pitchFamily="2" charset="2"/>
              <a:buChar char="§"/>
            </a:pPr>
            <a:r>
              <a:rPr lang="en-US" sz="1200" dirty="0"/>
              <a:t>Cox, E., Clutterbuck, D. and Bachkirova, T. (2018) </a:t>
            </a:r>
            <a:r>
              <a:rPr lang="en-US" sz="1200" i="1" dirty="0"/>
              <a:t>The Complete Handbook of Coaching</a:t>
            </a:r>
            <a:r>
              <a:rPr lang="en-US" sz="1200" dirty="0"/>
              <a:t>. 3rd ed. London: SAGE. </a:t>
            </a:r>
          </a:p>
          <a:p>
            <a:pPr defTabSz="914400">
              <a:lnSpc>
                <a:spcPct val="110000"/>
              </a:lnSpc>
              <a:spcAft>
                <a:spcPts val="600"/>
              </a:spcAft>
              <a:buClr>
                <a:schemeClr val="accent6"/>
              </a:buClr>
              <a:buSzPct val="90000"/>
              <a:buFont typeface="Wingdings" panose="05000000000000000000" pitchFamily="2" charset="2"/>
              <a:buChar char="§"/>
            </a:pPr>
            <a:r>
              <a:rPr lang="en-US" sz="1200" dirty="0"/>
              <a:t>Einola, K. and Alvesson, M. (2020) ‘Behind the numbers: Questioning questionnaires’, </a:t>
            </a:r>
            <a:r>
              <a:rPr lang="en-US" sz="1200" i="1" dirty="0"/>
              <a:t>Journal of Management Inquiry</a:t>
            </a:r>
            <a:r>
              <a:rPr lang="en-US" sz="1200" dirty="0"/>
              <a:t>, 30(1), pp. 102–114. doi:10.1177/1056492620938139. </a:t>
            </a:r>
          </a:p>
          <a:p>
            <a:pPr defTabSz="914400">
              <a:lnSpc>
                <a:spcPct val="110000"/>
              </a:lnSpc>
              <a:spcAft>
                <a:spcPts val="600"/>
              </a:spcAft>
              <a:buClr>
                <a:schemeClr val="accent6"/>
              </a:buClr>
              <a:buSzPct val="90000"/>
              <a:buFont typeface="Wingdings" panose="05000000000000000000" pitchFamily="2" charset="2"/>
              <a:buChar char="§"/>
            </a:pPr>
            <a:r>
              <a:rPr lang="en-US" sz="1200" dirty="0"/>
              <a:t>Green, M. and Cameron, E. (2020) </a:t>
            </a:r>
            <a:r>
              <a:rPr lang="en-US" sz="1200" i="1" dirty="0"/>
              <a:t>Making sense of change management: A complete guide to the models, tools and techniques of organizational change</a:t>
            </a:r>
            <a:r>
              <a:rPr lang="en-US" sz="1200" dirty="0"/>
              <a:t>. 4th ed. New York: Kogan Page. </a:t>
            </a:r>
          </a:p>
          <a:p>
            <a:pPr defTabSz="914400">
              <a:lnSpc>
                <a:spcPct val="110000"/>
              </a:lnSpc>
              <a:spcAft>
                <a:spcPts val="600"/>
              </a:spcAft>
              <a:buClr>
                <a:schemeClr val="accent6"/>
              </a:buClr>
              <a:buSzPct val="90000"/>
              <a:buFont typeface="Wingdings" panose="05000000000000000000" pitchFamily="2" charset="2"/>
              <a:buChar char="§"/>
            </a:pPr>
            <a:r>
              <a:rPr lang="en-US" sz="1200" dirty="0"/>
              <a:t>Hamlin, R.G., Ellinger, A.D. and Jones, J. (2019) </a:t>
            </a:r>
            <a:r>
              <a:rPr lang="en-US" sz="1200" i="1" dirty="0"/>
              <a:t>Evidence-based initiatives for organizational change and development</a:t>
            </a:r>
            <a:r>
              <a:rPr lang="en-US" sz="1200" dirty="0"/>
              <a:t>. Hershey, PA: IGI Global. </a:t>
            </a:r>
          </a:p>
          <a:p>
            <a:pPr defTabSz="914400">
              <a:lnSpc>
                <a:spcPct val="110000"/>
              </a:lnSpc>
              <a:spcAft>
                <a:spcPts val="600"/>
              </a:spcAft>
              <a:buClr>
                <a:schemeClr val="accent6"/>
              </a:buClr>
              <a:buSzPct val="90000"/>
              <a:buFont typeface="Wingdings" panose="05000000000000000000" pitchFamily="2" charset="2"/>
              <a:buChar char="§"/>
            </a:pPr>
            <a:r>
              <a:rPr lang="en-US" sz="1200" dirty="0"/>
              <a:t>Lindemann, N. (2023) </a:t>
            </a:r>
            <a:r>
              <a:rPr lang="en-US" sz="1200" i="1" dirty="0"/>
              <a:t>12 advantages and disadvantages of questionnaires</a:t>
            </a:r>
            <a:r>
              <a:rPr lang="en-US" sz="1200" dirty="0"/>
              <a:t>, </a:t>
            </a:r>
            <a:r>
              <a:rPr lang="en-US" sz="1200" i="1" dirty="0"/>
              <a:t>Pointerpro</a:t>
            </a:r>
            <a:r>
              <a:rPr lang="en-US" sz="1200" dirty="0"/>
              <a:t>. Available at: https://pointerpro.com/blog/questionnaire-pros-and-cons/ (Accessed: 10 December 2023). </a:t>
            </a:r>
          </a:p>
          <a:p>
            <a:pPr defTabSz="914400">
              <a:lnSpc>
                <a:spcPct val="110000"/>
              </a:lnSpc>
              <a:spcAft>
                <a:spcPts val="600"/>
              </a:spcAft>
              <a:buClr>
                <a:schemeClr val="accent6"/>
              </a:buClr>
              <a:buSzPct val="90000"/>
              <a:buFont typeface="Wingdings" panose="05000000000000000000" pitchFamily="2" charset="2"/>
              <a:buChar char="§"/>
            </a:pPr>
            <a:r>
              <a:rPr lang="en-US" sz="1200" dirty="0"/>
              <a:t>Northouse, P.G. (2019a) </a:t>
            </a:r>
            <a:r>
              <a:rPr lang="en-US" sz="1200" i="1" dirty="0"/>
              <a:t>Leadership: Theory &amp; practice</a:t>
            </a:r>
            <a:r>
              <a:rPr lang="en-US" sz="1200" dirty="0"/>
              <a:t>. 8th edn. Los Angeles, CA: SAGE. </a:t>
            </a:r>
          </a:p>
          <a:p>
            <a:pPr defTabSz="914400">
              <a:lnSpc>
                <a:spcPct val="110000"/>
              </a:lnSpc>
              <a:spcAft>
                <a:spcPts val="600"/>
              </a:spcAft>
              <a:buClr>
                <a:schemeClr val="accent6"/>
              </a:buClr>
              <a:buSzPct val="90000"/>
              <a:buFont typeface="Wingdings" panose="05000000000000000000" pitchFamily="2" charset="2"/>
              <a:buChar char="§"/>
            </a:pPr>
            <a:r>
              <a:rPr lang="en-US" sz="1200" dirty="0"/>
              <a:t>Northouse, P.G. (2019b) </a:t>
            </a:r>
            <a:r>
              <a:rPr lang="en-US" sz="1200" i="1" dirty="0"/>
              <a:t>Leadership: Theory and practice</a:t>
            </a:r>
            <a:r>
              <a:rPr lang="en-US" sz="1200" dirty="0"/>
              <a:t>. 8th edn. Los Angeles und 4 weitere: SAGE. </a:t>
            </a:r>
          </a:p>
          <a:p>
            <a:pPr defTabSz="914400">
              <a:lnSpc>
                <a:spcPct val="110000"/>
              </a:lnSpc>
              <a:spcAft>
                <a:spcPts val="600"/>
              </a:spcAft>
              <a:buClr>
                <a:schemeClr val="accent6"/>
              </a:buClr>
              <a:buSzPct val="90000"/>
              <a:buFont typeface="Wingdings" panose="05000000000000000000" pitchFamily="2" charset="2"/>
              <a:buChar char="§"/>
            </a:pPr>
            <a:r>
              <a:rPr lang="en-US" sz="1200" dirty="0"/>
              <a:t>Yukl, G.A. and Gardner, W.L. (2020) </a:t>
            </a:r>
            <a:r>
              <a:rPr lang="en-US" sz="1200" i="1" dirty="0"/>
              <a:t>Leadership in organizations: Global edition</a:t>
            </a:r>
            <a:r>
              <a:rPr lang="en-US" sz="1200" dirty="0"/>
              <a:t>. Harlow: Pearson Education. </a:t>
            </a:r>
          </a:p>
          <a:p>
            <a:pPr defTabSz="914400">
              <a:lnSpc>
                <a:spcPct val="110000"/>
              </a:lnSpc>
              <a:spcAft>
                <a:spcPts val="600"/>
              </a:spcAft>
              <a:buClr>
                <a:schemeClr val="accent6"/>
              </a:buClr>
              <a:buSzPct val="90000"/>
              <a:buFont typeface="Wingdings" panose="05000000000000000000" pitchFamily="2" charset="2"/>
              <a:buChar char="§"/>
            </a:pPr>
            <a:endParaRPr lang="en-US" sz="1200" dirty="0"/>
          </a:p>
        </p:txBody>
      </p:sp>
    </p:spTree>
    <p:extLst>
      <p:ext uri="{BB962C8B-B14F-4D97-AF65-F5344CB8AC3E}">
        <p14:creationId xmlns:p14="http://schemas.microsoft.com/office/powerpoint/2010/main" val="19477560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{44D58675-8E64-104E-90B2-02354A0B15FD}tf16401378</Template>
  <TotalTime>7407</TotalTime>
  <Words>679</Words>
  <Application>Microsoft Macintosh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MS Shell Dlg 2</vt:lpstr>
      <vt:lpstr>Wingdings</vt:lpstr>
      <vt:lpstr>Wingdings 3</vt:lpstr>
      <vt:lpstr>Madison</vt:lpstr>
      <vt:lpstr>CYNO HEALTHCARE</vt:lpstr>
      <vt:lpstr>          ”Leadership that is compassionate builds greater bonds amongst people. It fosters teamwork, increases trust, and boosts loyalty. Furthermore, research show that empathetic leaders are viewed as more powerful and capable”(Carter et al.,2020) </vt:lpstr>
      <vt:lpstr>PowerPoint Presentation</vt:lpstr>
      <vt:lpstr>EMOTIONAL INTELLIGENCE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Compassionate Leadership Impact on Change </dc:title>
  <dc:creator>Sofaia Midtskau</dc:creator>
  <cp:lastModifiedBy>Sofaia Midtskau</cp:lastModifiedBy>
  <cp:revision>4</cp:revision>
  <dcterms:created xsi:type="dcterms:W3CDTF">2023-12-05T20:30:23Z</dcterms:created>
  <dcterms:modified xsi:type="dcterms:W3CDTF">2023-12-11T00:00:09Z</dcterms:modified>
</cp:coreProperties>
</file>