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8" r:id="rId1"/>
  </p:sldMasterIdLst>
  <p:notesMasterIdLst>
    <p:notesMasterId r:id="rId11"/>
  </p:notes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84867" autoAdjust="0"/>
  </p:normalViewPr>
  <p:slideViewPr>
    <p:cSldViewPr snapToGrid="0">
      <p:cViewPr varScale="1">
        <p:scale>
          <a:sx n="86" d="100"/>
          <a:sy n="86" d="100"/>
        </p:scale>
        <p:origin x="660" y="3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EE8F012-FD88-4D82-9979-CD28CBFEB0A6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4CD68D65-B7A5-4F04-8E2D-086DD1ADEF7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Requires Communication, Trust, Clear understanding of each other's roles</a:t>
          </a:r>
        </a:p>
      </dgm:t>
    </dgm:pt>
    <dgm:pt modelId="{4C0F519E-36D4-4FCA-AEC7-B60EA0462EAF}" type="parTrans" cxnId="{BF1B473C-32D3-44D6-97FF-6C82E22E4217}">
      <dgm:prSet/>
      <dgm:spPr/>
      <dgm:t>
        <a:bodyPr/>
        <a:lstStyle/>
        <a:p>
          <a:endParaRPr lang="en-US"/>
        </a:p>
      </dgm:t>
    </dgm:pt>
    <dgm:pt modelId="{9D532063-CDF6-4320-AB49-D7B9245EE530}" type="sibTrans" cxnId="{BF1B473C-32D3-44D6-97FF-6C82E22E4217}">
      <dgm:prSet/>
      <dgm:spPr/>
      <dgm:t>
        <a:bodyPr/>
        <a:lstStyle/>
        <a:p>
          <a:endParaRPr lang="en-US"/>
        </a:p>
      </dgm:t>
    </dgm:pt>
    <dgm:pt modelId="{86AEA270-144F-4E9E-A233-10DFFD29986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Effective Teamwork Improves Performance and outcomes </a:t>
          </a:r>
        </a:p>
      </dgm:t>
    </dgm:pt>
    <dgm:pt modelId="{0FDA518C-A54D-4051-A8BD-EF6591AE9A6F}" type="parTrans" cxnId="{BADFABAC-4B3F-4881-99F3-DFECDC56B74F}">
      <dgm:prSet/>
      <dgm:spPr/>
      <dgm:t>
        <a:bodyPr/>
        <a:lstStyle/>
        <a:p>
          <a:endParaRPr lang="en-US"/>
        </a:p>
      </dgm:t>
    </dgm:pt>
    <dgm:pt modelId="{602F5988-3180-463F-A00D-944257D9B64A}" type="sibTrans" cxnId="{BADFABAC-4B3F-4881-99F3-DFECDC56B74F}">
      <dgm:prSet/>
      <dgm:spPr/>
      <dgm:t>
        <a:bodyPr/>
        <a:lstStyle/>
        <a:p>
          <a:endParaRPr lang="en-US"/>
        </a:p>
      </dgm:t>
    </dgm:pt>
    <dgm:pt modelId="{A300834D-6C72-4582-B110-5AA7732A9DB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Working Together Towards A Shared Goal </a:t>
          </a:r>
        </a:p>
      </dgm:t>
    </dgm:pt>
    <dgm:pt modelId="{4A60E74B-4445-4CC9-B1CA-3F2923230C01}" type="parTrans" cxnId="{3B0469B3-F30E-4E13-9965-8B0ADFDF518A}">
      <dgm:prSet/>
      <dgm:spPr/>
      <dgm:t>
        <a:bodyPr/>
        <a:lstStyle/>
        <a:p>
          <a:endParaRPr lang="en-US"/>
        </a:p>
      </dgm:t>
    </dgm:pt>
    <dgm:pt modelId="{CB093872-3904-4A98-A799-89FEB6494C8F}" type="sibTrans" cxnId="{3B0469B3-F30E-4E13-9965-8B0ADFDF518A}">
      <dgm:prSet/>
      <dgm:spPr/>
      <dgm:t>
        <a:bodyPr/>
        <a:lstStyle/>
        <a:p>
          <a:endParaRPr lang="en-US"/>
        </a:p>
      </dgm:t>
    </dgm:pt>
    <dgm:pt modelId="{75E0200C-B0E7-4041-8B67-AA5D38442A21}" type="pres">
      <dgm:prSet presAssocID="{9EE8F012-FD88-4D82-9979-CD28CBFEB0A6}" presName="root" presStyleCnt="0">
        <dgm:presLayoutVars>
          <dgm:dir/>
          <dgm:resizeHandles val="exact"/>
        </dgm:presLayoutVars>
      </dgm:prSet>
      <dgm:spPr/>
    </dgm:pt>
    <dgm:pt modelId="{0FA6E5AA-0E4D-4747-81CF-39DF2D91756B}" type="pres">
      <dgm:prSet presAssocID="{4CD68D65-B7A5-4F04-8E2D-086DD1ADEF7E}" presName="compNode" presStyleCnt="0"/>
      <dgm:spPr/>
    </dgm:pt>
    <dgm:pt modelId="{3C184BFD-BEE3-4CF9-92B4-A0922E17C5C6}" type="pres">
      <dgm:prSet presAssocID="{4CD68D65-B7A5-4F04-8E2D-086DD1ADEF7E}" presName="bgRect" presStyleLbl="bgShp" presStyleIdx="0" presStyleCnt="3"/>
      <dgm:spPr/>
    </dgm:pt>
    <dgm:pt modelId="{9F970EE4-93A2-4AC2-98A1-21E2EA2D6687}" type="pres">
      <dgm:prSet presAssocID="{4CD68D65-B7A5-4F04-8E2D-086DD1ADEF7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ocial Network"/>
        </a:ext>
      </dgm:extLst>
    </dgm:pt>
    <dgm:pt modelId="{93FD9EBA-5D88-47F9-96BA-FA3611C6C9A2}" type="pres">
      <dgm:prSet presAssocID="{4CD68D65-B7A5-4F04-8E2D-086DD1ADEF7E}" presName="spaceRect" presStyleCnt="0"/>
      <dgm:spPr/>
    </dgm:pt>
    <dgm:pt modelId="{2ADD99ED-6D6A-4FD0-AA13-8F35C05E7241}" type="pres">
      <dgm:prSet presAssocID="{4CD68D65-B7A5-4F04-8E2D-086DD1ADEF7E}" presName="parTx" presStyleLbl="revTx" presStyleIdx="0" presStyleCnt="3">
        <dgm:presLayoutVars>
          <dgm:chMax val="0"/>
          <dgm:chPref val="0"/>
        </dgm:presLayoutVars>
      </dgm:prSet>
      <dgm:spPr/>
    </dgm:pt>
    <dgm:pt modelId="{BEE8A9C0-FB9E-4886-B0DC-8EA4678F58DD}" type="pres">
      <dgm:prSet presAssocID="{9D532063-CDF6-4320-AB49-D7B9245EE530}" presName="sibTrans" presStyleCnt="0"/>
      <dgm:spPr/>
    </dgm:pt>
    <dgm:pt modelId="{3EED9151-1FFD-4716-A9EB-299FC0C665BE}" type="pres">
      <dgm:prSet presAssocID="{86AEA270-144F-4E9E-A233-10DFFD299869}" presName="compNode" presStyleCnt="0"/>
      <dgm:spPr/>
    </dgm:pt>
    <dgm:pt modelId="{73D3854B-B218-4A45-974C-B12EF5B79DA2}" type="pres">
      <dgm:prSet presAssocID="{86AEA270-144F-4E9E-A233-10DFFD299869}" presName="bgRect" presStyleLbl="bgShp" presStyleIdx="1" presStyleCnt="3"/>
      <dgm:spPr/>
    </dgm:pt>
    <dgm:pt modelId="{EE018408-BC86-48DF-A8AE-C84B1E67EDFD}" type="pres">
      <dgm:prSet presAssocID="{86AEA270-144F-4E9E-A233-10DFFD299869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6C7BF8CE-201E-42CE-8765-63009BCF99CA}" type="pres">
      <dgm:prSet presAssocID="{86AEA270-144F-4E9E-A233-10DFFD299869}" presName="spaceRect" presStyleCnt="0"/>
      <dgm:spPr/>
    </dgm:pt>
    <dgm:pt modelId="{5B222231-033B-4041-9600-4480C802292C}" type="pres">
      <dgm:prSet presAssocID="{86AEA270-144F-4E9E-A233-10DFFD299869}" presName="parTx" presStyleLbl="revTx" presStyleIdx="1" presStyleCnt="3">
        <dgm:presLayoutVars>
          <dgm:chMax val="0"/>
          <dgm:chPref val="0"/>
        </dgm:presLayoutVars>
      </dgm:prSet>
      <dgm:spPr/>
    </dgm:pt>
    <dgm:pt modelId="{6B0375B0-6D10-40E4-9B96-9A58F1DEF916}" type="pres">
      <dgm:prSet presAssocID="{602F5988-3180-463F-A00D-944257D9B64A}" presName="sibTrans" presStyleCnt="0"/>
      <dgm:spPr/>
    </dgm:pt>
    <dgm:pt modelId="{6994D0A9-9A79-42EF-9CC1-43BB9E142F20}" type="pres">
      <dgm:prSet presAssocID="{A300834D-6C72-4582-B110-5AA7732A9DB9}" presName="compNode" presStyleCnt="0"/>
      <dgm:spPr/>
    </dgm:pt>
    <dgm:pt modelId="{E45784C8-F1B8-4625-9FF4-03D9C37B6A1D}" type="pres">
      <dgm:prSet presAssocID="{A300834D-6C72-4582-B110-5AA7732A9DB9}" presName="bgRect" presStyleLbl="bgShp" presStyleIdx="2" presStyleCnt="3"/>
      <dgm:spPr/>
    </dgm:pt>
    <dgm:pt modelId="{5A36FC91-886E-4EBF-9046-2F81A8ADD465}" type="pres">
      <dgm:prSet presAssocID="{A300834D-6C72-4582-B110-5AA7732A9DB9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58D8D656-BC80-4BDC-8ADE-4BD2E1335C4E}" type="pres">
      <dgm:prSet presAssocID="{A300834D-6C72-4582-B110-5AA7732A9DB9}" presName="spaceRect" presStyleCnt="0"/>
      <dgm:spPr/>
    </dgm:pt>
    <dgm:pt modelId="{542EAC1D-FB05-4D55-81D7-6043A7804469}" type="pres">
      <dgm:prSet presAssocID="{A300834D-6C72-4582-B110-5AA7732A9DB9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3A7AC61F-9C82-4559-8CF0-456337A3B218}" type="presOf" srcId="{A300834D-6C72-4582-B110-5AA7732A9DB9}" destId="{542EAC1D-FB05-4D55-81D7-6043A7804469}" srcOrd="0" destOrd="0" presId="urn:microsoft.com/office/officeart/2018/2/layout/IconVerticalSolidList"/>
    <dgm:cxn modelId="{BF1B473C-32D3-44D6-97FF-6C82E22E4217}" srcId="{9EE8F012-FD88-4D82-9979-CD28CBFEB0A6}" destId="{4CD68D65-B7A5-4F04-8E2D-086DD1ADEF7E}" srcOrd="0" destOrd="0" parTransId="{4C0F519E-36D4-4FCA-AEC7-B60EA0462EAF}" sibTransId="{9D532063-CDF6-4320-AB49-D7B9245EE530}"/>
    <dgm:cxn modelId="{BADFABAC-4B3F-4881-99F3-DFECDC56B74F}" srcId="{9EE8F012-FD88-4D82-9979-CD28CBFEB0A6}" destId="{86AEA270-144F-4E9E-A233-10DFFD299869}" srcOrd="1" destOrd="0" parTransId="{0FDA518C-A54D-4051-A8BD-EF6591AE9A6F}" sibTransId="{602F5988-3180-463F-A00D-944257D9B64A}"/>
    <dgm:cxn modelId="{3B0469B3-F30E-4E13-9965-8B0ADFDF518A}" srcId="{9EE8F012-FD88-4D82-9979-CD28CBFEB0A6}" destId="{A300834D-6C72-4582-B110-5AA7732A9DB9}" srcOrd="2" destOrd="0" parTransId="{4A60E74B-4445-4CC9-B1CA-3F2923230C01}" sibTransId="{CB093872-3904-4A98-A799-89FEB6494C8F}"/>
    <dgm:cxn modelId="{A7D337C2-3320-4949-AAC3-E6E0AAA45CE3}" type="presOf" srcId="{86AEA270-144F-4E9E-A233-10DFFD299869}" destId="{5B222231-033B-4041-9600-4480C802292C}" srcOrd="0" destOrd="0" presId="urn:microsoft.com/office/officeart/2018/2/layout/IconVerticalSolidList"/>
    <dgm:cxn modelId="{6784AEDD-1637-476A-AA01-B5C6A2109BB7}" type="presOf" srcId="{9EE8F012-FD88-4D82-9979-CD28CBFEB0A6}" destId="{75E0200C-B0E7-4041-8B67-AA5D38442A21}" srcOrd="0" destOrd="0" presId="urn:microsoft.com/office/officeart/2018/2/layout/IconVerticalSolidList"/>
    <dgm:cxn modelId="{C85B0EED-837F-426C-9887-BC01074DE846}" type="presOf" srcId="{4CD68D65-B7A5-4F04-8E2D-086DD1ADEF7E}" destId="{2ADD99ED-6D6A-4FD0-AA13-8F35C05E7241}" srcOrd="0" destOrd="0" presId="urn:microsoft.com/office/officeart/2018/2/layout/IconVerticalSolidList"/>
    <dgm:cxn modelId="{1D8C6816-BB59-44FF-BEED-BE8B9719D403}" type="presParOf" srcId="{75E0200C-B0E7-4041-8B67-AA5D38442A21}" destId="{0FA6E5AA-0E4D-4747-81CF-39DF2D91756B}" srcOrd="0" destOrd="0" presId="urn:microsoft.com/office/officeart/2018/2/layout/IconVerticalSolidList"/>
    <dgm:cxn modelId="{74F6798E-217A-47CE-B1CA-4907F10EB44C}" type="presParOf" srcId="{0FA6E5AA-0E4D-4747-81CF-39DF2D91756B}" destId="{3C184BFD-BEE3-4CF9-92B4-A0922E17C5C6}" srcOrd="0" destOrd="0" presId="urn:microsoft.com/office/officeart/2018/2/layout/IconVerticalSolidList"/>
    <dgm:cxn modelId="{69B387A5-A556-4FAF-B276-030A99C51525}" type="presParOf" srcId="{0FA6E5AA-0E4D-4747-81CF-39DF2D91756B}" destId="{9F970EE4-93A2-4AC2-98A1-21E2EA2D6687}" srcOrd="1" destOrd="0" presId="urn:microsoft.com/office/officeart/2018/2/layout/IconVerticalSolidList"/>
    <dgm:cxn modelId="{3E2751BD-0C2C-4600-A194-5FA89C9AFA24}" type="presParOf" srcId="{0FA6E5AA-0E4D-4747-81CF-39DF2D91756B}" destId="{93FD9EBA-5D88-47F9-96BA-FA3611C6C9A2}" srcOrd="2" destOrd="0" presId="urn:microsoft.com/office/officeart/2018/2/layout/IconVerticalSolidList"/>
    <dgm:cxn modelId="{49323857-563D-4913-A9BB-C55B34E6241A}" type="presParOf" srcId="{0FA6E5AA-0E4D-4747-81CF-39DF2D91756B}" destId="{2ADD99ED-6D6A-4FD0-AA13-8F35C05E7241}" srcOrd="3" destOrd="0" presId="urn:microsoft.com/office/officeart/2018/2/layout/IconVerticalSolidList"/>
    <dgm:cxn modelId="{98291713-9A6F-4389-A562-AD5B713EE318}" type="presParOf" srcId="{75E0200C-B0E7-4041-8B67-AA5D38442A21}" destId="{BEE8A9C0-FB9E-4886-B0DC-8EA4678F58DD}" srcOrd="1" destOrd="0" presId="urn:microsoft.com/office/officeart/2018/2/layout/IconVerticalSolidList"/>
    <dgm:cxn modelId="{7EF1F904-9DEE-4D6E-BECC-47CD3C93EC8E}" type="presParOf" srcId="{75E0200C-B0E7-4041-8B67-AA5D38442A21}" destId="{3EED9151-1FFD-4716-A9EB-299FC0C665BE}" srcOrd="2" destOrd="0" presId="urn:microsoft.com/office/officeart/2018/2/layout/IconVerticalSolidList"/>
    <dgm:cxn modelId="{0436C433-6906-432B-B8E0-D825278556DA}" type="presParOf" srcId="{3EED9151-1FFD-4716-A9EB-299FC0C665BE}" destId="{73D3854B-B218-4A45-974C-B12EF5B79DA2}" srcOrd="0" destOrd="0" presId="urn:microsoft.com/office/officeart/2018/2/layout/IconVerticalSolidList"/>
    <dgm:cxn modelId="{9AEC6858-E461-4C12-9E53-A6810291B54E}" type="presParOf" srcId="{3EED9151-1FFD-4716-A9EB-299FC0C665BE}" destId="{EE018408-BC86-48DF-A8AE-C84B1E67EDFD}" srcOrd="1" destOrd="0" presId="urn:microsoft.com/office/officeart/2018/2/layout/IconVerticalSolidList"/>
    <dgm:cxn modelId="{6873C874-EA37-4CBB-AD6F-28D3C493AF2E}" type="presParOf" srcId="{3EED9151-1FFD-4716-A9EB-299FC0C665BE}" destId="{6C7BF8CE-201E-42CE-8765-63009BCF99CA}" srcOrd="2" destOrd="0" presId="urn:microsoft.com/office/officeart/2018/2/layout/IconVerticalSolidList"/>
    <dgm:cxn modelId="{A6AD17DA-AC78-4E1A-988B-9B136CF9B7A1}" type="presParOf" srcId="{3EED9151-1FFD-4716-A9EB-299FC0C665BE}" destId="{5B222231-033B-4041-9600-4480C802292C}" srcOrd="3" destOrd="0" presId="urn:microsoft.com/office/officeart/2018/2/layout/IconVerticalSolidList"/>
    <dgm:cxn modelId="{3DE186F2-4FAD-43D4-A076-A2EB9069D080}" type="presParOf" srcId="{75E0200C-B0E7-4041-8B67-AA5D38442A21}" destId="{6B0375B0-6D10-40E4-9B96-9A58F1DEF916}" srcOrd="3" destOrd="0" presId="urn:microsoft.com/office/officeart/2018/2/layout/IconVerticalSolidList"/>
    <dgm:cxn modelId="{397369C8-5CC7-45B2-A4BD-52C848D1F5E9}" type="presParOf" srcId="{75E0200C-B0E7-4041-8B67-AA5D38442A21}" destId="{6994D0A9-9A79-42EF-9CC1-43BB9E142F20}" srcOrd="4" destOrd="0" presId="urn:microsoft.com/office/officeart/2018/2/layout/IconVerticalSolidList"/>
    <dgm:cxn modelId="{E07FC928-9227-4304-8EAE-AB0FB26D43DD}" type="presParOf" srcId="{6994D0A9-9A79-42EF-9CC1-43BB9E142F20}" destId="{E45784C8-F1B8-4625-9FF4-03D9C37B6A1D}" srcOrd="0" destOrd="0" presId="urn:microsoft.com/office/officeart/2018/2/layout/IconVerticalSolidList"/>
    <dgm:cxn modelId="{529238AC-F642-4220-823B-326747E94CCE}" type="presParOf" srcId="{6994D0A9-9A79-42EF-9CC1-43BB9E142F20}" destId="{5A36FC91-886E-4EBF-9046-2F81A8ADD465}" srcOrd="1" destOrd="0" presId="urn:microsoft.com/office/officeart/2018/2/layout/IconVerticalSolidList"/>
    <dgm:cxn modelId="{9AFAD065-7785-41FE-8622-57A99F4B9B2D}" type="presParOf" srcId="{6994D0A9-9A79-42EF-9CC1-43BB9E142F20}" destId="{58D8D656-BC80-4BDC-8ADE-4BD2E1335C4E}" srcOrd="2" destOrd="0" presId="urn:microsoft.com/office/officeart/2018/2/layout/IconVerticalSolidList"/>
    <dgm:cxn modelId="{67F80818-0FDF-41A4-BB21-00073E27D618}" type="presParOf" srcId="{6994D0A9-9A79-42EF-9CC1-43BB9E142F20}" destId="{542EAC1D-FB05-4D55-81D7-6043A780446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49755A8-9A3B-4A53-B8DF-1C1670DAA158}" type="doc">
      <dgm:prSet loTypeId="urn:microsoft.com/office/officeart/2005/8/layout/hierarchy1" loCatId="hierarchy" qsTypeId="urn:microsoft.com/office/officeart/2005/8/quickstyle/simple2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5FDBD3EA-A451-4E63-A285-EBCFD1A69D1F}">
      <dgm:prSet/>
      <dgm:spPr/>
      <dgm:t>
        <a:bodyPr/>
        <a:lstStyle/>
        <a:p>
          <a:r>
            <a:rPr lang="en-GB"/>
            <a:t>Myself – Avoider</a:t>
          </a:r>
          <a:endParaRPr lang="en-US"/>
        </a:p>
      </dgm:t>
    </dgm:pt>
    <dgm:pt modelId="{CFEE88F2-5538-4609-AC0A-45FAFB0E2143}" type="parTrans" cxnId="{FFA9B63E-724B-454A-B815-22826633AE9A}">
      <dgm:prSet/>
      <dgm:spPr/>
      <dgm:t>
        <a:bodyPr/>
        <a:lstStyle/>
        <a:p>
          <a:endParaRPr lang="en-US"/>
        </a:p>
      </dgm:t>
    </dgm:pt>
    <dgm:pt modelId="{50E800A1-1603-4830-85CC-703973911C3B}" type="sibTrans" cxnId="{FFA9B63E-724B-454A-B815-22826633AE9A}">
      <dgm:prSet/>
      <dgm:spPr/>
      <dgm:t>
        <a:bodyPr/>
        <a:lstStyle/>
        <a:p>
          <a:endParaRPr lang="en-US"/>
        </a:p>
      </dgm:t>
    </dgm:pt>
    <dgm:pt modelId="{CBB545A3-E826-47A3-954E-0EA878E42151}">
      <dgm:prSet/>
      <dgm:spPr/>
      <dgm:t>
        <a:bodyPr/>
        <a:lstStyle/>
        <a:p>
          <a:r>
            <a:rPr lang="en-GB"/>
            <a:t>Tia – Avoider</a:t>
          </a:r>
          <a:endParaRPr lang="en-US"/>
        </a:p>
      </dgm:t>
    </dgm:pt>
    <dgm:pt modelId="{09D2D790-E6A8-4D6C-8DD1-BE1252967BFB}" type="parTrans" cxnId="{DE5A693F-2C2F-4BF9-A87C-47D437592FE0}">
      <dgm:prSet/>
      <dgm:spPr/>
      <dgm:t>
        <a:bodyPr/>
        <a:lstStyle/>
        <a:p>
          <a:endParaRPr lang="en-US"/>
        </a:p>
      </dgm:t>
    </dgm:pt>
    <dgm:pt modelId="{610B6D6B-357C-4026-8A4D-CABBE00812FD}" type="sibTrans" cxnId="{DE5A693F-2C2F-4BF9-A87C-47D437592FE0}">
      <dgm:prSet/>
      <dgm:spPr/>
      <dgm:t>
        <a:bodyPr/>
        <a:lstStyle/>
        <a:p>
          <a:endParaRPr lang="en-US"/>
        </a:p>
      </dgm:t>
    </dgm:pt>
    <dgm:pt modelId="{B4660FC3-D40D-4F0E-8E44-EAA4DF686488}">
      <dgm:prSet/>
      <dgm:spPr/>
      <dgm:t>
        <a:bodyPr/>
        <a:lstStyle/>
        <a:p>
          <a:r>
            <a:rPr lang="en-GB"/>
            <a:t>Sophia - Collaborator</a:t>
          </a:r>
          <a:endParaRPr lang="en-US"/>
        </a:p>
      </dgm:t>
    </dgm:pt>
    <dgm:pt modelId="{7421654E-F44B-4F43-9693-0A99E1293DE5}" type="parTrans" cxnId="{553CF6D5-C1CB-4927-B173-CE9F5AAD293C}">
      <dgm:prSet/>
      <dgm:spPr/>
      <dgm:t>
        <a:bodyPr/>
        <a:lstStyle/>
        <a:p>
          <a:endParaRPr lang="en-US"/>
        </a:p>
      </dgm:t>
    </dgm:pt>
    <dgm:pt modelId="{38029DBC-7CFE-43FC-842C-9063E9519DF8}" type="sibTrans" cxnId="{553CF6D5-C1CB-4927-B173-CE9F5AAD293C}">
      <dgm:prSet/>
      <dgm:spPr/>
      <dgm:t>
        <a:bodyPr/>
        <a:lstStyle/>
        <a:p>
          <a:endParaRPr lang="en-US"/>
        </a:p>
      </dgm:t>
    </dgm:pt>
    <dgm:pt modelId="{11717EA1-E083-40C7-9FA9-80E322A8570E}" type="pres">
      <dgm:prSet presAssocID="{E49755A8-9A3B-4A53-B8DF-1C1670DAA158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D87AD0B9-3FBE-4517-B2E2-EF868F612492}" type="pres">
      <dgm:prSet presAssocID="{5FDBD3EA-A451-4E63-A285-EBCFD1A69D1F}" presName="hierRoot1" presStyleCnt="0"/>
      <dgm:spPr/>
    </dgm:pt>
    <dgm:pt modelId="{36C75622-8002-4A7D-93B5-03B77819E898}" type="pres">
      <dgm:prSet presAssocID="{5FDBD3EA-A451-4E63-A285-EBCFD1A69D1F}" presName="composite" presStyleCnt="0"/>
      <dgm:spPr/>
    </dgm:pt>
    <dgm:pt modelId="{2B3CEFE2-8485-4A75-B69C-AB89E76B51A1}" type="pres">
      <dgm:prSet presAssocID="{5FDBD3EA-A451-4E63-A285-EBCFD1A69D1F}" presName="background" presStyleLbl="node0" presStyleIdx="0" presStyleCnt="3"/>
      <dgm:spPr>
        <a:solidFill>
          <a:srgbClr val="92D050"/>
        </a:solidFill>
      </dgm:spPr>
    </dgm:pt>
    <dgm:pt modelId="{6C47222C-3238-4E7E-A9D7-156E1972FFE1}" type="pres">
      <dgm:prSet presAssocID="{5FDBD3EA-A451-4E63-A285-EBCFD1A69D1F}" presName="text" presStyleLbl="fgAcc0" presStyleIdx="0" presStyleCnt="3">
        <dgm:presLayoutVars>
          <dgm:chPref val="3"/>
        </dgm:presLayoutVars>
      </dgm:prSet>
      <dgm:spPr/>
    </dgm:pt>
    <dgm:pt modelId="{26F35C07-09DE-40BC-B520-F9404700F267}" type="pres">
      <dgm:prSet presAssocID="{5FDBD3EA-A451-4E63-A285-EBCFD1A69D1F}" presName="hierChild2" presStyleCnt="0"/>
      <dgm:spPr/>
    </dgm:pt>
    <dgm:pt modelId="{9832C1E1-F72E-41EE-998B-008EF2DB3D56}" type="pres">
      <dgm:prSet presAssocID="{CBB545A3-E826-47A3-954E-0EA878E42151}" presName="hierRoot1" presStyleCnt="0"/>
      <dgm:spPr/>
    </dgm:pt>
    <dgm:pt modelId="{6924048F-27B3-42B7-8D8A-1D5E8FD850FA}" type="pres">
      <dgm:prSet presAssocID="{CBB545A3-E826-47A3-954E-0EA878E42151}" presName="composite" presStyleCnt="0"/>
      <dgm:spPr/>
    </dgm:pt>
    <dgm:pt modelId="{BE16F685-0681-4E30-8D31-7C7061EAA8F5}" type="pres">
      <dgm:prSet presAssocID="{CBB545A3-E826-47A3-954E-0EA878E42151}" presName="background" presStyleLbl="node0" presStyleIdx="1" presStyleCnt="3"/>
      <dgm:spPr>
        <a:solidFill>
          <a:srgbClr val="00B050"/>
        </a:solidFill>
      </dgm:spPr>
    </dgm:pt>
    <dgm:pt modelId="{2194F587-54FF-430D-992C-C14078C9796B}" type="pres">
      <dgm:prSet presAssocID="{CBB545A3-E826-47A3-954E-0EA878E42151}" presName="text" presStyleLbl="fgAcc0" presStyleIdx="1" presStyleCnt="3">
        <dgm:presLayoutVars>
          <dgm:chPref val="3"/>
        </dgm:presLayoutVars>
      </dgm:prSet>
      <dgm:spPr/>
    </dgm:pt>
    <dgm:pt modelId="{687A0039-E337-4166-929C-8F40428F502B}" type="pres">
      <dgm:prSet presAssocID="{CBB545A3-E826-47A3-954E-0EA878E42151}" presName="hierChild2" presStyleCnt="0"/>
      <dgm:spPr/>
    </dgm:pt>
    <dgm:pt modelId="{12BD5518-68CB-4D0F-82FD-1697D63F25FC}" type="pres">
      <dgm:prSet presAssocID="{B4660FC3-D40D-4F0E-8E44-EAA4DF686488}" presName="hierRoot1" presStyleCnt="0"/>
      <dgm:spPr/>
    </dgm:pt>
    <dgm:pt modelId="{60233A82-BCCF-40B0-AED6-32060CA3F971}" type="pres">
      <dgm:prSet presAssocID="{B4660FC3-D40D-4F0E-8E44-EAA4DF686488}" presName="composite" presStyleCnt="0"/>
      <dgm:spPr/>
    </dgm:pt>
    <dgm:pt modelId="{9BC167E6-098C-4F26-9217-18EB675EE565}" type="pres">
      <dgm:prSet presAssocID="{B4660FC3-D40D-4F0E-8E44-EAA4DF686488}" presName="background" presStyleLbl="node0" presStyleIdx="2" presStyleCnt="3"/>
      <dgm:spPr/>
    </dgm:pt>
    <dgm:pt modelId="{6B2C137F-7A91-49F9-BE98-03936D28DF93}" type="pres">
      <dgm:prSet presAssocID="{B4660FC3-D40D-4F0E-8E44-EAA4DF686488}" presName="text" presStyleLbl="fgAcc0" presStyleIdx="2" presStyleCnt="3">
        <dgm:presLayoutVars>
          <dgm:chPref val="3"/>
        </dgm:presLayoutVars>
      </dgm:prSet>
      <dgm:spPr/>
    </dgm:pt>
    <dgm:pt modelId="{0B7272B1-E53C-47C1-8431-E2E70735BA08}" type="pres">
      <dgm:prSet presAssocID="{B4660FC3-D40D-4F0E-8E44-EAA4DF686488}" presName="hierChild2" presStyleCnt="0"/>
      <dgm:spPr/>
    </dgm:pt>
  </dgm:ptLst>
  <dgm:cxnLst>
    <dgm:cxn modelId="{C2FA563C-A60A-47AB-BA4D-EF8856991E2C}" type="presOf" srcId="{B4660FC3-D40D-4F0E-8E44-EAA4DF686488}" destId="{6B2C137F-7A91-49F9-BE98-03936D28DF93}" srcOrd="0" destOrd="0" presId="urn:microsoft.com/office/officeart/2005/8/layout/hierarchy1"/>
    <dgm:cxn modelId="{FFA9B63E-724B-454A-B815-22826633AE9A}" srcId="{E49755A8-9A3B-4A53-B8DF-1C1670DAA158}" destId="{5FDBD3EA-A451-4E63-A285-EBCFD1A69D1F}" srcOrd="0" destOrd="0" parTransId="{CFEE88F2-5538-4609-AC0A-45FAFB0E2143}" sibTransId="{50E800A1-1603-4830-85CC-703973911C3B}"/>
    <dgm:cxn modelId="{DE5A693F-2C2F-4BF9-A87C-47D437592FE0}" srcId="{E49755A8-9A3B-4A53-B8DF-1C1670DAA158}" destId="{CBB545A3-E826-47A3-954E-0EA878E42151}" srcOrd="1" destOrd="0" parTransId="{09D2D790-E6A8-4D6C-8DD1-BE1252967BFB}" sibTransId="{610B6D6B-357C-4026-8A4D-CABBE00812FD}"/>
    <dgm:cxn modelId="{F8F2204E-30EA-4530-A98B-9A722398C9A9}" type="presOf" srcId="{CBB545A3-E826-47A3-954E-0EA878E42151}" destId="{2194F587-54FF-430D-992C-C14078C9796B}" srcOrd="0" destOrd="0" presId="urn:microsoft.com/office/officeart/2005/8/layout/hierarchy1"/>
    <dgm:cxn modelId="{FD46EC53-22F7-4D02-A78A-89EF19DEC132}" type="presOf" srcId="{E49755A8-9A3B-4A53-B8DF-1C1670DAA158}" destId="{11717EA1-E083-40C7-9FA9-80E322A8570E}" srcOrd="0" destOrd="0" presId="urn:microsoft.com/office/officeart/2005/8/layout/hierarchy1"/>
    <dgm:cxn modelId="{A68539D0-EE8F-45D4-8E48-63A180CEF252}" type="presOf" srcId="{5FDBD3EA-A451-4E63-A285-EBCFD1A69D1F}" destId="{6C47222C-3238-4E7E-A9D7-156E1972FFE1}" srcOrd="0" destOrd="0" presId="urn:microsoft.com/office/officeart/2005/8/layout/hierarchy1"/>
    <dgm:cxn modelId="{553CF6D5-C1CB-4927-B173-CE9F5AAD293C}" srcId="{E49755A8-9A3B-4A53-B8DF-1C1670DAA158}" destId="{B4660FC3-D40D-4F0E-8E44-EAA4DF686488}" srcOrd="2" destOrd="0" parTransId="{7421654E-F44B-4F43-9693-0A99E1293DE5}" sibTransId="{38029DBC-7CFE-43FC-842C-9063E9519DF8}"/>
    <dgm:cxn modelId="{6551BD27-EF00-4485-B667-F06EC3A8984D}" type="presParOf" srcId="{11717EA1-E083-40C7-9FA9-80E322A8570E}" destId="{D87AD0B9-3FBE-4517-B2E2-EF868F612492}" srcOrd="0" destOrd="0" presId="urn:microsoft.com/office/officeart/2005/8/layout/hierarchy1"/>
    <dgm:cxn modelId="{0F351457-6560-4165-A89D-C88E2D3DAAAD}" type="presParOf" srcId="{D87AD0B9-3FBE-4517-B2E2-EF868F612492}" destId="{36C75622-8002-4A7D-93B5-03B77819E898}" srcOrd="0" destOrd="0" presId="urn:microsoft.com/office/officeart/2005/8/layout/hierarchy1"/>
    <dgm:cxn modelId="{C2AD73F7-FB23-4CB0-BA2C-D83EAACED095}" type="presParOf" srcId="{36C75622-8002-4A7D-93B5-03B77819E898}" destId="{2B3CEFE2-8485-4A75-B69C-AB89E76B51A1}" srcOrd="0" destOrd="0" presId="urn:microsoft.com/office/officeart/2005/8/layout/hierarchy1"/>
    <dgm:cxn modelId="{9F5821D1-705E-437B-982B-C18EB91AF88A}" type="presParOf" srcId="{36C75622-8002-4A7D-93B5-03B77819E898}" destId="{6C47222C-3238-4E7E-A9D7-156E1972FFE1}" srcOrd="1" destOrd="0" presId="urn:microsoft.com/office/officeart/2005/8/layout/hierarchy1"/>
    <dgm:cxn modelId="{ADE83546-BC96-438A-9F4E-7C6D3E44A3D0}" type="presParOf" srcId="{D87AD0B9-3FBE-4517-B2E2-EF868F612492}" destId="{26F35C07-09DE-40BC-B520-F9404700F267}" srcOrd="1" destOrd="0" presId="urn:microsoft.com/office/officeart/2005/8/layout/hierarchy1"/>
    <dgm:cxn modelId="{A0E8C935-9B7D-4582-8F02-23484A5D0CC6}" type="presParOf" srcId="{11717EA1-E083-40C7-9FA9-80E322A8570E}" destId="{9832C1E1-F72E-41EE-998B-008EF2DB3D56}" srcOrd="1" destOrd="0" presId="urn:microsoft.com/office/officeart/2005/8/layout/hierarchy1"/>
    <dgm:cxn modelId="{21DE2814-4E7E-4BB4-8A1F-01B613BEDE0B}" type="presParOf" srcId="{9832C1E1-F72E-41EE-998B-008EF2DB3D56}" destId="{6924048F-27B3-42B7-8D8A-1D5E8FD850FA}" srcOrd="0" destOrd="0" presId="urn:microsoft.com/office/officeart/2005/8/layout/hierarchy1"/>
    <dgm:cxn modelId="{2253A987-116A-4F12-8827-6BAEEF6DE4DC}" type="presParOf" srcId="{6924048F-27B3-42B7-8D8A-1D5E8FD850FA}" destId="{BE16F685-0681-4E30-8D31-7C7061EAA8F5}" srcOrd="0" destOrd="0" presId="urn:microsoft.com/office/officeart/2005/8/layout/hierarchy1"/>
    <dgm:cxn modelId="{958E8DD4-8418-45FC-8C13-BF61880982BA}" type="presParOf" srcId="{6924048F-27B3-42B7-8D8A-1D5E8FD850FA}" destId="{2194F587-54FF-430D-992C-C14078C9796B}" srcOrd="1" destOrd="0" presId="urn:microsoft.com/office/officeart/2005/8/layout/hierarchy1"/>
    <dgm:cxn modelId="{45045232-A82D-4FE9-B53D-8D4E985A67AD}" type="presParOf" srcId="{9832C1E1-F72E-41EE-998B-008EF2DB3D56}" destId="{687A0039-E337-4166-929C-8F40428F502B}" srcOrd="1" destOrd="0" presId="urn:microsoft.com/office/officeart/2005/8/layout/hierarchy1"/>
    <dgm:cxn modelId="{7463F6C4-2C6A-4099-8462-5181496C31BA}" type="presParOf" srcId="{11717EA1-E083-40C7-9FA9-80E322A8570E}" destId="{12BD5518-68CB-4D0F-82FD-1697D63F25FC}" srcOrd="2" destOrd="0" presId="urn:microsoft.com/office/officeart/2005/8/layout/hierarchy1"/>
    <dgm:cxn modelId="{06369898-4CE4-4BC5-BDFA-6E2A13A68E4F}" type="presParOf" srcId="{12BD5518-68CB-4D0F-82FD-1697D63F25FC}" destId="{60233A82-BCCF-40B0-AED6-32060CA3F971}" srcOrd="0" destOrd="0" presId="urn:microsoft.com/office/officeart/2005/8/layout/hierarchy1"/>
    <dgm:cxn modelId="{2156A9E2-084C-4194-9C75-03F9C9403F03}" type="presParOf" srcId="{60233A82-BCCF-40B0-AED6-32060CA3F971}" destId="{9BC167E6-098C-4F26-9217-18EB675EE565}" srcOrd="0" destOrd="0" presId="urn:microsoft.com/office/officeart/2005/8/layout/hierarchy1"/>
    <dgm:cxn modelId="{CE0339ED-24DA-493B-8FC8-1BBC9A802E9F}" type="presParOf" srcId="{60233A82-BCCF-40B0-AED6-32060CA3F971}" destId="{6B2C137F-7A91-49F9-BE98-03936D28DF93}" srcOrd="1" destOrd="0" presId="urn:microsoft.com/office/officeart/2005/8/layout/hierarchy1"/>
    <dgm:cxn modelId="{93057882-2154-4EAE-81CD-97E61F09131D}" type="presParOf" srcId="{12BD5518-68CB-4D0F-82FD-1697D63F25FC}" destId="{0B7272B1-E53C-47C1-8431-E2E70735BA08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C184BFD-BEE3-4CF9-92B4-A0922E17C5C6}">
      <dsp:nvSpPr>
        <dsp:cNvPr id="0" name=""/>
        <dsp:cNvSpPr/>
      </dsp:nvSpPr>
      <dsp:spPr>
        <a:xfrm>
          <a:off x="0" y="680"/>
          <a:ext cx="6675119" cy="1593279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F970EE4-93A2-4AC2-98A1-21E2EA2D6687}">
      <dsp:nvSpPr>
        <dsp:cNvPr id="0" name=""/>
        <dsp:cNvSpPr/>
      </dsp:nvSpPr>
      <dsp:spPr>
        <a:xfrm>
          <a:off x="481967" y="359168"/>
          <a:ext cx="876303" cy="87630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DD99ED-6D6A-4FD0-AA13-8F35C05E7241}">
      <dsp:nvSpPr>
        <dsp:cNvPr id="0" name=""/>
        <dsp:cNvSpPr/>
      </dsp:nvSpPr>
      <dsp:spPr>
        <a:xfrm>
          <a:off x="1840237" y="680"/>
          <a:ext cx="4834882" cy="15932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622" tIns="168622" rIns="168622" bIns="168622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Requires Communication, Trust, Clear understanding of each other's roles</a:t>
          </a:r>
        </a:p>
      </dsp:txBody>
      <dsp:txXfrm>
        <a:off x="1840237" y="680"/>
        <a:ext cx="4834882" cy="1593279"/>
      </dsp:txXfrm>
    </dsp:sp>
    <dsp:sp modelId="{73D3854B-B218-4A45-974C-B12EF5B79DA2}">
      <dsp:nvSpPr>
        <dsp:cNvPr id="0" name=""/>
        <dsp:cNvSpPr/>
      </dsp:nvSpPr>
      <dsp:spPr>
        <a:xfrm>
          <a:off x="0" y="1992280"/>
          <a:ext cx="6675119" cy="1593279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E018408-BC86-48DF-A8AE-C84B1E67EDFD}">
      <dsp:nvSpPr>
        <dsp:cNvPr id="0" name=""/>
        <dsp:cNvSpPr/>
      </dsp:nvSpPr>
      <dsp:spPr>
        <a:xfrm>
          <a:off x="481967" y="2350768"/>
          <a:ext cx="876303" cy="87630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222231-033B-4041-9600-4480C802292C}">
      <dsp:nvSpPr>
        <dsp:cNvPr id="0" name=""/>
        <dsp:cNvSpPr/>
      </dsp:nvSpPr>
      <dsp:spPr>
        <a:xfrm>
          <a:off x="1840237" y="1992280"/>
          <a:ext cx="4834882" cy="15932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622" tIns="168622" rIns="168622" bIns="168622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Effective Teamwork Improves Performance and outcomes </a:t>
          </a:r>
        </a:p>
      </dsp:txBody>
      <dsp:txXfrm>
        <a:off x="1840237" y="1992280"/>
        <a:ext cx="4834882" cy="1593279"/>
      </dsp:txXfrm>
    </dsp:sp>
    <dsp:sp modelId="{E45784C8-F1B8-4625-9FF4-03D9C37B6A1D}">
      <dsp:nvSpPr>
        <dsp:cNvPr id="0" name=""/>
        <dsp:cNvSpPr/>
      </dsp:nvSpPr>
      <dsp:spPr>
        <a:xfrm>
          <a:off x="0" y="3983879"/>
          <a:ext cx="6675119" cy="1593279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A36FC91-886E-4EBF-9046-2F81A8ADD465}">
      <dsp:nvSpPr>
        <dsp:cNvPr id="0" name=""/>
        <dsp:cNvSpPr/>
      </dsp:nvSpPr>
      <dsp:spPr>
        <a:xfrm>
          <a:off x="481967" y="4342367"/>
          <a:ext cx="876303" cy="87630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2EAC1D-FB05-4D55-81D7-6043A7804469}">
      <dsp:nvSpPr>
        <dsp:cNvPr id="0" name=""/>
        <dsp:cNvSpPr/>
      </dsp:nvSpPr>
      <dsp:spPr>
        <a:xfrm>
          <a:off x="1840237" y="3983879"/>
          <a:ext cx="4834882" cy="15932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622" tIns="168622" rIns="168622" bIns="168622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Working Together Towards A Shared Goal </a:t>
          </a:r>
        </a:p>
      </dsp:txBody>
      <dsp:txXfrm>
        <a:off x="1840237" y="3983879"/>
        <a:ext cx="4834882" cy="159327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B3CEFE2-8485-4A75-B69C-AB89E76B51A1}">
      <dsp:nvSpPr>
        <dsp:cNvPr id="0" name=""/>
        <dsp:cNvSpPr/>
      </dsp:nvSpPr>
      <dsp:spPr>
        <a:xfrm>
          <a:off x="0" y="283189"/>
          <a:ext cx="3062917" cy="1944952"/>
        </a:xfrm>
        <a:prstGeom prst="roundRect">
          <a:avLst>
            <a:gd name="adj" fmla="val 10000"/>
          </a:avLst>
        </a:prstGeom>
        <a:solidFill>
          <a:srgbClr val="92D050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6C47222C-3238-4E7E-A9D7-156E1972FFE1}">
      <dsp:nvSpPr>
        <dsp:cNvPr id="0" name=""/>
        <dsp:cNvSpPr/>
      </dsp:nvSpPr>
      <dsp:spPr>
        <a:xfrm>
          <a:off x="340324" y="606497"/>
          <a:ext cx="3062917" cy="194495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Myself – Avoider</a:t>
          </a:r>
          <a:endParaRPr lang="en-US" sz="3900" kern="1200"/>
        </a:p>
      </dsp:txBody>
      <dsp:txXfrm>
        <a:off x="397290" y="663463"/>
        <a:ext cx="2948985" cy="1831020"/>
      </dsp:txXfrm>
    </dsp:sp>
    <dsp:sp modelId="{BE16F685-0681-4E30-8D31-7C7061EAA8F5}">
      <dsp:nvSpPr>
        <dsp:cNvPr id="0" name=""/>
        <dsp:cNvSpPr/>
      </dsp:nvSpPr>
      <dsp:spPr>
        <a:xfrm>
          <a:off x="3743566" y="283189"/>
          <a:ext cx="3062917" cy="1944952"/>
        </a:xfrm>
        <a:prstGeom prst="roundRect">
          <a:avLst>
            <a:gd name="adj" fmla="val 10000"/>
          </a:avLst>
        </a:prstGeom>
        <a:solidFill>
          <a:srgbClr val="00B050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2194F587-54FF-430D-992C-C14078C9796B}">
      <dsp:nvSpPr>
        <dsp:cNvPr id="0" name=""/>
        <dsp:cNvSpPr/>
      </dsp:nvSpPr>
      <dsp:spPr>
        <a:xfrm>
          <a:off x="4083890" y="606497"/>
          <a:ext cx="3062917" cy="194495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Tia – Avoider</a:t>
          </a:r>
          <a:endParaRPr lang="en-US" sz="3900" kern="1200"/>
        </a:p>
      </dsp:txBody>
      <dsp:txXfrm>
        <a:off x="4140856" y="663463"/>
        <a:ext cx="2948985" cy="1831020"/>
      </dsp:txXfrm>
    </dsp:sp>
    <dsp:sp modelId="{9BC167E6-098C-4F26-9217-18EB675EE565}">
      <dsp:nvSpPr>
        <dsp:cNvPr id="0" name=""/>
        <dsp:cNvSpPr/>
      </dsp:nvSpPr>
      <dsp:spPr>
        <a:xfrm>
          <a:off x="7487132" y="283189"/>
          <a:ext cx="3062917" cy="194495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6B2C137F-7A91-49F9-BE98-03936D28DF93}">
      <dsp:nvSpPr>
        <dsp:cNvPr id="0" name=""/>
        <dsp:cNvSpPr/>
      </dsp:nvSpPr>
      <dsp:spPr>
        <a:xfrm>
          <a:off x="7827456" y="606497"/>
          <a:ext cx="3062917" cy="194495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Sophia - Collaborator</a:t>
          </a:r>
          <a:endParaRPr lang="en-US" sz="3900" kern="1200"/>
        </a:p>
      </dsp:txBody>
      <dsp:txXfrm>
        <a:off x="7884422" y="663463"/>
        <a:ext cx="2948985" cy="183102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FE9E662-53D6-44F6-8897-42A5532B1E51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1E566C1-82E5-409D-AFB3-7EB6216967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54603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Hello, </a:t>
            </a:r>
          </a:p>
          <a:p>
            <a:endParaRPr lang="en-GB" dirty="0"/>
          </a:p>
          <a:p>
            <a:r>
              <a:rPr lang="en-GB" dirty="0"/>
              <a:t>My name is Sophie Jenkins, and in this section I will be discussing:</a:t>
            </a:r>
          </a:p>
          <a:p>
            <a:endParaRPr lang="en-GB" dirty="0"/>
          </a:p>
          <a:p>
            <a:r>
              <a:rPr lang="en-GB" dirty="0"/>
              <a:t>Effective teamwork and Communication</a:t>
            </a:r>
          </a:p>
          <a:p>
            <a:r>
              <a:rPr lang="en-GB" dirty="0"/>
              <a:t>What is Teamwork</a:t>
            </a:r>
          </a:p>
          <a:p>
            <a:r>
              <a:rPr lang="en-GB" dirty="0"/>
              <a:t>Key Differences between Teamwork and Groups</a:t>
            </a:r>
          </a:p>
          <a:p>
            <a:r>
              <a:rPr lang="en-GB" dirty="0"/>
              <a:t>Effective Relationships</a:t>
            </a:r>
          </a:p>
          <a:p>
            <a:r>
              <a:rPr lang="en-GB" dirty="0"/>
              <a:t>Conflict in Teams and The Thomas Kilman Conflict Modes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E566C1-82E5-409D-AFB3-7EB6216967E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12085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E566C1-82E5-409D-AFB3-7EB6216967E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93953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Photo 1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CA9A80D3-2272-ED0F-EBF4-34428557569F}"/>
              </a:ext>
            </a:extLst>
          </p:cNvPr>
          <p:cNvSpPr/>
          <p:nvPr/>
        </p:nvSpPr>
        <p:spPr>
          <a:xfrm>
            <a:off x="-1" y="0"/>
            <a:ext cx="12192001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1F71E75-F7A2-7C1F-EF86-C5186E904883}"/>
              </a:ext>
            </a:extLst>
          </p:cNvPr>
          <p:cNvSpPr/>
          <p:nvPr/>
        </p:nvSpPr>
        <p:spPr>
          <a:xfrm>
            <a:off x="-4262" y="0"/>
            <a:ext cx="7547339" cy="6858002"/>
          </a:xfrm>
          <a:prstGeom prst="rect">
            <a:avLst/>
          </a:prstGeom>
          <a:gradFill>
            <a:gsLst>
              <a:gs pos="6000">
                <a:schemeClr val="accent5"/>
              </a:gs>
              <a:gs pos="100000">
                <a:schemeClr val="accent2"/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AB4E0A7-C9D3-8408-2EE0-E46AF38E815F}"/>
              </a:ext>
            </a:extLst>
          </p:cNvPr>
          <p:cNvSpPr/>
          <p:nvPr/>
        </p:nvSpPr>
        <p:spPr>
          <a:xfrm rot="10800000">
            <a:off x="-4285" y="-3"/>
            <a:ext cx="7547361" cy="6857999"/>
          </a:xfrm>
          <a:prstGeom prst="rect">
            <a:avLst/>
          </a:prstGeom>
          <a:gradFill>
            <a:gsLst>
              <a:gs pos="43000">
                <a:schemeClr val="accent2">
                  <a:alpha val="0"/>
                </a:schemeClr>
              </a:gs>
              <a:gs pos="100000">
                <a:schemeClr val="accent2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373CB42-010B-9ABE-75EF-F502B4A9F42C}"/>
              </a:ext>
            </a:extLst>
          </p:cNvPr>
          <p:cNvSpPr/>
          <p:nvPr/>
        </p:nvSpPr>
        <p:spPr>
          <a:xfrm rot="16200000">
            <a:off x="1156173" y="-1160457"/>
            <a:ext cx="5226425" cy="7547338"/>
          </a:xfrm>
          <a:prstGeom prst="rect">
            <a:avLst/>
          </a:prstGeom>
          <a:gradFill>
            <a:gsLst>
              <a:gs pos="50000">
                <a:schemeClr val="accent5">
                  <a:alpha val="0"/>
                </a:schemeClr>
              </a:gs>
              <a:gs pos="100000">
                <a:schemeClr val="accent5">
                  <a:lumMod val="60000"/>
                  <a:lumOff val="40000"/>
                </a:scheme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8" y="502920"/>
            <a:ext cx="5852160" cy="295351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5400" dirty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8" y="4544568"/>
            <a:ext cx="4681728" cy="1591056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sz="2000" dirty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F98245A6-7E39-43E3-BB93-77F622756065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00431E1F-9861-6E9A-6FDA-9450A0A9109C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4617720" y="6318504"/>
            <a:ext cx="2153412" cy="36576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D29CF56E-D922-4450-9794-8B0E1451F6EB}" type="datetime1">
              <a:rPr lang="en-US" smtClean="0"/>
              <a:t>11/28/2025</a:t>
            </a:fld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43C4D8A9-0078-62DC-A293-9B6083ED649D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6688836" y="6318504"/>
            <a:ext cx="493776" cy="36576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37C87932-7DAB-7F93-5E51-7AEEA5AC7FEA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534656" y="0"/>
            <a:ext cx="4654296" cy="6858000"/>
          </a:xfr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35892960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3EACE7F8-A7D9-2E2C-2B0B-0DB8D7168A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10800000">
            <a:off x="0" y="6743026"/>
            <a:ext cx="12207200" cy="123363"/>
            <a:chOff x="-5025" y="6737718"/>
            <a:chExt cx="12207200" cy="123363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DB768309-21D1-59BA-F479-9F846B9A0FB2}"/>
                </a:ext>
              </a:extLst>
            </p:cNvPr>
            <p:cNvSpPr/>
            <p:nvPr/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E3D94F90-5391-9976-036B-C34C2C30448C}"/>
                </a:ext>
              </a:extLst>
            </p:cNvPr>
            <p:cNvSpPr/>
            <p:nvPr/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457200"/>
            <a:ext cx="10954512" cy="795528"/>
          </a:xfrm>
        </p:spPr>
        <p:txBody>
          <a:bodyPr/>
          <a:lstStyle>
            <a:lvl1pPr>
              <a:defRPr>
                <a:gradFill>
                  <a:gsLst>
                    <a:gs pos="0">
                      <a:schemeClr val="accent5"/>
                    </a:gs>
                    <a:gs pos="100000">
                      <a:schemeClr val="accent2"/>
                    </a:gs>
                  </a:gsLst>
                  <a:lin ang="13800000" scaled="0"/>
                </a:gra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1362455"/>
            <a:ext cx="10954512" cy="495604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BEDC843-90AD-36D3-6615-3505603F8E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r>
              <a:rPr lang="en-US"/>
              <a:t>Sample Footer Text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52C5F7B-97CA-C06C-A155-E4BC307DB0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1C96F-46D7-47BB-8945-9667BCB4F5BB}" type="datetime1">
              <a:rPr lang="en-US" smtClean="0"/>
              <a:t>11/28/2025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B324737-C1DF-CE60-245E-385E02AC2F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28827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Photo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247888" y="713232"/>
            <a:ext cx="3364992" cy="322783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4000" dirty="0">
                <a:gradFill>
                  <a:gsLst>
                    <a:gs pos="0">
                      <a:schemeClr val="accent2"/>
                    </a:gs>
                    <a:gs pos="100000">
                      <a:schemeClr val="accent5"/>
                    </a:gs>
                  </a:gsLst>
                  <a:lin ang="15600000" scaled="0"/>
                </a:gradFill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247888" y="5138927"/>
            <a:ext cx="3200400" cy="1197864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2000" dirty="0"/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37C87932-7DAB-7F93-5E51-7AEEA5AC7FEA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7548451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9BCBE317-7590-8646-B2DB-5BED6EE8A1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5400000">
            <a:off x="4181134" y="3367319"/>
            <a:ext cx="6858000" cy="123363"/>
            <a:chOff x="-5025" y="6737718"/>
            <a:chExt cx="12207200" cy="123363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55B255D3-4FB2-87A8-E502-9CDE10990A39}"/>
                </a:ext>
              </a:extLst>
            </p:cNvPr>
            <p:cNvSpPr/>
            <p:nvPr/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FD15F704-CD21-A249-03F6-4F036D21400B}"/>
                </a:ext>
              </a:extLst>
            </p:cNvPr>
            <p:cNvSpPr/>
            <p:nvPr/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30B7E9-D8D3-BC56-A758-6C86B58C0AC5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8247888" y="6318504"/>
            <a:ext cx="2459736" cy="365760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4FF974-138E-88CF-9001-1A07C67D1DFD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10707624" y="6318504"/>
            <a:ext cx="859536" cy="365760"/>
          </a:xfrm>
        </p:spPr>
        <p:txBody>
          <a:bodyPr/>
          <a:lstStyle/>
          <a:p>
            <a:fld id="{A6379DD5-AE65-4D02-9BCE-257CC17A63B7}" type="datetime1">
              <a:rPr lang="en-US" smtClean="0"/>
              <a:t>11/28/2025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DA7CD4-7B92-1CD1-A9F0-94B053972CA3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258930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Photo 3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8" y="502920"/>
            <a:ext cx="5852160" cy="295351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5400" dirty="0">
                <a:gradFill>
                  <a:gsLst>
                    <a:gs pos="0">
                      <a:schemeClr val="accent2"/>
                    </a:gs>
                    <a:gs pos="100000">
                      <a:schemeClr val="accent5"/>
                    </a:gs>
                  </a:gsLst>
                  <a:lin ang="15600000" scaled="0"/>
                </a:gradFill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8" y="4544568"/>
            <a:ext cx="4681728" cy="1591056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sz="2000" dirty="0"/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F98245A6-7E39-43E3-BB93-77F622756065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00431E1F-9861-6E9A-6FDA-9450A0A9109C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4617720" y="6318504"/>
            <a:ext cx="2153412" cy="365760"/>
          </a:xfrm>
        </p:spPr>
        <p:txBody>
          <a:bodyPr/>
          <a:lstStyle/>
          <a:p>
            <a:fld id="{9DFFF819-4E26-4576-8A6D-DA055CFF682A}" type="datetime1">
              <a:rPr lang="en-US" smtClean="0"/>
              <a:t>11/28/2025</a:t>
            </a:fld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43C4D8A9-0078-62DC-A293-9B6083ED649D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6688836" y="6318504"/>
            <a:ext cx="493776" cy="365760"/>
          </a:xfrm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37C87932-7DAB-7F93-5E51-7AEEA5AC7FEA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534656" y="0"/>
            <a:ext cx="4654296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08305320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Photo 4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CEAB82C7-4740-BEAB-85E9-C816E1CDC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10800000">
            <a:off x="0" y="4492680"/>
            <a:ext cx="12207200" cy="123363"/>
            <a:chOff x="-5025" y="6737718"/>
            <a:chExt cx="12207200" cy="123363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0B7E10D0-EE9E-6432-2C4D-0324DE19518E}"/>
                </a:ext>
              </a:extLst>
            </p:cNvPr>
            <p:cNvSpPr/>
            <p:nvPr/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663B4BE8-5DA5-6F2B-0DB6-7901D4547F64}"/>
                </a:ext>
              </a:extLst>
            </p:cNvPr>
            <p:cNvSpPr/>
            <p:nvPr/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2732" y="4965192"/>
            <a:ext cx="11146536" cy="786384"/>
          </a:xfrm>
        </p:spPr>
        <p:txBody>
          <a:bodyPr anchor="b">
            <a:normAutofit/>
          </a:bodyPr>
          <a:lstStyle>
            <a:lvl1pPr algn="ctr">
              <a:defRPr sz="36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5806440"/>
            <a:ext cx="9902952" cy="576072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37C87932-7DAB-7F93-5E51-7AEEA5AC7FEA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88952" cy="4492679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972D5EE-6935-237E-C4A2-C61261249F33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F001462-21CF-5988-0554-7DB1C494B04E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2602ACF4-9E47-4D03-8EA6-1CE7E20F9165}" type="datetime1">
              <a:rPr lang="en-US" smtClean="0"/>
              <a:t>11/28/2025</a:t>
            </a:fld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C81CEA4D-A8A1-D4D2-8F28-C8346937244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968334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1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C0FABB9A-1B5B-9306-B7B9-58E4E5E4EE0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1F155489-796B-CDF9-06C2-583941E589F7}"/>
              </a:ext>
            </a:extLst>
          </p:cNvPr>
          <p:cNvGrpSpPr/>
          <p:nvPr/>
        </p:nvGrpSpPr>
        <p:grpSpPr>
          <a:xfrm>
            <a:off x="0" y="0"/>
            <a:ext cx="12192000" cy="6867144"/>
            <a:chOff x="0" y="-7622"/>
            <a:chExt cx="12192000" cy="6894986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4F31A197-F740-DCA2-902E-29B890C314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rot="10800000">
              <a:off x="0" y="-7621"/>
              <a:ext cx="12192000" cy="6887364"/>
            </a:xfrm>
            <a:prstGeom prst="rect">
              <a:avLst/>
            </a:prstGeom>
            <a:gradFill>
              <a:gsLst>
                <a:gs pos="8000">
                  <a:schemeClr val="accent5"/>
                </a:gs>
                <a:gs pos="100000">
                  <a:schemeClr val="accent2"/>
                </a:gs>
              </a:gsLst>
              <a:lin ang="4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rgbClr val="FFFFFF"/>
                </a:solidFill>
              </a:endParaRPr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35C02513-E6E5-DFFD-29B1-02BE448BAD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399" y="0"/>
              <a:ext cx="8216919" cy="6887364"/>
            </a:xfrm>
            <a:prstGeom prst="rect">
              <a:avLst/>
            </a:prstGeom>
            <a:gradFill flip="none" rotWithShape="1">
              <a:gsLst>
                <a:gs pos="0">
                  <a:schemeClr val="accent5">
                    <a:lumMod val="75000"/>
                    <a:alpha val="79000"/>
                  </a:schemeClr>
                </a:gs>
                <a:gs pos="40000">
                  <a:schemeClr val="accent5">
                    <a:lumMod val="60000"/>
                    <a:lumOff val="40000"/>
                    <a:alpha val="0"/>
                  </a:schemeClr>
                </a:gs>
              </a:gsLst>
              <a:lin ang="192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6FE184C5-789F-C980-F425-AF26045C8F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3739978" y="-7622"/>
              <a:ext cx="8451623" cy="6887367"/>
            </a:xfrm>
            <a:prstGeom prst="rect">
              <a:avLst/>
            </a:prstGeom>
            <a:gradFill>
              <a:gsLst>
                <a:gs pos="0">
                  <a:schemeClr val="accent5">
                    <a:lumMod val="75000"/>
                    <a:alpha val="67000"/>
                  </a:schemeClr>
                </a:gs>
                <a:gs pos="60000">
                  <a:schemeClr val="accent5">
                    <a:alpha val="0"/>
                  </a:schemeClr>
                </a:gs>
              </a:gsLst>
              <a:lin ang="11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BE6801FB-115C-F074-E428-F4A4A588BC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rot="10800000">
              <a:off x="9127281" y="7060"/>
              <a:ext cx="3064320" cy="6872683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88000"/>
                  </a:schemeClr>
                </a:gs>
                <a:gs pos="56000">
                  <a:schemeClr val="accent2">
                    <a:alpha val="0"/>
                  </a:schemeClr>
                </a:gs>
              </a:gsLst>
              <a:lin ang="1200000" scaled="0"/>
              <a:tileRect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>
                <a:solidFill>
                  <a:srgbClr val="FFFFFF"/>
                </a:solidFill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86584" y="1371600"/>
            <a:ext cx="7498080" cy="2386584"/>
          </a:xfrm>
        </p:spPr>
        <p:txBody>
          <a:bodyPr anchor="b" anchorCtr="0">
            <a:normAutofit/>
          </a:bodyPr>
          <a:lstStyle>
            <a:lvl1pPr algn="ctr">
              <a:defRPr sz="4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86584" y="3877056"/>
            <a:ext cx="7498080" cy="1655064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B0F5B7-78E6-2702-0F8C-122F4D21C9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96BEF7-236A-87FA-F0D9-F4515D8135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3A82B809-8BB3-463C-8B5E-28962B4654D8}" type="datetime1">
              <a:rPr lang="en-US" smtClean="0"/>
              <a:t>11/28/2025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29C8F0-DE20-1DBB-6A42-CBFFAE15D7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108748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8" y="429768"/>
            <a:ext cx="9336024" cy="377647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8000" dirty="0">
                <a:gradFill>
                  <a:gsLst>
                    <a:gs pos="0">
                      <a:schemeClr val="accent5"/>
                    </a:gs>
                    <a:gs pos="100000">
                      <a:schemeClr val="accent2"/>
                    </a:gs>
                  </a:gsLst>
                  <a:lin ang="6000000" scaled="0"/>
                </a:gradFill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8" y="4663440"/>
            <a:ext cx="6903720" cy="1344168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sz="2000" dirty="0"/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AAE0C5-AA7D-C4A0-BB09-3D328C8523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454691-E40E-1B02-C9B2-FD70013E01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B8F537-5E0E-4697-8198-FDF0E53F372F}" type="datetime1">
              <a:rPr lang="en-US" smtClean="0"/>
              <a:t>11/28/2025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766BF4-6BB2-066C-5243-2D5CF17BA4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3954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3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E9FFFB07-15C3-5030-73A7-6D0EBC2FB180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FFC67F9-A48C-BB0E-03C5-9C32A6BB8C5D}"/>
              </a:ext>
            </a:extLst>
          </p:cNvPr>
          <p:cNvSpPr/>
          <p:nvPr/>
        </p:nvSpPr>
        <p:spPr>
          <a:xfrm rot="16200000" flipH="1">
            <a:off x="2666999" y="-2667000"/>
            <a:ext cx="6857999" cy="12192002"/>
          </a:xfrm>
          <a:prstGeom prst="rect">
            <a:avLst/>
          </a:prstGeom>
          <a:gradFill>
            <a:gsLst>
              <a:gs pos="0">
                <a:schemeClr val="accent2"/>
              </a:gs>
              <a:gs pos="94000">
                <a:schemeClr val="accent5"/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A2436E8-8599-9171-B0E5-3A3CED0AE2C4}"/>
              </a:ext>
            </a:extLst>
          </p:cNvPr>
          <p:cNvSpPr/>
          <p:nvPr/>
        </p:nvSpPr>
        <p:spPr>
          <a:xfrm rot="5400000" flipH="1">
            <a:off x="2719785" y="-1537266"/>
            <a:ext cx="5669226" cy="11108800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75000"/>
                  <a:alpha val="90000"/>
                </a:schemeClr>
              </a:gs>
              <a:gs pos="39000">
                <a:schemeClr val="accent5">
                  <a:lumMod val="60000"/>
                  <a:lumOff val="40000"/>
                  <a:alpha val="0"/>
                </a:schemeClr>
              </a:gs>
            </a:gsLst>
            <a:lin ang="21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D052CAB-57CB-D9A8-5BBE-F7898C5EC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6200000" flipH="1">
            <a:off x="-648303" y="636301"/>
            <a:ext cx="6870003" cy="5573396"/>
          </a:xfrm>
          <a:prstGeom prst="rect">
            <a:avLst/>
          </a:prstGeom>
          <a:gradFill flip="none" rotWithShape="1">
            <a:gsLst>
              <a:gs pos="2000">
                <a:schemeClr val="accent2">
                  <a:lumMod val="75000"/>
                </a:schemeClr>
              </a:gs>
              <a:gs pos="37000">
                <a:schemeClr val="accent2">
                  <a:alpha val="0"/>
                </a:schemeClr>
              </a:gs>
            </a:gsLst>
            <a:lin ang="360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8" y="429768"/>
            <a:ext cx="9336024" cy="377647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8000" dirty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8" y="4663440"/>
            <a:ext cx="6903720" cy="1344168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sz="2000" dirty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1EF90BDF-2A3B-8AD7-6EE4-11ED28664F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81B66C1B-A1AD-A2BC-11D8-9AEA5E834A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1D4E7D34-A495-4E23-B1D1-F5D651D22AFE}" type="datetime1">
              <a:rPr lang="en-US" smtClean="0"/>
              <a:t>11/28/2025</a:t>
            </a:fld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9A384A4A-7C42-E7AC-02FD-B65B61D214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88351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92EA34-13CC-54C1-DE3D-4F1D5D55C9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2093976"/>
            <a:ext cx="7271895" cy="4178808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7200" dirty="0">
                <a:gradFill>
                  <a:gsLst>
                    <a:gs pos="0">
                      <a:schemeClr val="accent5"/>
                    </a:gs>
                    <a:gs pos="100000">
                      <a:schemeClr val="accent2"/>
                    </a:gs>
                  </a:gsLst>
                  <a:lin ang="6000000" scaled="0"/>
                </a:gradFill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8F8ECD-BC5C-69B8-45CB-D6C697E807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F97286-C615-453F-E284-B5C22987E2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976A96-D1F6-4A74-B023-FDE16753EDD7}" type="datetime1">
              <a:rPr lang="en-US" smtClean="0"/>
              <a:t>11/28/2025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A721B8-1357-D164-0082-D2B50441B9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814613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4F65FF0-EE88-E48A-1552-AF2B228EADC6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3D93006-CD9A-ACB8-4DFF-755585BD51C6}"/>
              </a:ext>
            </a:extLst>
          </p:cNvPr>
          <p:cNvSpPr/>
          <p:nvPr/>
        </p:nvSpPr>
        <p:spPr>
          <a:xfrm rot="5400000" flipH="1" flipV="1">
            <a:off x="2662822" y="-2671180"/>
            <a:ext cx="6866356" cy="12192001"/>
          </a:xfrm>
          <a:prstGeom prst="rect">
            <a:avLst/>
          </a:prstGeom>
          <a:gradFill>
            <a:gsLst>
              <a:gs pos="13000">
                <a:schemeClr val="accent2"/>
              </a:gs>
              <a:gs pos="100000">
                <a:schemeClr val="accent5"/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B71B6E1-2B98-87C0-C97D-DC19E754324D}"/>
              </a:ext>
            </a:extLst>
          </p:cNvPr>
          <p:cNvSpPr/>
          <p:nvPr/>
        </p:nvSpPr>
        <p:spPr>
          <a:xfrm rot="16200000" flipH="1" flipV="1">
            <a:off x="2144989" y="-2153344"/>
            <a:ext cx="5473326" cy="9763303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75000"/>
                  <a:alpha val="68000"/>
                </a:schemeClr>
              </a:gs>
              <a:gs pos="45000">
                <a:schemeClr val="accent5">
                  <a:lumMod val="60000"/>
                  <a:lumOff val="40000"/>
                  <a:alpha val="0"/>
                </a:schemeClr>
              </a:gs>
            </a:gsLst>
            <a:lin ang="19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35B8330-0A40-6340-3205-86A38459537F}"/>
              </a:ext>
            </a:extLst>
          </p:cNvPr>
          <p:cNvSpPr/>
          <p:nvPr/>
        </p:nvSpPr>
        <p:spPr>
          <a:xfrm flipV="1">
            <a:off x="1031672" y="2962966"/>
            <a:ext cx="11160328" cy="3895034"/>
          </a:xfrm>
          <a:prstGeom prst="rect">
            <a:avLst/>
          </a:prstGeom>
          <a:gradFill>
            <a:gsLst>
              <a:gs pos="0">
                <a:schemeClr val="accent5">
                  <a:lumMod val="75000"/>
                </a:schemeClr>
              </a:gs>
              <a:gs pos="42000">
                <a:schemeClr val="accent5">
                  <a:alpha val="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A413373-13C5-71D9-C45A-699B0F4513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5400000" flipH="1" flipV="1">
            <a:off x="1233479" y="361145"/>
            <a:ext cx="5263375" cy="7730333"/>
          </a:xfrm>
          <a:prstGeom prst="rect">
            <a:avLst/>
          </a:prstGeom>
          <a:gradFill flip="none" rotWithShape="1">
            <a:gsLst>
              <a:gs pos="8000">
                <a:schemeClr val="accent2">
                  <a:lumMod val="75000"/>
                </a:schemeClr>
              </a:gs>
              <a:gs pos="50000">
                <a:schemeClr val="accent2">
                  <a:alpha val="0"/>
                </a:schemeClr>
              </a:gs>
            </a:gsLst>
            <a:lin ang="180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92EA34-13CC-54C1-DE3D-4F1D5D55C9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2093976"/>
            <a:ext cx="6528816" cy="4178808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6600" dirty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15" name="Footer Placeholder 14">
            <a:extLst>
              <a:ext uri="{FF2B5EF4-FFF2-40B4-BE49-F238E27FC236}">
                <a16:creationId xmlns:a16="http://schemas.microsoft.com/office/drawing/2014/main" id="{C3B3753E-6E60-F731-58BF-7C4D0497E9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4" name="Date Placeholder 13">
            <a:extLst>
              <a:ext uri="{FF2B5EF4-FFF2-40B4-BE49-F238E27FC236}">
                <a16:creationId xmlns:a16="http://schemas.microsoft.com/office/drawing/2014/main" id="{08CEB89B-6066-557A-EBEC-18307AC240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9C5C1F80-0989-4135-BEC0-53996BCA1D73}" type="datetime1">
              <a:rPr lang="en-US" smtClean="0"/>
              <a:t>11/28/2025</a:t>
            </a:fld>
            <a:endParaRPr lang="en-US" dirty="0"/>
          </a:p>
        </p:txBody>
      </p:sp>
      <p:sp>
        <p:nvSpPr>
          <p:cNvPr id="16" name="Slide Number Placeholder 15">
            <a:extLst>
              <a:ext uri="{FF2B5EF4-FFF2-40B4-BE49-F238E27FC236}">
                <a16:creationId xmlns:a16="http://schemas.microsoft.com/office/drawing/2014/main" id="{C2114D5C-BE8D-24C7-4A79-C0C28376AA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18997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3DF4C684-CDD4-5CA8-12DC-BB0C4BFE21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0" y="-4329"/>
            <a:ext cx="5056093" cy="6869586"/>
            <a:chOff x="5171844" y="-11586"/>
            <a:chExt cx="7020159" cy="6869586"/>
          </a:xfrm>
        </p:grpSpPr>
        <p:sp>
          <p:nvSpPr>
            <p:cNvPr id="4" name="Rectangle 3">
              <a:extLst>
                <a:ext uri="{FF2B5EF4-FFF2-40B4-BE49-F238E27FC236}">
                  <a16:creationId xmlns:a16="http://schemas.microsoft.com/office/drawing/2014/main" id="{F6ECDBF0-A1F0-37B6-C87A-8687287F7950}"/>
                </a:ext>
              </a:extLst>
            </p:cNvPr>
            <p:cNvSpPr/>
            <p:nvPr/>
          </p:nvSpPr>
          <p:spPr>
            <a:xfrm>
              <a:off x="5171848" y="-11580"/>
              <a:ext cx="7020152" cy="6869579"/>
            </a:xfrm>
            <a:prstGeom prst="rect">
              <a:avLst/>
            </a:prstGeom>
            <a:gradFill>
              <a:gsLst>
                <a:gs pos="7000">
                  <a:schemeClr val="accent2"/>
                </a:gs>
                <a:gs pos="100000">
                  <a:schemeClr val="accent5"/>
                </a:gs>
              </a:gsLst>
              <a:lin ang="4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360F90E0-14F7-6838-2C0A-149459C1D143}"/>
                </a:ext>
              </a:extLst>
            </p:cNvPr>
            <p:cNvSpPr/>
            <p:nvPr/>
          </p:nvSpPr>
          <p:spPr>
            <a:xfrm rot="10800000">
              <a:off x="6351336" y="876304"/>
              <a:ext cx="5840664" cy="5981696"/>
            </a:xfrm>
            <a:prstGeom prst="rect">
              <a:avLst/>
            </a:prstGeom>
            <a:gradFill flip="none" rotWithShape="1">
              <a:gsLst>
                <a:gs pos="0">
                  <a:schemeClr val="accent5">
                    <a:lumMod val="75000"/>
                  </a:schemeClr>
                </a:gs>
                <a:gs pos="60000">
                  <a:schemeClr val="accent5">
                    <a:lumMod val="60000"/>
                    <a:lumOff val="40000"/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7578B55F-B3C4-0B70-7EAE-5FBFD3308543}"/>
                </a:ext>
              </a:extLst>
            </p:cNvPr>
            <p:cNvSpPr/>
            <p:nvPr/>
          </p:nvSpPr>
          <p:spPr>
            <a:xfrm>
              <a:off x="5171844" y="-11586"/>
              <a:ext cx="5171848" cy="6869586"/>
            </a:xfrm>
            <a:prstGeom prst="rect">
              <a:avLst/>
            </a:prstGeom>
            <a:gradFill flip="none" rotWithShape="1">
              <a:gsLst>
                <a:gs pos="3000">
                  <a:schemeClr val="accent2">
                    <a:alpha val="70000"/>
                  </a:schemeClr>
                </a:gs>
                <a:gs pos="42000">
                  <a:schemeClr val="accent2">
                    <a:alpha val="0"/>
                  </a:schemeClr>
                </a:gs>
              </a:gsLst>
              <a:lin ang="30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BFFBDE35-AEB9-6AFE-BC7A-79FEFBB51D0A}"/>
                </a:ext>
              </a:extLst>
            </p:cNvPr>
            <p:cNvSpPr/>
            <p:nvPr/>
          </p:nvSpPr>
          <p:spPr>
            <a:xfrm rot="16200000">
              <a:off x="6042356" y="708353"/>
              <a:ext cx="6869583" cy="5429710"/>
            </a:xfrm>
            <a:prstGeom prst="rect">
              <a:avLst/>
            </a:prstGeom>
            <a:gradFill>
              <a:gsLst>
                <a:gs pos="0">
                  <a:schemeClr val="accent5">
                    <a:alpha val="86000"/>
                  </a:schemeClr>
                </a:gs>
                <a:gs pos="57000">
                  <a:schemeClr val="accent2">
                    <a:alpha val="0"/>
                  </a:schemeClr>
                </a:gs>
              </a:gsLst>
              <a:lin ang="13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368" y="2103120"/>
            <a:ext cx="3666744" cy="2624328"/>
          </a:xfrm>
          <a:noFill/>
        </p:spPr>
        <p:txBody>
          <a:bodyPr anchor="ctr">
            <a:normAutofit/>
          </a:bodyPr>
          <a:lstStyle>
            <a:lvl1pPr algn="ctr"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9E554EC-D104-642A-5E42-E4CFB243523F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057702" y="877824"/>
            <a:ext cx="5509458" cy="5102352"/>
          </a:xfrm>
        </p:spPr>
        <p:txBody>
          <a:bodyPr vert="horz" lIns="91440" tIns="45720" rIns="91440" bIns="45720" rtlCol="0" anchor="ctr">
            <a:normAutofit/>
          </a:bodyPr>
          <a:lstStyle>
            <a:lvl1pPr marL="457200" indent="-457200">
              <a:buFont typeface="+mj-lt"/>
              <a:buAutoNum type="arabicPeriod"/>
              <a:defRPr lang="en-US" sz="2000" dirty="0"/>
            </a:lvl1pPr>
            <a:lvl2pPr marL="571500" indent="-342900">
              <a:buFont typeface="+mj-lt"/>
              <a:buAutoNum type="arabicPeriod"/>
              <a:defRPr lang="en-US" sz="1800" dirty="0"/>
            </a:lvl2pPr>
            <a:lvl3pPr marL="800100" indent="-342900">
              <a:buFont typeface="+mj-lt"/>
              <a:buAutoNum type="arabicPeriod"/>
              <a:defRPr lang="en-US" sz="1600" dirty="0"/>
            </a:lvl3pPr>
            <a:lvl4pPr>
              <a:buFont typeface="+mj-lt"/>
              <a:buAutoNum type="arabicPeriod"/>
              <a:defRPr lang="en-US" sz="1400" dirty="0"/>
            </a:lvl4pPr>
            <a:lvl5pPr>
              <a:buFont typeface="+mj-lt"/>
              <a:buAutoNum type="arabicPeriod"/>
              <a:defRPr lang="en-US" sz="1400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C3B19A28-AC79-CF20-C703-D6B27C01698A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2B346B3B-D23C-46FC-82B4-EC936862EBB6}" type="datetime1">
              <a:rPr lang="en-US" smtClean="0"/>
              <a:t>11/28/2025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7E23A16-5291-F71A-D460-81EE611EA8B8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154981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Photo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89BA5514-C4EC-5772-F451-90A91C385D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0" y="0"/>
            <a:ext cx="123362" cy="6858000"/>
            <a:chOff x="12068638" y="0"/>
            <a:chExt cx="123362" cy="6858000"/>
          </a:xfrm>
        </p:grpSpPr>
        <p:sp>
          <p:nvSpPr>
            <p:cNvPr id="4" name="Rectangle 3">
              <a:extLst>
                <a:ext uri="{FF2B5EF4-FFF2-40B4-BE49-F238E27FC236}">
                  <a16:creationId xmlns:a16="http://schemas.microsoft.com/office/drawing/2014/main" id="{1C95E155-D254-47EB-52CD-C66E0A29E9AB}"/>
                </a:ext>
              </a:extLst>
            </p:cNvPr>
            <p:cNvSpPr/>
            <p:nvPr/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 Light"/>
                <a:ea typeface="+mn-ea"/>
                <a:cs typeface="+mn-cs"/>
              </a:endParaRPr>
            </a:p>
          </p:txBody>
        </p:sp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B947EE6D-F09F-E804-C40C-AB228BDE8E64}"/>
                </a:ext>
              </a:extLst>
            </p:cNvPr>
            <p:cNvSpPr/>
            <p:nvPr/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 Light"/>
                <a:ea typeface="+mn-ea"/>
                <a:cs typeface="+mn-cs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72783" y="722376"/>
            <a:ext cx="5138927" cy="158191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6000" dirty="0">
                <a:gradFill>
                  <a:gsLst>
                    <a:gs pos="0">
                      <a:schemeClr val="accent2"/>
                    </a:gs>
                    <a:gs pos="100000">
                      <a:schemeClr val="accent5"/>
                    </a:gs>
                  </a:gsLst>
                  <a:lin ang="12000000" scaled="0"/>
                </a:gradFill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630EF3B0-9D02-EBD8-2D14-79BF34534AA1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119307" y="0"/>
            <a:ext cx="5413248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272784" y="2834640"/>
            <a:ext cx="5138928" cy="2999232"/>
          </a:xfrm>
        </p:spPr>
        <p:txBody>
          <a:bodyPr vert="horz" lIns="91440" tIns="45720" rIns="91440" bIns="45720" rtlCol="0" anchor="b">
            <a:normAutofit/>
          </a:bodyPr>
          <a:lstStyle>
            <a:lvl1pPr marL="457200" indent="-457200">
              <a:buFont typeface="+mj-lt"/>
              <a:buAutoNum type="arabicPeriod"/>
              <a:defRPr lang="en-US" sz="2000" dirty="0"/>
            </a:lvl1pPr>
            <a:lvl2pPr marL="571500" indent="-342900">
              <a:buFont typeface="+mj-lt"/>
              <a:buAutoNum type="arabicPeriod"/>
              <a:defRPr lang="en-US" sz="1800" dirty="0"/>
            </a:lvl2pPr>
            <a:lvl3pPr marL="800100" indent="-342900">
              <a:buFont typeface="+mj-lt"/>
              <a:buAutoNum type="arabicPeriod"/>
              <a:defRPr lang="en-US" sz="1600" dirty="0"/>
            </a:lvl3pPr>
            <a:lvl4pPr>
              <a:buFont typeface="+mj-lt"/>
              <a:buAutoNum type="arabicPeriod"/>
              <a:defRPr lang="en-US" sz="1400" dirty="0"/>
            </a:lvl4pPr>
            <a:lvl5pPr>
              <a:buFont typeface="+mj-lt"/>
              <a:buAutoNum type="arabicPeriod"/>
              <a:defRPr lang="en-US" sz="1400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9E554EC-D104-642A-5E42-E4CFB243523F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6272784" y="6318504"/>
            <a:ext cx="3569956" cy="365760"/>
          </a:xfrm>
        </p:spPr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C3B19A28-AC79-CF20-C703-D6B27C01698A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10075652" y="6318504"/>
            <a:ext cx="1491507" cy="365760"/>
          </a:xfrm>
        </p:spPr>
        <p:txBody>
          <a:bodyPr/>
          <a:lstStyle/>
          <a:p>
            <a:fld id="{11039C6F-01AE-405F-93D2-431591D79461}" type="datetime1">
              <a:rPr lang="en-US" smtClean="0"/>
              <a:t>11/28/2025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7E23A16-5291-F71A-D460-81EE611EA8B8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316369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8CE855AC-5F95-123D-E0A1-CBD75D8FD0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10800000">
            <a:off x="0" y="6743026"/>
            <a:ext cx="12207200" cy="123363"/>
            <a:chOff x="-5025" y="6737718"/>
            <a:chExt cx="12207200" cy="123363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F3A6A854-7BA6-35FC-898F-37F3BC10E5DB}"/>
                </a:ext>
              </a:extLst>
            </p:cNvPr>
            <p:cNvSpPr/>
            <p:nvPr/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6455EF75-521C-7F12-2397-68B6128751E8}"/>
                </a:ext>
              </a:extLst>
            </p:cNvPr>
            <p:cNvSpPr/>
            <p:nvPr/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2496" y="2222436"/>
            <a:ext cx="4160520" cy="2825496"/>
          </a:xfrm>
        </p:spPr>
        <p:txBody>
          <a:bodyPr anchor="t">
            <a:normAutofit/>
          </a:bodyPr>
          <a:lstStyle>
            <a:lvl1pPr>
              <a:defRPr sz="4000">
                <a:gradFill>
                  <a:gsLst>
                    <a:gs pos="0">
                      <a:schemeClr val="accent5"/>
                    </a:gs>
                    <a:gs pos="100000">
                      <a:schemeClr val="accent2"/>
                    </a:gs>
                  </a:gsLst>
                  <a:lin ang="13800000" scaled="0"/>
                </a:gra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437376" y="2222436"/>
            <a:ext cx="3959352" cy="269748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F09CF825-511F-35F8-E0EC-636033ED43EE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13" name="Date Placeholder 12">
            <a:extLst>
              <a:ext uri="{FF2B5EF4-FFF2-40B4-BE49-F238E27FC236}">
                <a16:creationId xmlns:a16="http://schemas.microsoft.com/office/drawing/2014/main" id="{36A82C16-EB1A-4294-103B-715F071E5A35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6AE82713-2685-4CB9-BD26-DD329F3C67A6}" type="datetime1">
              <a:rPr lang="en-US" smtClean="0"/>
              <a:t>11/28/2025</a:t>
            </a:fld>
            <a:endParaRPr lang="en-US" dirty="0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727EA83B-52EA-A0B8-E2E8-C9D1FE273B22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00417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474537F0-59D7-5CF5-65CE-33DFA62B37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10800000">
            <a:off x="0" y="6743026"/>
            <a:ext cx="12207200" cy="123363"/>
            <a:chOff x="-5025" y="6737718"/>
            <a:chExt cx="12207200" cy="123363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C7EFD035-FCE9-275A-5EEF-94FC6583E39A}"/>
                </a:ext>
              </a:extLst>
            </p:cNvPr>
            <p:cNvSpPr/>
            <p:nvPr/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1DFF3E46-4915-D511-DDA5-9451667C3C81}"/>
                </a:ext>
              </a:extLst>
            </p:cNvPr>
            <p:cNvSpPr/>
            <p:nvPr/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68552" y="2048256"/>
            <a:ext cx="3813048" cy="3538728"/>
          </a:xfrm>
        </p:spPr>
        <p:txBody>
          <a:bodyPr anchor="t">
            <a:normAutofit/>
          </a:bodyPr>
          <a:lstStyle>
            <a:lvl1pPr>
              <a:defRPr sz="3200">
                <a:gradFill>
                  <a:gsLst>
                    <a:gs pos="0">
                      <a:schemeClr val="accent5"/>
                    </a:gs>
                    <a:gs pos="100000">
                      <a:schemeClr val="accent2"/>
                    </a:gs>
                  </a:gsLst>
                  <a:lin ang="13800000" scaled="0"/>
                </a:gra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775960" y="2048256"/>
            <a:ext cx="5047488" cy="3538728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/>
            </a:lvl1pPr>
            <a:lvl2pPr>
              <a:defRPr lang="en-US"/>
            </a:lvl2pPr>
            <a:lvl3pPr>
              <a:defRPr lang="en-US"/>
            </a:lvl3pPr>
            <a:lvl4pPr>
              <a:defRPr lang="en-US"/>
            </a:lvl4pPr>
            <a:lvl5pPr>
              <a:defRPr lang="en-US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57CB2298-A12A-D380-ED4F-AD870434F233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 algn="l"/>
            <a:r>
              <a:rPr lang="en-US"/>
              <a:t>Sample Footer Text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D1F2EAD-3327-FA60-8B7F-6CBBD02C3F07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957926B3-CA5D-44FB-BC2D-6B05FBB97B04}" type="datetime1">
              <a:rPr lang="en-US" smtClean="0"/>
              <a:t>11/28/2025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63D4A7C-9E9E-96BC-68B8-3F92C9B3B40E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455399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50675FE4-1839-CB8F-7574-8FBCED9706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10800000">
            <a:off x="0" y="6743026"/>
            <a:ext cx="12207200" cy="123363"/>
            <a:chOff x="-5025" y="6737718"/>
            <a:chExt cx="12207200" cy="123363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1C309010-BB96-4CE9-3A39-43FA59198DD0}"/>
                </a:ext>
              </a:extLst>
            </p:cNvPr>
            <p:cNvSpPr/>
            <p:nvPr/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32D5C3E8-4075-EEED-D3DC-B1B0DCD9F940}"/>
                </a:ext>
              </a:extLst>
            </p:cNvPr>
            <p:cNvSpPr/>
            <p:nvPr/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722376"/>
            <a:ext cx="7214616" cy="1280160"/>
          </a:xfrm>
        </p:spPr>
        <p:txBody>
          <a:bodyPr anchor="t">
            <a:normAutofit/>
          </a:bodyPr>
          <a:lstStyle>
            <a:lvl1pPr>
              <a:defRPr sz="4000">
                <a:gradFill>
                  <a:gsLst>
                    <a:gs pos="0">
                      <a:schemeClr val="accent5"/>
                    </a:gs>
                    <a:gs pos="100000">
                      <a:schemeClr val="accent2"/>
                    </a:gs>
                  </a:gsLst>
                  <a:lin ang="13800000" scaled="0"/>
                </a:gra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922776" y="2240280"/>
            <a:ext cx="7349947" cy="3721608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4A089F15-F7A9-6130-79CF-D853C6B4B742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65C79459-C978-FF61-F7FC-DC5D1F170174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7E009212-C305-41EC-8687-C39B36C09AF0}" type="datetime1">
              <a:rPr lang="en-US" smtClean="0"/>
              <a:t>11/28/2025</a:t>
            </a:fld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BFFBCCE1-48C7-7734-891D-F4664CC97B6C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638572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43A83600-30C4-2F21-93C5-D07537A396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10800000">
            <a:off x="0" y="6743026"/>
            <a:ext cx="12207200" cy="123363"/>
            <a:chOff x="-5025" y="6737718"/>
            <a:chExt cx="12207200" cy="123363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BA1F9F49-F979-53D6-3ED8-352816078D4C}"/>
                </a:ext>
              </a:extLst>
            </p:cNvPr>
            <p:cNvSpPr/>
            <p:nvPr/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4745F95-9BA3-B7A5-F004-E2BB1CFFE2F8}"/>
                </a:ext>
              </a:extLst>
            </p:cNvPr>
            <p:cNvSpPr/>
            <p:nvPr/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40080"/>
            <a:ext cx="4215384" cy="3136392"/>
          </a:xfrm>
        </p:spPr>
        <p:txBody>
          <a:bodyPr anchor="t">
            <a:normAutofit/>
          </a:bodyPr>
          <a:lstStyle>
            <a:lvl1pPr>
              <a:defRPr sz="3200">
                <a:gradFill>
                  <a:gsLst>
                    <a:gs pos="0">
                      <a:schemeClr val="accent5"/>
                    </a:gs>
                    <a:gs pos="100000">
                      <a:schemeClr val="accent2"/>
                    </a:gs>
                  </a:gsLst>
                  <a:lin ang="13800000" scaled="0"/>
                </a:gra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68696" y="640080"/>
            <a:ext cx="5998464" cy="5696712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CA8E192A-D6F1-1585-7133-0041C85402EF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 algn="l"/>
            <a:r>
              <a:rPr lang="en-US"/>
              <a:t>Sample Footer Text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5602332-ECCE-37C9-0CA1-1743D107C8E3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7CD886C8-FB0E-44DB-9413-26C9933623BA}" type="datetime1">
              <a:rPr lang="en-US" smtClean="0"/>
              <a:t>11/28/2025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437B541-595D-1700-6A76-9AF7590B186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438255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F604B371-347D-80EC-2C2C-C69CD2EF7B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flipV="1">
            <a:off x="12068340" y="0"/>
            <a:ext cx="123362" cy="6858000"/>
            <a:chOff x="12068638" y="0"/>
            <a:chExt cx="123362" cy="6858000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3F227FEA-4B4B-3484-7267-B7BD65A4E9BF}"/>
                </a:ext>
              </a:extLst>
            </p:cNvPr>
            <p:cNvSpPr/>
            <p:nvPr/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753530AA-F724-4235-0FDF-84595FCBFBC1}"/>
                </a:ext>
              </a:extLst>
            </p:cNvPr>
            <p:cNvSpPr/>
            <p:nvPr/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21792"/>
            <a:ext cx="10872216" cy="749808"/>
          </a:xfrm>
        </p:spPr>
        <p:txBody>
          <a:bodyPr anchor="ctr">
            <a:normAutofit/>
          </a:bodyPr>
          <a:lstStyle>
            <a:lvl1pPr>
              <a:defRPr sz="3200">
                <a:gradFill>
                  <a:gsLst>
                    <a:gs pos="0">
                      <a:schemeClr val="accent5"/>
                    </a:gs>
                    <a:gs pos="100000">
                      <a:schemeClr val="accent2"/>
                    </a:gs>
                  </a:gsLst>
                  <a:lin ang="13800000" scaled="0"/>
                </a:gra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2249424" y="1591056"/>
            <a:ext cx="7772400" cy="438912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CA8E192A-D6F1-1585-7133-0041C85402EF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5602332-ECCE-37C9-0CA1-1743D107C8E3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278A6864-E7E2-494F-A90A-ECC53613C6EC}" type="datetime1">
              <a:rPr lang="en-US" smtClean="0"/>
              <a:t>11/28/2025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437B541-595D-1700-6A76-9AF7590B186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6348803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C1155E4-5659-692F-6CDC-095E555AF698}"/>
              </a:ext>
            </a:extLst>
          </p:cNvPr>
          <p:cNvSpPr/>
          <p:nvPr/>
        </p:nvSpPr>
        <p:spPr>
          <a:xfrm rot="5400000" flipH="1">
            <a:off x="5175902" y="-5175894"/>
            <a:ext cx="1855397" cy="12207199"/>
          </a:xfrm>
          <a:prstGeom prst="rect">
            <a:avLst/>
          </a:prstGeom>
          <a:gradFill>
            <a:gsLst>
              <a:gs pos="0">
                <a:schemeClr val="accent5"/>
              </a:gs>
              <a:gs pos="90000">
                <a:schemeClr val="accent2"/>
              </a:gs>
            </a:gsLst>
            <a:lin ang="9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88AFD6F-0EAD-ADCF-CB9A-AB74C59048E1}"/>
              </a:ext>
            </a:extLst>
          </p:cNvPr>
          <p:cNvSpPr/>
          <p:nvPr/>
        </p:nvSpPr>
        <p:spPr>
          <a:xfrm rot="16200000">
            <a:off x="6635246" y="-3716556"/>
            <a:ext cx="1855397" cy="9288510"/>
          </a:xfrm>
          <a:prstGeom prst="rect">
            <a:avLst/>
          </a:prstGeom>
          <a:gradFill>
            <a:gsLst>
              <a:gs pos="45000">
                <a:schemeClr val="accent5">
                  <a:alpha val="0"/>
                </a:schemeClr>
              </a:gs>
              <a:gs pos="100000">
                <a:schemeClr val="accent5">
                  <a:lumMod val="60000"/>
                  <a:lumOff val="40000"/>
                </a:scheme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310896"/>
            <a:ext cx="10872216" cy="1225296"/>
          </a:xfrm>
        </p:spPr>
        <p:txBody>
          <a:bodyPr anchor="ctr">
            <a:normAutofit/>
          </a:bodyPr>
          <a:lstStyle>
            <a:lvl1pPr>
              <a:defRPr sz="32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2249424" y="2313432"/>
            <a:ext cx="8732520" cy="3895344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CA8E192A-D6F1-1585-7133-0041C85402EF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 algn="l"/>
            <a:r>
              <a:rPr lang="en-US"/>
              <a:t>Sample Footer Text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5602332-ECCE-37C9-0CA1-1743D107C8E3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2F4ED686-7864-484B-8047-F06E855FD995}" type="datetime1">
              <a:rPr lang="en-US" smtClean="0"/>
              <a:t>11/28/2025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437B541-595D-1700-6A76-9AF7590B186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62537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1394E45B-1239-5927-7239-231AB33A23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10800000">
            <a:off x="0" y="6743026"/>
            <a:ext cx="12207200" cy="123363"/>
            <a:chOff x="-5025" y="6737718"/>
            <a:chExt cx="12207200" cy="123363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C82CCE1C-1D53-2F67-CA11-693E1CA40CC5}"/>
                </a:ext>
              </a:extLst>
            </p:cNvPr>
            <p:cNvSpPr/>
            <p:nvPr/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1C77A3C2-9949-B8A0-8486-8228C60D0C3F}"/>
                </a:ext>
              </a:extLst>
            </p:cNvPr>
            <p:cNvSpPr/>
            <p:nvPr/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40080"/>
            <a:ext cx="3493008" cy="3621024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>
                <a:gradFill>
                  <a:gsLst>
                    <a:gs pos="0">
                      <a:schemeClr val="accent5"/>
                    </a:gs>
                    <a:gs pos="100000">
                      <a:schemeClr val="accent2"/>
                    </a:gs>
                  </a:gsLst>
                  <a:lin ang="13800000" scaled="0"/>
                </a:gradFill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892040" y="640081"/>
            <a:ext cx="6675120" cy="557784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F3B715D2-E75C-A2E6-CE7A-70CE2EFA5E82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1C4CAAF-9048-5116-D3C8-15E595C3BC25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CB8F8C76-8E31-4D47-BC79-85F35E81929B}" type="datetime1">
              <a:rPr lang="en-US" smtClean="0"/>
              <a:t>11/28/2025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BF8E49B-DD4C-66AF-8D2C-52110DB227F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806245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EF2293C7-9DD5-C84B-6A44-F0D117C4C94B}"/>
              </a:ext>
            </a:extLst>
          </p:cNvPr>
          <p:cNvSpPr/>
          <p:nvPr/>
        </p:nvSpPr>
        <p:spPr>
          <a:xfrm>
            <a:off x="3" y="-4323"/>
            <a:ext cx="4059076" cy="6869579"/>
          </a:xfrm>
          <a:prstGeom prst="rect">
            <a:avLst/>
          </a:prstGeom>
          <a:gradFill>
            <a:gsLst>
              <a:gs pos="7000">
                <a:schemeClr val="accent2"/>
              </a:gs>
              <a:gs pos="100000">
                <a:schemeClr val="accent5"/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C088F0D-A4DE-CAA0-43A6-84E52AD904F3}"/>
              </a:ext>
            </a:extLst>
          </p:cNvPr>
          <p:cNvSpPr/>
          <p:nvPr/>
        </p:nvSpPr>
        <p:spPr>
          <a:xfrm rot="10800000">
            <a:off x="-1" y="1061883"/>
            <a:ext cx="4059079" cy="5803372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75000"/>
                </a:schemeClr>
              </a:gs>
              <a:gs pos="60000">
                <a:schemeClr val="accent5">
                  <a:lumMod val="60000"/>
                  <a:lumOff val="40000"/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5CD67E0-1350-1985-A4E1-5215AF902BF2}"/>
              </a:ext>
            </a:extLst>
          </p:cNvPr>
          <p:cNvSpPr/>
          <p:nvPr/>
        </p:nvSpPr>
        <p:spPr>
          <a:xfrm rot="16200000">
            <a:off x="-524095" y="1129367"/>
            <a:ext cx="5716870" cy="3449479"/>
          </a:xfrm>
          <a:prstGeom prst="rect">
            <a:avLst/>
          </a:prstGeom>
          <a:gradFill>
            <a:gsLst>
              <a:gs pos="0">
                <a:schemeClr val="accent5">
                  <a:alpha val="86000"/>
                </a:schemeClr>
              </a:gs>
              <a:gs pos="57000">
                <a:schemeClr val="accent2">
                  <a:alpha val="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40080"/>
            <a:ext cx="3081528" cy="4014216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892040" y="640081"/>
            <a:ext cx="6675120" cy="557784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2B6B8768-08ED-B8FE-AB87-3961B13E76EC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612648" y="6318504"/>
            <a:ext cx="3446431" cy="36576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0790CD73-4635-8D46-A7E8-EDF5E35D34ED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85640267-1344-46BE-B105-162E68855468}" type="datetime1">
              <a:rPr lang="en-US" smtClean="0"/>
              <a:t>11/28/2025</a:t>
            </a:fld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CE7E57EE-CAE7-24C5-9F1D-159F32ADDDD0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538438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05272" y="502920"/>
            <a:ext cx="5961888" cy="1197864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125E9B8B-7499-A48C-F314-3620CFFB8E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0" y="0"/>
            <a:ext cx="123362" cy="6858000"/>
            <a:chOff x="12068638" y="0"/>
            <a:chExt cx="123362" cy="685800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139B506F-0FAC-8905-0F05-E889644A7B96}"/>
                </a:ext>
              </a:extLst>
            </p:cNvPr>
            <p:cNvSpPr/>
            <p:nvPr/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EDAC1EBA-955D-23C1-CCE1-CF2C6CBFD05B}"/>
                </a:ext>
              </a:extLst>
            </p:cNvPr>
            <p:cNvSpPr/>
            <p:nvPr/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F96EE962-E57A-8EDB-7169-6EB04FA7539A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115866" y="0"/>
            <a:ext cx="4837176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605272" y="1801367"/>
            <a:ext cx="5961888" cy="4453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51225D-49EF-5752-ACF2-F43EB2B36332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>
            <a:off x="5605272" y="6318504"/>
            <a:ext cx="4096512" cy="365760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A362DD-3333-1184-E97C-2FDF9D599F49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9701784" y="6318504"/>
            <a:ext cx="1865376" cy="365760"/>
          </a:xfrm>
        </p:spPr>
        <p:txBody>
          <a:bodyPr/>
          <a:lstStyle/>
          <a:p>
            <a:fld id="{1C45E567-307A-4358-87B7-AFD16C4C07D5}" type="datetime1">
              <a:rPr lang="en-US" smtClean="0"/>
              <a:t>11/28/2025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21012C-B1FA-A889-A45D-1DA431A41443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307620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02920"/>
            <a:ext cx="6858000" cy="841248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648" y="1472184"/>
            <a:ext cx="6858000" cy="478231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55B44AF-FB05-4BBA-5AC9-C89D1BB5BE69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632EABA-2011-B91D-C867-6B03C4743305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4709160" y="6318504"/>
            <a:ext cx="2350008" cy="365760"/>
          </a:xfrm>
        </p:spPr>
        <p:txBody>
          <a:bodyPr/>
          <a:lstStyle/>
          <a:p>
            <a:fld id="{E016730A-3443-4D7F-BC47-3A3CDB3837FC}" type="datetime1">
              <a:rPr lang="en-US" smtClean="0"/>
              <a:t>11/28/2025</a:t>
            </a:fld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437E37F5-E579-D12C-536E-A9118707E1C6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>
          <a:xfrm>
            <a:off x="6976872" y="6318504"/>
            <a:ext cx="493776" cy="365760"/>
          </a:xfrm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19D3616B-B0C6-AB9E-48FA-05090671826A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8129142" y="0"/>
            <a:ext cx="3939493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D5BBFBAF-5922-A442-5D1A-BC28ADE0D2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2068638" y="0"/>
            <a:ext cx="123362" cy="6858000"/>
            <a:chOff x="12068638" y="0"/>
            <a:chExt cx="123362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E9DBF79C-336C-A5FC-F9A7-F678FEB5C351}"/>
                </a:ext>
              </a:extLst>
            </p:cNvPr>
            <p:cNvSpPr/>
            <p:nvPr/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2B3E95C8-0894-01F3-97E4-60803AAA24AF}"/>
                </a:ext>
              </a:extLst>
            </p:cNvPr>
            <p:cNvSpPr/>
            <p:nvPr/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79655388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06516" y="502920"/>
            <a:ext cx="6858000" cy="841248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AF4E90B-EF6F-24B4-C4FE-7FBC72B7E9EE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115867" y="0"/>
            <a:ext cx="3968496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3F50B082-E806-677A-B150-164003C5BF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0" y="0"/>
            <a:ext cx="123362" cy="6858000"/>
            <a:chOff x="12068638" y="0"/>
            <a:chExt cx="123362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CEBF228F-ECC6-8326-8C59-4539BE646E46}"/>
                </a:ext>
              </a:extLst>
            </p:cNvPr>
            <p:cNvSpPr/>
            <p:nvPr/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A29E235C-963A-D79C-5145-5233B1FD5A89}"/>
                </a:ext>
              </a:extLst>
            </p:cNvPr>
            <p:cNvSpPr/>
            <p:nvPr/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706516" y="1472183"/>
            <a:ext cx="6858000" cy="478231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46FDC5C-46E3-4585-C089-E091BE6E5D36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>
            <a:off x="4706516" y="6318504"/>
            <a:ext cx="4096512" cy="365760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721447D-8AA6-9863-0212-376200A916F4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8729070" y="6318504"/>
            <a:ext cx="2838090" cy="365760"/>
          </a:xfrm>
        </p:spPr>
        <p:txBody>
          <a:bodyPr/>
          <a:lstStyle/>
          <a:p>
            <a:fld id="{D9193AC5-F257-4C01-8A7B-A4CD87F22F04}" type="datetime1">
              <a:rPr lang="en-US" smtClean="0"/>
              <a:t>11/28/2025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6395A93-90A0-8500-32A5-2011DF9658FA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38402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87AE7BB9-8F3B-888B-7C5F-C693E4B78B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2068638" y="0"/>
            <a:ext cx="123362" cy="6858000"/>
            <a:chOff x="12068638" y="0"/>
            <a:chExt cx="123362" cy="685800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7CA2AA3A-CAA5-475A-C3CD-9ABFCE2B0092}"/>
                </a:ext>
              </a:extLst>
            </p:cNvPr>
            <p:cNvSpPr/>
            <p:nvPr/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B43ED07E-CBE3-22B8-BCE0-4F98BB64C4C6}"/>
                </a:ext>
              </a:extLst>
            </p:cNvPr>
            <p:cNvSpPr/>
            <p:nvPr/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02920"/>
            <a:ext cx="4573413" cy="841248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648" y="1472184"/>
            <a:ext cx="4573413" cy="478231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42B6E2F6-1C60-7678-922C-01C4DB211D7A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>
            <a:off x="612648" y="6318504"/>
            <a:ext cx="2743200" cy="365760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5BA7FF-A77E-82D8-382F-C60F9EB7D403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3355847" y="6318504"/>
            <a:ext cx="1418733" cy="365760"/>
          </a:xfrm>
        </p:spPr>
        <p:txBody>
          <a:bodyPr/>
          <a:lstStyle/>
          <a:p>
            <a:fld id="{A64EBB10-E93E-4729-97C4-FAB8DF4548E2}" type="datetime1">
              <a:rPr lang="en-US" smtClean="0"/>
              <a:t>11/28/2025</a:t>
            </a:fld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277AED5A-2B3B-6F43-CA78-5BF85217FD6E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>
          <a:xfrm>
            <a:off x="4692285" y="6318504"/>
            <a:ext cx="493776" cy="365760"/>
          </a:xfrm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EC59C038-AFE7-F1BB-D482-33E170892572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5844556" y="0"/>
            <a:ext cx="6224082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68387341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02920"/>
            <a:ext cx="4389120" cy="1444752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648" y="2084832"/>
            <a:ext cx="4389120" cy="416966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7497486-A221-C6D1-050D-0B3DB326465B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>
            <a:off x="612648" y="6318504"/>
            <a:ext cx="2651760" cy="365760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907AE70-2FE3-1872-0811-BC089F612855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3264408" y="6318504"/>
            <a:ext cx="1325880" cy="365760"/>
          </a:xfrm>
        </p:spPr>
        <p:txBody>
          <a:bodyPr/>
          <a:lstStyle/>
          <a:p>
            <a:fld id="{7040DD2C-7FC6-41A9-87A2-29E4EDD4A815}" type="datetime1">
              <a:rPr lang="en-US" smtClean="0"/>
              <a:t>11/28/2025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93EE6EB-FF56-B8A3-1408-5C43C49B256E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>
          <a:xfrm>
            <a:off x="4507992" y="6318504"/>
            <a:ext cx="493776" cy="365760"/>
          </a:xfrm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EE2866F3-0262-FC88-23E2-359D75EA8A79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5660263" y="0"/>
            <a:ext cx="6408375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5D76C82F-0CA8-713E-E19A-65D51910A5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2068638" y="0"/>
            <a:ext cx="123362" cy="6858000"/>
            <a:chOff x="12068638" y="0"/>
            <a:chExt cx="123362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C3A0EB22-0640-E9D6-5C90-504668EDC47C}"/>
                </a:ext>
              </a:extLst>
            </p:cNvPr>
            <p:cNvSpPr/>
            <p:nvPr/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B995F219-6751-8C9C-0F4E-1048F537CB61}"/>
                </a:ext>
              </a:extLst>
            </p:cNvPr>
            <p:cNvSpPr/>
            <p:nvPr/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37815823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>
            <a:extLst>
              <a:ext uri="{FF2B5EF4-FFF2-40B4-BE49-F238E27FC236}">
                <a16:creationId xmlns:a16="http://schemas.microsoft.com/office/drawing/2014/main" id="{5C494689-2DF4-F719-B5A3-0E33B5AB96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10800000">
            <a:off x="0" y="6743026"/>
            <a:ext cx="12207200" cy="123363"/>
            <a:chOff x="-5025" y="6737718"/>
            <a:chExt cx="12207200" cy="123363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258C88C8-2ADC-03E1-DA79-C09C9FFCB400}"/>
                </a:ext>
              </a:extLst>
            </p:cNvPr>
            <p:cNvSpPr/>
            <p:nvPr/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6EE9281E-3F01-B630-B5DF-17CEE295D67F}"/>
                </a:ext>
              </a:extLst>
            </p:cNvPr>
            <p:cNvSpPr/>
            <p:nvPr/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722376"/>
            <a:ext cx="3017520" cy="3364992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5A6D87B-55DF-483B-0AF7-E6F2B6041C80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4105656" y="722376"/>
            <a:ext cx="3417212" cy="544068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998356" y="722376"/>
            <a:ext cx="3566160" cy="544068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B46F9121-A740-6137-350B-F287FC3F65ED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71DDF62D-265F-648C-DEAF-A6B63AFE9A88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C8E3A8ED-7C53-48B7-8E07-F767A8357B67}" type="datetime1">
              <a:rPr lang="en-US" smtClean="0"/>
              <a:t>11/28/2025</a:t>
            </a:fld>
            <a:endParaRPr lang="en-US" dirty="0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4B1E5F69-8168-1838-71D3-E395524793E7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012411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6DB5D765-4DB1-83CD-C254-A90B6611CF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0" y="0"/>
            <a:ext cx="123362" cy="6858000"/>
            <a:chOff x="12068638" y="0"/>
            <a:chExt cx="123362" cy="685800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C69A84EF-6D24-A163-8B58-B5389FD4DDD7}"/>
                </a:ext>
              </a:extLst>
            </p:cNvPr>
            <p:cNvSpPr/>
            <p:nvPr/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0E9A50A9-013C-611D-B106-1ED459519F51}"/>
                </a:ext>
              </a:extLst>
            </p:cNvPr>
            <p:cNvSpPr/>
            <p:nvPr/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65592" y="502920"/>
            <a:ext cx="3401568" cy="1444752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F8A45037-DD9A-9287-B37A-49CD4CC3CAFB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115866" y="-1"/>
            <a:ext cx="7397496" cy="6857999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165592" y="2084832"/>
            <a:ext cx="3401568" cy="4169664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6F5CC625-CD4F-F9C5-5E5D-05B78AE7CEE1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>
            <a:off x="8165592" y="6318504"/>
            <a:ext cx="2333520" cy="365760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62B38A-33A6-F8AC-C9B9-FA400D29071B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10504406" y="6318504"/>
            <a:ext cx="1062754" cy="365760"/>
          </a:xfrm>
        </p:spPr>
        <p:txBody>
          <a:bodyPr/>
          <a:lstStyle/>
          <a:p>
            <a:fld id="{81AC3B39-0D1D-4C0E-BE8E-C570B18D6B3B}" type="datetime1">
              <a:rPr lang="en-US" smtClean="0"/>
              <a:t>11/28/2025</a:t>
            </a:fld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E5B1B358-15B5-2BEF-0B1B-0BC9F05FFA1A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306206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02920"/>
            <a:ext cx="3401568" cy="1444752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648" y="2084832"/>
            <a:ext cx="3401568" cy="4169664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12648" y="6318504"/>
            <a:ext cx="1975502" cy="365760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88150" y="6318504"/>
            <a:ext cx="1014586" cy="365760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0780F3AB-C899-4854-A4A4-B2E20F203358}" type="datetime1">
              <a:rPr lang="en-US" smtClean="0"/>
              <a:t>11/28/2025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520440" y="6318504"/>
            <a:ext cx="493776" cy="365760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5A6D87B-55DF-483B-0AF7-E6F2B6041C80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4802819" y="0"/>
            <a:ext cx="7265819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CFD1FA7-C4E8-DE5C-3B9D-DCD115B6C3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2068638" y="0"/>
            <a:ext cx="123362" cy="6858000"/>
            <a:chOff x="12068638" y="0"/>
            <a:chExt cx="123362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4C133272-DC27-4D54-F532-D2039EAA5D95}"/>
                </a:ext>
              </a:extLst>
            </p:cNvPr>
            <p:cNvSpPr/>
            <p:nvPr/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9C8420D-B6AB-D6E7-38A4-FFF30B404590}"/>
                </a:ext>
              </a:extLst>
            </p:cNvPr>
            <p:cNvSpPr/>
            <p:nvPr/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58679676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65592" y="1008126"/>
            <a:ext cx="3401567" cy="1947672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F93A3E8A-C3F5-3D0B-FDE4-68B52DFE7196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115866" y="0"/>
            <a:ext cx="7397496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E02754B6-EAB4-945C-FC4E-F8F7D453BC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0" y="0"/>
            <a:ext cx="123362" cy="6858000"/>
            <a:chOff x="12068638" y="0"/>
            <a:chExt cx="123362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699CF6F-40DA-4FCF-FBCF-9907CB96FB76}"/>
                </a:ext>
              </a:extLst>
            </p:cNvPr>
            <p:cNvSpPr/>
            <p:nvPr/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47C8A1CA-3094-3344-5C05-30F5E18CD021}"/>
                </a:ext>
              </a:extLst>
            </p:cNvPr>
            <p:cNvSpPr/>
            <p:nvPr/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165592" y="3099816"/>
            <a:ext cx="3401567" cy="3054096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228600" indent="0">
              <a:buNone/>
              <a:defRPr sz="1400"/>
            </a:lvl2pPr>
            <a:lvl3pPr marL="457200" indent="0">
              <a:buNone/>
              <a:defRPr sz="1400"/>
            </a:lvl3pPr>
            <a:lvl4pPr marL="685800" indent="0">
              <a:buNone/>
              <a:defRPr sz="1400"/>
            </a:lvl4pPr>
            <a:lvl5pPr marL="914400" indent="0">
              <a:buNone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D8C8E1E-13A9-668C-1F5C-BC271E6A05CF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>
            <a:off x="8165592" y="6318504"/>
            <a:ext cx="2331720" cy="365760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9BE2343-B677-7565-070B-CEED0B0D5463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10497312" y="6318504"/>
            <a:ext cx="1069847" cy="365760"/>
          </a:xfrm>
        </p:spPr>
        <p:txBody>
          <a:bodyPr/>
          <a:lstStyle/>
          <a:p>
            <a:fld id="{1095A040-388D-41D5-A09F-3EC1A1D097A8}" type="datetime1">
              <a:rPr lang="en-US" smtClean="0"/>
              <a:t>11/28/2025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4BC881-6669-50F2-64F2-57BD81A93BCE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990617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4956312"/>
            <a:ext cx="3647839" cy="1420235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1C17E7B2-E2F9-D41D-D140-E89E0C3F5B96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0" y="1"/>
            <a:ext cx="12192000" cy="4591025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7A6CD91D-B3A8-3626-F189-B9F77A315D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10800000">
            <a:off x="0" y="4591027"/>
            <a:ext cx="12198096" cy="123363"/>
            <a:chOff x="-5025" y="6737718"/>
            <a:chExt cx="12207200" cy="123363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6869147E-E51A-3B94-6CD8-EE629F879704}"/>
                </a:ext>
              </a:extLst>
            </p:cNvPr>
            <p:cNvSpPr/>
            <p:nvPr/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7DCD771F-7FFC-BCEC-B388-8883BD9CBC61}"/>
                </a:ext>
              </a:extLst>
            </p:cNvPr>
            <p:cNvSpPr/>
            <p:nvPr/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257800" y="4956312"/>
            <a:ext cx="6309360" cy="1420235"/>
          </a:xfrm>
        </p:spPr>
        <p:txBody>
          <a:bodyPr>
            <a:normAutofit/>
          </a:bodyPr>
          <a:lstStyle>
            <a:lvl1pPr marL="0" indent="0">
              <a:buFont typeface="Arial" panose="020B0604020202020204" pitchFamily="34" charset="0"/>
              <a:buNone/>
              <a:defRPr sz="1600"/>
            </a:lvl1pPr>
            <a:lvl2pPr marL="228600" indent="0">
              <a:buFont typeface="Arial" panose="020B0604020202020204" pitchFamily="34" charset="0"/>
              <a:buNone/>
              <a:defRPr sz="1400"/>
            </a:lvl2pPr>
            <a:lvl3pPr marL="457200" indent="0">
              <a:buFont typeface="Arial" panose="020B0604020202020204" pitchFamily="34" charset="0"/>
              <a:buNone/>
              <a:defRPr sz="1400"/>
            </a:lvl3pPr>
            <a:lvl4pPr marL="685800" indent="0">
              <a:buFont typeface="Arial" panose="020B0604020202020204" pitchFamily="34" charset="0"/>
              <a:buNone/>
              <a:defRPr sz="1400"/>
            </a:lvl4pPr>
            <a:lvl5pPr marL="914400" indent="0">
              <a:buFont typeface="Arial" panose="020B0604020202020204" pitchFamily="34" charset="0"/>
              <a:buNone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CB542C-378A-4AAF-83EE-A3767FF83605}" type="datetime1">
              <a:rPr lang="en-US" smtClean="0"/>
              <a:t>11/28/2025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6195750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4093596"/>
            <a:ext cx="2953618" cy="2007912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B8FB154D-4A60-735B-FA5C-F17F96D0F7DD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12192000" cy="3700807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268555" y="4093596"/>
            <a:ext cx="7298605" cy="2289578"/>
          </a:xfrm>
        </p:spPr>
        <p:txBody>
          <a:bodyPr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sz="1800"/>
            </a:lvl1pPr>
            <a:lvl2pPr marL="514350" indent="-285750">
              <a:buFont typeface="Arial" panose="020B0604020202020204" pitchFamily="34" charset="0"/>
              <a:buChar char="•"/>
              <a:defRPr sz="1600"/>
            </a:lvl2pPr>
            <a:lvl3pPr marL="742950" indent="-285750">
              <a:buFont typeface="Arial" panose="020B0604020202020204" pitchFamily="34" charset="0"/>
              <a:buChar char="•"/>
              <a:defRPr sz="1400"/>
            </a:lvl3pPr>
            <a:lvl4pPr marL="857250" indent="-171450">
              <a:buFont typeface="Arial" panose="020B0604020202020204" pitchFamily="34" charset="0"/>
              <a:buChar char="•"/>
              <a:defRPr sz="1400"/>
            </a:lvl4pPr>
            <a:lvl5pPr marL="1085850" indent="-171450">
              <a:buFont typeface="Arial" panose="020B0604020202020204" pitchFamily="34" charset="0"/>
              <a:buChar char="•"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3BD91724-58CE-FA68-1E24-9CD57621C129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3" name="Date Placeholder 12">
            <a:extLst>
              <a:ext uri="{FF2B5EF4-FFF2-40B4-BE49-F238E27FC236}">
                <a16:creationId xmlns:a16="http://schemas.microsoft.com/office/drawing/2014/main" id="{9AA293A1-7F80-90D9-D8FF-27238ADD7956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16C6F251-EB74-4ADA-AD63-D85EC3A9D616}" type="datetime1">
              <a:rPr lang="en-US" smtClean="0"/>
              <a:t>11/28/2025</a:t>
            </a:fld>
            <a:endParaRPr lang="en-US" dirty="0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3B9AC797-2D9B-C7AC-550D-157FEDA3800D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972210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0333CDCF-1D03-5851-5ADE-6C229D9C93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2068638" y="0"/>
            <a:ext cx="123362" cy="6858000"/>
            <a:chOff x="12068638" y="0"/>
            <a:chExt cx="123362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436CADBC-4985-70E0-56BE-1C8385BBCBD0}"/>
                </a:ext>
              </a:extLst>
            </p:cNvPr>
            <p:cNvSpPr/>
            <p:nvPr/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431B3299-F1D4-88B7-5B22-7D623606691F}"/>
                </a:ext>
              </a:extLst>
            </p:cNvPr>
            <p:cNvSpPr/>
            <p:nvPr/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87978"/>
            <a:ext cx="10954512" cy="969264"/>
          </a:xfrm>
        </p:spPr>
        <p:txBody>
          <a:bodyPr anchor="ctr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65C3B04B-96C8-DA90-9593-3508CE34B4EE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612648" y="1801367"/>
            <a:ext cx="7015248" cy="4489704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1897688-419F-6EB2-5CC1-DC14924E5F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252735" y="1801367"/>
            <a:ext cx="3314425" cy="4489704"/>
          </a:xfrm>
        </p:spPr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E02B3BF-7794-675C-7382-345519B43BE3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8303468-1991-7CCF-2C67-0B5A3850BAD1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7305F46D-792E-48B7-9047-8A1672515077}" type="datetime1">
              <a:rPr lang="en-US" smtClean="0"/>
              <a:t>11/28/2025</a:t>
            </a:fld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AF75D71-C32E-4EF6-2C8E-B5F29DBF4D14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9743268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F6287667-A4F8-6B7A-7C1E-415768F3B3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2068638" y="0"/>
            <a:ext cx="123362" cy="6858000"/>
            <a:chOff x="12068638" y="0"/>
            <a:chExt cx="123362" cy="685800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860F260A-40A1-ED4C-F5A8-F915D3BDB7F5}"/>
                </a:ext>
              </a:extLst>
            </p:cNvPr>
            <p:cNvSpPr/>
            <p:nvPr/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879CD2C2-2541-1223-03B1-97955C134718}"/>
                </a:ext>
              </a:extLst>
            </p:cNvPr>
            <p:cNvSpPr/>
            <p:nvPr/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02920"/>
            <a:ext cx="4669536" cy="1453896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15A7BF66-FFF1-E318-9AFE-331E011D59C1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612648" y="2293938"/>
            <a:ext cx="4669536" cy="4024566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096000" y="502919"/>
            <a:ext cx="5471160" cy="5815585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F3134235-8D6E-735A-EBA0-BA533F60F020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9D2F68ED-5552-E109-B7F4-671217CABF2D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8B53D3FE-D727-4B50-874D-41D5E635B20A}" type="datetime1">
              <a:rPr lang="en-US" smtClean="0"/>
              <a:t>11/28/2025</a:t>
            </a:fld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573B9B49-4584-CFEF-738F-BE68D009CEA3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70717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B53C02DA-0C9D-12C9-42BB-CC4820B41C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10800000">
            <a:off x="0" y="6743026"/>
            <a:ext cx="12207200" cy="123363"/>
            <a:chOff x="-5025" y="6737718"/>
            <a:chExt cx="12207200" cy="123363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43680A20-A590-D755-5AA0-BAF1B1402907}"/>
                </a:ext>
              </a:extLst>
            </p:cNvPr>
            <p:cNvSpPr/>
            <p:nvPr/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B6CA06CF-7B14-32D2-2412-3434710512EF}"/>
                </a:ext>
              </a:extLst>
            </p:cNvPr>
            <p:cNvSpPr/>
            <p:nvPr/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02920"/>
            <a:ext cx="3645980" cy="1453896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15A7BF66-FFF1-E318-9AFE-331E011D59C1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612648" y="2293938"/>
            <a:ext cx="3645980" cy="4024565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212227" y="502919"/>
            <a:ext cx="6354933" cy="581558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0BFB2EA8-AADE-E8CD-890F-EA9F9968B253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B8772B0-B493-B608-E389-35329DEF2016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FE942071-3A2D-4B86-82F9-428DB212BAF8}" type="datetime1">
              <a:rPr lang="en-US" smtClean="0"/>
              <a:t>11/28/2025</a:t>
            </a:fld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D854D38F-A697-A216-CCCB-0C1A9DCBD2FC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3238232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ig Numb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0B93BC13-F3D8-0BDA-D1BF-7B8E455AC066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27362B5B-CACD-7203-74DE-7B0BBF7D69CE}"/>
              </a:ext>
            </a:extLst>
          </p:cNvPr>
          <p:cNvGrpSpPr/>
          <p:nvPr/>
        </p:nvGrpSpPr>
        <p:grpSpPr>
          <a:xfrm>
            <a:off x="-22276" y="-6922"/>
            <a:ext cx="12214276" cy="6869101"/>
            <a:chOff x="-22276" y="-6922"/>
            <a:chExt cx="12214276" cy="6869101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7D6A753B-AD01-7A7A-4F2D-C75592EC67B9}"/>
                </a:ext>
              </a:extLst>
            </p:cNvPr>
            <p:cNvSpPr/>
            <p:nvPr/>
          </p:nvSpPr>
          <p:spPr>
            <a:xfrm rot="5400000">
              <a:off x="2655863" y="-2678137"/>
              <a:ext cx="6857999" cy="12214275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93000">
                  <a:schemeClr val="accent5"/>
                </a:gs>
              </a:gsLst>
              <a:lin ang="4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 Light"/>
                <a:ea typeface="+mn-ea"/>
                <a:cs typeface="+mn-cs"/>
              </a:endParaRPr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33E82525-BA9A-AA08-8DF0-B77178C6BC45}"/>
                </a:ext>
              </a:extLst>
            </p:cNvPr>
            <p:cNvSpPr/>
            <p:nvPr/>
          </p:nvSpPr>
          <p:spPr>
            <a:xfrm rot="16200000">
              <a:off x="3197276" y="-2132545"/>
              <a:ext cx="6850175" cy="11139273"/>
            </a:xfrm>
            <a:prstGeom prst="rect">
              <a:avLst/>
            </a:prstGeom>
            <a:gradFill flip="none" rotWithShape="1">
              <a:gsLst>
                <a:gs pos="0">
                  <a:schemeClr val="accent5">
                    <a:lumMod val="75000"/>
                  </a:schemeClr>
                </a:gs>
                <a:gs pos="32000">
                  <a:schemeClr val="accent5">
                    <a:alpha val="0"/>
                  </a:schemeClr>
                </a:gs>
              </a:gsLst>
              <a:lin ang="198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 Light"/>
                <a:ea typeface="+mn-ea"/>
                <a:cs typeface="+mn-cs"/>
              </a:endParaRPr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0A4B5202-8712-82B4-1B42-E7E4336E8698}"/>
                </a:ext>
              </a:extLst>
            </p:cNvPr>
            <p:cNvSpPr/>
            <p:nvPr/>
          </p:nvSpPr>
          <p:spPr>
            <a:xfrm flipH="1">
              <a:off x="-22276" y="-6922"/>
              <a:ext cx="3849318" cy="6852919"/>
            </a:xfrm>
            <a:prstGeom prst="rect">
              <a:avLst/>
            </a:prstGeom>
            <a:gradFill>
              <a:gsLst>
                <a:gs pos="0">
                  <a:schemeClr val="accent5">
                    <a:lumMod val="75000"/>
                  </a:schemeClr>
                </a:gs>
                <a:gs pos="48000">
                  <a:schemeClr val="accent5">
                    <a:alpha val="0"/>
                  </a:schemeClr>
                </a:gs>
              </a:gsLst>
              <a:lin ang="11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 Light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D95172D8-9117-7FB7-2347-567B5663C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rot="5400000">
              <a:off x="6189691" y="-743112"/>
              <a:ext cx="5263375" cy="6741243"/>
            </a:xfrm>
            <a:prstGeom prst="rect">
              <a:avLst/>
            </a:prstGeom>
            <a:gradFill flip="none" rotWithShape="1">
              <a:gsLst>
                <a:gs pos="2000">
                  <a:schemeClr val="accent5">
                    <a:lumMod val="60000"/>
                    <a:lumOff val="40000"/>
                    <a:alpha val="68000"/>
                  </a:schemeClr>
                </a:gs>
                <a:gs pos="48000">
                  <a:schemeClr val="accent5">
                    <a:lumMod val="60000"/>
                    <a:lumOff val="40000"/>
                    <a:alpha val="0"/>
                  </a:schemeClr>
                </a:gs>
              </a:gsLst>
              <a:lin ang="1800000" scaled="0"/>
              <a:tileRect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 Light"/>
                <a:ea typeface="+mn-ea"/>
                <a:cs typeface="+mn-cs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13BB35F-4BB0-2BB5-FD14-127AFB0019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4928616"/>
            <a:ext cx="9912096" cy="1545336"/>
          </a:xfrm>
        </p:spPr>
        <p:txBody>
          <a:bodyPr anchor="t">
            <a:normAutofit/>
          </a:bodyPr>
          <a:lstStyle>
            <a:lvl1pPr algn="ctr">
              <a:lnSpc>
                <a:spcPct val="120000"/>
              </a:lnSpc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87C9CAD-F25A-225B-E7BA-4503FD713A4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530352" y="978408"/>
            <a:ext cx="11137392" cy="4114800"/>
          </a:xfrm>
        </p:spPr>
        <p:txBody>
          <a:bodyPr anchor="b">
            <a:normAutofit/>
          </a:bodyPr>
          <a:lstStyle>
            <a:lvl1pPr marL="0" indent="0" algn="ctr">
              <a:lnSpc>
                <a:spcPct val="90000"/>
              </a:lnSpc>
              <a:buNone/>
              <a:defRPr sz="278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1932224-E515-4E44-2832-0D5E94847CF7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371D16-7052-CB51-10DB-659F8F77B25F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040D1012-6B36-4753-8153-E5F982239567}" type="datetime1">
              <a:rPr lang="en-US" smtClean="0"/>
              <a:t>11/28/2025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5B132CC-C4B7-E2AF-5520-00C69FF376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0752300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ig Number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3BB35F-4BB0-2BB5-FD14-127AFB0019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4718304"/>
            <a:ext cx="6281928" cy="135331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lnSpc>
                <a:spcPct val="120000"/>
              </a:lnSpc>
              <a:defRPr lang="en-US" sz="2800" dirty="0"/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87C9CAD-F25A-225B-E7BA-4503FD713A4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521208" y="786384"/>
            <a:ext cx="11155680" cy="4334256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27800" b="1" dirty="0">
                <a:gradFill>
                  <a:gsLst>
                    <a:gs pos="0">
                      <a:schemeClr val="accent2"/>
                    </a:gs>
                    <a:gs pos="100000">
                      <a:schemeClr val="accent5"/>
                    </a:gs>
                  </a:gsLst>
                  <a:lin ang="4200000" scaled="0"/>
                </a:gradFill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418D0173-56FC-C02C-32BA-73DB1BA380C4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02E2BBBB-FE25-456C-89E4-A0303F0273E5}" type="datetime1">
              <a:rPr lang="en-US" smtClean="0"/>
              <a:t>11/28/2025</a:t>
            </a:fld>
            <a:endParaRPr lang="en-US" dirty="0"/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06AFD340-D045-A82B-779A-CCE82B04A257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1B246833-56EB-2252-BAD6-8D369F554831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644901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ig Number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3BB35F-4BB0-2BB5-FD14-127AFB0019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4983480"/>
            <a:ext cx="6281928" cy="135331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lnSpc>
                <a:spcPct val="120000"/>
              </a:lnSpc>
              <a:defRPr lang="en-US" sz="2800" dirty="0"/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87C9CAD-F25A-225B-E7BA-4503FD713A4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57200" y="182880"/>
            <a:ext cx="11247120" cy="4974336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lnSpc>
                <a:spcPct val="90000"/>
              </a:lnSpc>
              <a:buNone/>
              <a:defRPr lang="en-US" sz="32500" b="1" dirty="0">
                <a:gradFill>
                  <a:gsLst>
                    <a:gs pos="0">
                      <a:schemeClr val="accent2"/>
                    </a:gs>
                    <a:gs pos="100000">
                      <a:schemeClr val="accent5"/>
                    </a:gs>
                  </a:gsLst>
                  <a:lin ang="4200000" scaled="0"/>
                </a:gradFill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418D0173-56FC-C02C-32BA-73DB1BA380C4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1315EE4B-219D-4799-AB8D-57B100451C5D}" type="datetime1">
              <a:rPr lang="en-US" smtClean="0"/>
              <a:t>11/28/2025</a:t>
            </a:fld>
            <a:endParaRPr lang="en-US" dirty="0"/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06AFD340-D045-A82B-779A-CCE82B04A257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1B246833-56EB-2252-BAD6-8D369F554831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22295679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8" y="630936"/>
            <a:ext cx="8266176" cy="5605272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5400" b="1">
                <a:gradFill>
                  <a:gsLst>
                    <a:gs pos="0">
                      <a:schemeClr val="accent2"/>
                    </a:gs>
                    <a:gs pos="100000">
                      <a:schemeClr val="accent5"/>
                    </a:gs>
                  </a:gsLst>
                  <a:lin ang="0" scaled="0"/>
                </a:gradFill>
              </a:defRPr>
            </a:lvl1pPr>
            <a:lvl2pPr marL="228600" indent="0">
              <a:lnSpc>
                <a:spcPct val="100000"/>
              </a:lnSpc>
              <a:buNone/>
              <a:defRPr sz="4800" b="1">
                <a:gradFill>
                  <a:gsLst>
                    <a:gs pos="0">
                      <a:schemeClr val="accent2"/>
                    </a:gs>
                    <a:gs pos="100000">
                      <a:schemeClr val="accent5"/>
                    </a:gs>
                  </a:gsLst>
                  <a:lin ang="0" scaled="0"/>
                </a:gradFill>
              </a:defRPr>
            </a:lvl2pPr>
            <a:lvl3pPr marL="457200" indent="0">
              <a:lnSpc>
                <a:spcPct val="100000"/>
              </a:lnSpc>
              <a:buNone/>
              <a:defRPr sz="4400" b="1">
                <a:gradFill>
                  <a:gsLst>
                    <a:gs pos="0">
                      <a:schemeClr val="accent2"/>
                    </a:gs>
                    <a:gs pos="100000">
                      <a:schemeClr val="accent5"/>
                    </a:gs>
                  </a:gsLst>
                  <a:lin ang="0" scaled="0"/>
                </a:gradFill>
              </a:defRPr>
            </a:lvl3pPr>
            <a:lvl4pPr marL="685800" indent="0">
              <a:lnSpc>
                <a:spcPct val="100000"/>
              </a:lnSpc>
              <a:buNone/>
              <a:defRPr sz="4000" b="1">
                <a:gradFill>
                  <a:gsLst>
                    <a:gs pos="0">
                      <a:schemeClr val="accent2"/>
                    </a:gs>
                    <a:gs pos="100000">
                      <a:schemeClr val="accent5"/>
                    </a:gs>
                  </a:gsLst>
                  <a:lin ang="0" scaled="0"/>
                </a:gradFill>
              </a:defRPr>
            </a:lvl4pPr>
            <a:lvl5pPr marL="914400" indent="0">
              <a:lnSpc>
                <a:spcPct val="100000"/>
              </a:lnSpc>
              <a:buNone/>
              <a:defRPr sz="3600" b="1">
                <a:gradFill>
                  <a:gsLst>
                    <a:gs pos="0">
                      <a:schemeClr val="accent2"/>
                    </a:gs>
                    <a:gs pos="100000">
                      <a:schemeClr val="accent5"/>
                    </a:gs>
                  </a:gsLst>
                  <a:lin ang="0" scaled="0"/>
                </a:gradFill>
              </a:defRPr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0E9E314-CB58-F3CE-7C32-D6103621A2D5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E9E12D21-0607-5120-F81C-6E1DA0652CFB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6499AFF4-C109-45E7-87CB-3A41EC6C3342}" type="datetime1">
              <a:rPr lang="en-US" smtClean="0"/>
              <a:t>11/28/2025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0A1B35F-4D88-6EA9-8D55-4133CD961AF1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223939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tatement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791C0A04-3BC7-B88E-3974-2A73D0A107E7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B07991EE-474F-899B-8FEF-F82B3E5BDF10}"/>
              </a:ext>
            </a:extLst>
          </p:cNvPr>
          <p:cNvGrpSpPr/>
          <p:nvPr/>
        </p:nvGrpSpPr>
        <p:grpSpPr>
          <a:xfrm>
            <a:off x="-7285" y="-6922"/>
            <a:ext cx="12199285" cy="6869101"/>
            <a:chOff x="-22275" y="-6922"/>
            <a:chExt cx="12214275" cy="6869101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19D5B255-8277-F118-03CD-8BAE19E8D68B}"/>
                </a:ext>
              </a:extLst>
            </p:cNvPr>
            <p:cNvSpPr/>
            <p:nvPr/>
          </p:nvSpPr>
          <p:spPr>
            <a:xfrm rot="5400000">
              <a:off x="2655863" y="-2678137"/>
              <a:ext cx="6857999" cy="12214275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93000">
                  <a:schemeClr val="accent5"/>
                </a:gs>
              </a:gsLst>
              <a:lin ang="4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 Light"/>
                <a:ea typeface="+mn-ea"/>
                <a:cs typeface="+mn-cs"/>
              </a:endParaRPr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2E8FF695-246F-077D-F2C8-36B38501750D}"/>
                </a:ext>
              </a:extLst>
            </p:cNvPr>
            <p:cNvSpPr/>
            <p:nvPr/>
          </p:nvSpPr>
          <p:spPr>
            <a:xfrm rot="16200000">
              <a:off x="3197276" y="-2132545"/>
              <a:ext cx="6850175" cy="11139273"/>
            </a:xfrm>
            <a:prstGeom prst="rect">
              <a:avLst/>
            </a:prstGeom>
            <a:gradFill flip="none" rotWithShape="1">
              <a:gsLst>
                <a:gs pos="0">
                  <a:schemeClr val="accent5">
                    <a:lumMod val="75000"/>
                  </a:schemeClr>
                </a:gs>
                <a:gs pos="32000">
                  <a:schemeClr val="accent5">
                    <a:alpha val="0"/>
                  </a:schemeClr>
                </a:gs>
              </a:gsLst>
              <a:lin ang="198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 Light"/>
                <a:ea typeface="+mn-ea"/>
                <a:cs typeface="+mn-cs"/>
              </a:endParaRPr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1DB72F2E-896E-2C27-7B7B-07C3BA02B78E}"/>
                </a:ext>
              </a:extLst>
            </p:cNvPr>
            <p:cNvSpPr/>
            <p:nvPr/>
          </p:nvSpPr>
          <p:spPr>
            <a:xfrm flipH="1">
              <a:off x="-14981" y="-6922"/>
              <a:ext cx="3836566" cy="6852919"/>
            </a:xfrm>
            <a:prstGeom prst="rect">
              <a:avLst/>
            </a:prstGeom>
            <a:gradFill>
              <a:gsLst>
                <a:gs pos="0">
                  <a:schemeClr val="accent5">
                    <a:lumMod val="75000"/>
                  </a:schemeClr>
                </a:gs>
                <a:gs pos="48000">
                  <a:schemeClr val="accent5">
                    <a:alpha val="0"/>
                  </a:schemeClr>
                </a:gs>
              </a:gsLst>
              <a:lin ang="11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 Light"/>
                <a:ea typeface="+mn-ea"/>
                <a:cs typeface="+mn-cs"/>
              </a:endParaRPr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9522BC71-28C2-81D8-FB44-31BC493BBF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rot="5400000">
              <a:off x="6189691" y="-743112"/>
              <a:ext cx="5263375" cy="6741243"/>
            </a:xfrm>
            <a:prstGeom prst="rect">
              <a:avLst/>
            </a:prstGeom>
            <a:gradFill flip="none" rotWithShape="1">
              <a:gsLst>
                <a:gs pos="2000">
                  <a:schemeClr val="accent5">
                    <a:lumMod val="60000"/>
                    <a:lumOff val="40000"/>
                    <a:alpha val="68000"/>
                  </a:schemeClr>
                </a:gs>
                <a:gs pos="48000">
                  <a:schemeClr val="accent5">
                    <a:lumMod val="60000"/>
                    <a:lumOff val="40000"/>
                    <a:alpha val="0"/>
                  </a:schemeClr>
                </a:gs>
              </a:gsLst>
              <a:lin ang="1800000" scaled="0"/>
              <a:tileRect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 Light"/>
                <a:ea typeface="+mn-ea"/>
                <a:cs typeface="+mn-cs"/>
              </a:endParaRPr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83681088-8C72-D3AA-E951-F32AA4318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10800000">
            <a:off x="-8784" y="6739061"/>
            <a:ext cx="12207240" cy="137160"/>
            <a:chOff x="-5025" y="6737718"/>
            <a:chExt cx="12207200" cy="123363"/>
          </a:xfrm>
          <a:solidFill>
            <a:schemeClr val="tx1"/>
          </a:solidFill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923FCCF6-A9CE-8C06-A018-3526E4B210A6}"/>
                </a:ext>
              </a:extLst>
            </p:cNvPr>
            <p:cNvSpPr/>
            <p:nvPr/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4641A033-DCF1-2B2E-7479-E074B140FA8C}"/>
                </a:ext>
              </a:extLst>
            </p:cNvPr>
            <p:cNvSpPr/>
            <p:nvPr/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83F83B6E-95ED-1D70-2F6E-8299525C04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2068636" y="0"/>
            <a:ext cx="137160" cy="6858000"/>
            <a:chOff x="12068638" y="0"/>
            <a:chExt cx="123362" cy="6858000"/>
          </a:xfrm>
          <a:solidFill>
            <a:schemeClr val="tx1"/>
          </a:solidFill>
        </p:grpSpPr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A1F59BE4-AC2E-2AB9-FE80-40CAF77CA798}"/>
                </a:ext>
              </a:extLst>
            </p:cNvPr>
            <p:cNvSpPr/>
            <p:nvPr/>
          </p:nvSpPr>
          <p:spPr>
            <a:xfrm>
              <a:off x="12068638" y="0"/>
              <a:ext cx="123362" cy="68580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701C2DAC-E593-02EE-C7E4-01B9BAA443C6}"/>
                </a:ext>
              </a:extLst>
            </p:cNvPr>
            <p:cNvSpPr/>
            <p:nvPr/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8" y="548640"/>
            <a:ext cx="7680960" cy="5605272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5600" b="1">
                <a:solidFill>
                  <a:schemeClr val="bg1"/>
                </a:solidFill>
              </a:defRPr>
            </a:lvl1pPr>
            <a:lvl2pPr marL="228600" indent="0">
              <a:lnSpc>
                <a:spcPct val="100000"/>
              </a:lnSpc>
              <a:buNone/>
              <a:defRPr sz="5600" b="1">
                <a:solidFill>
                  <a:schemeClr val="bg1"/>
                </a:solidFill>
              </a:defRPr>
            </a:lvl2pPr>
            <a:lvl3pPr marL="457200" indent="0">
              <a:lnSpc>
                <a:spcPct val="100000"/>
              </a:lnSpc>
              <a:buNone/>
              <a:defRPr sz="5600" b="1">
                <a:solidFill>
                  <a:schemeClr val="bg1"/>
                </a:solidFill>
              </a:defRPr>
            </a:lvl3pPr>
            <a:lvl4pPr marL="685800" indent="0">
              <a:lnSpc>
                <a:spcPct val="100000"/>
              </a:lnSpc>
              <a:buNone/>
              <a:defRPr sz="5600" b="1">
                <a:solidFill>
                  <a:schemeClr val="bg1"/>
                </a:solidFill>
              </a:defRPr>
            </a:lvl4pPr>
            <a:lvl5pPr marL="914400" indent="0">
              <a:lnSpc>
                <a:spcPct val="100000"/>
              </a:lnSpc>
              <a:buNone/>
              <a:defRPr sz="5600" b="1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132871A2-A450-61EB-7368-98B251F15495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3" name="Date Placeholder 12">
            <a:extLst>
              <a:ext uri="{FF2B5EF4-FFF2-40B4-BE49-F238E27FC236}">
                <a16:creationId xmlns:a16="http://schemas.microsoft.com/office/drawing/2014/main" id="{7CA33720-A04E-18B6-251B-16C80085F295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50AFEFF9-BDF1-4CFA-B535-0413D62BE29A}" type="datetime1">
              <a:rPr lang="en-US" smtClean="0"/>
              <a:t>11/28/2025</a:t>
            </a:fld>
            <a:endParaRPr lang="en-US" dirty="0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AC245A2E-4B49-CED7-ADDF-6624BCC88DDE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462584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3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6323AF82-B640-17D0-AC4B-55F4EDF5C4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0" y="0"/>
            <a:ext cx="123362" cy="6858000"/>
            <a:chOff x="12068638" y="0"/>
            <a:chExt cx="123362" cy="6858000"/>
          </a:xfrm>
        </p:grpSpPr>
        <p:sp>
          <p:nvSpPr>
            <p:cNvPr id="4" name="Rectangle 3">
              <a:extLst>
                <a:ext uri="{FF2B5EF4-FFF2-40B4-BE49-F238E27FC236}">
                  <a16:creationId xmlns:a16="http://schemas.microsoft.com/office/drawing/2014/main" id="{2DA5C8EA-7A6C-8AC0-78D1-F538329B41B8}"/>
                </a:ext>
              </a:extLst>
            </p:cNvPr>
            <p:cNvSpPr/>
            <p:nvPr/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FF2FAD3C-DB75-D855-489D-B09F992EA0E9}"/>
                </a:ext>
              </a:extLst>
            </p:cNvPr>
            <p:cNvSpPr/>
            <p:nvPr/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FB287CE5-00A5-FA1D-EB2D-E5CFD27420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10800000">
            <a:off x="12357" y="6746828"/>
            <a:ext cx="12188952" cy="123363"/>
            <a:chOff x="-5025" y="6737718"/>
            <a:chExt cx="12207200" cy="123363"/>
          </a:xfrm>
        </p:grpSpPr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12C43EBD-E088-A3CD-FCDE-E6ED8F87D148}"/>
                </a:ext>
              </a:extLst>
            </p:cNvPr>
            <p:cNvSpPr/>
            <p:nvPr/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AD88F00F-9D01-378E-377E-26B543D2FA77}"/>
                </a:ext>
              </a:extLst>
            </p:cNvPr>
            <p:cNvSpPr/>
            <p:nvPr/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882175" y="751366"/>
            <a:ext cx="8353433" cy="5402545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4800" b="1">
                <a:gradFill>
                  <a:gsLst>
                    <a:gs pos="0">
                      <a:schemeClr val="accent5"/>
                    </a:gs>
                    <a:gs pos="90000">
                      <a:schemeClr val="accent2"/>
                    </a:gs>
                  </a:gsLst>
                  <a:lin ang="9600000" scaled="0"/>
                </a:gradFill>
              </a:defRPr>
            </a:lvl1pPr>
            <a:lvl2pPr marL="228600" indent="0">
              <a:lnSpc>
                <a:spcPct val="100000"/>
              </a:lnSpc>
              <a:buNone/>
              <a:defRPr sz="4800" b="1">
                <a:gradFill>
                  <a:gsLst>
                    <a:gs pos="0">
                      <a:schemeClr val="accent5"/>
                    </a:gs>
                    <a:gs pos="90000">
                      <a:schemeClr val="accent2"/>
                    </a:gs>
                  </a:gsLst>
                  <a:lin ang="9600000" scaled="0"/>
                </a:gradFill>
              </a:defRPr>
            </a:lvl2pPr>
            <a:lvl3pPr marL="457200" indent="0">
              <a:lnSpc>
                <a:spcPct val="100000"/>
              </a:lnSpc>
              <a:buNone/>
              <a:defRPr sz="4800" b="1">
                <a:gradFill>
                  <a:gsLst>
                    <a:gs pos="0">
                      <a:schemeClr val="accent5"/>
                    </a:gs>
                    <a:gs pos="90000">
                      <a:schemeClr val="accent2"/>
                    </a:gs>
                  </a:gsLst>
                  <a:lin ang="9600000" scaled="0"/>
                </a:gradFill>
              </a:defRPr>
            </a:lvl3pPr>
            <a:lvl4pPr marL="685800" indent="0">
              <a:lnSpc>
                <a:spcPct val="100000"/>
              </a:lnSpc>
              <a:buNone/>
              <a:defRPr sz="4800" b="1">
                <a:gradFill>
                  <a:gsLst>
                    <a:gs pos="0">
                      <a:schemeClr val="accent5"/>
                    </a:gs>
                    <a:gs pos="90000">
                      <a:schemeClr val="accent2"/>
                    </a:gs>
                  </a:gsLst>
                  <a:lin ang="9600000" scaled="0"/>
                </a:gradFill>
              </a:defRPr>
            </a:lvl4pPr>
            <a:lvl5pPr marL="914400" indent="0">
              <a:lnSpc>
                <a:spcPct val="100000"/>
              </a:lnSpc>
              <a:buNone/>
              <a:defRPr sz="4800" b="1">
                <a:gradFill>
                  <a:gsLst>
                    <a:gs pos="0">
                      <a:schemeClr val="accent5"/>
                    </a:gs>
                    <a:gs pos="90000">
                      <a:schemeClr val="accent2"/>
                    </a:gs>
                  </a:gsLst>
                  <a:lin ang="9600000" scaled="0"/>
                </a:gradFill>
              </a:defRPr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132871A2-A450-61EB-7368-98B251F15495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13" name="Date Placeholder 12">
            <a:extLst>
              <a:ext uri="{FF2B5EF4-FFF2-40B4-BE49-F238E27FC236}">
                <a16:creationId xmlns:a16="http://schemas.microsoft.com/office/drawing/2014/main" id="{7CA33720-A04E-18B6-251B-16C80085F295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6E761A50-B070-4EAD-9EB9-92E4929324E7}" type="datetime1">
              <a:rPr lang="en-US" smtClean="0"/>
              <a:t>11/28/2025</a:t>
            </a:fld>
            <a:endParaRPr lang="en-US" dirty="0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AC245A2E-4B49-CED7-ADDF-6624BCC88DDE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396627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DF72D5-B6AC-3F01-D0B7-E4B24906CCF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645920" y="5203004"/>
            <a:ext cx="9052560" cy="557784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2400" b="1">
                <a:gradFill>
                  <a:gsLst>
                    <a:gs pos="0">
                      <a:schemeClr val="accent5"/>
                    </a:gs>
                    <a:gs pos="90000">
                      <a:schemeClr val="accent2"/>
                    </a:gs>
                  </a:gsLst>
                  <a:lin ang="9600000" scaled="0"/>
                </a:gradFill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0A93000-1238-849C-EADD-03910EE27D69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499616" y="1795462"/>
            <a:ext cx="9198864" cy="2871216"/>
          </a:xfrm>
        </p:spPr>
        <p:txBody>
          <a:bodyPr anchor="ctr">
            <a:normAutofit/>
          </a:bodyPr>
          <a:lstStyle>
            <a:lvl1pPr marL="137160" indent="-137160">
              <a:lnSpc>
                <a:spcPct val="100000"/>
              </a:lnSpc>
              <a:buNone/>
              <a:defRPr sz="4400"/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6C0B63-D720-7E4B-EF47-C094EDA300AC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091BBB-CF16-BAC6-4881-2B122B945B8A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fld id="{9A1CBA35-F376-4C5F-B8C5-4C103617FD91}" type="datetime1">
              <a:rPr lang="en-US" smtClean="0"/>
              <a:t>11/28/2025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18C42D5-A475-3C08-9471-C59B3A49C8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030498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FD93FB6C-5982-EAFA-94FA-F06EABA0EC3A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948F732B-25DE-1819-DB0A-266B26703011}"/>
              </a:ext>
            </a:extLst>
          </p:cNvPr>
          <p:cNvGrpSpPr/>
          <p:nvPr/>
        </p:nvGrpSpPr>
        <p:grpSpPr>
          <a:xfrm>
            <a:off x="807326" y="778051"/>
            <a:ext cx="10577346" cy="5314435"/>
            <a:chOff x="807326" y="778051"/>
            <a:chExt cx="10577346" cy="5314435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70BBD41E-DAB9-A564-3A2B-295B7AE87C42}"/>
                </a:ext>
              </a:extLst>
            </p:cNvPr>
            <p:cNvSpPr/>
            <p:nvPr/>
          </p:nvSpPr>
          <p:spPr>
            <a:xfrm rot="5400000" flipH="1">
              <a:off x="3438786" y="-1853401"/>
              <a:ext cx="5314432" cy="10577340"/>
            </a:xfrm>
            <a:prstGeom prst="rect">
              <a:avLst/>
            </a:prstGeom>
            <a:gradFill>
              <a:gsLst>
                <a:gs pos="0">
                  <a:schemeClr val="accent2">
                    <a:alpha val="78000"/>
                  </a:schemeClr>
                </a:gs>
                <a:gs pos="93000">
                  <a:schemeClr val="accent5">
                    <a:alpha val="85000"/>
                  </a:schemeClr>
                </a:gs>
              </a:gsLst>
              <a:lin ang="4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B54A4391-9FDD-C033-0A4D-647A73420405}"/>
                </a:ext>
              </a:extLst>
            </p:cNvPr>
            <p:cNvSpPr/>
            <p:nvPr/>
          </p:nvSpPr>
          <p:spPr>
            <a:xfrm rot="16200000" flipH="1">
              <a:off x="3445177" y="-1846407"/>
              <a:ext cx="5314435" cy="10563352"/>
            </a:xfrm>
            <a:prstGeom prst="rect">
              <a:avLst/>
            </a:prstGeom>
            <a:gradFill flip="none" rotWithShape="1">
              <a:gsLst>
                <a:gs pos="0">
                  <a:schemeClr val="accent5">
                    <a:alpha val="79000"/>
                  </a:schemeClr>
                </a:gs>
                <a:gs pos="32000">
                  <a:schemeClr val="accent5">
                    <a:alpha val="0"/>
                  </a:schemeClr>
                </a:gs>
              </a:gsLst>
              <a:lin ang="210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0290101F-E74A-5C0F-8CC5-E0B5E3DC0E24}"/>
                </a:ext>
              </a:extLst>
            </p:cNvPr>
            <p:cNvSpPr/>
            <p:nvPr/>
          </p:nvSpPr>
          <p:spPr>
            <a:xfrm rot="10800000">
              <a:off x="807326" y="778051"/>
              <a:ext cx="3333441" cy="5308369"/>
            </a:xfrm>
            <a:prstGeom prst="rect">
              <a:avLst/>
            </a:prstGeom>
            <a:gradFill>
              <a:gsLst>
                <a:gs pos="0">
                  <a:schemeClr val="accent5">
                    <a:lumMod val="75000"/>
                  </a:schemeClr>
                </a:gs>
                <a:gs pos="48000">
                  <a:schemeClr val="accent5">
                    <a:alpha val="0"/>
                  </a:schemeClr>
                </a:gs>
              </a:gsLst>
              <a:lin ang="11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338E2756-2591-1046-1B67-C9DEEDDCB8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rot="5400000" flipH="1">
              <a:off x="4205050" y="-1083744"/>
              <a:ext cx="4078718" cy="10273742"/>
            </a:xfrm>
            <a:prstGeom prst="rect">
              <a:avLst/>
            </a:prstGeom>
            <a:gradFill flip="none" rotWithShape="1">
              <a:gsLst>
                <a:gs pos="2000">
                  <a:schemeClr val="accent5">
                    <a:lumMod val="60000"/>
                    <a:lumOff val="40000"/>
                    <a:alpha val="68000"/>
                  </a:schemeClr>
                </a:gs>
                <a:gs pos="26000">
                  <a:schemeClr val="accent5">
                    <a:lumMod val="60000"/>
                    <a:lumOff val="40000"/>
                    <a:alpha val="0"/>
                  </a:schemeClr>
                </a:gs>
              </a:gsLst>
              <a:lin ang="1800000" scaled="0"/>
              <a:tileRect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DDF72D5-B6AC-3F01-D0B7-E4B24906CCF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01368" y="5120640"/>
            <a:ext cx="8549640" cy="621792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1800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0A93000-1238-849C-EADD-03910EE27D69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655064" y="1965960"/>
            <a:ext cx="8695944" cy="2331720"/>
          </a:xfrm>
        </p:spPr>
        <p:txBody>
          <a:bodyPr anchor="ctr">
            <a:normAutofit/>
          </a:bodyPr>
          <a:lstStyle>
            <a:lvl1pPr marL="137160" indent="-137160">
              <a:lnSpc>
                <a:spcPct val="100000"/>
              </a:lnSpc>
              <a:buNone/>
              <a:defRPr sz="380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6C0B63-D720-7E4B-EF47-C094EDA300AC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091BBB-CF16-BAC6-4881-2B122B945B8A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fld id="{BA89D600-DCDC-4EC3-BDD3-052C2836DAF2}" type="datetime1">
              <a:rPr lang="en-US" smtClean="0"/>
              <a:t>11/28/2025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18C42D5-A475-3C08-9471-C59B3A49C8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877353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>
            <a:extLst>
              <a:ext uri="{FF2B5EF4-FFF2-40B4-BE49-F238E27FC236}">
                <a16:creationId xmlns:a16="http://schemas.microsoft.com/office/drawing/2014/main" id="{93D49479-B594-DDBA-C16A-3A98635C8A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2068638" y="0"/>
            <a:ext cx="123362" cy="6858000"/>
            <a:chOff x="12068638" y="0"/>
            <a:chExt cx="123362" cy="6858000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0E065CA7-C91C-8C4F-CD30-E6DB950A620B}"/>
                </a:ext>
              </a:extLst>
            </p:cNvPr>
            <p:cNvSpPr/>
            <p:nvPr/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ADCDB482-1274-EA4E-11EA-FDB308F1540E}"/>
                </a:ext>
              </a:extLst>
            </p:cNvPr>
            <p:cNvSpPr/>
            <p:nvPr/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8FAEF3D1-EB50-234E-F0C0-5C4E6FB699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10800000">
            <a:off x="-1091" y="0"/>
            <a:ext cx="12188952" cy="123363"/>
            <a:chOff x="-5025" y="6737718"/>
            <a:chExt cx="12207200" cy="123363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5B35CE4F-16F9-575C-78CA-4F076F0C3D1F}"/>
                </a:ext>
              </a:extLst>
            </p:cNvPr>
            <p:cNvSpPr/>
            <p:nvPr/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FD59711A-5559-82B6-B156-35D79618FF56}"/>
                </a:ext>
              </a:extLst>
            </p:cNvPr>
            <p:cNvSpPr/>
            <p:nvPr/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DDF72D5-B6AC-3F01-D0B7-E4B24906CCF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79836" y="5192776"/>
            <a:ext cx="8494776" cy="621792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1800" b="1">
                <a:gradFill>
                  <a:gsLst>
                    <a:gs pos="0">
                      <a:schemeClr val="accent2"/>
                    </a:gs>
                    <a:gs pos="90000">
                      <a:schemeClr val="accent5"/>
                    </a:gs>
                  </a:gsLst>
                  <a:lin ang="9600000" scaled="0"/>
                </a:gradFill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0A93000-1238-849C-EADD-03910EE27D69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233532" y="1792224"/>
            <a:ext cx="8641080" cy="2871216"/>
          </a:xfrm>
        </p:spPr>
        <p:txBody>
          <a:bodyPr anchor="ctr">
            <a:normAutofit/>
          </a:bodyPr>
          <a:lstStyle>
            <a:lvl1pPr marL="137160" indent="-137160">
              <a:lnSpc>
                <a:spcPct val="100000"/>
              </a:lnSpc>
              <a:buNone/>
              <a:defRPr sz="3600">
                <a:gradFill>
                  <a:gsLst>
                    <a:gs pos="0">
                      <a:schemeClr val="accent2"/>
                    </a:gs>
                    <a:gs pos="90000">
                      <a:schemeClr val="accent5"/>
                    </a:gs>
                  </a:gsLst>
                  <a:lin ang="9600000" scaled="0"/>
                </a:gradFill>
              </a:defRPr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6C0B63-D720-7E4B-EF47-C094EDA300AC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091BBB-CF16-BAC6-4881-2B122B945B8A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fld id="{3ADB2DB3-0A08-4E5B-8BB6-A488CF1C042F}" type="datetime1">
              <a:rPr lang="en-US" smtClean="0"/>
              <a:t>11/28/2025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18C42D5-A475-3C08-9471-C59B3A49C8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0148304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D0B646A9-91B4-D2CF-8B72-68E668219C00}"/>
              </a:ext>
            </a:extLst>
          </p:cNvPr>
          <p:cNvSpPr/>
          <p:nvPr/>
        </p:nvSpPr>
        <p:spPr>
          <a:xfrm rot="5400000" flipH="1">
            <a:off x="5175902" y="-5175894"/>
            <a:ext cx="1855397" cy="12207199"/>
          </a:xfrm>
          <a:prstGeom prst="rect">
            <a:avLst/>
          </a:prstGeom>
          <a:gradFill>
            <a:gsLst>
              <a:gs pos="0">
                <a:schemeClr val="accent5"/>
              </a:gs>
              <a:gs pos="90000">
                <a:schemeClr val="accent2"/>
              </a:gs>
            </a:gsLst>
            <a:lin ang="9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02920"/>
            <a:ext cx="10954512" cy="1197864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DA7BFCD9-16A4-5745-7BB3-7836095FF16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12648" y="2133600"/>
            <a:ext cx="5166360" cy="418490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F30EDC57-7D17-D4C8-5C60-A44A480EA997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400800" y="2128115"/>
            <a:ext cx="5166360" cy="419038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92A082C-5D4A-4A20-87E3-9906B5F3BAF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pPr algn="l"/>
            <a:r>
              <a:rPr lang="en-US"/>
              <a:t>Sample Footer Text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C2184DE-1D38-B3AE-D560-557B3726B547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7A329DD1-6F17-4170-B2B1-1A76C32D62A1}" type="datetime1">
              <a:rPr lang="en-US" smtClean="0"/>
              <a:t>11/28/2025</a:t>
            </a:fld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AD66BE47-AC20-1061-07AD-89A41D02F48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9636948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C704A21-3725-4536-B210-EAED58DE1544}"/>
              </a:ext>
            </a:extLst>
          </p:cNvPr>
          <p:cNvSpPr/>
          <p:nvPr/>
        </p:nvSpPr>
        <p:spPr>
          <a:xfrm rot="5400000" flipH="1">
            <a:off x="5175902" y="-5175894"/>
            <a:ext cx="1855397" cy="12207199"/>
          </a:xfrm>
          <a:prstGeom prst="rect">
            <a:avLst/>
          </a:prstGeom>
          <a:gradFill>
            <a:gsLst>
              <a:gs pos="0">
                <a:schemeClr val="accent5"/>
              </a:gs>
              <a:gs pos="90000">
                <a:schemeClr val="accent2"/>
              </a:gs>
            </a:gsLst>
            <a:lin ang="9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02920"/>
            <a:ext cx="10953750" cy="1197864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8" y="2128111"/>
            <a:ext cx="5166360" cy="484632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400" b="0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7B5BB1DC-4DAA-D220-25A9-5752C158FDD3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12648" y="2722893"/>
            <a:ext cx="5166360" cy="3595611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00800" y="2128109"/>
            <a:ext cx="5166360" cy="484633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400" b="0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BAB67A04-5E8D-18C5-D47A-A5B5CFE568A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400038" y="2722893"/>
            <a:ext cx="5166360" cy="3595611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0669AB3-1083-59C6-B9F8-A35C0D406617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pPr algn="l"/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D0645D-C128-9FF0-2E8B-D2E3E34687DA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BA7E6053-DA33-4DC9-86BB-0E52E5EB5B56}" type="datetime1">
              <a:rPr lang="en-US" smtClean="0"/>
              <a:t>11/28/2025</a:t>
            </a:fld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CC6DDA88-C058-DDD5-F19B-8B5E7B86C681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1702125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72CE4D-D83F-44D4-ACB0-A88A6B9DB4F7}" type="datetime1">
              <a:rPr lang="en-US" smtClean="0"/>
              <a:t>11/28/2025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16784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62F981-1EE1-49F5-B605-4EA23F0307AC}" type="datetime1">
              <a:rPr lang="en-US" smtClean="0"/>
              <a:t>11/28/2025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2580993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36BE0305-2234-39DE-EC35-B6881018EC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10800000">
            <a:off x="0" y="6743026"/>
            <a:ext cx="12207200" cy="123363"/>
            <a:chOff x="-5025" y="6737718"/>
            <a:chExt cx="12207200" cy="123363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BEBF17BE-BA15-771A-79F4-91B4C5C752FB}"/>
                </a:ext>
              </a:extLst>
            </p:cNvPr>
            <p:cNvSpPr/>
            <p:nvPr/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679ADE0D-3A86-F364-6B2A-F373A75E29AE}"/>
                </a:ext>
              </a:extLst>
            </p:cNvPr>
            <p:cNvSpPr/>
            <p:nvPr/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02920"/>
            <a:ext cx="3595634" cy="1808201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8" y="2311121"/>
            <a:ext cx="3309608" cy="3993263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83299" y="502920"/>
            <a:ext cx="6283861" cy="5803262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B6493B-A447-4205-AC2D-AE2DEDAE4E3B}" type="datetime1">
              <a:rPr lang="en-US" smtClean="0"/>
              <a:t>11/28/2025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0141987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Group 19">
            <a:extLst>
              <a:ext uri="{FF2B5EF4-FFF2-40B4-BE49-F238E27FC236}">
                <a16:creationId xmlns:a16="http://schemas.microsoft.com/office/drawing/2014/main" id="{D02923E9-478C-95DE-C678-A683A36F53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10800000">
            <a:off x="0" y="6743026"/>
            <a:ext cx="12207200" cy="123363"/>
            <a:chOff x="-5025" y="6737718"/>
            <a:chExt cx="12207200" cy="123363"/>
          </a:xfrm>
        </p:grpSpPr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43DD8A0F-EB40-1201-2A23-685958AC5DF6}"/>
                </a:ext>
              </a:extLst>
            </p:cNvPr>
            <p:cNvSpPr/>
            <p:nvPr/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9B912E4F-3FBB-39E4-2EA2-BA0D8858A74D}"/>
                </a:ext>
              </a:extLst>
            </p:cNvPr>
            <p:cNvSpPr/>
            <p:nvPr/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02920"/>
            <a:ext cx="3713996" cy="2247200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8" y="2826137"/>
            <a:ext cx="3310128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4" name="Footer Placeholder 23">
            <a:extLst>
              <a:ext uri="{FF2B5EF4-FFF2-40B4-BE49-F238E27FC236}">
                <a16:creationId xmlns:a16="http://schemas.microsoft.com/office/drawing/2014/main" id="{861F92C4-9651-789C-0B22-E6343EE25C7A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6CCD178F-4127-FE67-2F5D-0F1CE788439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153978" y="342016"/>
            <a:ext cx="6413182" cy="5976487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23" name="Date Placeholder 22">
            <a:extLst>
              <a:ext uri="{FF2B5EF4-FFF2-40B4-BE49-F238E27FC236}">
                <a16:creationId xmlns:a16="http://schemas.microsoft.com/office/drawing/2014/main" id="{8ACB14E1-4D3B-B55C-4791-64F774AC361F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1F9A354F-9C13-4261-9BA4-DD76051C2429}" type="datetime1">
              <a:rPr lang="en-US" smtClean="0"/>
              <a:t>11/28/2025</a:t>
            </a:fld>
            <a:endParaRPr lang="en-US" dirty="0"/>
          </a:p>
        </p:txBody>
      </p:sp>
      <p:sp>
        <p:nvSpPr>
          <p:cNvPr id="25" name="Slide Number Placeholder 24">
            <a:extLst>
              <a:ext uri="{FF2B5EF4-FFF2-40B4-BE49-F238E27FC236}">
                <a16:creationId xmlns:a16="http://schemas.microsoft.com/office/drawing/2014/main" id="{E55DAD34-8521-F119-F985-ABFBDD340032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0646021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F0AE463B-60C7-F01E-97F6-1486FB41D2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10800000">
            <a:off x="0" y="6743026"/>
            <a:ext cx="12207200" cy="123363"/>
            <a:chOff x="-5025" y="6737718"/>
            <a:chExt cx="12207200" cy="123363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EF94E48A-D751-8593-5D71-0683866A2404}"/>
                </a:ext>
              </a:extLst>
            </p:cNvPr>
            <p:cNvSpPr/>
            <p:nvPr/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355092F9-8C9B-4865-CB0E-EFD550A28ED3}"/>
                </a:ext>
              </a:extLst>
            </p:cNvPr>
            <p:cNvSpPr/>
            <p:nvPr/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40080"/>
            <a:ext cx="10890373" cy="1463040"/>
          </a:xfrm>
        </p:spPr>
        <p:txBody>
          <a:bodyPr anchor="t">
            <a:normAutofit/>
          </a:bodyPr>
          <a:lstStyle>
            <a:lvl1pPr>
              <a:defRPr sz="6000">
                <a:gradFill>
                  <a:gsLst>
                    <a:gs pos="0">
                      <a:schemeClr val="accent2"/>
                    </a:gs>
                    <a:gs pos="100000">
                      <a:schemeClr val="accent5"/>
                    </a:gs>
                  </a:gsLst>
                  <a:lin ang="4200000" scaled="0"/>
                </a:gra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12648" y="3483864"/>
            <a:ext cx="10890374" cy="283464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7F5585-231E-4B46-143C-086AE5C56D2F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52CF0D-DCF6-2401-8AD6-ED12BCF0D0F7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D3A9CD26-23FE-488A-AF3B-5DDE99301C10}" type="datetime1">
              <a:rPr lang="en-US" smtClean="0"/>
              <a:t>11/28/2025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CE8D9E-59BD-DBC5-F43C-8A6A21AE2F10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931796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1627318"/>
            <a:ext cx="8430768" cy="1842020"/>
          </a:xfrm>
        </p:spPr>
        <p:txBody>
          <a:bodyPr anchor="b">
            <a:normAutofit/>
          </a:bodyPr>
          <a:lstStyle>
            <a:lvl1pPr>
              <a:defRPr sz="6000">
                <a:gradFill>
                  <a:gsLst>
                    <a:gs pos="0">
                      <a:schemeClr val="accent2"/>
                    </a:gs>
                    <a:gs pos="100000">
                      <a:schemeClr val="accent5"/>
                    </a:gs>
                  </a:gsLst>
                  <a:lin ang="4200000" scaled="0"/>
                </a:gra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648" y="3622673"/>
            <a:ext cx="8430768" cy="1609344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2200" dirty="0"/>
            </a:lvl1pPr>
            <a:lvl2pPr marL="228600" indent="0">
              <a:buNone/>
              <a:defRPr lang="en-US" sz="1800" dirty="0"/>
            </a:lvl2pPr>
            <a:lvl3pPr marL="457200" indent="0">
              <a:buNone/>
              <a:defRPr lang="en-US" sz="1600" dirty="0"/>
            </a:lvl3pPr>
            <a:lvl4pPr marL="685800" indent="0">
              <a:buNone/>
              <a:defRPr lang="en-US" sz="1400" dirty="0"/>
            </a:lvl4pPr>
            <a:lvl5pPr marL="914400" indent="0">
              <a:buNone/>
              <a:defRPr lang="en-US" sz="1400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664FAF8-D2CD-617D-EEE4-AFE7E979984A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CAECC89-C65D-CAD6-3F7F-24F67D81DCF1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CC67263D-2536-4E2E-A4D6-BA89E45F00B0}" type="datetime1">
              <a:rPr lang="en-US" smtClean="0"/>
              <a:t>11/28/2025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0DB779D-8A81-935C-F850-6C0DCAD5E6D1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373682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02920"/>
            <a:ext cx="10954512" cy="119786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8" y="1801368"/>
            <a:ext cx="10954512" cy="44805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12648" y="6318504"/>
            <a:ext cx="4096512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5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430768" y="6318504"/>
            <a:ext cx="3136392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50">
                <a:solidFill>
                  <a:schemeClr val="tx1"/>
                </a:solidFill>
              </a:defRPr>
            </a:lvl1pPr>
          </a:lstStyle>
          <a:p>
            <a:fld id="{FD1C4689-B28D-4D3C-8B05-9ABB967E2A3E}" type="datetime1">
              <a:rPr lang="en-US" smtClean="0"/>
              <a:t>11/28/2025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84864" y="6318504"/>
            <a:ext cx="493776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5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9363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6" r:id="rId1"/>
    <p:sldLayoutId id="2147483857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  <p:sldLayoutId id="2147483816" r:id="rId12"/>
    <p:sldLayoutId id="2147483817" r:id="rId13"/>
    <p:sldLayoutId id="2147483818" r:id="rId14"/>
    <p:sldLayoutId id="2147483819" r:id="rId15"/>
    <p:sldLayoutId id="2147483820" r:id="rId16"/>
    <p:sldLayoutId id="2147483821" r:id="rId17"/>
    <p:sldLayoutId id="2147483822" r:id="rId18"/>
    <p:sldLayoutId id="2147483823" r:id="rId19"/>
    <p:sldLayoutId id="2147483824" r:id="rId20"/>
    <p:sldLayoutId id="2147483825" r:id="rId21"/>
    <p:sldLayoutId id="2147483826" r:id="rId22"/>
    <p:sldLayoutId id="2147483827" r:id="rId23"/>
    <p:sldLayoutId id="2147483828" r:id="rId24"/>
    <p:sldLayoutId id="2147483829" r:id="rId25"/>
    <p:sldLayoutId id="2147483830" r:id="rId26"/>
    <p:sldLayoutId id="2147483831" r:id="rId27"/>
    <p:sldLayoutId id="2147483832" r:id="rId28"/>
    <p:sldLayoutId id="2147483833" r:id="rId29"/>
    <p:sldLayoutId id="2147483834" r:id="rId30"/>
    <p:sldLayoutId id="2147483835" r:id="rId31"/>
    <p:sldLayoutId id="2147483836" r:id="rId32"/>
    <p:sldLayoutId id="2147483837" r:id="rId33"/>
    <p:sldLayoutId id="2147483838" r:id="rId34"/>
    <p:sldLayoutId id="2147483839" r:id="rId35"/>
    <p:sldLayoutId id="2147483840" r:id="rId36"/>
    <p:sldLayoutId id="2147483841" r:id="rId37"/>
    <p:sldLayoutId id="2147483842" r:id="rId38"/>
    <p:sldLayoutId id="2147483843" r:id="rId39"/>
    <p:sldLayoutId id="2147483844" r:id="rId40"/>
    <p:sldLayoutId id="2147483845" r:id="rId41"/>
    <p:sldLayoutId id="2147483846" r:id="rId42"/>
    <p:sldLayoutId id="2147483847" r:id="rId43"/>
    <p:sldLayoutId id="2147483848" r:id="rId44"/>
    <p:sldLayoutId id="2147483849" r:id="rId45"/>
    <p:sldLayoutId id="2147483850" r:id="rId46"/>
    <p:sldLayoutId id="2147483851" r:id="rId47"/>
    <p:sldLayoutId id="2147483852" r:id="rId48"/>
    <p:sldLayoutId id="2147483853" r:id="rId49"/>
    <p:sldLayoutId id="2147483854" r:id="rId50"/>
    <p:sldLayoutId id="2147483855" r:id="rId5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0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agileworld.blogspot.com/2015/06/group-vs-team.html" TargetMode="External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Relationship Id="rId4" Type="http://schemas.openxmlformats.org/officeDocument/2006/relationships/hyperlink" Target="https://pressbooks.bccampus.ca/technicalwriting/chapter/2-models-for-understanding-team-dynamics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50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getmespark.com/why-is-membership-the-only-relationship/" TargetMode="External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3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467171-7DD8-0165-30D8-25BF5213AE1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76674" y="475488"/>
            <a:ext cx="5852160" cy="2513518"/>
          </a:xfrm>
        </p:spPr>
        <p:txBody>
          <a:bodyPr anchor="t">
            <a:normAutofit/>
          </a:bodyPr>
          <a:lstStyle/>
          <a:p>
            <a:r>
              <a:rPr lang="en-GB"/>
              <a:t>Effective Teamwork and Communication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6BC6ED6-2820-C692-690D-1196BCA8AA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8" y="4544568"/>
            <a:ext cx="4681728" cy="1591056"/>
          </a:xfrm>
        </p:spPr>
        <p:txBody>
          <a:bodyPr anchor="ctr">
            <a:normAutofit/>
          </a:bodyPr>
          <a:lstStyle/>
          <a:p>
            <a:r>
              <a:rPr lang="en-GB"/>
              <a:t>Sophie Jenkins</a:t>
            </a:r>
          </a:p>
          <a:p>
            <a:r>
              <a:rPr lang="en-GB"/>
              <a:t>244056</a:t>
            </a:r>
            <a:endParaRPr lang="en-GB" dirty="0"/>
          </a:p>
        </p:txBody>
      </p:sp>
      <p:sp>
        <p:nvSpPr>
          <p:cNvPr id="8" name="Picture Placeholder 3">
            <a:extLst>
              <a:ext uri="{FF2B5EF4-FFF2-40B4-BE49-F238E27FC236}">
                <a16:creationId xmlns:a16="http://schemas.microsoft.com/office/drawing/2014/main" id="{E29BA5C0-5C20-8734-A92F-D6059296498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34656" y="0"/>
            <a:ext cx="4654296" cy="6858000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37046F0-B50F-A174-07CA-924455B54F4C}"/>
              </a:ext>
            </a:extLst>
          </p:cNvPr>
          <p:cNvSpPr txBox="1"/>
          <p:nvPr/>
        </p:nvSpPr>
        <p:spPr>
          <a:xfrm>
            <a:off x="5965903" y="2286000"/>
            <a:ext cx="6021658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b="1" dirty="0"/>
              <a:t>Effective Teamwork and Communication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b="1" dirty="0"/>
              <a:t>What is Teamwork?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b="1" dirty="0"/>
              <a:t>Key Differences Between Teamwork and Groups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b="1" dirty="0"/>
              <a:t>Effective Relationships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b="1" dirty="0"/>
              <a:t>Conflict in Teams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b="1" dirty="0"/>
              <a:t>Thomas Kilman Conflict Modes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8885370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763F16-F311-018F-BDB3-F9232F585E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40080"/>
            <a:ext cx="3081528" cy="4014216"/>
          </a:xfrm>
        </p:spPr>
        <p:txBody>
          <a:bodyPr anchor="t">
            <a:normAutofit/>
          </a:bodyPr>
          <a:lstStyle/>
          <a:p>
            <a:r>
              <a:rPr lang="en-GB" dirty="0"/>
              <a:t>What is Teamwork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B2AB22D-1E07-4DED-10DB-3F6A68F87B83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623391635"/>
              </p:ext>
            </p:extLst>
          </p:nvPr>
        </p:nvGraphicFramePr>
        <p:xfrm>
          <a:off x="4892040" y="640081"/>
          <a:ext cx="6675120" cy="55778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90847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DF75B0-EC25-01D5-E7E4-B8A9331E9BB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9575" y="190687"/>
            <a:ext cx="7906214" cy="2953512"/>
          </a:xfrm>
        </p:spPr>
        <p:txBody>
          <a:bodyPr/>
          <a:lstStyle/>
          <a:p>
            <a:r>
              <a:rPr lang="en-GB" dirty="0"/>
              <a:t>Key Differences Between Teams and Groups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6DA9F4B-FFD8-E40E-8367-BE184C75B8D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04568" y="2108695"/>
            <a:ext cx="3457547" cy="1864707"/>
          </a:xfrm>
        </p:spPr>
        <p:txBody>
          <a:bodyPr>
            <a:normAutofit fontScale="70000" lnSpcReduction="20000"/>
          </a:bodyPr>
          <a:lstStyle/>
          <a:p>
            <a:r>
              <a:rPr lang="en-US" b="1" dirty="0"/>
              <a:t>GROUPS</a:t>
            </a:r>
          </a:p>
          <a:p>
            <a:endParaRPr lang="en-US" dirty="0"/>
          </a:p>
          <a:p>
            <a:r>
              <a:rPr lang="en-US" dirty="0"/>
              <a:t>NO SHARED VISIONS OR SPECIFIC ROLES </a:t>
            </a:r>
          </a:p>
          <a:p>
            <a:r>
              <a:rPr lang="en-US" dirty="0"/>
              <a:t>INDIVIDUALS WORKING INDEPENDENTLY</a:t>
            </a:r>
          </a:p>
          <a:p>
            <a:r>
              <a:rPr lang="en-US" dirty="0"/>
              <a:t>INTRACTION CAN BE MINIMAL </a:t>
            </a:r>
          </a:p>
          <a:p>
            <a:endParaRPr lang="en-GB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E73DF20F-C695-E918-1288-0B0871476FF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 descr="A group diagram and a group diagram&#10;&#10;AI-generated content may be incorrect.">
            <a:extLst>
              <a:ext uri="{FF2B5EF4-FFF2-40B4-BE49-F238E27FC236}">
                <a16:creationId xmlns:a16="http://schemas.microsoft.com/office/drawing/2014/main" id="{281F8D3C-6A75-E00A-70FD-64D9651F3F6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534656" y="1952244"/>
            <a:ext cx="4709234" cy="2953512"/>
          </a:xfrm>
          <a:prstGeom prst="rect">
            <a:avLst/>
          </a:prstGeom>
        </p:spPr>
      </p:pic>
      <p:sp>
        <p:nvSpPr>
          <p:cNvPr id="6" name="Subtitle 2">
            <a:extLst>
              <a:ext uri="{FF2B5EF4-FFF2-40B4-BE49-F238E27FC236}">
                <a16:creationId xmlns:a16="http://schemas.microsoft.com/office/drawing/2014/main" id="{A55F3758-1CE8-8DA6-DD2A-06475BFBCBA2}"/>
              </a:ext>
            </a:extLst>
          </p:cNvPr>
          <p:cNvSpPr txBox="1">
            <a:spLocks/>
          </p:cNvSpPr>
          <p:nvPr/>
        </p:nvSpPr>
        <p:spPr>
          <a:xfrm>
            <a:off x="3734989" y="4590732"/>
            <a:ext cx="3457547" cy="186470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62500" lnSpcReduction="20000"/>
          </a:bodyPr>
          <a:lstStyle>
            <a:lvl1pPr marL="0" indent="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2000" kern="1200" dirty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b="1" dirty="0"/>
              <a:t>TEAMS</a:t>
            </a:r>
          </a:p>
          <a:p>
            <a:endParaRPr lang="en-US" dirty="0"/>
          </a:p>
          <a:p>
            <a:r>
              <a:rPr lang="en-US" dirty="0"/>
              <a:t>SHARED RESPONSIBILITY </a:t>
            </a:r>
          </a:p>
          <a:p>
            <a:r>
              <a:rPr lang="en-US" dirty="0"/>
              <a:t>INTERDEPENDENT TASKS</a:t>
            </a:r>
          </a:p>
          <a:p>
            <a:r>
              <a:rPr lang="en-US" dirty="0"/>
              <a:t>STRING COMMUNICATION AND CLEAR ROLES 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06702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95B2C3-E142-20D0-3AA3-791BD5822B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65592" y="502920"/>
            <a:ext cx="3401568" cy="1444752"/>
          </a:xfrm>
        </p:spPr>
        <p:txBody>
          <a:bodyPr anchor="b">
            <a:normAutofit/>
          </a:bodyPr>
          <a:lstStyle/>
          <a:p>
            <a:r>
              <a:rPr lang="en-GB" b="1" dirty="0"/>
              <a:t>Effective Team Relationships</a:t>
            </a:r>
          </a:p>
        </p:txBody>
      </p:sp>
      <p:pic>
        <p:nvPicPr>
          <p:cNvPr id="6" name="Picture 5" descr="Person holding a puzzle piece">
            <a:extLst>
              <a:ext uri="{FF2B5EF4-FFF2-40B4-BE49-F238E27FC236}">
                <a16:creationId xmlns:a16="http://schemas.microsoft.com/office/drawing/2014/main" id="{CB609781-F236-F18F-6EE1-1DA9B00B8A6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546" r="13374" b="-1"/>
          <a:stretch>
            <a:fillRect/>
          </a:stretch>
        </p:blipFill>
        <p:spPr>
          <a:xfrm>
            <a:off x="115866" y="-1"/>
            <a:ext cx="7397496" cy="6857999"/>
          </a:xfrm>
          <a:prstGeom prst="rect">
            <a:avLst/>
          </a:prstGeom>
          <a:noFill/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E74FCE0E-755E-9E38-5D9D-E0F5BBA2851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165592" y="2084832"/>
            <a:ext cx="3401568" cy="4169664"/>
          </a:xfrm>
        </p:spPr>
        <p:txBody>
          <a:bodyPr>
            <a:normAutofit/>
          </a:bodyPr>
          <a:lstStyle/>
          <a:p>
            <a:r>
              <a:rPr lang="en-GB" dirty="0"/>
              <a:t>Build on Trust and Mutual Respect</a:t>
            </a:r>
          </a:p>
          <a:p>
            <a:r>
              <a:rPr lang="en-GB" dirty="0"/>
              <a:t>Active Listening and Supportive Communication</a:t>
            </a:r>
          </a:p>
          <a:p>
            <a:r>
              <a:rPr lang="en-GB" dirty="0"/>
              <a:t>Understanding Individual Strengths (e.g. Belbin Roles</a:t>
            </a:r>
          </a:p>
          <a:p>
            <a:r>
              <a:rPr lang="en-GB" dirty="0"/>
              <a:t>Creating Psychological Safety</a:t>
            </a:r>
          </a:p>
        </p:txBody>
      </p:sp>
    </p:spTree>
    <p:extLst>
      <p:ext uri="{BB962C8B-B14F-4D97-AF65-F5344CB8AC3E}">
        <p14:creationId xmlns:p14="http://schemas.microsoft.com/office/powerpoint/2010/main" val="20639610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F06C22-48DF-2B88-68B9-DEAFA5ABC4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72783" y="722376"/>
            <a:ext cx="5138927" cy="1581912"/>
          </a:xfrm>
        </p:spPr>
        <p:txBody>
          <a:bodyPr anchor="b">
            <a:normAutofit/>
          </a:bodyPr>
          <a:lstStyle/>
          <a:p>
            <a:r>
              <a:rPr lang="en-GB" sz="5100" b="1" dirty="0"/>
              <a:t>Conflict in Teams</a:t>
            </a:r>
          </a:p>
        </p:txBody>
      </p:sp>
      <p:pic>
        <p:nvPicPr>
          <p:cNvPr id="6" name="Picture 5" descr="Red toy person in front of two lines of white figures">
            <a:extLst>
              <a:ext uri="{FF2B5EF4-FFF2-40B4-BE49-F238E27FC236}">
                <a16:creationId xmlns:a16="http://schemas.microsoft.com/office/drawing/2014/main" id="{F584C2D3-1A26-1A07-C07C-C749C703D8B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963" r="22138"/>
          <a:stretch>
            <a:fillRect/>
          </a:stretch>
        </p:blipFill>
        <p:spPr>
          <a:xfrm>
            <a:off x="119307" y="10"/>
            <a:ext cx="5413248" cy="6857990"/>
          </a:xfrm>
          <a:prstGeom prst="rect">
            <a:avLst/>
          </a:prstGeom>
          <a:noFill/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D2512D1-2AB2-4BCA-1C97-0A312431EDFD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272784" y="2834640"/>
            <a:ext cx="5138928" cy="2999232"/>
          </a:xfrm>
        </p:spPr>
        <p:txBody>
          <a:bodyPr anchor="b">
            <a:normAutofit/>
          </a:bodyPr>
          <a:lstStyle/>
          <a:p>
            <a:r>
              <a:rPr lang="en-GB" dirty="0"/>
              <a:t>Conflict is Normal and can be Productive</a:t>
            </a:r>
          </a:p>
          <a:p>
            <a:r>
              <a:rPr lang="en-GB" dirty="0"/>
              <a:t>Poorly Managed Conflict leads to Avoidance or Tension</a:t>
            </a:r>
          </a:p>
          <a:p>
            <a:r>
              <a:rPr lang="en-GB" dirty="0"/>
              <a:t>Effective Communication Helps Resolve Disagreements Early</a:t>
            </a:r>
          </a:p>
        </p:txBody>
      </p:sp>
    </p:spTree>
    <p:extLst>
      <p:ext uri="{BB962C8B-B14F-4D97-AF65-F5344CB8AC3E}">
        <p14:creationId xmlns:p14="http://schemas.microsoft.com/office/powerpoint/2010/main" val="5500115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D578E6-A1B3-D248-A3C8-BFA21B9903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Thomas Kilman Conflict Modes</a:t>
            </a:r>
          </a:p>
        </p:txBody>
      </p:sp>
      <p:pic>
        <p:nvPicPr>
          <p:cNvPr id="5" name="Content Placeholder 4" descr="A group of colorful squares with icons&#10;&#10;AI-generated content may be incorrect.">
            <a:extLst>
              <a:ext uri="{FF2B5EF4-FFF2-40B4-BE49-F238E27FC236}">
                <a16:creationId xmlns:a16="http://schemas.microsoft.com/office/drawing/2014/main" id="{235F7624-3F23-6E1E-DE86-EAF6BF56BCF7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11816" b="6306"/>
          <a:stretch>
            <a:fillRect/>
          </a:stretch>
        </p:blipFill>
        <p:spPr>
          <a:xfrm>
            <a:off x="6399910" y="2835275"/>
            <a:ext cx="4883343" cy="2998788"/>
          </a:xfrm>
          <a:prstGeom prst="rect">
            <a:avLst/>
          </a:prstGeom>
          <a:noFill/>
          <a:ln>
            <a:solidFill>
              <a:schemeClr val="tx1"/>
            </a:solidFill>
          </a:ln>
          <a:effectLst>
            <a:outerShdw blurRad="50800" dist="50800" dir="5400000" algn="ctr" rotWithShape="0">
              <a:schemeClr val="bg1"/>
            </a:outerShdw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E13B0AC-CFBC-2E82-48C8-984E417BEBB4}"/>
              </a:ext>
            </a:extLst>
          </p:cNvPr>
          <p:cNvSpPr txBox="1"/>
          <p:nvPr/>
        </p:nvSpPr>
        <p:spPr>
          <a:xfrm>
            <a:off x="6657278" y="5977054"/>
            <a:ext cx="39475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Photo Licenced under CCYYSA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13D2721-3110-6247-119E-FE2C85F13C5C}"/>
              </a:ext>
            </a:extLst>
          </p:cNvPr>
          <p:cNvSpPr txBox="1"/>
          <p:nvPr/>
        </p:nvSpPr>
        <p:spPr>
          <a:xfrm>
            <a:off x="780290" y="1874728"/>
            <a:ext cx="4883342" cy="3293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/>
              <a:t>The Five Modes</a:t>
            </a:r>
          </a:p>
          <a:p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Avoiding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 Accommodating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Competing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Compromising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Collaborating</a:t>
            </a:r>
          </a:p>
        </p:txBody>
      </p:sp>
    </p:spTree>
    <p:extLst>
      <p:ext uri="{BB962C8B-B14F-4D97-AF65-F5344CB8AC3E}">
        <p14:creationId xmlns:p14="http://schemas.microsoft.com/office/powerpoint/2010/main" val="10208459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D89C12-589D-B310-4905-A5329D36D9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40080"/>
            <a:ext cx="10890373" cy="1463040"/>
          </a:xfrm>
        </p:spPr>
        <p:txBody>
          <a:bodyPr anchor="t">
            <a:normAutofit/>
          </a:bodyPr>
          <a:lstStyle/>
          <a:p>
            <a:r>
              <a:rPr lang="en-GB" sz="5100"/>
              <a:t>Thomas </a:t>
            </a:r>
            <a:r>
              <a:rPr lang="en-GB" sz="5100" err="1"/>
              <a:t>Kilmans</a:t>
            </a:r>
            <a:r>
              <a:rPr lang="en-GB" sz="5100"/>
              <a:t> Impact on Our Team</a:t>
            </a:r>
          </a:p>
        </p:txBody>
      </p:sp>
      <p:graphicFrame>
        <p:nvGraphicFramePr>
          <p:cNvPr id="6" name="Content Placeholder 3">
            <a:extLst>
              <a:ext uri="{FF2B5EF4-FFF2-40B4-BE49-F238E27FC236}">
                <a16:creationId xmlns:a16="http://schemas.microsoft.com/office/drawing/2014/main" id="{99AE3939-EBF7-2832-212C-E5E160B2DC7E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4154863485"/>
              </p:ext>
            </p:extLst>
          </p:nvPr>
        </p:nvGraphicFramePr>
        <p:xfrm>
          <a:off x="612648" y="1677371"/>
          <a:ext cx="10890374" cy="28346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A3F6FBB4-8C13-405E-E1E1-DC988E73050A}"/>
              </a:ext>
            </a:extLst>
          </p:cNvPr>
          <p:cNvSpPr txBox="1"/>
          <p:nvPr/>
        </p:nvSpPr>
        <p:spPr>
          <a:xfrm>
            <a:off x="1182030" y="4694663"/>
            <a:ext cx="608856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Avoiders can cause delays, while Collaborators can encourage open Discussions </a:t>
            </a:r>
          </a:p>
        </p:txBody>
      </p:sp>
    </p:spTree>
    <p:extLst>
      <p:ext uri="{BB962C8B-B14F-4D97-AF65-F5344CB8AC3E}">
        <p14:creationId xmlns:p14="http://schemas.microsoft.com/office/powerpoint/2010/main" val="31715025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6F8251-F6FE-3B57-93FE-EC9D8DDFA6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310896"/>
            <a:ext cx="10872216" cy="1225296"/>
          </a:xfrm>
        </p:spPr>
        <p:txBody>
          <a:bodyPr anchor="ctr">
            <a:normAutofit/>
          </a:bodyPr>
          <a:lstStyle/>
          <a:p>
            <a:r>
              <a:rPr lang="en-GB" dirty="0"/>
              <a:t>What we have learned &amp; Moving Forward</a:t>
            </a:r>
          </a:p>
        </p:txBody>
      </p:sp>
      <p:pic>
        <p:nvPicPr>
          <p:cNvPr id="4" name="Picture 3" descr="A group of colorful figures connected to each other&#10;&#10;AI-generated content may be incorrect.">
            <a:extLst>
              <a:ext uri="{FF2B5EF4-FFF2-40B4-BE49-F238E27FC236}">
                <a16:creationId xmlns:a16="http://schemas.microsoft.com/office/drawing/2014/main" id="{608371DE-38F2-1563-897B-831996D5564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9935" r="-3" b="-3"/>
          <a:stretch>
            <a:fillRect/>
          </a:stretch>
        </p:blipFill>
        <p:spPr>
          <a:xfrm>
            <a:off x="4865277" y="3136780"/>
            <a:ext cx="4937760" cy="2968511"/>
          </a:xfrm>
          <a:prstGeom prst="rect">
            <a:avLst/>
          </a:prstGeom>
          <a:noFill/>
        </p:spPr>
      </p:pic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8F44A5-B1E4-080E-71BE-ECE249A6985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56838" y="3334214"/>
            <a:ext cx="4391573" cy="3301399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US" dirty="0"/>
              <a:t>BETTER UNDERSTANDING EACH OTHER’S CONFLICT STYLES AND BETTER COMMUNICATION</a:t>
            </a:r>
          </a:p>
          <a:p>
            <a:pPr>
              <a:lnSpc>
                <a:spcPct val="100000"/>
              </a:lnSpc>
            </a:pPr>
            <a:r>
              <a:rPr lang="en-US" dirty="0"/>
              <a:t>I LEARNT TO SPEAK UP AND TO ENGAGE ACTIVELY</a:t>
            </a:r>
          </a:p>
          <a:p>
            <a:pPr>
              <a:lnSpc>
                <a:spcPct val="100000"/>
              </a:lnSpc>
            </a:pPr>
            <a:r>
              <a:rPr lang="en-US" dirty="0"/>
              <a:t>I AIM TO REDUCE AVOIDANCE AND SHARE MY IDEAS CONFIDENTLY </a:t>
            </a:r>
          </a:p>
          <a:p>
            <a:pPr>
              <a:lnSpc>
                <a:spcPct val="100000"/>
              </a:lnSpc>
            </a:pPr>
            <a:r>
              <a:rPr lang="en-US" dirty="0"/>
              <a:t>BUILD CONFIDENCE IN COMMUNICATION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537E435-5AD6-8CE2-AF8F-38D3F1DF3DAF}"/>
              </a:ext>
            </a:extLst>
          </p:cNvPr>
          <p:cNvSpPr txBox="1"/>
          <p:nvPr/>
        </p:nvSpPr>
        <p:spPr>
          <a:xfrm>
            <a:off x="473704" y="2045201"/>
            <a:ext cx="5898995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/>
              <a:t>We Achieve More Together…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9D8BA0B-13E0-29E1-1016-664FA6F389D3}"/>
              </a:ext>
            </a:extLst>
          </p:cNvPr>
          <p:cNvSpPr txBox="1"/>
          <p:nvPr/>
        </p:nvSpPr>
        <p:spPr>
          <a:xfrm>
            <a:off x="5178067" y="2352977"/>
            <a:ext cx="493775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/>
              <a:t>Conflict is Inevitable!</a:t>
            </a:r>
          </a:p>
        </p:txBody>
      </p:sp>
    </p:spTree>
    <p:extLst>
      <p:ext uri="{BB962C8B-B14F-4D97-AF65-F5344CB8AC3E}">
        <p14:creationId xmlns:p14="http://schemas.microsoft.com/office/powerpoint/2010/main" val="17780118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9F63F6-B3EB-8C2D-B7D2-C6F0C998FB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4956312"/>
            <a:ext cx="3647839" cy="1420235"/>
          </a:xfrm>
        </p:spPr>
        <p:txBody>
          <a:bodyPr anchor="t">
            <a:normAutofit/>
          </a:bodyPr>
          <a:lstStyle/>
          <a:p>
            <a:r>
              <a:rPr lang="en-GB" b="1"/>
              <a:t>References</a:t>
            </a:r>
          </a:p>
        </p:txBody>
      </p:sp>
      <p:pic>
        <p:nvPicPr>
          <p:cNvPr id="5" name="Picture 4" descr="Files in folders">
            <a:extLst>
              <a:ext uri="{FF2B5EF4-FFF2-40B4-BE49-F238E27FC236}">
                <a16:creationId xmlns:a16="http://schemas.microsoft.com/office/drawing/2014/main" id="{F49A59A3-6EBA-C83F-58E1-F0ECB5449AF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1793" b="21793"/>
          <a:stretch>
            <a:fillRect/>
          </a:stretch>
        </p:blipFill>
        <p:spPr>
          <a:xfrm>
            <a:off x="20" y="1"/>
            <a:ext cx="12191980" cy="4591025"/>
          </a:xfrm>
          <a:prstGeom prst="rect">
            <a:avLst/>
          </a:prstGeom>
          <a:noFill/>
          <a:effectLst>
            <a:outerShdw blurRad="50800" dist="50800" dir="5400000" algn="ctr" rotWithShape="0">
              <a:srgbClr val="000000">
                <a:alpha val="4000"/>
              </a:srgbClr>
            </a:outerShdw>
          </a:effectLst>
        </p:spPr>
      </p:pic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B5676B63-EE0B-6BBC-D10B-73C3602088D7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257800" y="4956312"/>
            <a:ext cx="6309360" cy="1420235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900"/>
              <a:t>Belbin, R.M (2010) Team Roles at Work. Oxford: Butterworth-Heinemann.</a:t>
            </a:r>
          </a:p>
          <a:p>
            <a:pPr>
              <a:lnSpc>
                <a:spcPct val="110000"/>
              </a:lnSpc>
            </a:pPr>
            <a:r>
              <a:rPr lang="en-US" sz="900"/>
              <a:t>Marks, M.A., </a:t>
            </a:r>
            <a:r>
              <a:rPr lang="en-US" sz="900" err="1"/>
              <a:t>Mathieu,J.E</a:t>
            </a:r>
            <a:r>
              <a:rPr lang="en-US" sz="900"/>
              <a:t> &amp; Zaccaro, S.J. (2001)</a:t>
            </a:r>
          </a:p>
          <a:p>
            <a:pPr>
              <a:lnSpc>
                <a:spcPct val="110000"/>
              </a:lnSpc>
            </a:pPr>
            <a:r>
              <a:rPr lang="en-US" sz="900"/>
              <a:t>'A temporally based framework and taxonomy of team process'. Academy of Management Review,26 (3,PP . 356-376.</a:t>
            </a:r>
          </a:p>
          <a:p>
            <a:pPr>
              <a:lnSpc>
                <a:spcPct val="110000"/>
              </a:lnSpc>
            </a:pPr>
            <a:r>
              <a:rPr lang="en-US" sz="900" err="1"/>
              <a:t>Salas,E.,Goodwin</a:t>
            </a:r>
            <a:r>
              <a:rPr lang="en-US" sz="900"/>
              <a:t>, G.F. &amp; Burke, C.S. (2009)</a:t>
            </a:r>
          </a:p>
          <a:p>
            <a:pPr>
              <a:lnSpc>
                <a:spcPct val="110000"/>
              </a:lnSpc>
            </a:pPr>
            <a:r>
              <a:rPr lang="en-US" sz="900"/>
              <a:t>Team Effectiveness In Complex Organizations. New York: Routledge.</a:t>
            </a:r>
          </a:p>
          <a:p>
            <a:pPr>
              <a:lnSpc>
                <a:spcPct val="110000"/>
              </a:lnSpc>
            </a:pPr>
            <a:endParaRPr lang="en-US" sz="900"/>
          </a:p>
          <a:p>
            <a:pPr>
              <a:lnSpc>
                <a:spcPct val="110000"/>
              </a:lnSpc>
            </a:pPr>
            <a:endParaRPr lang="en-US" sz="900"/>
          </a:p>
        </p:txBody>
      </p:sp>
    </p:spTree>
    <p:extLst>
      <p:ext uri="{BB962C8B-B14F-4D97-AF65-F5344CB8AC3E}">
        <p14:creationId xmlns:p14="http://schemas.microsoft.com/office/powerpoint/2010/main" val="2755255039"/>
      </p:ext>
    </p:extLst>
  </p:cSld>
  <p:clrMapOvr>
    <a:masterClrMapping/>
  </p:clrMapOvr>
</p:sld>
</file>

<file path=ppt/theme/theme1.xml><?xml version="1.0" encoding="utf-8"?>
<a:theme xmlns:a="http://schemas.openxmlformats.org/drawingml/2006/main" name="Chroma">
  <a:themeElements>
    <a:clrScheme name="Chroma">
      <a:dk1>
        <a:srgbClr val="131313"/>
      </a:dk1>
      <a:lt1>
        <a:sysClr val="window" lastClr="FFFFFF"/>
      </a:lt1>
      <a:dk2>
        <a:srgbClr val="0C233A"/>
      </a:dk2>
      <a:lt2>
        <a:srgbClr val="F5FAFD"/>
      </a:lt2>
      <a:accent1>
        <a:srgbClr val="4485DC"/>
      </a:accent1>
      <a:accent2>
        <a:srgbClr val="25AAD5"/>
      </a:accent2>
      <a:accent3>
        <a:srgbClr val="5BBEAC"/>
      </a:accent3>
      <a:accent4>
        <a:srgbClr val="6666E2"/>
      </a:accent4>
      <a:accent5>
        <a:srgbClr val="66C26C"/>
      </a:accent5>
      <a:accent6>
        <a:srgbClr val="10CF9B"/>
      </a:accent6>
      <a:hlink>
        <a:srgbClr val="4485DC"/>
      </a:hlink>
      <a:folHlink>
        <a:srgbClr val="25AAD5"/>
      </a:folHlink>
    </a:clrScheme>
    <a:fontScheme name="Custom 2">
      <a:majorFont>
        <a:latin typeface="Aptos Light"/>
        <a:ea typeface=""/>
        <a:cs typeface=""/>
      </a:majorFont>
      <a:minorFont>
        <a:latin typeface="Aptos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hroma" id="{DC2B181E-9B25-4FFB-A269-A81149E37B96}" vid="{FD28A279-D9A1-4F6C-9122-D382EE67827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49</TotalTime>
  <Words>364</Words>
  <Application>Microsoft Office PowerPoint</Application>
  <PresentationFormat>Widescreen</PresentationFormat>
  <Paragraphs>71</Paragraphs>
  <Slides>9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Aptos</vt:lpstr>
      <vt:lpstr>Aptos Light</vt:lpstr>
      <vt:lpstr>Arial</vt:lpstr>
      <vt:lpstr>Chroma</vt:lpstr>
      <vt:lpstr>Effective Teamwork and Communication</vt:lpstr>
      <vt:lpstr>What is Teamwork</vt:lpstr>
      <vt:lpstr>Key Differences Between Teams and Groups</vt:lpstr>
      <vt:lpstr>Effective Team Relationships</vt:lpstr>
      <vt:lpstr>Conflict in Teams</vt:lpstr>
      <vt:lpstr>Thomas Kilman Conflict Modes</vt:lpstr>
      <vt:lpstr>Thomas Kilmans Impact on Our Team</vt:lpstr>
      <vt:lpstr>What we have learned &amp; Moving Forward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Akwasi Asamoah</dc:creator>
  <cp:lastModifiedBy>Akwasi Asamoah</cp:lastModifiedBy>
  <cp:revision>1</cp:revision>
  <dcterms:created xsi:type="dcterms:W3CDTF">2025-11-28T20:04:55Z</dcterms:created>
  <dcterms:modified xsi:type="dcterms:W3CDTF">2025-11-28T20:54:17Z</dcterms:modified>
</cp:coreProperties>
</file>