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Lst>
  <p:sldSz cy="6858000" cx="9144000"/>
  <p:notesSz cx="6858000" cy="9144000"/>
  <p:embeddedFontLst>
    <p:embeddedFont>
      <p:font typeface="Proxima Nova"/>
      <p:regular r:id="rId24"/>
      <p:bold r:id="rId25"/>
      <p:italic r:id="rId26"/>
      <p:boldItalic r:id="rId27"/>
    </p:embeddedFont>
    <p:embeddedFont>
      <p:font typeface="Alfa Slab One"/>
      <p:regular r:id="rId28"/>
    </p:embeddedFont>
    <p:embeddedFont>
      <p:font typeface="Questrial"/>
      <p:regular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font" Target="fonts/ProximaNova-regular.fntdata"/><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ProximaNova-italic.fntdata"/><Relationship Id="rId25" Type="http://schemas.openxmlformats.org/officeDocument/2006/relationships/font" Target="fonts/ProximaNova-bold.fntdata"/><Relationship Id="rId28" Type="http://schemas.openxmlformats.org/officeDocument/2006/relationships/font" Target="fonts/AlfaSlabOne-regular.fntdata"/><Relationship Id="rId27" Type="http://schemas.openxmlformats.org/officeDocument/2006/relationships/font" Target="fonts/ProximaNova-boldItalic.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Questrial-regular.fntdata"/><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91425" lIns="91425" spcFirstLastPara="1" rIns="91425" wrap="square" tIns="91425">
            <a:noAutofit/>
          </a:bodyPr>
          <a:lstStyle>
            <a:lvl1pPr indent="-88900" lvl="0" marL="0" marR="0" rtl="0" algn="r">
              <a:spcBef>
                <a:spcPts val="0"/>
              </a:spcBef>
              <a:spcAft>
                <a:spcPts val="0"/>
              </a:spcAft>
              <a:buSzPts val="1400"/>
              <a:buChar char="●"/>
              <a:defRPr b="0" i="0" sz="1200" u="none" cap="none" strike="noStrike">
                <a:solidFill>
                  <a:schemeClr val="dk1"/>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1pPr>
            <a:lvl2pPr indent="-317500" lvl="1" marL="9144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2pPr>
            <a:lvl3pPr indent="-317500" lvl="2" marL="13716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3pPr>
            <a:lvl4pPr indent="-317500" lvl="3" marL="18288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4pPr>
            <a:lvl5pPr indent="-317500" lvl="4" marL="22860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5pPr>
            <a:lvl6pPr indent="-317500" lvl="5" marL="27432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6pPr>
            <a:lvl7pPr indent="-317500" lvl="6" marL="32004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7pPr>
            <a:lvl8pPr indent="-317500" lvl="7" marL="36576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8pPr>
            <a:lvl9pPr indent="-317500" lvl="8" marL="411480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chemeClr val="dk1"/>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2" name="Shape 62"/>
        <p:cNvGrpSpPr/>
        <p:nvPr/>
      </p:nvGrpSpPr>
      <p:grpSpPr>
        <a:xfrm>
          <a:off x="0" y="0"/>
          <a:ext cx="0" cy="0"/>
          <a:chOff x="0" y="0"/>
          <a:chExt cx="0" cy="0"/>
        </a:xfrm>
      </p:grpSpPr>
      <p:sp>
        <p:nvSpPr>
          <p:cNvPr id="63" name="Google Shape;63;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8" name="Shape 68"/>
        <p:cNvGrpSpPr/>
        <p:nvPr/>
      </p:nvGrpSpPr>
      <p:grpSpPr>
        <a:xfrm>
          <a:off x="0" y="0"/>
          <a:ext cx="0" cy="0"/>
          <a:chOff x="0" y="0"/>
          <a:chExt cx="0" cy="0"/>
        </a:xfrm>
      </p:grpSpPr>
      <p:sp>
        <p:nvSpPr>
          <p:cNvPr id="69" name="Google Shape;69;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4" name="Shape 74"/>
        <p:cNvGrpSpPr/>
        <p:nvPr/>
      </p:nvGrpSpPr>
      <p:grpSpPr>
        <a:xfrm>
          <a:off x="0" y="0"/>
          <a:ext cx="0" cy="0"/>
          <a:chOff x="0" y="0"/>
          <a:chExt cx="0" cy="0"/>
        </a:xfrm>
      </p:grpSpPr>
      <p:sp>
        <p:nvSpPr>
          <p:cNvPr id="75" name="Google Shape;75;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0" name="Shape 80"/>
        <p:cNvGrpSpPr/>
        <p:nvPr/>
      </p:nvGrpSpPr>
      <p:grpSpPr>
        <a:xfrm>
          <a:off x="0" y="0"/>
          <a:ext cx="0" cy="0"/>
          <a:chOff x="0" y="0"/>
          <a:chExt cx="0" cy="0"/>
        </a:xfrm>
      </p:grpSpPr>
      <p:sp>
        <p:nvSpPr>
          <p:cNvPr id="81" name="Google Shape;81;p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2" name="Google Shape;82;p8: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1200" u="none" cap="none" strike="noStrike">
                <a:solidFill>
                  <a:schemeClr val="dk1"/>
                </a:solidFill>
                <a:latin typeface="Calibri"/>
                <a:ea typeface="Calibri"/>
                <a:cs typeface="Calibri"/>
                <a:sym typeface="Calibri"/>
              </a:rPr>
              <a:t>Cognition</a:t>
            </a:r>
            <a:endParaRPr/>
          </a:p>
          <a:p>
            <a:pPr indent="0" lvl="0" marL="0" marR="0" rtl="0" algn="l">
              <a:spcBef>
                <a:spcPts val="0"/>
              </a:spcBef>
              <a:spcAft>
                <a:spcPts val="0"/>
              </a:spcAft>
              <a:buNone/>
            </a:pPr>
            <a:r>
              <a:rPr b="0" i="0" lang="en-GB" sz="1200" u="none" cap="none" strike="noStrike">
                <a:solidFill>
                  <a:schemeClr val="dk1"/>
                </a:solidFill>
                <a:latin typeface="Calibri"/>
                <a:ea typeface="Calibri"/>
                <a:cs typeface="Calibri"/>
                <a:sym typeface="Calibri"/>
              </a:rPr>
              <a:t>Aesthetics</a:t>
            </a:r>
            <a:endParaRPr/>
          </a:p>
          <a:p>
            <a:pPr indent="0" lvl="0" marL="0" marR="0" rtl="0" algn="l">
              <a:spcBef>
                <a:spcPts val="0"/>
              </a:spcBef>
              <a:spcAft>
                <a:spcPts val="0"/>
              </a:spcAft>
              <a:buNone/>
            </a:pPr>
            <a:r>
              <a:rPr b="0" i="0" lang="en-GB" sz="1200" u="none" cap="none" strike="noStrike">
                <a:solidFill>
                  <a:schemeClr val="dk1"/>
                </a:solidFill>
                <a:latin typeface="Calibri"/>
                <a:ea typeface="Calibri"/>
                <a:cs typeface="Calibri"/>
                <a:sym typeface="Calibri"/>
              </a:rPr>
              <a:t>perception</a:t>
            </a:r>
            <a:endParaRPr/>
          </a:p>
        </p:txBody>
      </p:sp>
      <p:sp>
        <p:nvSpPr>
          <p:cNvPr id="83" name="Google Shape;83;p8: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7" name="Shape 87"/>
        <p:cNvGrpSpPr/>
        <p:nvPr/>
      </p:nvGrpSpPr>
      <p:grpSpPr>
        <a:xfrm>
          <a:off x="0" y="0"/>
          <a:ext cx="0" cy="0"/>
          <a:chOff x="0" y="0"/>
          <a:chExt cx="0" cy="0"/>
        </a:xfrm>
      </p:grpSpPr>
      <p:sp>
        <p:nvSpPr>
          <p:cNvPr id="88" name="Google Shape;88;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10: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3" name="Shape 93"/>
        <p:cNvGrpSpPr/>
        <p:nvPr/>
      </p:nvGrpSpPr>
      <p:grpSpPr>
        <a:xfrm>
          <a:off x="0" y="0"/>
          <a:ext cx="0" cy="0"/>
          <a:chOff x="0" y="0"/>
          <a:chExt cx="0" cy="0"/>
        </a:xfrm>
      </p:grpSpPr>
      <p:sp>
        <p:nvSpPr>
          <p:cNvPr id="94" name="Google Shape;94;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1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9" name="Shape 99"/>
        <p:cNvGrpSpPr/>
        <p:nvPr/>
      </p:nvGrpSpPr>
      <p:grpSpPr>
        <a:xfrm>
          <a:off x="0" y="0"/>
          <a:ext cx="0" cy="0"/>
          <a:chOff x="0" y="0"/>
          <a:chExt cx="0" cy="0"/>
        </a:xfrm>
      </p:grpSpPr>
      <p:sp>
        <p:nvSpPr>
          <p:cNvPr id="100" name="Google Shape;100;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1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5" name="Shape 105"/>
        <p:cNvGrpSpPr/>
        <p:nvPr/>
      </p:nvGrpSpPr>
      <p:grpSpPr>
        <a:xfrm>
          <a:off x="0" y="0"/>
          <a:ext cx="0" cy="0"/>
          <a:chOff x="0" y="0"/>
          <a:chExt cx="0" cy="0"/>
        </a:xfrm>
      </p:grpSpPr>
      <p:sp>
        <p:nvSpPr>
          <p:cNvPr id="106" name="Google Shape;106;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7" name="Google Shape;107;p1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1" name="Shape 111"/>
        <p:cNvGrpSpPr/>
        <p:nvPr/>
      </p:nvGrpSpPr>
      <p:grpSpPr>
        <a:xfrm>
          <a:off x="0" y="0"/>
          <a:ext cx="0" cy="0"/>
          <a:chOff x="0" y="0"/>
          <a:chExt cx="0" cy="0"/>
        </a:xfrm>
      </p:grpSpPr>
      <p:sp>
        <p:nvSpPr>
          <p:cNvPr id="112" name="Google Shape;112;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7" name="Shape 117"/>
        <p:cNvGrpSpPr/>
        <p:nvPr/>
      </p:nvGrpSpPr>
      <p:grpSpPr>
        <a:xfrm>
          <a:off x="0" y="0"/>
          <a:ext cx="0" cy="0"/>
          <a:chOff x="0" y="0"/>
          <a:chExt cx="0" cy="0"/>
        </a:xfrm>
      </p:grpSpPr>
      <p:sp>
        <p:nvSpPr>
          <p:cNvPr id="118" name="Google Shape;118;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3" name="Shape 123"/>
        <p:cNvGrpSpPr/>
        <p:nvPr/>
      </p:nvGrpSpPr>
      <p:grpSpPr>
        <a:xfrm>
          <a:off x="0" y="0"/>
          <a:ext cx="0" cy="0"/>
          <a:chOff x="0" y="0"/>
          <a:chExt cx="0" cy="0"/>
        </a:xfrm>
      </p:grpSpPr>
      <p:sp>
        <p:nvSpPr>
          <p:cNvPr id="124" name="Google Shape;124;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5" name="Google Shape;125;p1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9" name="Shape 129"/>
        <p:cNvGrpSpPr/>
        <p:nvPr/>
      </p:nvGrpSpPr>
      <p:grpSpPr>
        <a:xfrm>
          <a:off x="0" y="0"/>
          <a:ext cx="0" cy="0"/>
          <a:chOff x="0" y="0"/>
          <a:chExt cx="0" cy="0"/>
        </a:xfrm>
      </p:grpSpPr>
      <p:sp>
        <p:nvSpPr>
          <p:cNvPr id="130" name="Google Shape;130;p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1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Google Shape;136;p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1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Google Shape;142;p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19: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7" name="Shape 147"/>
        <p:cNvGrpSpPr/>
        <p:nvPr/>
      </p:nvGrpSpPr>
      <p:grpSpPr>
        <a:xfrm>
          <a:off x="0" y="0"/>
          <a:ext cx="0" cy="0"/>
          <a:chOff x="0" y="0"/>
          <a:chExt cx="0" cy="0"/>
        </a:xfrm>
      </p:grpSpPr>
      <p:sp>
        <p:nvSpPr>
          <p:cNvPr id="148" name="Google Shape;148;p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20: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3" name="Shape 153"/>
        <p:cNvGrpSpPr/>
        <p:nvPr/>
      </p:nvGrpSpPr>
      <p:grpSpPr>
        <a:xfrm>
          <a:off x="0" y="0"/>
          <a:ext cx="0" cy="0"/>
          <a:chOff x="0" y="0"/>
          <a:chExt cx="0" cy="0"/>
        </a:xfrm>
      </p:grpSpPr>
      <p:sp>
        <p:nvSpPr>
          <p:cNvPr id="154" name="Google Shape;154;p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p2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8" name="Shape 158"/>
        <p:cNvGrpSpPr/>
        <p:nvPr/>
      </p:nvGrpSpPr>
      <p:grpSpPr>
        <a:xfrm>
          <a:off x="0" y="0"/>
          <a:ext cx="0" cy="0"/>
          <a:chOff x="0" y="0"/>
          <a:chExt cx="0" cy="0"/>
        </a:xfrm>
      </p:grpSpPr>
      <p:sp>
        <p:nvSpPr>
          <p:cNvPr id="159" name="Google Shape;159;p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2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4" name="Shape 164"/>
        <p:cNvGrpSpPr/>
        <p:nvPr/>
      </p:nvGrpSpPr>
      <p:grpSpPr>
        <a:xfrm>
          <a:off x="0" y="0"/>
          <a:ext cx="0" cy="0"/>
          <a:chOff x="0" y="0"/>
          <a:chExt cx="0" cy="0"/>
        </a:xfrm>
      </p:grpSpPr>
      <p:sp>
        <p:nvSpPr>
          <p:cNvPr id="165" name="Google Shape;165;p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2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0" name="Shape 170"/>
        <p:cNvGrpSpPr/>
        <p:nvPr/>
      </p:nvGrpSpPr>
      <p:grpSpPr>
        <a:xfrm>
          <a:off x="0" y="0"/>
          <a:ext cx="0" cy="0"/>
          <a:chOff x="0" y="0"/>
          <a:chExt cx="0" cy="0"/>
        </a:xfrm>
      </p:grpSpPr>
      <p:sp>
        <p:nvSpPr>
          <p:cNvPr id="171" name="Google Shape;171;p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2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13" name="Shape 13"/>
        <p:cNvGrpSpPr/>
        <p:nvPr/>
      </p:nvGrpSpPr>
      <p:grpSpPr>
        <a:xfrm>
          <a:off x="0" y="0"/>
          <a:ext cx="0" cy="0"/>
          <a:chOff x="0" y="0"/>
          <a:chExt cx="0" cy="0"/>
        </a:xfrm>
      </p:grpSpPr>
      <p:cxnSp>
        <p:nvCxnSpPr>
          <p:cNvPr id="14" name="Google Shape;14;p2"/>
          <p:cNvCxnSpPr/>
          <p:nvPr/>
        </p:nvCxnSpPr>
        <p:spPr>
          <a:xfrm>
            <a:off x="4278300" y="3668217"/>
            <a:ext cx="587400" cy="0"/>
          </a:xfrm>
          <a:prstGeom prst="straightConnector1">
            <a:avLst/>
          </a:prstGeom>
          <a:noFill/>
          <a:ln cap="flat" cmpd="sng" w="76200">
            <a:solidFill>
              <a:schemeClr val="dk1"/>
            </a:solidFill>
            <a:prstDash val="solid"/>
            <a:round/>
            <a:headEnd len="sm" w="sm" type="none"/>
            <a:tailEnd len="sm" w="sm" type="none"/>
          </a:ln>
        </p:spPr>
      </p:cxnSp>
      <p:sp>
        <p:nvSpPr>
          <p:cNvPr id="15" name="Google Shape;15;p2"/>
          <p:cNvSpPr txBox="1"/>
          <p:nvPr>
            <p:ph type="ctrTitle"/>
          </p:nvPr>
        </p:nvSpPr>
        <p:spPr>
          <a:xfrm>
            <a:off x="311700" y="794633"/>
            <a:ext cx="8520600" cy="2610300"/>
          </a:xfrm>
          <a:prstGeom prst="rect">
            <a:avLst/>
          </a:prstGeom>
        </p:spPr>
        <p:txBody>
          <a:bodyPr anchorCtr="0" anchor="b" bIns="91425" lIns="91425" spcFirstLastPara="1" rIns="91425" wrap="square" tIns="91425">
            <a:no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16" name="Google Shape;16;p2"/>
          <p:cNvSpPr txBox="1"/>
          <p:nvPr>
            <p:ph idx="1" type="subTitle"/>
          </p:nvPr>
        </p:nvSpPr>
        <p:spPr>
          <a:xfrm>
            <a:off x="311700" y="4221097"/>
            <a:ext cx="8520600" cy="9780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17" name="Google Shape;17;p2"/>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8" name="Shape 18"/>
        <p:cNvGrpSpPr/>
        <p:nvPr/>
      </p:nvGrpSpPr>
      <p:grpSpPr>
        <a:xfrm>
          <a:off x="0" y="0"/>
          <a:ext cx="0" cy="0"/>
          <a:chOff x="0" y="0"/>
          <a:chExt cx="0" cy="0"/>
        </a:xfrm>
      </p:grpSpPr>
      <p:sp>
        <p:nvSpPr>
          <p:cNvPr id="19" name="Google Shape;19;p3"/>
          <p:cNvSpPr txBox="1"/>
          <p:nvPr>
            <p:ph type="title"/>
          </p:nvPr>
        </p:nvSpPr>
        <p:spPr>
          <a:xfrm>
            <a:off x="311700" y="3307400"/>
            <a:ext cx="8114400" cy="3261300"/>
          </a:xfrm>
          <a:prstGeom prst="rect">
            <a:avLst/>
          </a:prstGeom>
        </p:spPr>
        <p:txBody>
          <a:bodyPr anchorCtr="0" anchor="b" bIns="91425" lIns="91425" spcFirstLastPara="1" rIns="91425" wrap="square" tIns="91425">
            <a:noAutofit/>
          </a:bodyPr>
          <a:lstStyle>
            <a:lvl1pPr lvl="0">
              <a:spcBef>
                <a:spcPts val="0"/>
              </a:spcBef>
              <a:spcAft>
                <a:spcPts val="0"/>
              </a:spcAft>
              <a:buClr>
                <a:schemeClr val="lt1"/>
              </a:buClr>
              <a:buSzPts val="6800"/>
              <a:buNone/>
              <a:defRPr sz="6800">
                <a:solidFill>
                  <a:schemeClr val="lt1"/>
                </a:solidFill>
              </a:defRPr>
            </a:lvl1pPr>
            <a:lvl2pPr lvl="1">
              <a:spcBef>
                <a:spcPts val="0"/>
              </a:spcBef>
              <a:spcAft>
                <a:spcPts val="0"/>
              </a:spcAft>
              <a:buClr>
                <a:schemeClr val="lt1"/>
              </a:buClr>
              <a:buSzPts val="6800"/>
              <a:buNone/>
              <a:defRPr sz="6800">
                <a:solidFill>
                  <a:schemeClr val="lt1"/>
                </a:solidFill>
              </a:defRPr>
            </a:lvl2pPr>
            <a:lvl3pPr lvl="2">
              <a:spcBef>
                <a:spcPts val="0"/>
              </a:spcBef>
              <a:spcAft>
                <a:spcPts val="0"/>
              </a:spcAft>
              <a:buClr>
                <a:schemeClr val="lt1"/>
              </a:buClr>
              <a:buSzPts val="6800"/>
              <a:buNone/>
              <a:defRPr sz="6800">
                <a:solidFill>
                  <a:schemeClr val="lt1"/>
                </a:solidFill>
              </a:defRPr>
            </a:lvl3pPr>
            <a:lvl4pPr lvl="3">
              <a:spcBef>
                <a:spcPts val="0"/>
              </a:spcBef>
              <a:spcAft>
                <a:spcPts val="0"/>
              </a:spcAft>
              <a:buClr>
                <a:schemeClr val="lt1"/>
              </a:buClr>
              <a:buSzPts val="6800"/>
              <a:buNone/>
              <a:defRPr sz="6800">
                <a:solidFill>
                  <a:schemeClr val="lt1"/>
                </a:solidFill>
              </a:defRPr>
            </a:lvl4pPr>
            <a:lvl5pPr lvl="4">
              <a:spcBef>
                <a:spcPts val="0"/>
              </a:spcBef>
              <a:spcAft>
                <a:spcPts val="0"/>
              </a:spcAft>
              <a:buClr>
                <a:schemeClr val="lt1"/>
              </a:buClr>
              <a:buSzPts val="6800"/>
              <a:buNone/>
              <a:defRPr sz="6800">
                <a:solidFill>
                  <a:schemeClr val="lt1"/>
                </a:solidFill>
              </a:defRPr>
            </a:lvl5pPr>
            <a:lvl6pPr lvl="5">
              <a:spcBef>
                <a:spcPts val="0"/>
              </a:spcBef>
              <a:spcAft>
                <a:spcPts val="0"/>
              </a:spcAft>
              <a:buClr>
                <a:schemeClr val="lt1"/>
              </a:buClr>
              <a:buSzPts val="6800"/>
              <a:buNone/>
              <a:defRPr sz="6800">
                <a:solidFill>
                  <a:schemeClr val="lt1"/>
                </a:solidFill>
              </a:defRPr>
            </a:lvl6pPr>
            <a:lvl7pPr lvl="6">
              <a:spcBef>
                <a:spcPts val="0"/>
              </a:spcBef>
              <a:spcAft>
                <a:spcPts val="0"/>
              </a:spcAft>
              <a:buClr>
                <a:schemeClr val="lt1"/>
              </a:buClr>
              <a:buSzPts val="6800"/>
              <a:buNone/>
              <a:defRPr sz="6800">
                <a:solidFill>
                  <a:schemeClr val="lt1"/>
                </a:solidFill>
              </a:defRPr>
            </a:lvl7pPr>
            <a:lvl8pPr lvl="7">
              <a:spcBef>
                <a:spcPts val="0"/>
              </a:spcBef>
              <a:spcAft>
                <a:spcPts val="0"/>
              </a:spcAft>
              <a:buClr>
                <a:schemeClr val="lt1"/>
              </a:buClr>
              <a:buSzPts val="6800"/>
              <a:buNone/>
              <a:defRPr sz="6800">
                <a:solidFill>
                  <a:schemeClr val="lt1"/>
                </a:solidFill>
              </a:defRPr>
            </a:lvl8pPr>
            <a:lvl9pPr lvl="8">
              <a:spcBef>
                <a:spcPts val="0"/>
              </a:spcBef>
              <a:spcAft>
                <a:spcPts val="0"/>
              </a:spcAft>
              <a:buClr>
                <a:schemeClr val="lt1"/>
              </a:buClr>
              <a:buSzPts val="6800"/>
              <a:buNone/>
              <a:defRPr sz="6800">
                <a:solidFill>
                  <a:schemeClr val="lt1"/>
                </a:solidFill>
              </a:defRPr>
            </a:lvl9pPr>
          </a:lstStyle>
          <a:p/>
        </p:txBody>
      </p:sp>
      <p:sp>
        <p:nvSpPr>
          <p:cNvPr id="20" name="Google Shape;20;p3"/>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1" name="Shape 21"/>
        <p:cNvGrpSpPr/>
        <p:nvPr/>
      </p:nvGrpSpPr>
      <p:grpSpPr>
        <a:xfrm>
          <a:off x="0" y="0"/>
          <a:ext cx="0" cy="0"/>
          <a:chOff x="0" y="0"/>
          <a:chExt cx="0" cy="0"/>
        </a:xfrm>
      </p:grpSpPr>
      <p:sp>
        <p:nvSpPr>
          <p:cNvPr id="22" name="Google Shape;22;p4"/>
          <p:cNvSpPr txBox="1"/>
          <p:nvPr>
            <p:ph type="title"/>
          </p:nvPr>
        </p:nvSpPr>
        <p:spPr>
          <a:xfrm>
            <a:off x="311700" y="593367"/>
            <a:ext cx="8520600" cy="7635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3" name="Google Shape;23;p4"/>
          <p:cNvSpPr txBox="1"/>
          <p:nvPr>
            <p:ph idx="1" type="body"/>
          </p:nvPr>
        </p:nvSpPr>
        <p:spPr>
          <a:xfrm>
            <a:off x="311700" y="1536633"/>
            <a:ext cx="8520600" cy="45552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4" name="Google Shape;24;p4"/>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5" name="Shape 25"/>
        <p:cNvGrpSpPr/>
        <p:nvPr/>
      </p:nvGrpSpPr>
      <p:grpSpPr>
        <a:xfrm>
          <a:off x="0" y="0"/>
          <a:ext cx="0" cy="0"/>
          <a:chOff x="0" y="0"/>
          <a:chExt cx="0" cy="0"/>
        </a:xfrm>
      </p:grpSpPr>
      <p:sp>
        <p:nvSpPr>
          <p:cNvPr id="26" name="Google Shape;26;p5"/>
          <p:cNvSpPr txBox="1"/>
          <p:nvPr>
            <p:ph type="title"/>
          </p:nvPr>
        </p:nvSpPr>
        <p:spPr>
          <a:xfrm>
            <a:off x="311700" y="593367"/>
            <a:ext cx="8520600" cy="7635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7" name="Google Shape;27;p5"/>
          <p:cNvSpPr txBox="1"/>
          <p:nvPr>
            <p:ph idx="1" type="body"/>
          </p:nvPr>
        </p:nvSpPr>
        <p:spPr>
          <a:xfrm>
            <a:off x="311700" y="1536633"/>
            <a:ext cx="3999900" cy="45552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8" name="Google Shape;28;p5"/>
          <p:cNvSpPr txBox="1"/>
          <p:nvPr>
            <p:ph idx="2" type="body"/>
          </p:nvPr>
        </p:nvSpPr>
        <p:spPr>
          <a:xfrm>
            <a:off x="4832400" y="1536633"/>
            <a:ext cx="3999900" cy="45552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9" name="Google Shape;29;p5"/>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0" name="Shape 30"/>
        <p:cNvGrpSpPr/>
        <p:nvPr/>
      </p:nvGrpSpPr>
      <p:grpSpPr>
        <a:xfrm>
          <a:off x="0" y="0"/>
          <a:ext cx="0" cy="0"/>
          <a:chOff x="0" y="0"/>
          <a:chExt cx="0" cy="0"/>
        </a:xfrm>
      </p:grpSpPr>
      <p:sp>
        <p:nvSpPr>
          <p:cNvPr id="31" name="Google Shape;31;p6"/>
          <p:cNvSpPr txBox="1"/>
          <p:nvPr>
            <p:ph type="title"/>
          </p:nvPr>
        </p:nvSpPr>
        <p:spPr>
          <a:xfrm>
            <a:off x="311700" y="593367"/>
            <a:ext cx="8520600" cy="7635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2" name="Google Shape;32;p6"/>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3" name="Shape 33"/>
        <p:cNvGrpSpPr/>
        <p:nvPr/>
      </p:nvGrpSpPr>
      <p:grpSpPr>
        <a:xfrm>
          <a:off x="0" y="0"/>
          <a:ext cx="0" cy="0"/>
          <a:chOff x="0" y="0"/>
          <a:chExt cx="0" cy="0"/>
        </a:xfrm>
      </p:grpSpPr>
      <p:sp>
        <p:nvSpPr>
          <p:cNvPr id="34" name="Google Shape;34;p7"/>
          <p:cNvSpPr txBox="1"/>
          <p:nvPr>
            <p:ph type="title"/>
          </p:nvPr>
        </p:nvSpPr>
        <p:spPr>
          <a:xfrm>
            <a:off x="311700" y="842400"/>
            <a:ext cx="2808000" cy="1007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5" name="Google Shape;35;p7"/>
          <p:cNvSpPr txBox="1"/>
          <p:nvPr>
            <p:ph idx="1" type="body"/>
          </p:nvPr>
        </p:nvSpPr>
        <p:spPr>
          <a:xfrm>
            <a:off x="311700" y="1987833"/>
            <a:ext cx="2808000" cy="41040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6" name="Google Shape;36;p7"/>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3"/>
        </a:solidFill>
      </p:bgPr>
    </p:bg>
    <p:spTree>
      <p:nvGrpSpPr>
        <p:cNvPr id="37" name="Shape 37"/>
        <p:cNvGrpSpPr/>
        <p:nvPr/>
      </p:nvGrpSpPr>
      <p:grpSpPr>
        <a:xfrm>
          <a:off x="0" y="0"/>
          <a:ext cx="0" cy="0"/>
          <a:chOff x="0" y="0"/>
          <a:chExt cx="0" cy="0"/>
        </a:xfrm>
      </p:grpSpPr>
      <p:sp>
        <p:nvSpPr>
          <p:cNvPr id="38" name="Google Shape;38;p8"/>
          <p:cNvSpPr txBox="1"/>
          <p:nvPr>
            <p:ph type="title"/>
          </p:nvPr>
        </p:nvSpPr>
        <p:spPr>
          <a:xfrm>
            <a:off x="490250" y="701800"/>
            <a:ext cx="5683800" cy="54543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39" name="Google Shape;39;p8"/>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40" name="Shape 40"/>
        <p:cNvGrpSpPr/>
        <p:nvPr/>
      </p:nvGrpSpPr>
      <p:grpSpPr>
        <a:xfrm>
          <a:off x="0" y="0"/>
          <a:ext cx="0" cy="0"/>
          <a:chOff x="0" y="0"/>
          <a:chExt cx="0" cy="0"/>
        </a:xfrm>
      </p:grpSpPr>
      <p:sp>
        <p:nvSpPr>
          <p:cNvPr id="41" name="Google Shape;41;p9"/>
          <p:cNvSpPr/>
          <p:nvPr/>
        </p:nvSpPr>
        <p:spPr>
          <a:xfrm>
            <a:off x="4572000" y="133"/>
            <a:ext cx="4572000" cy="68580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2" name="Google Shape;42;p9"/>
          <p:cNvCxnSpPr/>
          <p:nvPr/>
        </p:nvCxnSpPr>
        <p:spPr>
          <a:xfrm>
            <a:off x="5029675" y="5994000"/>
            <a:ext cx="468300" cy="0"/>
          </a:xfrm>
          <a:prstGeom prst="straightConnector1">
            <a:avLst/>
          </a:prstGeom>
          <a:noFill/>
          <a:ln cap="flat" cmpd="sng" w="19050">
            <a:solidFill>
              <a:schemeClr val="lt1"/>
            </a:solidFill>
            <a:prstDash val="solid"/>
            <a:round/>
            <a:headEnd len="sm" w="sm" type="none"/>
            <a:tailEnd len="sm" w="sm" type="none"/>
          </a:ln>
        </p:spPr>
      </p:cxnSp>
      <p:sp>
        <p:nvSpPr>
          <p:cNvPr id="43" name="Google Shape;43;p9"/>
          <p:cNvSpPr txBox="1"/>
          <p:nvPr>
            <p:ph type="title"/>
          </p:nvPr>
        </p:nvSpPr>
        <p:spPr>
          <a:xfrm>
            <a:off x="265500" y="1834132"/>
            <a:ext cx="4045200" cy="2069100"/>
          </a:xfrm>
          <a:prstGeom prst="rect">
            <a:avLst/>
          </a:prstGeom>
        </p:spPr>
        <p:txBody>
          <a:bodyPr anchorCtr="0" anchor="b" bIns="91425" lIns="91425" spcFirstLastPara="1" rIns="91425" wrap="square" tIns="91425">
            <a:no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44" name="Google Shape;44;p9"/>
          <p:cNvSpPr txBox="1"/>
          <p:nvPr>
            <p:ph idx="1" type="subTitle"/>
          </p:nvPr>
        </p:nvSpPr>
        <p:spPr>
          <a:xfrm>
            <a:off x="265500" y="3974834"/>
            <a:ext cx="4045200" cy="17940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45" name="Google Shape;45;p9"/>
          <p:cNvSpPr txBox="1"/>
          <p:nvPr>
            <p:ph idx="2" type="body"/>
          </p:nvPr>
        </p:nvSpPr>
        <p:spPr>
          <a:xfrm>
            <a:off x="4939500" y="965600"/>
            <a:ext cx="3837000" cy="49269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46" name="Google Shape;46;p9"/>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7" name="Shape 47"/>
        <p:cNvGrpSpPr/>
        <p:nvPr/>
      </p:nvGrpSpPr>
      <p:grpSpPr>
        <a:xfrm>
          <a:off x="0" y="0"/>
          <a:ext cx="0" cy="0"/>
          <a:chOff x="0" y="0"/>
          <a:chExt cx="0" cy="0"/>
        </a:xfrm>
      </p:grpSpPr>
      <p:sp>
        <p:nvSpPr>
          <p:cNvPr id="48" name="Google Shape;48;p10"/>
          <p:cNvSpPr txBox="1"/>
          <p:nvPr>
            <p:ph idx="1" type="body"/>
          </p:nvPr>
        </p:nvSpPr>
        <p:spPr>
          <a:xfrm>
            <a:off x="319500" y="5644967"/>
            <a:ext cx="5998800" cy="7983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Clr>
                <a:schemeClr val="accent3"/>
              </a:buClr>
              <a:buSzPts val="1800"/>
              <a:buFont typeface="Alfa Slab One"/>
              <a:buNone/>
              <a:defRPr>
                <a:solidFill>
                  <a:schemeClr val="accent3"/>
                </a:solidFill>
                <a:latin typeface="Alfa Slab One"/>
                <a:ea typeface="Alfa Slab One"/>
                <a:cs typeface="Alfa Slab One"/>
                <a:sym typeface="Alfa Slab One"/>
              </a:defRPr>
            </a:lvl1pPr>
          </a:lstStyle>
          <a:p/>
        </p:txBody>
      </p:sp>
      <p:sp>
        <p:nvSpPr>
          <p:cNvPr id="49" name="Google Shape;49;p10"/>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50" name="Shape 50"/>
        <p:cNvGrpSpPr/>
        <p:nvPr/>
      </p:nvGrpSpPr>
      <p:grpSpPr>
        <a:xfrm>
          <a:off x="0" y="0"/>
          <a:ext cx="0" cy="0"/>
          <a:chOff x="0" y="0"/>
          <a:chExt cx="0" cy="0"/>
        </a:xfrm>
      </p:grpSpPr>
      <p:sp>
        <p:nvSpPr>
          <p:cNvPr id="51" name="Google Shape;51;p11"/>
          <p:cNvSpPr txBox="1"/>
          <p:nvPr>
            <p:ph hasCustomPrompt="1" type="title"/>
          </p:nvPr>
        </p:nvSpPr>
        <p:spPr>
          <a:xfrm>
            <a:off x="311700" y="1557233"/>
            <a:ext cx="8520600" cy="26400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dk1"/>
              </a:buClr>
              <a:buSzPts val="11000"/>
              <a:buNone/>
              <a:defRPr sz="11000">
                <a:solidFill>
                  <a:schemeClr val="dk1"/>
                </a:solidFill>
              </a:defRPr>
            </a:lvl1pPr>
            <a:lvl2pPr lvl="1" algn="ctr">
              <a:spcBef>
                <a:spcPts val="0"/>
              </a:spcBef>
              <a:spcAft>
                <a:spcPts val="0"/>
              </a:spcAft>
              <a:buClr>
                <a:schemeClr val="dk1"/>
              </a:buClr>
              <a:buSzPts val="11000"/>
              <a:buNone/>
              <a:defRPr sz="11000">
                <a:solidFill>
                  <a:schemeClr val="dk1"/>
                </a:solidFill>
              </a:defRPr>
            </a:lvl2pPr>
            <a:lvl3pPr lvl="2" algn="ctr">
              <a:spcBef>
                <a:spcPts val="0"/>
              </a:spcBef>
              <a:spcAft>
                <a:spcPts val="0"/>
              </a:spcAft>
              <a:buClr>
                <a:schemeClr val="dk1"/>
              </a:buClr>
              <a:buSzPts val="11000"/>
              <a:buNone/>
              <a:defRPr sz="11000">
                <a:solidFill>
                  <a:schemeClr val="dk1"/>
                </a:solidFill>
              </a:defRPr>
            </a:lvl3pPr>
            <a:lvl4pPr lvl="3" algn="ctr">
              <a:spcBef>
                <a:spcPts val="0"/>
              </a:spcBef>
              <a:spcAft>
                <a:spcPts val="0"/>
              </a:spcAft>
              <a:buClr>
                <a:schemeClr val="dk1"/>
              </a:buClr>
              <a:buSzPts val="11000"/>
              <a:buNone/>
              <a:defRPr sz="11000">
                <a:solidFill>
                  <a:schemeClr val="dk1"/>
                </a:solidFill>
              </a:defRPr>
            </a:lvl4pPr>
            <a:lvl5pPr lvl="4" algn="ctr">
              <a:spcBef>
                <a:spcPts val="0"/>
              </a:spcBef>
              <a:spcAft>
                <a:spcPts val="0"/>
              </a:spcAft>
              <a:buClr>
                <a:schemeClr val="dk1"/>
              </a:buClr>
              <a:buSzPts val="11000"/>
              <a:buNone/>
              <a:defRPr sz="11000">
                <a:solidFill>
                  <a:schemeClr val="dk1"/>
                </a:solidFill>
              </a:defRPr>
            </a:lvl5pPr>
            <a:lvl6pPr lvl="5" algn="ctr">
              <a:spcBef>
                <a:spcPts val="0"/>
              </a:spcBef>
              <a:spcAft>
                <a:spcPts val="0"/>
              </a:spcAft>
              <a:buClr>
                <a:schemeClr val="dk1"/>
              </a:buClr>
              <a:buSzPts val="11000"/>
              <a:buNone/>
              <a:defRPr sz="11000">
                <a:solidFill>
                  <a:schemeClr val="dk1"/>
                </a:solidFill>
              </a:defRPr>
            </a:lvl6pPr>
            <a:lvl7pPr lvl="6" algn="ctr">
              <a:spcBef>
                <a:spcPts val="0"/>
              </a:spcBef>
              <a:spcAft>
                <a:spcPts val="0"/>
              </a:spcAft>
              <a:buClr>
                <a:schemeClr val="dk1"/>
              </a:buClr>
              <a:buSzPts val="11000"/>
              <a:buNone/>
              <a:defRPr sz="11000">
                <a:solidFill>
                  <a:schemeClr val="dk1"/>
                </a:solidFill>
              </a:defRPr>
            </a:lvl7pPr>
            <a:lvl8pPr lvl="7" algn="ctr">
              <a:spcBef>
                <a:spcPts val="0"/>
              </a:spcBef>
              <a:spcAft>
                <a:spcPts val="0"/>
              </a:spcAft>
              <a:buClr>
                <a:schemeClr val="dk1"/>
              </a:buClr>
              <a:buSzPts val="11000"/>
              <a:buNone/>
              <a:defRPr sz="11000">
                <a:solidFill>
                  <a:schemeClr val="dk1"/>
                </a:solidFill>
              </a:defRPr>
            </a:lvl8pPr>
            <a:lvl9pPr lvl="8" algn="ctr">
              <a:spcBef>
                <a:spcPts val="0"/>
              </a:spcBef>
              <a:spcAft>
                <a:spcPts val="0"/>
              </a:spcAft>
              <a:buClr>
                <a:schemeClr val="dk1"/>
              </a:buClr>
              <a:buSzPts val="11000"/>
              <a:buNone/>
              <a:defRPr sz="11000">
                <a:solidFill>
                  <a:schemeClr val="dk1"/>
                </a:solidFill>
              </a:defRPr>
            </a:lvl9pPr>
          </a:lstStyle>
          <a:p>
            <a:r>
              <a:t>xx%</a:t>
            </a:r>
          </a:p>
        </p:txBody>
      </p:sp>
      <p:sp>
        <p:nvSpPr>
          <p:cNvPr id="52" name="Google Shape;52;p11"/>
          <p:cNvSpPr txBox="1"/>
          <p:nvPr>
            <p:ph idx="1" type="body"/>
          </p:nvPr>
        </p:nvSpPr>
        <p:spPr>
          <a:xfrm>
            <a:off x="311700" y="4299000"/>
            <a:ext cx="8520600" cy="14289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53" name="Google Shape;53;p11"/>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54" name="Shape 54"/>
        <p:cNvGrpSpPr/>
        <p:nvPr/>
      </p:nvGrpSpPr>
      <p:grpSpPr>
        <a:xfrm>
          <a:off x="0" y="0"/>
          <a:ext cx="0" cy="0"/>
          <a:chOff x="0" y="0"/>
          <a:chExt cx="0" cy="0"/>
        </a:xfrm>
      </p:grpSpPr>
      <p:sp>
        <p:nvSpPr>
          <p:cNvPr id="55" name="Google Shape;55;p12"/>
          <p:cNvSpPr txBox="1"/>
          <p:nvPr>
            <p:ph idx="12" type="sldNum"/>
          </p:nvPr>
        </p:nvSpPr>
        <p:spPr>
          <a:xfrm>
            <a:off x="8472458" y="6217622"/>
            <a:ext cx="548700" cy="5247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56" name="Shape 56"/>
        <p:cNvGrpSpPr/>
        <p:nvPr/>
      </p:nvGrpSpPr>
      <p:grpSpPr>
        <a:xfrm>
          <a:off x="0" y="0"/>
          <a:ext cx="0" cy="0"/>
          <a:chOff x="0" y="0"/>
          <a:chExt cx="0" cy="0"/>
        </a:xfrm>
      </p:grpSpPr>
      <p:sp>
        <p:nvSpPr>
          <p:cNvPr id="57" name="Google Shape;57;p13"/>
          <p:cNvSpPr txBox="1"/>
          <p:nvPr>
            <p:ph type="title"/>
          </p:nvPr>
        </p:nvSpPr>
        <p:spPr>
          <a:xfrm>
            <a:off x="457200" y="267494"/>
            <a:ext cx="8229600" cy="1398900"/>
          </a:xfrm>
          <a:prstGeom prst="rect">
            <a:avLst/>
          </a:prstGeom>
          <a:noFill/>
          <a:ln>
            <a:noFill/>
          </a:ln>
        </p:spPr>
        <p:txBody>
          <a:bodyPr anchorCtr="0" anchor="ctr" bIns="91425" lIns="91425" spcFirstLastPara="1" rIns="91425" wrap="square" tIns="91425">
            <a:noAutofit/>
          </a:bodyPr>
          <a:lstStyle>
            <a:lvl1pPr lvl="0" marL="484632" rtl="0" algn="l">
              <a:spcBef>
                <a:spcPts val="0"/>
              </a:spcBef>
              <a:spcAft>
                <a:spcPts val="0"/>
              </a:spcAft>
              <a:buClr>
                <a:srgbClr val="8D96BF"/>
              </a:buClr>
              <a:buSzPts val="3000"/>
              <a:buFont typeface="Questrial"/>
              <a:buNone/>
              <a:defRPr sz="4200">
                <a:solidFill>
                  <a:srgbClr val="8D96BF"/>
                </a:solidFill>
                <a:latin typeface="Questrial"/>
                <a:ea typeface="Questrial"/>
                <a:cs typeface="Questrial"/>
                <a:sym typeface="Questrial"/>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58" name="Google Shape;58;p13"/>
          <p:cNvSpPr txBox="1"/>
          <p:nvPr>
            <p:ph idx="1" type="body"/>
          </p:nvPr>
        </p:nvSpPr>
        <p:spPr>
          <a:xfrm>
            <a:off x="457200" y="1882808"/>
            <a:ext cx="8229600" cy="4572000"/>
          </a:xfrm>
          <a:prstGeom prst="rect">
            <a:avLst/>
          </a:prstGeom>
          <a:noFill/>
          <a:ln>
            <a:noFill/>
          </a:ln>
        </p:spPr>
        <p:txBody>
          <a:bodyPr anchorCtr="0" anchor="t" bIns="91425" lIns="91425" spcFirstLastPara="1" rIns="91425" wrap="square" tIns="91425">
            <a:noAutofit/>
          </a:bodyPr>
          <a:lstStyle>
            <a:lvl1pPr indent="-342900" lvl="0" marL="457200" rtl="0" algn="l">
              <a:spcBef>
                <a:spcPts val="600"/>
              </a:spcBef>
              <a:spcAft>
                <a:spcPts val="0"/>
              </a:spcAft>
              <a:buClr>
                <a:schemeClr val="accent1"/>
              </a:buClr>
              <a:buSzPts val="1800"/>
              <a:buFont typeface="Noto Sans Symbols"/>
              <a:buChar char="⦿"/>
              <a:defRPr sz="3000">
                <a:solidFill>
                  <a:schemeClr val="lt1"/>
                </a:solidFill>
                <a:latin typeface="Questrial"/>
                <a:ea typeface="Questrial"/>
                <a:cs typeface="Questrial"/>
                <a:sym typeface="Questrial"/>
              </a:defRPr>
            </a:lvl1pPr>
            <a:lvl2pPr indent="-317500" lvl="1" marL="914400" rtl="0" algn="l">
              <a:spcBef>
                <a:spcPts val="1600"/>
              </a:spcBef>
              <a:spcAft>
                <a:spcPts val="0"/>
              </a:spcAft>
              <a:buClr>
                <a:schemeClr val="accent1"/>
              </a:buClr>
              <a:buSzPts val="1400"/>
              <a:buFont typeface="Verdana"/>
              <a:buChar char="›"/>
              <a:defRPr sz="2600">
                <a:solidFill>
                  <a:schemeClr val="lt1"/>
                </a:solidFill>
                <a:latin typeface="Questrial"/>
                <a:ea typeface="Questrial"/>
                <a:cs typeface="Questrial"/>
                <a:sym typeface="Questrial"/>
              </a:defRPr>
            </a:lvl2pPr>
            <a:lvl3pPr indent="-317500" lvl="2" marL="1371600" rtl="0" algn="l">
              <a:spcBef>
                <a:spcPts val="1600"/>
              </a:spcBef>
              <a:spcAft>
                <a:spcPts val="0"/>
              </a:spcAft>
              <a:buClr>
                <a:schemeClr val="accent1"/>
              </a:buClr>
              <a:buSzPts val="1400"/>
              <a:buFont typeface="Noto Sans Symbols"/>
              <a:buChar char="⚫"/>
              <a:defRPr sz="2400">
                <a:solidFill>
                  <a:schemeClr val="lt1"/>
                </a:solidFill>
                <a:latin typeface="Questrial"/>
                <a:ea typeface="Questrial"/>
                <a:cs typeface="Questrial"/>
                <a:sym typeface="Questrial"/>
              </a:defRPr>
            </a:lvl3pPr>
            <a:lvl4pPr indent="-317500" lvl="3" marL="1828800" rtl="0" algn="l">
              <a:spcBef>
                <a:spcPts val="1600"/>
              </a:spcBef>
              <a:spcAft>
                <a:spcPts val="0"/>
              </a:spcAft>
              <a:buClr>
                <a:schemeClr val="accent1"/>
              </a:buClr>
              <a:buSzPts val="1400"/>
              <a:buFont typeface="Noto Sans Symbols"/>
              <a:buChar char="⚫"/>
              <a:defRPr sz="2000">
                <a:solidFill>
                  <a:schemeClr val="lt1"/>
                </a:solidFill>
                <a:latin typeface="Questrial"/>
                <a:ea typeface="Questrial"/>
                <a:cs typeface="Questrial"/>
                <a:sym typeface="Questrial"/>
              </a:defRPr>
            </a:lvl4pPr>
            <a:lvl5pPr indent="-317500" lvl="4" marL="2286000" rtl="0" algn="l">
              <a:spcBef>
                <a:spcPts val="1600"/>
              </a:spcBef>
              <a:spcAft>
                <a:spcPts val="0"/>
              </a:spcAft>
              <a:buClr>
                <a:srgbClr val="A4A9BF"/>
              </a:buClr>
              <a:buSzPts val="1400"/>
              <a:buFont typeface="Noto Sans Symbols"/>
              <a:buChar char="⚫"/>
              <a:defRPr sz="1900">
                <a:solidFill>
                  <a:schemeClr val="lt1"/>
                </a:solidFill>
                <a:latin typeface="Questrial"/>
                <a:ea typeface="Questrial"/>
                <a:cs typeface="Questrial"/>
                <a:sym typeface="Questrial"/>
              </a:defRPr>
            </a:lvl5pPr>
            <a:lvl6pPr indent="-317500" lvl="5" marL="2743200" rtl="0" algn="l">
              <a:spcBef>
                <a:spcPts val="1600"/>
              </a:spcBef>
              <a:spcAft>
                <a:spcPts val="0"/>
              </a:spcAft>
              <a:buClr>
                <a:srgbClr val="A4A9BF"/>
              </a:buClr>
              <a:buSzPts val="1400"/>
              <a:buFont typeface="Noto Sans Symbols"/>
              <a:buChar char="⚫"/>
              <a:defRPr sz="1800">
                <a:solidFill>
                  <a:schemeClr val="lt1"/>
                </a:solidFill>
                <a:latin typeface="Questrial"/>
                <a:ea typeface="Questrial"/>
                <a:cs typeface="Questrial"/>
                <a:sym typeface="Questrial"/>
              </a:defRPr>
            </a:lvl6pPr>
            <a:lvl7pPr indent="-317500" lvl="6" marL="3200400" rtl="0" algn="l">
              <a:spcBef>
                <a:spcPts val="1600"/>
              </a:spcBef>
              <a:spcAft>
                <a:spcPts val="0"/>
              </a:spcAft>
              <a:buClr>
                <a:srgbClr val="A4A9BF"/>
              </a:buClr>
              <a:buSzPts val="1400"/>
              <a:buFont typeface="Noto Sans Symbols"/>
              <a:buChar char="⚫"/>
              <a:defRPr sz="1600">
                <a:solidFill>
                  <a:schemeClr val="lt1"/>
                </a:solidFill>
                <a:latin typeface="Questrial"/>
                <a:ea typeface="Questrial"/>
                <a:cs typeface="Questrial"/>
                <a:sym typeface="Questrial"/>
              </a:defRPr>
            </a:lvl7pPr>
            <a:lvl8pPr indent="-317500" lvl="7" marL="3657600" rtl="0" algn="l">
              <a:spcBef>
                <a:spcPts val="1600"/>
              </a:spcBef>
              <a:spcAft>
                <a:spcPts val="0"/>
              </a:spcAft>
              <a:buClr>
                <a:srgbClr val="A4A9BF"/>
              </a:buClr>
              <a:buSzPts val="1400"/>
              <a:buFont typeface="Noto Sans Symbols"/>
              <a:buChar char="⚫"/>
              <a:defRPr sz="1600">
                <a:solidFill>
                  <a:schemeClr val="lt1"/>
                </a:solidFill>
                <a:latin typeface="Questrial"/>
                <a:ea typeface="Questrial"/>
                <a:cs typeface="Questrial"/>
                <a:sym typeface="Questrial"/>
              </a:defRPr>
            </a:lvl8pPr>
            <a:lvl9pPr indent="-317500" lvl="8" marL="4114800" rtl="0" algn="l">
              <a:spcBef>
                <a:spcPts val="1600"/>
              </a:spcBef>
              <a:spcAft>
                <a:spcPts val="1600"/>
              </a:spcAft>
              <a:buClr>
                <a:srgbClr val="A4A9BF"/>
              </a:buClr>
              <a:buSzPts val="1400"/>
              <a:buFont typeface="Noto Sans Symbols"/>
              <a:buChar char="⚫"/>
              <a:defRPr sz="1600">
                <a:solidFill>
                  <a:schemeClr val="lt1"/>
                </a:solidFill>
                <a:latin typeface="Questrial"/>
                <a:ea typeface="Questrial"/>
                <a:cs typeface="Questrial"/>
                <a:sym typeface="Questrial"/>
              </a:defRPr>
            </a:lvl9pPr>
          </a:lstStyle>
          <a:p/>
        </p:txBody>
      </p:sp>
      <p:sp>
        <p:nvSpPr>
          <p:cNvPr id="59" name="Google Shape;59;p13"/>
          <p:cNvSpPr txBox="1"/>
          <p:nvPr>
            <p:ph idx="10" type="dt"/>
          </p:nvPr>
        </p:nvSpPr>
        <p:spPr>
          <a:xfrm>
            <a:off x="4791456" y="6480048"/>
            <a:ext cx="2133600" cy="301800"/>
          </a:xfrm>
          <a:prstGeom prst="rect">
            <a:avLst/>
          </a:prstGeom>
          <a:noFill/>
          <a:ln>
            <a:noFill/>
          </a:ln>
        </p:spPr>
        <p:txBody>
          <a:bodyPr anchorCtr="0" anchor="b" bIns="91425" lIns="91425" spcFirstLastPara="1" rIns="91425" wrap="square" tIns="91425">
            <a:noAutofit/>
          </a:bodyPr>
          <a:lstStyle>
            <a:lvl1pPr indent="-88900" lvl="0" marL="0" marR="0" rtl="0" algn="l">
              <a:spcBef>
                <a:spcPts val="0"/>
              </a:spcBef>
              <a:spcAft>
                <a:spcPts val="0"/>
              </a:spcAft>
              <a:buSzPts val="1400"/>
              <a:buChar char="●"/>
              <a:defRPr b="0" i="0" sz="1000" u="none" cap="none" strike="noStrike">
                <a:solidFill>
                  <a:schemeClr val="lt1"/>
                </a:solidFill>
                <a:latin typeface="Questrial"/>
                <a:ea typeface="Questrial"/>
                <a:cs typeface="Questrial"/>
                <a:sym typeface="Questrial"/>
              </a:defRPr>
            </a:lvl1pPr>
            <a:lvl2pPr indent="-88900" lvl="1" marL="4572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2pPr>
            <a:lvl3pPr indent="-88900" lvl="2" marL="9144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3pPr>
            <a:lvl4pPr indent="-88900" lvl="3" marL="13716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4pPr>
            <a:lvl5pPr indent="-88900" lvl="4" marL="18288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5pPr>
            <a:lvl6pPr indent="-88900" lvl="5" marL="22860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6pPr>
            <a:lvl7pPr indent="-88900" lvl="6" marL="27432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7pPr>
            <a:lvl8pPr indent="-88900" lvl="7" marL="32004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8pPr>
            <a:lvl9pPr indent="-88900" lvl="8" marL="36576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9pPr>
          </a:lstStyle>
          <a:p/>
        </p:txBody>
      </p:sp>
      <p:sp>
        <p:nvSpPr>
          <p:cNvPr id="60" name="Google Shape;60;p13"/>
          <p:cNvSpPr txBox="1"/>
          <p:nvPr>
            <p:ph idx="11" type="ftr"/>
          </p:nvPr>
        </p:nvSpPr>
        <p:spPr>
          <a:xfrm>
            <a:off x="457200" y="6480969"/>
            <a:ext cx="4260000" cy="300900"/>
          </a:xfrm>
          <a:prstGeom prst="rect">
            <a:avLst/>
          </a:prstGeom>
          <a:noFill/>
          <a:ln>
            <a:noFill/>
          </a:ln>
        </p:spPr>
        <p:txBody>
          <a:bodyPr anchorCtr="0" anchor="b" bIns="91425" lIns="91425" spcFirstLastPara="1" rIns="91425" wrap="square" tIns="91425">
            <a:noAutofit/>
          </a:bodyPr>
          <a:lstStyle>
            <a:lvl1pPr indent="-88900" lvl="0" marL="0" marR="0" rtl="0" algn="r">
              <a:spcBef>
                <a:spcPts val="0"/>
              </a:spcBef>
              <a:spcAft>
                <a:spcPts val="0"/>
              </a:spcAft>
              <a:buSzPts val="1400"/>
              <a:buChar char="●"/>
              <a:defRPr b="0" i="0" sz="1000" u="none" cap="none" strike="noStrike">
                <a:solidFill>
                  <a:schemeClr val="lt1"/>
                </a:solidFill>
                <a:latin typeface="Questrial"/>
                <a:ea typeface="Questrial"/>
                <a:cs typeface="Questrial"/>
                <a:sym typeface="Questrial"/>
              </a:defRPr>
            </a:lvl1pPr>
            <a:lvl2pPr indent="-88900" lvl="1" marL="4572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2pPr>
            <a:lvl3pPr indent="-88900" lvl="2" marL="9144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3pPr>
            <a:lvl4pPr indent="-88900" lvl="3" marL="13716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4pPr>
            <a:lvl5pPr indent="-88900" lvl="4" marL="18288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5pPr>
            <a:lvl6pPr indent="-88900" lvl="5" marL="22860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6pPr>
            <a:lvl7pPr indent="-88900" lvl="6" marL="27432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7pPr>
            <a:lvl8pPr indent="-88900" lvl="7" marL="32004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8pPr>
            <a:lvl9pPr indent="-88900" lvl="8" marL="3657600" marR="0" rtl="0" algn="l">
              <a:spcBef>
                <a:spcPts val="0"/>
              </a:spcBef>
              <a:spcAft>
                <a:spcPts val="0"/>
              </a:spcAft>
              <a:buSzPts val="1400"/>
              <a:buChar char="■"/>
              <a:defRPr b="0" i="0" sz="1800" u="none" cap="none" strike="noStrike">
                <a:solidFill>
                  <a:schemeClr val="lt1"/>
                </a:solidFill>
                <a:latin typeface="Questrial"/>
                <a:ea typeface="Questrial"/>
                <a:cs typeface="Questrial"/>
                <a:sym typeface="Questrial"/>
              </a:defRPr>
            </a:lvl9pPr>
          </a:lstStyle>
          <a:p/>
        </p:txBody>
      </p:sp>
      <p:sp>
        <p:nvSpPr>
          <p:cNvPr id="61" name="Google Shape;61;p13"/>
          <p:cNvSpPr txBox="1"/>
          <p:nvPr>
            <p:ph idx="12" type="sldNum"/>
          </p:nvPr>
        </p:nvSpPr>
        <p:spPr>
          <a:xfrm>
            <a:off x="7589520" y="6480969"/>
            <a:ext cx="502800" cy="301800"/>
          </a:xfrm>
          <a:prstGeom prst="rect">
            <a:avLst/>
          </a:prstGeom>
          <a:noFill/>
          <a:ln>
            <a:noFill/>
          </a:ln>
        </p:spPr>
        <p:txBody>
          <a:bodyPr anchorCtr="0" anchor="b" bIns="45700" lIns="91425" spcFirstLastPara="1" rIns="91425" wrap="square" tIns="45700">
            <a:noAutofit/>
          </a:bodyPr>
          <a:lstStyle>
            <a:lvl1pPr indent="0" lvl="0" marL="0" marR="0" rtl="0" algn="ctr">
              <a:spcBef>
                <a:spcPts val="0"/>
              </a:spcBef>
              <a:buNone/>
              <a:defRPr b="0" i="0" sz="1200" u="none" cap="none" strike="noStrike">
                <a:solidFill>
                  <a:schemeClr val="lt1"/>
                </a:solidFill>
                <a:latin typeface="Questrial"/>
                <a:ea typeface="Questrial"/>
                <a:cs typeface="Questrial"/>
                <a:sym typeface="Questrial"/>
              </a:defRPr>
            </a:lvl1pPr>
            <a:lvl2pPr indent="0" lvl="1" marL="0" marR="0" rtl="0" algn="ctr">
              <a:spcBef>
                <a:spcPts val="0"/>
              </a:spcBef>
              <a:buNone/>
              <a:defRPr b="0" i="0" sz="1200" u="none" cap="none" strike="noStrike">
                <a:solidFill>
                  <a:schemeClr val="lt1"/>
                </a:solidFill>
                <a:latin typeface="Questrial"/>
                <a:ea typeface="Questrial"/>
                <a:cs typeface="Questrial"/>
                <a:sym typeface="Questrial"/>
              </a:defRPr>
            </a:lvl2pPr>
            <a:lvl3pPr indent="0" lvl="2" marL="0" marR="0" rtl="0" algn="ctr">
              <a:spcBef>
                <a:spcPts val="0"/>
              </a:spcBef>
              <a:buNone/>
              <a:defRPr b="0" i="0" sz="1200" u="none" cap="none" strike="noStrike">
                <a:solidFill>
                  <a:schemeClr val="lt1"/>
                </a:solidFill>
                <a:latin typeface="Questrial"/>
                <a:ea typeface="Questrial"/>
                <a:cs typeface="Questrial"/>
                <a:sym typeface="Questrial"/>
              </a:defRPr>
            </a:lvl3pPr>
            <a:lvl4pPr indent="0" lvl="3" marL="0" marR="0" rtl="0" algn="ctr">
              <a:spcBef>
                <a:spcPts val="0"/>
              </a:spcBef>
              <a:buNone/>
              <a:defRPr b="0" i="0" sz="1200" u="none" cap="none" strike="noStrike">
                <a:solidFill>
                  <a:schemeClr val="lt1"/>
                </a:solidFill>
                <a:latin typeface="Questrial"/>
                <a:ea typeface="Questrial"/>
                <a:cs typeface="Questrial"/>
                <a:sym typeface="Questrial"/>
              </a:defRPr>
            </a:lvl4pPr>
            <a:lvl5pPr indent="0" lvl="4" marL="0" marR="0" rtl="0" algn="ctr">
              <a:spcBef>
                <a:spcPts val="0"/>
              </a:spcBef>
              <a:buNone/>
              <a:defRPr b="0" i="0" sz="1200" u="none" cap="none" strike="noStrike">
                <a:solidFill>
                  <a:schemeClr val="lt1"/>
                </a:solidFill>
                <a:latin typeface="Questrial"/>
                <a:ea typeface="Questrial"/>
                <a:cs typeface="Questrial"/>
                <a:sym typeface="Questrial"/>
              </a:defRPr>
            </a:lvl5pPr>
            <a:lvl6pPr indent="0" lvl="5" marL="0" marR="0" rtl="0" algn="ctr">
              <a:spcBef>
                <a:spcPts val="0"/>
              </a:spcBef>
              <a:buNone/>
              <a:defRPr b="0" i="0" sz="1200" u="none" cap="none" strike="noStrike">
                <a:solidFill>
                  <a:schemeClr val="lt1"/>
                </a:solidFill>
                <a:latin typeface="Questrial"/>
                <a:ea typeface="Questrial"/>
                <a:cs typeface="Questrial"/>
                <a:sym typeface="Questrial"/>
              </a:defRPr>
            </a:lvl6pPr>
            <a:lvl7pPr indent="0" lvl="6" marL="0" marR="0" rtl="0" algn="ctr">
              <a:spcBef>
                <a:spcPts val="0"/>
              </a:spcBef>
              <a:buNone/>
              <a:defRPr b="0" i="0" sz="1200" u="none" cap="none" strike="noStrike">
                <a:solidFill>
                  <a:schemeClr val="lt1"/>
                </a:solidFill>
                <a:latin typeface="Questrial"/>
                <a:ea typeface="Questrial"/>
                <a:cs typeface="Questrial"/>
                <a:sym typeface="Questrial"/>
              </a:defRPr>
            </a:lvl7pPr>
            <a:lvl8pPr indent="0" lvl="7" marL="0" marR="0" rtl="0" algn="ctr">
              <a:spcBef>
                <a:spcPts val="0"/>
              </a:spcBef>
              <a:buNone/>
              <a:defRPr b="0" i="0" sz="1200" u="none" cap="none" strike="noStrike">
                <a:solidFill>
                  <a:schemeClr val="lt1"/>
                </a:solidFill>
                <a:latin typeface="Questrial"/>
                <a:ea typeface="Questrial"/>
                <a:cs typeface="Questrial"/>
                <a:sym typeface="Questrial"/>
              </a:defRPr>
            </a:lvl8pPr>
            <a:lvl9pPr indent="0" lvl="8" marL="0" marR="0" rtl="0" algn="ctr">
              <a:spcBef>
                <a:spcPts val="0"/>
              </a:spcBef>
              <a:buNone/>
              <a:defRPr b="0" i="0" sz="1200" u="none" cap="none" strike="noStrike">
                <a:solidFill>
                  <a:schemeClr val="lt1"/>
                </a:solidFill>
                <a:latin typeface="Questrial"/>
                <a:ea typeface="Questrial"/>
                <a:cs typeface="Questrial"/>
                <a:sym typeface="Questrial"/>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2.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gameday">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311700" y="593367"/>
            <a:ext cx="8520600" cy="763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1pPr>
            <a:lvl2pPr lvl="1">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2pPr>
            <a:lvl3pPr lvl="2">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3pPr>
            <a:lvl4pPr lvl="3">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4pPr>
            <a:lvl5pPr lvl="4">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5pPr>
            <a:lvl6pPr lvl="5">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6pPr>
            <a:lvl7pPr lvl="6">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7pPr>
            <a:lvl8pPr lvl="7">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8pPr>
            <a:lvl9pPr lvl="8">
              <a:spcBef>
                <a:spcPts val="0"/>
              </a:spcBef>
              <a:spcAft>
                <a:spcPts val="0"/>
              </a:spcAft>
              <a:buClr>
                <a:schemeClr val="accent3"/>
              </a:buClr>
              <a:buSzPts val="3000"/>
              <a:buFont typeface="Alfa Slab One"/>
              <a:buNone/>
              <a:defRPr sz="3000">
                <a:solidFill>
                  <a:schemeClr val="accent3"/>
                </a:solidFill>
                <a:latin typeface="Alfa Slab One"/>
                <a:ea typeface="Alfa Slab One"/>
                <a:cs typeface="Alfa Slab One"/>
                <a:sym typeface="Alfa Slab One"/>
              </a:defRPr>
            </a:lvl9pPr>
          </a:lstStyle>
          <a:p/>
        </p:txBody>
      </p:sp>
      <p:sp>
        <p:nvSpPr>
          <p:cNvPr id="11" name="Google Shape;11;p1"/>
          <p:cNvSpPr txBox="1"/>
          <p:nvPr>
            <p:ph idx="1" type="body"/>
          </p:nvPr>
        </p:nvSpPr>
        <p:spPr>
          <a:xfrm>
            <a:off x="311700" y="1536633"/>
            <a:ext cx="8520600" cy="45552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2"/>
              </a:buClr>
              <a:buSzPts val="1800"/>
              <a:buFont typeface="Proxima Nova"/>
              <a:buChar char="●"/>
              <a:defRPr sz="1800">
                <a:solidFill>
                  <a:schemeClr val="dk2"/>
                </a:solidFill>
                <a:latin typeface="Proxima Nova"/>
                <a:ea typeface="Proxima Nova"/>
                <a:cs typeface="Proxima Nova"/>
                <a:sym typeface="Proxima Nova"/>
              </a:defRPr>
            </a:lvl1pPr>
            <a:lvl2pPr indent="-317500" lvl="1" marL="914400">
              <a:lnSpc>
                <a:spcPct val="115000"/>
              </a:lnSpc>
              <a:spcBef>
                <a:spcPts val="160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2pPr>
            <a:lvl3pPr indent="-317500" lvl="2" marL="1371600">
              <a:lnSpc>
                <a:spcPct val="115000"/>
              </a:lnSpc>
              <a:spcBef>
                <a:spcPts val="160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3pPr>
            <a:lvl4pPr indent="-317500" lvl="3" marL="1828800">
              <a:lnSpc>
                <a:spcPct val="115000"/>
              </a:lnSpc>
              <a:spcBef>
                <a:spcPts val="160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4pPr>
            <a:lvl5pPr indent="-317500" lvl="4" marL="2286000">
              <a:lnSpc>
                <a:spcPct val="115000"/>
              </a:lnSpc>
              <a:spcBef>
                <a:spcPts val="160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5pPr>
            <a:lvl6pPr indent="-317500" lvl="5" marL="2743200">
              <a:lnSpc>
                <a:spcPct val="115000"/>
              </a:lnSpc>
              <a:spcBef>
                <a:spcPts val="160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6pPr>
            <a:lvl7pPr indent="-317500" lvl="6" marL="3200400">
              <a:lnSpc>
                <a:spcPct val="115000"/>
              </a:lnSpc>
              <a:spcBef>
                <a:spcPts val="160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7pPr>
            <a:lvl8pPr indent="-317500" lvl="7" marL="3657600">
              <a:lnSpc>
                <a:spcPct val="115000"/>
              </a:lnSpc>
              <a:spcBef>
                <a:spcPts val="1600"/>
              </a:spcBef>
              <a:spcAft>
                <a:spcPts val="0"/>
              </a:spcAft>
              <a:buClr>
                <a:schemeClr val="dk2"/>
              </a:buClr>
              <a:buSzPts val="1400"/>
              <a:buFont typeface="Proxima Nova"/>
              <a:buChar char="○"/>
              <a:defRPr>
                <a:solidFill>
                  <a:schemeClr val="dk2"/>
                </a:solidFill>
                <a:latin typeface="Proxima Nova"/>
                <a:ea typeface="Proxima Nova"/>
                <a:cs typeface="Proxima Nova"/>
                <a:sym typeface="Proxima Nova"/>
              </a:defRPr>
            </a:lvl8pPr>
            <a:lvl9pPr indent="-317500" lvl="8" marL="4114800">
              <a:lnSpc>
                <a:spcPct val="115000"/>
              </a:lnSpc>
              <a:spcBef>
                <a:spcPts val="1600"/>
              </a:spcBef>
              <a:spcAft>
                <a:spcPts val="1600"/>
              </a:spcAft>
              <a:buClr>
                <a:schemeClr val="dk2"/>
              </a:buClr>
              <a:buSzPts val="1400"/>
              <a:buFont typeface="Proxima Nova"/>
              <a:buChar char="■"/>
              <a:defRPr>
                <a:solidFill>
                  <a:schemeClr val="dk2"/>
                </a:solidFill>
                <a:latin typeface="Proxima Nova"/>
                <a:ea typeface="Proxima Nova"/>
                <a:cs typeface="Proxima Nova"/>
                <a:sym typeface="Proxima Nova"/>
              </a:defRPr>
            </a:lvl9pPr>
          </a:lstStyle>
          <a:p/>
        </p:txBody>
      </p:sp>
      <p:sp>
        <p:nvSpPr>
          <p:cNvPr id="12" name="Google Shape;12;p1"/>
          <p:cNvSpPr txBox="1"/>
          <p:nvPr>
            <p:ph idx="12" type="sldNum"/>
          </p:nvPr>
        </p:nvSpPr>
        <p:spPr>
          <a:xfrm>
            <a:off x="8472458" y="6217622"/>
            <a:ext cx="548700" cy="5247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Proxima Nova"/>
                <a:ea typeface="Proxima Nova"/>
                <a:cs typeface="Proxima Nova"/>
                <a:sym typeface="Proxima Nova"/>
              </a:defRPr>
            </a:lvl1pPr>
            <a:lvl2pPr lvl="1" algn="r">
              <a:buNone/>
              <a:defRPr sz="1000">
                <a:solidFill>
                  <a:schemeClr val="dk2"/>
                </a:solidFill>
                <a:latin typeface="Proxima Nova"/>
                <a:ea typeface="Proxima Nova"/>
                <a:cs typeface="Proxima Nova"/>
                <a:sym typeface="Proxima Nova"/>
              </a:defRPr>
            </a:lvl2pPr>
            <a:lvl3pPr lvl="2" algn="r">
              <a:buNone/>
              <a:defRPr sz="1000">
                <a:solidFill>
                  <a:schemeClr val="dk2"/>
                </a:solidFill>
                <a:latin typeface="Proxima Nova"/>
                <a:ea typeface="Proxima Nova"/>
                <a:cs typeface="Proxima Nova"/>
                <a:sym typeface="Proxima Nova"/>
              </a:defRPr>
            </a:lvl3pPr>
            <a:lvl4pPr lvl="3" algn="r">
              <a:buNone/>
              <a:defRPr sz="1000">
                <a:solidFill>
                  <a:schemeClr val="dk2"/>
                </a:solidFill>
                <a:latin typeface="Proxima Nova"/>
                <a:ea typeface="Proxima Nova"/>
                <a:cs typeface="Proxima Nova"/>
                <a:sym typeface="Proxima Nova"/>
              </a:defRPr>
            </a:lvl4pPr>
            <a:lvl5pPr lvl="4" algn="r">
              <a:buNone/>
              <a:defRPr sz="1000">
                <a:solidFill>
                  <a:schemeClr val="dk2"/>
                </a:solidFill>
                <a:latin typeface="Proxima Nova"/>
                <a:ea typeface="Proxima Nova"/>
                <a:cs typeface="Proxima Nova"/>
                <a:sym typeface="Proxima Nova"/>
              </a:defRPr>
            </a:lvl5pPr>
            <a:lvl6pPr lvl="5" algn="r">
              <a:buNone/>
              <a:defRPr sz="1000">
                <a:solidFill>
                  <a:schemeClr val="dk2"/>
                </a:solidFill>
                <a:latin typeface="Proxima Nova"/>
                <a:ea typeface="Proxima Nova"/>
                <a:cs typeface="Proxima Nova"/>
                <a:sym typeface="Proxima Nova"/>
              </a:defRPr>
            </a:lvl6pPr>
            <a:lvl7pPr lvl="6" algn="r">
              <a:buNone/>
              <a:defRPr sz="1000">
                <a:solidFill>
                  <a:schemeClr val="dk2"/>
                </a:solidFill>
                <a:latin typeface="Proxima Nova"/>
                <a:ea typeface="Proxima Nova"/>
                <a:cs typeface="Proxima Nova"/>
                <a:sym typeface="Proxima Nova"/>
              </a:defRPr>
            </a:lvl7pPr>
            <a:lvl8pPr lvl="7" algn="r">
              <a:buNone/>
              <a:defRPr sz="1000">
                <a:solidFill>
                  <a:schemeClr val="dk2"/>
                </a:solidFill>
                <a:latin typeface="Proxima Nova"/>
                <a:ea typeface="Proxima Nova"/>
                <a:cs typeface="Proxima Nova"/>
                <a:sym typeface="Proxima Nova"/>
              </a:defRPr>
            </a:lvl8pPr>
            <a:lvl9pPr lvl="8" algn="r">
              <a:buNone/>
              <a:defRPr sz="1000">
                <a:solidFill>
                  <a:schemeClr val="dk2"/>
                </a:solidFill>
                <a:latin typeface="Proxima Nova"/>
                <a:ea typeface="Proxima Nova"/>
                <a:cs typeface="Proxima Nova"/>
                <a:sym typeface="Proxima Nova"/>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5" name="Shape 65"/>
        <p:cNvGrpSpPr/>
        <p:nvPr/>
      </p:nvGrpSpPr>
      <p:grpSpPr>
        <a:xfrm>
          <a:off x="0" y="0"/>
          <a:ext cx="0" cy="0"/>
          <a:chOff x="0" y="0"/>
          <a:chExt cx="0" cy="0"/>
        </a:xfrm>
      </p:grpSpPr>
      <p:sp>
        <p:nvSpPr>
          <p:cNvPr id="66" name="Google Shape;66;p14"/>
          <p:cNvSpPr txBox="1"/>
          <p:nvPr>
            <p:ph type="ctrTitle"/>
          </p:nvPr>
        </p:nvSpPr>
        <p:spPr>
          <a:xfrm>
            <a:off x="471519" y="730263"/>
            <a:ext cx="8062800" cy="1470000"/>
          </a:xfrm>
          <a:prstGeom prst="rect">
            <a:avLst/>
          </a:prstGeom>
          <a:noFill/>
          <a:ln>
            <a:noFill/>
          </a:ln>
        </p:spPr>
        <p:txBody>
          <a:bodyPr anchorCtr="0" anchor="b" bIns="45700" lIns="91425" spcFirstLastPara="1" rIns="91425" wrap="square" tIns="45700">
            <a:noAutofit/>
          </a:bodyPr>
          <a:lstStyle/>
          <a:p>
            <a:pPr indent="-2031" lvl="0" marL="484632" marR="0" rtl="0" algn="r">
              <a:spcBef>
                <a:spcPts val="0"/>
              </a:spcBef>
              <a:spcAft>
                <a:spcPts val="0"/>
              </a:spcAft>
              <a:buClr>
                <a:srgbClr val="8D96BF"/>
              </a:buClr>
              <a:buFont typeface="Questrial"/>
              <a:buNone/>
            </a:pPr>
            <a:r>
              <a:rPr b="1" i="0" lang="en-GB" sz="4400" u="sng" cap="none" strike="noStrike">
                <a:solidFill>
                  <a:srgbClr val="8D96BF"/>
                </a:solidFill>
                <a:latin typeface="Questrial"/>
                <a:ea typeface="Questrial"/>
                <a:cs typeface="Questrial"/>
                <a:sym typeface="Questrial"/>
              </a:rPr>
              <a:t>Rationality in Critical Practices</a:t>
            </a:r>
            <a:endParaRPr b="1" i="0" sz="4400" u="sng" cap="none" strike="noStrike">
              <a:solidFill>
                <a:srgbClr val="8D96BF"/>
              </a:solidFill>
              <a:latin typeface="Questrial"/>
              <a:ea typeface="Questrial"/>
              <a:cs typeface="Questrial"/>
              <a:sym typeface="Questrial"/>
            </a:endParaRPr>
          </a:p>
        </p:txBody>
      </p:sp>
      <p:sp>
        <p:nvSpPr>
          <p:cNvPr id="67" name="Google Shape;67;p14"/>
          <p:cNvSpPr txBox="1"/>
          <p:nvPr>
            <p:ph idx="1" type="subTitle"/>
          </p:nvPr>
        </p:nvSpPr>
        <p:spPr>
          <a:xfrm>
            <a:off x="311700" y="4221097"/>
            <a:ext cx="8520600" cy="978000"/>
          </a:xfrm>
          <a:prstGeom prst="rect">
            <a:avLst/>
          </a:prstGeom>
          <a:solidFill>
            <a:srgbClr val="434343"/>
          </a:solidFill>
          <a:ln>
            <a:noFill/>
          </a:ln>
        </p:spPr>
        <p:txBody>
          <a:bodyPr anchorCtr="0" anchor="t" bIns="45700" lIns="91425" spcFirstLastPara="1" rIns="91425" wrap="square" tIns="45700">
            <a:noAutofit/>
          </a:bodyPr>
          <a:lstStyle/>
          <a:p>
            <a:pPr indent="0" lvl="0" marL="0" marR="36576" rtl="0" algn="r">
              <a:spcBef>
                <a:spcPts val="0"/>
              </a:spcBef>
              <a:spcAft>
                <a:spcPts val="0"/>
              </a:spcAft>
              <a:buClr>
                <a:schemeClr val="accent1"/>
              </a:buClr>
              <a:buFont typeface="Noto Sans Symbols"/>
              <a:buNone/>
            </a:pPr>
            <a:r>
              <a:rPr b="0" lang="en-GB" sz="3000">
                <a:solidFill>
                  <a:schemeClr val="lt1"/>
                </a:solidFill>
                <a:latin typeface="Questrial"/>
                <a:ea typeface="Questrial"/>
                <a:cs typeface="Questrial"/>
                <a:sym typeface="Questrial"/>
              </a:rPr>
              <a:t>Gwyn Emberton</a:t>
            </a:r>
            <a:endParaRPr b="0" i="0" sz="3000" u="none" cap="none" strike="noStrike">
              <a:solidFill>
                <a:schemeClr val="lt1"/>
              </a:solidFill>
              <a:latin typeface="Questrial"/>
              <a:ea typeface="Questrial"/>
              <a:cs typeface="Questrial"/>
              <a:sym typeface="Quest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1" name="Shape 71"/>
        <p:cNvGrpSpPr/>
        <p:nvPr/>
      </p:nvGrpSpPr>
      <p:grpSpPr>
        <a:xfrm>
          <a:off x="0" y="0"/>
          <a:ext cx="0" cy="0"/>
          <a:chOff x="0" y="0"/>
          <a:chExt cx="0" cy="0"/>
        </a:xfrm>
      </p:grpSpPr>
      <p:sp>
        <p:nvSpPr>
          <p:cNvPr id="72" name="Google Shape;72;p15"/>
          <p:cNvSpPr txBox="1"/>
          <p:nvPr>
            <p:ph type="title"/>
          </p:nvPr>
        </p:nvSpPr>
        <p:spPr>
          <a:xfrm>
            <a:off x="457200" y="253544"/>
            <a:ext cx="8229600" cy="1398900"/>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Art Criticism</a:t>
            </a:r>
            <a:br>
              <a:rPr b="1" i="0" lang="en-GB" sz="4200" u="sng" cap="none" strike="noStrike">
                <a:solidFill>
                  <a:srgbClr val="8D96BF"/>
                </a:solidFill>
                <a:latin typeface="Questrial"/>
                <a:ea typeface="Questrial"/>
                <a:cs typeface="Questrial"/>
                <a:sym typeface="Questrial"/>
              </a:rPr>
            </a:br>
            <a:endParaRPr b="1" i="0" sz="4200" u="sng" cap="none" strike="noStrike">
              <a:solidFill>
                <a:srgbClr val="8D96BF"/>
              </a:solidFill>
              <a:latin typeface="Questrial"/>
              <a:ea typeface="Questrial"/>
              <a:cs typeface="Questrial"/>
              <a:sym typeface="Questrial"/>
            </a:endParaRPr>
          </a:p>
        </p:txBody>
      </p:sp>
      <p:sp>
        <p:nvSpPr>
          <p:cNvPr id="73" name="Google Shape;73;p15"/>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57885" lvl="0" marL="448056" marR="0" rtl="0" algn="just">
              <a:spcBef>
                <a:spcPts val="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Is the discussion  or </a:t>
            </a:r>
            <a:r>
              <a:rPr lang="en-GB" sz="1800"/>
              <a:t>evaluation</a:t>
            </a:r>
            <a:r>
              <a:rPr b="0" i="0" lang="en-GB" sz="1800" u="none" cap="none" strike="noStrike">
                <a:solidFill>
                  <a:schemeClr val="lt1"/>
                </a:solidFill>
                <a:latin typeface="Questrial"/>
                <a:ea typeface="Questrial"/>
                <a:cs typeface="Questrial"/>
                <a:sym typeface="Questrial"/>
              </a:rPr>
              <a:t> of visual art. </a:t>
            </a:r>
            <a:endParaRPr b="0" i="0" sz="1800" u="none" cap="none" strike="noStrike">
              <a:solidFill>
                <a:schemeClr val="lt1"/>
              </a:solidFill>
              <a:latin typeface="Questrial"/>
              <a:ea typeface="Questrial"/>
              <a:cs typeface="Questrial"/>
              <a:sym typeface="Questrial"/>
            </a:endParaRPr>
          </a:p>
          <a:p>
            <a:pPr indent="0" lvl="0" marL="0" marR="0" rtl="0" algn="just">
              <a:spcBef>
                <a:spcPts val="1600"/>
              </a:spcBef>
              <a:spcAft>
                <a:spcPts val="0"/>
              </a:spcAft>
              <a:buNone/>
            </a:pPr>
            <a:r>
              <a:t/>
            </a:r>
            <a:endParaRPr b="1" sz="1800"/>
          </a:p>
          <a:p>
            <a:pPr indent="0" lvl="0" marL="0" marR="0" rtl="0" algn="ctr">
              <a:spcBef>
                <a:spcPts val="1600"/>
              </a:spcBef>
              <a:spcAft>
                <a:spcPts val="0"/>
              </a:spcAft>
              <a:buNone/>
            </a:pPr>
            <a:r>
              <a:rPr b="1" i="0" lang="en-GB" sz="1800" u="sng" cap="none" strike="noStrike">
                <a:solidFill>
                  <a:schemeClr val="lt1"/>
                </a:solidFill>
              </a:rPr>
              <a:t>What is art?</a:t>
            </a:r>
            <a:endParaRPr b="1" sz="1800" u="sng"/>
          </a:p>
          <a:p>
            <a:pPr indent="-357885" lvl="0" marL="448056" marR="0" rtl="0" algn="just">
              <a:spcBef>
                <a:spcPts val="1600"/>
              </a:spcBef>
              <a:spcAft>
                <a:spcPts val="0"/>
              </a:spcAft>
              <a:buClr>
                <a:schemeClr val="accent1"/>
              </a:buClr>
              <a:buSzPts val="1800"/>
              <a:buFont typeface="Noto Sans Symbols"/>
              <a:buChar char="⦿"/>
            </a:pPr>
            <a:r>
              <a:rPr lang="en-GB" sz="1800"/>
              <a:t>There is no one universal definition of art but there is general consensus that art is the conscious creation of something beautiful or meaningful using skill and imagination.</a:t>
            </a:r>
            <a:endParaRPr b="0" i="0" sz="1800" u="sng" cap="none" strike="noStrike">
              <a:solidFill>
                <a:schemeClr val="lt1"/>
              </a:solidFill>
              <a:latin typeface="Questrial"/>
              <a:ea typeface="Questrial"/>
              <a:cs typeface="Questrial"/>
              <a:sym typeface="Questrial"/>
            </a:endParaRPr>
          </a:p>
          <a:p>
            <a:pPr indent="-357885" lvl="0" marL="448056" marR="0" rtl="0" algn="just">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 Art critics usually criticise art in the context of aesthetics or the theory of beauty.</a:t>
            </a:r>
            <a:endParaRPr b="0" baseline="30000" i="0" sz="1800" u="none" cap="none" strike="noStrike">
              <a:solidFill>
                <a:schemeClr val="lt1"/>
              </a:solidFill>
              <a:latin typeface="Questrial"/>
              <a:ea typeface="Questrial"/>
              <a:cs typeface="Questrial"/>
              <a:sym typeface="Questrial"/>
            </a:endParaRPr>
          </a:p>
          <a:p>
            <a:pPr indent="-357885" lvl="0" marL="448056" marR="0" rtl="0" algn="just">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 A goal of art criticism is the pursuit of a rational basis for art appreciation but it is questionable whether such criticism can transcend prevailing </a:t>
            </a:r>
            <a:r>
              <a:rPr lang="en-GB" sz="1800"/>
              <a:t>socio political</a:t>
            </a:r>
            <a:r>
              <a:rPr b="0" i="0" lang="en-GB" sz="1800" u="none" cap="none" strike="noStrike">
                <a:solidFill>
                  <a:schemeClr val="lt1"/>
                </a:solidFill>
                <a:latin typeface="Questrial"/>
                <a:ea typeface="Questrial"/>
                <a:cs typeface="Questrial"/>
                <a:sym typeface="Questrial"/>
              </a:rPr>
              <a:t> circumstances.</a:t>
            </a:r>
            <a:endParaRPr sz="1800"/>
          </a:p>
          <a:p>
            <a:pPr indent="-243585" lvl="0" marL="448056" marR="0" rtl="0" algn="l">
              <a:spcBef>
                <a:spcPts val="1600"/>
              </a:spcBef>
              <a:spcAft>
                <a:spcPts val="0"/>
              </a:spcAft>
              <a:buClr>
                <a:schemeClr val="accent1"/>
              </a:buClr>
              <a:buSzPts val="2220"/>
              <a:buFont typeface="Noto Sans Symbols"/>
              <a:buNone/>
            </a:pPr>
            <a:r>
              <a:t/>
            </a:r>
            <a:endParaRPr b="0" i="0" sz="2775" u="none" cap="none" strike="noStrike">
              <a:solidFill>
                <a:schemeClr val="lt1"/>
              </a:solidFill>
              <a:latin typeface="Questrial"/>
              <a:ea typeface="Questrial"/>
              <a:cs typeface="Questrial"/>
              <a:sym typeface="Questrial"/>
            </a:endParaRPr>
          </a:p>
          <a:p>
            <a:pPr indent="-384556" lvl="0" marL="448056" marR="0" rtl="0" algn="l">
              <a:spcBef>
                <a:spcPts val="1600"/>
              </a:spcBef>
              <a:spcAft>
                <a:spcPts val="1600"/>
              </a:spcAft>
              <a:buClr>
                <a:schemeClr val="accent1"/>
              </a:buClr>
              <a:buFont typeface="Noto Sans Symbols"/>
              <a:buNone/>
            </a:pPr>
            <a:r>
              <a:t/>
            </a:r>
            <a:endParaRPr b="0" i="0" sz="2775" u="none" cap="none" strike="noStrike">
              <a:solidFill>
                <a:schemeClr val="lt1"/>
              </a:solidFill>
              <a:latin typeface="Questrial"/>
              <a:ea typeface="Questrial"/>
              <a:cs typeface="Questrial"/>
              <a:sym typeface="Quest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7" name="Shape 77"/>
        <p:cNvGrpSpPr/>
        <p:nvPr/>
      </p:nvGrpSpPr>
      <p:grpSpPr>
        <a:xfrm>
          <a:off x="0" y="0"/>
          <a:ext cx="0" cy="0"/>
          <a:chOff x="0" y="0"/>
          <a:chExt cx="0" cy="0"/>
        </a:xfrm>
      </p:grpSpPr>
      <p:sp>
        <p:nvSpPr>
          <p:cNvPr id="78" name="Google Shape;78;p16"/>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0" i="0" lang="en-GB" sz="4200" u="sng" cap="none" strike="noStrike">
                <a:solidFill>
                  <a:srgbClr val="8D96BF"/>
                </a:solidFill>
                <a:latin typeface="Questrial"/>
                <a:ea typeface="Questrial"/>
                <a:cs typeface="Questrial"/>
                <a:sym typeface="Questrial"/>
              </a:rPr>
              <a:t>Art Criticism</a:t>
            </a:r>
            <a:endParaRPr b="0" i="0" sz="4200" u="sng" cap="none" strike="noStrike">
              <a:solidFill>
                <a:srgbClr val="8D96BF"/>
              </a:solidFill>
              <a:latin typeface="Questrial"/>
              <a:ea typeface="Questrial"/>
              <a:cs typeface="Questrial"/>
              <a:sym typeface="Questrial"/>
            </a:endParaRPr>
          </a:p>
        </p:txBody>
      </p:sp>
      <p:sp>
        <p:nvSpPr>
          <p:cNvPr id="79" name="Google Shape;79;p16"/>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ctr">
              <a:spcBef>
                <a:spcPts val="0"/>
              </a:spcBef>
              <a:spcAft>
                <a:spcPts val="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Artists have often had an uneasy relationship with their critics. </a:t>
            </a:r>
            <a:endParaRPr b="0" i="0" sz="3000" u="none" cap="none" strike="noStrike">
              <a:solidFill>
                <a:schemeClr val="lt1"/>
              </a:solidFill>
              <a:latin typeface="Questrial"/>
              <a:ea typeface="Questrial"/>
              <a:cs typeface="Questrial"/>
              <a:sym typeface="Questrial"/>
            </a:endParaRPr>
          </a:p>
          <a:p>
            <a:pPr indent="-384556" lvl="0" marL="448056" marR="0" rtl="0" algn="ctr">
              <a:spcBef>
                <a:spcPts val="1600"/>
              </a:spcBef>
              <a:spcAft>
                <a:spcPts val="0"/>
              </a:spcAft>
              <a:buClr>
                <a:schemeClr val="accent1"/>
              </a:buClr>
              <a:buFont typeface="Noto Sans Symbols"/>
              <a:buNone/>
            </a:pPr>
            <a:r>
              <a:t/>
            </a:r>
            <a:endParaRPr b="0" i="0" sz="3000" u="none" cap="none" strike="noStrike">
              <a:solidFill>
                <a:schemeClr val="lt1"/>
              </a:solidFill>
              <a:latin typeface="Questrial"/>
              <a:ea typeface="Questrial"/>
              <a:cs typeface="Questrial"/>
              <a:sym typeface="Questrial"/>
            </a:endParaRPr>
          </a:p>
          <a:p>
            <a:pPr indent="-384556" lvl="0" marL="448056" marR="0" rtl="0" algn="ctr">
              <a:spcBef>
                <a:spcPts val="1600"/>
              </a:spcBef>
              <a:spcAft>
                <a:spcPts val="160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Artists usually need positive opinions from critics for their work to be viewed and purchased; unfortunately for the artists, only later generations may understand it.</a:t>
            </a:r>
            <a:endParaRPr b="0" i="0" sz="3000" u="none" cap="none" strike="noStrike">
              <a:solidFill>
                <a:schemeClr val="lt1"/>
              </a:solidFill>
              <a:latin typeface="Questrial"/>
              <a:ea typeface="Questrial"/>
              <a:cs typeface="Questrial"/>
              <a:sym typeface="Quest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4" name="Shape 84"/>
        <p:cNvGrpSpPr/>
        <p:nvPr/>
      </p:nvGrpSpPr>
      <p:grpSpPr>
        <a:xfrm>
          <a:off x="0" y="0"/>
          <a:ext cx="0" cy="0"/>
          <a:chOff x="0" y="0"/>
          <a:chExt cx="0" cy="0"/>
        </a:xfrm>
      </p:grpSpPr>
      <p:sp>
        <p:nvSpPr>
          <p:cNvPr id="85" name="Google Shape;85;p17"/>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Clr>
                <a:srgbClr val="8D96BF"/>
              </a:buClr>
              <a:buFont typeface="Questrial"/>
              <a:buNone/>
            </a:pPr>
            <a:r>
              <a:rPr lang="en-GB"/>
              <a:t>Discuss….</a:t>
            </a:r>
            <a:endParaRPr b="0" i="0" sz="4200" u="none" cap="none" strike="noStrike">
              <a:solidFill>
                <a:srgbClr val="8D96BF"/>
              </a:solidFill>
              <a:latin typeface="Questrial"/>
              <a:ea typeface="Questrial"/>
              <a:cs typeface="Questrial"/>
              <a:sym typeface="Questrial"/>
            </a:endParaRPr>
          </a:p>
        </p:txBody>
      </p:sp>
      <p:sp>
        <p:nvSpPr>
          <p:cNvPr id="86" name="Google Shape;86;p17"/>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l">
              <a:spcBef>
                <a:spcPts val="0"/>
              </a:spcBef>
              <a:spcAft>
                <a:spcPts val="0"/>
              </a:spcAft>
              <a:buClr>
                <a:schemeClr val="accent1"/>
              </a:buClr>
              <a:buSzPts val="2400"/>
              <a:buFont typeface="Noto Sans Symbols"/>
              <a:buChar char="⦿"/>
            </a:pPr>
            <a:r>
              <a:rPr b="0" i="0" lang="en-GB" sz="3000" u="none" cap="none" strike="noStrike">
                <a:solidFill>
                  <a:schemeClr val="lt1"/>
                </a:solidFill>
                <a:latin typeface="Questrial"/>
                <a:ea typeface="Questrial"/>
                <a:cs typeface="Questrial"/>
                <a:sym typeface="Questrial"/>
              </a:rPr>
              <a:t>Is art important regardless of culture and times?</a:t>
            </a:r>
            <a:endParaRPr/>
          </a:p>
          <a:p>
            <a:pPr indent="-384556" lvl="0" marL="448056" marR="0" rtl="0" algn="l">
              <a:spcBef>
                <a:spcPts val="1600"/>
              </a:spcBef>
              <a:spcAft>
                <a:spcPts val="0"/>
              </a:spcAft>
              <a:buClr>
                <a:schemeClr val="accent1"/>
              </a:buClr>
              <a:buSzPts val="2400"/>
              <a:buFont typeface="Noto Sans Symbols"/>
              <a:buChar char="⦿"/>
            </a:pPr>
            <a:r>
              <a:rPr b="0" i="0" lang="en-GB" sz="3000" u="none" cap="none" strike="noStrike">
                <a:solidFill>
                  <a:schemeClr val="lt1"/>
                </a:solidFill>
                <a:latin typeface="Questrial"/>
                <a:ea typeface="Questrial"/>
                <a:cs typeface="Questrial"/>
                <a:sym typeface="Questrial"/>
              </a:rPr>
              <a:t>What variables determine our judgement of art?: </a:t>
            </a:r>
            <a:endParaRPr b="0" i="0" sz="3000" u="none" cap="none" strike="noStrike">
              <a:solidFill>
                <a:schemeClr val="lt1"/>
              </a:solidFill>
              <a:latin typeface="Questrial"/>
              <a:ea typeface="Questrial"/>
              <a:cs typeface="Questrial"/>
              <a:sym typeface="Questrial"/>
            </a:endParaRPr>
          </a:p>
          <a:p>
            <a:pPr indent="0" lvl="0" marL="0" marR="0" rtl="0" algn="l">
              <a:spcBef>
                <a:spcPts val="1600"/>
              </a:spcBef>
              <a:spcAft>
                <a:spcPts val="0"/>
              </a:spcAft>
              <a:buNone/>
            </a:pPr>
            <a:r>
              <a:rPr lang="en-GB"/>
              <a:t>Cognition</a:t>
            </a:r>
            <a:endParaRPr/>
          </a:p>
          <a:p>
            <a:pPr indent="0" lvl="0" marL="0" marR="0" rtl="0" algn="l">
              <a:spcBef>
                <a:spcPts val="1600"/>
              </a:spcBef>
              <a:spcAft>
                <a:spcPts val="0"/>
              </a:spcAft>
              <a:buNone/>
            </a:pPr>
            <a:r>
              <a:rPr lang="en-GB"/>
              <a:t>Aesthetics</a:t>
            </a:r>
            <a:endParaRPr/>
          </a:p>
          <a:p>
            <a:pPr indent="0" lvl="0" marL="0" marR="0" rtl="0" algn="l">
              <a:spcBef>
                <a:spcPts val="1600"/>
              </a:spcBef>
              <a:spcAft>
                <a:spcPts val="1600"/>
              </a:spcAft>
              <a:buNone/>
            </a:pPr>
            <a:r>
              <a:rPr lang="en-GB"/>
              <a:t>Perception</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6"/>
                                        </p:tgtEl>
                                        <p:attrNameLst>
                                          <p:attrName>style.visibility</p:attrName>
                                        </p:attrNameLst>
                                      </p:cBhvr>
                                      <p:to>
                                        <p:strVal val="visible"/>
                                      </p:to>
                                    </p:set>
                                    <p:animEffect filter="fade" transition="in">
                                      <p:cBhvr>
                                        <p:cTn dur="1000"/>
                                        <p:tgtEl>
                                          <p:spTgt spid="8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0" name="Shape 90"/>
        <p:cNvGrpSpPr/>
        <p:nvPr/>
      </p:nvGrpSpPr>
      <p:grpSpPr>
        <a:xfrm>
          <a:off x="0" y="0"/>
          <a:ext cx="0" cy="0"/>
          <a:chOff x="0" y="0"/>
          <a:chExt cx="0" cy="0"/>
        </a:xfrm>
      </p:grpSpPr>
      <p:sp>
        <p:nvSpPr>
          <p:cNvPr id="91" name="Google Shape;91;p18"/>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br>
              <a:rPr b="0" i="0" lang="en-GB" sz="3780" u="sng" cap="none" strike="noStrike">
                <a:solidFill>
                  <a:srgbClr val="8D96BF"/>
                </a:solidFill>
                <a:latin typeface="Questrial"/>
                <a:ea typeface="Questrial"/>
                <a:cs typeface="Questrial"/>
                <a:sym typeface="Questrial"/>
              </a:rPr>
            </a:br>
            <a:br>
              <a:rPr b="0" i="0" lang="en-GB" sz="3780" u="sng" cap="none" strike="noStrike">
                <a:solidFill>
                  <a:srgbClr val="8D96BF"/>
                </a:solidFill>
                <a:latin typeface="Questrial"/>
                <a:ea typeface="Questrial"/>
                <a:cs typeface="Questrial"/>
                <a:sym typeface="Questrial"/>
              </a:rPr>
            </a:br>
            <a:br>
              <a:rPr b="0" i="0" lang="en-GB" sz="3780" u="sng" cap="none" strike="noStrike">
                <a:solidFill>
                  <a:srgbClr val="8D96BF"/>
                </a:solidFill>
                <a:latin typeface="Questrial"/>
                <a:ea typeface="Questrial"/>
                <a:cs typeface="Questrial"/>
                <a:sym typeface="Questrial"/>
              </a:rPr>
            </a:br>
            <a:br>
              <a:rPr b="0" i="0" lang="en-GB" sz="3780" u="sng" cap="none" strike="noStrike">
                <a:solidFill>
                  <a:srgbClr val="8D96BF"/>
                </a:solidFill>
                <a:latin typeface="Questrial"/>
                <a:ea typeface="Questrial"/>
                <a:cs typeface="Questrial"/>
                <a:sym typeface="Questrial"/>
              </a:rPr>
            </a:br>
            <a:br>
              <a:rPr b="0" i="0" lang="en-GB" sz="3780" u="sng" cap="none" strike="noStrike">
                <a:solidFill>
                  <a:srgbClr val="8D96BF"/>
                </a:solidFill>
                <a:latin typeface="Questrial"/>
                <a:ea typeface="Questrial"/>
                <a:cs typeface="Questrial"/>
                <a:sym typeface="Questrial"/>
              </a:rPr>
            </a:br>
            <a:br>
              <a:rPr b="0" i="0" lang="en-GB" sz="3780" u="sng" cap="none" strike="noStrike">
                <a:solidFill>
                  <a:srgbClr val="8D96BF"/>
                </a:solidFill>
                <a:latin typeface="Questrial"/>
                <a:ea typeface="Questrial"/>
                <a:cs typeface="Questrial"/>
                <a:sym typeface="Questrial"/>
              </a:rPr>
            </a:br>
            <a:r>
              <a:rPr b="0" i="0" lang="en-GB" sz="3780" u="sng" cap="none" strike="noStrike">
                <a:solidFill>
                  <a:srgbClr val="8D96BF"/>
                </a:solidFill>
                <a:latin typeface="Questrial"/>
                <a:ea typeface="Questrial"/>
                <a:cs typeface="Questrial"/>
                <a:sym typeface="Questrial"/>
              </a:rPr>
              <a:t>Task 1</a:t>
            </a:r>
            <a:br>
              <a:rPr b="0" i="0" lang="en-GB" sz="3780" u="sng" cap="none" strike="noStrike">
                <a:solidFill>
                  <a:srgbClr val="8D96BF"/>
                </a:solidFill>
                <a:latin typeface="Questrial"/>
                <a:ea typeface="Questrial"/>
                <a:cs typeface="Questrial"/>
                <a:sym typeface="Questrial"/>
              </a:rPr>
            </a:br>
            <a:br>
              <a:rPr b="0" i="0" lang="en-GB" sz="3780" u="sng" cap="none" strike="noStrike">
                <a:solidFill>
                  <a:srgbClr val="8D96BF"/>
                </a:solidFill>
                <a:latin typeface="Questrial"/>
                <a:ea typeface="Questrial"/>
                <a:cs typeface="Questrial"/>
                <a:sym typeface="Questrial"/>
              </a:rPr>
            </a:br>
            <a:br>
              <a:rPr b="0" i="0" lang="en-GB" sz="3780" u="none" cap="none" strike="noStrike">
                <a:solidFill>
                  <a:srgbClr val="8D96BF"/>
                </a:solidFill>
                <a:latin typeface="Questrial"/>
                <a:ea typeface="Questrial"/>
                <a:cs typeface="Questrial"/>
                <a:sym typeface="Questrial"/>
              </a:rPr>
            </a:br>
            <a:br>
              <a:rPr b="0" i="0" lang="en-GB" sz="3780" u="sng" cap="none" strike="noStrike">
                <a:solidFill>
                  <a:srgbClr val="8D96BF"/>
                </a:solidFill>
                <a:latin typeface="Questrial"/>
                <a:ea typeface="Questrial"/>
                <a:cs typeface="Questrial"/>
                <a:sym typeface="Questrial"/>
              </a:rPr>
            </a:br>
            <a:br>
              <a:rPr b="0" i="0" lang="en-GB" sz="3780" u="sng" cap="none" strike="noStrike">
                <a:solidFill>
                  <a:srgbClr val="8D96BF"/>
                </a:solidFill>
                <a:latin typeface="Questrial"/>
                <a:ea typeface="Questrial"/>
                <a:cs typeface="Questrial"/>
                <a:sym typeface="Questrial"/>
              </a:rPr>
            </a:br>
            <a:br>
              <a:rPr b="0" i="0" lang="en-GB" sz="3780" u="sng" cap="none" strike="noStrike">
                <a:solidFill>
                  <a:srgbClr val="8D96BF"/>
                </a:solidFill>
                <a:latin typeface="Questrial"/>
                <a:ea typeface="Questrial"/>
                <a:cs typeface="Questrial"/>
                <a:sym typeface="Questrial"/>
              </a:rPr>
            </a:br>
            <a:endParaRPr b="0" i="0" sz="3780" u="sng" cap="none" strike="noStrike">
              <a:solidFill>
                <a:srgbClr val="8D96BF"/>
              </a:solidFill>
              <a:latin typeface="Questrial"/>
              <a:ea typeface="Questrial"/>
              <a:cs typeface="Questrial"/>
              <a:sym typeface="Questrial"/>
            </a:endParaRPr>
          </a:p>
        </p:txBody>
      </p:sp>
      <p:sp>
        <p:nvSpPr>
          <p:cNvPr id="92" name="Google Shape;92;p18"/>
          <p:cNvSpPr txBox="1"/>
          <p:nvPr>
            <p:ph idx="1" type="body"/>
          </p:nvPr>
        </p:nvSpPr>
        <p:spPr>
          <a:xfrm>
            <a:off x="457200" y="1357298"/>
            <a:ext cx="8229600" cy="509751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ctr">
              <a:lnSpc>
                <a:spcPct val="90000"/>
              </a:lnSpc>
              <a:spcBef>
                <a:spcPts val="0"/>
              </a:spcBef>
              <a:spcAft>
                <a:spcPts val="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Using a dictionaries and encyclopaedias look up terms such as:</a:t>
            </a:r>
            <a:endParaRPr/>
          </a:p>
          <a:p>
            <a:pPr indent="-451358" lvl="0" marL="578358" marR="0" rtl="0" algn="l">
              <a:lnSpc>
                <a:spcPct val="90000"/>
              </a:lnSpc>
              <a:spcBef>
                <a:spcPts val="1600"/>
              </a:spcBef>
              <a:spcAft>
                <a:spcPts val="0"/>
              </a:spcAft>
              <a:buClr>
                <a:schemeClr val="accent1"/>
              </a:buClr>
              <a:buSzPts val="1400"/>
              <a:buFont typeface="Questrial"/>
              <a:buAutoNum type="arabicPeriod"/>
            </a:pPr>
            <a:r>
              <a:rPr b="0" i="0" lang="en-GB" sz="1400" u="none" cap="none" strike="noStrike">
                <a:solidFill>
                  <a:schemeClr val="lt1"/>
                </a:solidFill>
                <a:latin typeface="Questrial"/>
                <a:ea typeface="Questrial"/>
                <a:cs typeface="Questrial"/>
                <a:sym typeface="Questrial"/>
              </a:rPr>
              <a:t>Reasoning</a:t>
            </a:r>
            <a:endParaRPr sz="1400"/>
          </a:p>
          <a:p>
            <a:pPr indent="-451358" lvl="0" marL="578358" marR="0" rtl="0" algn="l">
              <a:lnSpc>
                <a:spcPct val="90000"/>
              </a:lnSpc>
              <a:spcBef>
                <a:spcPts val="1600"/>
              </a:spcBef>
              <a:spcAft>
                <a:spcPts val="0"/>
              </a:spcAft>
              <a:buClr>
                <a:schemeClr val="accent1"/>
              </a:buClr>
              <a:buSzPts val="1400"/>
              <a:buFont typeface="Questrial"/>
              <a:buAutoNum type="arabicPeriod"/>
            </a:pPr>
            <a:r>
              <a:rPr b="0" i="0" lang="en-GB" sz="1400" u="none" cap="none" strike="noStrike">
                <a:solidFill>
                  <a:schemeClr val="lt1"/>
                </a:solidFill>
                <a:latin typeface="Questrial"/>
                <a:ea typeface="Questrial"/>
                <a:cs typeface="Questrial"/>
                <a:sym typeface="Questrial"/>
              </a:rPr>
              <a:t>Rational</a:t>
            </a:r>
            <a:endParaRPr sz="1400"/>
          </a:p>
          <a:p>
            <a:pPr indent="-451358" lvl="0" marL="578358" marR="0" rtl="0" algn="l">
              <a:lnSpc>
                <a:spcPct val="90000"/>
              </a:lnSpc>
              <a:spcBef>
                <a:spcPts val="1600"/>
              </a:spcBef>
              <a:spcAft>
                <a:spcPts val="0"/>
              </a:spcAft>
              <a:buClr>
                <a:schemeClr val="accent1"/>
              </a:buClr>
              <a:buSzPts val="1400"/>
              <a:buFont typeface="Questrial"/>
              <a:buAutoNum type="arabicPeriod"/>
            </a:pPr>
            <a:r>
              <a:rPr b="0" i="0" lang="en-GB" sz="1400" u="none" cap="none" strike="noStrike">
                <a:solidFill>
                  <a:schemeClr val="lt1"/>
                </a:solidFill>
                <a:latin typeface="Questrial"/>
                <a:ea typeface="Questrial"/>
                <a:cs typeface="Questrial"/>
                <a:sym typeface="Questrial"/>
              </a:rPr>
              <a:t>Subjectivity</a:t>
            </a:r>
            <a:endParaRPr sz="1400"/>
          </a:p>
          <a:p>
            <a:pPr indent="-451358" lvl="0" marL="578358" marR="0" rtl="0" algn="l">
              <a:lnSpc>
                <a:spcPct val="90000"/>
              </a:lnSpc>
              <a:spcBef>
                <a:spcPts val="1600"/>
              </a:spcBef>
              <a:spcAft>
                <a:spcPts val="0"/>
              </a:spcAft>
              <a:buClr>
                <a:schemeClr val="accent1"/>
              </a:buClr>
              <a:buSzPts val="1400"/>
              <a:buFont typeface="Questrial"/>
              <a:buAutoNum type="arabicPeriod"/>
            </a:pPr>
            <a:r>
              <a:rPr b="0" i="0" lang="en-GB" sz="1400" u="none" cap="none" strike="noStrike">
                <a:solidFill>
                  <a:schemeClr val="lt1"/>
                </a:solidFill>
                <a:latin typeface="Questrial"/>
                <a:ea typeface="Questrial"/>
                <a:cs typeface="Questrial"/>
                <a:sym typeface="Questrial"/>
              </a:rPr>
              <a:t>Facts</a:t>
            </a:r>
            <a:endParaRPr sz="1400"/>
          </a:p>
          <a:p>
            <a:pPr indent="-451358" lvl="0" marL="578358" marR="0" rtl="0" algn="l">
              <a:lnSpc>
                <a:spcPct val="90000"/>
              </a:lnSpc>
              <a:spcBef>
                <a:spcPts val="1600"/>
              </a:spcBef>
              <a:spcAft>
                <a:spcPts val="0"/>
              </a:spcAft>
              <a:buClr>
                <a:schemeClr val="accent1"/>
              </a:buClr>
              <a:buSzPts val="1400"/>
              <a:buFont typeface="Questrial"/>
              <a:buAutoNum type="arabicPeriod"/>
            </a:pPr>
            <a:r>
              <a:rPr b="0" i="0" lang="en-GB" sz="1400" u="none" cap="none" strike="noStrike">
                <a:solidFill>
                  <a:schemeClr val="lt1"/>
                </a:solidFill>
                <a:latin typeface="Questrial"/>
                <a:ea typeface="Questrial"/>
                <a:cs typeface="Questrial"/>
                <a:sym typeface="Questrial"/>
              </a:rPr>
              <a:t>Empirical</a:t>
            </a:r>
            <a:endParaRPr sz="1400"/>
          </a:p>
          <a:p>
            <a:pPr indent="-451358" lvl="0" marL="578358" marR="0" rtl="0" algn="l">
              <a:lnSpc>
                <a:spcPct val="90000"/>
              </a:lnSpc>
              <a:spcBef>
                <a:spcPts val="1600"/>
              </a:spcBef>
              <a:spcAft>
                <a:spcPts val="0"/>
              </a:spcAft>
              <a:buClr>
                <a:schemeClr val="accent1"/>
              </a:buClr>
              <a:buSzPts val="1400"/>
              <a:buFont typeface="Questrial"/>
              <a:buAutoNum type="arabicPeriod"/>
            </a:pPr>
            <a:r>
              <a:rPr b="0" i="0" lang="en-GB" sz="1400" u="none" cap="none" strike="noStrike">
                <a:solidFill>
                  <a:schemeClr val="lt1"/>
                </a:solidFill>
                <a:latin typeface="Questrial"/>
                <a:ea typeface="Questrial"/>
                <a:cs typeface="Questrial"/>
                <a:sym typeface="Questrial"/>
              </a:rPr>
              <a:t>Conceptual</a:t>
            </a:r>
            <a:endParaRPr sz="1400"/>
          </a:p>
          <a:p>
            <a:pPr indent="-451358" lvl="0" marL="578358" marR="0" rtl="0" algn="l">
              <a:lnSpc>
                <a:spcPct val="90000"/>
              </a:lnSpc>
              <a:spcBef>
                <a:spcPts val="1600"/>
              </a:spcBef>
              <a:spcAft>
                <a:spcPts val="0"/>
              </a:spcAft>
              <a:buClr>
                <a:schemeClr val="accent1"/>
              </a:buClr>
              <a:buSzPts val="1400"/>
              <a:buFont typeface="Questrial"/>
              <a:buAutoNum type="arabicPeriod"/>
            </a:pPr>
            <a:r>
              <a:rPr b="0" i="0" lang="en-GB" sz="1400" u="none" cap="none" strike="noStrike">
                <a:solidFill>
                  <a:schemeClr val="lt1"/>
                </a:solidFill>
                <a:latin typeface="Questrial"/>
                <a:ea typeface="Questrial"/>
                <a:cs typeface="Questrial"/>
                <a:sym typeface="Questrial"/>
              </a:rPr>
              <a:t>Scientific</a:t>
            </a:r>
            <a:endParaRPr sz="1400"/>
          </a:p>
          <a:p>
            <a:pPr indent="-451358" lvl="0" marL="578358" marR="0" rtl="0" algn="l">
              <a:lnSpc>
                <a:spcPct val="90000"/>
              </a:lnSpc>
              <a:spcBef>
                <a:spcPts val="1600"/>
              </a:spcBef>
              <a:spcAft>
                <a:spcPts val="0"/>
              </a:spcAft>
              <a:buClr>
                <a:schemeClr val="accent1"/>
              </a:buClr>
              <a:buSzPts val="1400"/>
              <a:buFont typeface="Questrial"/>
              <a:buAutoNum type="arabicPeriod"/>
            </a:pPr>
            <a:r>
              <a:rPr b="0" i="0" lang="en-GB" sz="1400" u="none" cap="none" strike="noStrike">
                <a:solidFill>
                  <a:schemeClr val="lt1"/>
                </a:solidFill>
                <a:latin typeface="Questrial"/>
                <a:ea typeface="Questrial"/>
                <a:cs typeface="Questrial"/>
                <a:sym typeface="Questrial"/>
              </a:rPr>
              <a:t>Logical</a:t>
            </a:r>
            <a:endParaRPr sz="1400"/>
          </a:p>
          <a:p>
            <a:pPr indent="-362458" lvl="0" marL="578358" marR="0" rtl="0" algn="l">
              <a:lnSpc>
                <a:spcPct val="90000"/>
              </a:lnSpc>
              <a:spcBef>
                <a:spcPts val="1600"/>
              </a:spcBef>
              <a:spcAft>
                <a:spcPts val="0"/>
              </a:spcAft>
              <a:buClr>
                <a:schemeClr val="accent1"/>
              </a:buClr>
              <a:buSzPts val="2400"/>
              <a:buFont typeface="Questrial"/>
              <a:buNone/>
            </a:pPr>
            <a:r>
              <a:t/>
            </a:r>
            <a:endParaRPr b="0" i="0" sz="3000" u="none" cap="none" strike="noStrike">
              <a:solidFill>
                <a:schemeClr val="lt1"/>
              </a:solidFill>
              <a:latin typeface="Questrial"/>
              <a:ea typeface="Questrial"/>
              <a:cs typeface="Questrial"/>
              <a:sym typeface="Questrial"/>
            </a:endParaRPr>
          </a:p>
          <a:p>
            <a:pPr indent="-362458" lvl="0" marL="578358" marR="0" rtl="0" algn="l">
              <a:lnSpc>
                <a:spcPct val="90000"/>
              </a:lnSpc>
              <a:spcBef>
                <a:spcPts val="1600"/>
              </a:spcBef>
              <a:spcAft>
                <a:spcPts val="0"/>
              </a:spcAft>
              <a:buClr>
                <a:schemeClr val="accent1"/>
              </a:buClr>
              <a:buSzPts val="2400"/>
              <a:buFont typeface="Questrial"/>
              <a:buNone/>
            </a:pPr>
            <a:r>
              <a:t/>
            </a:r>
            <a:endParaRPr b="0" i="0" sz="3000" u="none" cap="none" strike="noStrike">
              <a:solidFill>
                <a:schemeClr val="lt1"/>
              </a:solidFill>
              <a:latin typeface="Questrial"/>
              <a:ea typeface="Questrial"/>
              <a:cs typeface="Questrial"/>
              <a:sym typeface="Questrial"/>
            </a:endParaRPr>
          </a:p>
          <a:p>
            <a:pPr indent="-384556" lvl="0" marL="448056" marR="0" rtl="0" algn="l">
              <a:lnSpc>
                <a:spcPct val="90000"/>
              </a:lnSpc>
              <a:spcBef>
                <a:spcPts val="1600"/>
              </a:spcBef>
              <a:spcAft>
                <a:spcPts val="1600"/>
              </a:spcAft>
              <a:buClr>
                <a:schemeClr val="accent1"/>
              </a:buClr>
              <a:buFont typeface="Noto Sans Symbols"/>
              <a:buNone/>
            </a:pPr>
            <a:r>
              <a:t/>
            </a:r>
            <a:endParaRPr b="0" i="0" sz="3000" u="none" cap="none" strike="noStrike">
              <a:solidFill>
                <a:schemeClr val="lt1"/>
              </a:solidFill>
              <a:latin typeface="Questrial"/>
              <a:ea typeface="Questrial"/>
              <a:cs typeface="Questrial"/>
              <a:sym typeface="Quest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6" name="Shape 96"/>
        <p:cNvGrpSpPr/>
        <p:nvPr/>
      </p:nvGrpSpPr>
      <p:grpSpPr>
        <a:xfrm>
          <a:off x="0" y="0"/>
          <a:ext cx="0" cy="0"/>
          <a:chOff x="0" y="0"/>
          <a:chExt cx="0" cy="0"/>
        </a:xfrm>
      </p:grpSpPr>
      <p:sp>
        <p:nvSpPr>
          <p:cNvPr id="97" name="Google Shape;97;p19"/>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Rationality/ </a:t>
            </a:r>
            <a:r>
              <a:rPr b="1" lang="en-GB" u="sng"/>
              <a:t>Meaning</a:t>
            </a:r>
            <a:endParaRPr b="1" i="0" sz="4200" u="sng" cap="none" strike="noStrike">
              <a:solidFill>
                <a:srgbClr val="8D96BF"/>
              </a:solidFill>
              <a:latin typeface="Questrial"/>
              <a:ea typeface="Questrial"/>
              <a:cs typeface="Questrial"/>
              <a:sym typeface="Questrial"/>
            </a:endParaRPr>
          </a:p>
        </p:txBody>
      </p:sp>
      <p:sp>
        <p:nvSpPr>
          <p:cNvPr id="98" name="Google Shape;98;p19"/>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l">
              <a:lnSpc>
                <a:spcPct val="80000"/>
              </a:lnSpc>
              <a:spcBef>
                <a:spcPts val="0"/>
              </a:spcBef>
              <a:spcAft>
                <a:spcPts val="0"/>
              </a:spcAft>
              <a:buClr>
                <a:schemeClr val="accent1"/>
              </a:buClr>
              <a:buFont typeface="Noto Sans Symbols"/>
              <a:buNone/>
            </a:pPr>
            <a:r>
              <a:t/>
            </a:r>
            <a:endParaRPr b="0" i="0" sz="2775" u="none" cap="none" strike="noStrike">
              <a:solidFill>
                <a:schemeClr val="lt1"/>
              </a:solidFill>
              <a:latin typeface="Questrial"/>
              <a:ea typeface="Questrial"/>
              <a:cs typeface="Questrial"/>
              <a:sym typeface="Questrial"/>
            </a:endParaRPr>
          </a:p>
          <a:p>
            <a:pPr indent="-357885" lvl="0" marL="448056" marR="0" rtl="0" algn="l">
              <a:lnSpc>
                <a:spcPct val="80000"/>
              </a:lnSpc>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Rational thought or behaviour, or the ability to think rationally. </a:t>
            </a:r>
            <a:endParaRPr b="0" i="0" sz="1800" u="none" cap="none" strike="noStrike">
              <a:solidFill>
                <a:schemeClr val="lt1"/>
              </a:solidFill>
              <a:latin typeface="Questrial"/>
              <a:ea typeface="Questrial"/>
              <a:cs typeface="Questrial"/>
              <a:sym typeface="Questrial"/>
            </a:endParaRPr>
          </a:p>
          <a:p>
            <a:pPr indent="-357885" lvl="0" marL="448056" marR="0" rtl="0" algn="l">
              <a:lnSpc>
                <a:spcPct val="80000"/>
              </a:lnSpc>
              <a:spcBef>
                <a:spcPts val="1600"/>
              </a:spcBef>
              <a:spcAft>
                <a:spcPts val="0"/>
              </a:spcAft>
              <a:buClr>
                <a:schemeClr val="accent1"/>
              </a:buClr>
              <a:buSzPts val="1800"/>
              <a:buFont typeface="Noto Sans Symbols"/>
              <a:buChar char="⦿"/>
            </a:pPr>
            <a:r>
              <a:rPr lang="en-GB" sz="1800"/>
              <a:t>S</a:t>
            </a:r>
            <a:r>
              <a:rPr b="0" i="0" lang="en-GB" sz="1800" u="none" cap="none" strike="noStrike">
                <a:solidFill>
                  <a:schemeClr val="lt1"/>
                </a:solidFill>
                <a:latin typeface="Questrial"/>
                <a:ea typeface="Questrial"/>
                <a:cs typeface="Questrial"/>
                <a:sym typeface="Questrial"/>
              </a:rPr>
              <a:t>ynonyms: logic · reason · shrewdness · judgment · lucidit</a:t>
            </a:r>
            <a:r>
              <a:rPr lang="en-GB" sz="1800"/>
              <a:t>Y</a:t>
            </a:r>
            <a:endParaRPr b="0" i="0" sz="1800" u="none" cap="none" strike="noStrike">
              <a:solidFill>
                <a:schemeClr val="lt1"/>
              </a:solidFill>
              <a:latin typeface="Questrial"/>
              <a:ea typeface="Questrial"/>
              <a:cs typeface="Questrial"/>
              <a:sym typeface="Questrial"/>
            </a:endParaRPr>
          </a:p>
          <a:p>
            <a:pPr indent="-357885" lvl="0" marL="448056" marR="0" rtl="0" algn="l">
              <a:lnSpc>
                <a:spcPct val="80000"/>
              </a:lnSpc>
              <a:spcBef>
                <a:spcPts val="1600"/>
              </a:spcBef>
              <a:spcAft>
                <a:spcPts val="0"/>
              </a:spcAft>
              <a:buClr>
                <a:schemeClr val="accent1"/>
              </a:buClr>
              <a:buSzPts val="1800"/>
              <a:buFont typeface="Noto Sans Symbols"/>
              <a:buChar char="⦿"/>
            </a:pPr>
            <a:r>
              <a:rPr lang="en-GB" sz="1800"/>
              <a:t>The quality of being based on or in accordance with reason or logic.</a:t>
            </a:r>
            <a:endParaRPr sz="1800"/>
          </a:p>
          <a:p>
            <a:pPr indent="-357885" lvl="0" marL="448056" marR="0" rtl="0" algn="l">
              <a:lnSpc>
                <a:spcPct val="80000"/>
              </a:lnSpc>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A rational belief, opinion, or action</a:t>
            </a:r>
            <a:endParaRPr sz="1800"/>
          </a:p>
          <a:p>
            <a:pPr indent="-357885" lvl="0" marL="448056" marR="0" rtl="0" algn="l">
              <a:lnSpc>
                <a:spcPct val="80000"/>
              </a:lnSpc>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The condition in which values, beliefs, and techniques are believed to be based on logical, explicable principles.</a:t>
            </a:r>
            <a:endParaRPr b="0" i="0" sz="1800" u="none" cap="none" strike="noStrike">
              <a:solidFill>
                <a:schemeClr val="lt1"/>
              </a:solidFill>
              <a:latin typeface="Questrial"/>
              <a:ea typeface="Questrial"/>
              <a:cs typeface="Questrial"/>
              <a:sym typeface="Questrial"/>
            </a:endParaRPr>
          </a:p>
          <a:p>
            <a:pPr indent="-384556" lvl="0" marL="448056" marR="0" rtl="0" algn="l">
              <a:lnSpc>
                <a:spcPct val="80000"/>
              </a:lnSpc>
              <a:spcBef>
                <a:spcPts val="1600"/>
              </a:spcBef>
              <a:spcAft>
                <a:spcPts val="1600"/>
              </a:spcAft>
              <a:buClr>
                <a:schemeClr val="accent1"/>
              </a:buClr>
              <a:buFont typeface="Noto Sans Symbols"/>
              <a:buNone/>
            </a:pPr>
            <a:br>
              <a:rPr b="0" i="0" lang="en-GB" sz="1800" u="none" cap="none" strike="noStrike">
                <a:solidFill>
                  <a:schemeClr val="lt1"/>
                </a:solidFill>
                <a:latin typeface="Questrial"/>
                <a:ea typeface="Questrial"/>
                <a:cs typeface="Questrial"/>
                <a:sym typeface="Questrial"/>
              </a:rPr>
            </a:br>
            <a:endParaRPr b="0" i="0" sz="1800" u="none" cap="none" strike="noStrike">
              <a:solidFill>
                <a:schemeClr val="lt1"/>
              </a:solidFill>
              <a:latin typeface="Questrial"/>
              <a:ea typeface="Questrial"/>
              <a:cs typeface="Questrial"/>
              <a:sym typeface="Quest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2" name="Shape 102"/>
        <p:cNvGrpSpPr/>
        <p:nvPr/>
      </p:nvGrpSpPr>
      <p:grpSpPr>
        <a:xfrm>
          <a:off x="0" y="0"/>
          <a:ext cx="0" cy="0"/>
          <a:chOff x="0" y="0"/>
          <a:chExt cx="0" cy="0"/>
        </a:xfrm>
      </p:grpSpPr>
      <p:sp>
        <p:nvSpPr>
          <p:cNvPr id="103" name="Google Shape;103;p20"/>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Rationality in the Arts</a:t>
            </a:r>
            <a:endParaRPr b="1" i="0" sz="4200" u="sng" cap="none" strike="noStrike">
              <a:solidFill>
                <a:srgbClr val="8D96BF"/>
              </a:solidFill>
              <a:latin typeface="Questrial"/>
              <a:ea typeface="Questrial"/>
              <a:cs typeface="Questrial"/>
              <a:sym typeface="Questrial"/>
            </a:endParaRPr>
          </a:p>
        </p:txBody>
      </p:sp>
      <p:sp>
        <p:nvSpPr>
          <p:cNvPr id="104" name="Google Shape;104;p20"/>
          <p:cNvSpPr txBox="1"/>
          <p:nvPr>
            <p:ph idx="1" type="body"/>
          </p:nvPr>
        </p:nvSpPr>
        <p:spPr>
          <a:xfrm>
            <a:off x="362925" y="1882800"/>
            <a:ext cx="8604900" cy="457200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just">
              <a:lnSpc>
                <a:spcPct val="80000"/>
              </a:lnSpc>
              <a:spcBef>
                <a:spcPts val="0"/>
              </a:spcBef>
              <a:spcAft>
                <a:spcPts val="0"/>
              </a:spcAft>
              <a:buClr>
                <a:schemeClr val="accent1"/>
              </a:buClr>
              <a:buFont typeface="Noto Sans Symbols"/>
              <a:buNone/>
            </a:pPr>
            <a:r>
              <a:rPr b="0" i="0" lang="en-GB" sz="2100" u="none" cap="none" strike="noStrike">
                <a:solidFill>
                  <a:schemeClr val="lt1"/>
                </a:solidFill>
                <a:latin typeface="Questrial"/>
                <a:ea typeface="Questrial"/>
                <a:cs typeface="Questrial"/>
                <a:sym typeface="Questrial"/>
              </a:rPr>
              <a:t>       </a:t>
            </a:r>
            <a:r>
              <a:rPr b="0" i="0" lang="en-GB" sz="1800" u="none" cap="none" strike="noStrike">
                <a:solidFill>
                  <a:schemeClr val="lt1"/>
                </a:solidFill>
                <a:latin typeface="Questrial"/>
                <a:ea typeface="Questrial"/>
                <a:cs typeface="Questrial"/>
                <a:sym typeface="Questrial"/>
              </a:rPr>
              <a:t>A need exists to expand the current conception of rationality to include the arts. </a:t>
            </a:r>
            <a:endParaRPr b="0" i="0" sz="1800" u="none" cap="none" strike="noStrike">
              <a:solidFill>
                <a:schemeClr val="lt1"/>
              </a:solidFill>
              <a:latin typeface="Questrial"/>
              <a:ea typeface="Questrial"/>
              <a:cs typeface="Questrial"/>
              <a:sym typeface="Questrial"/>
            </a:endParaRPr>
          </a:p>
          <a:p>
            <a:pPr indent="-384556" lvl="0" marL="448056" marR="0" rtl="0" algn="just">
              <a:lnSpc>
                <a:spcPct val="80000"/>
              </a:lnSpc>
              <a:spcBef>
                <a:spcPts val="1600"/>
              </a:spcBef>
              <a:spcAft>
                <a:spcPts val="0"/>
              </a:spcAft>
              <a:buClr>
                <a:schemeClr val="accent1"/>
              </a:buClr>
              <a:buFont typeface="Noto Sans Symbols"/>
              <a:buNone/>
            </a:pPr>
            <a:r>
              <a:rPr lang="en-GB" sz="1800"/>
              <a:t>     </a:t>
            </a:r>
            <a:r>
              <a:rPr b="0" i="0" lang="en-GB" sz="1800" u="none" cap="none" strike="noStrike">
                <a:solidFill>
                  <a:schemeClr val="lt1"/>
                </a:solidFill>
                <a:latin typeface="Questrial"/>
                <a:ea typeface="Questrial"/>
                <a:cs typeface="Questrial"/>
                <a:sym typeface="Questrial"/>
              </a:rPr>
              <a:t>Whilst the arts are centrally concerned with feeling, they are as fully open to objective reasoning as any other discipline, such as the sciences, but the </a:t>
            </a:r>
            <a:r>
              <a:rPr lang="en-GB" sz="1800"/>
              <a:t>division </a:t>
            </a:r>
            <a:r>
              <a:rPr b="0" i="0" lang="en-GB" sz="1800" u="none" cap="none" strike="noStrike">
                <a:solidFill>
                  <a:schemeClr val="lt1"/>
                </a:solidFill>
                <a:latin typeface="Questrial"/>
                <a:ea typeface="Questrial"/>
                <a:cs typeface="Questrial"/>
                <a:sym typeface="Questrial"/>
              </a:rPr>
              <a:t> between scientism and subjectivism is all pervading in a curriculum which marginalizes the teaching of the arts. </a:t>
            </a:r>
            <a:endParaRPr b="0" i="0" sz="1800" u="none" cap="none" strike="noStrike">
              <a:solidFill>
                <a:schemeClr val="lt1"/>
              </a:solidFill>
              <a:latin typeface="Questrial"/>
              <a:ea typeface="Questrial"/>
              <a:cs typeface="Questrial"/>
              <a:sym typeface="Questrial"/>
            </a:endParaRPr>
          </a:p>
          <a:p>
            <a:pPr indent="-384556" lvl="0" marL="448056" marR="0" rtl="0" algn="just">
              <a:lnSpc>
                <a:spcPct val="80000"/>
              </a:lnSpc>
              <a:spcBef>
                <a:spcPts val="1600"/>
              </a:spcBef>
              <a:spcAft>
                <a:spcPts val="0"/>
              </a:spcAft>
              <a:buClr>
                <a:schemeClr val="accent1"/>
              </a:buClr>
              <a:buFont typeface="Noto Sans Symbols"/>
              <a:buNone/>
            </a:pPr>
            <a:r>
              <a:rPr b="0" i="0" lang="en-GB" sz="1800" u="none" cap="none" strike="noStrike">
                <a:solidFill>
                  <a:schemeClr val="lt1"/>
                </a:solidFill>
                <a:latin typeface="Questrial"/>
                <a:ea typeface="Questrial"/>
                <a:cs typeface="Questrial"/>
                <a:sym typeface="Questrial"/>
              </a:rPr>
              <a:t>     As Students it is important that  you are nurtured in your personal development  by expanding artistic understanding and creativity.</a:t>
            </a:r>
            <a:endParaRPr b="0" i="0" sz="1800" u="none" cap="none" strike="noStrike">
              <a:solidFill>
                <a:schemeClr val="lt1"/>
              </a:solidFill>
              <a:latin typeface="Questrial"/>
              <a:ea typeface="Questrial"/>
              <a:cs typeface="Questrial"/>
              <a:sym typeface="Questrial"/>
            </a:endParaRPr>
          </a:p>
          <a:p>
            <a:pPr indent="-384556" lvl="0" marL="448056" marR="0" rtl="0" algn="just">
              <a:lnSpc>
                <a:spcPct val="80000"/>
              </a:lnSpc>
              <a:spcBef>
                <a:spcPts val="1600"/>
              </a:spcBef>
              <a:spcAft>
                <a:spcPts val="1600"/>
              </a:spcAft>
              <a:buClr>
                <a:schemeClr val="accent1"/>
              </a:buClr>
              <a:buFont typeface="Noto Sans Symbols"/>
              <a:buNone/>
            </a:pPr>
            <a:r>
              <a:rPr b="0" i="0" lang="en-GB" sz="1800" u="none" cap="none" strike="noStrike">
                <a:solidFill>
                  <a:schemeClr val="lt1"/>
                </a:solidFill>
                <a:latin typeface="Questrial"/>
                <a:ea typeface="Questrial"/>
                <a:cs typeface="Questrial"/>
                <a:sym typeface="Questrial"/>
              </a:rPr>
              <a:t>     You are to become students who  provide powerful reasons for seeing the arts as agents of learning, understanding and development. </a:t>
            </a:r>
            <a:endParaRPr b="0" i="0" sz="1800" u="none" cap="none" strike="noStrike">
              <a:solidFill>
                <a:schemeClr val="lt1"/>
              </a:solidFill>
              <a:latin typeface="Questrial"/>
              <a:ea typeface="Questrial"/>
              <a:cs typeface="Questrial"/>
              <a:sym typeface="Quest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8" name="Shape 108"/>
        <p:cNvGrpSpPr/>
        <p:nvPr/>
      </p:nvGrpSpPr>
      <p:grpSpPr>
        <a:xfrm>
          <a:off x="0" y="0"/>
          <a:ext cx="0" cy="0"/>
          <a:chOff x="0" y="0"/>
          <a:chExt cx="0" cy="0"/>
        </a:xfrm>
      </p:grpSpPr>
      <p:sp>
        <p:nvSpPr>
          <p:cNvPr id="109" name="Google Shape;109;p21"/>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l">
              <a:spcBef>
                <a:spcPts val="0"/>
              </a:spcBef>
              <a:spcAft>
                <a:spcPts val="0"/>
              </a:spcAft>
              <a:buClr>
                <a:srgbClr val="8D96BF"/>
              </a:buClr>
              <a:buFont typeface="Questrial"/>
              <a:buNone/>
            </a:pPr>
            <a:r>
              <a:t/>
            </a:r>
            <a:endParaRPr b="0" i="0" sz="4200" u="none" cap="none" strike="noStrike">
              <a:solidFill>
                <a:srgbClr val="8D96BF"/>
              </a:solidFill>
              <a:latin typeface="Questrial"/>
              <a:ea typeface="Questrial"/>
              <a:cs typeface="Questrial"/>
              <a:sym typeface="Questrial"/>
            </a:endParaRPr>
          </a:p>
        </p:txBody>
      </p:sp>
      <p:sp>
        <p:nvSpPr>
          <p:cNvPr id="110" name="Google Shape;110;p21"/>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3000" u="none" cap="none" strike="noStrike">
                <a:solidFill>
                  <a:schemeClr val="lt1"/>
                </a:solidFill>
                <a:latin typeface="Questrial"/>
                <a:ea typeface="Questrial"/>
                <a:cs typeface="Questrial"/>
                <a:sym typeface="Questrial"/>
              </a:rPr>
              <a:t>Are the arts essentially  a </a:t>
            </a:r>
            <a:r>
              <a:rPr lang="en-GB"/>
              <a:t>matter</a:t>
            </a:r>
            <a:r>
              <a:rPr b="0" i="0" lang="en-GB" sz="3000" u="none" cap="none" strike="noStrike">
                <a:solidFill>
                  <a:schemeClr val="lt1"/>
                </a:solidFill>
                <a:latin typeface="Questrial"/>
                <a:ea typeface="Questrial"/>
                <a:cs typeface="Questrial"/>
                <a:sym typeface="Questrial"/>
              </a:rPr>
              <a:t> of subjective feeling rather than cognitive or reason?</a:t>
            </a:r>
            <a:endParaRPr/>
          </a:p>
          <a:p>
            <a:pPr indent="-384556" lvl="0" marL="448056" marR="0" rtl="0" algn="ctr">
              <a:spcBef>
                <a:spcPts val="1600"/>
              </a:spcBef>
              <a:spcAft>
                <a:spcPts val="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It is impossible to learn anything about the arts. The arts are just a matter of having a non- </a:t>
            </a:r>
            <a:r>
              <a:rPr lang="en-GB"/>
              <a:t>cognitive</a:t>
            </a:r>
            <a:r>
              <a:rPr b="0" i="0" lang="en-GB" sz="3000" u="none" cap="none" strike="noStrike">
                <a:solidFill>
                  <a:schemeClr val="lt1"/>
                </a:solidFill>
                <a:latin typeface="Questrial"/>
                <a:ea typeface="Questrial"/>
                <a:cs typeface="Questrial"/>
                <a:sym typeface="Questrial"/>
              </a:rPr>
              <a:t> experience.</a:t>
            </a:r>
            <a:endParaRPr/>
          </a:p>
          <a:p>
            <a:pPr indent="-384556" lvl="0" marL="448056" marR="0" rtl="0" algn="ctr">
              <a:spcBef>
                <a:spcPts val="1600"/>
              </a:spcBef>
              <a:spcAft>
                <a:spcPts val="160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David Best 1987</a:t>
            </a:r>
            <a:endParaRPr b="0" i="0" sz="3000" u="none" cap="none" strike="noStrike">
              <a:solidFill>
                <a:schemeClr val="lt1"/>
              </a:solidFill>
              <a:latin typeface="Questrial"/>
              <a:ea typeface="Questrial"/>
              <a:cs typeface="Questrial"/>
              <a:sym typeface="Quest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4" name="Shape 114"/>
        <p:cNvGrpSpPr/>
        <p:nvPr/>
      </p:nvGrpSpPr>
      <p:grpSpPr>
        <a:xfrm>
          <a:off x="0" y="0"/>
          <a:ext cx="0" cy="0"/>
          <a:chOff x="0" y="0"/>
          <a:chExt cx="0" cy="0"/>
        </a:xfrm>
      </p:grpSpPr>
      <p:sp>
        <p:nvSpPr>
          <p:cNvPr id="115" name="Google Shape;115;p22"/>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The objective and the Subjective Perspectives</a:t>
            </a:r>
            <a:endParaRPr b="1" i="0" sz="4200" u="sng" cap="none" strike="noStrike">
              <a:solidFill>
                <a:srgbClr val="8D96BF"/>
              </a:solidFill>
              <a:latin typeface="Questrial"/>
              <a:ea typeface="Questrial"/>
              <a:cs typeface="Questrial"/>
              <a:sym typeface="Questrial"/>
            </a:endParaRPr>
          </a:p>
        </p:txBody>
      </p:sp>
      <p:sp>
        <p:nvSpPr>
          <p:cNvPr id="116" name="Google Shape;116;p22"/>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ctr">
              <a:lnSpc>
                <a:spcPct val="80000"/>
              </a:lnSpc>
              <a:spcBef>
                <a:spcPts val="0"/>
              </a:spcBef>
              <a:spcAft>
                <a:spcPts val="0"/>
              </a:spcAft>
              <a:buClr>
                <a:schemeClr val="accent1"/>
              </a:buClr>
              <a:buFont typeface="Noto Sans Symbols"/>
              <a:buNone/>
            </a:pPr>
            <a:r>
              <a:rPr b="0" i="0" lang="en-GB" sz="2325" u="none" cap="none" strike="noStrike">
                <a:solidFill>
                  <a:schemeClr val="lt1"/>
                </a:solidFill>
                <a:latin typeface="Questrial"/>
                <a:ea typeface="Questrial"/>
                <a:cs typeface="Questrial"/>
                <a:sym typeface="Questrial"/>
              </a:rPr>
              <a:t>   In stories, newspapers, and the spoken word, people all over the world are trying to convince you to think as they do. </a:t>
            </a:r>
            <a:endParaRPr b="0" i="0" sz="2325" u="none" cap="none" strike="noStrike">
              <a:solidFill>
                <a:schemeClr val="lt1"/>
              </a:solidFill>
              <a:latin typeface="Questrial"/>
              <a:ea typeface="Questrial"/>
              <a:cs typeface="Questrial"/>
              <a:sym typeface="Questrial"/>
            </a:endParaRPr>
          </a:p>
          <a:p>
            <a:pPr indent="-384556" lvl="0" marL="448056" marR="0" rtl="0" algn="l">
              <a:lnSpc>
                <a:spcPct val="80000"/>
              </a:lnSpc>
              <a:spcBef>
                <a:spcPts val="1600"/>
              </a:spcBef>
              <a:spcAft>
                <a:spcPts val="0"/>
              </a:spcAft>
              <a:buClr>
                <a:schemeClr val="accent1"/>
              </a:buClr>
              <a:buFont typeface="Noto Sans Symbols"/>
              <a:buNone/>
            </a:pPr>
            <a:r>
              <a:t/>
            </a:r>
            <a:endParaRPr b="0" i="0" sz="2325" u="none" cap="none" strike="noStrike">
              <a:solidFill>
                <a:schemeClr val="lt1"/>
              </a:solidFill>
              <a:latin typeface="Questrial"/>
              <a:ea typeface="Questrial"/>
              <a:cs typeface="Questrial"/>
              <a:sym typeface="Questrial"/>
            </a:endParaRPr>
          </a:p>
          <a:p>
            <a:pPr indent="-384556" lvl="0" marL="448056" marR="0" rtl="0" algn="ctr">
              <a:lnSpc>
                <a:spcPct val="80000"/>
              </a:lnSpc>
              <a:spcBef>
                <a:spcPts val="1600"/>
              </a:spcBef>
              <a:spcAft>
                <a:spcPts val="1600"/>
              </a:spcAft>
              <a:buClr>
                <a:schemeClr val="accent1"/>
              </a:buClr>
              <a:buFont typeface="Noto Sans Symbols"/>
              <a:buNone/>
            </a:pPr>
            <a:r>
              <a:rPr b="0" i="0" lang="en-GB" sz="2325" u="none" cap="none" strike="noStrike">
                <a:solidFill>
                  <a:schemeClr val="lt1"/>
                </a:solidFill>
                <a:latin typeface="Questrial"/>
                <a:ea typeface="Questrial"/>
                <a:cs typeface="Questrial"/>
                <a:sym typeface="Questrial"/>
              </a:rPr>
              <a:t>     They are bombarding you with facts and figures, opinions and projections. It is up to you to create order within this chaos and find the patterns that will help you to understand what is true, what could be true, and what is outright false. In order to do all this, you need to have a firm grip on what is objective and what is subjective?</a:t>
            </a:r>
            <a:br>
              <a:rPr b="0" i="0" lang="en-GB" sz="2325" u="none" cap="none" strike="noStrike">
                <a:solidFill>
                  <a:schemeClr val="lt1"/>
                </a:solidFill>
                <a:latin typeface="Questrial"/>
                <a:ea typeface="Questrial"/>
                <a:cs typeface="Questrial"/>
                <a:sym typeface="Questrial"/>
              </a:rPr>
            </a:br>
            <a:br>
              <a:rPr b="0" i="0" lang="en-GB" sz="2325" u="none" cap="none" strike="noStrike">
                <a:solidFill>
                  <a:schemeClr val="lt1"/>
                </a:solidFill>
                <a:latin typeface="Questrial"/>
                <a:ea typeface="Questrial"/>
                <a:cs typeface="Questrial"/>
                <a:sym typeface="Questrial"/>
              </a:rPr>
            </a:br>
            <a:endParaRPr b="0" i="0" sz="2325" u="none" cap="none" strike="noStrike">
              <a:solidFill>
                <a:schemeClr val="lt1"/>
              </a:solidFill>
              <a:latin typeface="Questrial"/>
              <a:ea typeface="Questrial"/>
              <a:cs typeface="Questrial"/>
              <a:sym typeface="Quest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0" name="Shape 120"/>
        <p:cNvGrpSpPr/>
        <p:nvPr/>
      </p:nvGrpSpPr>
      <p:grpSpPr>
        <a:xfrm>
          <a:off x="0" y="0"/>
          <a:ext cx="0" cy="0"/>
          <a:chOff x="0" y="0"/>
          <a:chExt cx="0" cy="0"/>
        </a:xfrm>
      </p:grpSpPr>
      <p:sp>
        <p:nvSpPr>
          <p:cNvPr id="121" name="Google Shape;121;p23"/>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Definitions of Subjective and objective</a:t>
            </a:r>
            <a:endParaRPr b="1" i="0" sz="4200" u="sng" cap="none" strike="noStrike">
              <a:solidFill>
                <a:srgbClr val="8D96BF"/>
              </a:solidFill>
              <a:latin typeface="Questrial"/>
              <a:ea typeface="Questrial"/>
              <a:cs typeface="Questrial"/>
              <a:sym typeface="Questrial"/>
            </a:endParaRPr>
          </a:p>
        </p:txBody>
      </p:sp>
      <p:sp>
        <p:nvSpPr>
          <p:cNvPr id="122" name="Google Shape;122;p23"/>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ctr">
              <a:lnSpc>
                <a:spcPct val="80000"/>
              </a:lnSpc>
              <a:spcBef>
                <a:spcPts val="0"/>
              </a:spcBef>
              <a:spcAft>
                <a:spcPts val="0"/>
              </a:spcAft>
              <a:buClr>
                <a:schemeClr val="accent1"/>
              </a:buClr>
              <a:buFont typeface="Noto Sans Symbols"/>
              <a:buNone/>
            </a:pPr>
            <a:r>
              <a:rPr b="1" i="0" lang="en-GB" sz="2325" u="none" cap="none" strike="noStrike">
                <a:solidFill>
                  <a:schemeClr val="lt1"/>
                </a:solidFill>
                <a:latin typeface="Questrial"/>
                <a:ea typeface="Questrial"/>
                <a:cs typeface="Questrial"/>
                <a:sym typeface="Questrial"/>
              </a:rPr>
              <a:t>Objective:</a:t>
            </a:r>
            <a:r>
              <a:rPr b="0" i="0" lang="en-GB" sz="2325" u="none" cap="none" strike="noStrike">
                <a:solidFill>
                  <a:schemeClr val="lt1"/>
                </a:solidFill>
                <a:latin typeface="Questrial"/>
                <a:ea typeface="Questrial"/>
                <a:cs typeface="Questrial"/>
                <a:sym typeface="Questrial"/>
              </a:rPr>
              <a:t> is a statement that is completely unbiased. It is not touched by the speaker’s previous experiences or tastes. It is verifiable by looking up facts or performing mathematical calculations.</a:t>
            </a:r>
            <a:br>
              <a:rPr b="0" i="0" lang="en-GB" sz="2325" u="none" cap="none" strike="noStrike">
                <a:solidFill>
                  <a:schemeClr val="lt1"/>
                </a:solidFill>
                <a:latin typeface="Questrial"/>
                <a:ea typeface="Questrial"/>
                <a:cs typeface="Questrial"/>
                <a:sym typeface="Questrial"/>
              </a:rPr>
            </a:br>
            <a:endParaRPr b="0" i="0" sz="2325" u="none" cap="none" strike="noStrike">
              <a:solidFill>
                <a:schemeClr val="lt1"/>
              </a:solidFill>
              <a:latin typeface="Questrial"/>
              <a:ea typeface="Questrial"/>
              <a:cs typeface="Questrial"/>
              <a:sym typeface="Questrial"/>
            </a:endParaRPr>
          </a:p>
          <a:p>
            <a:pPr indent="-384556" lvl="0" marL="448056" marR="0" rtl="0" algn="ctr">
              <a:lnSpc>
                <a:spcPct val="80000"/>
              </a:lnSpc>
              <a:spcBef>
                <a:spcPts val="1600"/>
              </a:spcBef>
              <a:spcAft>
                <a:spcPts val="0"/>
              </a:spcAft>
              <a:buClr>
                <a:schemeClr val="accent1"/>
              </a:buClr>
              <a:buFont typeface="Noto Sans Symbols"/>
              <a:buNone/>
            </a:pPr>
            <a:r>
              <a:t/>
            </a:r>
            <a:endParaRPr b="0" i="0" sz="2325" u="none" cap="none" strike="noStrike">
              <a:solidFill>
                <a:schemeClr val="lt1"/>
              </a:solidFill>
              <a:latin typeface="Questrial"/>
              <a:ea typeface="Questrial"/>
              <a:cs typeface="Questrial"/>
              <a:sym typeface="Questrial"/>
            </a:endParaRPr>
          </a:p>
          <a:p>
            <a:pPr indent="-384556" lvl="0" marL="448056" marR="0" rtl="0" algn="ctr">
              <a:lnSpc>
                <a:spcPct val="80000"/>
              </a:lnSpc>
              <a:spcBef>
                <a:spcPts val="1600"/>
              </a:spcBef>
              <a:spcAft>
                <a:spcPts val="1600"/>
              </a:spcAft>
              <a:buClr>
                <a:schemeClr val="accent1"/>
              </a:buClr>
              <a:buFont typeface="Noto Sans Symbols"/>
              <a:buNone/>
            </a:pPr>
            <a:r>
              <a:rPr b="1" i="0" lang="en-GB" sz="2325" u="none" cap="none" strike="noStrike">
                <a:solidFill>
                  <a:schemeClr val="lt1"/>
                </a:solidFill>
                <a:latin typeface="Questrial"/>
                <a:ea typeface="Questrial"/>
                <a:cs typeface="Questrial"/>
                <a:sym typeface="Questrial"/>
              </a:rPr>
              <a:t>Subjective:</a:t>
            </a:r>
            <a:r>
              <a:rPr b="0" i="0" lang="en-GB" sz="2325" u="none" cap="none" strike="noStrike">
                <a:solidFill>
                  <a:schemeClr val="lt1"/>
                </a:solidFill>
                <a:latin typeface="Questrial"/>
                <a:ea typeface="Questrial"/>
                <a:cs typeface="Questrial"/>
                <a:sym typeface="Questrial"/>
              </a:rPr>
              <a:t>  is a statement that has been colored by the character of the speaker or writer. It often has a basis in reality, but reflects the perspective through with the speaker views reality. It cannot be verified using concrete facts and figures.</a:t>
            </a:r>
            <a:br>
              <a:rPr b="0" i="0" lang="en-GB" sz="2325" u="none" cap="none" strike="noStrike">
                <a:solidFill>
                  <a:schemeClr val="lt1"/>
                </a:solidFill>
                <a:latin typeface="Questrial"/>
                <a:ea typeface="Questrial"/>
                <a:cs typeface="Questrial"/>
                <a:sym typeface="Questrial"/>
              </a:rPr>
            </a:br>
            <a:br>
              <a:rPr b="0" i="0" lang="en-GB" sz="2325" u="none" cap="none" strike="noStrike">
                <a:solidFill>
                  <a:schemeClr val="lt1"/>
                </a:solidFill>
                <a:latin typeface="Questrial"/>
                <a:ea typeface="Questrial"/>
                <a:cs typeface="Questrial"/>
                <a:sym typeface="Questrial"/>
              </a:rPr>
            </a:br>
            <a:endParaRPr b="0" i="0" sz="2325" u="none" cap="none" strike="noStrike">
              <a:solidFill>
                <a:schemeClr val="lt1"/>
              </a:solidFill>
              <a:latin typeface="Questrial"/>
              <a:ea typeface="Questrial"/>
              <a:cs typeface="Questrial"/>
              <a:sym typeface="Quest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6" name="Shape 126"/>
        <p:cNvGrpSpPr/>
        <p:nvPr/>
      </p:nvGrpSpPr>
      <p:grpSpPr>
        <a:xfrm>
          <a:off x="0" y="0"/>
          <a:ext cx="0" cy="0"/>
          <a:chOff x="0" y="0"/>
          <a:chExt cx="0" cy="0"/>
        </a:xfrm>
      </p:grpSpPr>
      <p:sp>
        <p:nvSpPr>
          <p:cNvPr id="127" name="Google Shape;127;p24"/>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When to be objective?</a:t>
            </a:r>
            <a:endParaRPr b="1" i="0" sz="4200" u="sng" cap="none" strike="noStrike">
              <a:solidFill>
                <a:srgbClr val="8D96BF"/>
              </a:solidFill>
              <a:latin typeface="Questrial"/>
              <a:ea typeface="Questrial"/>
              <a:cs typeface="Questrial"/>
              <a:sym typeface="Questrial"/>
            </a:endParaRPr>
          </a:p>
        </p:txBody>
      </p:sp>
      <p:sp>
        <p:nvSpPr>
          <p:cNvPr id="128" name="Google Shape;128;p24"/>
          <p:cNvSpPr txBox="1"/>
          <p:nvPr>
            <p:ph idx="1" type="body"/>
          </p:nvPr>
        </p:nvSpPr>
        <p:spPr>
          <a:xfrm>
            <a:off x="457200" y="1357298"/>
            <a:ext cx="8229600" cy="5097510"/>
          </a:xfrm>
          <a:prstGeom prst="rect">
            <a:avLst/>
          </a:prstGeom>
          <a:solidFill>
            <a:srgbClr val="434343"/>
          </a:solidFill>
          <a:ln>
            <a:noFill/>
          </a:ln>
        </p:spPr>
        <p:txBody>
          <a:bodyPr anchorCtr="0" anchor="t" bIns="45700" lIns="91425" spcFirstLastPara="1" rIns="91425" wrap="square" tIns="45700">
            <a:noAutofit/>
          </a:bodyPr>
          <a:lstStyle/>
          <a:p>
            <a:pPr indent="-514858" lvl="0" marL="578358" marR="0" rtl="0" algn="ctr">
              <a:lnSpc>
                <a:spcPct val="80000"/>
              </a:lnSpc>
              <a:spcBef>
                <a:spcPts val="0"/>
              </a:spcBef>
              <a:spcAft>
                <a:spcPts val="0"/>
              </a:spcAft>
              <a:buClr>
                <a:schemeClr val="accent1"/>
              </a:buClr>
              <a:buSzPts val="1860"/>
              <a:buFont typeface="Questrial"/>
              <a:buAutoNum type="arabicPeriod"/>
            </a:pPr>
            <a:r>
              <a:rPr b="0" i="0" lang="en-GB" sz="2325" u="none" cap="none" strike="noStrike">
                <a:solidFill>
                  <a:schemeClr val="lt1"/>
                </a:solidFill>
                <a:latin typeface="Questrial"/>
                <a:ea typeface="Questrial"/>
                <a:cs typeface="Questrial"/>
                <a:sym typeface="Questrial"/>
              </a:rPr>
              <a:t>It is important to be objective when you are making any kind of a rational decision.</a:t>
            </a:r>
            <a:endParaRPr/>
          </a:p>
          <a:p>
            <a:pPr indent="-396748" lvl="0" marL="578358" marR="0" rtl="0" algn="ctr">
              <a:lnSpc>
                <a:spcPct val="80000"/>
              </a:lnSpc>
              <a:spcBef>
                <a:spcPts val="1600"/>
              </a:spcBef>
              <a:spcAft>
                <a:spcPts val="0"/>
              </a:spcAft>
              <a:buClr>
                <a:schemeClr val="accent1"/>
              </a:buClr>
              <a:buSzPts val="1860"/>
              <a:buFont typeface="Questrial"/>
              <a:buNone/>
            </a:pPr>
            <a:r>
              <a:t/>
            </a:r>
            <a:endParaRPr b="0" i="0" sz="2325" u="none" cap="none" strike="noStrike">
              <a:solidFill>
                <a:schemeClr val="lt1"/>
              </a:solidFill>
              <a:latin typeface="Questrial"/>
              <a:ea typeface="Questrial"/>
              <a:cs typeface="Questrial"/>
              <a:sym typeface="Questrial"/>
            </a:endParaRPr>
          </a:p>
          <a:p>
            <a:pPr indent="-514858" lvl="0" marL="578358" marR="0" rtl="0" algn="ctr">
              <a:lnSpc>
                <a:spcPct val="80000"/>
              </a:lnSpc>
              <a:spcBef>
                <a:spcPts val="1600"/>
              </a:spcBef>
              <a:spcAft>
                <a:spcPts val="0"/>
              </a:spcAft>
              <a:buClr>
                <a:schemeClr val="accent1"/>
              </a:buClr>
              <a:buSzPts val="1860"/>
              <a:buFont typeface="Questrial"/>
              <a:buAutoNum type="arabicPeriod"/>
            </a:pPr>
            <a:r>
              <a:rPr b="0" i="0" lang="en-GB" sz="2325" u="none" cap="none" strike="noStrike">
                <a:solidFill>
                  <a:schemeClr val="lt1"/>
                </a:solidFill>
                <a:latin typeface="Questrial"/>
                <a:ea typeface="Questrial"/>
                <a:cs typeface="Questrial"/>
                <a:sym typeface="Questrial"/>
              </a:rPr>
              <a:t> It might involve purchasing something or deciding which job offer to take. </a:t>
            </a:r>
            <a:endParaRPr b="0" i="0" sz="2325" u="none" cap="none" strike="noStrike">
              <a:solidFill>
                <a:schemeClr val="lt1"/>
              </a:solidFill>
              <a:latin typeface="Questrial"/>
              <a:ea typeface="Questrial"/>
              <a:cs typeface="Questrial"/>
              <a:sym typeface="Questrial"/>
            </a:endParaRPr>
          </a:p>
          <a:p>
            <a:pPr indent="-396748" lvl="0" marL="578358" marR="0" rtl="0" algn="ctr">
              <a:lnSpc>
                <a:spcPct val="80000"/>
              </a:lnSpc>
              <a:spcBef>
                <a:spcPts val="1600"/>
              </a:spcBef>
              <a:spcAft>
                <a:spcPts val="0"/>
              </a:spcAft>
              <a:buClr>
                <a:schemeClr val="accent1"/>
              </a:buClr>
              <a:buSzPts val="1860"/>
              <a:buFont typeface="Questrial"/>
              <a:buNone/>
            </a:pPr>
            <a:r>
              <a:t/>
            </a:r>
            <a:endParaRPr b="0" i="0" sz="2325" u="none" cap="none" strike="noStrike">
              <a:solidFill>
                <a:schemeClr val="lt1"/>
              </a:solidFill>
              <a:latin typeface="Questrial"/>
              <a:ea typeface="Questrial"/>
              <a:cs typeface="Questrial"/>
              <a:sym typeface="Questrial"/>
            </a:endParaRPr>
          </a:p>
          <a:p>
            <a:pPr indent="-514858" lvl="0" marL="578358" marR="0" rtl="0" algn="ctr">
              <a:lnSpc>
                <a:spcPct val="80000"/>
              </a:lnSpc>
              <a:spcBef>
                <a:spcPts val="1600"/>
              </a:spcBef>
              <a:spcAft>
                <a:spcPts val="0"/>
              </a:spcAft>
              <a:buClr>
                <a:schemeClr val="accent1"/>
              </a:buClr>
              <a:buSzPts val="1860"/>
              <a:buFont typeface="Questrial"/>
              <a:buAutoNum type="arabicPeriod"/>
            </a:pPr>
            <a:r>
              <a:rPr b="0" i="0" lang="en-GB" sz="2325" u="none" cap="none" strike="noStrike">
                <a:solidFill>
                  <a:schemeClr val="lt1"/>
                </a:solidFill>
                <a:latin typeface="Questrial"/>
                <a:ea typeface="Questrial"/>
                <a:cs typeface="Questrial"/>
                <a:sym typeface="Questrial"/>
              </a:rPr>
              <a:t>You should also be objective when you are reading, especially news sources.</a:t>
            </a:r>
            <a:endParaRPr/>
          </a:p>
          <a:p>
            <a:pPr indent="-396748" lvl="0" marL="578358" marR="0" rtl="0" algn="ctr">
              <a:lnSpc>
                <a:spcPct val="80000"/>
              </a:lnSpc>
              <a:spcBef>
                <a:spcPts val="1600"/>
              </a:spcBef>
              <a:spcAft>
                <a:spcPts val="0"/>
              </a:spcAft>
              <a:buClr>
                <a:schemeClr val="accent1"/>
              </a:buClr>
              <a:buSzPts val="1860"/>
              <a:buFont typeface="Questrial"/>
              <a:buNone/>
            </a:pPr>
            <a:r>
              <a:t/>
            </a:r>
            <a:endParaRPr b="0" i="0" sz="2325" u="none" cap="none" strike="noStrike">
              <a:solidFill>
                <a:schemeClr val="lt1"/>
              </a:solidFill>
              <a:latin typeface="Questrial"/>
              <a:ea typeface="Questrial"/>
              <a:cs typeface="Questrial"/>
              <a:sym typeface="Questrial"/>
            </a:endParaRPr>
          </a:p>
          <a:p>
            <a:pPr indent="-514858" lvl="0" marL="578358" marR="0" rtl="0" algn="ctr">
              <a:lnSpc>
                <a:spcPct val="80000"/>
              </a:lnSpc>
              <a:spcBef>
                <a:spcPts val="1600"/>
              </a:spcBef>
              <a:spcAft>
                <a:spcPts val="1600"/>
              </a:spcAft>
              <a:buClr>
                <a:schemeClr val="accent1"/>
              </a:buClr>
              <a:buSzPts val="1860"/>
              <a:buFont typeface="Questrial"/>
              <a:buAutoNum type="arabicPeriod"/>
            </a:pPr>
            <a:r>
              <a:rPr b="0" i="0" lang="en-GB" sz="2325" u="none" cap="none" strike="noStrike">
                <a:solidFill>
                  <a:schemeClr val="lt1"/>
                </a:solidFill>
                <a:latin typeface="Questrial"/>
                <a:ea typeface="Questrial"/>
                <a:cs typeface="Questrial"/>
                <a:sym typeface="Questrial"/>
              </a:rPr>
              <a:t> Being objective when you are meeting and having discussions with new people helps you to keep your concentration focused on your goal, rather than on any emotions your meeting might trigger.</a:t>
            </a:r>
            <a:br>
              <a:rPr b="0" i="0" lang="en-GB" sz="2325" u="none" cap="none" strike="noStrike">
                <a:solidFill>
                  <a:schemeClr val="lt1"/>
                </a:solidFill>
                <a:latin typeface="Questrial"/>
                <a:ea typeface="Questrial"/>
                <a:cs typeface="Questrial"/>
                <a:sym typeface="Questrial"/>
              </a:rPr>
            </a:br>
            <a:br>
              <a:rPr b="0" i="0" lang="en-GB" sz="2325" u="none" cap="none" strike="noStrike">
                <a:solidFill>
                  <a:schemeClr val="lt1"/>
                </a:solidFill>
                <a:latin typeface="Questrial"/>
                <a:ea typeface="Questrial"/>
                <a:cs typeface="Questrial"/>
                <a:sym typeface="Questrial"/>
              </a:rPr>
            </a:br>
            <a:endParaRPr b="0" i="0" sz="2325" u="none" cap="none" strike="noStrike">
              <a:solidFill>
                <a:schemeClr val="lt1"/>
              </a:solidFill>
              <a:latin typeface="Questrial"/>
              <a:ea typeface="Questrial"/>
              <a:cs typeface="Questrial"/>
              <a:sym typeface="Quest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2" name="Shape 132"/>
        <p:cNvGrpSpPr/>
        <p:nvPr/>
      </p:nvGrpSpPr>
      <p:grpSpPr>
        <a:xfrm>
          <a:off x="0" y="0"/>
          <a:ext cx="0" cy="0"/>
          <a:chOff x="0" y="0"/>
          <a:chExt cx="0" cy="0"/>
        </a:xfrm>
      </p:grpSpPr>
      <p:sp>
        <p:nvSpPr>
          <p:cNvPr id="133" name="Google Shape;133;p25"/>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When to be Subjective?</a:t>
            </a:r>
            <a:endParaRPr b="1" i="0" sz="4200" u="sng" cap="none" strike="noStrike">
              <a:solidFill>
                <a:srgbClr val="8D96BF"/>
              </a:solidFill>
              <a:latin typeface="Questrial"/>
              <a:ea typeface="Questrial"/>
              <a:cs typeface="Questrial"/>
              <a:sym typeface="Questrial"/>
            </a:endParaRPr>
          </a:p>
        </p:txBody>
      </p:sp>
      <p:sp>
        <p:nvSpPr>
          <p:cNvPr id="134" name="Google Shape;134;p25"/>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514858" lvl="0" marL="578358" marR="0" rtl="0" algn="ctr">
              <a:lnSpc>
                <a:spcPct val="90000"/>
              </a:lnSpc>
              <a:spcBef>
                <a:spcPts val="0"/>
              </a:spcBef>
              <a:spcAft>
                <a:spcPts val="0"/>
              </a:spcAft>
              <a:buClr>
                <a:schemeClr val="accent1"/>
              </a:buClr>
              <a:buSzPts val="2040"/>
              <a:buFont typeface="Questrial"/>
              <a:buAutoNum type="arabicPeriod"/>
            </a:pPr>
            <a:r>
              <a:rPr b="0" i="0" lang="en-GB" sz="2550" u="none" cap="none" strike="noStrike">
                <a:solidFill>
                  <a:schemeClr val="lt1"/>
                </a:solidFill>
                <a:latin typeface="Questrial"/>
                <a:ea typeface="Questrial"/>
                <a:cs typeface="Questrial"/>
                <a:sym typeface="Questrial"/>
              </a:rPr>
              <a:t>Can be used when nothing tangible is at stake. </a:t>
            </a:r>
            <a:endParaRPr b="0" i="0" sz="2550" u="none" cap="none" strike="noStrike">
              <a:solidFill>
                <a:schemeClr val="lt1"/>
              </a:solidFill>
              <a:latin typeface="Questrial"/>
              <a:ea typeface="Questrial"/>
              <a:cs typeface="Questrial"/>
              <a:sym typeface="Questrial"/>
            </a:endParaRPr>
          </a:p>
          <a:p>
            <a:pPr indent="-514858" lvl="0" marL="578358" marR="0" rtl="0" algn="ctr">
              <a:lnSpc>
                <a:spcPct val="90000"/>
              </a:lnSpc>
              <a:spcBef>
                <a:spcPts val="1600"/>
              </a:spcBef>
              <a:spcAft>
                <a:spcPts val="0"/>
              </a:spcAft>
              <a:buClr>
                <a:schemeClr val="accent1"/>
              </a:buClr>
              <a:buSzPts val="2040"/>
              <a:buFont typeface="Questrial"/>
              <a:buAutoNum type="arabicPeriod"/>
            </a:pPr>
            <a:r>
              <a:rPr b="0" i="0" lang="en-GB" sz="2550" u="none" cap="none" strike="noStrike">
                <a:solidFill>
                  <a:schemeClr val="lt1"/>
                </a:solidFill>
                <a:latin typeface="Questrial"/>
                <a:ea typeface="Questrial"/>
                <a:cs typeface="Questrial"/>
                <a:sym typeface="Questrial"/>
              </a:rPr>
              <a:t>When you are watching a movie or reading a book for pleasure, being subjective and getting caught up in the world of the characters makes your experience more enjoyable.</a:t>
            </a:r>
            <a:endParaRPr/>
          </a:p>
          <a:p>
            <a:pPr indent="-514858" lvl="0" marL="578358" marR="0" rtl="0" algn="ctr">
              <a:lnSpc>
                <a:spcPct val="90000"/>
              </a:lnSpc>
              <a:spcBef>
                <a:spcPts val="1600"/>
              </a:spcBef>
              <a:spcAft>
                <a:spcPts val="1600"/>
              </a:spcAft>
              <a:buClr>
                <a:schemeClr val="accent1"/>
              </a:buClr>
              <a:buSzPts val="2040"/>
              <a:buFont typeface="Questrial"/>
              <a:buAutoNum type="arabicPeriod"/>
            </a:pPr>
            <a:r>
              <a:rPr b="0" i="0" lang="en-GB" sz="2550" u="none" cap="none" strike="noStrike">
                <a:solidFill>
                  <a:schemeClr val="lt1"/>
                </a:solidFill>
                <a:latin typeface="Questrial"/>
                <a:ea typeface="Questrial"/>
                <a:cs typeface="Questrial"/>
                <a:sym typeface="Questrial"/>
              </a:rPr>
              <a:t> If you are discussing any type of art, you have to keep in mind that everyone’s opinions on a particular piece are subjective.</a:t>
            </a:r>
            <a:br>
              <a:rPr b="0" i="0" lang="en-GB" sz="2550" u="none" cap="none" strike="noStrike">
                <a:solidFill>
                  <a:schemeClr val="lt1"/>
                </a:solidFill>
                <a:latin typeface="Questrial"/>
                <a:ea typeface="Questrial"/>
                <a:cs typeface="Questrial"/>
                <a:sym typeface="Questrial"/>
              </a:rPr>
            </a:br>
            <a:br>
              <a:rPr b="0" i="0" lang="en-GB" sz="2550" u="none" cap="none" strike="noStrike">
                <a:solidFill>
                  <a:schemeClr val="lt1"/>
                </a:solidFill>
                <a:latin typeface="Questrial"/>
                <a:ea typeface="Questrial"/>
                <a:cs typeface="Questrial"/>
                <a:sym typeface="Questrial"/>
              </a:rPr>
            </a:br>
            <a:endParaRPr b="0" i="0" sz="2550" u="none" cap="none" strike="noStrike">
              <a:solidFill>
                <a:schemeClr val="lt1"/>
              </a:solidFill>
              <a:latin typeface="Questrial"/>
              <a:ea typeface="Questrial"/>
              <a:cs typeface="Questrial"/>
              <a:sym typeface="Quest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8" name="Shape 138"/>
        <p:cNvGrpSpPr/>
        <p:nvPr/>
      </p:nvGrpSpPr>
      <p:grpSpPr>
        <a:xfrm>
          <a:off x="0" y="0"/>
          <a:ext cx="0" cy="0"/>
          <a:chOff x="0" y="0"/>
          <a:chExt cx="0" cy="0"/>
        </a:xfrm>
      </p:grpSpPr>
      <p:sp>
        <p:nvSpPr>
          <p:cNvPr id="139" name="Google Shape;139;p26"/>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0" i="0" lang="en-GB" sz="4200" u="sng" cap="none" strike="noStrike">
                <a:solidFill>
                  <a:srgbClr val="8D96BF"/>
                </a:solidFill>
                <a:latin typeface="Questrial"/>
                <a:ea typeface="Questrial"/>
                <a:cs typeface="Questrial"/>
                <a:sym typeface="Questrial"/>
              </a:rPr>
              <a:t>Easy ways to remember Objective</a:t>
            </a:r>
            <a:endParaRPr b="0" i="0" sz="4200" u="sng" cap="none" strike="noStrike">
              <a:solidFill>
                <a:srgbClr val="8D96BF"/>
              </a:solidFill>
              <a:latin typeface="Questrial"/>
              <a:ea typeface="Questrial"/>
              <a:cs typeface="Questrial"/>
              <a:sym typeface="Questrial"/>
            </a:endParaRPr>
          </a:p>
        </p:txBody>
      </p:sp>
      <p:sp>
        <p:nvSpPr>
          <p:cNvPr id="140" name="Google Shape;140;p26"/>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ctr">
              <a:spcBef>
                <a:spcPts val="0"/>
              </a:spcBef>
              <a:spcAft>
                <a:spcPts val="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  Sounds like the word object.</a:t>
            </a:r>
            <a:endParaRPr/>
          </a:p>
          <a:p>
            <a:pPr indent="-384556" lvl="0" marL="448056" marR="0" rtl="0" algn="ctr">
              <a:spcBef>
                <a:spcPts val="1600"/>
              </a:spcBef>
              <a:spcAft>
                <a:spcPts val="160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 You should be objective whenever you are discussing an object, something concrete that you can hold or touch. The facts that make up your objective statement should also be concrete, solid objects.</a:t>
            </a:r>
            <a:br>
              <a:rPr b="0" i="0" lang="en-GB" sz="3000" u="none" cap="none" strike="noStrike">
                <a:solidFill>
                  <a:schemeClr val="lt1"/>
                </a:solidFill>
                <a:latin typeface="Questrial"/>
                <a:ea typeface="Questrial"/>
                <a:cs typeface="Questrial"/>
                <a:sym typeface="Questrial"/>
              </a:rPr>
            </a:br>
            <a:br>
              <a:rPr b="0" i="0" lang="en-GB" sz="3000" u="none" cap="none" strike="noStrike">
                <a:solidFill>
                  <a:schemeClr val="lt1"/>
                </a:solidFill>
                <a:latin typeface="Questrial"/>
                <a:ea typeface="Questrial"/>
                <a:cs typeface="Questrial"/>
                <a:sym typeface="Questrial"/>
              </a:rPr>
            </a:br>
            <a:endParaRPr b="0" i="0" sz="3000" u="none" cap="none" strike="noStrike">
              <a:solidFill>
                <a:schemeClr val="lt1"/>
              </a:solidFill>
              <a:latin typeface="Questrial"/>
              <a:ea typeface="Questrial"/>
              <a:cs typeface="Questrial"/>
              <a:sym typeface="Quest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4" name="Shape 144"/>
        <p:cNvGrpSpPr/>
        <p:nvPr/>
      </p:nvGrpSpPr>
      <p:grpSpPr>
        <a:xfrm>
          <a:off x="0" y="0"/>
          <a:ext cx="0" cy="0"/>
          <a:chOff x="0" y="0"/>
          <a:chExt cx="0" cy="0"/>
        </a:xfrm>
      </p:grpSpPr>
      <p:sp>
        <p:nvSpPr>
          <p:cNvPr id="145" name="Google Shape;145;p27"/>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Easy ways to remember the word Subjective </a:t>
            </a:r>
            <a:endParaRPr b="1" i="0" sz="4200" u="sng" cap="none" strike="noStrike">
              <a:solidFill>
                <a:srgbClr val="8D96BF"/>
              </a:solidFill>
              <a:latin typeface="Questrial"/>
              <a:ea typeface="Questrial"/>
              <a:cs typeface="Questrial"/>
              <a:sym typeface="Questrial"/>
            </a:endParaRPr>
          </a:p>
        </p:txBody>
      </p:sp>
      <p:sp>
        <p:nvSpPr>
          <p:cNvPr id="146" name="Google Shape;146;p27"/>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514858" lvl="0" marL="578358" marR="0" rtl="0" algn="ctr">
              <a:spcBef>
                <a:spcPts val="0"/>
              </a:spcBef>
              <a:spcAft>
                <a:spcPts val="0"/>
              </a:spcAft>
              <a:buClr>
                <a:schemeClr val="accent1"/>
              </a:buClr>
              <a:buSzPts val="2400"/>
              <a:buFont typeface="Questrial"/>
              <a:buAutoNum type="arabicPeriod"/>
            </a:pPr>
            <a:r>
              <a:rPr b="0" i="0" lang="en-GB" sz="3000" u="none" cap="none" strike="noStrike">
                <a:solidFill>
                  <a:schemeClr val="lt1"/>
                </a:solidFill>
                <a:latin typeface="Questrial"/>
                <a:ea typeface="Questrial"/>
                <a:cs typeface="Questrial"/>
                <a:sym typeface="Questrial"/>
              </a:rPr>
              <a:t>You can’t point to subjective subjects. They are all in your head and your past experiences. </a:t>
            </a:r>
            <a:endParaRPr b="0" i="0" sz="3000" u="none" cap="none" strike="noStrike">
              <a:solidFill>
                <a:schemeClr val="lt1"/>
              </a:solidFill>
              <a:latin typeface="Questrial"/>
              <a:ea typeface="Questrial"/>
              <a:cs typeface="Questrial"/>
              <a:sym typeface="Questrial"/>
            </a:endParaRPr>
          </a:p>
          <a:p>
            <a:pPr indent="-514858" lvl="0" marL="578358" marR="0" rtl="0" algn="ctr">
              <a:spcBef>
                <a:spcPts val="1600"/>
              </a:spcBef>
              <a:spcAft>
                <a:spcPts val="1600"/>
              </a:spcAft>
              <a:buClr>
                <a:schemeClr val="accent1"/>
              </a:buClr>
              <a:buSzPts val="2400"/>
              <a:buFont typeface="Questrial"/>
              <a:buAutoNum type="arabicPeriod"/>
            </a:pPr>
            <a:r>
              <a:rPr b="0" i="0" lang="en-GB" sz="3000" u="none" cap="none" strike="noStrike">
                <a:solidFill>
                  <a:schemeClr val="lt1"/>
                </a:solidFill>
                <a:latin typeface="Questrial"/>
                <a:ea typeface="Questrial"/>
                <a:cs typeface="Questrial"/>
                <a:sym typeface="Questrial"/>
              </a:rPr>
              <a:t>Subjective opinions are ephemeral and subject to any number of factors that can range from facts to emotions.</a:t>
            </a:r>
            <a:br>
              <a:rPr b="0" i="0" lang="en-GB" sz="3000" u="none" cap="none" strike="noStrike">
                <a:solidFill>
                  <a:schemeClr val="lt1"/>
                </a:solidFill>
                <a:latin typeface="Questrial"/>
                <a:ea typeface="Questrial"/>
                <a:cs typeface="Questrial"/>
                <a:sym typeface="Questrial"/>
              </a:rPr>
            </a:br>
            <a:br>
              <a:rPr b="0" i="0" lang="en-GB" sz="3000" u="none" cap="none" strike="noStrike">
                <a:solidFill>
                  <a:schemeClr val="lt1"/>
                </a:solidFill>
                <a:latin typeface="Questrial"/>
                <a:ea typeface="Questrial"/>
                <a:cs typeface="Questrial"/>
                <a:sym typeface="Questrial"/>
              </a:rPr>
            </a:br>
            <a:endParaRPr b="0" i="0" sz="3000" u="none" cap="none" strike="noStrike">
              <a:solidFill>
                <a:schemeClr val="lt1"/>
              </a:solidFill>
              <a:latin typeface="Questrial"/>
              <a:ea typeface="Questrial"/>
              <a:cs typeface="Questrial"/>
              <a:sym typeface="Quest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0" name="Shape 150"/>
        <p:cNvGrpSpPr/>
        <p:nvPr/>
      </p:nvGrpSpPr>
      <p:grpSpPr>
        <a:xfrm>
          <a:off x="0" y="0"/>
          <a:ext cx="0" cy="0"/>
          <a:chOff x="0" y="0"/>
          <a:chExt cx="0" cy="0"/>
        </a:xfrm>
      </p:grpSpPr>
      <p:sp>
        <p:nvSpPr>
          <p:cNvPr id="151" name="Google Shape;151;p28"/>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Reading Task</a:t>
            </a:r>
            <a:endParaRPr b="1" i="0" sz="4200" u="sng" cap="none" strike="noStrike">
              <a:solidFill>
                <a:srgbClr val="8D96BF"/>
              </a:solidFill>
              <a:latin typeface="Questrial"/>
              <a:ea typeface="Questrial"/>
              <a:cs typeface="Questrial"/>
              <a:sym typeface="Questrial"/>
            </a:endParaRPr>
          </a:p>
        </p:txBody>
      </p:sp>
      <p:sp>
        <p:nvSpPr>
          <p:cNvPr id="152" name="Google Shape;152;p28"/>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l">
              <a:spcBef>
                <a:spcPts val="0"/>
              </a:spcBef>
              <a:spcAft>
                <a:spcPts val="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Reading task: </a:t>
            </a:r>
            <a:endParaRPr/>
          </a:p>
          <a:p>
            <a:pPr indent="-384556" lvl="0" marL="448056" marR="0" rtl="0" algn="ctr">
              <a:spcBef>
                <a:spcPts val="1600"/>
              </a:spcBef>
              <a:spcAft>
                <a:spcPts val="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‘Some distinctive features of arguments used in criticism of the arts’</a:t>
            </a:r>
            <a:endParaRPr/>
          </a:p>
          <a:p>
            <a:pPr indent="-384556" lvl="0" marL="448056" marR="0" rtl="0" algn="ctr">
              <a:spcBef>
                <a:spcPts val="1600"/>
              </a:spcBef>
              <a:spcAft>
                <a:spcPts val="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‘Margaret Macdonald’</a:t>
            </a:r>
            <a:endParaRPr/>
          </a:p>
          <a:p>
            <a:pPr indent="-232155" lvl="0" marL="448056" marR="0" rtl="0" algn="l">
              <a:spcBef>
                <a:spcPts val="1600"/>
              </a:spcBef>
              <a:spcAft>
                <a:spcPts val="0"/>
              </a:spcAft>
              <a:buClr>
                <a:schemeClr val="accent1"/>
              </a:buClr>
              <a:buSzPts val="2400"/>
              <a:buFont typeface="Noto Sans Symbols"/>
              <a:buNone/>
            </a:pPr>
            <a:r>
              <a:t/>
            </a:r>
            <a:endParaRPr b="0" i="0" sz="3000" u="none" cap="none" strike="noStrike">
              <a:solidFill>
                <a:schemeClr val="lt1"/>
              </a:solidFill>
              <a:latin typeface="Questrial"/>
              <a:ea typeface="Questrial"/>
              <a:cs typeface="Questrial"/>
              <a:sym typeface="Questrial"/>
            </a:endParaRPr>
          </a:p>
          <a:p>
            <a:pPr indent="-384556" lvl="0" marL="448056" marR="0" rtl="0" algn="ctr">
              <a:spcBef>
                <a:spcPts val="1600"/>
              </a:spcBef>
              <a:spcAft>
                <a:spcPts val="0"/>
              </a:spcAft>
              <a:buClr>
                <a:schemeClr val="accent1"/>
              </a:buClr>
              <a:buFont typeface="Noto Sans Symbols"/>
              <a:buNone/>
            </a:pPr>
            <a:r>
              <a:rPr b="0" i="0" lang="en-GB" sz="3000" u="none" cap="none" strike="noStrike">
                <a:solidFill>
                  <a:schemeClr val="lt1"/>
                </a:solidFill>
                <a:latin typeface="Questrial"/>
                <a:ea typeface="Questrial"/>
                <a:cs typeface="Questrial"/>
                <a:sym typeface="Questrial"/>
              </a:rPr>
              <a:t>Discuss and feedback in your groups</a:t>
            </a:r>
            <a:endParaRPr/>
          </a:p>
          <a:p>
            <a:pPr indent="-384556" lvl="0" marL="448056" marR="0" rtl="0" algn="l">
              <a:spcBef>
                <a:spcPts val="1600"/>
              </a:spcBef>
              <a:spcAft>
                <a:spcPts val="1600"/>
              </a:spcAft>
              <a:buClr>
                <a:schemeClr val="accent1"/>
              </a:buClr>
              <a:buFont typeface="Noto Sans Symbols"/>
              <a:buNone/>
            </a:pPr>
            <a:r>
              <a:t/>
            </a:r>
            <a:endParaRPr b="0" i="0" sz="3000" u="none" cap="none" strike="noStrike">
              <a:solidFill>
                <a:schemeClr val="lt1"/>
              </a:solidFill>
              <a:latin typeface="Questrial"/>
              <a:ea typeface="Questrial"/>
              <a:cs typeface="Questrial"/>
              <a:sym typeface="Quest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6" name="Shape 156"/>
        <p:cNvGrpSpPr/>
        <p:nvPr/>
      </p:nvGrpSpPr>
      <p:grpSpPr>
        <a:xfrm>
          <a:off x="0" y="0"/>
          <a:ext cx="0" cy="0"/>
          <a:chOff x="0" y="0"/>
          <a:chExt cx="0" cy="0"/>
        </a:xfrm>
      </p:grpSpPr>
      <p:sp>
        <p:nvSpPr>
          <p:cNvPr id="157" name="Google Shape;157;p29"/>
          <p:cNvSpPr txBox="1"/>
          <p:nvPr>
            <p:ph idx="1" type="body"/>
          </p:nvPr>
        </p:nvSpPr>
        <p:spPr>
          <a:xfrm>
            <a:off x="457200" y="500550"/>
            <a:ext cx="8229600" cy="5856900"/>
          </a:xfrm>
          <a:prstGeom prst="rect">
            <a:avLst/>
          </a:prstGeom>
          <a:solidFill>
            <a:srgbClr val="434343"/>
          </a:solidFill>
          <a:ln>
            <a:noFill/>
          </a:ln>
        </p:spPr>
        <p:txBody>
          <a:bodyPr anchorCtr="0" anchor="t" bIns="45700" lIns="91425" spcFirstLastPara="1" rIns="91425" wrap="square" tIns="45700">
            <a:noAutofit/>
          </a:bodyPr>
          <a:lstStyle/>
          <a:p>
            <a:pPr indent="-343915" lvl="0" marL="448056" marR="0" rtl="0" algn="just">
              <a:lnSpc>
                <a:spcPct val="80000"/>
              </a:lnSpc>
              <a:spcBef>
                <a:spcPts val="0"/>
              </a:spcBef>
              <a:spcAft>
                <a:spcPts val="0"/>
              </a:spcAft>
              <a:buClr>
                <a:schemeClr val="accent1"/>
              </a:buClr>
              <a:buSzPts val="1400"/>
              <a:buFont typeface="Noto Sans Symbols"/>
              <a:buChar char="⦿"/>
            </a:pPr>
            <a:r>
              <a:rPr b="0" i="0" lang="en-GB" sz="1400" u="none" cap="none" strike="noStrike">
                <a:solidFill>
                  <a:schemeClr val="lt1"/>
                </a:solidFill>
                <a:latin typeface="Questrial"/>
                <a:ea typeface="Questrial"/>
                <a:cs typeface="Questrial"/>
                <a:sym typeface="Questrial"/>
              </a:rPr>
              <a:t>Art can stand-alone with an instantaneous judgment or can be viewed with a deeper more educated knowledge. </a:t>
            </a:r>
            <a:endParaRPr b="0" i="0" sz="1400" u="none" cap="none" strike="noStrike">
              <a:solidFill>
                <a:schemeClr val="lt1"/>
              </a:solidFill>
              <a:latin typeface="Questrial"/>
              <a:ea typeface="Questrial"/>
              <a:cs typeface="Questrial"/>
              <a:sym typeface="Questrial"/>
            </a:endParaRPr>
          </a:p>
          <a:p>
            <a:pPr indent="-343915" lvl="0" marL="448056" marR="0" rtl="0" algn="just">
              <a:lnSpc>
                <a:spcPct val="80000"/>
              </a:lnSpc>
              <a:spcBef>
                <a:spcPts val="1600"/>
              </a:spcBef>
              <a:spcAft>
                <a:spcPts val="0"/>
              </a:spcAft>
              <a:buClr>
                <a:schemeClr val="accent1"/>
              </a:buClr>
              <a:buSzPts val="1400"/>
              <a:buFont typeface="Noto Sans Symbols"/>
              <a:buChar char="⦿"/>
            </a:pPr>
            <a:r>
              <a:rPr b="0" i="0" lang="en-GB" sz="1400" u="none" cap="none" strike="noStrike">
                <a:solidFill>
                  <a:schemeClr val="lt1"/>
                </a:solidFill>
                <a:latin typeface="Questrial"/>
                <a:ea typeface="Questrial"/>
                <a:cs typeface="Questrial"/>
                <a:sym typeface="Questrial"/>
              </a:rPr>
              <a:t>Aesthetic,</a:t>
            </a:r>
            <a:endParaRPr b="0" i="0" sz="1400" u="none" cap="none" strike="noStrike">
              <a:solidFill>
                <a:schemeClr val="lt1"/>
              </a:solidFill>
              <a:latin typeface="Questrial"/>
              <a:ea typeface="Questrial"/>
              <a:cs typeface="Questrial"/>
              <a:sym typeface="Questrial"/>
            </a:endParaRPr>
          </a:p>
          <a:p>
            <a:pPr indent="-343915" lvl="0" marL="448056" marR="0" rtl="0" algn="just">
              <a:lnSpc>
                <a:spcPct val="80000"/>
              </a:lnSpc>
              <a:spcBef>
                <a:spcPts val="1600"/>
              </a:spcBef>
              <a:spcAft>
                <a:spcPts val="0"/>
              </a:spcAft>
              <a:buClr>
                <a:schemeClr val="accent1"/>
              </a:buClr>
              <a:buSzPts val="1400"/>
              <a:buFont typeface="Noto Sans Symbols"/>
              <a:buChar char="⦿"/>
            </a:pPr>
            <a:r>
              <a:rPr lang="en-GB" sz="1400"/>
              <a:t>P</a:t>
            </a:r>
            <a:r>
              <a:rPr b="0" i="0" lang="en-GB" sz="1400" u="none" cap="none" strike="noStrike">
                <a:solidFill>
                  <a:schemeClr val="lt1"/>
                </a:solidFill>
                <a:latin typeface="Questrial"/>
                <a:ea typeface="Questrial"/>
                <a:cs typeface="Questrial"/>
                <a:sym typeface="Questrial"/>
              </a:rPr>
              <a:t>ragmatic,</a:t>
            </a:r>
            <a:endParaRPr b="0" i="0" sz="1400" u="none" cap="none" strike="noStrike">
              <a:solidFill>
                <a:schemeClr val="lt1"/>
              </a:solidFill>
              <a:latin typeface="Questrial"/>
              <a:ea typeface="Questrial"/>
              <a:cs typeface="Questrial"/>
              <a:sym typeface="Questrial"/>
            </a:endParaRPr>
          </a:p>
          <a:p>
            <a:pPr indent="-343915" lvl="0" marL="448056" marR="0" rtl="0" algn="just">
              <a:lnSpc>
                <a:spcPct val="80000"/>
              </a:lnSpc>
              <a:spcBef>
                <a:spcPts val="1600"/>
              </a:spcBef>
              <a:spcAft>
                <a:spcPts val="0"/>
              </a:spcAft>
              <a:buClr>
                <a:schemeClr val="accent1"/>
              </a:buClr>
              <a:buSzPts val="1400"/>
              <a:buFont typeface="Noto Sans Symbols"/>
              <a:buChar char="⦿"/>
            </a:pPr>
            <a:r>
              <a:rPr lang="en-GB" sz="1400"/>
              <a:t>E</a:t>
            </a:r>
            <a:r>
              <a:rPr b="0" i="0" lang="en-GB" sz="1400" u="none" cap="none" strike="noStrike">
                <a:solidFill>
                  <a:schemeClr val="lt1"/>
                </a:solidFill>
                <a:latin typeface="Questrial"/>
                <a:ea typeface="Questrial"/>
                <a:cs typeface="Questrial"/>
                <a:sym typeface="Questrial"/>
              </a:rPr>
              <a:t>xpressive,</a:t>
            </a:r>
            <a:endParaRPr b="0" i="0" sz="1400" u="none" cap="none" strike="noStrike">
              <a:solidFill>
                <a:schemeClr val="lt1"/>
              </a:solidFill>
              <a:latin typeface="Questrial"/>
              <a:ea typeface="Questrial"/>
              <a:cs typeface="Questrial"/>
              <a:sym typeface="Questrial"/>
            </a:endParaRPr>
          </a:p>
          <a:p>
            <a:pPr indent="-343915" lvl="0" marL="448056" marR="0" rtl="0" algn="just">
              <a:lnSpc>
                <a:spcPct val="80000"/>
              </a:lnSpc>
              <a:spcBef>
                <a:spcPts val="1600"/>
              </a:spcBef>
              <a:spcAft>
                <a:spcPts val="0"/>
              </a:spcAft>
              <a:buClr>
                <a:schemeClr val="accent1"/>
              </a:buClr>
              <a:buSzPts val="1400"/>
              <a:buFont typeface="Noto Sans Symbols"/>
              <a:buChar char="⦿"/>
            </a:pPr>
            <a:r>
              <a:rPr b="0" i="0" lang="en-GB" sz="1400" u="none" cap="none" strike="noStrike">
                <a:solidFill>
                  <a:schemeClr val="lt1"/>
                </a:solidFill>
                <a:latin typeface="Questrial"/>
                <a:ea typeface="Questrial"/>
                <a:cs typeface="Questrial"/>
                <a:sym typeface="Questrial"/>
              </a:rPr>
              <a:t> </a:t>
            </a:r>
            <a:r>
              <a:rPr lang="en-GB" sz="1400"/>
              <a:t>F</a:t>
            </a:r>
            <a:r>
              <a:rPr b="0" i="0" lang="en-GB" sz="1400" u="none" cap="none" strike="noStrike">
                <a:solidFill>
                  <a:schemeClr val="lt1"/>
                </a:solidFill>
                <a:latin typeface="Questrial"/>
                <a:ea typeface="Questrial"/>
                <a:cs typeface="Questrial"/>
                <a:sym typeface="Questrial"/>
              </a:rPr>
              <a:t>ormalist, </a:t>
            </a:r>
            <a:endParaRPr b="0" i="0" sz="1400" u="none" cap="none" strike="noStrike">
              <a:solidFill>
                <a:schemeClr val="lt1"/>
              </a:solidFill>
              <a:latin typeface="Questrial"/>
              <a:ea typeface="Questrial"/>
              <a:cs typeface="Questrial"/>
              <a:sym typeface="Questrial"/>
            </a:endParaRPr>
          </a:p>
          <a:p>
            <a:pPr indent="-343915" lvl="0" marL="448056" marR="0" rtl="0" algn="just">
              <a:lnSpc>
                <a:spcPct val="80000"/>
              </a:lnSpc>
              <a:spcBef>
                <a:spcPts val="1600"/>
              </a:spcBef>
              <a:spcAft>
                <a:spcPts val="0"/>
              </a:spcAft>
              <a:buClr>
                <a:schemeClr val="accent1"/>
              </a:buClr>
              <a:buSzPts val="1400"/>
              <a:buFont typeface="Noto Sans Symbols"/>
              <a:buChar char="⦿"/>
            </a:pPr>
            <a:r>
              <a:rPr lang="en-GB" sz="1400"/>
              <a:t>R</a:t>
            </a:r>
            <a:r>
              <a:rPr b="0" i="0" lang="en-GB" sz="1400" u="none" cap="none" strike="noStrike">
                <a:solidFill>
                  <a:schemeClr val="lt1"/>
                </a:solidFill>
                <a:latin typeface="Questrial"/>
                <a:ea typeface="Questrial"/>
                <a:cs typeface="Questrial"/>
                <a:sym typeface="Questrial"/>
              </a:rPr>
              <a:t>elativist, </a:t>
            </a:r>
            <a:endParaRPr b="0" i="0" sz="1400" u="none" cap="none" strike="noStrike">
              <a:solidFill>
                <a:schemeClr val="lt1"/>
              </a:solidFill>
              <a:latin typeface="Questrial"/>
              <a:ea typeface="Questrial"/>
              <a:cs typeface="Questrial"/>
              <a:sym typeface="Questrial"/>
            </a:endParaRPr>
          </a:p>
          <a:p>
            <a:pPr indent="-343915" lvl="0" marL="448056" marR="0" rtl="0" algn="just">
              <a:lnSpc>
                <a:spcPct val="80000"/>
              </a:lnSpc>
              <a:spcBef>
                <a:spcPts val="1600"/>
              </a:spcBef>
              <a:spcAft>
                <a:spcPts val="0"/>
              </a:spcAft>
              <a:buClr>
                <a:schemeClr val="accent1"/>
              </a:buClr>
              <a:buSzPts val="1400"/>
              <a:buFont typeface="Noto Sans Symbols"/>
              <a:buChar char="⦿"/>
            </a:pPr>
            <a:r>
              <a:rPr lang="en-GB" sz="1400"/>
              <a:t>P</a:t>
            </a:r>
            <a:r>
              <a:rPr b="0" i="0" lang="en-GB" sz="1400" u="none" cap="none" strike="noStrike">
                <a:solidFill>
                  <a:schemeClr val="lt1"/>
                </a:solidFill>
                <a:latin typeface="Questrial"/>
                <a:ea typeface="Questrial"/>
                <a:cs typeface="Questrial"/>
                <a:sym typeface="Questrial"/>
              </a:rPr>
              <a:t>rocessional, imitation, </a:t>
            </a:r>
            <a:endParaRPr b="0" i="0" sz="1400" u="none" cap="none" strike="noStrike">
              <a:solidFill>
                <a:schemeClr val="lt1"/>
              </a:solidFill>
              <a:latin typeface="Questrial"/>
              <a:ea typeface="Questrial"/>
              <a:cs typeface="Questrial"/>
              <a:sym typeface="Questrial"/>
            </a:endParaRPr>
          </a:p>
          <a:p>
            <a:pPr indent="-343915" lvl="0" marL="448056" marR="0" rtl="0" algn="just">
              <a:lnSpc>
                <a:spcPct val="80000"/>
              </a:lnSpc>
              <a:spcBef>
                <a:spcPts val="1600"/>
              </a:spcBef>
              <a:spcAft>
                <a:spcPts val="0"/>
              </a:spcAft>
              <a:buClr>
                <a:schemeClr val="accent1"/>
              </a:buClr>
              <a:buSzPts val="1400"/>
              <a:buFont typeface="Noto Sans Symbols"/>
              <a:buChar char="⦿"/>
            </a:pPr>
            <a:r>
              <a:rPr lang="en-GB" sz="1400"/>
              <a:t>R</a:t>
            </a:r>
            <a:r>
              <a:rPr b="0" i="0" lang="en-GB" sz="1400" u="none" cap="none" strike="noStrike">
                <a:solidFill>
                  <a:schemeClr val="lt1"/>
                </a:solidFill>
                <a:latin typeface="Questrial"/>
                <a:ea typeface="Questrial"/>
                <a:cs typeface="Questrial"/>
                <a:sym typeface="Questrial"/>
              </a:rPr>
              <a:t>itual, </a:t>
            </a:r>
            <a:endParaRPr b="0" i="0" sz="1400" u="none" cap="none" strike="noStrike">
              <a:solidFill>
                <a:schemeClr val="lt1"/>
              </a:solidFill>
              <a:latin typeface="Questrial"/>
              <a:ea typeface="Questrial"/>
              <a:cs typeface="Questrial"/>
              <a:sym typeface="Questrial"/>
            </a:endParaRPr>
          </a:p>
          <a:p>
            <a:pPr indent="-343915" lvl="0" marL="448056" marR="0" rtl="0" algn="just">
              <a:lnSpc>
                <a:spcPct val="80000"/>
              </a:lnSpc>
              <a:spcBef>
                <a:spcPts val="1600"/>
              </a:spcBef>
              <a:spcAft>
                <a:spcPts val="0"/>
              </a:spcAft>
              <a:buClr>
                <a:schemeClr val="accent1"/>
              </a:buClr>
              <a:buSzPts val="1400"/>
              <a:buFont typeface="Noto Sans Symbols"/>
              <a:buChar char="⦿"/>
            </a:pPr>
            <a:r>
              <a:rPr lang="en-GB" sz="1400"/>
              <a:t>c</a:t>
            </a:r>
            <a:r>
              <a:rPr b="0" i="0" lang="en-GB" sz="1400" u="none" cap="none" strike="noStrike">
                <a:solidFill>
                  <a:schemeClr val="lt1"/>
                </a:solidFill>
                <a:latin typeface="Questrial"/>
                <a:ea typeface="Questrial"/>
                <a:cs typeface="Questrial"/>
                <a:sym typeface="Questrial"/>
              </a:rPr>
              <a:t>ognition, </a:t>
            </a:r>
            <a:endParaRPr b="0" i="0" sz="1400" u="none" cap="none" strike="noStrike">
              <a:solidFill>
                <a:schemeClr val="lt1"/>
              </a:solidFill>
              <a:latin typeface="Questrial"/>
              <a:ea typeface="Questrial"/>
              <a:cs typeface="Questrial"/>
              <a:sym typeface="Questrial"/>
            </a:endParaRPr>
          </a:p>
          <a:p>
            <a:pPr indent="-343915" lvl="0" marL="448056" marR="0" rtl="0" algn="just">
              <a:lnSpc>
                <a:spcPct val="80000"/>
              </a:lnSpc>
              <a:spcBef>
                <a:spcPts val="1600"/>
              </a:spcBef>
              <a:spcAft>
                <a:spcPts val="0"/>
              </a:spcAft>
              <a:buClr>
                <a:schemeClr val="accent1"/>
              </a:buClr>
              <a:buSzPts val="1400"/>
              <a:buFont typeface="Noto Sans Symbols"/>
              <a:buChar char="⦿"/>
            </a:pPr>
            <a:r>
              <a:rPr lang="en-GB" sz="1400"/>
              <a:t>M</a:t>
            </a:r>
            <a:r>
              <a:rPr b="0" i="0" lang="en-GB" sz="1400" u="none" cap="none" strike="noStrike">
                <a:solidFill>
                  <a:schemeClr val="lt1"/>
                </a:solidFill>
                <a:latin typeface="Questrial"/>
                <a:ea typeface="Questrial"/>
                <a:cs typeface="Questrial"/>
                <a:sym typeface="Questrial"/>
              </a:rPr>
              <a:t>imetic and postmodern theories are some of many theories to criticise and appreciate art.</a:t>
            </a:r>
            <a:endParaRPr sz="1400"/>
          </a:p>
          <a:p>
            <a:pPr indent="-384556" lvl="0" marL="448056" marR="0" rtl="0" algn="just">
              <a:lnSpc>
                <a:spcPct val="80000"/>
              </a:lnSpc>
              <a:spcBef>
                <a:spcPts val="1600"/>
              </a:spcBef>
              <a:spcAft>
                <a:spcPts val="0"/>
              </a:spcAft>
              <a:buClr>
                <a:schemeClr val="accent1"/>
              </a:buClr>
              <a:buFont typeface="Noto Sans Symbols"/>
              <a:buNone/>
            </a:pPr>
            <a:r>
              <a:t/>
            </a:r>
            <a:endParaRPr b="0" i="0" sz="1400" u="none" cap="none" strike="noStrike">
              <a:solidFill>
                <a:schemeClr val="lt1"/>
              </a:solidFill>
              <a:latin typeface="Questrial"/>
              <a:ea typeface="Questrial"/>
              <a:cs typeface="Questrial"/>
              <a:sym typeface="Questrial"/>
            </a:endParaRPr>
          </a:p>
          <a:p>
            <a:pPr indent="-343915" lvl="0" marL="448056" marR="0" rtl="0" algn="just">
              <a:lnSpc>
                <a:spcPct val="80000"/>
              </a:lnSpc>
              <a:spcBef>
                <a:spcPts val="1600"/>
              </a:spcBef>
              <a:spcAft>
                <a:spcPts val="1600"/>
              </a:spcAft>
              <a:buClr>
                <a:schemeClr val="accent1"/>
              </a:buClr>
              <a:buSzPts val="1400"/>
              <a:buFont typeface="Noto Sans Symbols"/>
              <a:buChar char="⦿"/>
            </a:pPr>
            <a:r>
              <a:rPr b="0" i="0" lang="en-GB" sz="1400" u="none" cap="none" strike="noStrike">
                <a:solidFill>
                  <a:schemeClr val="lt1"/>
                </a:solidFill>
                <a:latin typeface="Questrial"/>
                <a:ea typeface="Questrial"/>
                <a:cs typeface="Questrial"/>
                <a:sym typeface="Questrial"/>
              </a:rPr>
              <a:t> Art criticism and appreciation can be subjective based on personal preference toward aesthetics and form, or it can be based on the elements and principle of design and by social and cultural acceptance.</a:t>
            </a:r>
            <a:endParaRPr b="0" i="0" sz="1400" u="none" cap="none" strike="noStrike">
              <a:solidFill>
                <a:schemeClr val="lt1"/>
              </a:solidFill>
              <a:latin typeface="Questrial"/>
              <a:ea typeface="Questrial"/>
              <a:cs typeface="Questrial"/>
              <a:sym typeface="Quest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1" name="Shape 161"/>
        <p:cNvGrpSpPr/>
        <p:nvPr/>
      </p:nvGrpSpPr>
      <p:grpSpPr>
        <a:xfrm>
          <a:off x="0" y="0"/>
          <a:ext cx="0" cy="0"/>
          <a:chOff x="0" y="0"/>
          <a:chExt cx="0" cy="0"/>
        </a:xfrm>
      </p:grpSpPr>
      <p:sp>
        <p:nvSpPr>
          <p:cNvPr id="162" name="Google Shape;162;p30"/>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Formal  Analysis</a:t>
            </a:r>
            <a:endParaRPr b="1" i="0" sz="4200" u="sng" cap="none" strike="noStrike">
              <a:solidFill>
                <a:srgbClr val="8D96BF"/>
              </a:solidFill>
              <a:latin typeface="Questrial"/>
              <a:ea typeface="Questrial"/>
              <a:cs typeface="Questrial"/>
              <a:sym typeface="Questrial"/>
            </a:endParaRPr>
          </a:p>
        </p:txBody>
      </p:sp>
      <p:sp>
        <p:nvSpPr>
          <p:cNvPr id="163" name="Google Shape;163;p30"/>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ctr">
              <a:lnSpc>
                <a:spcPct val="90000"/>
              </a:lnSpc>
              <a:spcBef>
                <a:spcPts val="0"/>
              </a:spcBef>
              <a:spcAft>
                <a:spcPts val="0"/>
              </a:spcAft>
              <a:buClr>
                <a:schemeClr val="accent1"/>
              </a:buClr>
              <a:buFont typeface="Noto Sans Symbols"/>
              <a:buNone/>
            </a:pPr>
            <a:r>
              <a:rPr b="1" i="0" lang="en-GB" u="none" cap="none" strike="noStrike">
                <a:solidFill>
                  <a:schemeClr val="lt1"/>
                </a:solidFill>
                <a:latin typeface="Questrial"/>
                <a:ea typeface="Questrial"/>
                <a:cs typeface="Questrial"/>
                <a:sym typeface="Questrial"/>
              </a:rPr>
              <a:t>Four levels of formal analysis, which you can use to explain a work of art:</a:t>
            </a:r>
            <a:endParaRPr b="1"/>
          </a:p>
          <a:p>
            <a:pPr indent="-321056" lvl="0" marL="448056" marR="0" rtl="0" algn="just">
              <a:lnSpc>
                <a:spcPct val="90000"/>
              </a:lnSpc>
              <a:spcBef>
                <a:spcPts val="1600"/>
              </a:spcBef>
              <a:spcAft>
                <a:spcPts val="0"/>
              </a:spcAft>
              <a:buClr>
                <a:schemeClr val="accent1"/>
              </a:buClr>
              <a:buSzPts val="1400"/>
              <a:buFont typeface="Noto Sans Symbols"/>
              <a:buChar char="⦿"/>
            </a:pPr>
            <a:r>
              <a:rPr b="1" i="0" lang="en-GB" sz="1400" u="none" cap="none" strike="noStrike">
                <a:solidFill>
                  <a:schemeClr val="lt1"/>
                </a:solidFill>
                <a:latin typeface="Questrial"/>
                <a:ea typeface="Questrial"/>
                <a:cs typeface="Questrial"/>
                <a:sym typeface="Questrial"/>
              </a:rPr>
              <a:t>Description</a:t>
            </a:r>
            <a:r>
              <a:rPr b="0" i="0" lang="en-GB" sz="1400" u="none" cap="none" strike="noStrike">
                <a:solidFill>
                  <a:schemeClr val="lt1"/>
                </a:solidFill>
                <a:latin typeface="Questrial"/>
                <a:ea typeface="Questrial"/>
                <a:cs typeface="Questrial"/>
                <a:sym typeface="Questrial"/>
              </a:rPr>
              <a:t>- pure description of the object without value judgments, analysis, or interpretation.</a:t>
            </a:r>
            <a:endParaRPr sz="1400"/>
          </a:p>
          <a:p>
            <a:pPr indent="-321056" lvl="0" marL="448056" marR="0" rtl="0" algn="l">
              <a:lnSpc>
                <a:spcPct val="90000"/>
              </a:lnSpc>
              <a:spcBef>
                <a:spcPts val="1600"/>
              </a:spcBef>
              <a:spcAft>
                <a:spcPts val="0"/>
              </a:spcAft>
              <a:buClr>
                <a:schemeClr val="accent1"/>
              </a:buClr>
              <a:buSzPts val="1400"/>
              <a:buFont typeface="Noto Sans Symbols"/>
              <a:buChar char="⦿"/>
            </a:pPr>
            <a:r>
              <a:rPr b="1" i="0" lang="en-GB" sz="1400" u="none" cap="none" strike="noStrike">
                <a:solidFill>
                  <a:schemeClr val="lt1"/>
                </a:solidFill>
                <a:latin typeface="Questrial"/>
                <a:ea typeface="Questrial"/>
                <a:cs typeface="Questrial"/>
                <a:sym typeface="Questrial"/>
              </a:rPr>
              <a:t>Analysis</a:t>
            </a:r>
            <a:r>
              <a:rPr b="0" i="0" lang="en-GB" sz="1400" u="none" cap="none" strike="noStrike">
                <a:solidFill>
                  <a:schemeClr val="lt1"/>
                </a:solidFill>
                <a:latin typeface="Questrial"/>
                <a:ea typeface="Questrial"/>
                <a:cs typeface="Questrial"/>
                <a:sym typeface="Questrial"/>
              </a:rPr>
              <a:t>- determining what the features suggest and deciding why the artist used such features to convey specific ideas. It answers the question, "How did the artist do it?“</a:t>
            </a:r>
            <a:endParaRPr sz="1400"/>
          </a:p>
          <a:p>
            <a:pPr indent="-321056" lvl="0" marL="448056" rtl="0" algn="l">
              <a:spcBef>
                <a:spcPts val="1600"/>
              </a:spcBef>
              <a:spcAft>
                <a:spcPts val="0"/>
              </a:spcAft>
              <a:buClr>
                <a:schemeClr val="accent1"/>
              </a:buClr>
              <a:buSzPts val="1400"/>
              <a:buFont typeface="Noto Sans Symbols"/>
              <a:buChar char="⦿"/>
            </a:pPr>
            <a:r>
              <a:rPr b="1" lang="en-GB" sz="1400"/>
              <a:t> Interpretation</a:t>
            </a:r>
            <a:r>
              <a:rPr lang="en-GB" sz="1400"/>
              <a:t>- establishing the broader context for this type of art.</a:t>
            </a:r>
            <a:endParaRPr sz="1400"/>
          </a:p>
          <a:p>
            <a:pPr indent="-321056" lvl="0" marL="448056" rtl="0" algn="just">
              <a:spcBef>
                <a:spcPts val="1600"/>
              </a:spcBef>
              <a:spcAft>
                <a:spcPts val="0"/>
              </a:spcAft>
              <a:buClr>
                <a:schemeClr val="accent1"/>
              </a:buClr>
              <a:buSzPts val="1400"/>
              <a:buFont typeface="Noto Sans Symbols"/>
              <a:buChar char="⦿"/>
            </a:pPr>
            <a:r>
              <a:rPr b="1" lang="en-GB" sz="1400"/>
              <a:t>Judgment</a:t>
            </a:r>
            <a:r>
              <a:rPr lang="en-GB" sz="1400"/>
              <a:t>- Judging a piece of work means giving it rank in relation to other works and of course considering a very important aspect of the visual arts; its originality</a:t>
            </a:r>
            <a:r>
              <a:rPr b="1" lang="en-GB" sz="1400"/>
              <a:t>.</a:t>
            </a:r>
            <a:endParaRPr sz="1400"/>
          </a:p>
          <a:p>
            <a:pPr indent="-232155" lvl="0" marL="448056" marR="0" rtl="0" algn="l">
              <a:lnSpc>
                <a:spcPct val="90000"/>
              </a:lnSpc>
              <a:spcBef>
                <a:spcPts val="1600"/>
              </a:spcBef>
              <a:spcAft>
                <a:spcPts val="0"/>
              </a:spcAft>
              <a:buClr>
                <a:schemeClr val="accent1"/>
              </a:buClr>
              <a:buSzPts val="2400"/>
              <a:buFont typeface="Noto Sans Symbols"/>
              <a:buNone/>
            </a:pPr>
            <a:r>
              <a:t/>
            </a:r>
            <a:endParaRPr sz="1400"/>
          </a:p>
          <a:p>
            <a:pPr indent="-232155" lvl="0" marL="448056" marR="0" rtl="0" algn="just">
              <a:lnSpc>
                <a:spcPct val="90000"/>
              </a:lnSpc>
              <a:spcBef>
                <a:spcPts val="1600"/>
              </a:spcBef>
              <a:spcAft>
                <a:spcPts val="0"/>
              </a:spcAft>
              <a:buClr>
                <a:schemeClr val="accent1"/>
              </a:buClr>
              <a:buSzPts val="2400"/>
              <a:buFont typeface="Noto Sans Symbols"/>
              <a:buNone/>
            </a:pPr>
            <a:r>
              <a:t/>
            </a:r>
            <a:endParaRPr b="0" i="0" sz="3000" u="none" cap="none" strike="noStrike">
              <a:solidFill>
                <a:schemeClr val="lt1"/>
              </a:solidFill>
              <a:latin typeface="Questrial"/>
              <a:ea typeface="Questrial"/>
              <a:cs typeface="Questrial"/>
              <a:sym typeface="Questrial"/>
            </a:endParaRPr>
          </a:p>
          <a:p>
            <a:pPr indent="-232155" lvl="0" marL="448056" marR="0" rtl="0" algn="l">
              <a:lnSpc>
                <a:spcPct val="90000"/>
              </a:lnSpc>
              <a:spcBef>
                <a:spcPts val="1600"/>
              </a:spcBef>
              <a:spcAft>
                <a:spcPts val="0"/>
              </a:spcAft>
              <a:buClr>
                <a:schemeClr val="accent1"/>
              </a:buClr>
              <a:buSzPts val="2400"/>
              <a:buFont typeface="Noto Sans Symbols"/>
              <a:buNone/>
            </a:pPr>
            <a:r>
              <a:t/>
            </a:r>
            <a:endParaRPr b="0" i="0" sz="3000" u="none" cap="none" strike="noStrike">
              <a:solidFill>
                <a:schemeClr val="lt1"/>
              </a:solidFill>
              <a:latin typeface="Questrial"/>
              <a:ea typeface="Questrial"/>
              <a:cs typeface="Questrial"/>
              <a:sym typeface="Questrial"/>
            </a:endParaRPr>
          </a:p>
          <a:p>
            <a:pPr indent="-232155" lvl="0" marL="448056" marR="0" rtl="0" algn="l">
              <a:lnSpc>
                <a:spcPct val="90000"/>
              </a:lnSpc>
              <a:spcBef>
                <a:spcPts val="1600"/>
              </a:spcBef>
              <a:spcAft>
                <a:spcPts val="1600"/>
              </a:spcAft>
              <a:buClr>
                <a:schemeClr val="accent1"/>
              </a:buClr>
              <a:buSzPts val="2400"/>
              <a:buFont typeface="Noto Sans Symbols"/>
              <a:buNone/>
            </a:pPr>
            <a:r>
              <a:t/>
            </a:r>
            <a:endParaRPr b="0" i="0" sz="3000" u="none" cap="none" strike="noStrike">
              <a:solidFill>
                <a:schemeClr val="lt1"/>
              </a:solidFill>
              <a:latin typeface="Questrial"/>
              <a:ea typeface="Questrial"/>
              <a:cs typeface="Questrial"/>
              <a:sym typeface="Questria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7" name="Shape 167"/>
        <p:cNvGrpSpPr/>
        <p:nvPr/>
      </p:nvGrpSpPr>
      <p:grpSpPr>
        <a:xfrm>
          <a:off x="0" y="0"/>
          <a:ext cx="0" cy="0"/>
          <a:chOff x="0" y="0"/>
          <a:chExt cx="0" cy="0"/>
        </a:xfrm>
      </p:grpSpPr>
      <p:sp>
        <p:nvSpPr>
          <p:cNvPr id="168" name="Google Shape;168;p31"/>
          <p:cNvSpPr txBox="1"/>
          <p:nvPr>
            <p:ph type="title"/>
          </p:nvPr>
        </p:nvSpPr>
        <p:spPr>
          <a:xfrm>
            <a:off x="457200" y="267494"/>
            <a:ext cx="8229600" cy="1399032"/>
          </a:xfrm>
          <a:prstGeom prst="rect">
            <a:avLst/>
          </a:prstGeom>
          <a:noFill/>
          <a:ln>
            <a:noFill/>
          </a:ln>
        </p:spPr>
        <p:txBody>
          <a:bodyPr anchorCtr="0" anchor="ctr" bIns="45700" lIns="91425" spcFirstLastPara="1" rIns="91425" wrap="square" tIns="45700">
            <a:noAutofit/>
          </a:bodyPr>
          <a:lstStyle/>
          <a:p>
            <a:pPr indent="-2031" lvl="0" marL="484632" marR="0" rtl="0" algn="ctr">
              <a:spcBef>
                <a:spcPts val="0"/>
              </a:spcBef>
              <a:spcAft>
                <a:spcPts val="0"/>
              </a:spcAft>
              <a:buClr>
                <a:srgbClr val="8D96BF"/>
              </a:buClr>
              <a:buFont typeface="Questrial"/>
              <a:buNone/>
            </a:pPr>
            <a:r>
              <a:rPr b="1" i="0" lang="en-GB" sz="4200" u="sng" cap="none" strike="noStrike">
                <a:solidFill>
                  <a:srgbClr val="8D96BF"/>
                </a:solidFill>
                <a:latin typeface="Questrial"/>
                <a:ea typeface="Questrial"/>
                <a:cs typeface="Questrial"/>
                <a:sym typeface="Questrial"/>
              </a:rPr>
              <a:t>Formal  Analysis</a:t>
            </a:r>
            <a:endParaRPr b="0" i="0" sz="4200" u="none" cap="none" strike="noStrike">
              <a:solidFill>
                <a:srgbClr val="8D96BF"/>
              </a:solidFill>
              <a:latin typeface="Questrial"/>
              <a:ea typeface="Questrial"/>
              <a:cs typeface="Questrial"/>
              <a:sym typeface="Questrial"/>
            </a:endParaRPr>
          </a:p>
        </p:txBody>
      </p:sp>
      <p:sp>
        <p:nvSpPr>
          <p:cNvPr id="169" name="Google Shape;169;p31"/>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84556" lvl="0" marL="448056" marR="0" rtl="0" algn="l">
              <a:spcBef>
                <a:spcPts val="0"/>
              </a:spcBef>
              <a:spcAft>
                <a:spcPts val="0"/>
              </a:spcAft>
              <a:buClr>
                <a:schemeClr val="accent1"/>
              </a:buClr>
              <a:buSzPts val="2400"/>
              <a:buFont typeface="Noto Sans Symbols"/>
              <a:buChar char="⦿"/>
            </a:pPr>
            <a:r>
              <a:rPr b="1" i="0" lang="en-GB" sz="3000" u="none" cap="none" strike="noStrike">
                <a:solidFill>
                  <a:schemeClr val="lt1"/>
                </a:solidFill>
                <a:latin typeface="Questrial"/>
                <a:ea typeface="Questrial"/>
                <a:cs typeface="Questrial"/>
                <a:sym typeface="Questrial"/>
              </a:rPr>
              <a:t> Interpretation</a:t>
            </a:r>
            <a:r>
              <a:rPr b="0" i="0" lang="en-GB" sz="3000" u="none" cap="none" strike="noStrike">
                <a:solidFill>
                  <a:schemeClr val="lt1"/>
                </a:solidFill>
                <a:latin typeface="Questrial"/>
                <a:ea typeface="Questrial"/>
                <a:cs typeface="Questrial"/>
                <a:sym typeface="Questrial"/>
              </a:rPr>
              <a:t>- establishing the broader context for this type of art.</a:t>
            </a:r>
            <a:endParaRPr/>
          </a:p>
          <a:p>
            <a:pPr indent="-384556" lvl="0" marL="448056" marR="0" rtl="0" algn="just">
              <a:spcBef>
                <a:spcPts val="1600"/>
              </a:spcBef>
              <a:spcAft>
                <a:spcPts val="0"/>
              </a:spcAft>
              <a:buClr>
                <a:schemeClr val="accent1"/>
              </a:buClr>
              <a:buSzPts val="2400"/>
              <a:buFont typeface="Noto Sans Symbols"/>
              <a:buChar char="⦿"/>
            </a:pPr>
            <a:r>
              <a:rPr b="1" i="0" lang="en-GB" sz="3000" u="none" cap="none" strike="noStrike">
                <a:solidFill>
                  <a:schemeClr val="lt1"/>
                </a:solidFill>
                <a:latin typeface="Questrial"/>
                <a:ea typeface="Questrial"/>
                <a:cs typeface="Questrial"/>
                <a:sym typeface="Questrial"/>
              </a:rPr>
              <a:t>Judgment</a:t>
            </a:r>
            <a:r>
              <a:rPr b="0" i="0" lang="en-GB" sz="3000" u="none" cap="none" strike="noStrike">
                <a:solidFill>
                  <a:schemeClr val="lt1"/>
                </a:solidFill>
                <a:latin typeface="Questrial"/>
                <a:ea typeface="Questrial"/>
                <a:cs typeface="Questrial"/>
                <a:sym typeface="Questrial"/>
              </a:rPr>
              <a:t>- Judging a piece of work means giving it rank in relation to other works and of course considering a very important aspect of the visual arts; its originality</a:t>
            </a:r>
            <a:r>
              <a:rPr b="1" i="0" lang="en-GB" sz="3000" u="none" cap="none" strike="noStrike">
                <a:solidFill>
                  <a:schemeClr val="lt1"/>
                </a:solidFill>
                <a:latin typeface="Questrial"/>
                <a:ea typeface="Questrial"/>
                <a:cs typeface="Questrial"/>
                <a:sym typeface="Questrial"/>
              </a:rPr>
              <a:t>.</a:t>
            </a:r>
            <a:endParaRPr/>
          </a:p>
          <a:p>
            <a:pPr indent="-232155" lvl="0" marL="448056" marR="0" rtl="0" algn="l">
              <a:spcBef>
                <a:spcPts val="1600"/>
              </a:spcBef>
              <a:spcAft>
                <a:spcPts val="1600"/>
              </a:spcAft>
              <a:buClr>
                <a:schemeClr val="accent1"/>
              </a:buClr>
              <a:buSzPts val="2400"/>
              <a:buFont typeface="Noto Sans Symbols"/>
              <a:buNone/>
            </a:pPr>
            <a:r>
              <a:t/>
            </a:r>
            <a:endParaRPr b="0" i="0" sz="3000" u="none" cap="none" strike="noStrike">
              <a:solidFill>
                <a:schemeClr val="lt1"/>
              </a:solidFill>
              <a:latin typeface="Questrial"/>
              <a:ea typeface="Questrial"/>
              <a:cs typeface="Questrial"/>
              <a:sym typeface="Quest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3" name="Shape 173"/>
        <p:cNvGrpSpPr/>
        <p:nvPr/>
      </p:nvGrpSpPr>
      <p:grpSpPr>
        <a:xfrm>
          <a:off x="0" y="0"/>
          <a:ext cx="0" cy="0"/>
          <a:chOff x="0" y="0"/>
          <a:chExt cx="0" cy="0"/>
        </a:xfrm>
      </p:grpSpPr>
      <p:sp>
        <p:nvSpPr>
          <p:cNvPr id="174" name="Google Shape;174;p32"/>
          <p:cNvSpPr txBox="1"/>
          <p:nvPr>
            <p:ph idx="1" type="body"/>
          </p:nvPr>
        </p:nvSpPr>
        <p:spPr>
          <a:xfrm>
            <a:off x="457200" y="1882808"/>
            <a:ext cx="8229600" cy="4572000"/>
          </a:xfrm>
          <a:prstGeom prst="rect">
            <a:avLst/>
          </a:prstGeom>
          <a:solidFill>
            <a:srgbClr val="434343"/>
          </a:solidFill>
          <a:ln>
            <a:noFill/>
          </a:ln>
        </p:spPr>
        <p:txBody>
          <a:bodyPr anchorCtr="0" anchor="t" bIns="45700" lIns="91425" spcFirstLastPara="1" rIns="91425" wrap="square" tIns="45700">
            <a:noAutofit/>
          </a:bodyPr>
          <a:lstStyle/>
          <a:p>
            <a:pPr indent="-346456" lvl="0" marL="448056" marR="0" rtl="0" algn="l">
              <a:lnSpc>
                <a:spcPct val="90000"/>
              </a:lnSpc>
              <a:spcBef>
                <a:spcPts val="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Examples</a:t>
            </a:r>
            <a:endParaRPr sz="1800"/>
          </a:p>
          <a:p>
            <a:pPr indent="-346456" lvl="0" marL="448056" marR="0" rtl="0" algn="l">
              <a:lnSpc>
                <a:spcPct val="90000"/>
              </a:lnSpc>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Making the point opinion/</a:t>
            </a:r>
            <a:r>
              <a:rPr lang="en-GB" sz="1800"/>
              <a:t>it's</a:t>
            </a:r>
            <a:r>
              <a:rPr b="0" i="0" lang="en-GB" sz="1800" u="none" cap="none" strike="noStrike">
                <a:solidFill>
                  <a:schemeClr val="lt1"/>
                </a:solidFill>
                <a:latin typeface="Questrial"/>
                <a:ea typeface="Questrial"/>
                <a:cs typeface="Questrial"/>
                <a:sym typeface="Questrial"/>
              </a:rPr>
              <a:t> your worth more or just a gut feeling</a:t>
            </a:r>
            <a:endParaRPr sz="1800"/>
          </a:p>
          <a:p>
            <a:pPr indent="-346456" lvl="0" marL="448056" marR="0" rtl="0" algn="l">
              <a:lnSpc>
                <a:spcPct val="90000"/>
              </a:lnSpc>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Gut feeling</a:t>
            </a:r>
            <a:endParaRPr sz="1800"/>
          </a:p>
          <a:p>
            <a:pPr indent="-346456" lvl="0" marL="448056" marR="0" rtl="0" algn="l">
              <a:lnSpc>
                <a:spcPct val="90000"/>
              </a:lnSpc>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Something can change over time purse</a:t>
            </a:r>
            <a:endParaRPr sz="1800"/>
          </a:p>
          <a:p>
            <a:pPr indent="-346456" lvl="0" marL="448056" marR="0" rtl="0" algn="l">
              <a:lnSpc>
                <a:spcPct val="90000"/>
              </a:lnSpc>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Subjective purse stolen</a:t>
            </a:r>
            <a:endParaRPr sz="1800"/>
          </a:p>
          <a:p>
            <a:pPr indent="-346456" lvl="0" marL="448056" marR="0" rtl="0" algn="l">
              <a:lnSpc>
                <a:spcPct val="90000"/>
              </a:lnSpc>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Objective</a:t>
            </a:r>
            <a:endParaRPr sz="1800"/>
          </a:p>
          <a:p>
            <a:pPr indent="-346456" lvl="0" marL="448056" marR="0" rtl="0" algn="l">
              <a:lnSpc>
                <a:spcPct val="90000"/>
              </a:lnSpc>
              <a:spcBef>
                <a:spcPts val="1600"/>
              </a:spcBef>
              <a:spcAft>
                <a:spcPts val="0"/>
              </a:spcAft>
              <a:buClr>
                <a:schemeClr val="accent1"/>
              </a:buClr>
              <a:buSzPts val="1800"/>
              <a:buFont typeface="Noto Sans Symbols"/>
              <a:buChar char="⦿"/>
            </a:pPr>
            <a:r>
              <a:rPr b="0" i="0" lang="en-GB" sz="1800" u="none" cap="none" strike="noStrike">
                <a:solidFill>
                  <a:schemeClr val="lt1"/>
                </a:solidFill>
                <a:latin typeface="Questrial"/>
                <a:ea typeface="Questrial"/>
                <a:cs typeface="Questrial"/>
                <a:sym typeface="Questrial"/>
              </a:rPr>
              <a:t>Whether you accept </a:t>
            </a:r>
            <a:r>
              <a:rPr lang="en-GB" sz="1800"/>
              <a:t>someone's</a:t>
            </a:r>
            <a:r>
              <a:rPr b="0" i="0" lang="en-GB" sz="1800" u="none" cap="none" strike="noStrike">
                <a:solidFill>
                  <a:schemeClr val="lt1"/>
                </a:solidFill>
                <a:latin typeface="Questrial"/>
                <a:ea typeface="Questrial"/>
                <a:cs typeface="Questrial"/>
                <a:sym typeface="Questrial"/>
              </a:rPr>
              <a:t> view your </a:t>
            </a:r>
            <a:r>
              <a:rPr lang="en-GB" sz="1800"/>
              <a:t>qualities</a:t>
            </a:r>
            <a:r>
              <a:rPr b="0" i="0" lang="en-GB" sz="1800" u="none" cap="none" strike="noStrike">
                <a:solidFill>
                  <a:schemeClr val="lt1"/>
                </a:solidFill>
                <a:latin typeface="Questrial"/>
                <a:ea typeface="Questrial"/>
                <a:cs typeface="Questrial"/>
                <a:sym typeface="Questrial"/>
              </a:rPr>
              <a:t> as a </a:t>
            </a:r>
            <a:r>
              <a:rPr lang="en-GB" sz="1800"/>
              <a:t>critic.</a:t>
            </a:r>
            <a:endParaRPr b="0" i="0" sz="1800" u="none" cap="none" strike="noStrike">
              <a:solidFill>
                <a:schemeClr val="lt1"/>
              </a:solidFill>
              <a:latin typeface="Questrial"/>
              <a:ea typeface="Questrial"/>
              <a:cs typeface="Questrial"/>
              <a:sym typeface="Questrial"/>
            </a:endParaRPr>
          </a:p>
          <a:p>
            <a:pPr indent="-232155" lvl="0" marL="448056" marR="0" rtl="0" algn="l">
              <a:lnSpc>
                <a:spcPct val="90000"/>
              </a:lnSpc>
              <a:spcBef>
                <a:spcPts val="1600"/>
              </a:spcBef>
              <a:spcAft>
                <a:spcPts val="0"/>
              </a:spcAft>
              <a:buClr>
                <a:schemeClr val="accent1"/>
              </a:buClr>
              <a:buSzPts val="2400"/>
              <a:buFont typeface="Noto Sans Symbols"/>
              <a:buNone/>
            </a:pPr>
            <a:r>
              <a:t/>
            </a:r>
            <a:endParaRPr b="0" i="0" sz="1800" u="none" cap="none" strike="noStrike">
              <a:solidFill>
                <a:schemeClr val="lt1"/>
              </a:solidFill>
              <a:latin typeface="Questrial"/>
              <a:ea typeface="Questrial"/>
              <a:cs typeface="Questrial"/>
              <a:sym typeface="Questrial"/>
            </a:endParaRPr>
          </a:p>
          <a:p>
            <a:pPr indent="-232155" lvl="0" marL="448056" marR="0" rtl="0" algn="l">
              <a:lnSpc>
                <a:spcPct val="90000"/>
              </a:lnSpc>
              <a:spcBef>
                <a:spcPts val="1600"/>
              </a:spcBef>
              <a:spcAft>
                <a:spcPts val="1600"/>
              </a:spcAft>
              <a:buClr>
                <a:schemeClr val="accent1"/>
              </a:buClr>
              <a:buSzPts val="2400"/>
              <a:buFont typeface="Noto Sans Symbols"/>
              <a:buNone/>
            </a:pPr>
            <a:r>
              <a:t/>
            </a:r>
            <a:endParaRPr b="0" i="0" sz="1800" u="none" cap="none" strike="noStrike">
              <a:solidFill>
                <a:schemeClr val="lt1"/>
              </a:solidFill>
              <a:latin typeface="Questrial"/>
              <a:ea typeface="Questrial"/>
              <a:cs typeface="Questrial"/>
              <a:sym typeface="Quest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Gameday">
  <a:themeElements>
    <a:clrScheme name="Gameday">
      <a:dk1>
        <a:srgbClr val="4285F4"/>
      </a:dk1>
      <a:lt1>
        <a:srgbClr val="FFFFFF"/>
      </a:lt1>
      <a:dk2>
        <a:srgbClr val="666666"/>
      </a:dk2>
      <a:lt2>
        <a:srgbClr val="D9D9D9"/>
      </a:lt2>
      <a:accent1>
        <a:srgbClr val="455A64"/>
      </a:accent1>
      <a:accent2>
        <a:srgbClr val="607D8B"/>
      </a:accent2>
      <a:accent3>
        <a:srgbClr val="FF5722"/>
      </a:accent3>
      <a:accent4>
        <a:srgbClr val="D84315"/>
      </a:accent4>
      <a:accent5>
        <a:srgbClr val="1C3AA9"/>
      </a:accent5>
      <a:accent6>
        <a:srgbClr val="FFAB40"/>
      </a:accent6>
      <a:hlink>
        <a:srgbClr val="1C3AA9"/>
      </a:hlink>
      <a:folHlink>
        <a:srgbClr val="1C3AA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