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62"/>
    <p:restoredTop sz="94877"/>
  </p:normalViewPr>
  <p:slideViewPr>
    <p:cSldViewPr snapToGrid="0" snapToObjects="1">
      <p:cViewPr varScale="1">
        <p:scale>
          <a:sx n="89" d="100"/>
          <a:sy n="89" d="100"/>
        </p:scale>
        <p:origin x="11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3/21/22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3/21/22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3/21/22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3/21/22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3/21/22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3/21/22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3/21/22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3/21/22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2A3D2-E2CC-4447-8026-B4C67C5086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TR" dirty="0"/>
              <a:t>SPANISH ASSIGNMENT CAUTION 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520537-217F-2640-8686-5E80CE241D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TR" dirty="0"/>
              <a:t>MOHAMMED IQBAL SHIKDER</a:t>
            </a:r>
          </a:p>
          <a:p>
            <a:r>
              <a:rPr lang="en-TR" dirty="0"/>
              <a:t>STUDENT NO 2021262</a:t>
            </a:r>
          </a:p>
        </p:txBody>
      </p:sp>
    </p:spTree>
    <p:extLst>
      <p:ext uri="{BB962C8B-B14F-4D97-AF65-F5344CB8AC3E}">
        <p14:creationId xmlns:p14="http://schemas.microsoft.com/office/powerpoint/2010/main" val="3800878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3A398-80EB-1847-AC6C-11383EA88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TR" dirty="0"/>
              <a:t>aution 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8D56C-11C5-9B44-B369-34CED52B5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452666"/>
            <a:ext cx="6281873" cy="5248622"/>
          </a:xfrm>
        </p:spPr>
        <p:txBody>
          <a:bodyPr/>
          <a:lstStyle/>
          <a:p>
            <a:pPr marL="0" indent="0" algn="ctr">
              <a:buNone/>
            </a:pPr>
            <a:endParaRPr lang="en-TR" sz="2800" b="1" dirty="0"/>
          </a:p>
          <a:p>
            <a:pPr marL="0" indent="0" algn="ctr">
              <a:buNone/>
            </a:pPr>
            <a:endParaRPr lang="en-TR" sz="2800" b="1" dirty="0"/>
          </a:p>
          <a:p>
            <a:pPr marL="0" indent="0" algn="ctr">
              <a:buNone/>
            </a:pPr>
            <a:r>
              <a:rPr lang="en-TR" sz="2800" b="1" dirty="0">
                <a:solidFill>
                  <a:srgbClr val="FF0000"/>
                </a:solidFill>
              </a:rPr>
              <a:t>PRECAUCION</a:t>
            </a:r>
          </a:p>
          <a:p>
            <a:pPr marL="0" indent="0" algn="ctr">
              <a:buNone/>
            </a:pPr>
            <a:r>
              <a:rPr lang="en-TR" sz="2800" b="1" dirty="0"/>
              <a:t>CUIDADO CON LOS CAMIONES</a:t>
            </a:r>
          </a:p>
          <a:p>
            <a:pPr marL="0" indent="0" algn="ctr">
              <a:buNone/>
            </a:pPr>
            <a:r>
              <a:rPr lang="en-TR" sz="2400" b="1" dirty="0">
                <a:solidFill>
                  <a:srgbClr val="FF0000"/>
                </a:solidFill>
              </a:rPr>
              <a:t>PRECAUTION</a:t>
            </a:r>
          </a:p>
          <a:p>
            <a:pPr marL="0" indent="0" algn="ctr">
              <a:buNone/>
            </a:pPr>
            <a:r>
              <a:rPr lang="en-GB" sz="2400" b="1" dirty="0"/>
              <a:t>W</a:t>
            </a:r>
            <a:r>
              <a:rPr lang="en-TR" sz="2400" b="1" dirty="0"/>
              <a:t>ATCH OUT FOR LIFT TRUCKS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450FE8F-BC1C-7A47-90B4-B8377C1A41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2764" y="960119"/>
            <a:ext cx="2169975" cy="1568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888418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6</TotalTime>
  <Words>25</Words>
  <Application>Microsoft Macintosh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 Light</vt:lpstr>
      <vt:lpstr>Rockwell</vt:lpstr>
      <vt:lpstr>Wingdings</vt:lpstr>
      <vt:lpstr>Atlas</vt:lpstr>
      <vt:lpstr>SPANISH ASSIGNMENT CAUTION SIGN</vt:lpstr>
      <vt:lpstr>Caution sign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SPANISH ASSIGNMENT CAUTION SIGN</dc:title>
  <dc:creator>Microsoft Office User</dc:creator>
  <cp:lastModifiedBy>Microsoft Office User</cp:lastModifiedBy>
  <cp:revision>1</cp:revision>
  <dcterms:created xsi:type="dcterms:W3CDTF">2022-03-21T10:13:45Z</dcterms:created>
  <dcterms:modified xsi:type="dcterms:W3CDTF">2022-03-21T10:20:19Z</dcterms:modified>
</cp:coreProperties>
</file>