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6"/>
  </p:notesMasterIdLst>
  <p:handoutMasterIdLst>
    <p:handoutMasterId r:id="rId7"/>
  </p:handoutMasterIdLst>
  <p:sldIdLst>
    <p:sldId id="262" r:id="rId5"/>
  </p:sldIdLst>
  <p:sldSz cx="10058400" cy="7772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07" autoAdjust="0"/>
    <p:restoredTop sz="95482" autoAdjust="0"/>
  </p:normalViewPr>
  <p:slideViewPr>
    <p:cSldViewPr>
      <p:cViewPr varScale="1">
        <p:scale>
          <a:sx n="68" d="100"/>
          <a:sy n="68" d="100"/>
        </p:scale>
        <p:origin x="1186" y="67"/>
      </p:cViewPr>
      <p:guideLst/>
    </p:cSldViewPr>
  </p:slideViewPr>
  <p:notesTextViewPr>
    <p:cViewPr>
      <p:scale>
        <a:sx n="1" d="1"/>
        <a:sy n="1" d="1"/>
      </p:scale>
      <p:origin x="0" y="0"/>
    </p:cViewPr>
  </p:notesTextViewPr>
  <p:notesViewPr>
    <p:cSldViewPr>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A4C4C9-9907-4BB6-B95A-E6BBD959AAB4}" type="datetimeFigureOut">
              <a:rPr lang="en-US" smtClean="0"/>
              <a:t>7/6/25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2D650F-38E5-40ED-AA32-287D3AC686E8}" type="slidenum">
              <a:rPr lang="en-US" smtClean="0"/>
              <a:t>‹#›</a:t>
            </a:fld>
            <a:endParaRPr lang="en-US" dirty="0"/>
          </a:p>
        </p:txBody>
      </p:sp>
    </p:spTree>
    <p:extLst>
      <p:ext uri="{BB962C8B-B14F-4D97-AF65-F5344CB8AC3E}">
        <p14:creationId xmlns:p14="http://schemas.microsoft.com/office/powerpoint/2010/main" val="763695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92C-A796-4264-BD45-11AED491B3E4}" type="datetimeFigureOut">
              <a:rPr lang="en-US" smtClean="0"/>
              <a:t>7/6/25</a:t>
            </a:fld>
            <a:endParaRPr lang="en-US" dirty="0"/>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02A30-9192-49A2-98D9-8D2828AE31E2}" type="slidenum">
              <a:rPr lang="en-US" smtClean="0"/>
              <a:t>‹#›</a:t>
            </a:fld>
            <a:endParaRPr lang="en-US" dirty="0"/>
          </a:p>
        </p:txBody>
      </p:sp>
    </p:spTree>
    <p:extLst>
      <p:ext uri="{BB962C8B-B14F-4D97-AF65-F5344CB8AC3E}">
        <p14:creationId xmlns:p14="http://schemas.microsoft.com/office/powerpoint/2010/main" val="3617972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rifold Outsid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457200" y="457199"/>
            <a:ext cx="2286000" cy="1066800"/>
          </a:xfrm>
        </p:spPr>
        <p:txBody>
          <a:bodyPr anchor="t">
            <a:noAutofit/>
          </a:bodyPr>
          <a:lstStyle>
            <a:lvl1pPr>
              <a:lnSpc>
                <a:spcPct val="100000"/>
              </a:lnSpc>
              <a:defRPr sz="2000" b="1" cap="all" spc="100"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463549" y="1793366"/>
            <a:ext cx="2889251" cy="2590800"/>
          </a:xfrm>
          <a:noFill/>
        </p:spPr>
        <p:txBody>
          <a:bodyPr tIns="274320">
            <a:normAutofit/>
          </a:bodyPr>
          <a:lstStyle>
            <a:lvl1pPr marL="0" indent="0" algn="ctr">
              <a:buNone/>
              <a:defRPr sz="1400"/>
            </a:lvl1pPr>
          </a:lstStyle>
          <a:p>
            <a:r>
              <a:rPr lang="en-US" dirty="0"/>
              <a:t>Click to add picture</a:t>
            </a:r>
          </a:p>
        </p:txBody>
      </p:sp>
      <p:sp>
        <p:nvSpPr>
          <p:cNvPr id="14" name="Text Placeholder 25">
            <a:extLst>
              <a:ext uri="{FF2B5EF4-FFF2-40B4-BE49-F238E27FC236}">
                <a16:creationId xmlns:a16="http://schemas.microsoft.com/office/drawing/2014/main" id="{01D00668-EE9F-31C6-9E75-FDA7A506A397}"/>
              </a:ext>
            </a:extLst>
          </p:cNvPr>
          <p:cNvSpPr>
            <a:spLocks noGrp="1"/>
          </p:cNvSpPr>
          <p:nvPr>
            <p:ph type="body" sz="quarter" idx="29" hasCustomPrompt="1"/>
          </p:nvPr>
        </p:nvSpPr>
        <p:spPr>
          <a:xfrm>
            <a:off x="457200" y="4495800"/>
            <a:ext cx="1676400" cy="228600"/>
          </a:xfrm>
        </p:spPr>
        <p:txBody>
          <a:bodyPr>
            <a:noAutofit/>
          </a:bodyPr>
          <a:lstStyle>
            <a:lvl1pPr marL="0" indent="0">
              <a:lnSpc>
                <a:spcPct val="100000"/>
              </a:lnSpc>
              <a:spcBef>
                <a:spcPts val="0"/>
              </a:spcBef>
              <a:buNone/>
              <a:defRPr sz="800" b="0" i="1" spc="0" baseline="0">
                <a:solidFill>
                  <a:schemeClr val="tx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457200" y="4953000"/>
            <a:ext cx="2187575" cy="2514600"/>
          </a:xfrm>
        </p:spPr>
        <p:txBody>
          <a:bodyPr>
            <a:noAutofit/>
          </a:bodyPr>
          <a:lstStyle>
            <a:lvl1pPr>
              <a:lnSpc>
                <a:spcPct val="120000"/>
              </a:lnSpc>
              <a:spcBef>
                <a:spcPts val="0"/>
              </a:spcBef>
              <a:spcAft>
                <a:spcPts val="1000"/>
              </a:spcAft>
              <a:defRPr sz="900" b="0" spc="20" baseline="0"/>
            </a:lvl1pPr>
            <a:lvl2pPr>
              <a:defRPr sz="1000"/>
            </a:lvl2pPr>
            <a:lvl3pPr>
              <a:defRPr sz="1000"/>
            </a:lvl3pPr>
            <a:lvl4pPr>
              <a:defRPr sz="1000"/>
            </a:lvl4pPr>
            <a:lvl5pPr>
              <a:defRPr sz="1000"/>
            </a:lvl5pPr>
          </a:lstStyle>
          <a:p>
            <a:pPr lvl="0"/>
            <a:r>
              <a:rPr lang="en-US" dirty="0"/>
              <a:t>Add text here</a:t>
            </a:r>
          </a:p>
          <a:p>
            <a:pPr lvl="0"/>
            <a:endParaRPr lang="en-US" dirty="0"/>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0" y="3505200"/>
            <a:ext cx="274320" cy="38100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2906396" y="0"/>
            <a:ext cx="3810001" cy="7764204"/>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1"/>
          <p:cNvSpPr>
            <a:spLocks noGrp="1"/>
          </p:cNvSpPr>
          <p:nvPr>
            <p:ph type="pic" sz="quarter" idx="11" hasCustomPrompt="1"/>
          </p:nvPr>
        </p:nvSpPr>
        <p:spPr>
          <a:xfrm>
            <a:off x="3352800" y="0"/>
            <a:ext cx="3352801" cy="2590800"/>
          </a:xfrm>
          <a:noFill/>
        </p:spPr>
        <p:txBody>
          <a:bodyPr tIns="274320">
            <a:normAutofit/>
          </a:bodyPr>
          <a:lstStyle>
            <a:lvl1pPr marL="0" indent="0" algn="ctr">
              <a:buNone/>
              <a:defRPr sz="1400">
                <a:solidFill>
                  <a:schemeClr val="bg1"/>
                </a:solidFill>
              </a:defRPr>
            </a:lvl1pPr>
          </a:lstStyle>
          <a:p>
            <a:r>
              <a:rPr lang="en-US" dirty="0"/>
              <a:t>Click to add picture</a:t>
            </a:r>
          </a:p>
        </p:txBody>
      </p:sp>
      <p:sp>
        <p:nvSpPr>
          <p:cNvPr id="29" name="Text Placeholder 25"/>
          <p:cNvSpPr>
            <a:spLocks noGrp="1"/>
          </p:cNvSpPr>
          <p:nvPr>
            <p:ph type="body" sz="quarter" idx="16" hasCustomPrompt="1"/>
          </p:nvPr>
        </p:nvSpPr>
        <p:spPr>
          <a:xfrm>
            <a:off x="3810000" y="457199"/>
            <a:ext cx="1621165" cy="560387"/>
          </a:xfrm>
        </p:spPr>
        <p:txBody>
          <a:bodyPr>
            <a:noAutofit/>
          </a:bodyPr>
          <a:lstStyle>
            <a:lvl1pPr marL="0" indent="0">
              <a:lnSpc>
                <a:spcPct val="90000"/>
              </a:lnSpc>
              <a:spcBef>
                <a:spcPts val="0"/>
              </a:spcBef>
              <a:buNone/>
              <a:defRPr sz="2000" b="1" cap="all" spc="10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title here</a:t>
            </a:r>
          </a:p>
        </p:txBody>
      </p:sp>
      <p:sp>
        <p:nvSpPr>
          <p:cNvPr id="30" name="Text Placeholder 25"/>
          <p:cNvSpPr>
            <a:spLocks noGrp="1"/>
          </p:cNvSpPr>
          <p:nvPr>
            <p:ph type="body" sz="quarter" idx="17" hasCustomPrompt="1"/>
          </p:nvPr>
        </p:nvSpPr>
        <p:spPr>
          <a:xfrm>
            <a:off x="3843347" y="2693480"/>
            <a:ext cx="2428875" cy="228600"/>
          </a:xfrm>
        </p:spPr>
        <p:txBody>
          <a:bodyPr>
            <a:noAutofit/>
          </a:bodyPr>
          <a:lstStyle>
            <a:lvl1pPr marL="0" indent="0">
              <a:lnSpc>
                <a:spcPct val="100000"/>
              </a:lnSpc>
              <a:spcBef>
                <a:spcPts val="0"/>
              </a:spcBef>
              <a:buNone/>
              <a:defRPr sz="800" b="0" i="1" spc="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3843347" y="3088766"/>
            <a:ext cx="2428875" cy="873633"/>
          </a:xfrm>
        </p:spPr>
        <p:txBody>
          <a:bodyPr>
            <a:noAutofit/>
          </a:bodyPr>
          <a:lstStyle>
            <a:lvl1pPr marL="0" indent="0" algn="l">
              <a:lnSpc>
                <a:spcPct val="120000"/>
              </a:lnSpc>
              <a:spcBef>
                <a:spcPts val="0"/>
              </a:spcBef>
              <a:buNone/>
              <a:defRPr sz="900" spc="20" baseline="0">
                <a:solidFill>
                  <a:schemeClr val="bg1"/>
                </a:solidFill>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32" name="Text Placeholder 25"/>
          <p:cNvSpPr>
            <a:spLocks noGrp="1"/>
          </p:cNvSpPr>
          <p:nvPr>
            <p:ph type="body" sz="quarter" idx="19" hasCustomPrompt="1"/>
          </p:nvPr>
        </p:nvSpPr>
        <p:spPr>
          <a:xfrm>
            <a:off x="3843347" y="4384548"/>
            <a:ext cx="2428875" cy="213426"/>
          </a:xfrm>
        </p:spPr>
        <p:txBody>
          <a:bodyPr>
            <a:noAutofit/>
          </a:bodyPr>
          <a:lstStyle>
            <a:lvl1pPr marL="0" indent="0">
              <a:lnSpc>
                <a:spcPct val="100000"/>
              </a:lnSpc>
              <a:spcBef>
                <a:spcPts val="0"/>
              </a:spcBef>
              <a:buNone/>
              <a:defRPr sz="1000" b="1" cap="all" spc="10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3843347" y="4630166"/>
            <a:ext cx="2428875" cy="592548"/>
          </a:xfrm>
        </p:spPr>
        <p:txBody>
          <a:bodyPr>
            <a:noAutofit/>
          </a:bodyPr>
          <a:lstStyle>
            <a:lvl1pPr marL="0" indent="0" algn="l">
              <a:lnSpc>
                <a:spcPct val="100000"/>
              </a:lnSpc>
              <a:spcBef>
                <a:spcPts val="0"/>
              </a:spcBef>
              <a:buNone/>
              <a:defRPr sz="900" spc="20" baseline="0">
                <a:solidFill>
                  <a:schemeClr val="bg1"/>
                </a:solidFill>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21" name="Picture Placeholder 20">
            <a:extLst>
              <a:ext uri="{FF2B5EF4-FFF2-40B4-BE49-F238E27FC236}">
                <a16:creationId xmlns:a16="http://schemas.microsoft.com/office/drawing/2014/main" id="{982E814E-119B-2E8E-447A-9E8AE384BE96}"/>
              </a:ext>
            </a:extLst>
          </p:cNvPr>
          <p:cNvSpPr>
            <a:spLocks noGrp="1"/>
          </p:cNvSpPr>
          <p:nvPr>
            <p:ph type="pic" sz="quarter" idx="31" hasCustomPrompt="1"/>
          </p:nvPr>
        </p:nvSpPr>
        <p:spPr>
          <a:xfrm>
            <a:off x="4524384" y="5410201"/>
            <a:ext cx="1066800" cy="1135430"/>
          </a:xfrm>
        </p:spPr>
        <p:txBody>
          <a:bodyPr>
            <a:normAutofit/>
          </a:bodyPr>
          <a:lstStyle>
            <a:lvl1pPr marL="0" indent="0" algn="ctr">
              <a:buNone/>
              <a:defRPr sz="800">
                <a:solidFill>
                  <a:schemeClr val="bg1"/>
                </a:solidFill>
              </a:defRPr>
            </a:lvl1pPr>
          </a:lstStyle>
          <a:p>
            <a:r>
              <a:rPr lang="en-US" dirty="0"/>
              <a:t>Click to add logo</a:t>
            </a:r>
          </a:p>
        </p:txBody>
      </p:sp>
      <p:sp>
        <p:nvSpPr>
          <p:cNvPr id="7" name="Text Placeholder 25">
            <a:extLst>
              <a:ext uri="{FF2B5EF4-FFF2-40B4-BE49-F238E27FC236}">
                <a16:creationId xmlns:a16="http://schemas.microsoft.com/office/drawing/2014/main" id="{A3759039-2383-B70C-8B31-21C10C9C7A64}"/>
              </a:ext>
            </a:extLst>
          </p:cNvPr>
          <p:cNvSpPr>
            <a:spLocks noGrp="1"/>
          </p:cNvSpPr>
          <p:nvPr>
            <p:ph type="body" sz="quarter" idx="26" hasCustomPrompt="1"/>
          </p:nvPr>
        </p:nvSpPr>
        <p:spPr>
          <a:xfrm>
            <a:off x="3843347" y="6773308"/>
            <a:ext cx="2428875" cy="213426"/>
          </a:xfrm>
        </p:spPr>
        <p:txBody>
          <a:bodyPr>
            <a:noAutofit/>
          </a:bodyPr>
          <a:lstStyle>
            <a:lvl1pPr marL="0" indent="0" algn="ctr">
              <a:lnSpc>
                <a:spcPct val="100000"/>
              </a:lnSpc>
              <a:spcBef>
                <a:spcPts val="0"/>
              </a:spcBef>
              <a:buNone/>
              <a:defRPr sz="1000" b="1" cap="all" spc="10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title here</a:t>
            </a:r>
          </a:p>
        </p:txBody>
      </p:sp>
      <p:sp>
        <p:nvSpPr>
          <p:cNvPr id="8" name="Text Placeholder 4">
            <a:extLst>
              <a:ext uri="{FF2B5EF4-FFF2-40B4-BE49-F238E27FC236}">
                <a16:creationId xmlns:a16="http://schemas.microsoft.com/office/drawing/2014/main" id="{E3F2244C-CA32-0D6A-2AFC-C47B1B8B9418}"/>
              </a:ext>
            </a:extLst>
          </p:cNvPr>
          <p:cNvSpPr>
            <a:spLocks noGrp="1"/>
          </p:cNvSpPr>
          <p:nvPr>
            <p:ph type="body" sz="quarter" idx="27" hasCustomPrompt="1"/>
          </p:nvPr>
        </p:nvSpPr>
        <p:spPr>
          <a:xfrm>
            <a:off x="3843347" y="7018926"/>
            <a:ext cx="2428875" cy="592548"/>
          </a:xfrm>
        </p:spPr>
        <p:txBody>
          <a:bodyPr>
            <a:noAutofit/>
          </a:bodyPr>
          <a:lstStyle>
            <a:lvl1pPr marL="0" indent="0" algn="ctr">
              <a:lnSpc>
                <a:spcPct val="120000"/>
              </a:lnSpc>
              <a:spcBef>
                <a:spcPts val="0"/>
              </a:spcBef>
              <a:buNone/>
              <a:defRPr sz="900" spc="20" baseline="0">
                <a:solidFill>
                  <a:schemeClr val="bg1"/>
                </a:solidFill>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12" name="Picture Placeholder 11"/>
          <p:cNvSpPr>
            <a:spLocks noGrp="1"/>
          </p:cNvSpPr>
          <p:nvPr>
            <p:ph type="pic" sz="quarter" idx="10" hasCustomPrompt="1"/>
          </p:nvPr>
        </p:nvSpPr>
        <p:spPr>
          <a:xfrm>
            <a:off x="6705600" y="457200"/>
            <a:ext cx="2889250" cy="4953000"/>
          </a:xfrm>
          <a:noFill/>
        </p:spPr>
        <p:txBody>
          <a:bodyPr tIns="274320">
            <a:normAutofit/>
          </a:bodyPr>
          <a:lstStyle>
            <a:lvl1pPr marL="0" indent="0" algn="ctr">
              <a:buNone/>
              <a:defRPr sz="1400"/>
            </a:lvl1pPr>
          </a:lstStyle>
          <a:p>
            <a:r>
              <a:rPr lang="en-US" dirty="0"/>
              <a:t>Click to add picture</a:t>
            </a:r>
          </a:p>
        </p:txBody>
      </p:sp>
      <p:sp>
        <p:nvSpPr>
          <p:cNvPr id="50" name="Text Placeholder 38">
            <a:extLst>
              <a:ext uri="{FF2B5EF4-FFF2-40B4-BE49-F238E27FC236}">
                <a16:creationId xmlns:a16="http://schemas.microsoft.com/office/drawing/2014/main" id="{F0D199E2-F0A1-856F-A650-15E2C694B38D}"/>
              </a:ext>
            </a:extLst>
          </p:cNvPr>
          <p:cNvSpPr>
            <a:spLocks noGrp="1"/>
          </p:cNvSpPr>
          <p:nvPr>
            <p:ph type="body" sz="quarter" idx="33" hasCustomPrompt="1"/>
          </p:nvPr>
        </p:nvSpPr>
        <p:spPr>
          <a:xfrm>
            <a:off x="7172328" y="5703946"/>
            <a:ext cx="2422524" cy="841686"/>
          </a:xfrm>
        </p:spPr>
        <p:txBody>
          <a:bodyPr>
            <a:noAutofit/>
          </a:bodyPr>
          <a:lstStyle>
            <a:lvl1pPr marL="0" indent="0">
              <a:lnSpc>
                <a:spcPct val="100000"/>
              </a:lnSpc>
              <a:buNone/>
              <a:defRPr sz="2500" b="1" cap="all" spc="100" baseline="0">
                <a:solidFill>
                  <a:schemeClr val="accent3">
                    <a:lumMod val="75000"/>
                  </a:schemeClr>
                </a:solidFill>
                <a:latin typeface="+mj-lt"/>
              </a:defRPr>
            </a:lvl1pPr>
            <a:lvl2pPr marL="377190" indent="0">
              <a:buNone/>
              <a:defRPr cap="all" baseline="0">
                <a:latin typeface="+mj-lt"/>
              </a:defRPr>
            </a:lvl2pPr>
            <a:lvl3pPr marL="754380" indent="0">
              <a:buNone/>
              <a:defRPr cap="all" baseline="0">
                <a:latin typeface="+mj-lt"/>
              </a:defRPr>
            </a:lvl3pPr>
            <a:lvl4pPr marL="1131570" indent="0">
              <a:buNone/>
              <a:defRPr cap="all" baseline="0">
                <a:latin typeface="+mj-lt"/>
              </a:defRPr>
            </a:lvl4pPr>
            <a:lvl5pPr marL="1508760" indent="0">
              <a:buNone/>
              <a:defRPr cap="all" baseline="0">
                <a:latin typeface="+mj-lt"/>
              </a:defRPr>
            </a:lvl5pPr>
          </a:lstStyle>
          <a:p>
            <a:pPr lvl="0"/>
            <a:r>
              <a:rPr lang="en-US" dirty="0"/>
              <a:t>Add title here</a:t>
            </a:r>
          </a:p>
        </p:txBody>
      </p:sp>
      <p:sp>
        <p:nvSpPr>
          <p:cNvPr id="40" name="Text Placeholder 25"/>
          <p:cNvSpPr>
            <a:spLocks noGrp="1"/>
          </p:cNvSpPr>
          <p:nvPr>
            <p:ph type="body" sz="quarter" idx="23" hasCustomPrompt="1"/>
          </p:nvPr>
        </p:nvSpPr>
        <p:spPr>
          <a:xfrm>
            <a:off x="7172327" y="6629400"/>
            <a:ext cx="2088833" cy="592548"/>
          </a:xfrm>
        </p:spPr>
        <p:txBody>
          <a:bodyPr>
            <a:noAutofit/>
          </a:bodyPr>
          <a:lstStyle>
            <a:lvl1pPr marL="0" indent="0">
              <a:lnSpc>
                <a:spcPct val="100000"/>
              </a:lnSpc>
              <a:spcBef>
                <a:spcPts val="0"/>
              </a:spcBef>
              <a:buNone/>
              <a:defRPr sz="1000" b="1" i="0" cap="all" spc="100" baseline="0">
                <a:solidFill>
                  <a:schemeClr val="tx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11" name="Text Placeholder 10">
            <a:extLst>
              <a:ext uri="{FF2B5EF4-FFF2-40B4-BE49-F238E27FC236}">
                <a16:creationId xmlns:a16="http://schemas.microsoft.com/office/drawing/2014/main" id="{C0E4E810-C426-E751-A1E3-030C0E2088C8}"/>
              </a:ext>
            </a:extLst>
          </p:cNvPr>
          <p:cNvSpPr>
            <a:spLocks noGrp="1"/>
          </p:cNvSpPr>
          <p:nvPr>
            <p:ph type="body" sz="quarter" idx="34" hasCustomPrompt="1"/>
          </p:nvPr>
        </p:nvSpPr>
        <p:spPr>
          <a:xfrm>
            <a:off x="5304906" y="0"/>
            <a:ext cx="2845320" cy="87641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
        <p:nvSpPr>
          <p:cNvPr id="20" name="Text Placeholder 19">
            <a:extLst>
              <a:ext uri="{FF2B5EF4-FFF2-40B4-BE49-F238E27FC236}">
                <a16:creationId xmlns:a16="http://schemas.microsoft.com/office/drawing/2014/main" id="{31EA7D67-2C12-4558-545E-9384180FC396}"/>
              </a:ext>
            </a:extLst>
          </p:cNvPr>
          <p:cNvSpPr>
            <a:spLocks noGrp="1"/>
          </p:cNvSpPr>
          <p:nvPr>
            <p:ph type="body" sz="quarter" idx="35" hasCustomPrompt="1"/>
          </p:nvPr>
        </p:nvSpPr>
        <p:spPr>
          <a:xfrm>
            <a:off x="8915400" y="4515866"/>
            <a:ext cx="1153798" cy="228600"/>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
        <p:nvSpPr>
          <p:cNvPr id="25" name="Text Placeholder 24">
            <a:extLst>
              <a:ext uri="{FF2B5EF4-FFF2-40B4-BE49-F238E27FC236}">
                <a16:creationId xmlns:a16="http://schemas.microsoft.com/office/drawing/2014/main" id="{6C446445-A77A-DF98-5C01-9461B0B0ABFE}"/>
              </a:ext>
            </a:extLst>
          </p:cNvPr>
          <p:cNvSpPr>
            <a:spLocks noGrp="1"/>
          </p:cNvSpPr>
          <p:nvPr>
            <p:ph type="body" sz="quarter" idx="36" hasCustomPrompt="1"/>
          </p:nvPr>
        </p:nvSpPr>
        <p:spPr>
          <a:xfrm>
            <a:off x="2907048" y="1793366"/>
            <a:ext cx="445752" cy="2590800"/>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Tree>
    <p:extLst>
      <p:ext uri="{BB962C8B-B14F-4D97-AF65-F5344CB8AC3E}">
        <p14:creationId xmlns:p14="http://schemas.microsoft.com/office/powerpoint/2010/main" val="515976827"/>
      </p:ext>
    </p:extLst>
  </p:cSld>
  <p:clrMapOvr>
    <a:masterClrMapping/>
  </p:clrMapOvr>
  <p:extLst>
    <p:ext uri="{DCECCB84-F9BA-43D5-87BE-67443E8EF086}">
      <p15:sldGuideLst xmlns:p15="http://schemas.microsoft.com/office/powerpoint/2012/main">
        <p15:guide id="1" pos="4224">
          <p15:clr>
            <a:srgbClr val="547EBF"/>
          </p15:clr>
        </p15:guide>
        <p15:guide id="2" orient="horz" pos="2448">
          <p15:clr>
            <a:srgbClr val="FBAE40"/>
          </p15:clr>
        </p15:guide>
        <p15:guide id="3" pos="2112">
          <p15:clr>
            <a:srgbClr val="547EBF"/>
          </p15:clr>
        </p15:guide>
        <p15:guide id="4" orient="horz" pos="4608">
          <p15:clr>
            <a:srgbClr val="FBAE40"/>
          </p15:clr>
        </p15:guide>
        <p15:guide id="5" orient="horz" pos="288">
          <p15:clr>
            <a:srgbClr val="FBAE40"/>
          </p15:clr>
        </p15:guide>
        <p15:guide id="6" pos="4509">
          <p15:clr>
            <a:srgbClr val="FBAE40"/>
          </p15:clr>
        </p15:guide>
        <p15:guide id="7" pos="6044">
          <p15:clr>
            <a:srgbClr val="FBAE40"/>
          </p15:clr>
        </p15:guide>
        <p15:guide id="8" pos="3168">
          <p15:clr>
            <a:srgbClr val="FBAE40"/>
          </p15:clr>
        </p15:guide>
        <p15:guide id="9" pos="2400">
          <p15:clr>
            <a:srgbClr val="FBAE40"/>
          </p15:clr>
        </p15:guide>
        <p15:guide id="10" pos="1824">
          <p15:clr>
            <a:srgbClr val="FBAE40"/>
          </p15:clr>
        </p15:guide>
        <p15:guide id="11" pos="288">
          <p15:clr>
            <a:srgbClr val="FBAE40"/>
          </p15:clr>
        </p15:guide>
        <p15:guide id="12" pos="393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rifold Insid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462958" y="5304457"/>
            <a:ext cx="2347737" cy="822960"/>
          </a:xfrm>
        </p:spPr>
        <p:txBody>
          <a:bodyPr>
            <a:noAutofit/>
          </a:bodyPr>
          <a:lstStyle>
            <a:lvl1pPr>
              <a:lnSpc>
                <a:spcPct val="90000"/>
              </a:lnSpc>
              <a:defRPr sz="2000" b="1" cap="all" spc="100"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463549" y="477817"/>
            <a:ext cx="2889251" cy="4475183"/>
          </a:xfrm>
          <a:noFill/>
        </p:spPr>
        <p:txBody>
          <a:bodyPr tIns="274320">
            <a:normAutofit/>
          </a:bodyPr>
          <a:lstStyle>
            <a:lvl1pPr marL="0" indent="0" algn="ctr">
              <a:buNone/>
              <a:defRPr sz="1400"/>
            </a:lvl1pPr>
          </a:lstStyle>
          <a:p>
            <a:r>
              <a:rPr lang="en-US" dirty="0"/>
              <a:t>Click to add picture</a:t>
            </a:r>
          </a:p>
        </p:txBody>
      </p:sp>
      <p:sp>
        <p:nvSpPr>
          <p:cNvPr id="15" name="Text Placeholder 4">
            <a:extLst>
              <a:ext uri="{FF2B5EF4-FFF2-40B4-BE49-F238E27FC236}">
                <a16:creationId xmlns:a16="http://schemas.microsoft.com/office/drawing/2014/main" id="{BDD62012-93F7-ADCC-50CF-BC8DB8B8ABD4}"/>
              </a:ext>
            </a:extLst>
          </p:cNvPr>
          <p:cNvSpPr>
            <a:spLocks noGrp="1"/>
          </p:cNvSpPr>
          <p:nvPr>
            <p:ph type="body" sz="quarter" idx="32" hasCustomPrompt="1"/>
          </p:nvPr>
        </p:nvSpPr>
        <p:spPr>
          <a:xfrm>
            <a:off x="462958" y="6248009"/>
            <a:ext cx="2033759" cy="344427"/>
          </a:xfrm>
        </p:spPr>
        <p:txBody>
          <a:bodyPr>
            <a:noAutofit/>
          </a:bodyPr>
          <a:lstStyle>
            <a:lvl1pPr marL="0" indent="0" algn="l">
              <a:lnSpc>
                <a:spcPct val="100000"/>
              </a:lnSpc>
              <a:spcBef>
                <a:spcPts val="0"/>
              </a:spcBef>
              <a:buNone/>
              <a:defRPr sz="1000" b="1" cap="all" spc="100" baseline="0">
                <a:solidFill>
                  <a:schemeClr val="tx1"/>
                </a:solidFill>
                <a:latin typeface="+mj-lt"/>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19" name="Text Placeholder 15">
            <a:extLst>
              <a:ext uri="{FF2B5EF4-FFF2-40B4-BE49-F238E27FC236}">
                <a16:creationId xmlns:a16="http://schemas.microsoft.com/office/drawing/2014/main" id="{A41E763A-1C92-B3F7-DD73-A02CF7CA353E}"/>
              </a:ext>
            </a:extLst>
          </p:cNvPr>
          <p:cNvSpPr>
            <a:spLocks noGrp="1"/>
          </p:cNvSpPr>
          <p:nvPr>
            <p:ph type="body" sz="quarter" idx="33" hasCustomPrompt="1"/>
          </p:nvPr>
        </p:nvSpPr>
        <p:spPr>
          <a:xfrm>
            <a:off x="462958" y="6713028"/>
            <a:ext cx="2347737" cy="852355"/>
          </a:xfrm>
        </p:spPr>
        <p:txBody>
          <a:bodyPr>
            <a:noAutofit/>
          </a:bodyPr>
          <a:lstStyle>
            <a:lvl1pPr marL="0" indent="0">
              <a:lnSpc>
                <a:spcPct val="120000"/>
              </a:lnSpc>
              <a:spcBef>
                <a:spcPts val="0"/>
              </a:spcBef>
              <a:spcAft>
                <a:spcPts val="1000"/>
              </a:spcAft>
              <a:buNone/>
              <a:defRPr sz="900" b="0" spc="20" baseline="0"/>
            </a:lvl1pPr>
            <a:lvl2pPr>
              <a:defRPr sz="1000"/>
            </a:lvl2pPr>
            <a:lvl3pPr>
              <a:defRPr sz="1000"/>
            </a:lvl3pPr>
            <a:lvl4pPr>
              <a:defRPr sz="1000"/>
            </a:lvl4pPr>
            <a:lvl5pPr>
              <a:defRPr sz="1000"/>
            </a:lvl5pPr>
          </a:lstStyle>
          <a:p>
            <a:pPr lvl="0"/>
            <a:r>
              <a:rPr lang="en-US" dirty="0"/>
              <a:t>Add text here</a:t>
            </a:r>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2888892" y="2405786"/>
            <a:ext cx="3810001" cy="2103120"/>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 Placeholder 25"/>
          <p:cNvSpPr>
            <a:spLocks noGrp="1"/>
          </p:cNvSpPr>
          <p:nvPr>
            <p:ph type="body" sz="quarter" idx="16" hasCustomPrompt="1"/>
          </p:nvPr>
        </p:nvSpPr>
        <p:spPr>
          <a:xfrm>
            <a:off x="3810000" y="477817"/>
            <a:ext cx="1621165" cy="928573"/>
          </a:xfrm>
        </p:spPr>
        <p:txBody>
          <a:bodyPr>
            <a:noAutofit/>
          </a:bodyPr>
          <a:lstStyle>
            <a:lvl1pPr marL="0" indent="0">
              <a:lnSpc>
                <a:spcPct val="100000"/>
              </a:lnSpc>
              <a:spcBef>
                <a:spcPts val="0"/>
              </a:spcBef>
              <a:buNone/>
              <a:defRPr sz="2000" b="1" cap="all" spc="100" baseline="0">
                <a:solidFill>
                  <a:schemeClr val="accent3">
                    <a:lumMod val="75000"/>
                  </a:schemeClr>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title here</a:t>
            </a:r>
          </a:p>
        </p:txBody>
      </p:sp>
      <p:sp>
        <p:nvSpPr>
          <p:cNvPr id="22" name="Text Placeholder 15">
            <a:extLst>
              <a:ext uri="{FF2B5EF4-FFF2-40B4-BE49-F238E27FC236}">
                <a16:creationId xmlns:a16="http://schemas.microsoft.com/office/drawing/2014/main" id="{FCE9C248-8810-2220-B030-6CF2898E4F3C}"/>
              </a:ext>
            </a:extLst>
          </p:cNvPr>
          <p:cNvSpPr>
            <a:spLocks noGrp="1"/>
          </p:cNvSpPr>
          <p:nvPr>
            <p:ph type="body" sz="quarter" idx="35" hasCustomPrompt="1"/>
          </p:nvPr>
        </p:nvSpPr>
        <p:spPr>
          <a:xfrm>
            <a:off x="3810000" y="1543522"/>
            <a:ext cx="2462222" cy="832596"/>
          </a:xfrm>
        </p:spPr>
        <p:txBody>
          <a:bodyPr>
            <a:noAutofit/>
          </a:bodyPr>
          <a:lstStyle>
            <a:lvl1pPr marL="0" indent="0">
              <a:lnSpc>
                <a:spcPct val="120000"/>
              </a:lnSpc>
              <a:spcBef>
                <a:spcPts val="0"/>
              </a:spcBef>
              <a:spcAft>
                <a:spcPts val="1000"/>
              </a:spcAft>
              <a:buNone/>
              <a:defRPr sz="900" b="0" spc="20" baseline="0"/>
            </a:lvl1pPr>
            <a:lvl2pPr>
              <a:defRPr sz="1000"/>
            </a:lvl2pPr>
            <a:lvl3pPr>
              <a:defRPr sz="1000"/>
            </a:lvl3pPr>
            <a:lvl4pPr>
              <a:defRPr sz="1000"/>
            </a:lvl4pPr>
            <a:lvl5pPr>
              <a:defRPr sz="1000"/>
            </a:lvl5pPr>
          </a:lstStyle>
          <a:p>
            <a:pPr lvl="0"/>
            <a:r>
              <a:rPr lang="en-US" dirty="0"/>
              <a:t>Add text here</a:t>
            </a:r>
          </a:p>
        </p:txBody>
      </p:sp>
      <p:sp>
        <p:nvSpPr>
          <p:cNvPr id="30" name="Text Placeholder 25"/>
          <p:cNvSpPr>
            <a:spLocks noGrp="1"/>
          </p:cNvSpPr>
          <p:nvPr>
            <p:ph type="body" sz="quarter" idx="17" hasCustomPrompt="1"/>
          </p:nvPr>
        </p:nvSpPr>
        <p:spPr>
          <a:xfrm>
            <a:off x="3810000" y="2551276"/>
            <a:ext cx="2428875" cy="1218488"/>
          </a:xfrm>
        </p:spPr>
        <p:txBody>
          <a:bodyPr>
            <a:noAutofit/>
          </a:bodyPr>
          <a:lstStyle>
            <a:lvl1pPr marL="0" indent="0">
              <a:lnSpc>
                <a:spcPct val="130000"/>
              </a:lnSpc>
              <a:spcBef>
                <a:spcPts val="0"/>
              </a:spcBef>
              <a:buNone/>
              <a:defRPr sz="1200" b="1" i="1" spc="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3810000" y="3933866"/>
            <a:ext cx="2443088" cy="213427"/>
          </a:xfrm>
        </p:spPr>
        <p:txBody>
          <a:bodyPr>
            <a:noAutofit/>
          </a:bodyPr>
          <a:lstStyle>
            <a:lvl1pPr marL="0" indent="0" algn="l">
              <a:lnSpc>
                <a:spcPct val="120000"/>
              </a:lnSpc>
              <a:spcBef>
                <a:spcPts val="0"/>
              </a:spcBef>
              <a:buNone/>
              <a:defRPr sz="1000" b="1" cap="all" spc="100" baseline="0">
                <a:solidFill>
                  <a:schemeClr val="bg1"/>
                </a:solidFill>
                <a:latin typeface="+mj-lt"/>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4" name="Text Placeholder 25">
            <a:extLst>
              <a:ext uri="{FF2B5EF4-FFF2-40B4-BE49-F238E27FC236}">
                <a16:creationId xmlns:a16="http://schemas.microsoft.com/office/drawing/2014/main" id="{D51A6F9D-1997-1CDF-8645-E270DEA25644}"/>
              </a:ext>
            </a:extLst>
          </p:cNvPr>
          <p:cNvSpPr>
            <a:spLocks noGrp="1"/>
          </p:cNvSpPr>
          <p:nvPr>
            <p:ph type="body" sz="quarter" idx="31" hasCustomPrompt="1"/>
          </p:nvPr>
        </p:nvSpPr>
        <p:spPr>
          <a:xfrm>
            <a:off x="3810000" y="4165070"/>
            <a:ext cx="2443088" cy="285189"/>
          </a:xfrm>
        </p:spPr>
        <p:txBody>
          <a:bodyPr>
            <a:noAutofit/>
          </a:bodyPr>
          <a:lstStyle>
            <a:lvl1pPr marL="0" indent="0">
              <a:lnSpc>
                <a:spcPct val="120000"/>
              </a:lnSpc>
              <a:spcBef>
                <a:spcPts val="0"/>
              </a:spcBef>
              <a:buNone/>
              <a:defRPr sz="900" b="1" i="1" spc="0" baseline="0">
                <a:solidFill>
                  <a:schemeClr val="bg1"/>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text here</a:t>
            </a:r>
          </a:p>
        </p:txBody>
      </p:sp>
      <p:sp>
        <p:nvSpPr>
          <p:cNvPr id="27" name="Text Placeholder 25">
            <a:extLst>
              <a:ext uri="{FF2B5EF4-FFF2-40B4-BE49-F238E27FC236}">
                <a16:creationId xmlns:a16="http://schemas.microsoft.com/office/drawing/2014/main" id="{4118D991-EC75-05B0-73FA-F8F2494DFB2D}"/>
              </a:ext>
            </a:extLst>
          </p:cNvPr>
          <p:cNvSpPr>
            <a:spLocks noGrp="1"/>
          </p:cNvSpPr>
          <p:nvPr>
            <p:ph type="body" sz="quarter" idx="39" hasCustomPrompt="1"/>
          </p:nvPr>
        </p:nvSpPr>
        <p:spPr>
          <a:xfrm>
            <a:off x="3810000" y="4710244"/>
            <a:ext cx="2563059" cy="852356"/>
          </a:xfrm>
        </p:spPr>
        <p:txBody>
          <a:bodyPr>
            <a:noAutofit/>
          </a:bodyPr>
          <a:lstStyle>
            <a:lvl1pPr marL="0" indent="0">
              <a:lnSpc>
                <a:spcPct val="90000"/>
              </a:lnSpc>
              <a:spcBef>
                <a:spcPts val="0"/>
              </a:spcBef>
              <a:buNone/>
              <a:defRPr sz="2000" b="1" cap="all" spc="100" baseline="0">
                <a:solidFill>
                  <a:schemeClr val="accent3">
                    <a:lumMod val="75000"/>
                  </a:schemeClr>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title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3810000" y="5643693"/>
            <a:ext cx="1789919" cy="344427"/>
          </a:xfrm>
        </p:spPr>
        <p:txBody>
          <a:bodyPr>
            <a:noAutofit/>
          </a:bodyPr>
          <a:lstStyle>
            <a:lvl1pPr marL="0" indent="0" algn="l">
              <a:lnSpc>
                <a:spcPct val="100000"/>
              </a:lnSpc>
              <a:spcBef>
                <a:spcPts val="0"/>
              </a:spcBef>
              <a:buNone/>
              <a:defRPr sz="1000" b="1" cap="all" spc="100" baseline="0">
                <a:solidFill>
                  <a:schemeClr val="tx1"/>
                </a:solidFill>
                <a:latin typeface="+mj-lt"/>
              </a:defRPr>
            </a:lvl1pPr>
            <a:lvl2pPr marL="377190" indent="0" algn="l">
              <a:buNone/>
              <a:defRPr sz="800">
                <a:solidFill>
                  <a:schemeClr val="bg1"/>
                </a:solidFill>
              </a:defRPr>
            </a:lvl2pPr>
            <a:lvl3pPr marL="754380" indent="0" algn="l">
              <a:buNone/>
              <a:defRPr sz="800">
                <a:solidFill>
                  <a:schemeClr val="bg1"/>
                </a:solidFill>
              </a:defRPr>
            </a:lvl3pPr>
            <a:lvl4pPr marL="1131570" indent="0" algn="l">
              <a:buNone/>
              <a:defRPr sz="800">
                <a:solidFill>
                  <a:schemeClr val="bg1"/>
                </a:solidFill>
              </a:defRPr>
            </a:lvl4pPr>
            <a:lvl5pPr marL="1508760" indent="0" algn="l">
              <a:buNone/>
              <a:defRPr sz="800">
                <a:solidFill>
                  <a:schemeClr val="bg1"/>
                </a:solidFill>
              </a:defRPr>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3810000" y="6130331"/>
            <a:ext cx="2428961" cy="1486811"/>
          </a:xfrm>
        </p:spPr>
        <p:txBody>
          <a:bodyPr>
            <a:noAutofit/>
          </a:bodyPr>
          <a:lstStyle>
            <a:lvl1pPr>
              <a:lnSpc>
                <a:spcPct val="120000"/>
              </a:lnSpc>
              <a:spcBef>
                <a:spcPts val="0"/>
              </a:spcBef>
              <a:spcAft>
                <a:spcPts val="1000"/>
              </a:spcAft>
              <a:defRPr sz="900" b="0" spc="20" baseline="0"/>
            </a:lvl1pPr>
            <a:lvl2pPr>
              <a:defRPr sz="1000"/>
            </a:lvl2pPr>
            <a:lvl3pPr>
              <a:defRPr sz="1000"/>
            </a:lvl3pPr>
            <a:lvl4pPr>
              <a:defRPr sz="1000"/>
            </a:lvl4pPr>
            <a:lvl5pPr>
              <a:defRPr sz="1000"/>
            </a:lvl5pPr>
          </a:lstStyle>
          <a:p>
            <a:pPr lvl="0"/>
            <a:r>
              <a:rPr lang="en-US" dirty="0"/>
              <a:t>Add text here</a:t>
            </a:r>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9784080" y="3502688"/>
            <a:ext cx="274320" cy="38100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1"/>
          <p:cNvSpPr>
            <a:spLocks noGrp="1"/>
          </p:cNvSpPr>
          <p:nvPr>
            <p:ph type="pic" sz="quarter" idx="11" hasCustomPrompt="1"/>
          </p:nvPr>
        </p:nvSpPr>
        <p:spPr>
          <a:xfrm>
            <a:off x="6705602" y="457199"/>
            <a:ext cx="2889249" cy="1948587"/>
          </a:xfrm>
          <a:noFill/>
        </p:spPr>
        <p:txBody>
          <a:bodyPr tIns="274320">
            <a:normAutofit/>
          </a:bodyPr>
          <a:lstStyle>
            <a:lvl1pPr marL="0" indent="0" algn="ctr">
              <a:buNone/>
              <a:defRPr sz="1400">
                <a:solidFill>
                  <a:sysClr val="windowText" lastClr="000000"/>
                </a:solidFill>
              </a:defRPr>
            </a:lvl1pPr>
          </a:lstStyle>
          <a:p>
            <a:r>
              <a:rPr lang="en-US" dirty="0"/>
              <a:t>Click to add picture</a:t>
            </a:r>
          </a:p>
        </p:txBody>
      </p:sp>
      <p:sp>
        <p:nvSpPr>
          <p:cNvPr id="23" name="Text Placeholder 15">
            <a:extLst>
              <a:ext uri="{FF2B5EF4-FFF2-40B4-BE49-F238E27FC236}">
                <a16:creationId xmlns:a16="http://schemas.microsoft.com/office/drawing/2014/main" id="{764EA665-2F47-3154-351E-F3A2BD99845F}"/>
              </a:ext>
            </a:extLst>
          </p:cNvPr>
          <p:cNvSpPr>
            <a:spLocks noGrp="1"/>
          </p:cNvSpPr>
          <p:nvPr>
            <p:ph type="body" sz="quarter" idx="36" hasCustomPrompt="1"/>
          </p:nvPr>
        </p:nvSpPr>
        <p:spPr>
          <a:xfrm>
            <a:off x="7166593" y="2590800"/>
            <a:ext cx="2352673" cy="832596"/>
          </a:xfrm>
        </p:spPr>
        <p:txBody>
          <a:bodyPr>
            <a:noAutofit/>
          </a:bodyPr>
          <a:lstStyle>
            <a:lvl1pPr marL="0" indent="0">
              <a:lnSpc>
                <a:spcPct val="120000"/>
              </a:lnSpc>
              <a:spcBef>
                <a:spcPts val="0"/>
              </a:spcBef>
              <a:spcAft>
                <a:spcPts val="1000"/>
              </a:spcAft>
              <a:buNone/>
              <a:defRPr sz="900" b="0" spc="20" baseline="0"/>
            </a:lvl1pPr>
            <a:lvl2pPr>
              <a:defRPr sz="1000"/>
            </a:lvl2pPr>
            <a:lvl3pPr>
              <a:defRPr sz="1000"/>
            </a:lvl3pPr>
            <a:lvl4pPr>
              <a:defRPr sz="1000"/>
            </a:lvl4pPr>
            <a:lvl5pPr>
              <a:defRPr sz="1000"/>
            </a:lvl5pPr>
          </a:lstStyle>
          <a:p>
            <a:pPr lvl="0"/>
            <a:r>
              <a:rPr lang="en-US" dirty="0"/>
              <a:t>Add text here</a:t>
            </a:r>
          </a:p>
        </p:txBody>
      </p:sp>
      <p:sp>
        <p:nvSpPr>
          <p:cNvPr id="26" name="Text Placeholder 25">
            <a:extLst>
              <a:ext uri="{FF2B5EF4-FFF2-40B4-BE49-F238E27FC236}">
                <a16:creationId xmlns:a16="http://schemas.microsoft.com/office/drawing/2014/main" id="{970B3764-7EB5-FE7C-FAB0-FCD9098BB396}"/>
              </a:ext>
            </a:extLst>
          </p:cNvPr>
          <p:cNvSpPr>
            <a:spLocks noGrp="1"/>
          </p:cNvSpPr>
          <p:nvPr>
            <p:ph type="body" sz="quarter" idx="38" hasCustomPrompt="1"/>
          </p:nvPr>
        </p:nvSpPr>
        <p:spPr>
          <a:xfrm>
            <a:off x="7166593" y="3502688"/>
            <a:ext cx="2434539" cy="947571"/>
          </a:xfrm>
        </p:spPr>
        <p:txBody>
          <a:bodyPr>
            <a:noAutofit/>
          </a:bodyPr>
          <a:lstStyle>
            <a:lvl1pPr marL="0" indent="0">
              <a:lnSpc>
                <a:spcPct val="100000"/>
              </a:lnSpc>
              <a:spcBef>
                <a:spcPts val="0"/>
              </a:spcBef>
              <a:buNone/>
              <a:defRPr sz="2000" b="1" cap="all" spc="100" baseline="0">
                <a:solidFill>
                  <a:schemeClr val="accent3">
                    <a:lumMod val="75000"/>
                  </a:schemeClr>
                </a:solidFill>
                <a:latin typeface="+mj-lt"/>
              </a:defRPr>
            </a:lvl1pPr>
            <a:lvl2pPr marL="0" indent="0">
              <a:lnSpc>
                <a:spcPct val="100000"/>
              </a:lnSpc>
              <a:spcBef>
                <a:spcPts val="1000"/>
              </a:spcBef>
              <a:buNone/>
              <a:defRPr sz="1000"/>
            </a:lvl2pPr>
            <a:lvl3pPr marL="0" indent="0">
              <a:lnSpc>
                <a:spcPct val="100000"/>
              </a:lnSpc>
              <a:spcBef>
                <a:spcPts val="1000"/>
              </a:spcBef>
              <a:buNone/>
              <a:defRPr sz="1000"/>
            </a:lvl3pPr>
            <a:lvl4pPr marL="0" indent="0">
              <a:lnSpc>
                <a:spcPct val="100000"/>
              </a:lnSpc>
              <a:spcBef>
                <a:spcPts val="1000"/>
              </a:spcBef>
              <a:buNone/>
              <a:defRPr sz="1000"/>
            </a:lvl4pPr>
            <a:lvl5pPr marL="0" indent="0">
              <a:lnSpc>
                <a:spcPct val="100000"/>
              </a:lnSpc>
              <a:spcBef>
                <a:spcPts val="1000"/>
              </a:spcBef>
              <a:buNone/>
              <a:defRPr sz="1000"/>
            </a:lvl5pPr>
          </a:lstStyle>
          <a:p>
            <a:pPr lvl="0"/>
            <a:r>
              <a:rPr lang="en-US" dirty="0"/>
              <a:t>Add title here</a:t>
            </a:r>
          </a:p>
        </p:txBody>
      </p:sp>
      <p:sp>
        <p:nvSpPr>
          <p:cNvPr id="24" name="Text Placeholder 15">
            <a:extLst>
              <a:ext uri="{FF2B5EF4-FFF2-40B4-BE49-F238E27FC236}">
                <a16:creationId xmlns:a16="http://schemas.microsoft.com/office/drawing/2014/main" id="{23E1A197-401A-8FFE-C31B-1053DB84EF27}"/>
              </a:ext>
            </a:extLst>
          </p:cNvPr>
          <p:cNvSpPr>
            <a:spLocks noGrp="1"/>
          </p:cNvSpPr>
          <p:nvPr>
            <p:ph type="body" sz="quarter" idx="37" hasCustomPrompt="1"/>
          </p:nvPr>
        </p:nvSpPr>
        <p:spPr>
          <a:xfrm>
            <a:off x="7166593" y="4624816"/>
            <a:ext cx="2443173" cy="2992326"/>
          </a:xfrm>
        </p:spPr>
        <p:txBody>
          <a:bodyPr>
            <a:noAutofit/>
          </a:bodyPr>
          <a:lstStyle>
            <a:lvl1pPr marL="0" indent="0">
              <a:lnSpc>
                <a:spcPct val="130000"/>
              </a:lnSpc>
              <a:spcBef>
                <a:spcPts val="0"/>
              </a:spcBef>
              <a:spcAft>
                <a:spcPts val="1000"/>
              </a:spcAft>
              <a:buNone/>
              <a:defRPr sz="900" b="0" spc="20" baseline="0"/>
            </a:lvl1pPr>
            <a:lvl2pPr>
              <a:defRPr sz="1000"/>
            </a:lvl2pPr>
            <a:lvl3pPr>
              <a:defRPr sz="1000"/>
            </a:lvl3pPr>
            <a:lvl4pPr>
              <a:defRPr sz="1000"/>
            </a:lvl4pPr>
            <a:lvl5pPr>
              <a:defRPr sz="1000"/>
            </a:lvl5pPr>
          </a:lstStyle>
          <a:p>
            <a:pPr lvl="0"/>
            <a:r>
              <a:rPr lang="en-US" dirty="0"/>
              <a:t>Add text here</a:t>
            </a:r>
          </a:p>
        </p:txBody>
      </p:sp>
      <p:sp>
        <p:nvSpPr>
          <p:cNvPr id="2" name="Text Placeholder 1">
            <a:extLst>
              <a:ext uri="{FF2B5EF4-FFF2-40B4-BE49-F238E27FC236}">
                <a16:creationId xmlns:a16="http://schemas.microsoft.com/office/drawing/2014/main" id="{532EC872-481F-9DFB-DB93-7FC667A1F225}"/>
              </a:ext>
            </a:extLst>
          </p:cNvPr>
          <p:cNvSpPr>
            <a:spLocks noGrp="1"/>
          </p:cNvSpPr>
          <p:nvPr>
            <p:ph type="body" sz="quarter" idx="34" hasCustomPrompt="1"/>
          </p:nvPr>
        </p:nvSpPr>
        <p:spPr>
          <a:xfrm>
            <a:off x="5304906" y="0"/>
            <a:ext cx="2845320" cy="87641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
        <p:nvSpPr>
          <p:cNvPr id="3" name="Text Placeholder 2">
            <a:extLst>
              <a:ext uri="{FF2B5EF4-FFF2-40B4-BE49-F238E27FC236}">
                <a16:creationId xmlns:a16="http://schemas.microsoft.com/office/drawing/2014/main" id="{F450FD81-C5FF-7E04-852A-F6E347A56B0C}"/>
              </a:ext>
            </a:extLst>
          </p:cNvPr>
          <p:cNvSpPr>
            <a:spLocks noGrp="1"/>
          </p:cNvSpPr>
          <p:nvPr>
            <p:ph type="body" sz="quarter" idx="40" hasCustomPrompt="1"/>
          </p:nvPr>
        </p:nvSpPr>
        <p:spPr>
          <a:xfrm>
            <a:off x="0" y="4515866"/>
            <a:ext cx="1153798" cy="228600"/>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
        <p:nvSpPr>
          <p:cNvPr id="8" name="Text Placeholder 7">
            <a:extLst>
              <a:ext uri="{FF2B5EF4-FFF2-40B4-BE49-F238E27FC236}">
                <a16:creationId xmlns:a16="http://schemas.microsoft.com/office/drawing/2014/main" id="{B6779094-B730-A15E-A4CE-E894F87CBCC2}"/>
              </a:ext>
            </a:extLst>
          </p:cNvPr>
          <p:cNvSpPr>
            <a:spLocks noGrp="1"/>
          </p:cNvSpPr>
          <p:nvPr>
            <p:ph type="body" sz="quarter" idx="41" hasCustomPrompt="1"/>
          </p:nvPr>
        </p:nvSpPr>
        <p:spPr>
          <a:xfrm>
            <a:off x="2888892" y="2405786"/>
            <a:ext cx="463908" cy="2103120"/>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1800" dirty="0">
                <a:noFill/>
              </a:defRPr>
            </a:lvl1pPr>
          </a:lstStyle>
          <a:p>
            <a:pPr marL="0" lvl="0" algn="ctr" defTabSz="914400"/>
            <a:r>
              <a:rPr lang="en-US" dirty="0"/>
              <a:t>Blank</a:t>
            </a:r>
          </a:p>
        </p:txBody>
      </p:sp>
    </p:spTree>
    <p:extLst>
      <p:ext uri="{BB962C8B-B14F-4D97-AF65-F5344CB8AC3E}">
        <p14:creationId xmlns:p14="http://schemas.microsoft.com/office/powerpoint/2010/main" val="654388790"/>
      </p:ext>
    </p:extLst>
  </p:cSld>
  <p:clrMapOvr>
    <a:masterClrMapping/>
  </p:clrMapOvr>
  <p:extLst>
    <p:ext uri="{DCECCB84-F9BA-43D5-87BE-67443E8EF086}">
      <p15:sldGuideLst xmlns:p15="http://schemas.microsoft.com/office/powerpoint/2012/main">
        <p15:guide id="1" pos="4224">
          <p15:clr>
            <a:srgbClr val="547EBF"/>
          </p15:clr>
        </p15:guide>
        <p15:guide id="2" orient="horz" pos="2448">
          <p15:clr>
            <a:srgbClr val="FBAE40"/>
          </p15:clr>
        </p15:guide>
        <p15:guide id="3" pos="2112">
          <p15:clr>
            <a:srgbClr val="547EBF"/>
          </p15:clr>
        </p15:guide>
        <p15:guide id="4" orient="horz" pos="4608">
          <p15:clr>
            <a:srgbClr val="FBAE40"/>
          </p15:clr>
        </p15:guide>
        <p15:guide id="5" orient="horz" pos="288">
          <p15:clr>
            <a:srgbClr val="FBAE40"/>
          </p15:clr>
        </p15:guide>
        <p15:guide id="6" pos="4509">
          <p15:clr>
            <a:srgbClr val="FBAE40"/>
          </p15:clr>
        </p15:guide>
        <p15:guide id="7" pos="6044">
          <p15:clr>
            <a:srgbClr val="FBAE40"/>
          </p15:clr>
        </p15:guide>
        <p15:guide id="8" pos="3168">
          <p15:clr>
            <a:srgbClr val="FBAE40"/>
          </p15:clr>
        </p15:guide>
        <p15:guide id="9" pos="2400">
          <p15:clr>
            <a:srgbClr val="FBAE40"/>
          </p15:clr>
        </p15:guide>
        <p15:guide id="10" pos="1824">
          <p15:clr>
            <a:srgbClr val="FBAE40"/>
          </p15:clr>
        </p15:guide>
        <p15:guide id="11" pos="288">
          <p15:clr>
            <a:srgbClr val="FBAE40"/>
          </p15:clr>
        </p15:guide>
        <p15:guide id="12" pos="393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60101"/>
      </p:ext>
    </p:extLst>
  </p:cSld>
  <p:clrMapOvr>
    <a:masterClrMapping/>
  </p:clrMapOvr>
  <p:extLst>
    <p:ext uri="{DCECCB84-F9BA-43D5-87BE-67443E8EF086}">
      <p15:sldGuideLst xmlns:p15="http://schemas.microsoft.com/office/powerpoint/2012/main">
        <p15:guide id="1" pos="4224">
          <p15:clr>
            <a:srgbClr val="547EBF"/>
          </p15:clr>
        </p15:guide>
        <p15:guide id="2" orient="horz" pos="2448">
          <p15:clr>
            <a:srgbClr val="FBAE40"/>
          </p15:clr>
        </p15:guide>
        <p15:guide id="3" pos="2112">
          <p15:clr>
            <a:srgbClr val="547EBF"/>
          </p15:clr>
        </p15:guide>
        <p15:guide id="4" orient="horz" pos="4608">
          <p15:clr>
            <a:srgbClr val="FBAE40"/>
          </p15:clr>
        </p15:guide>
        <p15:guide id="5" orient="horz" pos="288">
          <p15:clr>
            <a:srgbClr val="FBAE40"/>
          </p15:clr>
        </p15:guide>
        <p15:guide id="6" pos="4509">
          <p15:clr>
            <a:srgbClr val="FBAE40"/>
          </p15:clr>
        </p15:guide>
        <p15:guide id="7" pos="6044">
          <p15:clr>
            <a:srgbClr val="FBAE40"/>
          </p15:clr>
        </p15:guide>
        <p15:guide id="8" pos="3168">
          <p15:clr>
            <a:srgbClr val="FBAE40"/>
          </p15:clr>
        </p15:guide>
        <p15:guide id="9" pos="2400" userDrawn="1">
          <p15:clr>
            <a:srgbClr val="FBAE40"/>
          </p15:clr>
        </p15:guide>
        <p15:guide id="10" pos="1824">
          <p15:clr>
            <a:srgbClr val="FBAE40"/>
          </p15:clr>
        </p15:guide>
        <p15:guide id="11" pos="288">
          <p15:clr>
            <a:srgbClr val="FBAE40"/>
          </p15:clr>
        </p15:guide>
        <p15:guide id="12" pos="3936">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1515" y="413809"/>
            <a:ext cx="8675370" cy="1502305"/>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691515" y="2069042"/>
            <a:ext cx="8675370" cy="4931516"/>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91515" y="7203864"/>
            <a:ext cx="2703195" cy="413808"/>
          </a:xfrm>
          <a:prstGeom prst="rect">
            <a:avLst/>
          </a:prstGeom>
        </p:spPr>
        <p:txBody>
          <a:bodyPr vert="horz" lIns="91440" tIns="45720" rIns="91440" bIns="45720" rtlCol="0" anchor="ctr"/>
          <a:lstStyle>
            <a:lvl1pPr algn="l">
              <a:defRPr sz="990">
                <a:solidFill>
                  <a:schemeClr val="tx1">
                    <a:tint val="75000"/>
                  </a:schemeClr>
                </a:solidFill>
              </a:defRPr>
            </a:lvl1pPr>
          </a:lstStyle>
          <a:p>
            <a:fld id="{5F272CD0-8AE2-403D-BC5A-E9768D13DA7F}" type="datetimeFigureOut">
              <a:rPr lang="en-US" smtClean="0"/>
              <a:t>7/6/25</a:t>
            </a:fld>
            <a:endParaRPr lang="en-US" dirty="0"/>
          </a:p>
        </p:txBody>
      </p:sp>
      <p:sp>
        <p:nvSpPr>
          <p:cNvPr id="5" name="Footer Placeholder 4"/>
          <p:cNvSpPr>
            <a:spLocks noGrp="1"/>
          </p:cNvSpPr>
          <p:nvPr>
            <p:ph type="ftr" sz="quarter" idx="3"/>
          </p:nvPr>
        </p:nvSpPr>
        <p:spPr>
          <a:xfrm>
            <a:off x="3834765" y="7203864"/>
            <a:ext cx="2388870" cy="413808"/>
          </a:xfrm>
          <a:prstGeom prst="rect">
            <a:avLst/>
          </a:prstGeom>
        </p:spPr>
        <p:txBody>
          <a:bodyPr vert="horz" lIns="91440" tIns="45720" rIns="91440" bIns="45720" rtlCol="0" anchor="ctr"/>
          <a:lstStyle>
            <a:lvl1pPr algn="ctr">
              <a:defRPr sz="99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663690" y="7203864"/>
            <a:ext cx="2703195" cy="413808"/>
          </a:xfrm>
          <a:prstGeom prst="rect">
            <a:avLst/>
          </a:prstGeom>
        </p:spPr>
        <p:txBody>
          <a:bodyPr vert="horz" lIns="91440" tIns="45720" rIns="91440" bIns="45720" rtlCol="0" anchor="ctr"/>
          <a:lstStyle>
            <a:lvl1pPr algn="r">
              <a:defRPr sz="990">
                <a:solidFill>
                  <a:schemeClr val="tx1">
                    <a:tint val="75000"/>
                  </a:schemeClr>
                </a:solidFill>
              </a:defRPr>
            </a:lvl1pPr>
          </a:lstStyle>
          <a:p>
            <a:fld id="{A2D45621-FB72-491B-A41E-B21F020BD976}" type="slidenum">
              <a:rPr lang="en-US" smtClean="0"/>
              <a:t>‹#›</a:t>
            </a:fld>
            <a:endParaRPr lang="en-US" dirty="0"/>
          </a:p>
        </p:txBody>
      </p:sp>
    </p:spTree>
    <p:extLst>
      <p:ext uri="{BB962C8B-B14F-4D97-AF65-F5344CB8AC3E}">
        <p14:creationId xmlns:p14="http://schemas.microsoft.com/office/powerpoint/2010/main" val="426157784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2" r:id="rId3"/>
  </p:sldLayoutIdLst>
  <p:txStyles>
    <p:titleStyle>
      <a:lvl1pPr algn="l" defTabSz="754380" rtl="0" eaLnBrk="1" latinLnBrk="0" hangingPunct="1">
        <a:spcBef>
          <a:spcPct val="0"/>
        </a:spcBef>
        <a:buNone/>
        <a:defRPr sz="3630" kern="1200" cap="all" baseline="0">
          <a:solidFill>
            <a:schemeClr val="tx1"/>
          </a:solidFill>
          <a:latin typeface="+mj-lt"/>
          <a:ea typeface="+mj-ea"/>
          <a:cs typeface="+mj-cs"/>
        </a:defRPr>
      </a:lvl1pPr>
    </p:titleStyle>
    <p:bodyStyle>
      <a:lvl1pPr marL="188595" indent="-188595" algn="l" defTabSz="754380" rtl="0" eaLnBrk="1" latinLnBrk="0" hangingPunct="1">
        <a:lnSpc>
          <a:spcPct val="90000"/>
        </a:lnSpc>
        <a:spcBef>
          <a:spcPct val="30000"/>
        </a:spcBef>
        <a:buFont typeface="Arial" panose="020B0604020202020204" pitchFamily="34" charset="0"/>
        <a:buChar char="•"/>
        <a:defRPr sz="2310" kern="1200">
          <a:solidFill>
            <a:schemeClr val="tx1"/>
          </a:solidFill>
          <a:latin typeface="+mn-lt"/>
          <a:ea typeface="+mn-ea"/>
          <a:cs typeface="+mn-cs"/>
        </a:defRPr>
      </a:lvl1pPr>
      <a:lvl2pPr marL="565785" indent="-188595" algn="l" defTabSz="754380" rtl="0" eaLnBrk="1" latinLnBrk="0" hangingPunct="1">
        <a:lnSpc>
          <a:spcPct val="90000"/>
        </a:lnSpc>
        <a:spcBef>
          <a:spcPct val="30000"/>
        </a:spcBef>
        <a:buFont typeface="Arial" panose="020B0604020202020204" pitchFamily="34" charset="0"/>
        <a:buChar char="•"/>
        <a:defRPr sz="1980" kern="1200">
          <a:solidFill>
            <a:schemeClr val="tx1"/>
          </a:solidFill>
          <a:latin typeface="+mn-lt"/>
          <a:ea typeface="+mn-ea"/>
          <a:cs typeface="+mn-cs"/>
        </a:defRPr>
      </a:lvl2pPr>
      <a:lvl3pPr marL="942975" indent="-188595" algn="l" defTabSz="754380" rtl="0" eaLnBrk="1" latinLnBrk="0" hangingPunct="1">
        <a:lnSpc>
          <a:spcPct val="90000"/>
        </a:lnSpc>
        <a:spcBef>
          <a:spcPct val="30000"/>
        </a:spcBef>
        <a:buFont typeface="Arial" panose="020B0604020202020204" pitchFamily="34" charset="0"/>
        <a:buChar char="•"/>
        <a:defRPr sz="1650" kern="1200">
          <a:solidFill>
            <a:schemeClr val="tx1"/>
          </a:solidFill>
          <a:latin typeface="+mn-lt"/>
          <a:ea typeface="+mn-ea"/>
          <a:cs typeface="+mn-cs"/>
        </a:defRPr>
      </a:lvl3pPr>
      <a:lvl4pPr marL="132016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4pPr>
      <a:lvl5pPr marL="169735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5pPr>
      <a:lvl6pPr marL="207454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6pPr>
      <a:lvl7pPr marL="245173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7pPr>
      <a:lvl8pPr marL="282892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8pPr>
      <a:lvl9pPr marL="3206115" indent="-188595" algn="l" defTabSz="754380" rtl="0" eaLnBrk="1" latinLnBrk="0" hangingPunct="1">
        <a:lnSpc>
          <a:spcPct val="90000"/>
        </a:lnSpc>
        <a:spcBef>
          <a:spcPct val="30000"/>
        </a:spcBef>
        <a:buFont typeface="Arial" panose="020B0604020202020204" pitchFamily="34" charset="0"/>
        <a:buChar char="•"/>
        <a:defRPr sz="1485" kern="1200">
          <a:solidFill>
            <a:schemeClr val="tx1"/>
          </a:solidFill>
          <a:latin typeface="+mn-lt"/>
          <a:ea typeface="+mn-ea"/>
          <a:cs typeface="+mn-cs"/>
        </a:defRPr>
      </a:lvl9pPr>
    </p:bodyStyle>
    <p:otherStyle>
      <a:defPPr>
        <a:defRPr lang="en-US"/>
      </a:defPPr>
      <a:lvl1pPr marL="0" algn="l" defTabSz="754380" rtl="0" eaLnBrk="1" latinLnBrk="0" hangingPunct="1">
        <a:defRPr sz="1485" kern="1200">
          <a:solidFill>
            <a:schemeClr val="tx1"/>
          </a:solidFill>
          <a:latin typeface="+mn-lt"/>
          <a:ea typeface="+mn-ea"/>
          <a:cs typeface="+mn-cs"/>
        </a:defRPr>
      </a:lvl1pPr>
      <a:lvl2pPr marL="377190" algn="l" defTabSz="754380" rtl="0" eaLnBrk="1" latinLnBrk="0" hangingPunct="1">
        <a:defRPr sz="1485" kern="1200">
          <a:solidFill>
            <a:schemeClr val="tx1"/>
          </a:solidFill>
          <a:latin typeface="+mn-lt"/>
          <a:ea typeface="+mn-ea"/>
          <a:cs typeface="+mn-cs"/>
        </a:defRPr>
      </a:lvl2pPr>
      <a:lvl3pPr marL="754380" algn="l" defTabSz="754380" rtl="0" eaLnBrk="1" latinLnBrk="0" hangingPunct="1">
        <a:defRPr sz="1485" kern="1200">
          <a:solidFill>
            <a:schemeClr val="tx1"/>
          </a:solidFill>
          <a:latin typeface="+mn-lt"/>
          <a:ea typeface="+mn-ea"/>
          <a:cs typeface="+mn-cs"/>
        </a:defRPr>
      </a:lvl3pPr>
      <a:lvl4pPr marL="1131570" algn="l" defTabSz="754380" rtl="0" eaLnBrk="1" latinLnBrk="0" hangingPunct="1">
        <a:defRPr sz="1485" kern="1200">
          <a:solidFill>
            <a:schemeClr val="tx1"/>
          </a:solidFill>
          <a:latin typeface="+mn-lt"/>
          <a:ea typeface="+mn-ea"/>
          <a:cs typeface="+mn-cs"/>
        </a:defRPr>
      </a:lvl4pPr>
      <a:lvl5pPr marL="1508760" algn="l" defTabSz="754380" rtl="0" eaLnBrk="1" latinLnBrk="0" hangingPunct="1">
        <a:defRPr sz="1485" kern="1200">
          <a:solidFill>
            <a:schemeClr val="tx1"/>
          </a:solidFill>
          <a:latin typeface="+mn-lt"/>
          <a:ea typeface="+mn-ea"/>
          <a:cs typeface="+mn-cs"/>
        </a:defRPr>
      </a:lvl5pPr>
      <a:lvl6pPr marL="1885950" algn="l" defTabSz="754380" rtl="0" eaLnBrk="1" latinLnBrk="0" hangingPunct="1">
        <a:defRPr sz="1485" kern="1200">
          <a:solidFill>
            <a:schemeClr val="tx1"/>
          </a:solidFill>
          <a:latin typeface="+mn-lt"/>
          <a:ea typeface="+mn-ea"/>
          <a:cs typeface="+mn-cs"/>
        </a:defRPr>
      </a:lvl6pPr>
      <a:lvl7pPr marL="2263140" algn="l" defTabSz="754380" rtl="0" eaLnBrk="1" latinLnBrk="0" hangingPunct="1">
        <a:defRPr sz="1485" kern="1200">
          <a:solidFill>
            <a:schemeClr val="tx1"/>
          </a:solidFill>
          <a:latin typeface="+mn-lt"/>
          <a:ea typeface="+mn-ea"/>
          <a:cs typeface="+mn-cs"/>
        </a:defRPr>
      </a:lvl7pPr>
      <a:lvl8pPr marL="2640330" algn="l" defTabSz="754380" rtl="0" eaLnBrk="1" latinLnBrk="0" hangingPunct="1">
        <a:defRPr sz="1485" kern="1200">
          <a:solidFill>
            <a:schemeClr val="tx1"/>
          </a:solidFill>
          <a:latin typeface="+mn-lt"/>
          <a:ea typeface="+mn-ea"/>
          <a:cs typeface="+mn-cs"/>
        </a:defRPr>
      </a:lvl8pPr>
      <a:lvl9pPr marL="3017520" algn="l" defTabSz="754380" rtl="0" eaLnBrk="1" latinLnBrk="0" hangingPunct="1">
        <a:defRPr sz="1485"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448" userDrawn="1">
          <p15:clr>
            <a:srgbClr val="F26B43"/>
          </p15:clr>
        </p15:guide>
        <p15:guide id="2" pos="316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Text Placeholder 88">
            <a:extLst>
              <a:ext uri="{FF2B5EF4-FFF2-40B4-BE49-F238E27FC236}">
                <a16:creationId xmlns:a16="http://schemas.microsoft.com/office/drawing/2014/main" id="{DF1133F1-A6CE-09BE-4A6E-0721672BA1EA}"/>
              </a:ext>
            </a:extLst>
          </p:cNvPr>
          <p:cNvSpPr>
            <a:spLocks noGrp="1"/>
          </p:cNvSpPr>
          <p:nvPr>
            <p:ph type="body" sz="quarter" idx="30"/>
          </p:nvPr>
        </p:nvSpPr>
        <p:spPr>
          <a:xfrm>
            <a:off x="132220" y="3656480"/>
            <a:ext cx="2777819" cy="1493256"/>
          </a:xfrm>
        </p:spPr>
        <p:txBody>
          <a:bodyPr/>
          <a:lstStyle/>
          <a:p>
            <a:pPr marL="377190" lvl="1" indent="0">
              <a:buNone/>
            </a:pPr>
            <a:r>
              <a:rPr lang="en-US" sz="1500" dirty="0">
                <a:ln w="0"/>
                <a:solidFill>
                  <a:schemeClr val="tx1"/>
                </a:solidFill>
                <a:effectLst>
                  <a:outerShdw blurRad="38100" dist="19050" dir="2700000" algn="tl" rotWithShape="0">
                    <a:schemeClr val="dk1">
                      <a:alpha val="40000"/>
                    </a:schemeClr>
                  </a:outerShdw>
                </a:effectLst>
              </a:rPr>
              <a:t>Using the shortcut </a:t>
            </a:r>
          </a:p>
          <a:p>
            <a:pPr fontAlgn="ctr"/>
            <a:r>
              <a:rPr lang="en-GB" sz="1400" i="0" u="none" strike="noStrike" dirty="0">
                <a:ln w="0"/>
                <a:solidFill>
                  <a:schemeClr val="tx1"/>
                </a:solidFill>
                <a:effectLst>
                  <a:outerShdw blurRad="38100" dist="19050" dir="2700000" algn="tl" rotWithShape="0">
                    <a:schemeClr val="dk1">
                      <a:alpha val="40000"/>
                    </a:schemeClr>
                  </a:outerShdw>
                </a:effectLst>
                <a:latin typeface="Google Sans"/>
              </a:rPr>
              <a:t>Select the cell: Choose the cell for the result. </a:t>
            </a:r>
          </a:p>
          <a:p>
            <a:pPr fontAlgn="ctr"/>
            <a:r>
              <a:rPr lang="en-GB" sz="1400" i="0" u="none" strike="noStrike" dirty="0">
                <a:ln w="0"/>
                <a:solidFill>
                  <a:schemeClr val="tx1"/>
                </a:solidFill>
                <a:effectLst>
                  <a:outerShdw blurRad="38100" dist="19050" dir="2700000" algn="tl" rotWithShape="0">
                    <a:schemeClr val="dk1">
                      <a:alpha val="40000"/>
                    </a:schemeClr>
                  </a:outerShdw>
                </a:effectLst>
                <a:latin typeface="Google Sans"/>
              </a:rPr>
              <a:t>Press Alt and =: Hold down the Alt key and then press the = key. </a:t>
            </a:r>
          </a:p>
          <a:p>
            <a:pPr fontAlgn="ctr"/>
            <a:r>
              <a:rPr lang="en-GB" sz="1400" i="0" u="none" strike="noStrike" dirty="0">
                <a:ln w="0"/>
                <a:solidFill>
                  <a:schemeClr val="tx1"/>
                </a:solidFill>
                <a:effectLst>
                  <a:outerShdw blurRad="38100" dist="19050" dir="2700000" algn="tl" rotWithShape="0">
                    <a:schemeClr val="dk1">
                      <a:alpha val="40000"/>
                    </a:schemeClr>
                  </a:outerShdw>
                </a:effectLst>
                <a:latin typeface="Google Sans"/>
              </a:rPr>
              <a:t>Excel suggests a formula: Excel will automatically detect adjacent cells and suggest a sum formula. </a:t>
            </a:r>
          </a:p>
          <a:p>
            <a:pPr fontAlgn="ctr"/>
            <a:r>
              <a:rPr lang="en-GB" sz="1400" i="0" u="none" strike="noStrike" dirty="0">
                <a:ln w="0"/>
                <a:solidFill>
                  <a:schemeClr val="tx1"/>
                </a:solidFill>
                <a:effectLst>
                  <a:outerShdw blurRad="38100" dist="19050" dir="2700000" algn="tl" rotWithShape="0">
                    <a:schemeClr val="dk1">
                      <a:alpha val="40000"/>
                    </a:schemeClr>
                  </a:outerShdw>
                </a:effectLst>
                <a:latin typeface="Google Sans"/>
              </a:rPr>
              <a:t>Verify the selection: Double-check the highlighted range. </a:t>
            </a:r>
          </a:p>
          <a:p>
            <a:r>
              <a:rPr lang="en-GB" sz="1400" i="0" u="none" strike="noStrike" dirty="0">
                <a:ln w="0"/>
                <a:solidFill>
                  <a:schemeClr val="tx1"/>
                </a:solidFill>
                <a:effectLst>
                  <a:outerShdw blurRad="38100" dist="19050" dir="2700000" algn="tl" rotWithShape="0">
                    <a:schemeClr val="dk1">
                      <a:alpha val="40000"/>
                    </a:schemeClr>
                  </a:outerShdw>
                </a:effectLst>
                <a:latin typeface="Google Sans"/>
              </a:rPr>
              <a:t>Confirm the sum: Press Enter. </a:t>
            </a:r>
          </a:p>
          <a:p>
            <a:pPr marL="0" indent="0">
              <a:buNone/>
            </a:pPr>
            <a:endParaRPr lang="en-US" sz="1400" dirty="0">
              <a:ln w="0"/>
              <a:solidFill>
                <a:schemeClr val="tx1"/>
              </a:solidFill>
              <a:effectLst>
                <a:outerShdw blurRad="38100" dist="19050" dir="2700000" algn="tl" rotWithShape="0">
                  <a:schemeClr val="dk1">
                    <a:alpha val="40000"/>
                  </a:schemeClr>
                </a:outerShdw>
              </a:effectLst>
            </a:endParaRPr>
          </a:p>
          <a:p>
            <a:pPr lvl="0"/>
            <a:endParaRPr lang="en-US" sz="1400" dirty="0"/>
          </a:p>
        </p:txBody>
      </p:sp>
      <p:sp>
        <p:nvSpPr>
          <p:cNvPr id="35" name="Text Placeholder 34">
            <a:extLst>
              <a:ext uri="{FF2B5EF4-FFF2-40B4-BE49-F238E27FC236}">
                <a16:creationId xmlns:a16="http://schemas.microsoft.com/office/drawing/2014/main" id="{1DA432A3-931A-4775-3071-3847D0C9B50C}"/>
              </a:ext>
            </a:extLst>
          </p:cNvPr>
          <p:cNvSpPr>
            <a:spLocks noGrp="1"/>
          </p:cNvSpPr>
          <p:nvPr>
            <p:ph type="body" sz="quarter" idx="16"/>
          </p:nvPr>
        </p:nvSpPr>
        <p:spPr>
          <a:xfrm>
            <a:off x="3010709" y="176530"/>
            <a:ext cx="3677395" cy="746958"/>
          </a:xfrm>
        </p:spPr>
        <p:txBody>
          <a:bodyPr/>
          <a:lstStyle/>
          <a:p>
            <a:r>
              <a:rPr lang="en-GB" sz="16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highlight>
                  <a:srgbClr val="808000"/>
                </a:highlight>
                <a:latin typeface="ADLaM Display" panose="020F0502020204030204" pitchFamily="34" charset="0"/>
              </a:rPr>
              <a:t>My Guide to Using AutoSum in Excel</a:t>
            </a:r>
          </a:p>
          <a:p>
            <a:endParaRPr lang="en-US" sz="16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highlight>
                <a:srgbClr val="808000"/>
              </a:highlight>
              <a:latin typeface="ADLaM Display" panose="020F0502020204030204" pitchFamily="34" charset="0"/>
            </a:endParaRPr>
          </a:p>
        </p:txBody>
      </p:sp>
      <p:sp>
        <p:nvSpPr>
          <p:cNvPr id="85" name="Text Placeholder 84">
            <a:extLst>
              <a:ext uri="{FF2B5EF4-FFF2-40B4-BE49-F238E27FC236}">
                <a16:creationId xmlns:a16="http://schemas.microsoft.com/office/drawing/2014/main" id="{38D7A698-A2A3-FD65-5588-E4C6E76CB77C}"/>
              </a:ext>
            </a:extLst>
          </p:cNvPr>
          <p:cNvSpPr>
            <a:spLocks noGrp="1"/>
          </p:cNvSpPr>
          <p:nvPr>
            <p:ph type="body" sz="quarter" idx="24"/>
          </p:nvPr>
        </p:nvSpPr>
        <p:spPr>
          <a:xfrm>
            <a:off x="3028977" y="673211"/>
            <a:ext cx="3587054" cy="2983269"/>
          </a:xfrm>
        </p:spPr>
        <p:txBody>
          <a:bodyPr/>
          <a:lstStyle/>
          <a:p>
            <a:r>
              <a:rPr lang="en-GB" sz="1400" b="0" i="0" u="none" strike="noStrike" dirty="0">
                <a:solidFill>
                  <a:srgbClr val="EEF0FF"/>
                </a:solidFill>
                <a:effectLst/>
                <a:latin typeface="Google Sans"/>
              </a:rPr>
              <a:t>To use AutoSum in Excel, select the cell where you want the sum to appear, click the AutoSum button (</a:t>
            </a:r>
            <a:r>
              <a:rPr lang="el-GR" sz="1400" b="0" i="0" u="none" strike="noStrike" dirty="0">
                <a:solidFill>
                  <a:srgbClr val="EEF0FF"/>
                </a:solidFill>
                <a:effectLst/>
                <a:latin typeface="Google Sans"/>
              </a:rPr>
              <a:t>Σ), </a:t>
            </a:r>
            <a:r>
              <a:rPr lang="en-GB" sz="1400" b="0" i="0" u="none" strike="noStrike" dirty="0">
                <a:solidFill>
                  <a:srgbClr val="EEF0FF"/>
                </a:solidFill>
                <a:effectLst/>
                <a:latin typeface="Google Sans"/>
              </a:rPr>
              <a:t>usually found on the Home tab, and press Enter. Excel will automatically detect adjacent cells with numbers and suggest a formula to sum them. You can also use the shortcut Alt + =</a:t>
            </a:r>
            <a:endParaRPr lang="en-US" sz="1400" dirty="0"/>
          </a:p>
        </p:txBody>
      </p:sp>
      <p:sp>
        <p:nvSpPr>
          <p:cNvPr id="47" name="Text Placeholder 46">
            <a:extLst>
              <a:ext uri="{FF2B5EF4-FFF2-40B4-BE49-F238E27FC236}">
                <a16:creationId xmlns:a16="http://schemas.microsoft.com/office/drawing/2014/main" id="{F8F3CED2-706F-CE30-998A-96C16CD7B24D}"/>
              </a:ext>
            </a:extLst>
          </p:cNvPr>
          <p:cNvSpPr>
            <a:spLocks noGrp="1"/>
          </p:cNvSpPr>
          <p:nvPr>
            <p:ph type="body" sz="quarter" idx="33"/>
          </p:nvPr>
        </p:nvSpPr>
        <p:spPr>
          <a:xfrm>
            <a:off x="7172328" y="5703946"/>
            <a:ext cx="2422524" cy="841686"/>
          </a:xfrm>
        </p:spPr>
        <p:txBody>
          <a:bodyPr>
            <a:normAutofit fontScale="85000" lnSpcReduction="20000"/>
          </a:bodyPr>
          <a:lstStyle/>
          <a:p>
            <a:r>
              <a:rPr lang="en-US" dirty="0"/>
              <a:t>Why choose northwind traders?</a:t>
            </a:r>
          </a:p>
        </p:txBody>
      </p:sp>
      <p:sp>
        <p:nvSpPr>
          <p:cNvPr id="230" name="Text Placeholder 229">
            <a:extLst>
              <a:ext uri="{FF2B5EF4-FFF2-40B4-BE49-F238E27FC236}">
                <a16:creationId xmlns:a16="http://schemas.microsoft.com/office/drawing/2014/main" id="{4958684E-EBE0-4F62-4D16-D897A3BA1ED9}"/>
              </a:ext>
              <a:ext uri="{C183D7F6-B498-43B3-948B-1728B52AA6E4}">
                <adec:decorative xmlns:adec="http://schemas.microsoft.com/office/drawing/2017/decorative" val="1"/>
              </a:ext>
            </a:extLst>
          </p:cNvPr>
          <p:cNvSpPr>
            <a:spLocks noGrp="1"/>
          </p:cNvSpPr>
          <p:nvPr>
            <p:ph type="body" sz="quarter" idx="34"/>
          </p:nvPr>
        </p:nvSpPr>
        <p:spPr>
          <a:xfrm flipV="1">
            <a:off x="6840851" y="6545632"/>
            <a:ext cx="3217549" cy="1226768"/>
          </a:xfrm>
        </p:spPr>
        <p:txBody>
          <a:bodyPr/>
          <a:lstStyle/>
          <a:p>
            <a:endParaRPr lang="en-US" dirty="0"/>
          </a:p>
        </p:txBody>
      </p:sp>
      <p:sp>
        <p:nvSpPr>
          <p:cNvPr id="8" name="Text Placeholder 7">
            <a:extLst>
              <a:ext uri="{FF2B5EF4-FFF2-40B4-BE49-F238E27FC236}">
                <a16:creationId xmlns:a16="http://schemas.microsoft.com/office/drawing/2014/main" id="{FA711A29-6915-CF52-3C6E-DA4ED02B46F8}"/>
              </a:ext>
            </a:extLst>
          </p:cNvPr>
          <p:cNvSpPr>
            <a:spLocks noGrp="1"/>
          </p:cNvSpPr>
          <p:nvPr>
            <p:ph type="body" sz="quarter" idx="17"/>
          </p:nvPr>
        </p:nvSpPr>
        <p:spPr>
          <a:xfrm rot="10800000" flipV="1">
            <a:off x="2969122" y="4803801"/>
            <a:ext cx="3677396" cy="1741831"/>
          </a:xfrm>
        </p:spPr>
        <p:txBody>
          <a:bodyPr/>
          <a:lstStyle/>
          <a:p>
            <a:pPr marL="228600" indent="-228600">
              <a:buAutoNum type="arabicPeriod"/>
            </a:pPr>
            <a:r>
              <a:rPr lang="en-GB" sz="1300" b="1" i="0" u="none" strike="noStrike" dirty="0">
                <a:solidFill>
                  <a:srgbClr val="EEF0FF"/>
                </a:solidFill>
                <a:effectLst/>
                <a:latin typeface="Google Sans"/>
              </a:rPr>
              <a:t>Select the cell:</a:t>
            </a:r>
            <a:r>
              <a:rPr lang="en-GB" sz="1300" b="0" i="0" u="none" strike="noStrike" dirty="0">
                <a:solidFill>
                  <a:srgbClr val="EEF0FF"/>
                </a:solidFill>
                <a:effectLst/>
                <a:latin typeface="Google Sans"/>
              </a:rPr>
              <a:t> Choose the cell where you want the result (the sum) to be displayed</a:t>
            </a:r>
            <a:endParaRPr lang="en-US" sz="1300" b="0" i="0" u="none" strike="noStrike" dirty="0">
              <a:solidFill>
                <a:srgbClr val="EEF0FF"/>
              </a:solidFill>
              <a:effectLst/>
              <a:latin typeface="Google Sans"/>
            </a:endParaRPr>
          </a:p>
          <a:p>
            <a:pPr marL="228600" indent="-228600">
              <a:buAutoNum type="arabicPeriod"/>
            </a:pPr>
            <a:r>
              <a:rPr lang="en-GB" sz="1300" b="1" i="0" u="none" strike="noStrike" dirty="0">
                <a:solidFill>
                  <a:srgbClr val="EEF0FF"/>
                </a:solidFill>
                <a:effectLst/>
                <a:latin typeface="Google Sans"/>
              </a:rPr>
              <a:t>Click AutoSum:</a:t>
            </a:r>
            <a:r>
              <a:rPr lang="en-GB" sz="1300" b="0" i="0" u="none" strike="noStrike" dirty="0">
                <a:solidFill>
                  <a:srgbClr val="EEF0FF"/>
                </a:solidFill>
                <a:effectLst/>
                <a:latin typeface="Google Sans"/>
              </a:rPr>
              <a:t> Locate the AutoSum button (it looks like a </a:t>
            </a:r>
            <a:r>
              <a:rPr lang="en-US" sz="1300" i="0" dirty="0">
                <a:solidFill>
                  <a:srgbClr val="EEF0FF"/>
                </a:solidFill>
                <a:latin typeface="Google Sans"/>
              </a:rPr>
              <a:t>Stylized</a:t>
            </a:r>
            <a:r>
              <a:rPr lang="en-GB" sz="1300" b="0" i="0" u="none" strike="noStrike" dirty="0">
                <a:solidFill>
                  <a:srgbClr val="EEF0FF"/>
                </a:solidFill>
                <a:effectLst/>
                <a:latin typeface="Google Sans"/>
              </a:rPr>
              <a:t> "</a:t>
            </a:r>
            <a:r>
              <a:rPr lang="el-GR" sz="1300" b="0" i="0" u="none" strike="noStrike" dirty="0">
                <a:solidFill>
                  <a:srgbClr val="EEF0FF"/>
                </a:solidFill>
                <a:effectLst/>
                <a:latin typeface="Google Sans"/>
              </a:rPr>
              <a:t>Σ") </a:t>
            </a:r>
            <a:r>
              <a:rPr lang="en-GB" sz="1300" b="0" i="0" u="none" strike="noStrike" dirty="0">
                <a:solidFill>
                  <a:srgbClr val="EEF0FF"/>
                </a:solidFill>
                <a:effectLst/>
                <a:latin typeface="Google Sans"/>
              </a:rPr>
              <a:t>on the Home tab or the Formulas tab</a:t>
            </a:r>
            <a:r>
              <a:rPr lang="en-US" sz="1300" b="0" i="0" u="none" strike="noStrike" dirty="0">
                <a:solidFill>
                  <a:srgbClr val="EEF0FF"/>
                </a:solidFill>
                <a:effectLst/>
                <a:latin typeface="Google Sans"/>
              </a:rPr>
              <a:t>.</a:t>
            </a:r>
          </a:p>
          <a:p>
            <a:pPr marL="228600" indent="-228600">
              <a:buAutoNum type="arabicPeriod"/>
            </a:pPr>
            <a:r>
              <a:rPr lang="en-GB" sz="1300" b="1" i="0" u="none" strike="noStrike" dirty="0">
                <a:solidFill>
                  <a:srgbClr val="EEF0FF"/>
                </a:solidFill>
                <a:effectLst/>
                <a:latin typeface="Google Sans"/>
              </a:rPr>
              <a:t>Excel suggests a formula:</a:t>
            </a:r>
            <a:r>
              <a:rPr lang="en-GB" sz="1300" b="0" i="0" u="none" strike="noStrike" dirty="0">
                <a:solidFill>
                  <a:srgbClr val="EEF0FF"/>
                </a:solidFill>
                <a:effectLst/>
                <a:latin typeface="Google Sans"/>
              </a:rPr>
              <a:t> Excel will automatically select the adjacent cells that it thinks you want to sum</a:t>
            </a:r>
            <a:r>
              <a:rPr lang="en-US" sz="1300" b="0" i="0" u="none" strike="noStrike" dirty="0">
                <a:solidFill>
                  <a:srgbClr val="EEF0FF"/>
                </a:solidFill>
                <a:effectLst/>
                <a:latin typeface="Google Sans"/>
              </a:rPr>
              <a:t>.</a:t>
            </a:r>
          </a:p>
          <a:p>
            <a:pPr marL="228600" indent="-228600">
              <a:buAutoNum type="arabicPeriod"/>
            </a:pPr>
            <a:r>
              <a:rPr lang="en-GB" sz="1300" b="1" i="0" u="none" strike="noStrike" dirty="0">
                <a:solidFill>
                  <a:srgbClr val="EEF0FF"/>
                </a:solidFill>
                <a:effectLst/>
                <a:latin typeface="Google Sans"/>
              </a:rPr>
              <a:t>Verify the selection:</a:t>
            </a:r>
            <a:r>
              <a:rPr lang="en-GB" sz="1300" b="0" i="0" u="none" strike="noStrike" dirty="0">
                <a:solidFill>
                  <a:srgbClr val="EEF0FF"/>
                </a:solidFill>
                <a:effectLst/>
                <a:latin typeface="Google Sans"/>
              </a:rPr>
              <a:t> Make sure the highlighted range in the formula is correct. You can manually adjust it by clicking and dragging the range boundaries if needed</a:t>
            </a:r>
            <a:endParaRPr lang="en-US" sz="1300" b="0" i="0" u="none" strike="noStrike" dirty="0">
              <a:solidFill>
                <a:srgbClr val="EEF0FF"/>
              </a:solidFill>
              <a:effectLst/>
              <a:latin typeface="Google Sans"/>
            </a:endParaRPr>
          </a:p>
          <a:p>
            <a:pPr marL="228600" indent="-228600">
              <a:buAutoNum type="arabicPeriod"/>
            </a:pPr>
            <a:r>
              <a:rPr lang="en-GB" sz="1300" b="1" i="0" u="none" strike="noStrike" dirty="0">
                <a:solidFill>
                  <a:srgbClr val="EEF0FF"/>
                </a:solidFill>
                <a:effectLst/>
                <a:latin typeface="Google Sans"/>
              </a:rPr>
              <a:t>Confirm the sum:</a:t>
            </a:r>
            <a:r>
              <a:rPr lang="en-GB" sz="1300" b="0" i="0" u="none" strike="noStrike" dirty="0">
                <a:solidFill>
                  <a:srgbClr val="EEF0FF"/>
                </a:solidFill>
                <a:effectLst/>
                <a:latin typeface="Google Sans"/>
              </a:rPr>
              <a:t> Press Enter to calculate and display the sum in the selected cel</a:t>
            </a:r>
            <a:r>
              <a:rPr lang="en-US" sz="1300" b="0" i="0" u="none" strike="noStrike" dirty="0">
                <a:solidFill>
                  <a:srgbClr val="EEF0FF"/>
                </a:solidFill>
                <a:effectLst/>
                <a:latin typeface="Google Sans"/>
              </a:rPr>
              <a:t>l.</a:t>
            </a:r>
          </a:p>
        </p:txBody>
      </p:sp>
      <p:pic>
        <p:nvPicPr>
          <p:cNvPr id="12" name="Picture Placeholder 11">
            <a:extLst>
              <a:ext uri="{FF2B5EF4-FFF2-40B4-BE49-F238E27FC236}">
                <a16:creationId xmlns:a16="http://schemas.microsoft.com/office/drawing/2014/main" id="{5597A956-1A86-6342-24EB-CBB505A4D390}"/>
              </a:ext>
            </a:extLst>
          </p:cNvPr>
          <p:cNvPicPr>
            <a:picLocks noGrp="1" noChangeAspect="1"/>
          </p:cNvPicPr>
          <p:nvPr>
            <p:ph type="pic" sz="quarter" idx="28"/>
          </p:nvPr>
        </p:nvPicPr>
        <p:blipFill>
          <a:blip r:embed="rId2"/>
          <a:srcRect l="13354" r="13354"/>
          <a:stretch/>
        </p:blipFill>
        <p:spPr>
          <a:xfrm>
            <a:off x="457200" y="1275594"/>
            <a:ext cx="2196428" cy="2285966"/>
          </a:xfrm>
        </p:spPr>
      </p:pic>
      <p:pic>
        <p:nvPicPr>
          <p:cNvPr id="16" name="Picture Placeholder 15">
            <a:extLst>
              <a:ext uri="{FF2B5EF4-FFF2-40B4-BE49-F238E27FC236}">
                <a16:creationId xmlns:a16="http://schemas.microsoft.com/office/drawing/2014/main" id="{ACD9C8D8-479C-D589-B32C-D7DDA2079F80}"/>
              </a:ext>
            </a:extLst>
          </p:cNvPr>
          <p:cNvPicPr>
            <a:picLocks noGrp="1" noChangeAspect="1"/>
          </p:cNvPicPr>
          <p:nvPr>
            <p:ph type="pic" sz="quarter" idx="10"/>
          </p:nvPr>
        </p:nvPicPr>
        <p:blipFill>
          <a:blip r:embed="rId3"/>
          <a:srcRect l="31028" r="31028"/>
          <a:stretch/>
        </p:blipFill>
        <p:spPr>
          <a:xfrm>
            <a:off x="6901808" y="2470375"/>
            <a:ext cx="2889250" cy="4039626"/>
          </a:xfrm>
        </p:spPr>
      </p:pic>
      <p:pic>
        <p:nvPicPr>
          <p:cNvPr id="21" name="Picture 20">
            <a:extLst>
              <a:ext uri="{FF2B5EF4-FFF2-40B4-BE49-F238E27FC236}">
                <a16:creationId xmlns:a16="http://schemas.microsoft.com/office/drawing/2014/main" id="{7DE68AE2-F15A-1746-E951-08E78A75AE0B}"/>
              </a:ext>
            </a:extLst>
          </p:cNvPr>
          <p:cNvPicPr>
            <a:picLocks noChangeAspect="1"/>
          </p:cNvPicPr>
          <p:nvPr/>
        </p:nvPicPr>
        <p:blipFill>
          <a:blip r:embed="rId4"/>
          <a:stretch>
            <a:fillRect/>
          </a:stretch>
        </p:blipFill>
        <p:spPr>
          <a:xfrm>
            <a:off x="2895429" y="2470375"/>
            <a:ext cx="3749968" cy="2285966"/>
          </a:xfrm>
          <a:prstGeom prst="rect">
            <a:avLst/>
          </a:prstGeom>
        </p:spPr>
      </p:pic>
      <p:sp>
        <p:nvSpPr>
          <p:cNvPr id="23" name="Title 22">
            <a:extLst>
              <a:ext uri="{FF2B5EF4-FFF2-40B4-BE49-F238E27FC236}">
                <a16:creationId xmlns:a16="http://schemas.microsoft.com/office/drawing/2014/main" id="{F321AD18-A42C-FE90-0622-5C704A380132}"/>
              </a:ext>
            </a:extLst>
          </p:cNvPr>
          <p:cNvSpPr>
            <a:spLocks noGrp="1"/>
          </p:cNvSpPr>
          <p:nvPr>
            <p:ph type="title"/>
          </p:nvPr>
        </p:nvSpPr>
        <p:spPr>
          <a:xfrm>
            <a:off x="63483" y="335293"/>
            <a:ext cx="2777819" cy="746958"/>
          </a:xfr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lstStyle/>
          <a:p>
            <a:r>
              <a:rPr lang="en-GB" sz="800" dirty="0"/>
              <a:t>Summary: AutoSum is one of the simplest and most useful tools in Excel. Whether you’re doing homework or budgeting, it helps you calculate totals in seconds! </a:t>
            </a:r>
            <a:endParaRPr lang="en-RO" sz="800" dirty="0"/>
          </a:p>
        </p:txBody>
      </p:sp>
      <p:sp>
        <p:nvSpPr>
          <p:cNvPr id="37" name="TextBox 36">
            <a:extLst>
              <a:ext uri="{FF2B5EF4-FFF2-40B4-BE49-F238E27FC236}">
                <a16:creationId xmlns:a16="http://schemas.microsoft.com/office/drawing/2014/main" id="{0F189A10-8425-7F28-CC07-44CC154C2DA5}"/>
              </a:ext>
            </a:extLst>
          </p:cNvPr>
          <p:cNvSpPr txBox="1"/>
          <p:nvPr/>
        </p:nvSpPr>
        <p:spPr>
          <a:xfrm>
            <a:off x="7380377" y="6881351"/>
            <a:ext cx="2214475" cy="861774"/>
          </a:xfrm>
          <a:prstGeom prst="rect">
            <a:avLst/>
          </a:prstGeom>
          <a:noFill/>
        </p:spPr>
        <p:txBody>
          <a:bodyPr wrap="square" rtlCol="0">
            <a:spAutoFit/>
          </a:bodyPr>
          <a:lstStyle/>
          <a:p>
            <a:pPr algn="l"/>
            <a:r>
              <a:rPr lang="en-GB" sz="1000" b="1" dirty="0">
                <a:solidFill>
                  <a:schemeClr val="bg1"/>
                </a:solidFill>
              </a:rPr>
              <a:t>⚠️ Common Mistake: If you don’t select the right cell, Excel might sum the wrong range. Always double-check the highlighted area before pressing Enter. </a:t>
            </a:r>
            <a:endParaRPr lang="en-RO" sz="1000" b="1" dirty="0">
              <a:solidFill>
                <a:schemeClr val="bg1"/>
              </a:solidFill>
            </a:endParaRPr>
          </a:p>
        </p:txBody>
      </p:sp>
      <p:sp>
        <p:nvSpPr>
          <p:cNvPr id="38" name="TextBox 37">
            <a:extLst>
              <a:ext uri="{FF2B5EF4-FFF2-40B4-BE49-F238E27FC236}">
                <a16:creationId xmlns:a16="http://schemas.microsoft.com/office/drawing/2014/main" id="{887894D8-B5CB-BD30-D0F6-9A0716F9AD43}"/>
              </a:ext>
            </a:extLst>
          </p:cNvPr>
          <p:cNvSpPr txBox="1"/>
          <p:nvPr/>
        </p:nvSpPr>
        <p:spPr>
          <a:xfrm>
            <a:off x="7172328" y="550009"/>
            <a:ext cx="2422524" cy="1477328"/>
          </a:xfrm>
          <a:prstGeom prst="rect">
            <a:avLst/>
          </a:prstGeom>
          <a:solidFill>
            <a:schemeClr val="accent2"/>
          </a:solidFill>
        </p:spPr>
        <p:style>
          <a:lnRef idx="2">
            <a:schemeClr val="dk1">
              <a:shade val="15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scene3d>
              <a:camera prst="orthographicFront"/>
              <a:lightRig rig="harsh" dir="t"/>
            </a:scene3d>
            <a:sp3d extrusionH="57150" prstMaterial="matte">
              <a:bevelT w="63500" h="12700" prst="angle"/>
              <a:contourClr>
                <a:schemeClr val="bg1">
                  <a:lumMod val="65000"/>
                </a:schemeClr>
              </a:contourClr>
            </a:sp3d>
          </a:bodyPr>
          <a:lstStyle/>
          <a:p>
            <a:r>
              <a:rPr lang="en-GB" sz="900" b="1" dirty="0">
                <a:ln/>
                <a:solidFill>
                  <a:schemeClr val="accent3"/>
                </a:solidFill>
              </a:rPr>
              <a:t>Extra Tip</a:t>
            </a:r>
            <a:r>
              <a:rPr lang="en-US" sz="900" b="1" dirty="0">
                <a:ln/>
                <a:solidFill>
                  <a:schemeClr val="accent3"/>
                </a:solidFill>
              </a:rPr>
              <a:t> :</a:t>
            </a:r>
            <a:endParaRPr lang="en-GB" sz="900" b="1" dirty="0">
              <a:ln/>
              <a:solidFill>
                <a:schemeClr val="accent3"/>
              </a:solidFill>
            </a:endParaRPr>
          </a:p>
          <a:p>
            <a:endParaRPr lang="en-US" sz="900" b="1" dirty="0">
              <a:ln/>
              <a:solidFill>
                <a:schemeClr val="accent3"/>
              </a:solidFill>
            </a:endParaRPr>
          </a:p>
          <a:p>
            <a:r>
              <a:rPr lang="en-GB" sz="900" b="1" dirty="0">
                <a:ln/>
                <a:solidFill>
                  <a:schemeClr val="accent3"/>
                </a:solidFill>
              </a:rPr>
              <a:t>You can also use AutoSum across multiple rows or columns at once. Just highlight the entire range you want to sum (for example, several rows of numbers), then click the AutoSum button—Excel will automatically add totals for each column or row!</a:t>
            </a:r>
          </a:p>
          <a:p>
            <a:pPr algn="l"/>
            <a:endParaRPr lang="en-RO" sz="900" b="1" dirty="0">
              <a:ln/>
              <a:solidFill>
                <a:schemeClr val="accent3"/>
              </a:solidFill>
            </a:endParaRPr>
          </a:p>
        </p:txBody>
      </p:sp>
      <p:sp>
        <p:nvSpPr>
          <p:cNvPr id="40" name="TextBox 39">
            <a:extLst>
              <a:ext uri="{FF2B5EF4-FFF2-40B4-BE49-F238E27FC236}">
                <a16:creationId xmlns:a16="http://schemas.microsoft.com/office/drawing/2014/main" id="{A3E4C19E-98EB-7597-148B-991B396A920F}"/>
              </a:ext>
            </a:extLst>
          </p:cNvPr>
          <p:cNvSpPr txBox="1"/>
          <p:nvPr/>
        </p:nvSpPr>
        <p:spPr>
          <a:xfrm>
            <a:off x="-62097" y="7330570"/>
            <a:ext cx="3028977" cy="553998"/>
          </a:xfrm>
          <a:prstGeom prst="rect">
            <a:avLst/>
          </a:prstGeom>
          <a:noFill/>
        </p:spPr>
        <p:txBody>
          <a:bodyPr wrap="square" rtlCol="0">
            <a:spAutoFit/>
          </a:bodyPr>
          <a:lstStyle/>
          <a:p>
            <a:r>
              <a:rPr lang="en-GB" sz="1000" i="1" dirty="0">
                <a:solidFill>
                  <a:schemeClr val="accent2">
                    <a:lumMod val="75000"/>
                  </a:schemeClr>
                </a:solidFill>
              </a:rPr>
              <a:t>AutoSum is easy, fast, and useful for schoolwork. I wanted to show others how helpful it can be.</a:t>
            </a:r>
          </a:p>
          <a:p>
            <a:pPr algn="l"/>
            <a:endParaRPr lang="en-RO" sz="1000" i="1" dirty="0">
              <a:solidFill>
                <a:schemeClr val="accent2">
                  <a:lumMod val="75000"/>
                </a:schemeClr>
              </a:solidFill>
            </a:endParaRPr>
          </a:p>
        </p:txBody>
      </p:sp>
      <p:sp>
        <p:nvSpPr>
          <p:cNvPr id="41" name="TextBox 40">
            <a:extLst>
              <a:ext uri="{FF2B5EF4-FFF2-40B4-BE49-F238E27FC236}">
                <a16:creationId xmlns:a16="http://schemas.microsoft.com/office/drawing/2014/main" id="{FED6BA5A-E04F-CFB1-C183-6EB8500570AE}"/>
              </a:ext>
            </a:extLst>
          </p:cNvPr>
          <p:cNvSpPr txBox="1"/>
          <p:nvPr/>
        </p:nvSpPr>
        <p:spPr>
          <a:xfrm rot="10800000" flipV="1">
            <a:off x="7380376" y="-19612"/>
            <a:ext cx="2410681" cy="292388"/>
          </a:xfrm>
          <a:prstGeom prst="rect">
            <a:avLst/>
          </a:prstGeom>
          <a:noFill/>
        </p:spPr>
        <p:txBody>
          <a:bodyPr wrap="square" rtlCol="0">
            <a:spAutoFit/>
          </a:bodyPr>
          <a:lstStyle/>
          <a:p>
            <a:pPr algn="l"/>
            <a:r>
              <a:rPr lang="en-US" sz="1300" dirty="0"/>
              <a:t>Ancuța Elena Batista 2434846</a:t>
            </a:r>
            <a:endParaRPr lang="en-RO" sz="1300" dirty="0"/>
          </a:p>
        </p:txBody>
      </p:sp>
    </p:spTree>
    <p:extLst>
      <p:ext uri="{BB962C8B-B14F-4D97-AF65-F5344CB8AC3E}">
        <p14:creationId xmlns:p14="http://schemas.microsoft.com/office/powerpoint/2010/main" val="3064406131"/>
      </p:ext>
    </p:extLst>
  </p:cSld>
  <p:clrMapOvr>
    <a:masterClrMapping/>
  </p:clrMapOvr>
</p:sld>
</file>

<file path=ppt/theme/theme1.xml><?xml version="1.0" encoding="utf-8"?>
<a:theme xmlns:a="http://schemas.openxmlformats.org/drawingml/2006/main" name="BrochureColor">
  <a:themeElements>
    <a:clrScheme name="TF00001002">
      <a:dk1>
        <a:srgbClr val="000000"/>
      </a:dk1>
      <a:lt1>
        <a:srgbClr val="FFFFFF"/>
      </a:lt1>
      <a:dk2>
        <a:srgbClr val="57443E"/>
      </a:dk2>
      <a:lt2>
        <a:srgbClr val="DDDDDD"/>
      </a:lt2>
      <a:accent1>
        <a:srgbClr val="A63F3F"/>
      </a:accent1>
      <a:accent2>
        <a:srgbClr val="FF5331"/>
      </a:accent2>
      <a:accent3>
        <a:srgbClr val="345936"/>
      </a:accent3>
      <a:accent4>
        <a:srgbClr val="CEA17D"/>
      </a:accent4>
      <a:accent5>
        <a:srgbClr val="F3EBE5"/>
      </a:accent5>
      <a:accent6>
        <a:srgbClr val="838383"/>
      </a:accent6>
      <a:hlink>
        <a:srgbClr val="F59E00"/>
      </a:hlink>
      <a:folHlink>
        <a:srgbClr val="B2B2B2"/>
      </a:folHlink>
    </a:clrScheme>
    <a:fontScheme name="Custom 55">
      <a:majorFont>
        <a:latin typeface="Book Antiqu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02_Win32_SD_SL_v5" id="{6139E161-FE9C-4CE4-A660-9FCC5C5B7317}" vid="{EF697486-50DC-4F33-890E-44F24E69C51A}"/>
    </a:ext>
  </a:extLst>
</a:theme>
</file>

<file path=ppt/theme/theme2.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FA28AE-A874-484D-A66C-BED9851F9E4C}">
  <ds:schemaRefs>
    <ds:schemaRef ds:uri="http://schemas.microsoft.com/sharepoint/v3/contenttype/forms"/>
  </ds:schemaRefs>
</ds:datastoreItem>
</file>

<file path=customXml/itemProps2.xml><?xml version="1.0" encoding="utf-8"?>
<ds:datastoreItem xmlns:ds="http://schemas.openxmlformats.org/officeDocument/2006/customXml" ds:itemID="{2C801F87-6F86-442A-9015-6442D735B1B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B4D62721-EC8D-48D0-8C25-52D078A66153}">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437</Words>
  <Application>Microsoft Office PowerPoint</Application>
  <PresentationFormat>Custom</PresentationFormat>
  <Paragraphs>38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BrochureColor</vt:lpstr>
      <vt:lpstr>Summary: AutoSum is one of the simplest and most useful tools in Excel. Whether you’re doing homework or budgeting, it helps you calculate totals in seconds!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Summary: AutoSum is one of the simplest and most useful tools in Excel. Whether you’re doing homework or budgeting, it helps you calculate totals in seconds! </dc:title>
  <dc:creator/>
  <cp:lastModifiedBy>Petruta-Denisa Batista (2434851)</cp:lastModifiedBy>
  <cp:revision>2</cp:revision>
  <dcterms:created xsi:type="dcterms:W3CDTF">2023-05-15T17:49:32Z</dcterms:created>
  <dcterms:modified xsi:type="dcterms:W3CDTF">2025-07-06T14:42:24Z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