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notesMasterIdLst>
    <p:notesMasterId r:id="rId41"/>
  </p:notesMasterIdLst>
  <p:sldIdLst>
    <p:sldId id="326" r:id="rId2"/>
    <p:sldId id="323" r:id="rId3"/>
    <p:sldId id="322" r:id="rId4"/>
    <p:sldId id="321" r:id="rId5"/>
    <p:sldId id="320" r:id="rId6"/>
    <p:sldId id="319" r:id="rId7"/>
    <p:sldId id="318" r:id="rId8"/>
    <p:sldId id="317" r:id="rId9"/>
    <p:sldId id="316" r:id="rId10"/>
    <p:sldId id="315" r:id="rId11"/>
    <p:sldId id="328" r:id="rId12"/>
    <p:sldId id="257" r:id="rId13"/>
    <p:sldId id="267" r:id="rId14"/>
    <p:sldId id="331" r:id="rId15"/>
    <p:sldId id="266" r:id="rId16"/>
    <p:sldId id="280" r:id="rId17"/>
    <p:sldId id="281" r:id="rId18"/>
    <p:sldId id="259" r:id="rId19"/>
    <p:sldId id="268" r:id="rId20"/>
    <p:sldId id="269" r:id="rId21"/>
    <p:sldId id="271" r:id="rId22"/>
    <p:sldId id="282" r:id="rId23"/>
    <p:sldId id="283" r:id="rId24"/>
    <p:sldId id="284" r:id="rId25"/>
    <p:sldId id="287" r:id="rId26"/>
    <p:sldId id="288" r:id="rId27"/>
    <p:sldId id="286" r:id="rId28"/>
    <p:sldId id="274" r:id="rId29"/>
    <p:sldId id="264" r:id="rId30"/>
    <p:sldId id="265" r:id="rId31"/>
    <p:sldId id="275" r:id="rId32"/>
    <p:sldId id="276" r:id="rId33"/>
    <p:sldId id="278" r:id="rId34"/>
    <p:sldId id="279" r:id="rId35"/>
    <p:sldId id="270" r:id="rId36"/>
    <p:sldId id="330" r:id="rId37"/>
    <p:sldId id="285" r:id="rId38"/>
    <p:sldId id="329" r:id="rId39"/>
    <p:sldId id="27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218996-3F69-6A1D-C3DD-2538FDC6F478}" v="3" dt="2019-12-19T15:07:08.309"/>
    <p1510:client id="{84ACFB2C-CF12-7311-8E7C-9BC62DF6E58B}" v="65" dt="2020-01-28T14:46:13.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4ACFB2C-CF12-7311-8E7C-9BC62DF6E58B}"/>
    <pc:docChg chg="addSld delSld modSld">
      <pc:chgData name="Peter Doyle" userId="S::p.doyle@uwtsd.ac.uk::9eb13c6d-8f51-46c9-bcaf-0558aa31b953" providerId="AD" clId="Web-{84ACFB2C-CF12-7311-8E7C-9BC62DF6E58B}" dt="2020-01-28T14:46:13.382" v="62" actId="14100"/>
      <pc:docMkLst>
        <pc:docMk/>
      </pc:docMkLst>
      <pc:sldChg chg="modSp">
        <pc:chgData name="Peter Doyle" userId="S::p.doyle@uwtsd.ac.uk::9eb13c6d-8f51-46c9-bcaf-0558aa31b953" providerId="AD" clId="Web-{84ACFB2C-CF12-7311-8E7C-9BC62DF6E58B}" dt="2020-01-28T14:38:02.802" v="16" actId="20577"/>
        <pc:sldMkLst>
          <pc:docMk/>
          <pc:sldMk cId="354081787" sldId="317"/>
        </pc:sldMkLst>
        <pc:spChg chg="mod">
          <ac:chgData name="Peter Doyle" userId="S::p.doyle@uwtsd.ac.uk::9eb13c6d-8f51-46c9-bcaf-0558aa31b953" providerId="AD" clId="Web-{84ACFB2C-CF12-7311-8E7C-9BC62DF6E58B}" dt="2020-01-28T14:38:02.802" v="16" actId="20577"/>
          <ac:spMkLst>
            <pc:docMk/>
            <pc:sldMk cId="354081787" sldId="317"/>
            <ac:spMk id="3" creationId="{625FAB67-AAD7-424C-97C5-7DA347114340}"/>
          </ac:spMkLst>
        </pc:spChg>
      </pc:sldChg>
      <pc:sldChg chg="modSp">
        <pc:chgData name="Peter Doyle" userId="S::p.doyle@uwtsd.ac.uk::9eb13c6d-8f51-46c9-bcaf-0558aa31b953" providerId="AD" clId="Web-{84ACFB2C-CF12-7311-8E7C-9BC62DF6E58B}" dt="2020-01-28T14:37:53.490" v="15" actId="14100"/>
        <pc:sldMkLst>
          <pc:docMk/>
          <pc:sldMk cId="3683276622" sldId="318"/>
        </pc:sldMkLst>
        <pc:spChg chg="mod">
          <ac:chgData name="Peter Doyle" userId="S::p.doyle@uwtsd.ac.uk::9eb13c6d-8f51-46c9-bcaf-0558aa31b953" providerId="AD" clId="Web-{84ACFB2C-CF12-7311-8E7C-9BC62DF6E58B}" dt="2020-01-28T14:37:53.490" v="15" actId="14100"/>
          <ac:spMkLst>
            <pc:docMk/>
            <pc:sldMk cId="3683276622" sldId="318"/>
            <ac:spMk id="3" creationId="{50182476-0A4F-43EF-ACD4-CF2CB1A1EDDA}"/>
          </ac:spMkLst>
        </pc:spChg>
      </pc:sldChg>
      <pc:sldChg chg="modSp">
        <pc:chgData name="Peter Doyle" userId="S::p.doyle@uwtsd.ac.uk::9eb13c6d-8f51-46c9-bcaf-0558aa31b953" providerId="AD" clId="Web-{84ACFB2C-CF12-7311-8E7C-9BC62DF6E58B}" dt="2020-01-28T14:37:37.177" v="9" actId="20577"/>
        <pc:sldMkLst>
          <pc:docMk/>
          <pc:sldMk cId="210826282" sldId="319"/>
        </pc:sldMkLst>
        <pc:spChg chg="mod">
          <ac:chgData name="Peter Doyle" userId="S::p.doyle@uwtsd.ac.uk::9eb13c6d-8f51-46c9-bcaf-0558aa31b953" providerId="AD" clId="Web-{84ACFB2C-CF12-7311-8E7C-9BC62DF6E58B}" dt="2020-01-28T14:37:37.177" v="9" actId="20577"/>
          <ac:spMkLst>
            <pc:docMk/>
            <pc:sldMk cId="210826282" sldId="319"/>
            <ac:spMk id="3" creationId="{E36EBCCB-C8A3-48A1-B454-4660E8739308}"/>
          </ac:spMkLst>
        </pc:spChg>
      </pc:sldChg>
      <pc:sldChg chg="modSp">
        <pc:chgData name="Peter Doyle" userId="S::p.doyle@uwtsd.ac.uk::9eb13c6d-8f51-46c9-bcaf-0558aa31b953" providerId="AD" clId="Web-{84ACFB2C-CF12-7311-8E7C-9BC62DF6E58B}" dt="2020-01-28T14:37:31.411" v="6" actId="20577"/>
        <pc:sldMkLst>
          <pc:docMk/>
          <pc:sldMk cId="3316375710" sldId="320"/>
        </pc:sldMkLst>
        <pc:spChg chg="mod">
          <ac:chgData name="Peter Doyle" userId="S::p.doyle@uwtsd.ac.uk::9eb13c6d-8f51-46c9-bcaf-0558aa31b953" providerId="AD" clId="Web-{84ACFB2C-CF12-7311-8E7C-9BC62DF6E58B}" dt="2020-01-28T14:37:31.411" v="6" actId="20577"/>
          <ac:spMkLst>
            <pc:docMk/>
            <pc:sldMk cId="3316375710" sldId="320"/>
            <ac:spMk id="3" creationId="{1EAA12DC-05E7-40F3-BACA-6094F15F84E6}"/>
          </ac:spMkLst>
        </pc:spChg>
      </pc:sldChg>
      <pc:sldChg chg="modSp">
        <pc:chgData name="Peter Doyle" userId="S::p.doyle@uwtsd.ac.uk::9eb13c6d-8f51-46c9-bcaf-0558aa31b953" providerId="AD" clId="Web-{84ACFB2C-CF12-7311-8E7C-9BC62DF6E58B}" dt="2020-01-28T14:37:24.458" v="3" actId="20577"/>
        <pc:sldMkLst>
          <pc:docMk/>
          <pc:sldMk cId="211280806" sldId="321"/>
        </pc:sldMkLst>
        <pc:spChg chg="mod">
          <ac:chgData name="Peter Doyle" userId="S::p.doyle@uwtsd.ac.uk::9eb13c6d-8f51-46c9-bcaf-0558aa31b953" providerId="AD" clId="Web-{84ACFB2C-CF12-7311-8E7C-9BC62DF6E58B}" dt="2020-01-28T14:37:24.458" v="3" actId="20577"/>
          <ac:spMkLst>
            <pc:docMk/>
            <pc:sldMk cId="211280806" sldId="321"/>
            <ac:spMk id="3" creationId="{1A2944DD-FF16-4711-B8A7-8A20C51EA44B}"/>
          </ac:spMkLst>
        </pc:spChg>
      </pc:sldChg>
      <pc:sldChg chg="del">
        <pc:chgData name="Peter Doyle" userId="S::p.doyle@uwtsd.ac.uk::9eb13c6d-8f51-46c9-bcaf-0558aa31b953" providerId="AD" clId="Web-{84ACFB2C-CF12-7311-8E7C-9BC62DF6E58B}" dt="2020-01-28T14:36:35.302" v="1"/>
        <pc:sldMkLst>
          <pc:docMk/>
          <pc:sldMk cId="4100760274" sldId="324"/>
        </pc:sldMkLst>
      </pc:sldChg>
      <pc:sldChg chg="del">
        <pc:chgData name="Peter Doyle" userId="S::p.doyle@uwtsd.ac.uk::9eb13c6d-8f51-46c9-bcaf-0558aa31b953" providerId="AD" clId="Web-{84ACFB2C-CF12-7311-8E7C-9BC62DF6E58B}" dt="2020-01-28T14:36:34.739" v="0"/>
        <pc:sldMkLst>
          <pc:docMk/>
          <pc:sldMk cId="585370788" sldId="325"/>
        </pc:sldMkLst>
      </pc:sldChg>
      <pc:sldChg chg="del">
        <pc:chgData name="Peter Doyle" userId="S::p.doyle@uwtsd.ac.uk::9eb13c6d-8f51-46c9-bcaf-0558aa31b953" providerId="AD" clId="Web-{84ACFB2C-CF12-7311-8E7C-9BC62DF6E58B}" dt="2020-01-28T14:36:44.614" v="2"/>
        <pc:sldMkLst>
          <pc:docMk/>
          <pc:sldMk cId="2856047200" sldId="330"/>
        </pc:sldMkLst>
      </pc:sldChg>
      <pc:sldChg chg="modSp new">
        <pc:chgData name="Peter Doyle" userId="S::p.doyle@uwtsd.ac.uk::9eb13c6d-8f51-46c9-bcaf-0558aa31b953" providerId="AD" clId="Web-{84ACFB2C-CF12-7311-8E7C-9BC62DF6E58B}" dt="2020-01-28T14:43:35.522" v="55"/>
        <pc:sldMkLst>
          <pc:docMk/>
          <pc:sldMk cId="3571355117" sldId="330"/>
        </pc:sldMkLst>
        <pc:spChg chg="mod">
          <ac:chgData name="Peter Doyle" userId="S::p.doyle@uwtsd.ac.uk::9eb13c6d-8f51-46c9-bcaf-0558aa31b953" providerId="AD" clId="Web-{84ACFB2C-CF12-7311-8E7C-9BC62DF6E58B}" dt="2020-01-28T14:43:35.522" v="55"/>
          <ac:spMkLst>
            <pc:docMk/>
            <pc:sldMk cId="3571355117" sldId="330"/>
            <ac:spMk id="2" creationId="{8FA02958-6EA6-4679-9A6B-8FF869E5615A}"/>
          </ac:spMkLst>
        </pc:spChg>
        <pc:spChg chg="mod">
          <ac:chgData name="Peter Doyle" userId="S::p.doyle@uwtsd.ac.uk::9eb13c6d-8f51-46c9-bcaf-0558aa31b953" providerId="AD" clId="Web-{84ACFB2C-CF12-7311-8E7C-9BC62DF6E58B}" dt="2020-01-28T14:43:02.554" v="48" actId="14100"/>
          <ac:spMkLst>
            <pc:docMk/>
            <pc:sldMk cId="3571355117" sldId="330"/>
            <ac:spMk id="3" creationId="{C7619CB8-CE61-4997-8E07-30B69807A815}"/>
          </ac:spMkLst>
        </pc:spChg>
      </pc:sldChg>
      <pc:sldChg chg="addSp delSp modSp new">
        <pc:chgData name="Peter Doyle" userId="S::p.doyle@uwtsd.ac.uk::9eb13c6d-8f51-46c9-bcaf-0558aa31b953" providerId="AD" clId="Web-{84ACFB2C-CF12-7311-8E7C-9BC62DF6E58B}" dt="2020-01-28T14:46:13.382" v="62" actId="14100"/>
        <pc:sldMkLst>
          <pc:docMk/>
          <pc:sldMk cId="48969842" sldId="331"/>
        </pc:sldMkLst>
        <pc:spChg chg="del">
          <ac:chgData name="Peter Doyle" userId="S::p.doyle@uwtsd.ac.uk::9eb13c6d-8f51-46c9-bcaf-0558aa31b953" providerId="AD" clId="Web-{84ACFB2C-CF12-7311-8E7C-9BC62DF6E58B}" dt="2020-01-28T14:45:38.804" v="58"/>
          <ac:spMkLst>
            <pc:docMk/>
            <pc:sldMk cId="48969842" sldId="331"/>
            <ac:spMk id="3" creationId="{A07239E4-58DE-47A5-92A7-3C5A68C6A516}"/>
          </ac:spMkLst>
        </pc:spChg>
        <pc:picChg chg="add mod ord">
          <ac:chgData name="Peter Doyle" userId="S::p.doyle@uwtsd.ac.uk::9eb13c6d-8f51-46c9-bcaf-0558aa31b953" providerId="AD" clId="Web-{84ACFB2C-CF12-7311-8E7C-9BC62DF6E58B}" dt="2020-01-28T14:46:13.382" v="62" actId="14100"/>
          <ac:picMkLst>
            <pc:docMk/>
            <pc:sldMk cId="48969842" sldId="331"/>
            <ac:picMk id="4" creationId="{BD0B8362-8E64-48E2-BC40-919E26056427}"/>
          </ac:picMkLst>
        </pc:picChg>
      </pc:sldChg>
    </pc:docChg>
  </pc:docChgLst>
  <pc:docChgLst>
    <pc:chgData name="Peter Doyle" userId="S::p.doyle@uwtsd.ac.uk::9eb13c6d-8f51-46c9-bcaf-0558aa31b953" providerId="AD" clId="Web-{30218996-3F69-6A1D-C3DD-2538FDC6F478}"/>
    <pc:docChg chg="modSld">
      <pc:chgData name="Peter Doyle" userId="S::p.doyle@uwtsd.ac.uk::9eb13c6d-8f51-46c9-bcaf-0558aa31b953" providerId="AD" clId="Web-{30218996-3F69-6A1D-C3DD-2538FDC6F478}" dt="2019-12-19T15:07:08.309" v="2" actId="20577"/>
      <pc:docMkLst>
        <pc:docMk/>
      </pc:docMkLst>
      <pc:sldChg chg="modSp">
        <pc:chgData name="Peter Doyle" userId="S::p.doyle@uwtsd.ac.uk::9eb13c6d-8f51-46c9-bcaf-0558aa31b953" providerId="AD" clId="Web-{30218996-3F69-6A1D-C3DD-2538FDC6F478}" dt="2019-12-19T15:07:07.668" v="0" actId="20577"/>
        <pc:sldMkLst>
          <pc:docMk/>
          <pc:sldMk cId="1533671946" sldId="275"/>
        </pc:sldMkLst>
        <pc:spChg chg="mod">
          <ac:chgData name="Peter Doyle" userId="S::p.doyle@uwtsd.ac.uk::9eb13c6d-8f51-46c9-bcaf-0558aa31b953" providerId="AD" clId="Web-{30218996-3F69-6A1D-C3DD-2538FDC6F478}" dt="2019-12-19T15:07:07.668" v="0" actId="20577"/>
          <ac:spMkLst>
            <pc:docMk/>
            <pc:sldMk cId="1533671946" sldId="275"/>
            <ac:spMk id="2" creationId="{00000000-0000-0000-0000-000000000000}"/>
          </ac:spMkLst>
        </pc:spChg>
      </pc:sldChg>
    </pc:docChg>
  </pc:docChgLst>
  <pc:docChgLst>
    <pc:chgData name="Peter Doyle" userId="S::p.doyle@uwtsd.ac.uk::9eb13c6d-8f51-46c9-bcaf-0558aa31b953" providerId="AD" clId="Web-{C9BA1A72-07A6-F03D-C54F-BCF39F3EF3A2}"/>
    <pc:docChg chg="addSld modSld">
      <pc:chgData name="Peter Doyle" userId="S::p.doyle@uwtsd.ac.uk::9eb13c6d-8f51-46c9-bcaf-0558aa31b953" providerId="AD" clId="Web-{C9BA1A72-07A6-F03D-C54F-BCF39F3EF3A2}" dt="2019-08-07T11:00:08.691" v="194" actId="20577"/>
      <pc:docMkLst>
        <pc:docMk/>
      </pc:docMkLst>
      <pc:sldChg chg="modSp">
        <pc:chgData name="Peter Doyle" userId="S::p.doyle@uwtsd.ac.uk::9eb13c6d-8f51-46c9-bcaf-0558aa31b953" providerId="AD" clId="Web-{C9BA1A72-07A6-F03D-C54F-BCF39F3EF3A2}" dt="2019-08-07T10:57:47.675" v="76" actId="20577"/>
        <pc:sldMkLst>
          <pc:docMk/>
          <pc:sldMk cId="892701980" sldId="259"/>
        </pc:sldMkLst>
        <pc:spChg chg="mod">
          <ac:chgData name="Peter Doyle" userId="S::p.doyle@uwtsd.ac.uk::9eb13c6d-8f51-46c9-bcaf-0558aa31b953" providerId="AD" clId="Web-{C9BA1A72-07A6-F03D-C54F-BCF39F3EF3A2}" dt="2019-08-07T10:57:19.675" v="70" actId="14100"/>
          <ac:spMkLst>
            <pc:docMk/>
            <pc:sldMk cId="892701980" sldId="259"/>
            <ac:spMk id="2" creationId="{00000000-0000-0000-0000-000000000000}"/>
          </ac:spMkLst>
        </pc:spChg>
        <pc:spChg chg="mod">
          <ac:chgData name="Peter Doyle" userId="S::p.doyle@uwtsd.ac.uk::9eb13c6d-8f51-46c9-bcaf-0558aa31b953" providerId="AD" clId="Web-{C9BA1A72-07A6-F03D-C54F-BCF39F3EF3A2}" dt="2019-08-07T10:57:47.675" v="76" actId="20577"/>
          <ac:spMkLst>
            <pc:docMk/>
            <pc:sldMk cId="892701980" sldId="259"/>
            <ac:spMk id="3" creationId="{00000000-0000-0000-0000-000000000000}"/>
          </ac:spMkLst>
        </pc:spChg>
      </pc:sldChg>
      <pc:sldChg chg="modSp">
        <pc:chgData name="Peter Doyle" userId="S::p.doyle@uwtsd.ac.uk::9eb13c6d-8f51-46c9-bcaf-0558aa31b953" providerId="AD" clId="Web-{C9BA1A72-07A6-F03D-C54F-BCF39F3EF3A2}" dt="2019-08-07T10:58:34.769" v="84" actId="20577"/>
        <pc:sldMkLst>
          <pc:docMk/>
          <pc:sldMk cId="159196472" sldId="270"/>
        </pc:sldMkLst>
        <pc:spChg chg="mod">
          <ac:chgData name="Peter Doyle" userId="S::p.doyle@uwtsd.ac.uk::9eb13c6d-8f51-46c9-bcaf-0558aa31b953" providerId="AD" clId="Web-{C9BA1A72-07A6-F03D-C54F-BCF39F3EF3A2}" dt="2019-08-07T10:58:34.769" v="84" actId="20577"/>
          <ac:spMkLst>
            <pc:docMk/>
            <pc:sldMk cId="159196472" sldId="270"/>
            <ac:spMk id="3" creationId="{00000000-0000-0000-0000-000000000000}"/>
          </ac:spMkLst>
        </pc:spChg>
      </pc:sldChg>
      <pc:sldChg chg="modSp">
        <pc:chgData name="Peter Doyle" userId="S::p.doyle@uwtsd.ac.uk::9eb13c6d-8f51-46c9-bcaf-0558aa31b953" providerId="AD" clId="Web-{C9BA1A72-07A6-F03D-C54F-BCF39F3EF3A2}" dt="2019-08-07T10:56:59.066" v="63" actId="1076"/>
        <pc:sldMkLst>
          <pc:docMk/>
          <pc:sldMk cId="835713543" sldId="281"/>
        </pc:sldMkLst>
        <pc:spChg chg="mod">
          <ac:chgData name="Peter Doyle" userId="S::p.doyle@uwtsd.ac.uk::9eb13c6d-8f51-46c9-bcaf-0558aa31b953" providerId="AD" clId="Web-{C9BA1A72-07A6-F03D-C54F-BCF39F3EF3A2}" dt="2019-08-07T10:56:52.097" v="60" actId="20577"/>
          <ac:spMkLst>
            <pc:docMk/>
            <pc:sldMk cId="835713543" sldId="281"/>
            <ac:spMk id="5" creationId="{00000000-0000-0000-0000-000000000000}"/>
          </ac:spMkLst>
        </pc:spChg>
        <pc:picChg chg="mod">
          <ac:chgData name="Peter Doyle" userId="S::p.doyle@uwtsd.ac.uk::9eb13c6d-8f51-46c9-bcaf-0558aa31b953" providerId="AD" clId="Web-{C9BA1A72-07A6-F03D-C54F-BCF39F3EF3A2}" dt="2019-08-07T10:56:59.066" v="63" actId="1076"/>
          <ac:picMkLst>
            <pc:docMk/>
            <pc:sldMk cId="835713543" sldId="281"/>
            <ac:picMk id="4" creationId="{00000000-0000-0000-0000-000000000000}"/>
          </ac:picMkLst>
        </pc:picChg>
      </pc:sldChg>
      <pc:sldChg chg="modSp">
        <pc:chgData name="Peter Doyle" userId="S::p.doyle@uwtsd.ac.uk::9eb13c6d-8f51-46c9-bcaf-0558aa31b953" providerId="AD" clId="Web-{C9BA1A72-07A6-F03D-C54F-BCF39F3EF3A2}" dt="2019-08-07T10:55:57.550" v="47" actId="20577"/>
        <pc:sldMkLst>
          <pc:docMk/>
          <pc:sldMk cId="3316375710" sldId="320"/>
        </pc:sldMkLst>
        <pc:spChg chg="mod">
          <ac:chgData name="Peter Doyle" userId="S::p.doyle@uwtsd.ac.uk::9eb13c6d-8f51-46c9-bcaf-0558aa31b953" providerId="AD" clId="Web-{C9BA1A72-07A6-F03D-C54F-BCF39F3EF3A2}" dt="2019-08-07T10:55:57.550" v="47" actId="20577"/>
          <ac:spMkLst>
            <pc:docMk/>
            <pc:sldMk cId="3316375710" sldId="320"/>
            <ac:spMk id="3" creationId="{1EAA12DC-05E7-40F3-BACA-6094F15F84E6}"/>
          </ac:spMkLst>
        </pc:spChg>
      </pc:sldChg>
      <pc:sldChg chg="modSp">
        <pc:chgData name="Peter Doyle" userId="S::p.doyle@uwtsd.ac.uk::9eb13c6d-8f51-46c9-bcaf-0558aa31b953" providerId="AD" clId="Web-{C9BA1A72-07A6-F03D-C54F-BCF39F3EF3A2}" dt="2019-08-07T10:54:52.378" v="27" actId="20577"/>
        <pc:sldMkLst>
          <pc:docMk/>
          <pc:sldMk cId="3305667410" sldId="326"/>
        </pc:sldMkLst>
        <pc:spChg chg="mod">
          <ac:chgData name="Peter Doyle" userId="S::p.doyle@uwtsd.ac.uk::9eb13c6d-8f51-46c9-bcaf-0558aa31b953" providerId="AD" clId="Web-{C9BA1A72-07A6-F03D-C54F-BCF39F3EF3A2}" dt="2019-08-07T10:54:52.378" v="27" actId="20577"/>
          <ac:spMkLst>
            <pc:docMk/>
            <pc:sldMk cId="3305667410" sldId="326"/>
            <ac:spMk id="3" creationId="{6D7A1ECE-9E76-449C-ACE4-E66C126FFCB8}"/>
          </ac:spMkLst>
        </pc:spChg>
      </pc:sldChg>
      <pc:sldChg chg="modSp new">
        <pc:chgData name="Peter Doyle" userId="S::p.doyle@uwtsd.ac.uk::9eb13c6d-8f51-46c9-bcaf-0558aa31b953" providerId="AD" clId="Web-{C9BA1A72-07A6-F03D-C54F-BCF39F3EF3A2}" dt="2019-08-07T11:00:08.691" v="193" actId="20577"/>
        <pc:sldMkLst>
          <pc:docMk/>
          <pc:sldMk cId="1044627065" sldId="329"/>
        </pc:sldMkLst>
        <pc:spChg chg="mod">
          <ac:chgData name="Peter Doyle" userId="S::p.doyle@uwtsd.ac.uk::9eb13c6d-8f51-46c9-bcaf-0558aa31b953" providerId="AD" clId="Web-{C9BA1A72-07A6-F03D-C54F-BCF39F3EF3A2}" dt="2019-08-07T10:59:17.973" v="97" actId="14100"/>
          <ac:spMkLst>
            <pc:docMk/>
            <pc:sldMk cId="1044627065" sldId="329"/>
            <ac:spMk id="2" creationId="{83F91AD0-7221-4FE0-B0FC-4DDB5E69F2C9}"/>
          </ac:spMkLst>
        </pc:spChg>
        <pc:spChg chg="mod">
          <ac:chgData name="Peter Doyle" userId="S::p.doyle@uwtsd.ac.uk::9eb13c6d-8f51-46c9-bcaf-0558aa31b953" providerId="AD" clId="Web-{C9BA1A72-07A6-F03D-C54F-BCF39F3EF3A2}" dt="2019-08-07T11:00:08.691" v="193" actId="20577"/>
          <ac:spMkLst>
            <pc:docMk/>
            <pc:sldMk cId="1044627065" sldId="329"/>
            <ac:spMk id="3" creationId="{7CD9F938-4582-4AD5-8236-A613107F17BA}"/>
          </ac:spMkLst>
        </pc:spChg>
      </pc:sldChg>
    </pc:docChg>
  </pc:docChgLst>
  <pc:docChgLst>
    <pc:chgData name="Peter Doyle" userId="S::p.doyle@uwtsd.ac.uk::9eb13c6d-8f51-46c9-bcaf-0558aa31b953" providerId="AD" clId="Web-{09C58091-2634-3616-ACFA-901147804706}"/>
    <pc:docChg chg="addSld delSld modSld sldOrd">
      <pc:chgData name="Peter Doyle" userId="S::p.doyle@uwtsd.ac.uk::9eb13c6d-8f51-46c9-bcaf-0558aa31b953" providerId="AD" clId="Web-{09C58091-2634-3616-ACFA-901147804706}" dt="2019-08-06T12:31:57.249" v="80" actId="14100"/>
      <pc:docMkLst>
        <pc:docMk/>
      </pc:docMkLst>
      <pc:sldChg chg="add del">
        <pc:chgData name="Peter Doyle" userId="S::p.doyle@uwtsd.ac.uk::9eb13c6d-8f51-46c9-bcaf-0558aa31b953" providerId="AD" clId="Web-{09C58091-2634-3616-ACFA-901147804706}" dt="2019-08-06T12:26:42.373" v="2"/>
        <pc:sldMkLst>
          <pc:docMk/>
          <pc:sldMk cId="273856424" sldId="256"/>
        </pc:sldMkLst>
      </pc:sldChg>
      <pc:sldChg chg="modSp">
        <pc:chgData name="Peter Doyle" userId="S::p.doyle@uwtsd.ac.uk::9eb13c6d-8f51-46c9-bcaf-0558aa31b953" providerId="AD" clId="Web-{09C58091-2634-3616-ACFA-901147804706}" dt="2019-08-06T12:31:57.249" v="80" actId="14100"/>
        <pc:sldMkLst>
          <pc:docMk/>
          <pc:sldMk cId="2522383555" sldId="316"/>
        </pc:sldMkLst>
        <pc:spChg chg="mod">
          <ac:chgData name="Peter Doyle" userId="S::p.doyle@uwtsd.ac.uk::9eb13c6d-8f51-46c9-bcaf-0558aa31b953" providerId="AD" clId="Web-{09C58091-2634-3616-ACFA-901147804706}" dt="2019-08-06T12:31:57.249" v="80" actId="14100"/>
          <ac:spMkLst>
            <pc:docMk/>
            <pc:sldMk cId="2522383555" sldId="316"/>
            <ac:spMk id="3" creationId="{D683FF6B-4460-433A-BC90-006F9602AECE}"/>
          </ac:spMkLst>
        </pc:spChg>
      </pc:sldChg>
      <pc:sldChg chg="addSp delSp modSp mod setBg">
        <pc:chgData name="Peter Doyle" userId="S::p.doyle@uwtsd.ac.uk::9eb13c6d-8f51-46c9-bcaf-0558aa31b953" providerId="AD" clId="Web-{09C58091-2634-3616-ACFA-901147804706}" dt="2019-08-06T12:30:09.202" v="31"/>
        <pc:sldMkLst>
          <pc:docMk/>
          <pc:sldMk cId="257365743" sldId="322"/>
        </pc:sldMkLst>
        <pc:spChg chg="mod">
          <ac:chgData name="Peter Doyle" userId="S::p.doyle@uwtsd.ac.uk::9eb13c6d-8f51-46c9-bcaf-0558aa31b953" providerId="AD" clId="Web-{09C58091-2634-3616-ACFA-901147804706}" dt="2019-08-06T12:30:09.202" v="31"/>
          <ac:spMkLst>
            <pc:docMk/>
            <pc:sldMk cId="257365743" sldId="322"/>
            <ac:spMk id="2" creationId="{0194FE12-0FF2-49F5-9BED-994BA1644280}"/>
          </ac:spMkLst>
        </pc:spChg>
        <pc:spChg chg="del">
          <ac:chgData name="Peter Doyle" userId="S::p.doyle@uwtsd.ac.uk::9eb13c6d-8f51-46c9-bcaf-0558aa31b953" providerId="AD" clId="Web-{09C58091-2634-3616-ACFA-901147804706}" dt="2019-08-06T12:30:09.202" v="31"/>
          <ac:spMkLst>
            <pc:docMk/>
            <pc:sldMk cId="257365743" sldId="322"/>
            <ac:spMk id="3" creationId="{BA8FE66E-1D78-4FB1-9A61-440074C1F990}"/>
          </ac:spMkLst>
        </pc:spChg>
        <pc:spChg chg="add">
          <ac:chgData name="Peter Doyle" userId="S::p.doyle@uwtsd.ac.uk::9eb13c6d-8f51-46c9-bcaf-0558aa31b953" providerId="AD" clId="Web-{09C58091-2634-3616-ACFA-901147804706}" dt="2019-08-06T12:30:09.202" v="31"/>
          <ac:spMkLst>
            <pc:docMk/>
            <pc:sldMk cId="257365743" sldId="322"/>
            <ac:spMk id="10" creationId="{A5711A0E-A428-4ED1-96CB-33D69FD842E4}"/>
          </ac:spMkLst>
        </pc:spChg>
        <pc:graphicFrameChg chg="add">
          <ac:chgData name="Peter Doyle" userId="S::p.doyle@uwtsd.ac.uk::9eb13c6d-8f51-46c9-bcaf-0558aa31b953" providerId="AD" clId="Web-{09C58091-2634-3616-ACFA-901147804706}" dt="2019-08-06T12:30:09.202" v="31"/>
          <ac:graphicFrameMkLst>
            <pc:docMk/>
            <pc:sldMk cId="257365743" sldId="322"/>
            <ac:graphicFrameMk id="5" creationId="{F38124FF-65FE-4D53-A69D-561BB952C7E3}"/>
          </ac:graphicFrameMkLst>
        </pc:graphicFrameChg>
      </pc:sldChg>
      <pc:sldChg chg="addSp modSp">
        <pc:chgData name="Peter Doyle" userId="S::p.doyle@uwtsd.ac.uk::9eb13c6d-8f51-46c9-bcaf-0558aa31b953" providerId="AD" clId="Web-{09C58091-2634-3616-ACFA-901147804706}" dt="2019-08-06T12:30:01.233" v="30"/>
        <pc:sldMkLst>
          <pc:docMk/>
          <pc:sldMk cId="718110272" sldId="323"/>
        </pc:sldMkLst>
        <pc:spChg chg="mod">
          <ac:chgData name="Peter Doyle" userId="S::p.doyle@uwtsd.ac.uk::9eb13c6d-8f51-46c9-bcaf-0558aa31b953" providerId="AD" clId="Web-{09C58091-2634-3616-ACFA-901147804706}" dt="2019-08-06T12:30:01.233" v="30"/>
          <ac:spMkLst>
            <pc:docMk/>
            <pc:sldMk cId="718110272" sldId="323"/>
            <ac:spMk id="2" creationId="{7704F336-729D-4437-A3B6-92781AF0004B}"/>
          </ac:spMkLst>
        </pc:spChg>
        <pc:spChg chg="mod">
          <ac:chgData name="Peter Doyle" userId="S::p.doyle@uwtsd.ac.uk::9eb13c6d-8f51-46c9-bcaf-0558aa31b953" providerId="AD" clId="Web-{09C58091-2634-3616-ACFA-901147804706}" dt="2019-08-06T12:30:01.233" v="30"/>
          <ac:spMkLst>
            <pc:docMk/>
            <pc:sldMk cId="718110272" sldId="323"/>
            <ac:spMk id="3" creationId="{784A487F-63F6-47A0-B90A-2D345AEA3326}"/>
          </ac:spMkLst>
        </pc:spChg>
        <pc:spChg chg="add">
          <ac:chgData name="Peter Doyle" userId="S::p.doyle@uwtsd.ac.uk::9eb13c6d-8f51-46c9-bcaf-0558aa31b953" providerId="AD" clId="Web-{09C58091-2634-3616-ACFA-901147804706}" dt="2019-08-06T12:30:01.233" v="30"/>
          <ac:spMkLst>
            <pc:docMk/>
            <pc:sldMk cId="718110272" sldId="323"/>
            <ac:spMk id="8" creationId="{559AE206-7EBA-4D33-8BC9-9D8158553F0E}"/>
          </ac:spMkLst>
        </pc:spChg>
        <pc:spChg chg="add">
          <ac:chgData name="Peter Doyle" userId="S::p.doyle@uwtsd.ac.uk::9eb13c6d-8f51-46c9-bcaf-0558aa31b953" providerId="AD" clId="Web-{09C58091-2634-3616-ACFA-901147804706}" dt="2019-08-06T12:30:01.233" v="30"/>
          <ac:spMkLst>
            <pc:docMk/>
            <pc:sldMk cId="718110272" sldId="323"/>
            <ac:spMk id="10" creationId="{6437D937-A7F1-4011-92B4-328E5BE1B166}"/>
          </ac:spMkLst>
        </pc:spChg>
        <pc:spChg chg="add">
          <ac:chgData name="Peter Doyle" userId="S::p.doyle@uwtsd.ac.uk::9eb13c6d-8f51-46c9-bcaf-0558aa31b953" providerId="AD" clId="Web-{09C58091-2634-3616-ACFA-901147804706}" dt="2019-08-06T12:30:01.233" v="30"/>
          <ac:spMkLst>
            <pc:docMk/>
            <pc:sldMk cId="718110272" sldId="323"/>
            <ac:spMk id="12" creationId="{B672F332-AF08-46C6-94F0-77684310D7B7}"/>
          </ac:spMkLst>
        </pc:spChg>
        <pc:spChg chg="add">
          <ac:chgData name="Peter Doyle" userId="S::p.doyle@uwtsd.ac.uk::9eb13c6d-8f51-46c9-bcaf-0558aa31b953" providerId="AD" clId="Web-{09C58091-2634-3616-ACFA-901147804706}" dt="2019-08-06T12:30:01.233" v="30"/>
          <ac:spMkLst>
            <pc:docMk/>
            <pc:sldMk cId="718110272" sldId="323"/>
            <ac:spMk id="14" creationId="{34244EF8-D73A-40E1-BE73-D46E6B4B04ED}"/>
          </ac:spMkLst>
        </pc:spChg>
        <pc:spChg chg="add">
          <ac:chgData name="Peter Doyle" userId="S::p.doyle@uwtsd.ac.uk::9eb13c6d-8f51-46c9-bcaf-0558aa31b953" providerId="AD" clId="Web-{09C58091-2634-3616-ACFA-901147804706}" dt="2019-08-06T12:30:01.233" v="30"/>
          <ac:spMkLst>
            <pc:docMk/>
            <pc:sldMk cId="718110272" sldId="323"/>
            <ac:spMk id="16" creationId="{AB84D7E8-4ECB-42D7-ADBF-01689B0F24AE}"/>
          </ac:spMkLst>
        </pc:spChg>
        <pc:cxnChg chg="add">
          <ac:chgData name="Peter Doyle" userId="S::p.doyle@uwtsd.ac.uk::9eb13c6d-8f51-46c9-bcaf-0558aa31b953" providerId="AD" clId="Web-{09C58091-2634-3616-ACFA-901147804706}" dt="2019-08-06T12:30:01.233" v="30"/>
          <ac:cxnSpMkLst>
            <pc:docMk/>
            <pc:sldMk cId="718110272" sldId="323"/>
            <ac:cxnSpMk id="18" creationId="{9E8E38ED-369A-44C2-B635-0BED0E48A6E8}"/>
          </ac:cxnSpMkLst>
        </pc:cxnChg>
      </pc:sldChg>
      <pc:sldChg chg="addSp delSp modSp mod setBg">
        <pc:chgData name="Peter Doyle" userId="S::p.doyle@uwtsd.ac.uk::9eb13c6d-8f51-46c9-bcaf-0558aa31b953" providerId="AD" clId="Web-{09C58091-2634-3616-ACFA-901147804706}" dt="2019-08-06T12:29:44.327" v="29"/>
        <pc:sldMkLst>
          <pc:docMk/>
          <pc:sldMk cId="4100760274" sldId="324"/>
        </pc:sldMkLst>
        <pc:spChg chg="mod">
          <ac:chgData name="Peter Doyle" userId="S::p.doyle@uwtsd.ac.uk::9eb13c6d-8f51-46c9-bcaf-0558aa31b953" providerId="AD" clId="Web-{09C58091-2634-3616-ACFA-901147804706}" dt="2019-08-06T12:29:44.327" v="29"/>
          <ac:spMkLst>
            <pc:docMk/>
            <pc:sldMk cId="4100760274" sldId="324"/>
            <ac:spMk id="2" creationId="{3DA548C5-65F8-451B-922A-8402453D34BE}"/>
          </ac:spMkLst>
        </pc:spChg>
        <pc:spChg chg="del">
          <ac:chgData name="Peter Doyle" userId="S::p.doyle@uwtsd.ac.uk::9eb13c6d-8f51-46c9-bcaf-0558aa31b953" providerId="AD" clId="Web-{09C58091-2634-3616-ACFA-901147804706}" dt="2019-08-06T12:29:44.327" v="29"/>
          <ac:spMkLst>
            <pc:docMk/>
            <pc:sldMk cId="4100760274" sldId="324"/>
            <ac:spMk id="3" creationId="{C486B991-80DF-487F-8514-F1158F53E550}"/>
          </ac:spMkLst>
        </pc:spChg>
        <pc:spChg chg="add">
          <ac:chgData name="Peter Doyle" userId="S::p.doyle@uwtsd.ac.uk::9eb13c6d-8f51-46c9-bcaf-0558aa31b953" providerId="AD" clId="Web-{09C58091-2634-3616-ACFA-901147804706}" dt="2019-08-06T12:29:44.327" v="29"/>
          <ac:spMkLst>
            <pc:docMk/>
            <pc:sldMk cId="4100760274" sldId="324"/>
            <ac:spMk id="10" creationId="{A5711A0E-A428-4ED1-96CB-33D69FD842E4}"/>
          </ac:spMkLst>
        </pc:spChg>
        <pc:graphicFrameChg chg="add">
          <ac:chgData name="Peter Doyle" userId="S::p.doyle@uwtsd.ac.uk::9eb13c6d-8f51-46c9-bcaf-0558aa31b953" providerId="AD" clId="Web-{09C58091-2634-3616-ACFA-901147804706}" dt="2019-08-06T12:29:44.327" v="29"/>
          <ac:graphicFrameMkLst>
            <pc:docMk/>
            <pc:sldMk cId="4100760274" sldId="324"/>
            <ac:graphicFrameMk id="5" creationId="{899A7FA1-0F4B-4AE0-BB22-604D884FEAB6}"/>
          </ac:graphicFrameMkLst>
        </pc:graphicFrameChg>
      </pc:sldChg>
      <pc:sldChg chg="addSp delSp modSp mod setBg">
        <pc:chgData name="Peter Doyle" userId="S::p.doyle@uwtsd.ac.uk::9eb13c6d-8f51-46c9-bcaf-0558aa31b953" providerId="AD" clId="Web-{09C58091-2634-3616-ACFA-901147804706}" dt="2019-08-06T12:29:12.155" v="28"/>
        <pc:sldMkLst>
          <pc:docMk/>
          <pc:sldMk cId="585370788" sldId="325"/>
        </pc:sldMkLst>
        <pc:spChg chg="mod">
          <ac:chgData name="Peter Doyle" userId="S::p.doyle@uwtsd.ac.uk::9eb13c6d-8f51-46c9-bcaf-0558aa31b953" providerId="AD" clId="Web-{09C58091-2634-3616-ACFA-901147804706}" dt="2019-08-06T12:29:12.155" v="28"/>
          <ac:spMkLst>
            <pc:docMk/>
            <pc:sldMk cId="585370788" sldId="325"/>
            <ac:spMk id="2" creationId="{00000000-0000-0000-0000-000000000000}"/>
          </ac:spMkLst>
        </pc:spChg>
        <pc:spChg chg="del">
          <ac:chgData name="Peter Doyle" userId="S::p.doyle@uwtsd.ac.uk::9eb13c6d-8f51-46c9-bcaf-0558aa31b953" providerId="AD" clId="Web-{09C58091-2634-3616-ACFA-901147804706}" dt="2019-08-06T12:27:48.983" v="27"/>
          <ac:spMkLst>
            <pc:docMk/>
            <pc:sldMk cId="585370788" sldId="325"/>
            <ac:spMk id="3" creationId="{00000000-0000-0000-0000-000000000000}"/>
          </ac:spMkLst>
        </pc:spChg>
        <pc:spChg chg="add del">
          <ac:chgData name="Peter Doyle" userId="S::p.doyle@uwtsd.ac.uk::9eb13c6d-8f51-46c9-bcaf-0558aa31b953" providerId="AD" clId="Web-{09C58091-2634-3616-ACFA-901147804706}" dt="2019-08-06T12:29:12.155" v="28"/>
          <ac:spMkLst>
            <pc:docMk/>
            <pc:sldMk cId="585370788" sldId="325"/>
            <ac:spMk id="10" creationId="{46C2E80F-49A6-4372-B103-219D417A55ED}"/>
          </ac:spMkLst>
        </pc:spChg>
        <pc:spChg chg="add">
          <ac:chgData name="Peter Doyle" userId="S::p.doyle@uwtsd.ac.uk::9eb13c6d-8f51-46c9-bcaf-0558aa31b953" providerId="AD" clId="Web-{09C58091-2634-3616-ACFA-901147804706}" dt="2019-08-06T12:29:12.155" v="28"/>
          <ac:spMkLst>
            <pc:docMk/>
            <pc:sldMk cId="585370788" sldId="325"/>
            <ac:spMk id="15" creationId="{A5711A0E-A428-4ED1-96CB-33D69FD842E4}"/>
          </ac:spMkLst>
        </pc:spChg>
        <pc:graphicFrameChg chg="add mod modGraphic">
          <ac:chgData name="Peter Doyle" userId="S::p.doyle@uwtsd.ac.uk::9eb13c6d-8f51-46c9-bcaf-0558aa31b953" providerId="AD" clId="Web-{09C58091-2634-3616-ACFA-901147804706}" dt="2019-08-06T12:29:12.155" v="28"/>
          <ac:graphicFrameMkLst>
            <pc:docMk/>
            <pc:sldMk cId="585370788" sldId="325"/>
            <ac:graphicFrameMk id="5" creationId="{659C2183-BB15-4148-A8B2-D5994E440823}"/>
          </ac:graphicFrameMkLst>
        </pc:graphicFrameChg>
      </pc:sldChg>
      <pc:sldChg chg="addSp modSp new mod ord setBg">
        <pc:chgData name="Peter Doyle" userId="S::p.doyle@uwtsd.ac.uk::9eb13c6d-8f51-46c9-bcaf-0558aa31b953" providerId="AD" clId="Web-{09C58091-2634-3616-ACFA-901147804706}" dt="2019-08-06T12:27:32.233" v="24" actId="20577"/>
        <pc:sldMkLst>
          <pc:docMk/>
          <pc:sldMk cId="3305667410" sldId="326"/>
        </pc:sldMkLst>
        <pc:spChg chg="mod">
          <ac:chgData name="Peter Doyle" userId="S::p.doyle@uwtsd.ac.uk::9eb13c6d-8f51-46c9-bcaf-0558aa31b953" providerId="AD" clId="Web-{09C58091-2634-3616-ACFA-901147804706}" dt="2019-08-06T12:27:21.874" v="17"/>
          <ac:spMkLst>
            <pc:docMk/>
            <pc:sldMk cId="3305667410" sldId="326"/>
            <ac:spMk id="2" creationId="{9998BDBA-E5FB-46B5-82F6-1A08D53B6F13}"/>
          </ac:spMkLst>
        </pc:spChg>
        <pc:spChg chg="mod">
          <ac:chgData name="Peter Doyle" userId="S::p.doyle@uwtsd.ac.uk::9eb13c6d-8f51-46c9-bcaf-0558aa31b953" providerId="AD" clId="Web-{09C58091-2634-3616-ACFA-901147804706}" dt="2019-08-06T12:27:32.233" v="24" actId="20577"/>
          <ac:spMkLst>
            <pc:docMk/>
            <pc:sldMk cId="3305667410" sldId="326"/>
            <ac:spMk id="3" creationId="{6D7A1ECE-9E76-449C-ACE4-E66C126FFCB8}"/>
          </ac:spMkLst>
        </pc:spChg>
        <pc:spChg chg="add">
          <ac:chgData name="Peter Doyle" userId="S::p.doyle@uwtsd.ac.uk::9eb13c6d-8f51-46c9-bcaf-0558aa31b953" providerId="AD" clId="Web-{09C58091-2634-3616-ACFA-901147804706}" dt="2019-08-06T12:27:21.874" v="17"/>
          <ac:spMkLst>
            <pc:docMk/>
            <pc:sldMk cId="3305667410" sldId="326"/>
            <ac:spMk id="8" creationId="{3B854194-185D-494D-905C-7C7CB2E30F6E}"/>
          </ac:spMkLst>
        </pc:spChg>
        <pc:spChg chg="add">
          <ac:chgData name="Peter Doyle" userId="S::p.doyle@uwtsd.ac.uk::9eb13c6d-8f51-46c9-bcaf-0558aa31b953" providerId="AD" clId="Web-{09C58091-2634-3616-ACFA-901147804706}" dt="2019-08-06T12:27:21.874" v="17"/>
          <ac:spMkLst>
            <pc:docMk/>
            <pc:sldMk cId="3305667410" sldId="326"/>
            <ac:spMk id="10" creationId="{B4F5FA0D-0104-4987-8241-EFF7C85B88DE}"/>
          </ac:spMkLst>
        </pc:spChg>
        <pc:picChg chg="add">
          <ac:chgData name="Peter Doyle" userId="S::p.doyle@uwtsd.ac.uk::9eb13c6d-8f51-46c9-bcaf-0558aa31b953" providerId="AD" clId="Web-{09C58091-2634-3616-ACFA-901147804706}" dt="2019-08-06T12:27:21.874" v="17"/>
          <ac:picMkLst>
            <pc:docMk/>
            <pc:sldMk cId="3305667410" sldId="326"/>
            <ac:picMk id="12" creationId="{2897127E-6CEF-446C-BE87-93B7C46E49D1}"/>
          </ac:picMkLst>
        </pc:picChg>
      </pc:sldChg>
      <pc:sldChg chg="modSp new del ord">
        <pc:chgData name="Peter Doyle" userId="S::p.doyle@uwtsd.ac.uk::9eb13c6d-8f51-46c9-bcaf-0558aa31b953" providerId="AD" clId="Web-{09C58091-2634-3616-ACFA-901147804706}" dt="2019-08-06T12:31:44.906" v="78"/>
        <pc:sldMkLst>
          <pc:docMk/>
          <pc:sldMk cId="2834260376" sldId="327"/>
        </pc:sldMkLst>
        <pc:spChg chg="mod">
          <ac:chgData name="Peter Doyle" userId="S::p.doyle@uwtsd.ac.uk::9eb13c6d-8f51-46c9-bcaf-0558aa31b953" providerId="AD" clId="Web-{09C58091-2634-3616-ACFA-901147804706}" dt="2019-08-06T12:31:32.577" v="73" actId="20577"/>
          <ac:spMkLst>
            <pc:docMk/>
            <pc:sldMk cId="2834260376" sldId="327"/>
            <ac:spMk id="2" creationId="{B21F2631-20EE-42B6-A546-82CB9693DBD1}"/>
          </ac:spMkLst>
        </pc:spChg>
      </pc:sldChg>
      <pc:sldChg chg="add ord">
        <pc:chgData name="Peter Doyle" userId="S::p.doyle@uwtsd.ac.uk::9eb13c6d-8f51-46c9-bcaf-0558aa31b953" providerId="AD" clId="Web-{09C58091-2634-3616-ACFA-901147804706}" dt="2019-08-06T12:31:43.343" v="77"/>
        <pc:sldMkLst>
          <pc:docMk/>
          <pc:sldMk cId="730371256" sldId="328"/>
        </pc:sldMkLst>
      </pc:sldChg>
    </pc:docChg>
  </pc:docChgLst>
  <pc:docChgLst>
    <pc:chgData name="Peter Doyle" userId="S::p.doyle@uwtsd.ac.uk::9eb13c6d-8f51-46c9-bcaf-0558aa31b953" providerId="AD" clId="Web-{909721BF-BF82-A6B8-B02F-8935B492BCE7}"/>
    <pc:docChg chg="addSld delSld modSld">
      <pc:chgData name="Peter Doyle" userId="S::p.doyle@uwtsd.ac.uk::9eb13c6d-8f51-46c9-bcaf-0558aa31b953" providerId="AD" clId="Web-{909721BF-BF82-A6B8-B02F-8935B492BCE7}" dt="2019-08-06T12:24:18.179" v="87"/>
      <pc:docMkLst>
        <pc:docMk/>
      </pc:docMkLst>
      <pc:sldChg chg="addSp delSp modSp mod setBg delDesignElem">
        <pc:chgData name="Peter Doyle" userId="S::p.doyle@uwtsd.ac.uk::9eb13c6d-8f51-46c9-bcaf-0558aa31b953" providerId="AD" clId="Web-{909721BF-BF82-A6B8-B02F-8935B492BCE7}" dt="2019-08-06T12:24:18.179" v="87"/>
        <pc:sldMkLst>
          <pc:docMk/>
          <pc:sldMk cId="273856424" sldId="256"/>
        </pc:sldMkLst>
        <pc:spChg chg="mod">
          <ac:chgData name="Peter Doyle" userId="S::p.doyle@uwtsd.ac.uk::9eb13c6d-8f51-46c9-bcaf-0558aa31b953" providerId="AD" clId="Web-{909721BF-BF82-A6B8-B02F-8935B492BCE7}" dt="2019-08-06T12:21:52.194" v="15" actId="20577"/>
          <ac:spMkLst>
            <pc:docMk/>
            <pc:sldMk cId="273856424" sldId="256"/>
            <ac:spMk id="2" creationId="{00000000-0000-0000-0000-000000000000}"/>
          </ac:spMkLst>
        </pc:spChg>
        <pc:spChg chg="mod">
          <ac:chgData name="Peter Doyle" userId="S::p.doyle@uwtsd.ac.uk::9eb13c6d-8f51-46c9-bcaf-0558aa31b953" providerId="AD" clId="Web-{909721BF-BF82-A6B8-B02F-8935B492BCE7}" dt="2019-08-06T12:20:52.460" v="2"/>
          <ac:spMkLst>
            <pc:docMk/>
            <pc:sldMk cId="273856424" sldId="256"/>
            <ac:spMk id="3" creationId="{00000000-0000-0000-0000-000000000000}"/>
          </ac:spMkLst>
        </pc:spChg>
        <pc:spChg chg="add">
          <ac:chgData name="Peter Doyle" userId="S::p.doyle@uwtsd.ac.uk::9eb13c6d-8f51-46c9-bcaf-0558aa31b953" providerId="AD" clId="Web-{909721BF-BF82-A6B8-B02F-8935B492BCE7}" dt="2019-08-06T12:20:52.460" v="2"/>
          <ac:spMkLst>
            <pc:docMk/>
            <pc:sldMk cId="273856424" sldId="256"/>
            <ac:spMk id="8" creationId="{23962611-DFD5-4092-AAFD-559E3DFCE2C9}"/>
          </ac:spMkLst>
        </pc:spChg>
        <pc:spChg chg="add del">
          <ac:chgData name="Peter Doyle" userId="S::p.doyle@uwtsd.ac.uk::9eb13c6d-8f51-46c9-bcaf-0558aa31b953" providerId="AD" clId="Web-{909721BF-BF82-A6B8-B02F-8935B492BCE7}" dt="2019-08-06T12:20:52.444" v="1"/>
          <ac:spMkLst>
            <pc:docMk/>
            <pc:sldMk cId="273856424" sldId="256"/>
            <ac:spMk id="10" creationId="{823AC064-BC96-4F32-8AE1-B2FD38754823}"/>
          </ac:spMkLst>
        </pc:spChg>
        <pc:picChg chg="add">
          <ac:chgData name="Peter Doyle" userId="S::p.doyle@uwtsd.ac.uk::9eb13c6d-8f51-46c9-bcaf-0558aa31b953" providerId="AD" clId="Web-{909721BF-BF82-A6B8-B02F-8935B492BCE7}" dt="2019-08-06T12:20:52.460" v="2"/>
          <ac:picMkLst>
            <pc:docMk/>
            <pc:sldMk cId="273856424" sldId="256"/>
            <ac:picMk id="5" creationId="{2270F1FA-0425-408F-9861-80BF5AFB276D}"/>
          </ac:picMkLst>
        </pc:picChg>
        <pc:picChg chg="add del">
          <ac:chgData name="Peter Doyle" userId="S::p.doyle@uwtsd.ac.uk::9eb13c6d-8f51-46c9-bcaf-0558aa31b953" providerId="AD" clId="Web-{909721BF-BF82-A6B8-B02F-8935B492BCE7}" dt="2019-08-06T12:20:52.444" v="1"/>
          <ac:picMkLst>
            <pc:docMk/>
            <pc:sldMk cId="273856424" sldId="256"/>
            <ac:picMk id="7" creationId="{EF1B0CF1-FD07-4852-B7AF-82EB2F5720B7}"/>
          </ac:picMkLst>
        </pc:picChg>
        <pc:cxnChg chg="add del">
          <ac:chgData name="Peter Doyle" userId="S::p.doyle@uwtsd.ac.uk::9eb13c6d-8f51-46c9-bcaf-0558aa31b953" providerId="AD" clId="Web-{909721BF-BF82-A6B8-B02F-8935B492BCE7}" dt="2019-08-06T12:20:52.444" v="1"/>
          <ac:cxnSpMkLst>
            <pc:docMk/>
            <pc:sldMk cId="273856424" sldId="256"/>
            <ac:cxnSpMk id="12" creationId="{7E7C77BC-7138-40B1-A15B-20F57A494629}"/>
          </ac:cxnSpMkLst>
        </pc:cxnChg>
      </pc:sldChg>
      <pc:sldChg chg="del">
        <pc:chgData name="Peter Doyle" userId="S::p.doyle@uwtsd.ac.uk::9eb13c6d-8f51-46c9-bcaf-0558aa31b953" providerId="AD" clId="Web-{909721BF-BF82-A6B8-B02F-8935B492BCE7}" dt="2019-08-06T12:24:06.491" v="85"/>
        <pc:sldMkLst>
          <pc:docMk/>
          <pc:sldMk cId="3633135816" sldId="289"/>
        </pc:sldMkLst>
      </pc:sldChg>
      <pc:sldChg chg="del">
        <pc:chgData name="Peter Doyle" userId="S::p.doyle@uwtsd.ac.uk::9eb13c6d-8f51-46c9-bcaf-0558aa31b953" providerId="AD" clId="Web-{909721BF-BF82-A6B8-B02F-8935B492BCE7}" dt="2019-08-06T12:24:06.491" v="84"/>
        <pc:sldMkLst>
          <pc:docMk/>
          <pc:sldMk cId="1598678877" sldId="290"/>
        </pc:sldMkLst>
      </pc:sldChg>
      <pc:sldChg chg="del">
        <pc:chgData name="Peter Doyle" userId="S::p.doyle@uwtsd.ac.uk::9eb13c6d-8f51-46c9-bcaf-0558aa31b953" providerId="AD" clId="Web-{909721BF-BF82-A6B8-B02F-8935B492BCE7}" dt="2019-08-06T12:24:06.491" v="83"/>
        <pc:sldMkLst>
          <pc:docMk/>
          <pc:sldMk cId="3739844539" sldId="291"/>
        </pc:sldMkLst>
      </pc:sldChg>
      <pc:sldChg chg="del">
        <pc:chgData name="Peter Doyle" userId="S::p.doyle@uwtsd.ac.uk::9eb13c6d-8f51-46c9-bcaf-0558aa31b953" providerId="AD" clId="Web-{909721BF-BF82-A6B8-B02F-8935B492BCE7}" dt="2019-08-06T12:24:06.491" v="82"/>
        <pc:sldMkLst>
          <pc:docMk/>
          <pc:sldMk cId="2754284357" sldId="292"/>
        </pc:sldMkLst>
      </pc:sldChg>
      <pc:sldChg chg="del">
        <pc:chgData name="Peter Doyle" userId="S::p.doyle@uwtsd.ac.uk::9eb13c6d-8f51-46c9-bcaf-0558aa31b953" providerId="AD" clId="Web-{909721BF-BF82-A6B8-B02F-8935B492BCE7}" dt="2019-08-06T12:24:06.491" v="81"/>
        <pc:sldMkLst>
          <pc:docMk/>
          <pc:sldMk cId="1006647792" sldId="293"/>
        </pc:sldMkLst>
      </pc:sldChg>
      <pc:sldChg chg="del">
        <pc:chgData name="Peter Doyle" userId="S::p.doyle@uwtsd.ac.uk::9eb13c6d-8f51-46c9-bcaf-0558aa31b953" providerId="AD" clId="Web-{909721BF-BF82-A6B8-B02F-8935B492BCE7}" dt="2019-08-06T12:24:06.491" v="80"/>
        <pc:sldMkLst>
          <pc:docMk/>
          <pc:sldMk cId="2659338733" sldId="294"/>
        </pc:sldMkLst>
      </pc:sldChg>
      <pc:sldChg chg="del">
        <pc:chgData name="Peter Doyle" userId="S::p.doyle@uwtsd.ac.uk::9eb13c6d-8f51-46c9-bcaf-0558aa31b953" providerId="AD" clId="Web-{909721BF-BF82-A6B8-B02F-8935B492BCE7}" dt="2019-08-06T12:24:06.491" v="79"/>
        <pc:sldMkLst>
          <pc:docMk/>
          <pc:sldMk cId="3194036740" sldId="295"/>
        </pc:sldMkLst>
      </pc:sldChg>
      <pc:sldChg chg="del">
        <pc:chgData name="Peter Doyle" userId="S::p.doyle@uwtsd.ac.uk::9eb13c6d-8f51-46c9-bcaf-0558aa31b953" providerId="AD" clId="Web-{909721BF-BF82-A6B8-B02F-8935B492BCE7}" dt="2019-08-06T12:24:06.491" v="78"/>
        <pc:sldMkLst>
          <pc:docMk/>
          <pc:sldMk cId="3110595415" sldId="296"/>
        </pc:sldMkLst>
      </pc:sldChg>
      <pc:sldChg chg="del">
        <pc:chgData name="Peter Doyle" userId="S::p.doyle@uwtsd.ac.uk::9eb13c6d-8f51-46c9-bcaf-0558aa31b953" providerId="AD" clId="Web-{909721BF-BF82-A6B8-B02F-8935B492BCE7}" dt="2019-08-06T12:24:06.491" v="77"/>
        <pc:sldMkLst>
          <pc:docMk/>
          <pc:sldMk cId="3976302512" sldId="297"/>
        </pc:sldMkLst>
      </pc:sldChg>
      <pc:sldChg chg="del">
        <pc:chgData name="Peter Doyle" userId="S::p.doyle@uwtsd.ac.uk::9eb13c6d-8f51-46c9-bcaf-0558aa31b953" providerId="AD" clId="Web-{909721BF-BF82-A6B8-B02F-8935B492BCE7}" dt="2019-08-06T12:24:06.491" v="76"/>
        <pc:sldMkLst>
          <pc:docMk/>
          <pc:sldMk cId="237280419" sldId="298"/>
        </pc:sldMkLst>
      </pc:sldChg>
      <pc:sldChg chg="del">
        <pc:chgData name="Peter Doyle" userId="S::p.doyle@uwtsd.ac.uk::9eb13c6d-8f51-46c9-bcaf-0558aa31b953" providerId="AD" clId="Web-{909721BF-BF82-A6B8-B02F-8935B492BCE7}" dt="2019-08-06T12:24:06.476" v="75"/>
        <pc:sldMkLst>
          <pc:docMk/>
          <pc:sldMk cId="886571226" sldId="299"/>
        </pc:sldMkLst>
      </pc:sldChg>
      <pc:sldChg chg="del">
        <pc:chgData name="Peter Doyle" userId="S::p.doyle@uwtsd.ac.uk::9eb13c6d-8f51-46c9-bcaf-0558aa31b953" providerId="AD" clId="Web-{909721BF-BF82-A6B8-B02F-8935B492BCE7}" dt="2019-08-06T12:24:06.476" v="74"/>
        <pc:sldMkLst>
          <pc:docMk/>
          <pc:sldMk cId="3875785029" sldId="300"/>
        </pc:sldMkLst>
      </pc:sldChg>
      <pc:sldChg chg="del">
        <pc:chgData name="Peter Doyle" userId="S::p.doyle@uwtsd.ac.uk::9eb13c6d-8f51-46c9-bcaf-0558aa31b953" providerId="AD" clId="Web-{909721BF-BF82-A6B8-B02F-8935B492BCE7}" dt="2019-08-06T12:24:06.476" v="73"/>
        <pc:sldMkLst>
          <pc:docMk/>
          <pc:sldMk cId="761469" sldId="301"/>
        </pc:sldMkLst>
      </pc:sldChg>
      <pc:sldChg chg="del">
        <pc:chgData name="Peter Doyle" userId="S::p.doyle@uwtsd.ac.uk::9eb13c6d-8f51-46c9-bcaf-0558aa31b953" providerId="AD" clId="Web-{909721BF-BF82-A6B8-B02F-8935B492BCE7}" dt="2019-08-06T12:24:06.476" v="72"/>
        <pc:sldMkLst>
          <pc:docMk/>
          <pc:sldMk cId="2680805668" sldId="302"/>
        </pc:sldMkLst>
      </pc:sldChg>
      <pc:sldChg chg="del">
        <pc:chgData name="Peter Doyle" userId="S::p.doyle@uwtsd.ac.uk::9eb13c6d-8f51-46c9-bcaf-0558aa31b953" providerId="AD" clId="Web-{909721BF-BF82-A6B8-B02F-8935B492BCE7}" dt="2019-08-06T12:24:06.476" v="71"/>
        <pc:sldMkLst>
          <pc:docMk/>
          <pc:sldMk cId="93178233" sldId="303"/>
        </pc:sldMkLst>
      </pc:sldChg>
      <pc:sldChg chg="del">
        <pc:chgData name="Peter Doyle" userId="S::p.doyle@uwtsd.ac.uk::9eb13c6d-8f51-46c9-bcaf-0558aa31b953" providerId="AD" clId="Web-{909721BF-BF82-A6B8-B02F-8935B492BCE7}" dt="2019-08-06T12:24:06.476" v="70"/>
        <pc:sldMkLst>
          <pc:docMk/>
          <pc:sldMk cId="1500537173" sldId="304"/>
        </pc:sldMkLst>
      </pc:sldChg>
      <pc:sldChg chg="del">
        <pc:chgData name="Peter Doyle" userId="S::p.doyle@uwtsd.ac.uk::9eb13c6d-8f51-46c9-bcaf-0558aa31b953" providerId="AD" clId="Web-{909721BF-BF82-A6B8-B02F-8935B492BCE7}" dt="2019-08-06T12:24:06.476" v="69"/>
        <pc:sldMkLst>
          <pc:docMk/>
          <pc:sldMk cId="3661196330" sldId="305"/>
        </pc:sldMkLst>
      </pc:sldChg>
      <pc:sldChg chg="del">
        <pc:chgData name="Peter Doyle" userId="S::p.doyle@uwtsd.ac.uk::9eb13c6d-8f51-46c9-bcaf-0558aa31b953" providerId="AD" clId="Web-{909721BF-BF82-A6B8-B02F-8935B492BCE7}" dt="2019-08-06T12:24:06.476" v="68"/>
        <pc:sldMkLst>
          <pc:docMk/>
          <pc:sldMk cId="1218684496" sldId="306"/>
        </pc:sldMkLst>
      </pc:sldChg>
      <pc:sldChg chg="del">
        <pc:chgData name="Peter Doyle" userId="S::p.doyle@uwtsd.ac.uk::9eb13c6d-8f51-46c9-bcaf-0558aa31b953" providerId="AD" clId="Web-{909721BF-BF82-A6B8-B02F-8935B492BCE7}" dt="2019-08-06T12:24:06.476" v="67"/>
        <pc:sldMkLst>
          <pc:docMk/>
          <pc:sldMk cId="3005342626" sldId="307"/>
        </pc:sldMkLst>
      </pc:sldChg>
      <pc:sldChg chg="del">
        <pc:chgData name="Peter Doyle" userId="S::p.doyle@uwtsd.ac.uk::9eb13c6d-8f51-46c9-bcaf-0558aa31b953" providerId="AD" clId="Web-{909721BF-BF82-A6B8-B02F-8935B492BCE7}" dt="2019-08-06T12:24:06.476" v="66"/>
        <pc:sldMkLst>
          <pc:docMk/>
          <pc:sldMk cId="1433481277" sldId="308"/>
        </pc:sldMkLst>
      </pc:sldChg>
      <pc:sldChg chg="del">
        <pc:chgData name="Peter Doyle" userId="S::p.doyle@uwtsd.ac.uk::9eb13c6d-8f51-46c9-bcaf-0558aa31b953" providerId="AD" clId="Web-{909721BF-BF82-A6B8-B02F-8935B492BCE7}" dt="2019-08-06T12:24:06.476" v="65"/>
        <pc:sldMkLst>
          <pc:docMk/>
          <pc:sldMk cId="3242555529" sldId="309"/>
        </pc:sldMkLst>
      </pc:sldChg>
      <pc:sldChg chg="del">
        <pc:chgData name="Peter Doyle" userId="S::p.doyle@uwtsd.ac.uk::9eb13c6d-8f51-46c9-bcaf-0558aa31b953" providerId="AD" clId="Web-{909721BF-BF82-A6B8-B02F-8935B492BCE7}" dt="2019-08-06T12:24:06.476" v="64"/>
        <pc:sldMkLst>
          <pc:docMk/>
          <pc:sldMk cId="711639063" sldId="310"/>
        </pc:sldMkLst>
      </pc:sldChg>
      <pc:sldChg chg="del">
        <pc:chgData name="Peter Doyle" userId="S::p.doyle@uwtsd.ac.uk::9eb13c6d-8f51-46c9-bcaf-0558aa31b953" providerId="AD" clId="Web-{909721BF-BF82-A6B8-B02F-8935B492BCE7}" dt="2019-08-06T12:24:06.476" v="63"/>
        <pc:sldMkLst>
          <pc:docMk/>
          <pc:sldMk cId="1221975282" sldId="311"/>
        </pc:sldMkLst>
      </pc:sldChg>
      <pc:sldChg chg="del">
        <pc:chgData name="Peter Doyle" userId="S::p.doyle@uwtsd.ac.uk::9eb13c6d-8f51-46c9-bcaf-0558aa31b953" providerId="AD" clId="Web-{909721BF-BF82-A6B8-B02F-8935B492BCE7}" dt="2019-08-06T12:24:06.476" v="62"/>
        <pc:sldMkLst>
          <pc:docMk/>
          <pc:sldMk cId="329423731" sldId="312"/>
        </pc:sldMkLst>
      </pc:sldChg>
      <pc:sldChg chg="del">
        <pc:chgData name="Peter Doyle" userId="S::p.doyle@uwtsd.ac.uk::9eb13c6d-8f51-46c9-bcaf-0558aa31b953" providerId="AD" clId="Web-{909721BF-BF82-A6B8-B02F-8935B492BCE7}" dt="2019-08-06T12:24:06.476" v="61"/>
        <pc:sldMkLst>
          <pc:docMk/>
          <pc:sldMk cId="2167122076" sldId="313"/>
        </pc:sldMkLst>
      </pc:sldChg>
      <pc:sldChg chg="modSp del">
        <pc:chgData name="Peter Doyle" userId="S::p.doyle@uwtsd.ac.uk::9eb13c6d-8f51-46c9-bcaf-0558aa31b953" providerId="AD" clId="Web-{909721BF-BF82-A6B8-B02F-8935B492BCE7}" dt="2019-08-06T12:24:06.491" v="86"/>
        <pc:sldMkLst>
          <pc:docMk/>
          <pc:sldMk cId="3328881199" sldId="314"/>
        </pc:sldMkLst>
        <pc:spChg chg="mod">
          <ac:chgData name="Peter Doyle" userId="S::p.doyle@uwtsd.ac.uk::9eb13c6d-8f51-46c9-bcaf-0558aa31b953" providerId="AD" clId="Web-{909721BF-BF82-A6B8-B02F-8935B492BCE7}" dt="2019-08-06T12:23:30.507" v="34" actId="20577"/>
          <ac:spMkLst>
            <pc:docMk/>
            <pc:sldMk cId="3328881199" sldId="314"/>
            <ac:spMk id="2" creationId="{2E186CDB-D0B4-4720-9FCE-3D4A0F8B8074}"/>
          </ac:spMkLst>
        </pc:spChg>
        <pc:spChg chg="mod">
          <ac:chgData name="Peter Doyle" userId="S::p.doyle@uwtsd.ac.uk::9eb13c6d-8f51-46c9-bcaf-0558aa31b953" providerId="AD" clId="Web-{909721BF-BF82-A6B8-B02F-8935B492BCE7}" dt="2019-08-06T12:23:52.085" v="60" actId="1076"/>
          <ac:spMkLst>
            <pc:docMk/>
            <pc:sldMk cId="3328881199" sldId="314"/>
            <ac:spMk id="3" creationId="{36C1BF1E-92D2-4546-8F69-2EFCE4F6D9A2}"/>
          </ac:spMkLst>
        </pc:spChg>
      </pc:sldChg>
      <pc:sldChg chg="add">
        <pc:chgData name="Peter Doyle" userId="S::p.doyle@uwtsd.ac.uk::9eb13c6d-8f51-46c9-bcaf-0558aa31b953" providerId="AD" clId="Web-{909721BF-BF82-A6B8-B02F-8935B492BCE7}" dt="2019-08-06T12:21:59.194" v="17"/>
        <pc:sldMkLst>
          <pc:docMk/>
          <pc:sldMk cId="2128620866" sldId="315"/>
        </pc:sldMkLst>
      </pc:sldChg>
      <pc:sldChg chg="add">
        <pc:chgData name="Peter Doyle" userId="S::p.doyle@uwtsd.ac.uk::9eb13c6d-8f51-46c9-bcaf-0558aa31b953" providerId="AD" clId="Web-{909721BF-BF82-A6B8-B02F-8935B492BCE7}" dt="2019-08-06T12:21:59.241" v="18"/>
        <pc:sldMkLst>
          <pc:docMk/>
          <pc:sldMk cId="2522383555" sldId="316"/>
        </pc:sldMkLst>
      </pc:sldChg>
      <pc:sldChg chg="add">
        <pc:chgData name="Peter Doyle" userId="S::p.doyle@uwtsd.ac.uk::9eb13c6d-8f51-46c9-bcaf-0558aa31b953" providerId="AD" clId="Web-{909721BF-BF82-A6B8-B02F-8935B492BCE7}" dt="2019-08-06T12:21:59.272" v="19"/>
        <pc:sldMkLst>
          <pc:docMk/>
          <pc:sldMk cId="354081787" sldId="317"/>
        </pc:sldMkLst>
      </pc:sldChg>
      <pc:sldChg chg="add">
        <pc:chgData name="Peter Doyle" userId="S::p.doyle@uwtsd.ac.uk::9eb13c6d-8f51-46c9-bcaf-0558aa31b953" providerId="AD" clId="Web-{909721BF-BF82-A6B8-B02F-8935B492BCE7}" dt="2019-08-06T12:21:59.304" v="20"/>
        <pc:sldMkLst>
          <pc:docMk/>
          <pc:sldMk cId="3683276622" sldId="318"/>
        </pc:sldMkLst>
      </pc:sldChg>
      <pc:sldChg chg="add">
        <pc:chgData name="Peter Doyle" userId="S::p.doyle@uwtsd.ac.uk::9eb13c6d-8f51-46c9-bcaf-0558aa31b953" providerId="AD" clId="Web-{909721BF-BF82-A6B8-B02F-8935B492BCE7}" dt="2019-08-06T12:21:59.319" v="21"/>
        <pc:sldMkLst>
          <pc:docMk/>
          <pc:sldMk cId="210826282" sldId="319"/>
        </pc:sldMkLst>
      </pc:sldChg>
      <pc:sldChg chg="add">
        <pc:chgData name="Peter Doyle" userId="S::p.doyle@uwtsd.ac.uk::9eb13c6d-8f51-46c9-bcaf-0558aa31b953" providerId="AD" clId="Web-{909721BF-BF82-A6B8-B02F-8935B492BCE7}" dt="2019-08-06T12:21:59.335" v="22"/>
        <pc:sldMkLst>
          <pc:docMk/>
          <pc:sldMk cId="3316375710" sldId="320"/>
        </pc:sldMkLst>
      </pc:sldChg>
      <pc:sldChg chg="add">
        <pc:chgData name="Peter Doyle" userId="S::p.doyle@uwtsd.ac.uk::9eb13c6d-8f51-46c9-bcaf-0558aa31b953" providerId="AD" clId="Web-{909721BF-BF82-A6B8-B02F-8935B492BCE7}" dt="2019-08-06T12:21:59.351" v="23"/>
        <pc:sldMkLst>
          <pc:docMk/>
          <pc:sldMk cId="211280806" sldId="321"/>
        </pc:sldMkLst>
      </pc:sldChg>
      <pc:sldChg chg="add">
        <pc:chgData name="Peter Doyle" userId="S::p.doyle@uwtsd.ac.uk::9eb13c6d-8f51-46c9-bcaf-0558aa31b953" providerId="AD" clId="Web-{909721BF-BF82-A6B8-B02F-8935B492BCE7}" dt="2019-08-06T12:21:59.382" v="24"/>
        <pc:sldMkLst>
          <pc:docMk/>
          <pc:sldMk cId="257365743" sldId="322"/>
        </pc:sldMkLst>
      </pc:sldChg>
      <pc:sldChg chg="add">
        <pc:chgData name="Peter Doyle" userId="S::p.doyle@uwtsd.ac.uk::9eb13c6d-8f51-46c9-bcaf-0558aa31b953" providerId="AD" clId="Web-{909721BF-BF82-A6B8-B02F-8935B492BCE7}" dt="2019-08-06T12:21:59.397" v="25"/>
        <pc:sldMkLst>
          <pc:docMk/>
          <pc:sldMk cId="718110272" sldId="323"/>
        </pc:sldMkLst>
      </pc:sldChg>
      <pc:sldChg chg="add">
        <pc:chgData name="Peter Doyle" userId="S::p.doyle@uwtsd.ac.uk::9eb13c6d-8f51-46c9-bcaf-0558aa31b953" providerId="AD" clId="Web-{909721BF-BF82-A6B8-B02F-8935B492BCE7}" dt="2019-08-06T12:21:59.415" v="26"/>
        <pc:sldMkLst>
          <pc:docMk/>
          <pc:sldMk cId="4100760274" sldId="324"/>
        </pc:sldMkLst>
      </pc:sldChg>
      <pc:sldChg chg="add">
        <pc:chgData name="Peter Doyle" userId="S::p.doyle@uwtsd.ac.uk::9eb13c6d-8f51-46c9-bcaf-0558aa31b953" providerId="AD" clId="Web-{909721BF-BF82-A6B8-B02F-8935B492BCE7}" dt="2019-08-06T12:21:59.444" v="27"/>
        <pc:sldMkLst>
          <pc:docMk/>
          <pc:sldMk cId="585370788" sldId="325"/>
        </pc:sldMkLst>
      </pc:sldChg>
      <pc:sldChg chg="add del">
        <pc:chgData name="Peter Doyle" userId="S::p.doyle@uwtsd.ac.uk::9eb13c6d-8f51-46c9-bcaf-0558aa31b953" providerId="AD" clId="Web-{909721BF-BF82-A6B8-B02F-8935B492BCE7}" dt="2019-08-06T12:22:09.601" v="29"/>
        <pc:sldMkLst>
          <pc:docMk/>
          <pc:sldMk cId="3122627754" sldId="326"/>
        </pc:sldMkLst>
      </pc:sldChg>
    </pc:docChg>
  </pc:docChgLst>
  <pc:docChgLst>
    <pc:chgData name="Peter Doyle" userId="S::p.doyle@uwtsd.ac.uk::9eb13c6d-8f51-46c9-bcaf-0558aa31b953" providerId="AD" clId="Web-{E5CFF91C-D095-9ABA-75FC-1EAE976C4750}"/>
    <pc:docChg chg="addSld modSld">
      <pc:chgData name="Peter Doyle" userId="S::p.doyle@uwtsd.ac.uk::9eb13c6d-8f51-46c9-bcaf-0558aa31b953" providerId="AD" clId="Web-{E5CFF91C-D095-9ABA-75FC-1EAE976C4750}" dt="2019-08-13T14:18:25.248" v="11" actId="14100"/>
      <pc:docMkLst>
        <pc:docMk/>
      </pc:docMkLst>
      <pc:sldChg chg="addSp delSp modSp">
        <pc:chgData name="Peter Doyle" userId="S::p.doyle@uwtsd.ac.uk::9eb13c6d-8f51-46c9-bcaf-0558aa31b953" providerId="AD" clId="Web-{E5CFF91C-D095-9ABA-75FC-1EAE976C4750}" dt="2019-08-13T14:17:45.717" v="1"/>
        <pc:sldMkLst>
          <pc:docMk/>
          <pc:sldMk cId="257365743" sldId="322"/>
        </pc:sldMkLst>
        <pc:picChg chg="add del mod">
          <ac:chgData name="Peter Doyle" userId="S::p.doyle@uwtsd.ac.uk::9eb13c6d-8f51-46c9-bcaf-0558aa31b953" providerId="AD" clId="Web-{E5CFF91C-D095-9ABA-75FC-1EAE976C4750}" dt="2019-08-13T14:17:45.717" v="1"/>
          <ac:picMkLst>
            <pc:docMk/>
            <pc:sldMk cId="257365743" sldId="322"/>
            <ac:picMk id="12" creationId="{62EA3CA4-0A8F-44C1-9A91-B1695BEAFBF0}"/>
          </ac:picMkLst>
        </pc:picChg>
      </pc:sldChg>
      <pc:sldChg chg="addSp modSp new">
        <pc:chgData name="Peter Doyle" userId="S::p.doyle@uwtsd.ac.uk::9eb13c6d-8f51-46c9-bcaf-0558aa31b953" providerId="AD" clId="Web-{E5CFF91C-D095-9ABA-75FC-1EAE976C4750}" dt="2019-08-13T14:18:25.248" v="11" actId="14100"/>
        <pc:sldMkLst>
          <pc:docMk/>
          <pc:sldMk cId="2856047200" sldId="330"/>
        </pc:sldMkLst>
        <pc:picChg chg="add mod">
          <ac:chgData name="Peter Doyle" userId="S::p.doyle@uwtsd.ac.uk::9eb13c6d-8f51-46c9-bcaf-0558aa31b953" providerId="AD" clId="Web-{E5CFF91C-D095-9ABA-75FC-1EAE976C4750}" dt="2019-08-13T14:18:25.248" v="11" actId="14100"/>
          <ac:picMkLst>
            <pc:docMk/>
            <pc:sldMk cId="2856047200" sldId="330"/>
            <ac:picMk id="2" creationId="{C6EB58FE-1377-41B1-A5C2-D82DED32B1D2}"/>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04EC3F-F495-4819-B76E-067A5F98784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2624BC-5DD8-4C9D-8883-1B5FD53A249A}">
      <dgm:prSet/>
      <dgm:spPr/>
      <dgm:t>
        <a:bodyPr/>
        <a:lstStyle/>
        <a:p>
          <a:r>
            <a:rPr lang="en-GB" b="1"/>
            <a:t>Your Lectures are 1 to 2 hours in duration, this is the time allocated and the actual length may vary but wont exceed 2 hours</a:t>
          </a:r>
          <a:endParaRPr lang="en-US"/>
        </a:p>
      </dgm:t>
    </dgm:pt>
    <dgm:pt modelId="{40B9C184-2A66-45E6-A8F2-516A5C014602}" type="parTrans" cxnId="{A50D55CE-807F-4104-94B2-D5A17C84327E}">
      <dgm:prSet/>
      <dgm:spPr/>
      <dgm:t>
        <a:bodyPr/>
        <a:lstStyle/>
        <a:p>
          <a:endParaRPr lang="en-US"/>
        </a:p>
      </dgm:t>
    </dgm:pt>
    <dgm:pt modelId="{14748CE2-E96F-428B-A9F1-B88F3773C78E}" type="sibTrans" cxnId="{A50D55CE-807F-4104-94B2-D5A17C84327E}">
      <dgm:prSet/>
      <dgm:spPr/>
      <dgm:t>
        <a:bodyPr/>
        <a:lstStyle/>
        <a:p>
          <a:endParaRPr lang="en-US"/>
        </a:p>
      </dgm:t>
    </dgm:pt>
    <dgm:pt modelId="{656225BB-086D-423E-9F47-1E6FCDE916C9}">
      <dgm:prSet/>
      <dgm:spPr/>
      <dgm:t>
        <a:bodyPr/>
        <a:lstStyle/>
        <a:p>
          <a:r>
            <a:rPr lang="en-GB" b="1"/>
            <a:t>I will allow late attendees into lectures up to 10 minutes after scheduled start</a:t>
          </a:r>
          <a:endParaRPr lang="en-US"/>
        </a:p>
      </dgm:t>
    </dgm:pt>
    <dgm:pt modelId="{EE583ECE-EFAA-47DC-B7CB-9E533A3A26B7}" type="parTrans" cxnId="{A4DB3161-BDBC-47A0-915D-DA8E3EEDD5A1}">
      <dgm:prSet/>
      <dgm:spPr/>
      <dgm:t>
        <a:bodyPr/>
        <a:lstStyle/>
        <a:p>
          <a:endParaRPr lang="en-US"/>
        </a:p>
      </dgm:t>
    </dgm:pt>
    <dgm:pt modelId="{DA2CCBAA-937E-4E12-BF16-96510145D65C}" type="sibTrans" cxnId="{A4DB3161-BDBC-47A0-915D-DA8E3EEDD5A1}">
      <dgm:prSet/>
      <dgm:spPr/>
      <dgm:t>
        <a:bodyPr/>
        <a:lstStyle/>
        <a:p>
          <a:endParaRPr lang="en-US"/>
        </a:p>
      </dgm:t>
    </dgm:pt>
    <dgm:pt modelId="{15BE1F8E-4786-4583-9A65-A82589523DF2}">
      <dgm:prSet/>
      <dgm:spPr/>
      <dgm:t>
        <a:bodyPr/>
        <a:lstStyle/>
        <a:p>
          <a:r>
            <a:rPr lang="en-GB" b="1"/>
            <a:t>For 2 hour sessions there will be a 10 minute comfort break</a:t>
          </a:r>
          <a:endParaRPr lang="en-US"/>
        </a:p>
      </dgm:t>
    </dgm:pt>
    <dgm:pt modelId="{793A66B4-CE89-4297-ADBD-5C41346F797F}" type="parTrans" cxnId="{AE9AC355-9B79-4377-80CA-F00321A433AB}">
      <dgm:prSet/>
      <dgm:spPr/>
      <dgm:t>
        <a:bodyPr/>
        <a:lstStyle/>
        <a:p>
          <a:endParaRPr lang="en-US"/>
        </a:p>
      </dgm:t>
    </dgm:pt>
    <dgm:pt modelId="{7DFE9D9C-BFB4-4729-88D9-1982961C3C07}" type="sibTrans" cxnId="{AE9AC355-9B79-4377-80CA-F00321A433AB}">
      <dgm:prSet/>
      <dgm:spPr/>
      <dgm:t>
        <a:bodyPr/>
        <a:lstStyle/>
        <a:p>
          <a:endParaRPr lang="en-US"/>
        </a:p>
      </dgm:t>
    </dgm:pt>
    <dgm:pt modelId="{2B15F6E8-7ED8-4B41-80D8-713BE86AD44F}" type="pres">
      <dgm:prSet presAssocID="{0404EC3F-F495-4819-B76E-067A5F987841}" presName="root" presStyleCnt="0">
        <dgm:presLayoutVars>
          <dgm:dir/>
          <dgm:resizeHandles val="exact"/>
        </dgm:presLayoutVars>
      </dgm:prSet>
      <dgm:spPr/>
    </dgm:pt>
    <dgm:pt modelId="{5BA3C100-DA15-43D3-BE52-82B9991F34E8}" type="pres">
      <dgm:prSet presAssocID="{C72624BC-5DD8-4C9D-8883-1B5FD53A249A}" presName="compNode" presStyleCnt="0"/>
      <dgm:spPr/>
    </dgm:pt>
    <dgm:pt modelId="{F899A2DD-1827-490E-875A-92A10A994F04}" type="pres">
      <dgm:prSet presAssocID="{C72624BC-5DD8-4C9D-8883-1B5FD53A24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416F48E5-46DB-4C15-A129-A7D08D6B5193}" type="pres">
      <dgm:prSet presAssocID="{C72624BC-5DD8-4C9D-8883-1B5FD53A249A}" presName="spaceRect" presStyleCnt="0"/>
      <dgm:spPr/>
    </dgm:pt>
    <dgm:pt modelId="{EFA0B388-8C2A-4FEE-AF93-C5B653E46E6B}" type="pres">
      <dgm:prSet presAssocID="{C72624BC-5DD8-4C9D-8883-1B5FD53A249A}" presName="textRect" presStyleLbl="revTx" presStyleIdx="0" presStyleCnt="3">
        <dgm:presLayoutVars>
          <dgm:chMax val="1"/>
          <dgm:chPref val="1"/>
        </dgm:presLayoutVars>
      </dgm:prSet>
      <dgm:spPr/>
    </dgm:pt>
    <dgm:pt modelId="{766D07A1-FDC2-4221-8F20-8F48D1C5142F}" type="pres">
      <dgm:prSet presAssocID="{14748CE2-E96F-428B-A9F1-B88F3773C78E}" presName="sibTrans" presStyleCnt="0"/>
      <dgm:spPr/>
    </dgm:pt>
    <dgm:pt modelId="{5D5960C8-CD08-4255-AF9F-61219C483A5E}" type="pres">
      <dgm:prSet presAssocID="{656225BB-086D-423E-9F47-1E6FCDE916C9}" presName="compNode" presStyleCnt="0"/>
      <dgm:spPr/>
    </dgm:pt>
    <dgm:pt modelId="{3AD7188D-4CD5-416B-9995-3DFF71760E30}" type="pres">
      <dgm:prSet presAssocID="{656225BB-086D-423E-9F47-1E6FCDE916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5A5FA418-0C19-4170-8EE3-109DD4A76B66}" type="pres">
      <dgm:prSet presAssocID="{656225BB-086D-423E-9F47-1E6FCDE916C9}" presName="spaceRect" presStyleCnt="0"/>
      <dgm:spPr/>
    </dgm:pt>
    <dgm:pt modelId="{1A6A45C3-B62B-4851-B8F4-D41E9B012EB0}" type="pres">
      <dgm:prSet presAssocID="{656225BB-086D-423E-9F47-1E6FCDE916C9}" presName="textRect" presStyleLbl="revTx" presStyleIdx="1" presStyleCnt="3">
        <dgm:presLayoutVars>
          <dgm:chMax val="1"/>
          <dgm:chPref val="1"/>
        </dgm:presLayoutVars>
      </dgm:prSet>
      <dgm:spPr/>
    </dgm:pt>
    <dgm:pt modelId="{05EE7878-0C79-4D8D-8466-FD7D27CA0342}" type="pres">
      <dgm:prSet presAssocID="{DA2CCBAA-937E-4E12-BF16-96510145D65C}" presName="sibTrans" presStyleCnt="0"/>
      <dgm:spPr/>
    </dgm:pt>
    <dgm:pt modelId="{2911ACEE-2981-4FA2-9170-A18244E85E41}" type="pres">
      <dgm:prSet presAssocID="{15BE1F8E-4786-4583-9A65-A82589523DF2}" presName="compNode" presStyleCnt="0"/>
      <dgm:spPr/>
    </dgm:pt>
    <dgm:pt modelId="{97C34E12-6255-4E0B-A3AE-3A7E847E7FD1}" type="pres">
      <dgm:prSet presAssocID="{15BE1F8E-4786-4583-9A65-A82589523DF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larm Clock"/>
        </a:ext>
      </dgm:extLst>
    </dgm:pt>
    <dgm:pt modelId="{D06FE224-561E-44F6-BCB1-75A4570D8150}" type="pres">
      <dgm:prSet presAssocID="{15BE1F8E-4786-4583-9A65-A82589523DF2}" presName="spaceRect" presStyleCnt="0"/>
      <dgm:spPr/>
    </dgm:pt>
    <dgm:pt modelId="{81147F35-5EBA-4335-9E05-19950056830A}" type="pres">
      <dgm:prSet presAssocID="{15BE1F8E-4786-4583-9A65-A82589523DF2}" presName="textRect" presStyleLbl="revTx" presStyleIdx="2" presStyleCnt="3">
        <dgm:presLayoutVars>
          <dgm:chMax val="1"/>
          <dgm:chPref val="1"/>
        </dgm:presLayoutVars>
      </dgm:prSet>
      <dgm:spPr/>
    </dgm:pt>
  </dgm:ptLst>
  <dgm:cxnLst>
    <dgm:cxn modelId="{68F13102-0777-4B96-B5BC-F6A0B470BA11}" type="presOf" srcId="{0404EC3F-F495-4819-B76E-067A5F987841}" destId="{2B15F6E8-7ED8-4B41-80D8-713BE86AD44F}" srcOrd="0" destOrd="0" presId="urn:microsoft.com/office/officeart/2018/2/layout/IconLabelList"/>
    <dgm:cxn modelId="{A4DB3161-BDBC-47A0-915D-DA8E3EEDD5A1}" srcId="{0404EC3F-F495-4819-B76E-067A5F987841}" destId="{656225BB-086D-423E-9F47-1E6FCDE916C9}" srcOrd="1" destOrd="0" parTransId="{EE583ECE-EFAA-47DC-B7CB-9E533A3A26B7}" sibTransId="{DA2CCBAA-937E-4E12-BF16-96510145D65C}"/>
    <dgm:cxn modelId="{AE9AC355-9B79-4377-80CA-F00321A433AB}" srcId="{0404EC3F-F495-4819-B76E-067A5F987841}" destId="{15BE1F8E-4786-4583-9A65-A82589523DF2}" srcOrd="2" destOrd="0" parTransId="{793A66B4-CE89-4297-ADBD-5C41346F797F}" sibTransId="{7DFE9D9C-BFB4-4729-88D9-1982961C3C07}"/>
    <dgm:cxn modelId="{F7464F8C-81AA-4458-B353-66959B8E4CBD}" type="presOf" srcId="{15BE1F8E-4786-4583-9A65-A82589523DF2}" destId="{81147F35-5EBA-4335-9E05-19950056830A}" srcOrd="0" destOrd="0" presId="urn:microsoft.com/office/officeart/2018/2/layout/IconLabelList"/>
    <dgm:cxn modelId="{A50D55CE-807F-4104-94B2-D5A17C84327E}" srcId="{0404EC3F-F495-4819-B76E-067A5F987841}" destId="{C72624BC-5DD8-4C9D-8883-1B5FD53A249A}" srcOrd="0" destOrd="0" parTransId="{40B9C184-2A66-45E6-A8F2-516A5C014602}" sibTransId="{14748CE2-E96F-428B-A9F1-B88F3773C78E}"/>
    <dgm:cxn modelId="{BD70AAD5-238F-48C5-8238-560D1A5124E9}" type="presOf" srcId="{656225BB-086D-423E-9F47-1E6FCDE916C9}" destId="{1A6A45C3-B62B-4851-B8F4-D41E9B012EB0}" srcOrd="0" destOrd="0" presId="urn:microsoft.com/office/officeart/2018/2/layout/IconLabelList"/>
    <dgm:cxn modelId="{3018DDD8-A45F-47A7-856E-D553091A6740}" type="presOf" srcId="{C72624BC-5DD8-4C9D-8883-1B5FD53A249A}" destId="{EFA0B388-8C2A-4FEE-AF93-C5B653E46E6B}" srcOrd="0" destOrd="0" presId="urn:microsoft.com/office/officeart/2018/2/layout/IconLabelList"/>
    <dgm:cxn modelId="{BB1D2211-99C4-476D-BF4B-3E0CB0833376}" type="presParOf" srcId="{2B15F6E8-7ED8-4B41-80D8-713BE86AD44F}" destId="{5BA3C100-DA15-43D3-BE52-82B9991F34E8}" srcOrd="0" destOrd="0" presId="urn:microsoft.com/office/officeart/2018/2/layout/IconLabelList"/>
    <dgm:cxn modelId="{E7CC8512-D293-423A-8C52-C6BA6E448C44}" type="presParOf" srcId="{5BA3C100-DA15-43D3-BE52-82B9991F34E8}" destId="{F899A2DD-1827-490E-875A-92A10A994F04}" srcOrd="0" destOrd="0" presId="urn:microsoft.com/office/officeart/2018/2/layout/IconLabelList"/>
    <dgm:cxn modelId="{9C264B73-DD88-4C7E-ABA6-B167A9F1F225}" type="presParOf" srcId="{5BA3C100-DA15-43D3-BE52-82B9991F34E8}" destId="{416F48E5-46DB-4C15-A129-A7D08D6B5193}" srcOrd="1" destOrd="0" presId="urn:microsoft.com/office/officeart/2018/2/layout/IconLabelList"/>
    <dgm:cxn modelId="{768A26AF-1310-4ACF-80A8-80DD4C8C4B06}" type="presParOf" srcId="{5BA3C100-DA15-43D3-BE52-82B9991F34E8}" destId="{EFA0B388-8C2A-4FEE-AF93-C5B653E46E6B}" srcOrd="2" destOrd="0" presId="urn:microsoft.com/office/officeart/2018/2/layout/IconLabelList"/>
    <dgm:cxn modelId="{34CAE169-8737-4856-8A93-6F339EB97D05}" type="presParOf" srcId="{2B15F6E8-7ED8-4B41-80D8-713BE86AD44F}" destId="{766D07A1-FDC2-4221-8F20-8F48D1C5142F}" srcOrd="1" destOrd="0" presId="urn:microsoft.com/office/officeart/2018/2/layout/IconLabelList"/>
    <dgm:cxn modelId="{ED12B1A3-5809-4D2C-9E93-B511E095987C}" type="presParOf" srcId="{2B15F6E8-7ED8-4B41-80D8-713BE86AD44F}" destId="{5D5960C8-CD08-4255-AF9F-61219C483A5E}" srcOrd="2" destOrd="0" presId="urn:microsoft.com/office/officeart/2018/2/layout/IconLabelList"/>
    <dgm:cxn modelId="{2FC93E2C-ACA8-4D46-B7AE-E7FE98232179}" type="presParOf" srcId="{5D5960C8-CD08-4255-AF9F-61219C483A5E}" destId="{3AD7188D-4CD5-416B-9995-3DFF71760E30}" srcOrd="0" destOrd="0" presId="urn:microsoft.com/office/officeart/2018/2/layout/IconLabelList"/>
    <dgm:cxn modelId="{4F7EA64A-05C4-4FB4-AFB7-B18679CA0837}" type="presParOf" srcId="{5D5960C8-CD08-4255-AF9F-61219C483A5E}" destId="{5A5FA418-0C19-4170-8EE3-109DD4A76B66}" srcOrd="1" destOrd="0" presId="urn:microsoft.com/office/officeart/2018/2/layout/IconLabelList"/>
    <dgm:cxn modelId="{39222DA8-EB17-4123-8B35-23719C15CFDE}" type="presParOf" srcId="{5D5960C8-CD08-4255-AF9F-61219C483A5E}" destId="{1A6A45C3-B62B-4851-B8F4-D41E9B012EB0}" srcOrd="2" destOrd="0" presId="urn:microsoft.com/office/officeart/2018/2/layout/IconLabelList"/>
    <dgm:cxn modelId="{FFAA5EAF-4B53-4662-A39A-A7929D444C56}" type="presParOf" srcId="{2B15F6E8-7ED8-4B41-80D8-713BE86AD44F}" destId="{05EE7878-0C79-4D8D-8466-FD7D27CA0342}" srcOrd="3" destOrd="0" presId="urn:microsoft.com/office/officeart/2018/2/layout/IconLabelList"/>
    <dgm:cxn modelId="{0E42A08F-F85B-4439-9090-D5292FEBA030}" type="presParOf" srcId="{2B15F6E8-7ED8-4B41-80D8-713BE86AD44F}" destId="{2911ACEE-2981-4FA2-9170-A18244E85E41}" srcOrd="4" destOrd="0" presId="urn:microsoft.com/office/officeart/2018/2/layout/IconLabelList"/>
    <dgm:cxn modelId="{D6FE4F50-2556-4033-A420-BE05DA8F2C63}" type="presParOf" srcId="{2911ACEE-2981-4FA2-9170-A18244E85E41}" destId="{97C34E12-6255-4E0B-A3AE-3A7E847E7FD1}" srcOrd="0" destOrd="0" presId="urn:microsoft.com/office/officeart/2018/2/layout/IconLabelList"/>
    <dgm:cxn modelId="{D6EBA988-0631-4B45-84CE-14F81689BBA9}" type="presParOf" srcId="{2911ACEE-2981-4FA2-9170-A18244E85E41}" destId="{D06FE224-561E-44F6-BCB1-75A4570D8150}" srcOrd="1" destOrd="0" presId="urn:microsoft.com/office/officeart/2018/2/layout/IconLabelList"/>
    <dgm:cxn modelId="{F536E6C3-3956-4883-9027-7F1ECBA814A9}" type="presParOf" srcId="{2911ACEE-2981-4FA2-9170-A18244E85E41}" destId="{81147F35-5EBA-4335-9E05-19950056830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9A2DD-1827-490E-875A-92A10A994F04}">
      <dsp:nvSpPr>
        <dsp:cNvPr id="0" name=""/>
        <dsp:cNvSpPr/>
      </dsp:nvSpPr>
      <dsp:spPr>
        <a:xfrm>
          <a:off x="1106831" y="631258"/>
          <a:ext cx="1281951" cy="12819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0B388-8C2A-4FEE-AF93-C5B653E46E6B}">
      <dsp:nvSpPr>
        <dsp:cNvPr id="0" name=""/>
        <dsp:cNvSpPr/>
      </dsp:nvSpPr>
      <dsp:spPr>
        <a:xfrm>
          <a:off x="323416"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Your Lectures are 1 to 2 hours in duration, this is the time allocated and the actual length may vary but wont exceed 2 hours</a:t>
          </a:r>
          <a:endParaRPr lang="en-US" sz="1200" kern="1200"/>
        </a:p>
      </dsp:txBody>
      <dsp:txXfrm>
        <a:off x="323416" y="2266586"/>
        <a:ext cx="2848781" cy="720000"/>
      </dsp:txXfrm>
    </dsp:sp>
    <dsp:sp modelId="{3AD7188D-4CD5-416B-9995-3DFF71760E30}">
      <dsp:nvSpPr>
        <dsp:cNvPr id="0" name=""/>
        <dsp:cNvSpPr/>
      </dsp:nvSpPr>
      <dsp:spPr>
        <a:xfrm>
          <a:off x="4454150" y="631258"/>
          <a:ext cx="1281951" cy="12819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6A45C3-B62B-4851-B8F4-D41E9B012EB0}">
      <dsp:nvSpPr>
        <dsp:cNvPr id="0" name=""/>
        <dsp:cNvSpPr/>
      </dsp:nvSpPr>
      <dsp:spPr>
        <a:xfrm>
          <a:off x="3670735"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I will allow late attendees into lectures up to 10 minutes after scheduled start</a:t>
          </a:r>
          <a:endParaRPr lang="en-US" sz="1200" kern="1200"/>
        </a:p>
      </dsp:txBody>
      <dsp:txXfrm>
        <a:off x="3670735" y="2266586"/>
        <a:ext cx="2848781" cy="720000"/>
      </dsp:txXfrm>
    </dsp:sp>
    <dsp:sp modelId="{97C34E12-6255-4E0B-A3AE-3A7E847E7FD1}">
      <dsp:nvSpPr>
        <dsp:cNvPr id="0" name=""/>
        <dsp:cNvSpPr/>
      </dsp:nvSpPr>
      <dsp:spPr>
        <a:xfrm>
          <a:off x="7801468" y="631258"/>
          <a:ext cx="1281951" cy="12819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147F35-5EBA-4335-9E05-19950056830A}">
      <dsp:nvSpPr>
        <dsp:cNvPr id="0" name=""/>
        <dsp:cNvSpPr/>
      </dsp:nvSpPr>
      <dsp:spPr>
        <a:xfrm>
          <a:off x="7018053" y="2266586"/>
          <a:ext cx="28487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a:t>For 2 hour sessions there will be a 10 minute comfort break</a:t>
          </a:r>
          <a:endParaRPr lang="en-US" sz="1200" kern="1200"/>
        </a:p>
      </dsp:txBody>
      <dsp:txXfrm>
        <a:off x="7018053" y="2266586"/>
        <a:ext cx="284878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8C0BB5-1CC1-4FD8-A727-C2A211473D55}" type="datetimeFigureOut">
              <a:rPr lang="en-US"/>
              <a:t>1/28/2020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C189C-A44E-406C-92C6-19318643DDB6}" type="slidenum">
              <a:rPr lang="en-US"/>
              <a:t>‹#›</a:t>
            </a:fld>
            <a:endParaRPr lang="en-US"/>
          </a:p>
        </p:txBody>
      </p:sp>
    </p:spTree>
    <p:extLst>
      <p:ext uri="{BB962C8B-B14F-4D97-AF65-F5344CB8AC3E}">
        <p14:creationId xmlns:p14="http://schemas.microsoft.com/office/powerpoint/2010/main" val="207728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9F5819A-9408-45F3-868B-45137786B878}"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00632861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78881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F5819A-9408-45F3-868B-45137786B878}"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39317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9F5819A-9408-45F3-868B-45137786B878}"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21937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9F5819A-9408-45F3-868B-45137786B878}" type="datetimeFigureOut">
              <a:rPr lang="en-GB" smtClean="0"/>
              <a:t>28/01/2020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608479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9F5819A-9408-45F3-868B-45137786B878}" type="datetimeFigureOut">
              <a:rPr lang="en-GB" smtClean="0"/>
              <a:t>28/01/2020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562398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F5819A-9408-45F3-868B-45137786B878}" type="datetimeFigureOut">
              <a:rPr lang="en-GB" smtClean="0"/>
              <a:t>28/01/2020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15955000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F5819A-9408-45F3-868B-45137786B878}"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17453618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F5819A-9408-45F3-868B-45137786B878}"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34343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404323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F5819A-9408-45F3-868B-45137786B878}"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782EC-EB94-4873-8710-CF8CBE4859DD}" type="slidenum">
              <a:rPr lang="en-GB" smtClean="0"/>
              <a:t>‹#›</a:t>
            </a:fld>
            <a:endParaRPr lang="en-GB"/>
          </a:p>
        </p:txBody>
      </p:sp>
    </p:spTree>
    <p:extLst>
      <p:ext uri="{BB962C8B-B14F-4D97-AF65-F5344CB8AC3E}">
        <p14:creationId xmlns:p14="http://schemas.microsoft.com/office/powerpoint/2010/main" val="2374508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F5819A-9408-45F3-868B-45137786B878}" type="datetimeFigureOut">
              <a:rPr lang="en-GB" smtClean="0"/>
              <a:t>28/01/2020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D782EC-EB94-4873-8710-CF8CBE4859DD}" type="slidenum">
              <a:rPr lang="en-GB" smtClean="0"/>
              <a:t>‹#›</a:t>
            </a:fld>
            <a:endParaRPr lang="en-GB"/>
          </a:p>
        </p:txBody>
      </p:sp>
    </p:spTree>
    <p:extLst>
      <p:ext uri="{BB962C8B-B14F-4D97-AF65-F5344CB8AC3E}">
        <p14:creationId xmlns:p14="http://schemas.microsoft.com/office/powerpoint/2010/main" val="87409959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mailto:p.doyle@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3moz8oTejQ?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998BDBA-E5FB-46B5-82F6-1A08D53B6F13}"/>
              </a:ext>
            </a:extLst>
          </p:cNvPr>
          <p:cNvSpPr>
            <a:spLocks noGrp="1"/>
          </p:cNvSpPr>
          <p:nvPr>
            <p:ph type="title"/>
          </p:nvPr>
        </p:nvSpPr>
        <p:spPr>
          <a:xfrm>
            <a:off x="640079" y="2053641"/>
            <a:ext cx="3669161" cy="2760098"/>
          </a:xfrm>
        </p:spPr>
        <p:txBody>
          <a:bodyPr>
            <a:normAutofit/>
          </a:bodyPr>
          <a:lstStyle/>
          <a:p>
            <a:r>
              <a:rPr lang="en-US">
                <a:solidFill>
                  <a:srgbClr val="FFFFFF"/>
                </a:solidFill>
                <a:cs typeface="Calibri Light"/>
              </a:rPr>
              <a:t>Evidence Based Policing</a:t>
            </a:r>
            <a:endParaRPr lang="en-US">
              <a:solidFill>
                <a:srgbClr val="FFFFFF"/>
              </a:solidFill>
            </a:endParaRPr>
          </a:p>
        </p:txBody>
      </p:sp>
      <p:sp>
        <p:nvSpPr>
          <p:cNvPr id="3" name="Content Placeholder 2">
            <a:extLst>
              <a:ext uri="{FF2B5EF4-FFF2-40B4-BE49-F238E27FC236}">
                <a16:creationId xmlns:a16="http://schemas.microsoft.com/office/drawing/2014/main" id="{6D7A1ECE-9E76-449C-ACE4-E66C126FFCB8}"/>
              </a:ext>
            </a:extLst>
          </p:cNvPr>
          <p:cNvSpPr>
            <a:spLocks noGrp="1"/>
          </p:cNvSpPr>
          <p:nvPr>
            <p:ph idx="1"/>
          </p:nvPr>
        </p:nvSpPr>
        <p:spPr>
          <a:xfrm>
            <a:off x="6090574" y="801866"/>
            <a:ext cx="5306084" cy="5230634"/>
          </a:xfrm>
        </p:spPr>
        <p:txBody>
          <a:bodyPr anchor="ctr">
            <a:normAutofit fontScale="92500" lnSpcReduction="20000"/>
          </a:bodyPr>
          <a:lstStyle/>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endParaRPr lang="en-US" sz="2400">
              <a:solidFill>
                <a:srgbClr val="000000"/>
              </a:solidFill>
              <a:cs typeface="Calibri"/>
            </a:endParaRPr>
          </a:p>
          <a:p>
            <a:pPr marL="0" indent="0">
              <a:buNone/>
            </a:pPr>
            <a:r>
              <a:rPr lang="en-US" sz="2400">
                <a:solidFill>
                  <a:srgbClr val="000000"/>
                </a:solidFill>
                <a:cs typeface="Calibri"/>
              </a:rPr>
              <a:t>Peter Doyle, M.A.</a:t>
            </a:r>
            <a:endParaRPr lang="en-US">
              <a:cs typeface="Calibri"/>
            </a:endParaRPr>
          </a:p>
        </p:txBody>
      </p:sp>
    </p:spTree>
    <p:extLst>
      <p:ext uri="{BB962C8B-B14F-4D97-AF65-F5344CB8AC3E}">
        <p14:creationId xmlns:p14="http://schemas.microsoft.com/office/powerpoint/2010/main" val="3305667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04F336-729D-4437-A3B6-92781AF0004B}"/>
              </a:ext>
            </a:extLst>
          </p:cNvPr>
          <p:cNvSpPr>
            <a:spLocks noGrp="1"/>
          </p:cNvSpPr>
          <p:nvPr>
            <p:ph type="ctrTitle"/>
          </p:nvPr>
        </p:nvSpPr>
        <p:spPr>
          <a:xfrm>
            <a:off x="838199" y="4525347"/>
            <a:ext cx="6801321" cy="1737360"/>
          </a:xfrm>
        </p:spPr>
        <p:txBody>
          <a:bodyPr anchor="ctr">
            <a:normAutofit/>
          </a:bodyPr>
          <a:lstStyle/>
          <a:p>
            <a:pPr algn="r"/>
            <a:r>
              <a:rPr lang="en-GB"/>
              <a:t>General Information &amp; Ground Rules</a:t>
            </a:r>
          </a:p>
        </p:txBody>
      </p:sp>
      <p:sp>
        <p:nvSpPr>
          <p:cNvPr id="3" name="Subtitle 2">
            <a:extLst>
              <a:ext uri="{FF2B5EF4-FFF2-40B4-BE49-F238E27FC236}">
                <a16:creationId xmlns:a16="http://schemas.microsoft.com/office/drawing/2014/main" id="{784A487F-63F6-47A0-B90A-2D345AEA3326}"/>
              </a:ext>
            </a:extLst>
          </p:cNvPr>
          <p:cNvSpPr>
            <a:spLocks noGrp="1"/>
          </p:cNvSpPr>
          <p:nvPr>
            <p:ph type="subTitle" idx="1"/>
          </p:nvPr>
        </p:nvSpPr>
        <p:spPr>
          <a:xfrm>
            <a:off x="7961258" y="4525347"/>
            <a:ext cx="3258675" cy="1737360"/>
          </a:xfrm>
        </p:spPr>
        <p:txBody>
          <a:bodyPr anchor="ctr">
            <a:normAutofit/>
          </a:bodyPr>
          <a:lstStyle/>
          <a:p>
            <a:pPr algn="l"/>
            <a:endParaRPr lang="en-GB"/>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10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FE12-0FF2-49F5-9BED-994BA1644280}"/>
              </a:ext>
            </a:extLst>
          </p:cNvPr>
          <p:cNvSpPr>
            <a:spLocks noGrp="1"/>
          </p:cNvSpPr>
          <p:nvPr>
            <p:ph type="title"/>
          </p:nvPr>
        </p:nvSpPr>
        <p:spPr>
          <a:xfrm>
            <a:off x="870204" y="606564"/>
            <a:ext cx="10451592" cy="1325563"/>
          </a:xfrm>
        </p:spPr>
        <p:txBody>
          <a:bodyPr anchor="ctr">
            <a:normAutofit/>
          </a:bodyPr>
          <a:lstStyle/>
          <a:p>
            <a:r>
              <a:rPr lang="en-GB"/>
              <a:t>General Information</a:t>
            </a:r>
          </a:p>
        </p:txBody>
      </p:sp>
      <p:sp>
        <p:nvSpPr>
          <p:cNvPr id="10"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38124FF-65FE-4D53-A69D-561BB952C7E3}"/>
              </a:ext>
            </a:extLst>
          </p:cNvPr>
          <p:cNvGraphicFramePr>
            <a:graphicFrameLocks noGrp="1"/>
          </p:cNvGraphicFramePr>
          <p:nvPr>
            <p:ph idx="1"/>
            <p:extLst>
              <p:ext uri="{D42A27DB-BD31-4B8C-83A1-F6EECF244321}">
                <p14:modId xmlns:p14="http://schemas.microsoft.com/office/powerpoint/2010/main" val="1961422912"/>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65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C81B-18C1-4115-8D1F-1E795EEC89AE}"/>
              </a:ext>
            </a:extLst>
          </p:cNvPr>
          <p:cNvSpPr>
            <a:spLocks noGrp="1"/>
          </p:cNvSpPr>
          <p:nvPr>
            <p:ph type="title"/>
          </p:nvPr>
        </p:nvSpPr>
        <p:spPr/>
        <p:txBody>
          <a:bodyPr/>
          <a:lstStyle/>
          <a:p>
            <a:r>
              <a:rPr lang="en-GB"/>
              <a:t>General Information</a:t>
            </a:r>
          </a:p>
        </p:txBody>
      </p:sp>
      <p:sp>
        <p:nvSpPr>
          <p:cNvPr id="3" name="Content Placeholder 2">
            <a:extLst>
              <a:ext uri="{FF2B5EF4-FFF2-40B4-BE49-F238E27FC236}">
                <a16:creationId xmlns:a16="http://schemas.microsoft.com/office/drawing/2014/main" id="{1A2944DD-FF16-4711-B8A7-8A20C51EA44B}"/>
              </a:ext>
            </a:extLst>
          </p:cNvPr>
          <p:cNvSpPr>
            <a:spLocks noGrp="1"/>
          </p:cNvSpPr>
          <p:nvPr>
            <p:ph idx="1"/>
          </p:nvPr>
        </p:nvSpPr>
        <p:spPr/>
        <p:txBody>
          <a:bodyPr vert="horz" lIns="68580" tIns="34290" rIns="68580" bIns="34290" rtlCol="0" anchor="t">
            <a:normAutofit/>
          </a:bodyPr>
          <a:lstStyle/>
          <a:p>
            <a:r>
              <a:rPr lang="en-GB" sz="2000" b="1" dirty="0">
                <a:solidFill>
                  <a:srgbClr val="FF0000"/>
                </a:solidFill>
              </a:rPr>
              <a:t>Your tutorials will vary depending on the flow of the learning, but generally they will be around 1 hour</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Again longer sessions will have a 10 minute comfort break</a:t>
            </a:r>
            <a:endParaRPr lang="en-GB" sz="2000" b="1" dirty="0">
              <a:solidFill>
                <a:srgbClr val="FF0000"/>
              </a:solidFill>
              <a:cs typeface="Calibri"/>
            </a:endParaRPr>
          </a:p>
        </p:txBody>
      </p:sp>
    </p:spTree>
    <p:extLst>
      <p:ext uri="{BB962C8B-B14F-4D97-AF65-F5344CB8AC3E}">
        <p14:creationId xmlns:p14="http://schemas.microsoft.com/office/powerpoint/2010/main" val="211280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10289-5132-41C0-B87D-72DF65B0A186}"/>
              </a:ext>
            </a:extLst>
          </p:cNvPr>
          <p:cNvSpPr>
            <a:spLocks noGrp="1"/>
          </p:cNvSpPr>
          <p:nvPr>
            <p:ph type="title"/>
          </p:nvPr>
        </p:nvSpPr>
        <p:spPr/>
        <p:txBody>
          <a:bodyPr/>
          <a:lstStyle/>
          <a:p>
            <a:r>
              <a:rPr lang="en-GB"/>
              <a:t>General Information</a:t>
            </a:r>
          </a:p>
        </p:txBody>
      </p:sp>
      <p:sp>
        <p:nvSpPr>
          <p:cNvPr id="3" name="Content Placeholder 2">
            <a:extLst>
              <a:ext uri="{FF2B5EF4-FFF2-40B4-BE49-F238E27FC236}">
                <a16:creationId xmlns:a16="http://schemas.microsoft.com/office/drawing/2014/main" id="{1EAA12DC-05E7-40F3-BACA-6094F15F84E6}"/>
              </a:ext>
            </a:extLst>
          </p:cNvPr>
          <p:cNvSpPr>
            <a:spLocks noGrp="1"/>
          </p:cNvSpPr>
          <p:nvPr>
            <p:ph idx="1"/>
          </p:nvPr>
        </p:nvSpPr>
        <p:spPr/>
        <p:txBody>
          <a:bodyPr vert="horz" lIns="91440" tIns="45720" rIns="91440" bIns="45720" rtlCol="0" anchor="t">
            <a:normAutofit/>
          </a:bodyPr>
          <a:lstStyle/>
          <a:p>
            <a:r>
              <a:rPr lang="en-GB" sz="2000" b="1" dirty="0">
                <a:solidFill>
                  <a:srgbClr val="FF0000"/>
                </a:solidFill>
              </a:rPr>
              <a:t>Tutorials will be a mixture of taught sessions, library work and student research, this may include library sessions</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Around week 5 of your modules will involve library-based tutorial in order for me to be available to you for assignment preparation</a:t>
            </a:r>
            <a:endParaRPr lang="en-GB" sz="2000" b="1" dirty="0">
              <a:solidFill>
                <a:srgbClr val="FF0000"/>
              </a:solidFill>
              <a:cs typeface="Calibri"/>
            </a:endParaRPr>
          </a:p>
        </p:txBody>
      </p:sp>
    </p:spTree>
    <p:extLst>
      <p:ext uri="{BB962C8B-B14F-4D97-AF65-F5344CB8AC3E}">
        <p14:creationId xmlns:p14="http://schemas.microsoft.com/office/powerpoint/2010/main" val="3316375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8B33-468C-40A0-980E-35AD4DCE29E1}"/>
              </a:ext>
            </a:extLst>
          </p:cNvPr>
          <p:cNvSpPr>
            <a:spLocks noGrp="1"/>
          </p:cNvSpPr>
          <p:nvPr>
            <p:ph type="title"/>
          </p:nvPr>
        </p:nvSpPr>
        <p:spPr/>
        <p:txBody>
          <a:bodyPr/>
          <a:lstStyle/>
          <a:p>
            <a:pPr algn="ctr"/>
            <a:r>
              <a:rPr lang="en-GB"/>
              <a:t>My availability to you?</a:t>
            </a:r>
          </a:p>
        </p:txBody>
      </p:sp>
      <p:sp>
        <p:nvSpPr>
          <p:cNvPr id="3" name="Content Placeholder 2">
            <a:extLst>
              <a:ext uri="{FF2B5EF4-FFF2-40B4-BE49-F238E27FC236}">
                <a16:creationId xmlns:a16="http://schemas.microsoft.com/office/drawing/2014/main" id="{E36EBCCB-C8A3-48A1-B454-4660E8739308}"/>
              </a:ext>
            </a:extLst>
          </p:cNvPr>
          <p:cNvSpPr>
            <a:spLocks noGrp="1"/>
          </p:cNvSpPr>
          <p:nvPr>
            <p:ph idx="1"/>
          </p:nvPr>
        </p:nvSpPr>
        <p:spPr/>
        <p:txBody>
          <a:bodyPr vert="horz" lIns="91440" tIns="45720" rIns="91440" bIns="45720" rtlCol="0" anchor="t">
            <a:normAutofit/>
          </a:bodyPr>
          <a:lstStyle/>
          <a:p>
            <a:pPr marL="0" indent="0" algn="ctr">
              <a:buNone/>
            </a:pPr>
            <a:endParaRPr lang="en-GB" sz="1800" b="1">
              <a:solidFill>
                <a:srgbClr val="FF0000"/>
              </a:solidFill>
            </a:endParaRPr>
          </a:p>
          <a:p>
            <a:pPr marL="0" indent="0" algn="ctr">
              <a:buNone/>
            </a:pPr>
            <a:endParaRPr lang="en-GB" sz="1800" b="1">
              <a:solidFill>
                <a:srgbClr val="FF0000"/>
              </a:solidFill>
            </a:endParaRPr>
          </a:p>
          <a:p>
            <a:pPr marL="0" indent="0" algn="ctr">
              <a:buNone/>
            </a:pPr>
            <a:r>
              <a:rPr lang="en-GB" sz="2000" b="1" dirty="0">
                <a:solidFill>
                  <a:srgbClr val="FF0000"/>
                </a:solidFill>
              </a:rPr>
              <a:t>I am available to help, advise and assist you with your studies, however please note:</a:t>
            </a:r>
            <a:endParaRPr lang="en-GB" sz="2000" b="1" dirty="0">
              <a:solidFill>
                <a:srgbClr val="FF0000"/>
              </a:solidFill>
              <a:cs typeface="Calibri"/>
            </a:endParaRPr>
          </a:p>
        </p:txBody>
      </p:sp>
    </p:spTree>
    <p:extLst>
      <p:ext uri="{BB962C8B-B14F-4D97-AF65-F5344CB8AC3E}">
        <p14:creationId xmlns:p14="http://schemas.microsoft.com/office/powerpoint/2010/main" val="210826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61EB-A83C-4A40-BEF5-D6D37ACEF53E}"/>
              </a:ext>
            </a:extLst>
          </p:cNvPr>
          <p:cNvSpPr>
            <a:spLocks noGrp="1"/>
          </p:cNvSpPr>
          <p:nvPr>
            <p:ph type="title"/>
          </p:nvPr>
        </p:nvSpPr>
        <p:spPr/>
        <p:txBody>
          <a:bodyPr/>
          <a:lstStyle/>
          <a:p>
            <a:pPr algn="ctr"/>
            <a:r>
              <a:rPr lang="en-GB"/>
              <a:t>My availability to you…</a:t>
            </a:r>
          </a:p>
        </p:txBody>
      </p:sp>
      <p:sp>
        <p:nvSpPr>
          <p:cNvPr id="3" name="Content Placeholder 2">
            <a:extLst>
              <a:ext uri="{FF2B5EF4-FFF2-40B4-BE49-F238E27FC236}">
                <a16:creationId xmlns:a16="http://schemas.microsoft.com/office/drawing/2014/main" id="{50182476-0A4F-43EF-ACD4-CF2CB1A1EDDA}"/>
              </a:ext>
            </a:extLst>
          </p:cNvPr>
          <p:cNvSpPr>
            <a:spLocks noGrp="1"/>
          </p:cNvSpPr>
          <p:nvPr>
            <p:ph idx="1"/>
          </p:nvPr>
        </p:nvSpPr>
        <p:spPr>
          <a:xfrm>
            <a:off x="518616" y="1837234"/>
            <a:ext cx="11007293" cy="3627736"/>
          </a:xfrm>
        </p:spPr>
        <p:txBody>
          <a:bodyPr vert="horz" lIns="91440" tIns="45720" rIns="91440" bIns="45720" rtlCol="0" anchor="t">
            <a:noAutofit/>
          </a:bodyPr>
          <a:lstStyle/>
          <a:p>
            <a:r>
              <a:rPr lang="en-GB" sz="2000" b="1" dirty="0">
                <a:solidFill>
                  <a:srgbClr val="FF0000"/>
                </a:solidFill>
              </a:rPr>
              <a:t>I do not use Facebook – explain.</a:t>
            </a:r>
            <a:endParaRPr lang="en-GB" sz="2000" b="1" dirty="0">
              <a:solidFill>
                <a:srgbClr val="FF0000"/>
              </a:solidFill>
              <a:cs typeface="Calibri"/>
            </a:endParaRPr>
          </a:p>
          <a:p>
            <a:r>
              <a:rPr lang="en-GB" sz="2000" b="1" dirty="0">
                <a:solidFill>
                  <a:srgbClr val="FF0000"/>
                </a:solidFill>
              </a:rPr>
              <a:t>I can be contacted on </a:t>
            </a:r>
            <a:r>
              <a:rPr lang="en-GB" sz="2000" b="1" dirty="0">
                <a:solidFill>
                  <a:srgbClr val="FF0000"/>
                </a:solidFill>
                <a:hlinkClick r:id="rId2"/>
              </a:rPr>
              <a:t>p.doyle@uwtsd.ac.uk</a:t>
            </a:r>
            <a:endParaRPr lang="en-GB" sz="2000" b="1" dirty="0">
              <a:solidFill>
                <a:srgbClr val="FF0000"/>
              </a:solidFill>
              <a:cs typeface="Calibri"/>
            </a:endParaRPr>
          </a:p>
          <a:p>
            <a:r>
              <a:rPr lang="en-GB" sz="2000" b="1" dirty="0">
                <a:solidFill>
                  <a:srgbClr val="FF0000"/>
                </a:solidFill>
              </a:rPr>
              <a:t>I will return your email ASAP but I do not work 24/7</a:t>
            </a:r>
            <a:endParaRPr lang="en-GB" sz="2000" b="1" dirty="0">
              <a:solidFill>
                <a:srgbClr val="FF0000"/>
              </a:solidFill>
              <a:cs typeface="Calibri"/>
            </a:endParaRPr>
          </a:p>
          <a:p>
            <a:r>
              <a:rPr lang="en-GB" sz="2000" b="1" dirty="0">
                <a:solidFill>
                  <a:srgbClr val="FF0000"/>
                </a:solidFill>
              </a:rPr>
              <a:t>Please use your UWTSD email account to contact me.</a:t>
            </a:r>
            <a:endParaRPr lang="en-GB" sz="2000" b="1" dirty="0">
              <a:solidFill>
                <a:srgbClr val="FF0000"/>
              </a:solidFill>
              <a:cs typeface="Calibri"/>
            </a:endParaRPr>
          </a:p>
          <a:p>
            <a:r>
              <a:rPr lang="en-GB" sz="2000" b="1" dirty="0">
                <a:solidFill>
                  <a:srgbClr val="FF0000"/>
                </a:solidFill>
              </a:rPr>
              <a:t>If you have a question during a session – ‘ASK’ if you want to ask at the end of the session this is fine.</a:t>
            </a:r>
            <a:endParaRPr lang="en-GB" sz="2000" b="1" dirty="0">
              <a:solidFill>
                <a:srgbClr val="FF0000"/>
              </a:solidFill>
              <a:cs typeface="Calibri"/>
            </a:endParaRPr>
          </a:p>
          <a:p>
            <a:r>
              <a:rPr lang="en-GB" sz="2000" b="1" dirty="0">
                <a:solidFill>
                  <a:srgbClr val="FF0000"/>
                </a:solidFill>
              </a:rPr>
              <a:t>You will not be embarrassed by asking a question by anyone in the sessions, it is critical that everyone learns together and without any constraints</a:t>
            </a:r>
            <a:endParaRPr lang="en-GB" sz="2000" b="1" dirty="0">
              <a:solidFill>
                <a:srgbClr val="FF0000"/>
              </a:solidFill>
              <a:cs typeface="Calibri"/>
            </a:endParaRPr>
          </a:p>
          <a:p>
            <a:r>
              <a:rPr lang="en-GB" sz="2000" b="1" dirty="0">
                <a:solidFill>
                  <a:srgbClr val="FF0000"/>
                </a:solidFill>
              </a:rPr>
              <a:t>If you have worries or concerns about anything just ask me – don’t suffer in silence there is no need</a:t>
            </a:r>
            <a:endParaRPr lang="en-GB" sz="2000" b="1" dirty="0">
              <a:solidFill>
                <a:srgbClr val="FF0000"/>
              </a:solidFill>
              <a:cs typeface="Calibri"/>
            </a:endParaRPr>
          </a:p>
          <a:p>
            <a:endParaRPr lang="en-GB" sz="2000" b="1" dirty="0">
              <a:solidFill>
                <a:srgbClr val="FF0000"/>
              </a:solidFill>
              <a:cs typeface="Calibri"/>
            </a:endParaRPr>
          </a:p>
          <a:p>
            <a:pPr marL="0" indent="0" algn="ctr">
              <a:buNone/>
            </a:pPr>
            <a:r>
              <a:rPr lang="en-GB" sz="2000" b="1" dirty="0">
                <a:solidFill>
                  <a:srgbClr val="0070C0"/>
                </a:solidFill>
              </a:rPr>
              <a:t>If I am not happy with a given situation I will tell you – equally if your not happy with something tell me, we are in this together!</a:t>
            </a:r>
            <a:endParaRPr lang="en-GB" sz="2000" b="1" dirty="0">
              <a:solidFill>
                <a:srgbClr val="0070C0"/>
              </a:solidFill>
              <a:cs typeface="Calibri"/>
            </a:endParaRPr>
          </a:p>
        </p:txBody>
      </p:sp>
    </p:spTree>
    <p:extLst>
      <p:ext uri="{BB962C8B-B14F-4D97-AF65-F5344CB8AC3E}">
        <p14:creationId xmlns:p14="http://schemas.microsoft.com/office/powerpoint/2010/main" val="3683276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0862-75B6-4334-9CC7-5A38BACD0425}"/>
              </a:ext>
            </a:extLst>
          </p:cNvPr>
          <p:cNvSpPr>
            <a:spLocks noGrp="1"/>
          </p:cNvSpPr>
          <p:nvPr>
            <p:ph type="title"/>
          </p:nvPr>
        </p:nvSpPr>
        <p:spPr/>
        <p:txBody>
          <a:bodyPr/>
          <a:lstStyle/>
          <a:p>
            <a:r>
              <a:rPr lang="en-GB"/>
              <a:t>Attendance</a:t>
            </a:r>
          </a:p>
        </p:txBody>
      </p:sp>
      <p:sp>
        <p:nvSpPr>
          <p:cNvPr id="3" name="Content Placeholder 2">
            <a:extLst>
              <a:ext uri="{FF2B5EF4-FFF2-40B4-BE49-F238E27FC236}">
                <a16:creationId xmlns:a16="http://schemas.microsoft.com/office/drawing/2014/main" id="{625FAB67-AAD7-424C-97C5-7DA347114340}"/>
              </a:ext>
            </a:extLst>
          </p:cNvPr>
          <p:cNvSpPr>
            <a:spLocks noGrp="1"/>
          </p:cNvSpPr>
          <p:nvPr>
            <p:ph idx="1"/>
          </p:nvPr>
        </p:nvSpPr>
        <p:spPr/>
        <p:txBody>
          <a:bodyPr vert="horz" lIns="91440" tIns="45720" rIns="91440" bIns="45720" rtlCol="0" anchor="t">
            <a:normAutofit/>
          </a:bodyPr>
          <a:lstStyle/>
          <a:p>
            <a:r>
              <a:rPr lang="en-GB" sz="2000" b="1" dirty="0">
                <a:solidFill>
                  <a:srgbClr val="FF0000"/>
                </a:solidFill>
              </a:rPr>
              <a:t>Attendance is now being monitored closely and it is essential that you attend sessions</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If you cannot attend let me know the reason before hand</a:t>
            </a:r>
            <a:endParaRPr lang="en-GB" sz="2000" b="1" dirty="0">
              <a:solidFill>
                <a:srgbClr val="FF0000"/>
              </a:solidFill>
              <a:cs typeface="Calibri"/>
            </a:endParaRPr>
          </a:p>
          <a:p>
            <a:endParaRPr lang="en-GB" sz="2000" b="1" dirty="0">
              <a:solidFill>
                <a:srgbClr val="FF0000"/>
              </a:solidFill>
              <a:cs typeface="Calibri"/>
            </a:endParaRPr>
          </a:p>
          <a:p>
            <a:r>
              <a:rPr lang="en-GB" sz="2000" b="1" dirty="0">
                <a:solidFill>
                  <a:srgbClr val="FF0000"/>
                </a:solidFill>
              </a:rPr>
              <a:t>This is not a school it’s a University – what is the difference?</a:t>
            </a:r>
            <a:endParaRPr lang="en-GB" sz="2000" b="1" dirty="0">
              <a:solidFill>
                <a:srgbClr val="FF0000"/>
              </a:solidFill>
              <a:cs typeface="Calibri"/>
            </a:endParaRPr>
          </a:p>
        </p:txBody>
      </p:sp>
    </p:spTree>
    <p:extLst>
      <p:ext uri="{BB962C8B-B14F-4D97-AF65-F5344CB8AC3E}">
        <p14:creationId xmlns:p14="http://schemas.microsoft.com/office/powerpoint/2010/main" val="354081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DA1B4-C9F0-4156-B240-08E8D22C6D47}"/>
              </a:ext>
            </a:extLst>
          </p:cNvPr>
          <p:cNvSpPr>
            <a:spLocks noGrp="1"/>
          </p:cNvSpPr>
          <p:nvPr>
            <p:ph type="title"/>
          </p:nvPr>
        </p:nvSpPr>
        <p:spPr/>
        <p:txBody>
          <a:bodyPr/>
          <a:lstStyle/>
          <a:p>
            <a:r>
              <a:rPr lang="en-GB"/>
              <a:t>Mobile Phones &amp; Social Media</a:t>
            </a:r>
          </a:p>
        </p:txBody>
      </p:sp>
      <p:sp>
        <p:nvSpPr>
          <p:cNvPr id="3" name="Content Placeholder 2">
            <a:extLst>
              <a:ext uri="{FF2B5EF4-FFF2-40B4-BE49-F238E27FC236}">
                <a16:creationId xmlns:a16="http://schemas.microsoft.com/office/drawing/2014/main" id="{D683FF6B-4460-433A-BC90-006F9602AECE}"/>
              </a:ext>
            </a:extLst>
          </p:cNvPr>
          <p:cNvSpPr>
            <a:spLocks noGrp="1"/>
          </p:cNvSpPr>
          <p:nvPr>
            <p:ph idx="1"/>
          </p:nvPr>
        </p:nvSpPr>
        <p:spPr>
          <a:xfrm>
            <a:off x="190500" y="2180679"/>
            <a:ext cx="11053064" cy="2910580"/>
          </a:xfrm>
        </p:spPr>
        <p:txBody>
          <a:bodyPr>
            <a:noAutofit/>
          </a:bodyPr>
          <a:lstStyle/>
          <a:p>
            <a:r>
              <a:rPr lang="en-GB" b="1">
                <a:solidFill>
                  <a:srgbClr val="FF0000"/>
                </a:solidFill>
              </a:rPr>
              <a:t>Please refrain from looking at your mobile phone during sessions – explain….</a:t>
            </a:r>
          </a:p>
          <a:p>
            <a:endParaRPr lang="en-GB" b="1">
              <a:solidFill>
                <a:srgbClr val="FF0000"/>
              </a:solidFill>
            </a:endParaRPr>
          </a:p>
          <a:p>
            <a:r>
              <a:rPr lang="en-GB" b="1">
                <a:solidFill>
                  <a:srgbClr val="FF0000"/>
                </a:solidFill>
              </a:rPr>
              <a:t>I understand that your days can be very busy if you do need to eat during a session please be mindful of your fellow students</a:t>
            </a:r>
          </a:p>
          <a:p>
            <a:endParaRPr lang="en-GB" b="1">
              <a:solidFill>
                <a:srgbClr val="FF0000"/>
              </a:solidFill>
            </a:endParaRPr>
          </a:p>
          <a:p>
            <a:r>
              <a:rPr lang="en-GB" b="1">
                <a:solidFill>
                  <a:srgbClr val="FF0000"/>
                </a:solidFill>
              </a:rPr>
              <a:t>Social media is a fantastic tool, however please stay safe when using it, remember what your ambitions are</a:t>
            </a:r>
          </a:p>
          <a:p>
            <a:endParaRPr lang="en-GB"/>
          </a:p>
          <a:p>
            <a:pPr marL="0" indent="0" algn="ctr">
              <a:buNone/>
            </a:pPr>
            <a:endParaRPr lang="en-GB" b="1"/>
          </a:p>
          <a:p>
            <a:pPr marL="0" indent="0" algn="ctr">
              <a:buNone/>
            </a:pPr>
            <a:r>
              <a:rPr lang="en-GB" b="1">
                <a:solidFill>
                  <a:srgbClr val="0070C0"/>
                </a:solidFill>
              </a:rPr>
              <a:t>Most importantly</a:t>
            </a:r>
          </a:p>
          <a:p>
            <a:pPr marL="0" indent="0" algn="ctr">
              <a:buNone/>
            </a:pPr>
            <a:endParaRPr lang="en-GB" b="1">
              <a:solidFill>
                <a:srgbClr val="0070C0"/>
              </a:solidFill>
            </a:endParaRPr>
          </a:p>
          <a:p>
            <a:pPr marL="0" indent="0" algn="ctr">
              <a:buNone/>
            </a:pPr>
            <a:r>
              <a:rPr lang="en-GB" b="1">
                <a:solidFill>
                  <a:srgbClr val="0070C0"/>
                </a:solidFill>
              </a:rPr>
              <a:t>Get Involved and Enjoy</a:t>
            </a:r>
          </a:p>
        </p:txBody>
      </p:sp>
    </p:spTree>
    <p:extLst>
      <p:ext uri="{BB962C8B-B14F-4D97-AF65-F5344CB8AC3E}">
        <p14:creationId xmlns:p14="http://schemas.microsoft.com/office/powerpoint/2010/main" val="2522383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5AD0-77A4-43BB-8C42-1C468F4B0AD0}"/>
              </a:ext>
            </a:extLst>
          </p:cNvPr>
          <p:cNvSpPr>
            <a:spLocks noGrp="1"/>
          </p:cNvSpPr>
          <p:nvPr>
            <p:ph type="title"/>
          </p:nvPr>
        </p:nvSpPr>
        <p:spPr/>
        <p:txBody>
          <a:bodyPr/>
          <a:lstStyle/>
          <a:p>
            <a:r>
              <a:rPr lang="en-US">
                <a:cs typeface="Calibri Light"/>
              </a:rPr>
              <a:t>Introduction to the module</a:t>
            </a:r>
            <a:endParaRPr lang="en-US"/>
          </a:p>
        </p:txBody>
      </p:sp>
      <p:sp>
        <p:nvSpPr>
          <p:cNvPr id="3" name="Content Placeholder 2">
            <a:extLst>
              <a:ext uri="{FF2B5EF4-FFF2-40B4-BE49-F238E27FC236}">
                <a16:creationId xmlns:a16="http://schemas.microsoft.com/office/drawing/2014/main" id="{1DFA626B-1380-44CA-ACE8-9B598CD221D1}"/>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lgn="ctr">
              <a:buNone/>
            </a:pPr>
            <a:r>
              <a:rPr lang="en-US"/>
              <a:t>Evidence Based Policing?</a:t>
            </a:r>
          </a:p>
          <a:p>
            <a:pPr marL="0" indent="0" algn="ctr">
              <a:buNone/>
            </a:pPr>
            <a:endParaRPr lang="en-US"/>
          </a:p>
          <a:p>
            <a:pPr marL="0" indent="0" algn="ctr">
              <a:buNone/>
            </a:pPr>
            <a:r>
              <a:rPr lang="en-US"/>
              <a:t>What does this mean to you?</a:t>
            </a:r>
          </a:p>
          <a:p>
            <a:pPr marL="0" indent="0">
              <a:buNone/>
            </a:pPr>
            <a:endParaRPr lang="en-US"/>
          </a:p>
          <a:p>
            <a:pPr marL="0" indent="0">
              <a:buNone/>
            </a:pPr>
            <a:endParaRPr lang="en-US"/>
          </a:p>
          <a:p>
            <a:pPr marL="0" indent="0">
              <a:buNone/>
            </a:pPr>
            <a:endParaRPr lang="en-US"/>
          </a:p>
          <a:p>
            <a:pPr marL="0" indent="0" algn="ctr">
              <a:buNone/>
            </a:pPr>
            <a:r>
              <a:rPr lang="en-US">
                <a:solidFill>
                  <a:srgbClr val="FF0000"/>
                </a:solidFill>
              </a:rPr>
              <a:t>Take 10 minutes to consider what it means and then we will discuss</a:t>
            </a:r>
          </a:p>
        </p:txBody>
      </p:sp>
    </p:spTree>
    <p:extLst>
      <p:ext uri="{BB962C8B-B14F-4D97-AF65-F5344CB8AC3E}">
        <p14:creationId xmlns:p14="http://schemas.microsoft.com/office/powerpoint/2010/main" val="2128620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 What will the Module cover?</a:t>
            </a:r>
          </a:p>
        </p:txBody>
      </p:sp>
      <p:sp>
        <p:nvSpPr>
          <p:cNvPr id="3" name="Content Placeholder 2"/>
          <p:cNvSpPr>
            <a:spLocks noGrp="1"/>
          </p:cNvSpPr>
          <p:nvPr>
            <p:ph idx="1"/>
          </p:nvPr>
        </p:nvSpPr>
        <p:spPr/>
        <p:txBody>
          <a:bodyPr/>
          <a:lstStyle/>
          <a:p>
            <a:r>
              <a:rPr lang="en-GB"/>
              <a:t>To explain the concept of Evidence Based Policing (EBP)</a:t>
            </a:r>
          </a:p>
          <a:p>
            <a:r>
              <a:rPr lang="en-GB"/>
              <a:t>Understand the limitations </a:t>
            </a:r>
          </a:p>
          <a:p>
            <a:r>
              <a:rPr lang="en-GB"/>
              <a:t>Evaluate the application of EBP</a:t>
            </a:r>
          </a:p>
          <a:p>
            <a:r>
              <a:rPr lang="en-GB"/>
              <a:t>Learn how to review/evaluate EBP</a:t>
            </a:r>
          </a:p>
          <a:p>
            <a:r>
              <a:rPr lang="en-GB"/>
              <a:t>Identify sources for EBP</a:t>
            </a:r>
          </a:p>
          <a:p>
            <a:r>
              <a:rPr lang="en-GB"/>
              <a:t>Examine what happens on the ground</a:t>
            </a:r>
          </a:p>
          <a:p>
            <a:r>
              <a:rPr lang="en-GB"/>
              <a:t>Look at ‘</a:t>
            </a:r>
            <a:r>
              <a:rPr lang="en-GB" err="1"/>
              <a:t>whats</a:t>
            </a:r>
            <a:r>
              <a:rPr lang="en-GB"/>
              <a:t> the problem – </a:t>
            </a:r>
            <a:r>
              <a:rPr lang="en-GB" err="1"/>
              <a:t>whats</a:t>
            </a:r>
            <a:r>
              <a:rPr lang="en-GB"/>
              <a:t> the solution’</a:t>
            </a:r>
          </a:p>
          <a:p>
            <a:r>
              <a:rPr lang="en-GB"/>
              <a:t>Problem solving techniques</a:t>
            </a:r>
          </a:p>
          <a:p>
            <a:r>
              <a:rPr lang="en-GB"/>
              <a:t>Intervention and resolution models</a:t>
            </a:r>
          </a:p>
        </p:txBody>
      </p:sp>
    </p:spTree>
    <p:extLst>
      <p:ext uri="{BB962C8B-B14F-4D97-AF65-F5344CB8AC3E}">
        <p14:creationId xmlns:p14="http://schemas.microsoft.com/office/powerpoint/2010/main" val="730371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Evidence Based Policing Objectives</a:t>
            </a:r>
          </a:p>
        </p:txBody>
      </p:sp>
      <p:sp>
        <p:nvSpPr>
          <p:cNvPr id="3" name="Content Placeholder 2"/>
          <p:cNvSpPr>
            <a:spLocks noGrp="1"/>
          </p:cNvSpPr>
          <p:nvPr>
            <p:ph sz="half" idx="1"/>
          </p:nvPr>
        </p:nvSpPr>
        <p:spPr/>
        <p:txBody>
          <a:bodyPr/>
          <a:lstStyle/>
          <a:p>
            <a:r>
              <a:rPr lang="en-GB" b="1"/>
              <a:t>Understand the Meaning of the term Evidence Based Policing (EBP)</a:t>
            </a:r>
          </a:p>
          <a:p>
            <a:r>
              <a:rPr lang="en-GB" b="1"/>
              <a:t>To gain an Understanding how EBP can improve ‘policing’ and ‘public safety’, and how it can serve to reduce crime, harm and disorder.</a:t>
            </a:r>
          </a:p>
          <a:p>
            <a:r>
              <a:rPr lang="en-GB" b="1"/>
              <a:t>To evaluate the effectiveness of EBP in comparison with other models of policing. </a:t>
            </a:r>
          </a:p>
          <a:p>
            <a:endParaRPr lang="en-GB"/>
          </a:p>
          <a:p>
            <a:endParaRPr lang="en-GB"/>
          </a:p>
          <a:p>
            <a:pPr marL="0" indent="0">
              <a:buNone/>
            </a:pPr>
            <a:endParaRPr lang="en-GB"/>
          </a:p>
        </p:txBody>
      </p:sp>
      <p:pic>
        <p:nvPicPr>
          <p:cNvPr id="5" name="Content Placeholder 4"/>
          <p:cNvPicPr>
            <a:picLocks noGrp="1" noChangeAspect="1"/>
          </p:cNvPicPr>
          <p:nvPr>
            <p:ph sz="half" idx="2"/>
          </p:nvPr>
        </p:nvPicPr>
        <p:blipFill>
          <a:blip r:embed="rId2"/>
          <a:stretch>
            <a:fillRect/>
          </a:stretch>
        </p:blipFill>
        <p:spPr>
          <a:xfrm>
            <a:off x="6771844" y="1930400"/>
            <a:ext cx="3991837" cy="3881437"/>
          </a:xfrm>
          <a:prstGeom prst="rect">
            <a:avLst/>
          </a:prstGeom>
        </p:spPr>
      </p:pic>
    </p:spTree>
    <p:extLst>
      <p:ext uri="{BB962C8B-B14F-4D97-AF65-F5344CB8AC3E}">
        <p14:creationId xmlns:p14="http://schemas.microsoft.com/office/powerpoint/2010/main" val="2771729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The Word Police…</a:t>
            </a:r>
          </a:p>
        </p:txBody>
      </p:sp>
      <p:sp>
        <p:nvSpPr>
          <p:cNvPr id="6" name="Content Placeholder 5"/>
          <p:cNvSpPr>
            <a:spLocks noGrp="1"/>
          </p:cNvSpPr>
          <p:nvPr>
            <p:ph idx="1"/>
          </p:nvPr>
        </p:nvSpPr>
        <p:spPr/>
        <p:txBody>
          <a:bodyPr/>
          <a:lstStyle/>
          <a:p>
            <a:pPr marL="0" indent="0">
              <a:buNone/>
            </a:pPr>
            <a:r>
              <a:rPr lang="en-GB" sz="2800"/>
              <a:t>The word Police means generally the arrangements made in every civilised country to ensure it’s inhabitants </a:t>
            </a:r>
            <a:r>
              <a:rPr lang="en-GB" sz="2800">
                <a:solidFill>
                  <a:srgbClr val="FF0000"/>
                </a:solidFill>
              </a:rPr>
              <a:t>keep the peace </a:t>
            </a:r>
            <a:r>
              <a:rPr lang="en-GB" sz="2800"/>
              <a:t>and obey the law. The word also denotes the force of peace officers, (or police) employed for this purpose</a:t>
            </a:r>
          </a:p>
          <a:p>
            <a:pPr marL="0" indent="0">
              <a:buNone/>
            </a:pPr>
            <a:r>
              <a:rPr lang="en-GB" sz="2800"/>
              <a:t>(Metropolitan Police 1829).  </a:t>
            </a:r>
          </a:p>
        </p:txBody>
      </p:sp>
    </p:spTree>
    <p:extLst>
      <p:ext uri="{BB962C8B-B14F-4D97-AF65-F5344CB8AC3E}">
        <p14:creationId xmlns:p14="http://schemas.microsoft.com/office/powerpoint/2010/main" val="204787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ABD88-8421-4F35-B02E-58E121B1FE5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BD0B8362-8E64-48E2-BC40-919E26056427}"/>
              </a:ext>
            </a:extLst>
          </p:cNvPr>
          <p:cNvPicPr>
            <a:picLocks noGrp="1" noRot="1" noChangeAspect="1"/>
          </p:cNvPicPr>
          <p:nvPr>
            <p:ph idx="1"/>
            <a:videoFile r:link="rId1"/>
          </p:nvPr>
        </p:nvPicPr>
        <p:blipFill>
          <a:blip r:embed="rId3"/>
          <a:stretch>
            <a:fillRect/>
          </a:stretch>
        </p:blipFill>
        <p:spPr>
          <a:xfrm>
            <a:off x="-56865" y="795"/>
            <a:ext cx="12248864" cy="6863685"/>
          </a:xfrm>
        </p:spPr>
      </p:pic>
    </p:spTree>
    <p:extLst>
      <p:ext uri="{BB962C8B-B14F-4D97-AF65-F5344CB8AC3E}">
        <p14:creationId xmlns:p14="http://schemas.microsoft.com/office/powerpoint/2010/main" val="48969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EBP - A Definition….</a:t>
            </a:r>
          </a:p>
        </p:txBody>
      </p:sp>
      <p:sp>
        <p:nvSpPr>
          <p:cNvPr id="3" name="Content Placeholder 2"/>
          <p:cNvSpPr>
            <a:spLocks noGrp="1"/>
          </p:cNvSpPr>
          <p:nvPr>
            <p:ph sz="half" idx="1"/>
          </p:nvPr>
        </p:nvSpPr>
        <p:spPr/>
        <p:txBody>
          <a:bodyPr>
            <a:normAutofit/>
          </a:bodyPr>
          <a:lstStyle/>
          <a:p>
            <a:pPr marL="0" indent="0">
              <a:buNone/>
            </a:pPr>
            <a:r>
              <a:rPr lang="en-GB" sz="2400"/>
              <a:t>‘Informing policing priorities by weighing the harms of criminality together with data from beyond crime and disorder, in order to focus police resources in furtherance of both crime and harm reduction’. </a:t>
            </a:r>
          </a:p>
          <a:p>
            <a:pPr marL="0" indent="0">
              <a:buNone/>
            </a:pPr>
            <a:r>
              <a:rPr lang="en-GB" sz="2400"/>
              <a:t>(</a:t>
            </a:r>
            <a:r>
              <a:rPr lang="en-GB" sz="2400" err="1"/>
              <a:t>Ratcliffe</a:t>
            </a:r>
            <a:r>
              <a:rPr lang="en-GB" sz="2400"/>
              <a:t> 2015a:3)</a:t>
            </a:r>
          </a:p>
        </p:txBody>
      </p:sp>
      <p:pic>
        <p:nvPicPr>
          <p:cNvPr id="5" name="Content Placeholder 4"/>
          <p:cNvPicPr>
            <a:picLocks noGrp="1" noChangeAspect="1"/>
          </p:cNvPicPr>
          <p:nvPr>
            <p:ph sz="half" idx="2"/>
          </p:nvPr>
        </p:nvPicPr>
        <p:blipFill>
          <a:blip r:embed="rId2"/>
          <a:stretch>
            <a:fillRect/>
          </a:stretch>
        </p:blipFill>
        <p:spPr>
          <a:xfrm>
            <a:off x="7334250" y="3020219"/>
            <a:ext cx="2857500" cy="1962150"/>
          </a:xfrm>
          <a:prstGeom prst="rect">
            <a:avLst/>
          </a:prstGeom>
        </p:spPr>
      </p:pic>
    </p:spTree>
    <p:extLst>
      <p:ext uri="{BB962C8B-B14F-4D97-AF65-F5344CB8AC3E}">
        <p14:creationId xmlns:p14="http://schemas.microsoft.com/office/powerpoint/2010/main" val="3185220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What is evidence-based policing (EBP)?</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800"/>
              <a:t>Evidence-Based Policing (EBP) can be understood as a problem-solving cycle that involves police officers and staff using and creating the best available research evidence to inform or test policing policies, decisions and practices.</a:t>
            </a:r>
          </a:p>
        </p:txBody>
      </p:sp>
    </p:spTree>
    <p:extLst>
      <p:ext uri="{BB962C8B-B14F-4D97-AF65-F5344CB8AC3E}">
        <p14:creationId xmlns:p14="http://schemas.microsoft.com/office/powerpoint/2010/main" val="3623350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4763" y="174171"/>
            <a:ext cx="8596668" cy="999067"/>
          </a:xfrm>
        </p:spPr>
        <p:txBody>
          <a:bodyPr/>
          <a:lstStyle/>
          <a:p>
            <a:r>
              <a:rPr lang="en-GB"/>
              <a:t>Introducing ATLAS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9713" y="1486960"/>
            <a:ext cx="10052173" cy="5003270"/>
          </a:xfrm>
        </p:spPr>
      </p:pic>
    </p:spTree>
    <p:extLst>
      <p:ext uri="{BB962C8B-B14F-4D97-AF65-F5344CB8AC3E}">
        <p14:creationId xmlns:p14="http://schemas.microsoft.com/office/powerpoint/2010/main" val="835713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5163"/>
          </a:xfrm>
        </p:spPr>
        <p:txBody>
          <a:bodyPr>
            <a:normAutofit fontScale="90000"/>
          </a:bodyPr>
          <a:lstStyle/>
          <a:p>
            <a:r>
              <a:rPr lang="en-GB"/>
              <a:t>What does Evidence Based Policing really mean?</a:t>
            </a:r>
            <a:br>
              <a:rPr lang="en-GB"/>
            </a:br>
            <a:endParaRPr lang="en-GB"/>
          </a:p>
        </p:txBody>
      </p:sp>
      <p:sp>
        <p:nvSpPr>
          <p:cNvPr id="3" name="Content Placeholder 2"/>
          <p:cNvSpPr>
            <a:spLocks noGrp="1"/>
          </p:cNvSpPr>
          <p:nvPr>
            <p:ph idx="1"/>
          </p:nvPr>
        </p:nvSpPr>
        <p:spPr>
          <a:xfrm>
            <a:off x="838200" y="1422402"/>
            <a:ext cx="11099800" cy="5240865"/>
          </a:xfrm>
        </p:spPr>
        <p:txBody>
          <a:bodyPr vert="horz" lIns="91440" tIns="45720" rIns="91440" bIns="45720" rtlCol="0" anchor="t">
            <a:normAutofit/>
          </a:bodyPr>
          <a:lstStyle/>
          <a:p>
            <a:pPr marL="0" indent="0" algn="ctr">
              <a:buNone/>
            </a:pPr>
            <a:r>
              <a:rPr lang="en-GB" sz="2400" b="1"/>
              <a:t>‘Using the best available evidence to inform decisions about practices and polices’</a:t>
            </a:r>
          </a:p>
          <a:p>
            <a:pPr marL="0" indent="0">
              <a:buNone/>
            </a:pPr>
            <a:endParaRPr lang="en-GB" sz="2600" b="1"/>
          </a:p>
          <a:p>
            <a:pPr marL="0" indent="0">
              <a:buNone/>
            </a:pPr>
            <a:r>
              <a:rPr lang="en-GB" sz="2600" b="1"/>
              <a:t>ASK  </a:t>
            </a:r>
            <a:r>
              <a:rPr lang="en-GB"/>
              <a:t>       Reflect on practice, build hypotheses</a:t>
            </a:r>
            <a:endParaRPr lang="en-GB">
              <a:cs typeface="Calibri"/>
            </a:endParaRPr>
          </a:p>
          <a:p>
            <a:pPr marL="0" indent="0" algn="ctr">
              <a:buNone/>
            </a:pPr>
            <a:r>
              <a:rPr lang="en-GB" sz="2600" b="1"/>
              <a:t>SHARE</a:t>
            </a:r>
          </a:p>
          <a:p>
            <a:pPr marL="982345" indent="-982345">
              <a:buNone/>
            </a:pPr>
            <a:r>
              <a:rPr lang="en-GB" sz="2600" b="1"/>
              <a:t>TEST</a:t>
            </a:r>
            <a:r>
              <a:rPr lang="en-GB"/>
              <a:t>        Seek to answer the question through rigorous testing (e.g.   experimental   trials, systematic reviews)</a:t>
            </a:r>
            <a:endParaRPr lang="en-GB">
              <a:cs typeface="Calibri"/>
            </a:endParaRPr>
          </a:p>
          <a:p>
            <a:pPr marL="982345" indent="-982345" algn="ctr">
              <a:buNone/>
            </a:pPr>
            <a:r>
              <a:rPr lang="en-GB" sz="2600" b="1"/>
              <a:t>SHARE</a:t>
            </a:r>
            <a:endParaRPr lang="en-GB" sz="2600" b="1">
              <a:cs typeface="Calibri" panose="020F0502020204030204"/>
            </a:endParaRPr>
          </a:p>
          <a:p>
            <a:pPr marL="0" indent="0">
              <a:buNone/>
            </a:pPr>
            <a:r>
              <a:rPr lang="en-GB" sz="2600" b="1"/>
              <a:t>LEARN </a:t>
            </a:r>
            <a:r>
              <a:rPr lang="en-GB"/>
              <a:t>    Find out about ‘what works?’ (or doesn’t…)</a:t>
            </a:r>
          </a:p>
          <a:p>
            <a:pPr marL="0" indent="0" algn="ctr">
              <a:buNone/>
            </a:pPr>
            <a:r>
              <a:rPr lang="en-GB" sz="2600" b="1"/>
              <a:t>SHARE</a:t>
            </a:r>
          </a:p>
          <a:p>
            <a:pPr marL="0" indent="0">
              <a:buNone/>
            </a:pPr>
            <a:r>
              <a:rPr lang="en-GB" sz="2600" b="1"/>
              <a:t>ADAPT  </a:t>
            </a:r>
            <a:r>
              <a:rPr lang="en-GB"/>
              <a:t>   Change policy/practice to reflect findings</a:t>
            </a:r>
          </a:p>
          <a:p>
            <a:pPr marL="0" indent="0">
              <a:buNone/>
            </a:pPr>
            <a:endParaRPr lang="en-GB" sz="2800"/>
          </a:p>
          <a:p>
            <a:endParaRPr lang="en-GB"/>
          </a:p>
          <a:p>
            <a:pPr marL="0" indent="0">
              <a:buNone/>
            </a:pPr>
            <a:endParaRPr lang="en-GB"/>
          </a:p>
        </p:txBody>
      </p:sp>
    </p:spTree>
    <p:extLst>
      <p:ext uri="{BB962C8B-B14F-4D97-AF65-F5344CB8AC3E}">
        <p14:creationId xmlns:p14="http://schemas.microsoft.com/office/powerpoint/2010/main" val="892701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ASK</a:t>
            </a: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r>
              <a:rPr lang="en-GB" sz="2400"/>
              <a:t>The start of the problem-solving cycle involves asking questions that will help to understand a particular problem or area of policing better and then using this understanding to develop a theory (or hypothesis) about the effect of doing things differently.</a:t>
            </a:r>
          </a:p>
        </p:txBody>
      </p:sp>
    </p:spTree>
    <p:extLst>
      <p:ext uri="{BB962C8B-B14F-4D97-AF65-F5344CB8AC3E}">
        <p14:creationId xmlns:p14="http://schemas.microsoft.com/office/powerpoint/2010/main" val="246312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TEST</a:t>
            </a:r>
          </a:p>
        </p:txBody>
      </p:sp>
      <p:sp>
        <p:nvSpPr>
          <p:cNvPr id="3" name="Content Placeholder 2"/>
          <p:cNvSpPr>
            <a:spLocks noGrp="1"/>
          </p:cNvSpPr>
          <p:nvPr>
            <p:ph idx="1"/>
          </p:nvPr>
        </p:nvSpPr>
        <p:spPr>
          <a:xfrm>
            <a:off x="677334" y="1930400"/>
            <a:ext cx="8770571" cy="3960843"/>
          </a:xfrm>
        </p:spPr>
        <p:txBody>
          <a:bodyPr>
            <a:normAutofit fontScale="92500" lnSpcReduction="20000"/>
          </a:bodyPr>
          <a:lstStyle/>
          <a:p>
            <a:pPr marL="0" indent="0">
              <a:buNone/>
            </a:pPr>
            <a:endParaRPr lang="en-GB"/>
          </a:p>
          <a:p>
            <a:pPr marL="0" indent="0">
              <a:buNone/>
            </a:pPr>
            <a:r>
              <a:rPr lang="en-GB" sz="2600"/>
              <a:t>This stage helps you to understand whether your response will achieve the effect that you wanted e.g. reduce antisocial behaviour. </a:t>
            </a:r>
          </a:p>
          <a:p>
            <a:pPr marL="0" indent="0">
              <a:buNone/>
            </a:pPr>
            <a:r>
              <a:rPr lang="en-GB" sz="2600"/>
              <a:t>When testing a new response you need to be clear about what you did (how the response was implemented) and what change you are expecting to see and how this will be measured (the outcome). </a:t>
            </a:r>
          </a:p>
          <a:p>
            <a:pPr marL="0" indent="0">
              <a:buNone/>
            </a:pPr>
            <a:r>
              <a:rPr lang="en-GB" sz="2600"/>
              <a:t>In the example of antisocial behaviour you could measure the number of ASB incidents recorded or number of calls for service. </a:t>
            </a:r>
          </a:p>
        </p:txBody>
      </p:sp>
    </p:spTree>
    <p:extLst>
      <p:ext uri="{BB962C8B-B14F-4D97-AF65-F5344CB8AC3E}">
        <p14:creationId xmlns:p14="http://schemas.microsoft.com/office/powerpoint/2010/main" val="236594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LEARN…..</a:t>
            </a:r>
          </a:p>
        </p:txBody>
      </p:sp>
      <p:sp>
        <p:nvSpPr>
          <p:cNvPr id="3" name="Content Placeholder 2"/>
          <p:cNvSpPr>
            <a:spLocks noGrp="1"/>
          </p:cNvSpPr>
          <p:nvPr>
            <p:ph sz="half" idx="1"/>
          </p:nvPr>
        </p:nvSpPr>
        <p:spPr/>
        <p:txBody>
          <a:bodyPr>
            <a:normAutofit lnSpcReduction="10000"/>
          </a:bodyPr>
          <a:lstStyle/>
          <a:p>
            <a:pPr marL="0" indent="0">
              <a:buNone/>
            </a:pPr>
            <a:r>
              <a:rPr lang="en-GB" sz="2400"/>
              <a:t>Once you have introduced your intervention then you need to measure your outcomes. </a:t>
            </a:r>
          </a:p>
          <a:p>
            <a:pPr marL="0" indent="0">
              <a:buNone/>
            </a:pPr>
            <a:r>
              <a:rPr lang="en-GB" sz="2400"/>
              <a:t>The timing of your measurement will depend on how quickly you think your response will work and this will vary depending on the intervention. </a:t>
            </a:r>
          </a:p>
          <a:p>
            <a:endParaRPr lang="en-GB"/>
          </a:p>
        </p:txBody>
      </p:sp>
      <p:pic>
        <p:nvPicPr>
          <p:cNvPr id="6" name="Content Placeholder 5"/>
          <p:cNvPicPr>
            <a:picLocks noGrp="1" noChangeAspect="1"/>
          </p:cNvPicPr>
          <p:nvPr>
            <p:ph sz="half" idx="2"/>
          </p:nvPr>
        </p:nvPicPr>
        <p:blipFill>
          <a:blip r:embed="rId2"/>
          <a:stretch>
            <a:fillRect/>
          </a:stretch>
        </p:blipFill>
        <p:spPr>
          <a:xfrm>
            <a:off x="5846763" y="2382385"/>
            <a:ext cx="4184650" cy="2409143"/>
          </a:xfrm>
          <a:prstGeom prst="rect">
            <a:avLst/>
          </a:prstGeom>
        </p:spPr>
      </p:pic>
    </p:spTree>
    <p:extLst>
      <p:ext uri="{BB962C8B-B14F-4D97-AF65-F5344CB8AC3E}">
        <p14:creationId xmlns:p14="http://schemas.microsoft.com/office/powerpoint/2010/main" val="1949047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Adapt…..</a:t>
            </a:r>
          </a:p>
        </p:txBody>
      </p:sp>
      <p:sp>
        <p:nvSpPr>
          <p:cNvPr id="3" name="Content Placeholder 2"/>
          <p:cNvSpPr>
            <a:spLocks noGrp="1"/>
          </p:cNvSpPr>
          <p:nvPr>
            <p:ph idx="1"/>
          </p:nvPr>
        </p:nvSpPr>
        <p:spPr/>
        <p:txBody>
          <a:bodyPr>
            <a:normAutofit/>
          </a:bodyPr>
          <a:lstStyle/>
          <a:p>
            <a:pPr marL="0" indent="0">
              <a:buNone/>
            </a:pPr>
            <a:r>
              <a:rPr lang="en-GB" sz="2400"/>
              <a:t>Once you have measured your outcome you should adapt your response to reflect what you found. </a:t>
            </a:r>
          </a:p>
          <a:p>
            <a:pPr marL="0" indent="0">
              <a:buNone/>
            </a:pPr>
            <a:r>
              <a:rPr lang="en-GB" sz="2400"/>
              <a:t>If you find that your intervention isn’t having any effect then you should stop using the resources in this way and use the findings to adapt your understanding of the problem. </a:t>
            </a:r>
          </a:p>
          <a:p>
            <a:pPr marL="0" indent="0">
              <a:buNone/>
            </a:pPr>
            <a:r>
              <a:rPr lang="en-GB" sz="2400"/>
              <a:t>If you find that it is working then you might want to suggest trying it in areas which are experiencing similar problems.</a:t>
            </a:r>
          </a:p>
        </p:txBody>
      </p:sp>
    </p:spTree>
    <p:extLst>
      <p:ext uri="{BB962C8B-B14F-4D97-AF65-F5344CB8AC3E}">
        <p14:creationId xmlns:p14="http://schemas.microsoft.com/office/powerpoint/2010/main" val="6090594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SHARE….</a:t>
            </a:r>
          </a:p>
        </p:txBody>
      </p:sp>
      <p:sp>
        <p:nvSpPr>
          <p:cNvPr id="3" name="Content Placeholder 2"/>
          <p:cNvSpPr>
            <a:spLocks noGrp="1"/>
          </p:cNvSpPr>
          <p:nvPr>
            <p:ph idx="1"/>
          </p:nvPr>
        </p:nvSpPr>
        <p:spPr/>
        <p:txBody>
          <a:bodyPr>
            <a:normAutofit/>
          </a:bodyPr>
          <a:lstStyle/>
          <a:p>
            <a:pPr marL="0" indent="0">
              <a:buNone/>
            </a:pPr>
            <a:endParaRPr lang="en-GB"/>
          </a:p>
          <a:p>
            <a:pPr marL="0" indent="0">
              <a:buNone/>
            </a:pPr>
            <a:r>
              <a:rPr lang="en-GB" sz="2400"/>
              <a:t>At all points in the process you should share, for example, your questions, your plans, your findings, your lessons, your experiences of change – and your new questions! </a:t>
            </a:r>
          </a:p>
          <a:p>
            <a:pPr marL="0" indent="0">
              <a:buNone/>
            </a:pPr>
            <a:r>
              <a:rPr lang="en-GB" sz="2400"/>
              <a:t>By sharing your questions and findings you might identify others trying to tackle similar problems or you can stop somebody using their resources on something you have found doesn’t work.</a:t>
            </a:r>
          </a:p>
        </p:txBody>
      </p:sp>
    </p:spTree>
    <p:extLst>
      <p:ext uri="{BB962C8B-B14F-4D97-AF65-F5344CB8AC3E}">
        <p14:creationId xmlns:p14="http://schemas.microsoft.com/office/powerpoint/2010/main" val="4289155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r>
              <a:rPr lang="en-GB" sz="2400"/>
              <a:t>Another part of using an evidence-based approach is to use the ‘</a:t>
            </a:r>
            <a:r>
              <a:rPr lang="en-GB" sz="2400" b="1"/>
              <a:t>best available</a:t>
            </a:r>
            <a:r>
              <a:rPr lang="en-GB" sz="2400"/>
              <a:t>’ evidence. </a:t>
            </a:r>
          </a:p>
          <a:p>
            <a:r>
              <a:rPr lang="en-GB" sz="2400"/>
              <a:t>‘Best available’ means evidence based on research which is </a:t>
            </a:r>
            <a:r>
              <a:rPr lang="en-GB" sz="2400" b="1"/>
              <a:t>carefully conducted </a:t>
            </a:r>
            <a:r>
              <a:rPr lang="en-GB" sz="2400"/>
              <a:t>and </a:t>
            </a:r>
            <a:r>
              <a:rPr lang="en-GB" sz="2400" b="1"/>
              <a:t>peer reviewed</a:t>
            </a:r>
            <a:r>
              <a:rPr lang="en-GB" sz="2400"/>
              <a:t>, </a:t>
            </a:r>
            <a:r>
              <a:rPr lang="en-GB" sz="2400" b="1"/>
              <a:t>relevant </a:t>
            </a:r>
            <a:r>
              <a:rPr lang="en-GB" sz="2400"/>
              <a:t>and </a:t>
            </a:r>
            <a:r>
              <a:rPr lang="en-GB" sz="2400" b="1"/>
              <a:t>appropriate </a:t>
            </a:r>
            <a:r>
              <a:rPr lang="en-GB" sz="2400"/>
              <a:t>to the question being asked, and </a:t>
            </a:r>
            <a:r>
              <a:rPr lang="en-GB" sz="2400" b="1"/>
              <a:t>transparent </a:t>
            </a:r>
            <a:r>
              <a:rPr lang="en-GB" sz="2400"/>
              <a:t>about how it has reached its conclusions, and about its limitations. </a:t>
            </a:r>
          </a:p>
        </p:txBody>
      </p:sp>
    </p:spTree>
    <p:extLst>
      <p:ext uri="{BB962C8B-B14F-4D97-AF65-F5344CB8AC3E}">
        <p14:creationId xmlns:p14="http://schemas.microsoft.com/office/powerpoint/2010/main" val="16723917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400"/>
              <a:t>Key Points: </a:t>
            </a:r>
          </a:p>
          <a:p>
            <a:pPr marL="0" indent="0">
              <a:buNone/>
            </a:pPr>
            <a:r>
              <a:rPr lang="en-GB" sz="2400"/>
              <a:t>Why a particular piece of research was conducted, </a:t>
            </a:r>
          </a:p>
          <a:p>
            <a:pPr marL="0" indent="0">
              <a:buNone/>
            </a:pPr>
            <a:r>
              <a:rPr lang="en-GB" sz="2400"/>
              <a:t>Why the particular method was chosen, </a:t>
            </a:r>
          </a:p>
          <a:p>
            <a:pPr marL="0" indent="0">
              <a:buNone/>
            </a:pPr>
            <a:r>
              <a:rPr lang="en-GB" sz="2400"/>
              <a:t>What challenges were faced when conducting the research and how these might have affected the findings, </a:t>
            </a:r>
          </a:p>
          <a:p>
            <a:pPr marL="0" indent="0">
              <a:buNone/>
            </a:pPr>
            <a:r>
              <a:rPr lang="en-GB" sz="2400"/>
              <a:t>What analysis was undertaken and why and on what basis the conclusions were made. </a:t>
            </a:r>
          </a:p>
          <a:p>
            <a:pPr marL="0" indent="0">
              <a:buNone/>
            </a:pPr>
            <a:endParaRPr lang="en-GB"/>
          </a:p>
        </p:txBody>
      </p:sp>
    </p:spTree>
    <p:extLst>
      <p:ext uri="{BB962C8B-B14F-4D97-AF65-F5344CB8AC3E}">
        <p14:creationId xmlns:p14="http://schemas.microsoft.com/office/powerpoint/2010/main" val="2552615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sz="2400"/>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p:txBody>
      </p:sp>
    </p:spTree>
    <p:extLst>
      <p:ext uri="{BB962C8B-B14F-4D97-AF65-F5344CB8AC3E}">
        <p14:creationId xmlns:p14="http://schemas.microsoft.com/office/powerpoint/2010/main" val="14953910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do we mean by ‘best available’ evidence? </a:t>
            </a:r>
            <a:br>
              <a:rPr lang="en-GB"/>
            </a:br>
            <a:endParaRPr lang="en-GB"/>
          </a:p>
        </p:txBody>
      </p:sp>
      <p:sp>
        <p:nvSpPr>
          <p:cNvPr id="3" name="Content Placeholder 2"/>
          <p:cNvSpPr>
            <a:spLocks noGrp="1"/>
          </p:cNvSpPr>
          <p:nvPr>
            <p:ph idx="1"/>
          </p:nvPr>
        </p:nvSpPr>
        <p:spPr/>
        <p:txBody>
          <a:bodyPr>
            <a:normAutofit/>
          </a:bodyPr>
          <a:lstStyle/>
          <a:p>
            <a:pPr marL="0" indent="0">
              <a:buNone/>
            </a:pPr>
            <a:r>
              <a:rPr lang="en-GB"/>
              <a:t>1. </a:t>
            </a:r>
            <a:r>
              <a:rPr lang="en-GB" sz="2000"/>
              <a:t>Were the aims and objectives clearly reported? </a:t>
            </a:r>
          </a:p>
          <a:p>
            <a:pPr marL="0" indent="0">
              <a:buNone/>
            </a:pPr>
            <a:r>
              <a:rPr lang="en-GB" sz="2000"/>
              <a:t>2. Was there an adequate description of the context in which the research was carried out (including a rationale for why the study was undertaken)? </a:t>
            </a:r>
          </a:p>
          <a:p>
            <a:pPr marL="0" indent="0">
              <a:buNone/>
            </a:pPr>
            <a:r>
              <a:rPr lang="en-GB" sz="2000"/>
              <a:t>3. Was there an adequate description of the sample used and the methods for how the sample was identified and recruited? </a:t>
            </a:r>
          </a:p>
          <a:p>
            <a:pPr marL="0" indent="0">
              <a:buNone/>
            </a:pPr>
            <a:r>
              <a:rPr lang="en-GB" sz="2000"/>
              <a:t>4. Was there an adequate description of the methods used to collect data? </a:t>
            </a:r>
          </a:p>
          <a:p>
            <a:pPr marL="0" indent="0">
              <a:buNone/>
            </a:pPr>
            <a:r>
              <a:rPr lang="en-GB" sz="2000"/>
              <a:t>5. Was there an adequate description of the methods used to analyse data? </a:t>
            </a:r>
          </a:p>
          <a:p>
            <a:endParaRPr lang="en-GB"/>
          </a:p>
        </p:txBody>
      </p:sp>
    </p:spTree>
    <p:extLst>
      <p:ext uri="{BB962C8B-B14F-4D97-AF65-F5344CB8AC3E}">
        <p14:creationId xmlns:p14="http://schemas.microsoft.com/office/powerpoint/2010/main" val="3291646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EBP</a:t>
            </a:r>
          </a:p>
        </p:txBody>
      </p:sp>
      <p:sp>
        <p:nvSpPr>
          <p:cNvPr id="3" name="Content Placeholder 2"/>
          <p:cNvSpPr>
            <a:spLocks noGrp="1"/>
          </p:cNvSpPr>
          <p:nvPr>
            <p:ph idx="1"/>
          </p:nvPr>
        </p:nvSpPr>
        <p:spPr>
          <a:xfrm>
            <a:off x="420159" y="1660527"/>
            <a:ext cx="8596668" cy="3880773"/>
          </a:xfrm>
        </p:spPr>
        <p:txBody>
          <a:bodyPr/>
          <a:lstStyle/>
          <a:p>
            <a:endParaRPr lang="en-GB"/>
          </a:p>
          <a:p>
            <a:pPr marL="0" indent="0">
              <a:buNone/>
            </a:pPr>
            <a:r>
              <a:rPr lang="en-GB" sz="2400"/>
              <a:t>One goal of modern policing structures is to ensure that strategic and tactical plans and actions are </a:t>
            </a:r>
            <a:r>
              <a:rPr lang="en-GB" sz="2400" i="1"/>
              <a:t>evidence based. </a:t>
            </a:r>
          </a:p>
          <a:p>
            <a:endParaRPr lang="en-GB" sz="2400"/>
          </a:p>
          <a:p>
            <a:pPr marL="0" indent="0">
              <a:buNone/>
            </a:pPr>
            <a:r>
              <a:rPr lang="en-GB" sz="2400"/>
              <a:t>Research is the foundation of </a:t>
            </a:r>
            <a:r>
              <a:rPr lang="en-GB" sz="2400" i="1"/>
              <a:t>evidence based policing </a:t>
            </a:r>
            <a:r>
              <a:rPr lang="en-GB" sz="2400"/>
              <a:t>and projects and police operations are often evaluated by external agencies such as Universities.</a:t>
            </a:r>
          </a:p>
          <a:p>
            <a:endParaRPr lang="en-GB"/>
          </a:p>
        </p:txBody>
      </p:sp>
    </p:spTree>
    <p:extLst>
      <p:ext uri="{BB962C8B-B14F-4D97-AF65-F5344CB8AC3E}">
        <p14:creationId xmlns:p14="http://schemas.microsoft.com/office/powerpoint/2010/main" val="4259775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Functions of EBP</a:t>
            </a:r>
          </a:p>
        </p:txBody>
      </p:sp>
      <p:sp>
        <p:nvSpPr>
          <p:cNvPr id="3" name="Content Placeholder 2"/>
          <p:cNvSpPr>
            <a:spLocks noGrp="1"/>
          </p:cNvSpPr>
          <p:nvPr>
            <p:ph sz="half" idx="1"/>
          </p:nvPr>
        </p:nvSpPr>
        <p:spPr/>
        <p:txBody>
          <a:bodyPr>
            <a:normAutofit/>
          </a:bodyPr>
          <a:lstStyle/>
          <a:p>
            <a:pPr marL="0" indent="0">
              <a:buNone/>
            </a:pPr>
            <a:r>
              <a:rPr lang="en-GB" sz="2400"/>
              <a:t>Research used to target places where police are needed most,</a:t>
            </a:r>
          </a:p>
          <a:p>
            <a:pPr marL="0" indent="0">
              <a:buNone/>
            </a:pPr>
            <a:r>
              <a:rPr lang="en-GB" sz="2400"/>
              <a:t>Evidence tested when deciding on policing ‘tactics’,</a:t>
            </a:r>
          </a:p>
          <a:p>
            <a:pPr marL="0" indent="0">
              <a:buNone/>
            </a:pPr>
            <a:r>
              <a:rPr lang="en-GB" sz="2400"/>
              <a:t>Recognition that policing is not just about crime fighting but also:</a:t>
            </a:r>
          </a:p>
          <a:p>
            <a:endParaRPr lang="en-GB" sz="240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9133" y="2434082"/>
            <a:ext cx="2471769" cy="2107756"/>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9133" y="4400019"/>
            <a:ext cx="3437796" cy="1695981"/>
          </a:xfrm>
          <a:prstGeom prst="rect">
            <a:avLst/>
          </a:prstGeom>
        </p:spPr>
      </p:pic>
    </p:spTree>
    <p:extLst>
      <p:ext uri="{BB962C8B-B14F-4D97-AF65-F5344CB8AC3E}">
        <p14:creationId xmlns:p14="http://schemas.microsoft.com/office/powerpoint/2010/main" val="12940646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Functions of EBP</a:t>
            </a:r>
          </a:p>
        </p:txBody>
      </p:sp>
      <p:sp>
        <p:nvSpPr>
          <p:cNvPr id="3" name="Content Placeholder 2"/>
          <p:cNvSpPr>
            <a:spLocks noGrp="1"/>
          </p:cNvSpPr>
          <p:nvPr>
            <p:ph sz="half" idx="1"/>
          </p:nvPr>
        </p:nvSpPr>
        <p:spPr/>
        <p:txBody>
          <a:bodyPr>
            <a:normAutofit/>
          </a:bodyPr>
          <a:lstStyle/>
          <a:p>
            <a:r>
              <a:rPr lang="en-GB" sz="2400"/>
              <a:t>‘to improve the safety and well being of the people by promoting measures to prevent crime, harm and disorder’</a:t>
            </a:r>
          </a:p>
          <a:p>
            <a:r>
              <a:rPr lang="en-GB" sz="2400"/>
              <a:t>(Independent Police Commission 2015:31)</a:t>
            </a:r>
          </a:p>
        </p:txBody>
      </p:sp>
      <p:pic>
        <p:nvPicPr>
          <p:cNvPr id="5" name="Content Placeholder 4"/>
          <p:cNvPicPr>
            <a:picLocks noGrp="1" noChangeAspect="1"/>
          </p:cNvPicPr>
          <p:nvPr>
            <p:ph sz="half" idx="2"/>
          </p:nvPr>
        </p:nvPicPr>
        <p:blipFill>
          <a:blip r:embed="rId2"/>
          <a:stretch>
            <a:fillRect/>
          </a:stretch>
        </p:blipFill>
        <p:spPr>
          <a:xfrm>
            <a:off x="5981699" y="2586039"/>
            <a:ext cx="5148263" cy="1967706"/>
          </a:xfrm>
          <a:prstGeom prst="rect">
            <a:avLst/>
          </a:prstGeom>
        </p:spPr>
      </p:pic>
    </p:spTree>
    <p:extLst>
      <p:ext uri="{BB962C8B-B14F-4D97-AF65-F5344CB8AC3E}">
        <p14:creationId xmlns:p14="http://schemas.microsoft.com/office/powerpoint/2010/main" val="4158316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Stages of EBP:</a:t>
            </a:r>
            <a:br>
              <a:rPr lang="en-GB" b="1"/>
            </a:br>
            <a:endParaRPr lang="en-GB"/>
          </a:p>
        </p:txBody>
      </p:sp>
      <p:sp>
        <p:nvSpPr>
          <p:cNvPr id="3" name="Content Placeholder 2"/>
          <p:cNvSpPr>
            <a:spLocks noGrp="1"/>
          </p:cNvSpPr>
          <p:nvPr>
            <p:ph sz="half" idx="1"/>
          </p:nvPr>
        </p:nvSpPr>
        <p:spPr>
          <a:xfrm>
            <a:off x="577321" y="1930400"/>
            <a:ext cx="4184035" cy="3880772"/>
          </a:xfrm>
        </p:spPr>
        <p:txBody>
          <a:bodyPr>
            <a:normAutofit lnSpcReduction="10000"/>
          </a:bodyPr>
          <a:lstStyle/>
          <a:p>
            <a:r>
              <a:rPr lang="en-GB" sz="2400"/>
              <a:t>Identify Problem</a:t>
            </a:r>
          </a:p>
          <a:p>
            <a:r>
              <a:rPr lang="en-GB" sz="2400"/>
              <a:t>Define Problem</a:t>
            </a:r>
          </a:p>
          <a:p>
            <a:r>
              <a:rPr lang="en-GB" sz="2400"/>
              <a:t>Understand Problem</a:t>
            </a:r>
          </a:p>
          <a:p>
            <a:r>
              <a:rPr lang="en-GB" sz="2400"/>
              <a:t>Develop Ideas</a:t>
            </a:r>
          </a:p>
          <a:p>
            <a:r>
              <a:rPr lang="en-GB" sz="2400"/>
              <a:t>Identify Opportunities</a:t>
            </a:r>
          </a:p>
          <a:p>
            <a:r>
              <a:rPr lang="en-GB" sz="2400"/>
              <a:t>Plan</a:t>
            </a:r>
          </a:p>
          <a:p>
            <a:r>
              <a:rPr lang="en-GB" sz="2400"/>
              <a:t>Implement</a:t>
            </a:r>
          </a:p>
          <a:p>
            <a:r>
              <a:rPr lang="en-GB" sz="2400"/>
              <a:t>Evaluate</a:t>
            </a:r>
          </a:p>
          <a:p>
            <a:endParaRPr lang="en-GB"/>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96000" y="1829505"/>
            <a:ext cx="4948238" cy="3657776"/>
          </a:xfrm>
        </p:spPr>
      </p:pic>
    </p:spTree>
    <p:extLst>
      <p:ext uri="{BB962C8B-B14F-4D97-AF65-F5344CB8AC3E}">
        <p14:creationId xmlns:p14="http://schemas.microsoft.com/office/powerpoint/2010/main" val="1533671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Collaborative Working:</a:t>
            </a:r>
            <a:br>
              <a:rPr lang="en-GB"/>
            </a:br>
            <a:endParaRPr lang="en-GB"/>
          </a:p>
        </p:txBody>
      </p:sp>
      <p:sp>
        <p:nvSpPr>
          <p:cNvPr id="3" name="Content Placeholder 2"/>
          <p:cNvSpPr>
            <a:spLocks noGrp="1"/>
          </p:cNvSpPr>
          <p:nvPr>
            <p:ph sz="half" idx="1"/>
          </p:nvPr>
        </p:nvSpPr>
        <p:spPr/>
        <p:txBody>
          <a:bodyPr/>
          <a:lstStyle/>
          <a:p>
            <a:endParaRPr lang="en-GB"/>
          </a:p>
          <a:p>
            <a:r>
              <a:rPr lang="en-GB" sz="2400"/>
              <a:t>Local Authorities</a:t>
            </a:r>
          </a:p>
          <a:p>
            <a:r>
              <a:rPr lang="en-GB" sz="2400"/>
              <a:t>Emergency Services</a:t>
            </a:r>
          </a:p>
          <a:p>
            <a:r>
              <a:rPr lang="en-GB" sz="2400"/>
              <a:t>Community</a:t>
            </a:r>
          </a:p>
          <a:p>
            <a:r>
              <a:rPr lang="en-GB" sz="2400"/>
              <a:t>Local businesses</a:t>
            </a:r>
          </a:p>
          <a:p>
            <a:endParaRPr lang="en-GB"/>
          </a:p>
        </p:txBody>
      </p:sp>
      <p:pic>
        <p:nvPicPr>
          <p:cNvPr id="6" name="Content Placeholder 5"/>
          <p:cNvPicPr>
            <a:picLocks noGrp="1" noChangeAspect="1"/>
          </p:cNvPicPr>
          <p:nvPr>
            <p:ph sz="half" idx="2"/>
          </p:nvPr>
        </p:nvPicPr>
        <p:blipFill>
          <a:blip r:embed="rId2"/>
          <a:stretch>
            <a:fillRect/>
          </a:stretch>
        </p:blipFill>
        <p:spPr>
          <a:xfrm>
            <a:off x="6096001" y="1930400"/>
            <a:ext cx="4648200" cy="3255963"/>
          </a:xfrm>
          <a:prstGeom prst="rect">
            <a:avLst/>
          </a:prstGeom>
        </p:spPr>
      </p:pic>
    </p:spTree>
    <p:extLst>
      <p:ext uri="{BB962C8B-B14F-4D97-AF65-F5344CB8AC3E}">
        <p14:creationId xmlns:p14="http://schemas.microsoft.com/office/powerpoint/2010/main" val="2773307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Sources of evidence to inform policing decisions:</a:t>
            </a:r>
            <a:endParaRPr lang="en-GB"/>
          </a:p>
        </p:txBody>
      </p:sp>
      <p:sp>
        <p:nvSpPr>
          <p:cNvPr id="3" name="Content Placeholder 2"/>
          <p:cNvSpPr>
            <a:spLocks noGrp="1"/>
          </p:cNvSpPr>
          <p:nvPr>
            <p:ph sz="half" idx="1"/>
          </p:nvPr>
        </p:nvSpPr>
        <p:spPr/>
        <p:txBody>
          <a:bodyPr/>
          <a:lstStyle/>
          <a:p>
            <a:endParaRPr lang="en-GB"/>
          </a:p>
          <a:p>
            <a:r>
              <a:rPr lang="en-GB" sz="2400"/>
              <a:t>Community</a:t>
            </a:r>
          </a:p>
          <a:p>
            <a:r>
              <a:rPr lang="en-GB" sz="2400"/>
              <a:t>Colleagues</a:t>
            </a:r>
          </a:p>
          <a:p>
            <a:r>
              <a:rPr lang="en-GB" sz="2400"/>
              <a:t>Surveys</a:t>
            </a:r>
          </a:p>
          <a:p>
            <a:r>
              <a:rPr lang="en-GB" sz="2400"/>
              <a:t>Other forces</a:t>
            </a:r>
          </a:p>
          <a:p>
            <a:r>
              <a:rPr lang="en-GB" sz="2400"/>
              <a:t>Other agencies</a:t>
            </a:r>
          </a:p>
          <a:p>
            <a:r>
              <a:rPr lang="en-GB" sz="2400"/>
              <a:t>Universities (research)</a:t>
            </a:r>
          </a:p>
          <a:p>
            <a:endParaRPr lang="en-GB" sz="2400"/>
          </a:p>
        </p:txBody>
      </p:sp>
      <p:pic>
        <p:nvPicPr>
          <p:cNvPr id="5" name="Content Placeholder 4"/>
          <p:cNvPicPr>
            <a:picLocks noGrp="1" noChangeAspect="1"/>
          </p:cNvPicPr>
          <p:nvPr>
            <p:ph sz="half" idx="2"/>
          </p:nvPr>
        </p:nvPicPr>
        <p:blipFill>
          <a:blip r:embed="rId2"/>
          <a:stretch>
            <a:fillRect/>
          </a:stretch>
        </p:blipFill>
        <p:spPr>
          <a:xfrm>
            <a:off x="5829300" y="2528888"/>
            <a:ext cx="4529138" cy="2657475"/>
          </a:xfrm>
          <a:prstGeom prst="rect">
            <a:avLst/>
          </a:prstGeom>
        </p:spPr>
      </p:pic>
    </p:spTree>
    <p:extLst>
      <p:ext uri="{BB962C8B-B14F-4D97-AF65-F5344CB8AC3E}">
        <p14:creationId xmlns:p14="http://schemas.microsoft.com/office/powerpoint/2010/main" val="34631053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Causes for Concern in Policing:</a:t>
            </a:r>
            <a:br>
              <a:rPr lang="en-GB"/>
            </a:br>
            <a:endParaRPr lang="en-GB"/>
          </a:p>
        </p:txBody>
      </p:sp>
      <p:sp>
        <p:nvSpPr>
          <p:cNvPr id="3" name="Content Placeholder 2"/>
          <p:cNvSpPr>
            <a:spLocks noGrp="1"/>
          </p:cNvSpPr>
          <p:nvPr>
            <p:ph sz="half" idx="1"/>
          </p:nvPr>
        </p:nvSpPr>
        <p:spPr/>
        <p:txBody>
          <a:bodyPr/>
          <a:lstStyle/>
          <a:p>
            <a:endParaRPr lang="en-GB"/>
          </a:p>
          <a:p>
            <a:endParaRPr lang="en-GB"/>
          </a:p>
          <a:p>
            <a:r>
              <a:rPr lang="en-GB" sz="2400"/>
              <a:t>ASB</a:t>
            </a:r>
          </a:p>
          <a:p>
            <a:r>
              <a:rPr lang="en-GB" sz="2400"/>
              <a:t>Vulnerable persons</a:t>
            </a:r>
          </a:p>
          <a:p>
            <a:r>
              <a:rPr lang="en-GB" sz="2400"/>
              <a:t>Crime Rates</a:t>
            </a:r>
          </a:p>
          <a:p>
            <a:r>
              <a:rPr lang="en-GB" sz="2400"/>
              <a:t>Fear of Crime</a:t>
            </a:r>
          </a:p>
          <a:p>
            <a:endParaRPr lang="en-GB"/>
          </a:p>
        </p:txBody>
      </p:sp>
      <p:pic>
        <p:nvPicPr>
          <p:cNvPr id="5" name="Content Placeholder 4"/>
          <p:cNvPicPr>
            <a:picLocks noGrp="1" noChangeAspect="1"/>
          </p:cNvPicPr>
          <p:nvPr>
            <p:ph sz="half" idx="2"/>
          </p:nvPr>
        </p:nvPicPr>
        <p:blipFill>
          <a:blip r:embed="rId2"/>
          <a:stretch>
            <a:fillRect/>
          </a:stretch>
        </p:blipFill>
        <p:spPr>
          <a:xfrm>
            <a:off x="6214535" y="2438400"/>
            <a:ext cx="2724816" cy="1490134"/>
          </a:xfrm>
          <a:prstGeom prst="rect">
            <a:avLst/>
          </a:prstGeom>
        </p:spPr>
      </p:pic>
      <p:pic>
        <p:nvPicPr>
          <p:cNvPr id="7" name="Picture 6"/>
          <p:cNvPicPr>
            <a:picLocks noChangeAspect="1"/>
          </p:cNvPicPr>
          <p:nvPr/>
        </p:nvPicPr>
        <p:blipFill>
          <a:blip r:embed="rId3"/>
          <a:stretch>
            <a:fillRect/>
          </a:stretch>
        </p:blipFill>
        <p:spPr>
          <a:xfrm>
            <a:off x="6043418" y="4180458"/>
            <a:ext cx="3067050" cy="1838325"/>
          </a:xfrm>
          <a:prstGeom prst="rect">
            <a:avLst/>
          </a:prstGeom>
        </p:spPr>
      </p:pic>
      <p:pic>
        <p:nvPicPr>
          <p:cNvPr id="6" name="Picture 5"/>
          <p:cNvPicPr>
            <a:picLocks noChangeAspect="1"/>
          </p:cNvPicPr>
          <p:nvPr/>
        </p:nvPicPr>
        <p:blipFill>
          <a:blip r:embed="rId4"/>
          <a:stretch>
            <a:fillRect/>
          </a:stretch>
        </p:blipFill>
        <p:spPr>
          <a:xfrm>
            <a:off x="8334375" y="3034771"/>
            <a:ext cx="2381250" cy="1533525"/>
          </a:xfrm>
          <a:prstGeom prst="rect">
            <a:avLst/>
          </a:prstGeom>
        </p:spPr>
      </p:pic>
    </p:spTree>
    <p:extLst>
      <p:ext uri="{BB962C8B-B14F-4D97-AF65-F5344CB8AC3E}">
        <p14:creationId xmlns:p14="http://schemas.microsoft.com/office/powerpoint/2010/main" val="7697864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“triple-T” Strategy</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sz="2000" b="1"/>
              <a:t>Targeting, Testing, and Tracking. </a:t>
            </a:r>
          </a:p>
          <a:p>
            <a:endParaRPr lang="en-GB" sz="2000"/>
          </a:p>
          <a:p>
            <a:r>
              <a:rPr lang="en-GB" sz="2000"/>
              <a:t>Evidence-based </a:t>
            </a:r>
            <a:r>
              <a:rPr lang="en-GB" sz="2000" b="1"/>
              <a:t>Targeting</a:t>
            </a:r>
            <a:r>
              <a:rPr lang="en-GB" sz="2000"/>
              <a:t> requires systematic ranking and comparison of levels of harm associated with various places, times, people, and situations that policing can lawfully address.</a:t>
            </a:r>
            <a:endParaRPr lang="en-GB"/>
          </a:p>
          <a:p>
            <a:endParaRPr lang="en-GB" sz="2000"/>
          </a:p>
          <a:p>
            <a:r>
              <a:rPr lang="en-GB" sz="2000"/>
              <a:t>Evidence-based </a:t>
            </a:r>
            <a:r>
              <a:rPr lang="en-GB" sz="2000" b="1"/>
              <a:t>Testing</a:t>
            </a:r>
            <a:r>
              <a:rPr lang="en-GB" sz="2000"/>
              <a:t> helps assure that police neither increase crime nor waste money. </a:t>
            </a:r>
            <a:endParaRPr lang="en-GB"/>
          </a:p>
          <a:p>
            <a:endParaRPr lang="en-GB" sz="2000" b="1"/>
          </a:p>
          <a:p>
            <a:r>
              <a:rPr lang="en-GB" sz="2000" b="1"/>
              <a:t>Tracking</a:t>
            </a:r>
            <a:r>
              <a:rPr lang="en-GB" sz="2000"/>
              <a:t> whether police are doing what police leaders decide should be done may grow most rapidly in coming years by the use of GPS records of where police go and body-worn video records of what happens in encounters with citizens.</a:t>
            </a:r>
            <a:endParaRPr lang="en-GB"/>
          </a:p>
        </p:txBody>
      </p:sp>
    </p:spTree>
    <p:extLst>
      <p:ext uri="{BB962C8B-B14F-4D97-AF65-F5344CB8AC3E}">
        <p14:creationId xmlns:p14="http://schemas.microsoft.com/office/powerpoint/2010/main" val="1591964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2958-6EA6-4679-9A6B-8FF869E5615A}"/>
              </a:ext>
            </a:extLst>
          </p:cNvPr>
          <p:cNvSpPr>
            <a:spLocks noGrp="1"/>
          </p:cNvSpPr>
          <p:nvPr>
            <p:ph type="title"/>
          </p:nvPr>
        </p:nvSpPr>
        <p:spPr>
          <a:xfrm>
            <a:off x="678976" y="2833095"/>
            <a:ext cx="10515600" cy="1325563"/>
          </a:xfrm>
        </p:spPr>
        <p:txBody>
          <a:bodyPr/>
          <a:lstStyle/>
          <a:p>
            <a:pPr algn="ctr"/>
            <a:r>
              <a:rPr lang="en-GB" b="1" dirty="0">
                <a:cs typeface="Calibri Light"/>
              </a:rPr>
              <a:t>Why is it important to have empirical evidence of what the problem is?</a:t>
            </a:r>
          </a:p>
        </p:txBody>
      </p:sp>
      <p:sp>
        <p:nvSpPr>
          <p:cNvPr id="3" name="Content Placeholder 2">
            <a:extLst>
              <a:ext uri="{FF2B5EF4-FFF2-40B4-BE49-F238E27FC236}">
                <a16:creationId xmlns:a16="http://schemas.microsoft.com/office/drawing/2014/main" id="{C7619CB8-CE61-4997-8E07-30B69807A815}"/>
              </a:ext>
            </a:extLst>
          </p:cNvPr>
          <p:cNvSpPr>
            <a:spLocks noGrp="1"/>
          </p:cNvSpPr>
          <p:nvPr>
            <p:ph idx="1"/>
          </p:nvPr>
        </p:nvSpPr>
        <p:spPr>
          <a:xfrm flipV="1">
            <a:off x="7764438" y="740605"/>
            <a:ext cx="3589362" cy="1085020"/>
          </a:xfrm>
        </p:spPr>
        <p:txBody>
          <a:bodyPr/>
          <a:lstStyle/>
          <a:p>
            <a:endParaRPr lang="en-GB"/>
          </a:p>
        </p:txBody>
      </p:sp>
    </p:spTree>
    <p:extLst>
      <p:ext uri="{BB962C8B-B14F-4D97-AF65-F5344CB8AC3E}">
        <p14:creationId xmlns:p14="http://schemas.microsoft.com/office/powerpoint/2010/main" val="35713551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After the largst mass shooting in modern US history in Las Vegas the issue o">
            <a:hlinkClick r:id="" action="ppaction://media"/>
            <a:extLst>
              <a:ext uri="{FF2B5EF4-FFF2-40B4-BE49-F238E27FC236}">
                <a16:creationId xmlns:a16="http://schemas.microsoft.com/office/drawing/2014/main" id="{C95227B9-DA7F-4D1E-B7EB-2DBB45385C9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1999" cy="6858000"/>
          </a:xfrm>
        </p:spPr>
      </p:pic>
    </p:spTree>
    <p:extLst>
      <p:ext uri="{BB962C8B-B14F-4D97-AF65-F5344CB8AC3E}">
        <p14:creationId xmlns:p14="http://schemas.microsoft.com/office/powerpoint/2010/main" val="12357133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1AD0-7221-4FE0-B0FC-4DDB5E69F2C9}"/>
              </a:ext>
            </a:extLst>
          </p:cNvPr>
          <p:cNvSpPr>
            <a:spLocks noGrp="1"/>
          </p:cNvSpPr>
          <p:nvPr>
            <p:ph type="title"/>
          </p:nvPr>
        </p:nvSpPr>
        <p:spPr>
          <a:xfrm>
            <a:off x="838200" y="365125"/>
            <a:ext cx="10515600" cy="953030"/>
          </a:xfrm>
        </p:spPr>
        <p:txBody>
          <a:bodyPr/>
          <a:lstStyle/>
          <a:p>
            <a:r>
              <a:rPr lang="en-GB">
                <a:cs typeface="Calibri Light"/>
              </a:rPr>
              <a:t>Next Time</a:t>
            </a:r>
            <a:endParaRPr lang="en-GB"/>
          </a:p>
        </p:txBody>
      </p:sp>
      <p:sp>
        <p:nvSpPr>
          <p:cNvPr id="3" name="Content Placeholder 2">
            <a:extLst>
              <a:ext uri="{FF2B5EF4-FFF2-40B4-BE49-F238E27FC236}">
                <a16:creationId xmlns:a16="http://schemas.microsoft.com/office/drawing/2014/main" id="{7CD9F938-4582-4AD5-8236-A613107F17BA}"/>
              </a:ext>
            </a:extLst>
          </p:cNvPr>
          <p:cNvSpPr>
            <a:spLocks noGrp="1"/>
          </p:cNvSpPr>
          <p:nvPr>
            <p:ph idx="1"/>
          </p:nvPr>
        </p:nvSpPr>
        <p:spPr/>
        <p:txBody>
          <a:bodyPr vert="horz" lIns="91440" tIns="45720" rIns="91440" bIns="45720" rtlCol="0" anchor="t">
            <a:normAutofit/>
          </a:bodyPr>
          <a:lstStyle/>
          <a:p>
            <a:r>
              <a:rPr lang="en-GB">
                <a:cs typeface="Calibri"/>
              </a:rPr>
              <a:t>We will explore EBP further</a:t>
            </a:r>
          </a:p>
          <a:p>
            <a:endParaRPr lang="en-GB">
              <a:cs typeface="Calibri"/>
            </a:endParaRPr>
          </a:p>
          <a:p>
            <a:r>
              <a:rPr lang="en-GB">
                <a:cs typeface="Calibri"/>
              </a:rPr>
              <a:t>We will examine at the College of Policing ethos on the subject</a:t>
            </a:r>
          </a:p>
        </p:txBody>
      </p:sp>
    </p:spTree>
    <p:extLst>
      <p:ext uri="{BB962C8B-B14F-4D97-AF65-F5344CB8AC3E}">
        <p14:creationId xmlns:p14="http://schemas.microsoft.com/office/powerpoint/2010/main" val="10446270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1959" y="2909888"/>
            <a:ext cx="8596668" cy="1320800"/>
          </a:xfrm>
        </p:spPr>
        <p:txBody>
          <a:bodyPr/>
          <a:lstStyle/>
          <a:p>
            <a:r>
              <a:rPr lang="en-GB"/>
              <a:t>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420443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39</Slides>
  <Notes>0</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Evidence Based Policing</vt:lpstr>
      <vt:lpstr>General Information &amp; Ground Rules</vt:lpstr>
      <vt:lpstr>General Information</vt:lpstr>
      <vt:lpstr>General Information</vt:lpstr>
      <vt:lpstr>General Information</vt:lpstr>
      <vt:lpstr>My availability to you?</vt:lpstr>
      <vt:lpstr>My availability to you…</vt:lpstr>
      <vt:lpstr>Attendance</vt:lpstr>
      <vt:lpstr>Mobile Phones &amp; Social Media</vt:lpstr>
      <vt:lpstr>Introduction to the module</vt:lpstr>
      <vt:lpstr>So What will the Module cover?</vt:lpstr>
      <vt:lpstr>Evidence Based Policing Objectives</vt:lpstr>
      <vt:lpstr>The Word Police…</vt:lpstr>
      <vt:lpstr>PowerPoint Presentation</vt:lpstr>
      <vt:lpstr>EBP - A Definition….</vt:lpstr>
      <vt:lpstr>What is evidence-based policing (EBP)? </vt:lpstr>
      <vt:lpstr>Introducing ATLAS</vt:lpstr>
      <vt:lpstr>What does Evidence Based Policing really mean? </vt:lpstr>
      <vt:lpstr>ASK</vt:lpstr>
      <vt:lpstr>TEST</vt:lpstr>
      <vt:lpstr>LEARN…..</vt:lpstr>
      <vt:lpstr>Adapt…..</vt:lpstr>
      <vt:lpstr>SHARE….</vt:lpstr>
      <vt:lpstr>What do we mean by ‘best available’ evidence?  </vt:lpstr>
      <vt:lpstr>What do we mean by ‘best available’ evidence?  </vt:lpstr>
      <vt:lpstr>What do we mean by ‘best available’ evidence?  </vt:lpstr>
      <vt:lpstr>What do we mean by ‘best available’ evidence?  </vt:lpstr>
      <vt:lpstr>EBP</vt:lpstr>
      <vt:lpstr>Functions of EBP</vt:lpstr>
      <vt:lpstr>Functions of EBP</vt:lpstr>
      <vt:lpstr>Stages of EBP: </vt:lpstr>
      <vt:lpstr>Collaborative Working: </vt:lpstr>
      <vt:lpstr>Sources of evidence to inform policing decisions:</vt:lpstr>
      <vt:lpstr>Causes for Concern in Policing: </vt:lpstr>
      <vt:lpstr>The “triple-T” Strategy </vt:lpstr>
      <vt:lpstr>Why is it important to have empirical evidence of what the problem is?</vt:lpstr>
      <vt:lpstr>PowerPoint Presentation</vt:lpstr>
      <vt:lpstr>Next Time</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Modern Policing Evidence Based Policing (EBP)</dc:title>
  <dc:creator>Wynne Jones (Business &amp; Management)</dc:creator>
  <cp:revision>31</cp:revision>
  <dcterms:created xsi:type="dcterms:W3CDTF">2017-09-13T07:20:06Z</dcterms:created>
  <dcterms:modified xsi:type="dcterms:W3CDTF">2020-01-28T14:46:13Z</dcterms:modified>
</cp:coreProperties>
</file>