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10" r:id="rId4"/>
  </p:sldMasterIdLst>
  <p:notesMasterIdLst>
    <p:notesMasterId r:id="rId17"/>
  </p:notesMasterIdLst>
  <p:sldIdLst>
    <p:sldId id="293" r:id="rId5"/>
    <p:sldId id="261" r:id="rId6"/>
    <p:sldId id="308" r:id="rId7"/>
    <p:sldId id="297" r:id="rId8"/>
    <p:sldId id="296" r:id="rId9"/>
    <p:sldId id="309" r:id="rId10"/>
    <p:sldId id="295" r:id="rId11"/>
    <p:sldId id="294" r:id="rId12"/>
    <p:sldId id="304" r:id="rId13"/>
    <p:sldId id="263" r:id="rId14"/>
    <p:sldId id="310" r:id="rId15"/>
    <p:sldId id="31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4F544B-2F36-4AB0-9F17-F6332A78D7FC}" v="29" dt="2025-03-19T18:05:48.916"/>
    <p1510:client id="{F1B2401C-0553-4DBB-BA62-E033DADA8AF3}" v="92" dt="2025-03-18T20:08:18.9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40" autoAdjust="0"/>
    <p:restoredTop sz="48973" autoAdjust="0"/>
  </p:normalViewPr>
  <p:slideViewPr>
    <p:cSldViewPr snapToGrid="0" snapToObjects="1">
      <p:cViewPr varScale="1">
        <p:scale>
          <a:sx n="54" d="100"/>
          <a:sy n="54" d="100"/>
        </p:scale>
        <p:origin x="1479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F58494-3BD0-4C67-BA70-1B0CCDDA731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AAB5EA4-8F91-40FE-A42C-57A20E1F656D}">
      <dgm:prSet/>
      <dgm:spPr/>
      <dgm:t>
        <a:bodyPr/>
        <a:lstStyle/>
        <a:p>
          <a:r>
            <a:rPr lang="en-GB" dirty="0"/>
            <a:t>Builds public trust through unified efforts.</a:t>
          </a:r>
          <a:endParaRPr lang="en-US" dirty="0"/>
        </a:p>
      </dgm:t>
    </dgm:pt>
    <dgm:pt modelId="{B24BBDF7-6B0A-4EC1-A299-203F17CA17F5}" type="parTrans" cxnId="{89C2B7B1-8AEA-4664-A772-273FA0A85B71}">
      <dgm:prSet/>
      <dgm:spPr/>
      <dgm:t>
        <a:bodyPr/>
        <a:lstStyle/>
        <a:p>
          <a:endParaRPr lang="en-US"/>
        </a:p>
      </dgm:t>
    </dgm:pt>
    <dgm:pt modelId="{B994E8F9-B198-40C4-A745-03A3E2466EE1}" type="sibTrans" cxnId="{89C2B7B1-8AEA-4664-A772-273FA0A85B71}">
      <dgm:prSet/>
      <dgm:spPr/>
      <dgm:t>
        <a:bodyPr/>
        <a:lstStyle/>
        <a:p>
          <a:endParaRPr lang="en-US"/>
        </a:p>
      </dgm:t>
    </dgm:pt>
    <dgm:pt modelId="{9884DDA1-359E-4994-A209-B0A0D0E7FC05}">
      <dgm:prSet/>
      <dgm:spPr/>
      <dgm:t>
        <a:bodyPr/>
        <a:lstStyle/>
        <a:p>
          <a:r>
            <a:rPr lang="en-GB" dirty="0"/>
            <a:t>Enhances officer safety during critical situations.</a:t>
          </a:r>
          <a:endParaRPr lang="en-US" dirty="0"/>
        </a:p>
      </dgm:t>
    </dgm:pt>
    <dgm:pt modelId="{28600129-CF52-4831-AC77-D2B9B26F24CC}" type="parTrans" cxnId="{217A2191-7105-49CB-A3E3-65DABE38BE9F}">
      <dgm:prSet/>
      <dgm:spPr/>
      <dgm:t>
        <a:bodyPr/>
        <a:lstStyle/>
        <a:p>
          <a:endParaRPr lang="en-US"/>
        </a:p>
      </dgm:t>
    </dgm:pt>
    <dgm:pt modelId="{D1585555-C471-4DDD-9B4A-6A505467067B}" type="sibTrans" cxnId="{217A2191-7105-49CB-A3E3-65DABE38BE9F}">
      <dgm:prSet/>
      <dgm:spPr/>
      <dgm:t>
        <a:bodyPr/>
        <a:lstStyle/>
        <a:p>
          <a:endParaRPr lang="en-US"/>
        </a:p>
      </dgm:t>
    </dgm:pt>
    <dgm:pt modelId="{A9F8BE61-A6CC-4F68-BB91-2520439F25E0}">
      <dgm:prSet/>
      <dgm:spPr/>
      <dgm:t>
        <a:bodyPr/>
        <a:lstStyle/>
        <a:p>
          <a:r>
            <a:rPr lang="en-US" dirty="0"/>
            <a:t>Builds trust and mutual understanding internally.</a:t>
          </a:r>
        </a:p>
      </dgm:t>
    </dgm:pt>
    <dgm:pt modelId="{AF8744B2-8F5D-4C41-ACCD-071F85908B38}" type="parTrans" cxnId="{C7797A0F-D82E-4B68-BF8E-3E9522CA5220}">
      <dgm:prSet/>
      <dgm:spPr/>
      <dgm:t>
        <a:bodyPr/>
        <a:lstStyle/>
        <a:p>
          <a:endParaRPr lang="en-US"/>
        </a:p>
      </dgm:t>
    </dgm:pt>
    <dgm:pt modelId="{8D8129D2-B3B6-4D1F-9DCA-12D9A1C899A7}" type="sibTrans" cxnId="{C7797A0F-D82E-4B68-BF8E-3E9522CA5220}">
      <dgm:prSet/>
      <dgm:spPr/>
      <dgm:t>
        <a:bodyPr/>
        <a:lstStyle/>
        <a:p>
          <a:endParaRPr lang="en-US"/>
        </a:p>
      </dgm:t>
    </dgm:pt>
    <dgm:pt modelId="{638E9616-008E-4ECD-B1A0-E1FE06829E97}">
      <dgm:prSet/>
      <dgm:spPr/>
      <dgm:t>
        <a:bodyPr/>
        <a:lstStyle/>
        <a:p>
          <a:r>
            <a:rPr lang="en-US" dirty="0"/>
            <a:t>Strengthens coordination between diverse police units.</a:t>
          </a:r>
        </a:p>
      </dgm:t>
    </dgm:pt>
    <dgm:pt modelId="{CC117C66-0A90-451E-8FB0-8AAE4D495E7D}" type="parTrans" cxnId="{9D69B87A-8A20-4622-8024-4EAB06727449}">
      <dgm:prSet/>
      <dgm:spPr/>
      <dgm:t>
        <a:bodyPr/>
        <a:lstStyle/>
        <a:p>
          <a:endParaRPr lang="en-US"/>
        </a:p>
      </dgm:t>
    </dgm:pt>
    <dgm:pt modelId="{A677EDCE-CBC0-4B9C-8981-17AF35F0193B}" type="sibTrans" cxnId="{9D69B87A-8A20-4622-8024-4EAB06727449}">
      <dgm:prSet/>
      <dgm:spPr/>
      <dgm:t>
        <a:bodyPr/>
        <a:lstStyle/>
        <a:p>
          <a:endParaRPr lang="en-US"/>
        </a:p>
      </dgm:t>
    </dgm:pt>
    <dgm:pt modelId="{4E042479-026E-4A58-A078-9667D22E4037}">
      <dgm:prSet/>
      <dgm:spPr/>
      <dgm:t>
        <a:bodyPr/>
        <a:lstStyle/>
        <a:p>
          <a:r>
            <a:rPr lang="en-GB" dirty="0"/>
            <a:t>Supports ethical, efficient, and fair operations.</a:t>
          </a:r>
          <a:endParaRPr lang="en-US" dirty="0"/>
        </a:p>
      </dgm:t>
    </dgm:pt>
    <dgm:pt modelId="{400D1547-3E54-4F8C-A7B0-FE431EB7B81D}" type="parTrans" cxnId="{685EE404-797F-44BA-9EDA-187363A80EF9}">
      <dgm:prSet/>
      <dgm:spPr/>
      <dgm:t>
        <a:bodyPr/>
        <a:lstStyle/>
        <a:p>
          <a:endParaRPr lang="en-US"/>
        </a:p>
      </dgm:t>
    </dgm:pt>
    <dgm:pt modelId="{9AE2D54F-73F0-4FD5-89FD-D483EA914CE8}" type="sibTrans" cxnId="{685EE404-797F-44BA-9EDA-187363A80EF9}">
      <dgm:prSet/>
      <dgm:spPr/>
      <dgm:t>
        <a:bodyPr/>
        <a:lstStyle/>
        <a:p>
          <a:endParaRPr lang="en-US"/>
        </a:p>
      </dgm:t>
    </dgm:pt>
    <dgm:pt modelId="{230FB0D0-9904-457C-A73E-96D59F408BD3}" type="pres">
      <dgm:prSet presAssocID="{4BF58494-3BD0-4C67-BA70-1B0CCDDA731F}" presName="linear" presStyleCnt="0">
        <dgm:presLayoutVars>
          <dgm:animLvl val="lvl"/>
          <dgm:resizeHandles val="exact"/>
        </dgm:presLayoutVars>
      </dgm:prSet>
      <dgm:spPr/>
    </dgm:pt>
    <dgm:pt modelId="{827B068A-F97C-42A3-B7E4-28EF0F89099D}" type="pres">
      <dgm:prSet presAssocID="{EAAB5EA4-8F91-40FE-A42C-57A20E1F656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D32BC0C-AB06-449E-A608-51EED3A258D9}" type="pres">
      <dgm:prSet presAssocID="{B994E8F9-B198-40C4-A745-03A3E2466EE1}" presName="spacer" presStyleCnt="0"/>
      <dgm:spPr/>
    </dgm:pt>
    <dgm:pt modelId="{B0E3F5CB-1517-4298-A721-CD8C51FDB272}" type="pres">
      <dgm:prSet presAssocID="{9884DDA1-359E-4994-A209-B0A0D0E7FC0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B2CC91F-602B-4758-A755-E842DAD58643}" type="pres">
      <dgm:prSet presAssocID="{D1585555-C471-4DDD-9B4A-6A505467067B}" presName="spacer" presStyleCnt="0"/>
      <dgm:spPr/>
    </dgm:pt>
    <dgm:pt modelId="{E47F51FF-20A2-4E15-AA8B-98D4F384398D}" type="pres">
      <dgm:prSet presAssocID="{A9F8BE61-A6CC-4F68-BB91-2520439F25E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3373BE-F8A7-4135-A7A9-9432281AF3CA}" type="pres">
      <dgm:prSet presAssocID="{8D8129D2-B3B6-4D1F-9DCA-12D9A1C899A7}" presName="spacer" presStyleCnt="0"/>
      <dgm:spPr/>
    </dgm:pt>
    <dgm:pt modelId="{F138734F-CF0B-4BA7-AEB4-B4A43AC5F5D3}" type="pres">
      <dgm:prSet presAssocID="{638E9616-008E-4ECD-B1A0-E1FE06829E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964D2E2-D3AE-4249-8E27-25E14E4A3A78}" type="pres">
      <dgm:prSet presAssocID="{A677EDCE-CBC0-4B9C-8981-17AF35F0193B}" presName="spacer" presStyleCnt="0"/>
      <dgm:spPr/>
    </dgm:pt>
    <dgm:pt modelId="{C329B3E3-FFB9-4748-9CBE-0F84ED1EB318}" type="pres">
      <dgm:prSet presAssocID="{4E042479-026E-4A58-A078-9667D22E403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11DBC02-51CF-419C-8F03-3AC579220203}" type="presOf" srcId="{9884DDA1-359E-4994-A209-B0A0D0E7FC05}" destId="{B0E3F5CB-1517-4298-A721-CD8C51FDB272}" srcOrd="0" destOrd="0" presId="urn:microsoft.com/office/officeart/2005/8/layout/vList2"/>
    <dgm:cxn modelId="{685EE404-797F-44BA-9EDA-187363A80EF9}" srcId="{4BF58494-3BD0-4C67-BA70-1B0CCDDA731F}" destId="{4E042479-026E-4A58-A078-9667D22E4037}" srcOrd="4" destOrd="0" parTransId="{400D1547-3E54-4F8C-A7B0-FE431EB7B81D}" sibTransId="{9AE2D54F-73F0-4FD5-89FD-D483EA914CE8}"/>
    <dgm:cxn modelId="{C7797A0F-D82E-4B68-BF8E-3E9522CA5220}" srcId="{4BF58494-3BD0-4C67-BA70-1B0CCDDA731F}" destId="{A9F8BE61-A6CC-4F68-BB91-2520439F25E0}" srcOrd="2" destOrd="0" parTransId="{AF8744B2-8F5D-4C41-ACCD-071F85908B38}" sibTransId="{8D8129D2-B3B6-4D1F-9DCA-12D9A1C899A7}"/>
    <dgm:cxn modelId="{7064181D-10B7-4443-95D6-E63D8653E617}" type="presOf" srcId="{638E9616-008E-4ECD-B1A0-E1FE06829E97}" destId="{F138734F-CF0B-4BA7-AEB4-B4A43AC5F5D3}" srcOrd="0" destOrd="0" presId="urn:microsoft.com/office/officeart/2005/8/layout/vList2"/>
    <dgm:cxn modelId="{4B31E737-F9F9-4F31-8663-6689315A0A93}" type="presOf" srcId="{4BF58494-3BD0-4C67-BA70-1B0CCDDA731F}" destId="{230FB0D0-9904-457C-A73E-96D59F408BD3}" srcOrd="0" destOrd="0" presId="urn:microsoft.com/office/officeart/2005/8/layout/vList2"/>
    <dgm:cxn modelId="{9D69B87A-8A20-4622-8024-4EAB06727449}" srcId="{4BF58494-3BD0-4C67-BA70-1B0CCDDA731F}" destId="{638E9616-008E-4ECD-B1A0-E1FE06829E97}" srcOrd="3" destOrd="0" parTransId="{CC117C66-0A90-451E-8FB0-8AAE4D495E7D}" sibTransId="{A677EDCE-CBC0-4B9C-8981-17AF35F0193B}"/>
    <dgm:cxn modelId="{76E7A582-F7C2-4482-999A-62F5D9DF2E3C}" type="presOf" srcId="{EAAB5EA4-8F91-40FE-A42C-57A20E1F656D}" destId="{827B068A-F97C-42A3-B7E4-28EF0F89099D}" srcOrd="0" destOrd="0" presId="urn:microsoft.com/office/officeart/2005/8/layout/vList2"/>
    <dgm:cxn modelId="{217A2191-7105-49CB-A3E3-65DABE38BE9F}" srcId="{4BF58494-3BD0-4C67-BA70-1B0CCDDA731F}" destId="{9884DDA1-359E-4994-A209-B0A0D0E7FC05}" srcOrd="1" destOrd="0" parTransId="{28600129-CF52-4831-AC77-D2B9B26F24CC}" sibTransId="{D1585555-C471-4DDD-9B4A-6A505467067B}"/>
    <dgm:cxn modelId="{89C2B7B1-8AEA-4664-A772-273FA0A85B71}" srcId="{4BF58494-3BD0-4C67-BA70-1B0CCDDA731F}" destId="{EAAB5EA4-8F91-40FE-A42C-57A20E1F656D}" srcOrd="0" destOrd="0" parTransId="{B24BBDF7-6B0A-4EC1-A299-203F17CA17F5}" sibTransId="{B994E8F9-B198-40C4-A745-03A3E2466EE1}"/>
    <dgm:cxn modelId="{661307D6-7837-4237-A61B-0B3DEDDF47A3}" type="presOf" srcId="{4E042479-026E-4A58-A078-9667D22E4037}" destId="{C329B3E3-FFB9-4748-9CBE-0F84ED1EB318}" srcOrd="0" destOrd="0" presId="urn:microsoft.com/office/officeart/2005/8/layout/vList2"/>
    <dgm:cxn modelId="{22D741F7-E459-459E-B5EE-E7E0EAA49ECF}" type="presOf" srcId="{A9F8BE61-A6CC-4F68-BB91-2520439F25E0}" destId="{E47F51FF-20A2-4E15-AA8B-98D4F384398D}" srcOrd="0" destOrd="0" presId="urn:microsoft.com/office/officeart/2005/8/layout/vList2"/>
    <dgm:cxn modelId="{10C371D5-FB31-4085-9B85-D8E76C13B914}" type="presParOf" srcId="{230FB0D0-9904-457C-A73E-96D59F408BD3}" destId="{827B068A-F97C-42A3-B7E4-28EF0F89099D}" srcOrd="0" destOrd="0" presId="urn:microsoft.com/office/officeart/2005/8/layout/vList2"/>
    <dgm:cxn modelId="{5E83A0A1-8697-40C6-A37C-DE1B00F81C2E}" type="presParOf" srcId="{230FB0D0-9904-457C-A73E-96D59F408BD3}" destId="{BD32BC0C-AB06-449E-A608-51EED3A258D9}" srcOrd="1" destOrd="0" presId="urn:microsoft.com/office/officeart/2005/8/layout/vList2"/>
    <dgm:cxn modelId="{451DBD9E-054F-412B-975F-0FB813666D65}" type="presParOf" srcId="{230FB0D0-9904-457C-A73E-96D59F408BD3}" destId="{B0E3F5CB-1517-4298-A721-CD8C51FDB272}" srcOrd="2" destOrd="0" presId="urn:microsoft.com/office/officeart/2005/8/layout/vList2"/>
    <dgm:cxn modelId="{13DE33E9-EB89-48D0-AFE2-67F09DCEFF61}" type="presParOf" srcId="{230FB0D0-9904-457C-A73E-96D59F408BD3}" destId="{6B2CC91F-602B-4758-A755-E842DAD58643}" srcOrd="3" destOrd="0" presId="urn:microsoft.com/office/officeart/2005/8/layout/vList2"/>
    <dgm:cxn modelId="{D515ABBF-B9EC-4B2D-B918-CB35C903EF66}" type="presParOf" srcId="{230FB0D0-9904-457C-A73E-96D59F408BD3}" destId="{E47F51FF-20A2-4E15-AA8B-98D4F384398D}" srcOrd="4" destOrd="0" presId="urn:microsoft.com/office/officeart/2005/8/layout/vList2"/>
    <dgm:cxn modelId="{D3D65EE6-573F-4525-937E-D40A27CA7611}" type="presParOf" srcId="{230FB0D0-9904-457C-A73E-96D59F408BD3}" destId="{A03373BE-F8A7-4135-A7A9-9432281AF3CA}" srcOrd="5" destOrd="0" presId="urn:microsoft.com/office/officeart/2005/8/layout/vList2"/>
    <dgm:cxn modelId="{64547214-2BDA-4F22-B60D-BA8FEF50E59E}" type="presParOf" srcId="{230FB0D0-9904-457C-A73E-96D59F408BD3}" destId="{F138734F-CF0B-4BA7-AEB4-B4A43AC5F5D3}" srcOrd="6" destOrd="0" presId="urn:microsoft.com/office/officeart/2005/8/layout/vList2"/>
    <dgm:cxn modelId="{E5FF3C0E-8080-4399-8D51-0E9BAF0975DA}" type="presParOf" srcId="{230FB0D0-9904-457C-A73E-96D59F408BD3}" destId="{7964D2E2-D3AE-4249-8E27-25E14E4A3A78}" srcOrd="7" destOrd="0" presId="urn:microsoft.com/office/officeart/2005/8/layout/vList2"/>
    <dgm:cxn modelId="{489949C1-FF0C-44DB-8781-CF79BECCAF18}" type="presParOf" srcId="{230FB0D0-9904-457C-A73E-96D59F408BD3}" destId="{C329B3E3-FFB9-4748-9CBE-0F84ED1EB31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0E0972-4BDC-498C-BFB5-CEE4CA45A79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637574-5B97-447A-A34A-C6A8BE2B44D0}">
      <dgm:prSet/>
      <dgm:spPr/>
      <dgm:t>
        <a:bodyPr/>
        <a:lstStyle/>
        <a:p>
          <a:r>
            <a:rPr lang="en-US"/>
            <a:t>Hierarchies hinder decision-making and collaboration</a:t>
          </a:r>
        </a:p>
      </dgm:t>
    </dgm:pt>
    <dgm:pt modelId="{E799951C-22CB-46C7-A929-20724B5BA352}" type="parTrans" cxnId="{568FD37D-43F7-4596-9FF0-C5B6369B5412}">
      <dgm:prSet/>
      <dgm:spPr/>
      <dgm:t>
        <a:bodyPr/>
        <a:lstStyle/>
        <a:p>
          <a:endParaRPr lang="en-US"/>
        </a:p>
      </dgm:t>
    </dgm:pt>
    <dgm:pt modelId="{DBFD7FAB-BB55-45D8-B060-3B6B9E4E7A07}" type="sibTrans" cxnId="{568FD37D-43F7-4596-9FF0-C5B6369B5412}">
      <dgm:prSet/>
      <dgm:spPr/>
      <dgm:t>
        <a:bodyPr/>
        <a:lstStyle/>
        <a:p>
          <a:endParaRPr lang="en-US"/>
        </a:p>
      </dgm:t>
    </dgm:pt>
    <dgm:pt modelId="{A978E6A9-95C7-4ED9-9A9C-15352DAFF6A1}">
      <dgm:prSet/>
      <dgm:spPr/>
      <dgm:t>
        <a:bodyPr/>
        <a:lstStyle/>
        <a:p>
          <a:r>
            <a:rPr lang="en-US"/>
            <a:t>Resource scarcity limits effective joint efforts</a:t>
          </a:r>
        </a:p>
      </dgm:t>
    </dgm:pt>
    <dgm:pt modelId="{EC64142D-F2B5-407A-B599-2C0C6ED18DE3}" type="parTrans" cxnId="{7E0D3482-AF0B-4AE6-8470-6C1618EDAB3A}">
      <dgm:prSet/>
      <dgm:spPr/>
      <dgm:t>
        <a:bodyPr/>
        <a:lstStyle/>
        <a:p>
          <a:endParaRPr lang="en-US"/>
        </a:p>
      </dgm:t>
    </dgm:pt>
    <dgm:pt modelId="{848303B7-097F-4B68-8081-6730C32F92E5}" type="sibTrans" cxnId="{7E0D3482-AF0B-4AE6-8470-6C1618EDAB3A}">
      <dgm:prSet/>
      <dgm:spPr/>
      <dgm:t>
        <a:bodyPr/>
        <a:lstStyle/>
        <a:p>
          <a:endParaRPr lang="en-US"/>
        </a:p>
      </dgm:t>
    </dgm:pt>
    <dgm:pt modelId="{3EF487BC-AAFB-4142-A17E-05C45BC1B5BF}">
      <dgm:prSet/>
      <dgm:spPr/>
      <dgm:t>
        <a:bodyPr/>
        <a:lstStyle/>
        <a:p>
          <a:r>
            <a:rPr lang="en-US"/>
            <a:t>Communication gaps disrupt critical police responses</a:t>
          </a:r>
        </a:p>
      </dgm:t>
    </dgm:pt>
    <dgm:pt modelId="{BA188F93-5589-4C1D-9012-EC2508E85CE6}" type="parTrans" cxnId="{A2415CF8-E483-41D4-A50E-889C4CDB36DB}">
      <dgm:prSet/>
      <dgm:spPr/>
      <dgm:t>
        <a:bodyPr/>
        <a:lstStyle/>
        <a:p>
          <a:endParaRPr lang="en-US"/>
        </a:p>
      </dgm:t>
    </dgm:pt>
    <dgm:pt modelId="{2FCFC267-7CE7-4153-9DA7-5A7C4883D3FE}" type="sibTrans" cxnId="{A2415CF8-E483-41D4-A50E-889C4CDB36DB}">
      <dgm:prSet/>
      <dgm:spPr/>
      <dgm:t>
        <a:bodyPr/>
        <a:lstStyle/>
        <a:p>
          <a:endParaRPr lang="en-US"/>
        </a:p>
      </dgm:t>
    </dgm:pt>
    <dgm:pt modelId="{9F60F094-7274-491B-8890-681C30CE99E7}">
      <dgm:prSet/>
      <dgm:spPr/>
      <dgm:t>
        <a:bodyPr/>
        <a:lstStyle/>
        <a:p>
          <a:r>
            <a:rPr lang="en-US"/>
            <a:t>Conflicting priorities create operational inefficiencies</a:t>
          </a:r>
        </a:p>
      </dgm:t>
    </dgm:pt>
    <dgm:pt modelId="{02189390-CFE0-4AFC-B936-D36CF8064BDF}" type="parTrans" cxnId="{F1854C30-3D47-4F65-B578-66868CAEB10A}">
      <dgm:prSet/>
      <dgm:spPr/>
      <dgm:t>
        <a:bodyPr/>
        <a:lstStyle/>
        <a:p>
          <a:endParaRPr lang="en-US"/>
        </a:p>
      </dgm:t>
    </dgm:pt>
    <dgm:pt modelId="{737F2384-8DDD-413A-8DFA-B174E3753EB8}" type="sibTrans" cxnId="{F1854C30-3D47-4F65-B578-66868CAEB10A}">
      <dgm:prSet/>
      <dgm:spPr/>
      <dgm:t>
        <a:bodyPr/>
        <a:lstStyle/>
        <a:p>
          <a:endParaRPr lang="en-US"/>
        </a:p>
      </dgm:t>
    </dgm:pt>
    <dgm:pt modelId="{9F1E9EDD-6C53-424A-9CF8-A0BFAC7ED81D}">
      <dgm:prSet/>
      <dgm:spPr/>
      <dgm:t>
        <a:bodyPr/>
        <a:lstStyle/>
        <a:p>
          <a:r>
            <a:rPr lang="en-US" dirty="0"/>
            <a:t>Resistance to change impedes procedural updates</a:t>
          </a:r>
        </a:p>
      </dgm:t>
    </dgm:pt>
    <dgm:pt modelId="{3A8C6623-9B61-470A-A31F-69DDA502F1D1}" type="parTrans" cxnId="{177B1D97-3733-46D9-B2D7-C02BD4753CB9}">
      <dgm:prSet/>
      <dgm:spPr/>
      <dgm:t>
        <a:bodyPr/>
        <a:lstStyle/>
        <a:p>
          <a:endParaRPr lang="en-US"/>
        </a:p>
      </dgm:t>
    </dgm:pt>
    <dgm:pt modelId="{C27E35CF-712B-405D-A9C3-1ADB628FD796}" type="sibTrans" cxnId="{177B1D97-3733-46D9-B2D7-C02BD4753CB9}">
      <dgm:prSet/>
      <dgm:spPr/>
      <dgm:t>
        <a:bodyPr/>
        <a:lstStyle/>
        <a:p>
          <a:endParaRPr lang="en-US"/>
        </a:p>
      </dgm:t>
    </dgm:pt>
    <dgm:pt modelId="{679CCE89-D404-4246-9481-860F80CAA1CF}">
      <dgm:prSet/>
      <dgm:spPr/>
      <dgm:t>
        <a:bodyPr/>
        <a:lstStyle/>
        <a:p>
          <a:r>
            <a:rPr lang="en-US" dirty="0"/>
            <a:t>Cultural differences challenge team adaptability</a:t>
          </a:r>
        </a:p>
      </dgm:t>
    </dgm:pt>
    <dgm:pt modelId="{BD01CFFC-3C2C-43E0-BB6C-05FF120DC910}" type="parTrans" cxnId="{3D2AEF09-8119-45E1-887B-E3E0408296FB}">
      <dgm:prSet/>
      <dgm:spPr/>
      <dgm:t>
        <a:bodyPr/>
        <a:lstStyle/>
        <a:p>
          <a:endParaRPr lang="en-US"/>
        </a:p>
      </dgm:t>
    </dgm:pt>
    <dgm:pt modelId="{B778C1C1-DFD6-44F3-B11C-8B6B2062D863}" type="sibTrans" cxnId="{3D2AEF09-8119-45E1-887B-E3E0408296FB}">
      <dgm:prSet/>
      <dgm:spPr/>
      <dgm:t>
        <a:bodyPr/>
        <a:lstStyle/>
        <a:p>
          <a:endParaRPr lang="en-US"/>
        </a:p>
      </dgm:t>
    </dgm:pt>
    <dgm:pt modelId="{CC54B428-39DA-463E-AC7E-44BB819211D7}" type="pres">
      <dgm:prSet presAssocID="{DA0E0972-4BDC-498C-BFB5-CEE4CA45A791}" presName="vert0" presStyleCnt="0">
        <dgm:presLayoutVars>
          <dgm:dir/>
          <dgm:animOne val="branch"/>
          <dgm:animLvl val="lvl"/>
        </dgm:presLayoutVars>
      </dgm:prSet>
      <dgm:spPr/>
    </dgm:pt>
    <dgm:pt modelId="{F2862073-082D-4F12-8FE5-BAD8AF35CEE4}" type="pres">
      <dgm:prSet presAssocID="{E9637574-5B97-447A-A34A-C6A8BE2B44D0}" presName="thickLine" presStyleLbl="alignNode1" presStyleIdx="0" presStyleCnt="6"/>
      <dgm:spPr/>
    </dgm:pt>
    <dgm:pt modelId="{DC460E3F-1A88-4AA5-8448-DF34373BC9C9}" type="pres">
      <dgm:prSet presAssocID="{E9637574-5B97-447A-A34A-C6A8BE2B44D0}" presName="horz1" presStyleCnt="0"/>
      <dgm:spPr/>
    </dgm:pt>
    <dgm:pt modelId="{8C6D0A7C-C425-4E3D-BB74-467689F78F40}" type="pres">
      <dgm:prSet presAssocID="{E9637574-5B97-447A-A34A-C6A8BE2B44D0}" presName="tx1" presStyleLbl="revTx" presStyleIdx="0" presStyleCnt="6"/>
      <dgm:spPr/>
    </dgm:pt>
    <dgm:pt modelId="{A8FFD4D4-D0BD-4130-939D-DC950236380E}" type="pres">
      <dgm:prSet presAssocID="{E9637574-5B97-447A-A34A-C6A8BE2B44D0}" presName="vert1" presStyleCnt="0"/>
      <dgm:spPr/>
    </dgm:pt>
    <dgm:pt modelId="{4B98CCC2-D09D-4764-B52B-38829E8B5A08}" type="pres">
      <dgm:prSet presAssocID="{A978E6A9-95C7-4ED9-9A9C-15352DAFF6A1}" presName="thickLine" presStyleLbl="alignNode1" presStyleIdx="1" presStyleCnt="6"/>
      <dgm:spPr/>
    </dgm:pt>
    <dgm:pt modelId="{9901F0E9-7E37-45D1-AB68-9A743DB2CA1F}" type="pres">
      <dgm:prSet presAssocID="{A978E6A9-95C7-4ED9-9A9C-15352DAFF6A1}" presName="horz1" presStyleCnt="0"/>
      <dgm:spPr/>
    </dgm:pt>
    <dgm:pt modelId="{98CE55AF-1C01-41F4-89CF-D287A6117E0A}" type="pres">
      <dgm:prSet presAssocID="{A978E6A9-95C7-4ED9-9A9C-15352DAFF6A1}" presName="tx1" presStyleLbl="revTx" presStyleIdx="1" presStyleCnt="6"/>
      <dgm:spPr/>
    </dgm:pt>
    <dgm:pt modelId="{80D97053-6C15-42E6-B409-332CE9C53D9A}" type="pres">
      <dgm:prSet presAssocID="{A978E6A9-95C7-4ED9-9A9C-15352DAFF6A1}" presName="vert1" presStyleCnt="0"/>
      <dgm:spPr/>
    </dgm:pt>
    <dgm:pt modelId="{3011C5FC-AC54-4FF4-AF61-87CE9CF1D0C6}" type="pres">
      <dgm:prSet presAssocID="{3EF487BC-AAFB-4142-A17E-05C45BC1B5BF}" presName="thickLine" presStyleLbl="alignNode1" presStyleIdx="2" presStyleCnt="6"/>
      <dgm:spPr/>
    </dgm:pt>
    <dgm:pt modelId="{59FD2523-8C5F-45E2-A06B-A84FDDB556C6}" type="pres">
      <dgm:prSet presAssocID="{3EF487BC-AAFB-4142-A17E-05C45BC1B5BF}" presName="horz1" presStyleCnt="0"/>
      <dgm:spPr/>
    </dgm:pt>
    <dgm:pt modelId="{7A5B0E9D-8AEE-4D5B-8C61-32C7C2163144}" type="pres">
      <dgm:prSet presAssocID="{3EF487BC-AAFB-4142-A17E-05C45BC1B5BF}" presName="tx1" presStyleLbl="revTx" presStyleIdx="2" presStyleCnt="6"/>
      <dgm:spPr/>
    </dgm:pt>
    <dgm:pt modelId="{60C63643-694F-4693-9127-69DCB85373D0}" type="pres">
      <dgm:prSet presAssocID="{3EF487BC-AAFB-4142-A17E-05C45BC1B5BF}" presName="vert1" presStyleCnt="0"/>
      <dgm:spPr/>
    </dgm:pt>
    <dgm:pt modelId="{AE50A2B2-4FC1-4DEB-8303-073DDA04CEAF}" type="pres">
      <dgm:prSet presAssocID="{9F60F094-7274-491B-8890-681C30CE99E7}" presName="thickLine" presStyleLbl="alignNode1" presStyleIdx="3" presStyleCnt="6"/>
      <dgm:spPr/>
    </dgm:pt>
    <dgm:pt modelId="{F3CC2074-1D4D-46A6-B343-3DCC4536159D}" type="pres">
      <dgm:prSet presAssocID="{9F60F094-7274-491B-8890-681C30CE99E7}" presName="horz1" presStyleCnt="0"/>
      <dgm:spPr/>
    </dgm:pt>
    <dgm:pt modelId="{5C33FB11-F3FC-44AF-923C-46BE3E5AB121}" type="pres">
      <dgm:prSet presAssocID="{9F60F094-7274-491B-8890-681C30CE99E7}" presName="tx1" presStyleLbl="revTx" presStyleIdx="3" presStyleCnt="6"/>
      <dgm:spPr/>
    </dgm:pt>
    <dgm:pt modelId="{F0748B60-0FB1-4941-AF81-73E2565C4880}" type="pres">
      <dgm:prSet presAssocID="{9F60F094-7274-491B-8890-681C30CE99E7}" presName="vert1" presStyleCnt="0"/>
      <dgm:spPr/>
    </dgm:pt>
    <dgm:pt modelId="{52F7C248-4504-49D9-93F2-36FC1303931D}" type="pres">
      <dgm:prSet presAssocID="{9F1E9EDD-6C53-424A-9CF8-A0BFAC7ED81D}" presName="thickLine" presStyleLbl="alignNode1" presStyleIdx="4" presStyleCnt="6"/>
      <dgm:spPr/>
    </dgm:pt>
    <dgm:pt modelId="{1431F9DF-9DEB-4249-B0AC-B27BA75219A6}" type="pres">
      <dgm:prSet presAssocID="{9F1E9EDD-6C53-424A-9CF8-A0BFAC7ED81D}" presName="horz1" presStyleCnt="0"/>
      <dgm:spPr/>
    </dgm:pt>
    <dgm:pt modelId="{C3FE536C-0465-435C-B89B-021C8DCD6854}" type="pres">
      <dgm:prSet presAssocID="{9F1E9EDD-6C53-424A-9CF8-A0BFAC7ED81D}" presName="tx1" presStyleLbl="revTx" presStyleIdx="4" presStyleCnt="6"/>
      <dgm:spPr/>
    </dgm:pt>
    <dgm:pt modelId="{E3D01435-E608-4127-89A9-7F2F72E0822C}" type="pres">
      <dgm:prSet presAssocID="{9F1E9EDD-6C53-424A-9CF8-A0BFAC7ED81D}" presName="vert1" presStyleCnt="0"/>
      <dgm:spPr/>
    </dgm:pt>
    <dgm:pt modelId="{DF5E169D-C4AF-4158-83D9-3603E23F2293}" type="pres">
      <dgm:prSet presAssocID="{679CCE89-D404-4246-9481-860F80CAA1CF}" presName="thickLine" presStyleLbl="alignNode1" presStyleIdx="5" presStyleCnt="6"/>
      <dgm:spPr/>
    </dgm:pt>
    <dgm:pt modelId="{F27D03F8-A217-448D-9B3C-0E200071D09F}" type="pres">
      <dgm:prSet presAssocID="{679CCE89-D404-4246-9481-860F80CAA1CF}" presName="horz1" presStyleCnt="0"/>
      <dgm:spPr/>
    </dgm:pt>
    <dgm:pt modelId="{5C0EEB39-0B5C-48A0-B8CE-26DDFC6D0012}" type="pres">
      <dgm:prSet presAssocID="{679CCE89-D404-4246-9481-860F80CAA1CF}" presName="tx1" presStyleLbl="revTx" presStyleIdx="5" presStyleCnt="6"/>
      <dgm:spPr/>
    </dgm:pt>
    <dgm:pt modelId="{3D696078-2F68-43C9-96BF-13D31E40C05B}" type="pres">
      <dgm:prSet presAssocID="{679CCE89-D404-4246-9481-860F80CAA1CF}" presName="vert1" presStyleCnt="0"/>
      <dgm:spPr/>
    </dgm:pt>
  </dgm:ptLst>
  <dgm:cxnLst>
    <dgm:cxn modelId="{419AAC04-108C-41E1-932D-2822B6F5C7D1}" type="presOf" srcId="{E9637574-5B97-447A-A34A-C6A8BE2B44D0}" destId="{8C6D0A7C-C425-4E3D-BB74-467689F78F40}" srcOrd="0" destOrd="0" presId="urn:microsoft.com/office/officeart/2008/layout/LinedList"/>
    <dgm:cxn modelId="{3D2AEF09-8119-45E1-887B-E3E0408296FB}" srcId="{DA0E0972-4BDC-498C-BFB5-CEE4CA45A791}" destId="{679CCE89-D404-4246-9481-860F80CAA1CF}" srcOrd="5" destOrd="0" parTransId="{BD01CFFC-3C2C-43E0-BB6C-05FF120DC910}" sibTransId="{B778C1C1-DFD6-44F3-B11C-8B6B2062D863}"/>
    <dgm:cxn modelId="{8FEB2225-999E-4C78-96D9-FA4908EDC8C2}" type="presOf" srcId="{3EF487BC-AAFB-4142-A17E-05C45BC1B5BF}" destId="{7A5B0E9D-8AEE-4D5B-8C61-32C7C2163144}" srcOrd="0" destOrd="0" presId="urn:microsoft.com/office/officeart/2008/layout/LinedList"/>
    <dgm:cxn modelId="{F1854C30-3D47-4F65-B578-66868CAEB10A}" srcId="{DA0E0972-4BDC-498C-BFB5-CEE4CA45A791}" destId="{9F60F094-7274-491B-8890-681C30CE99E7}" srcOrd="3" destOrd="0" parTransId="{02189390-CFE0-4AFC-B936-D36CF8064BDF}" sibTransId="{737F2384-8DDD-413A-8DFA-B174E3753EB8}"/>
    <dgm:cxn modelId="{CA0B6A34-ED5B-473B-A241-325298A0BBA6}" type="presOf" srcId="{9F60F094-7274-491B-8890-681C30CE99E7}" destId="{5C33FB11-F3FC-44AF-923C-46BE3E5AB121}" srcOrd="0" destOrd="0" presId="urn:microsoft.com/office/officeart/2008/layout/LinedList"/>
    <dgm:cxn modelId="{2CDA1375-2A59-43F1-946C-4108D5D3B4CB}" type="presOf" srcId="{679CCE89-D404-4246-9481-860F80CAA1CF}" destId="{5C0EEB39-0B5C-48A0-B8CE-26DDFC6D0012}" srcOrd="0" destOrd="0" presId="urn:microsoft.com/office/officeart/2008/layout/LinedList"/>
    <dgm:cxn modelId="{173A697C-4709-43F2-9BC5-474B12307D43}" type="presOf" srcId="{DA0E0972-4BDC-498C-BFB5-CEE4CA45A791}" destId="{CC54B428-39DA-463E-AC7E-44BB819211D7}" srcOrd="0" destOrd="0" presId="urn:microsoft.com/office/officeart/2008/layout/LinedList"/>
    <dgm:cxn modelId="{568FD37D-43F7-4596-9FF0-C5B6369B5412}" srcId="{DA0E0972-4BDC-498C-BFB5-CEE4CA45A791}" destId="{E9637574-5B97-447A-A34A-C6A8BE2B44D0}" srcOrd="0" destOrd="0" parTransId="{E799951C-22CB-46C7-A929-20724B5BA352}" sibTransId="{DBFD7FAB-BB55-45D8-B060-3B6B9E4E7A07}"/>
    <dgm:cxn modelId="{7E0D3482-AF0B-4AE6-8470-6C1618EDAB3A}" srcId="{DA0E0972-4BDC-498C-BFB5-CEE4CA45A791}" destId="{A978E6A9-95C7-4ED9-9A9C-15352DAFF6A1}" srcOrd="1" destOrd="0" parTransId="{EC64142D-F2B5-407A-B599-2C0C6ED18DE3}" sibTransId="{848303B7-097F-4B68-8081-6730C32F92E5}"/>
    <dgm:cxn modelId="{E4FA1B8C-60F3-4DF3-ABDF-BBE50FD84C76}" type="presOf" srcId="{A978E6A9-95C7-4ED9-9A9C-15352DAFF6A1}" destId="{98CE55AF-1C01-41F4-89CF-D287A6117E0A}" srcOrd="0" destOrd="0" presId="urn:microsoft.com/office/officeart/2008/layout/LinedList"/>
    <dgm:cxn modelId="{177B1D97-3733-46D9-B2D7-C02BD4753CB9}" srcId="{DA0E0972-4BDC-498C-BFB5-CEE4CA45A791}" destId="{9F1E9EDD-6C53-424A-9CF8-A0BFAC7ED81D}" srcOrd="4" destOrd="0" parTransId="{3A8C6623-9B61-470A-A31F-69DDA502F1D1}" sibTransId="{C27E35CF-712B-405D-A9C3-1ADB628FD796}"/>
    <dgm:cxn modelId="{BAD773CA-50E2-419D-8100-01D2EF0B829B}" type="presOf" srcId="{9F1E9EDD-6C53-424A-9CF8-A0BFAC7ED81D}" destId="{C3FE536C-0465-435C-B89B-021C8DCD6854}" srcOrd="0" destOrd="0" presId="urn:microsoft.com/office/officeart/2008/layout/LinedList"/>
    <dgm:cxn modelId="{A2415CF8-E483-41D4-A50E-889C4CDB36DB}" srcId="{DA0E0972-4BDC-498C-BFB5-CEE4CA45A791}" destId="{3EF487BC-AAFB-4142-A17E-05C45BC1B5BF}" srcOrd="2" destOrd="0" parTransId="{BA188F93-5589-4C1D-9012-EC2508E85CE6}" sibTransId="{2FCFC267-7CE7-4153-9DA7-5A7C4883D3FE}"/>
    <dgm:cxn modelId="{EC1F4944-AE19-4CAA-9EEF-65DB0417750D}" type="presParOf" srcId="{CC54B428-39DA-463E-AC7E-44BB819211D7}" destId="{F2862073-082D-4F12-8FE5-BAD8AF35CEE4}" srcOrd="0" destOrd="0" presId="urn:microsoft.com/office/officeart/2008/layout/LinedList"/>
    <dgm:cxn modelId="{79BAC915-B1D9-445C-A0E3-6950F60DD248}" type="presParOf" srcId="{CC54B428-39DA-463E-AC7E-44BB819211D7}" destId="{DC460E3F-1A88-4AA5-8448-DF34373BC9C9}" srcOrd="1" destOrd="0" presId="urn:microsoft.com/office/officeart/2008/layout/LinedList"/>
    <dgm:cxn modelId="{989A213C-7DF0-4CE4-AF1F-C491072ABDE8}" type="presParOf" srcId="{DC460E3F-1A88-4AA5-8448-DF34373BC9C9}" destId="{8C6D0A7C-C425-4E3D-BB74-467689F78F40}" srcOrd="0" destOrd="0" presId="urn:microsoft.com/office/officeart/2008/layout/LinedList"/>
    <dgm:cxn modelId="{DD8B5777-48D6-4E96-823E-6F90E25D9BBA}" type="presParOf" srcId="{DC460E3F-1A88-4AA5-8448-DF34373BC9C9}" destId="{A8FFD4D4-D0BD-4130-939D-DC950236380E}" srcOrd="1" destOrd="0" presId="urn:microsoft.com/office/officeart/2008/layout/LinedList"/>
    <dgm:cxn modelId="{D7DA2A41-2603-48D2-8DBB-A4B7115CECFD}" type="presParOf" srcId="{CC54B428-39DA-463E-AC7E-44BB819211D7}" destId="{4B98CCC2-D09D-4764-B52B-38829E8B5A08}" srcOrd="2" destOrd="0" presId="urn:microsoft.com/office/officeart/2008/layout/LinedList"/>
    <dgm:cxn modelId="{17DBCEC4-ADFD-4473-A1A4-9FA2A55D1B56}" type="presParOf" srcId="{CC54B428-39DA-463E-AC7E-44BB819211D7}" destId="{9901F0E9-7E37-45D1-AB68-9A743DB2CA1F}" srcOrd="3" destOrd="0" presId="urn:microsoft.com/office/officeart/2008/layout/LinedList"/>
    <dgm:cxn modelId="{5CC75109-173D-45D6-8E7F-90661DD389EE}" type="presParOf" srcId="{9901F0E9-7E37-45D1-AB68-9A743DB2CA1F}" destId="{98CE55AF-1C01-41F4-89CF-D287A6117E0A}" srcOrd="0" destOrd="0" presId="urn:microsoft.com/office/officeart/2008/layout/LinedList"/>
    <dgm:cxn modelId="{5EB0D303-D017-440F-97CE-02463678C51B}" type="presParOf" srcId="{9901F0E9-7E37-45D1-AB68-9A743DB2CA1F}" destId="{80D97053-6C15-42E6-B409-332CE9C53D9A}" srcOrd="1" destOrd="0" presId="urn:microsoft.com/office/officeart/2008/layout/LinedList"/>
    <dgm:cxn modelId="{1F93D126-4F67-461E-9A26-1A95CF9C950F}" type="presParOf" srcId="{CC54B428-39DA-463E-AC7E-44BB819211D7}" destId="{3011C5FC-AC54-4FF4-AF61-87CE9CF1D0C6}" srcOrd="4" destOrd="0" presId="urn:microsoft.com/office/officeart/2008/layout/LinedList"/>
    <dgm:cxn modelId="{379AEB8A-6D14-48E6-A5B3-BF39C277951B}" type="presParOf" srcId="{CC54B428-39DA-463E-AC7E-44BB819211D7}" destId="{59FD2523-8C5F-45E2-A06B-A84FDDB556C6}" srcOrd="5" destOrd="0" presId="urn:microsoft.com/office/officeart/2008/layout/LinedList"/>
    <dgm:cxn modelId="{B2363AF5-FCD2-4B9C-9BD5-C58F0E832429}" type="presParOf" srcId="{59FD2523-8C5F-45E2-A06B-A84FDDB556C6}" destId="{7A5B0E9D-8AEE-4D5B-8C61-32C7C2163144}" srcOrd="0" destOrd="0" presId="urn:microsoft.com/office/officeart/2008/layout/LinedList"/>
    <dgm:cxn modelId="{4F2730A7-FFEA-442B-920E-9726B36F4F3A}" type="presParOf" srcId="{59FD2523-8C5F-45E2-A06B-A84FDDB556C6}" destId="{60C63643-694F-4693-9127-69DCB85373D0}" srcOrd="1" destOrd="0" presId="urn:microsoft.com/office/officeart/2008/layout/LinedList"/>
    <dgm:cxn modelId="{8650308F-190B-4A9B-853E-49FA19F8F6DC}" type="presParOf" srcId="{CC54B428-39DA-463E-AC7E-44BB819211D7}" destId="{AE50A2B2-4FC1-4DEB-8303-073DDA04CEAF}" srcOrd="6" destOrd="0" presId="urn:microsoft.com/office/officeart/2008/layout/LinedList"/>
    <dgm:cxn modelId="{C7F68917-F889-41F5-8E69-36A0B3C7D6BC}" type="presParOf" srcId="{CC54B428-39DA-463E-AC7E-44BB819211D7}" destId="{F3CC2074-1D4D-46A6-B343-3DCC4536159D}" srcOrd="7" destOrd="0" presId="urn:microsoft.com/office/officeart/2008/layout/LinedList"/>
    <dgm:cxn modelId="{8AC4E7DE-B415-4D09-A272-3AB025CC6FAF}" type="presParOf" srcId="{F3CC2074-1D4D-46A6-B343-3DCC4536159D}" destId="{5C33FB11-F3FC-44AF-923C-46BE3E5AB121}" srcOrd="0" destOrd="0" presId="urn:microsoft.com/office/officeart/2008/layout/LinedList"/>
    <dgm:cxn modelId="{CDE60F14-018B-4C5E-B68A-74E213AEDA90}" type="presParOf" srcId="{F3CC2074-1D4D-46A6-B343-3DCC4536159D}" destId="{F0748B60-0FB1-4941-AF81-73E2565C4880}" srcOrd="1" destOrd="0" presId="urn:microsoft.com/office/officeart/2008/layout/LinedList"/>
    <dgm:cxn modelId="{94D60288-08A6-4378-A936-9C28B3DDB70F}" type="presParOf" srcId="{CC54B428-39DA-463E-AC7E-44BB819211D7}" destId="{52F7C248-4504-49D9-93F2-36FC1303931D}" srcOrd="8" destOrd="0" presId="urn:microsoft.com/office/officeart/2008/layout/LinedList"/>
    <dgm:cxn modelId="{40F64A3B-C487-474E-B093-3247ED4DFCD1}" type="presParOf" srcId="{CC54B428-39DA-463E-AC7E-44BB819211D7}" destId="{1431F9DF-9DEB-4249-B0AC-B27BA75219A6}" srcOrd="9" destOrd="0" presId="urn:microsoft.com/office/officeart/2008/layout/LinedList"/>
    <dgm:cxn modelId="{33811953-129C-4928-AB78-2139645585C9}" type="presParOf" srcId="{1431F9DF-9DEB-4249-B0AC-B27BA75219A6}" destId="{C3FE536C-0465-435C-B89B-021C8DCD6854}" srcOrd="0" destOrd="0" presId="urn:microsoft.com/office/officeart/2008/layout/LinedList"/>
    <dgm:cxn modelId="{C093CF9D-0299-4F18-A2F0-E06031B7D063}" type="presParOf" srcId="{1431F9DF-9DEB-4249-B0AC-B27BA75219A6}" destId="{E3D01435-E608-4127-89A9-7F2F72E0822C}" srcOrd="1" destOrd="0" presId="urn:microsoft.com/office/officeart/2008/layout/LinedList"/>
    <dgm:cxn modelId="{E8A59A18-D56D-4848-82F9-D0E3814C3311}" type="presParOf" srcId="{CC54B428-39DA-463E-AC7E-44BB819211D7}" destId="{DF5E169D-C4AF-4158-83D9-3603E23F2293}" srcOrd="10" destOrd="0" presId="urn:microsoft.com/office/officeart/2008/layout/LinedList"/>
    <dgm:cxn modelId="{A07F25EE-810B-47FD-BE8A-8A98B92F500E}" type="presParOf" srcId="{CC54B428-39DA-463E-AC7E-44BB819211D7}" destId="{F27D03F8-A217-448D-9B3C-0E200071D09F}" srcOrd="11" destOrd="0" presId="urn:microsoft.com/office/officeart/2008/layout/LinedList"/>
    <dgm:cxn modelId="{F251D60D-D159-44EE-8CAE-0824F98E607F}" type="presParOf" srcId="{F27D03F8-A217-448D-9B3C-0E200071D09F}" destId="{5C0EEB39-0B5C-48A0-B8CE-26DDFC6D0012}" srcOrd="0" destOrd="0" presId="urn:microsoft.com/office/officeart/2008/layout/LinedList"/>
    <dgm:cxn modelId="{A3AE1E3C-5480-4C8B-A148-9E7A7A5F8525}" type="presParOf" srcId="{F27D03F8-A217-448D-9B3C-0E200071D09F}" destId="{3D696078-2F68-43C9-96BF-13D31E40C0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98E99A-6FDC-43BA-BE12-AAC53413416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5B8D128-4970-4282-B9FB-E0E5F88742C5}">
      <dgm:prSet/>
      <dgm:spPr/>
      <dgm:t>
        <a:bodyPr/>
        <a:lstStyle/>
        <a:p>
          <a:r>
            <a:rPr lang="en-US" dirty="0"/>
            <a:t>Streamlined operations improve service delivery outcomes</a:t>
          </a:r>
        </a:p>
      </dgm:t>
    </dgm:pt>
    <dgm:pt modelId="{8A1A6879-4F5C-41AD-B8A4-18F2DE3ADDBE}" type="parTrans" cxnId="{86E7C71C-28D9-4E93-984E-16E5276EA5B5}">
      <dgm:prSet/>
      <dgm:spPr/>
      <dgm:t>
        <a:bodyPr/>
        <a:lstStyle/>
        <a:p>
          <a:endParaRPr lang="en-US"/>
        </a:p>
      </dgm:t>
    </dgm:pt>
    <dgm:pt modelId="{F4248ABE-47FB-4414-9C50-9D3271589BB4}" type="sibTrans" cxnId="{86E7C71C-28D9-4E93-984E-16E5276EA5B5}">
      <dgm:prSet/>
      <dgm:spPr/>
      <dgm:t>
        <a:bodyPr/>
        <a:lstStyle/>
        <a:p>
          <a:endParaRPr lang="en-US"/>
        </a:p>
      </dgm:t>
    </dgm:pt>
    <dgm:pt modelId="{368003A5-06FA-4E2B-B544-1F346730560F}">
      <dgm:prSet/>
      <dgm:spPr/>
      <dgm:t>
        <a:bodyPr/>
        <a:lstStyle/>
        <a:p>
          <a:r>
            <a:rPr lang="en-US"/>
            <a:t>Shared problem-solving reduces crime response delays</a:t>
          </a:r>
        </a:p>
      </dgm:t>
    </dgm:pt>
    <dgm:pt modelId="{8A490A0D-27C2-41D8-98F1-B624FD742658}" type="parTrans" cxnId="{58A60F8F-C52A-4308-86BD-0A0F179ADD89}">
      <dgm:prSet/>
      <dgm:spPr/>
      <dgm:t>
        <a:bodyPr/>
        <a:lstStyle/>
        <a:p>
          <a:endParaRPr lang="en-US"/>
        </a:p>
      </dgm:t>
    </dgm:pt>
    <dgm:pt modelId="{2DF60929-A37A-42F8-A05A-AB05950DDC95}" type="sibTrans" cxnId="{58A60F8F-C52A-4308-86BD-0A0F179ADD89}">
      <dgm:prSet/>
      <dgm:spPr/>
      <dgm:t>
        <a:bodyPr/>
        <a:lstStyle/>
        <a:p>
          <a:endParaRPr lang="en-US"/>
        </a:p>
      </dgm:t>
    </dgm:pt>
    <dgm:pt modelId="{D4ED526D-6FD5-4E38-B4C4-76D538F95795}">
      <dgm:prSet/>
      <dgm:spPr/>
      <dgm:t>
        <a:bodyPr/>
        <a:lstStyle/>
        <a:p>
          <a:r>
            <a:rPr lang="en-US"/>
            <a:t>Enhances safety through coordinated police actions</a:t>
          </a:r>
        </a:p>
      </dgm:t>
    </dgm:pt>
    <dgm:pt modelId="{A63D8140-5DA5-48A4-8C62-4D2DAC3B9F97}" type="parTrans" cxnId="{9D773062-9264-49C4-B428-33B4B51F52AF}">
      <dgm:prSet/>
      <dgm:spPr/>
      <dgm:t>
        <a:bodyPr/>
        <a:lstStyle/>
        <a:p>
          <a:endParaRPr lang="en-US"/>
        </a:p>
      </dgm:t>
    </dgm:pt>
    <dgm:pt modelId="{F8BC25D9-105F-4C33-AA87-9B52C610ED42}" type="sibTrans" cxnId="{9D773062-9264-49C4-B428-33B4B51F52AF}">
      <dgm:prSet/>
      <dgm:spPr/>
      <dgm:t>
        <a:bodyPr/>
        <a:lstStyle/>
        <a:p>
          <a:endParaRPr lang="en-US"/>
        </a:p>
      </dgm:t>
    </dgm:pt>
    <dgm:pt modelId="{39DADB9D-879F-452C-B287-202918259942}">
      <dgm:prSet/>
      <dgm:spPr/>
      <dgm:t>
        <a:bodyPr/>
        <a:lstStyle/>
        <a:p>
          <a:r>
            <a:rPr lang="en-US" dirty="0"/>
            <a:t>Builds community trust via transparent collaboration</a:t>
          </a:r>
        </a:p>
      </dgm:t>
    </dgm:pt>
    <dgm:pt modelId="{EBD87E9F-3ADC-47FE-9A0D-F36257977218}" type="parTrans" cxnId="{AA628A10-6A7F-4C35-A706-3851A98AD6C4}">
      <dgm:prSet/>
      <dgm:spPr/>
      <dgm:t>
        <a:bodyPr/>
        <a:lstStyle/>
        <a:p>
          <a:endParaRPr lang="en-US"/>
        </a:p>
      </dgm:t>
    </dgm:pt>
    <dgm:pt modelId="{C25DD4FA-EC1A-4B52-A9F7-670C4C488693}" type="sibTrans" cxnId="{AA628A10-6A7F-4C35-A706-3851A98AD6C4}">
      <dgm:prSet/>
      <dgm:spPr/>
      <dgm:t>
        <a:bodyPr/>
        <a:lstStyle/>
        <a:p>
          <a:endParaRPr lang="en-US"/>
        </a:p>
      </dgm:t>
    </dgm:pt>
    <dgm:pt modelId="{255992D8-A4C1-498C-9EBD-363AA3A3105C}">
      <dgm:prSet/>
      <dgm:spPr/>
      <dgm:t>
        <a:bodyPr/>
        <a:lstStyle/>
        <a:p>
          <a:r>
            <a:rPr lang="en-US"/>
            <a:t>Encourages multi-agency partnerships for complex issues</a:t>
          </a:r>
        </a:p>
      </dgm:t>
    </dgm:pt>
    <dgm:pt modelId="{37C3D3F2-0000-4F76-8AC7-D3C74187E065}" type="parTrans" cxnId="{D8F34DBA-5A86-4CD4-BB60-A2F98A962153}">
      <dgm:prSet/>
      <dgm:spPr/>
      <dgm:t>
        <a:bodyPr/>
        <a:lstStyle/>
        <a:p>
          <a:endParaRPr lang="en-US"/>
        </a:p>
      </dgm:t>
    </dgm:pt>
    <dgm:pt modelId="{9E7414C3-F861-4D26-88DA-F8AD08E134D8}" type="sibTrans" cxnId="{D8F34DBA-5A86-4CD4-BB60-A2F98A962153}">
      <dgm:prSet/>
      <dgm:spPr/>
      <dgm:t>
        <a:bodyPr/>
        <a:lstStyle/>
        <a:p>
          <a:endParaRPr lang="en-US"/>
        </a:p>
      </dgm:t>
    </dgm:pt>
    <dgm:pt modelId="{531F0E59-9B6F-4C47-8D10-44B963554061}">
      <dgm:prSet/>
      <dgm:spPr/>
      <dgm:t>
        <a:bodyPr/>
        <a:lstStyle/>
        <a:p>
          <a:r>
            <a:rPr lang="en-US"/>
            <a:t>Inspires innovative strategies for crime prevention</a:t>
          </a:r>
        </a:p>
      </dgm:t>
    </dgm:pt>
    <dgm:pt modelId="{58C3797B-F98B-4C1B-BB62-82CFCC005379}" type="parTrans" cxnId="{87648121-E6C1-41FC-ACB2-FEE4E4DEC01D}">
      <dgm:prSet/>
      <dgm:spPr/>
      <dgm:t>
        <a:bodyPr/>
        <a:lstStyle/>
        <a:p>
          <a:endParaRPr lang="en-US"/>
        </a:p>
      </dgm:t>
    </dgm:pt>
    <dgm:pt modelId="{6CF46470-18A0-4054-9F6E-5EB775253E01}" type="sibTrans" cxnId="{87648121-E6C1-41FC-ACB2-FEE4E4DEC01D}">
      <dgm:prSet/>
      <dgm:spPr/>
      <dgm:t>
        <a:bodyPr/>
        <a:lstStyle/>
        <a:p>
          <a:endParaRPr lang="en-US"/>
        </a:p>
      </dgm:t>
    </dgm:pt>
    <dgm:pt modelId="{EE55DFB6-DCD4-4521-A40F-EECC053D6EE7}" type="pres">
      <dgm:prSet presAssocID="{CD98E99A-6FDC-43BA-BE12-AAC534134163}" presName="linear" presStyleCnt="0">
        <dgm:presLayoutVars>
          <dgm:animLvl val="lvl"/>
          <dgm:resizeHandles val="exact"/>
        </dgm:presLayoutVars>
      </dgm:prSet>
      <dgm:spPr/>
    </dgm:pt>
    <dgm:pt modelId="{23564DEE-8BCA-4858-B357-BF98A29F0181}" type="pres">
      <dgm:prSet presAssocID="{15B8D128-4970-4282-B9FB-E0E5F88742C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EC96DE1-6E7A-4235-B23D-5B69ED6F2299}" type="pres">
      <dgm:prSet presAssocID="{F4248ABE-47FB-4414-9C50-9D3271589BB4}" presName="spacer" presStyleCnt="0"/>
      <dgm:spPr/>
    </dgm:pt>
    <dgm:pt modelId="{34EA9A94-F90A-4B8A-B211-55A5B33EB3A8}" type="pres">
      <dgm:prSet presAssocID="{368003A5-06FA-4E2B-B544-1F34673056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A694247-61EF-486F-B139-8047067BF96D}" type="pres">
      <dgm:prSet presAssocID="{2DF60929-A37A-42F8-A05A-AB05950DDC95}" presName="spacer" presStyleCnt="0"/>
      <dgm:spPr/>
    </dgm:pt>
    <dgm:pt modelId="{B172A6AF-7128-4576-8E8F-358299ECBC93}" type="pres">
      <dgm:prSet presAssocID="{D4ED526D-6FD5-4E38-B4C4-76D538F9579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1B507C5-23BE-41A4-805E-3C443FF65273}" type="pres">
      <dgm:prSet presAssocID="{F8BC25D9-105F-4C33-AA87-9B52C610ED42}" presName="spacer" presStyleCnt="0"/>
      <dgm:spPr/>
    </dgm:pt>
    <dgm:pt modelId="{EB20112A-6D9C-4923-B633-6AF24A3EA678}" type="pres">
      <dgm:prSet presAssocID="{39DADB9D-879F-452C-B287-20291825994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EAC1E67-AD48-4BF4-9B55-0C927D8208D0}" type="pres">
      <dgm:prSet presAssocID="{C25DD4FA-EC1A-4B52-A9F7-670C4C488693}" presName="spacer" presStyleCnt="0"/>
      <dgm:spPr/>
    </dgm:pt>
    <dgm:pt modelId="{1609151A-16B5-48D4-9E72-C1668E75BD34}" type="pres">
      <dgm:prSet presAssocID="{255992D8-A4C1-498C-9EBD-363AA3A3105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4F1AD78-EC60-4008-BFB1-04D901823294}" type="pres">
      <dgm:prSet presAssocID="{9E7414C3-F861-4D26-88DA-F8AD08E134D8}" presName="spacer" presStyleCnt="0"/>
      <dgm:spPr/>
    </dgm:pt>
    <dgm:pt modelId="{12B148F0-5551-41B0-9968-0908BEC697BB}" type="pres">
      <dgm:prSet presAssocID="{531F0E59-9B6F-4C47-8D10-44B96355406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6D2490B-3FF0-469B-829B-05F58B4F0B61}" type="presOf" srcId="{531F0E59-9B6F-4C47-8D10-44B963554061}" destId="{12B148F0-5551-41B0-9968-0908BEC697BB}" srcOrd="0" destOrd="0" presId="urn:microsoft.com/office/officeart/2005/8/layout/vList2"/>
    <dgm:cxn modelId="{AA628A10-6A7F-4C35-A706-3851A98AD6C4}" srcId="{CD98E99A-6FDC-43BA-BE12-AAC534134163}" destId="{39DADB9D-879F-452C-B287-202918259942}" srcOrd="3" destOrd="0" parTransId="{EBD87E9F-3ADC-47FE-9A0D-F36257977218}" sibTransId="{C25DD4FA-EC1A-4B52-A9F7-670C4C488693}"/>
    <dgm:cxn modelId="{86E7C71C-28D9-4E93-984E-16E5276EA5B5}" srcId="{CD98E99A-6FDC-43BA-BE12-AAC534134163}" destId="{15B8D128-4970-4282-B9FB-E0E5F88742C5}" srcOrd="0" destOrd="0" parTransId="{8A1A6879-4F5C-41AD-B8A4-18F2DE3ADDBE}" sibTransId="{F4248ABE-47FB-4414-9C50-9D3271589BB4}"/>
    <dgm:cxn modelId="{87648121-E6C1-41FC-ACB2-FEE4E4DEC01D}" srcId="{CD98E99A-6FDC-43BA-BE12-AAC534134163}" destId="{531F0E59-9B6F-4C47-8D10-44B963554061}" srcOrd="5" destOrd="0" parTransId="{58C3797B-F98B-4C1B-BB62-82CFCC005379}" sibTransId="{6CF46470-18A0-4054-9F6E-5EB775253E01}"/>
    <dgm:cxn modelId="{9D773062-9264-49C4-B428-33B4B51F52AF}" srcId="{CD98E99A-6FDC-43BA-BE12-AAC534134163}" destId="{D4ED526D-6FD5-4E38-B4C4-76D538F95795}" srcOrd="2" destOrd="0" parTransId="{A63D8140-5DA5-48A4-8C62-4D2DAC3B9F97}" sibTransId="{F8BC25D9-105F-4C33-AA87-9B52C610ED42}"/>
    <dgm:cxn modelId="{ADCE0D47-A453-431A-89D1-B6465BFD71A8}" type="presOf" srcId="{15B8D128-4970-4282-B9FB-E0E5F88742C5}" destId="{23564DEE-8BCA-4858-B357-BF98A29F0181}" srcOrd="0" destOrd="0" presId="urn:microsoft.com/office/officeart/2005/8/layout/vList2"/>
    <dgm:cxn modelId="{58A60F8F-C52A-4308-86BD-0A0F179ADD89}" srcId="{CD98E99A-6FDC-43BA-BE12-AAC534134163}" destId="{368003A5-06FA-4E2B-B544-1F346730560F}" srcOrd="1" destOrd="0" parTransId="{8A490A0D-27C2-41D8-98F1-B624FD742658}" sibTransId="{2DF60929-A37A-42F8-A05A-AB05950DDC95}"/>
    <dgm:cxn modelId="{8D9744A8-52F6-47A2-948E-4C6858C2D2B7}" type="presOf" srcId="{CD98E99A-6FDC-43BA-BE12-AAC534134163}" destId="{EE55DFB6-DCD4-4521-A40F-EECC053D6EE7}" srcOrd="0" destOrd="0" presId="urn:microsoft.com/office/officeart/2005/8/layout/vList2"/>
    <dgm:cxn modelId="{D8F34DBA-5A86-4CD4-BB60-A2F98A962153}" srcId="{CD98E99A-6FDC-43BA-BE12-AAC534134163}" destId="{255992D8-A4C1-498C-9EBD-363AA3A3105C}" srcOrd="4" destOrd="0" parTransId="{37C3D3F2-0000-4F76-8AC7-D3C74187E065}" sibTransId="{9E7414C3-F861-4D26-88DA-F8AD08E134D8}"/>
    <dgm:cxn modelId="{0FA5ECDA-8D2B-4F2B-8083-9285BC953629}" type="presOf" srcId="{255992D8-A4C1-498C-9EBD-363AA3A3105C}" destId="{1609151A-16B5-48D4-9E72-C1668E75BD34}" srcOrd="0" destOrd="0" presId="urn:microsoft.com/office/officeart/2005/8/layout/vList2"/>
    <dgm:cxn modelId="{8842D0DE-7E33-4952-91C2-E365A992BDF6}" type="presOf" srcId="{368003A5-06FA-4E2B-B544-1F346730560F}" destId="{34EA9A94-F90A-4B8A-B211-55A5B33EB3A8}" srcOrd="0" destOrd="0" presId="urn:microsoft.com/office/officeart/2005/8/layout/vList2"/>
    <dgm:cxn modelId="{A02816DF-20CC-4B91-8977-5FDD5FC2A672}" type="presOf" srcId="{D4ED526D-6FD5-4E38-B4C4-76D538F95795}" destId="{B172A6AF-7128-4576-8E8F-358299ECBC93}" srcOrd="0" destOrd="0" presId="urn:microsoft.com/office/officeart/2005/8/layout/vList2"/>
    <dgm:cxn modelId="{AA0978F6-6DD8-4EE4-A20B-5A81F247B04F}" type="presOf" srcId="{39DADB9D-879F-452C-B287-202918259942}" destId="{EB20112A-6D9C-4923-B633-6AF24A3EA678}" srcOrd="0" destOrd="0" presId="urn:microsoft.com/office/officeart/2005/8/layout/vList2"/>
    <dgm:cxn modelId="{6C07DC18-4D24-414E-8F28-A63B94AA6EFB}" type="presParOf" srcId="{EE55DFB6-DCD4-4521-A40F-EECC053D6EE7}" destId="{23564DEE-8BCA-4858-B357-BF98A29F0181}" srcOrd="0" destOrd="0" presId="urn:microsoft.com/office/officeart/2005/8/layout/vList2"/>
    <dgm:cxn modelId="{D0FF2558-B86A-49F1-9E2F-803F85A677B1}" type="presParOf" srcId="{EE55DFB6-DCD4-4521-A40F-EECC053D6EE7}" destId="{8EC96DE1-6E7A-4235-B23D-5B69ED6F2299}" srcOrd="1" destOrd="0" presId="urn:microsoft.com/office/officeart/2005/8/layout/vList2"/>
    <dgm:cxn modelId="{E7F149A6-2030-4DA9-88FA-1270CC78AB8F}" type="presParOf" srcId="{EE55DFB6-DCD4-4521-A40F-EECC053D6EE7}" destId="{34EA9A94-F90A-4B8A-B211-55A5B33EB3A8}" srcOrd="2" destOrd="0" presId="urn:microsoft.com/office/officeart/2005/8/layout/vList2"/>
    <dgm:cxn modelId="{A1917BC9-0B82-4E89-8BB5-C2386FCE686C}" type="presParOf" srcId="{EE55DFB6-DCD4-4521-A40F-EECC053D6EE7}" destId="{CA694247-61EF-486F-B139-8047067BF96D}" srcOrd="3" destOrd="0" presId="urn:microsoft.com/office/officeart/2005/8/layout/vList2"/>
    <dgm:cxn modelId="{C64EB85D-132E-4A99-BDD6-AEA08F9F2D62}" type="presParOf" srcId="{EE55DFB6-DCD4-4521-A40F-EECC053D6EE7}" destId="{B172A6AF-7128-4576-8E8F-358299ECBC93}" srcOrd="4" destOrd="0" presId="urn:microsoft.com/office/officeart/2005/8/layout/vList2"/>
    <dgm:cxn modelId="{6F716733-4960-484C-8A16-3A1ED5E240D1}" type="presParOf" srcId="{EE55DFB6-DCD4-4521-A40F-EECC053D6EE7}" destId="{01B507C5-23BE-41A4-805E-3C443FF65273}" srcOrd="5" destOrd="0" presId="urn:microsoft.com/office/officeart/2005/8/layout/vList2"/>
    <dgm:cxn modelId="{5805CAFF-E735-4465-912E-A87F7322A1AA}" type="presParOf" srcId="{EE55DFB6-DCD4-4521-A40F-EECC053D6EE7}" destId="{EB20112A-6D9C-4923-B633-6AF24A3EA678}" srcOrd="6" destOrd="0" presId="urn:microsoft.com/office/officeart/2005/8/layout/vList2"/>
    <dgm:cxn modelId="{A879DFB4-789A-4222-A950-2F00D946151C}" type="presParOf" srcId="{EE55DFB6-DCD4-4521-A40F-EECC053D6EE7}" destId="{0EAC1E67-AD48-4BF4-9B55-0C927D8208D0}" srcOrd="7" destOrd="0" presId="urn:microsoft.com/office/officeart/2005/8/layout/vList2"/>
    <dgm:cxn modelId="{DD825CE6-E7F5-4D15-9CBE-F6D1B8674A84}" type="presParOf" srcId="{EE55DFB6-DCD4-4521-A40F-EECC053D6EE7}" destId="{1609151A-16B5-48D4-9E72-C1668E75BD34}" srcOrd="8" destOrd="0" presId="urn:microsoft.com/office/officeart/2005/8/layout/vList2"/>
    <dgm:cxn modelId="{CE86574F-CCD6-4D3B-9A63-47B60275F96F}" type="presParOf" srcId="{EE55DFB6-DCD4-4521-A40F-EECC053D6EE7}" destId="{A4F1AD78-EC60-4008-BFB1-04D901823294}" srcOrd="9" destOrd="0" presId="urn:microsoft.com/office/officeart/2005/8/layout/vList2"/>
    <dgm:cxn modelId="{9B306FE6-CE92-4B7D-B5A0-F6A2827DB9BC}" type="presParOf" srcId="{EE55DFB6-DCD4-4521-A40F-EECC053D6EE7}" destId="{12B148F0-5551-41B0-9968-0908BEC697B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00046F-E55A-4E63-A802-2806B2ACCE7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756EED-EFF7-4D76-96DD-952B532745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Teamwork critical for effective police operations.</a:t>
          </a:r>
          <a:endParaRPr lang="en-US" dirty="0"/>
        </a:p>
      </dgm:t>
    </dgm:pt>
    <dgm:pt modelId="{D8B0B1D3-1E85-42F1-8AB0-4C76556102E8}" type="parTrans" cxnId="{B542E219-463B-48FE-86B7-4FF7C6EDA3B5}">
      <dgm:prSet/>
      <dgm:spPr/>
      <dgm:t>
        <a:bodyPr/>
        <a:lstStyle/>
        <a:p>
          <a:endParaRPr lang="en-US"/>
        </a:p>
      </dgm:t>
    </dgm:pt>
    <dgm:pt modelId="{EAEC70EF-E5C1-4663-91D2-EAB5E4D4BEA5}" type="sibTrans" cxnId="{B542E219-463B-48FE-86B7-4FF7C6EDA3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0F25EFA-2DDA-445B-BB4D-846894F631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Builds trust, enhances safety, ensures efficiency.</a:t>
          </a:r>
          <a:endParaRPr lang="en-US" dirty="0"/>
        </a:p>
      </dgm:t>
    </dgm:pt>
    <dgm:pt modelId="{67D0C2BC-9F61-41F5-8399-0F0AAC9967FD}" type="parTrans" cxnId="{79922552-D472-4E1D-B676-5EE7B89CAE7D}">
      <dgm:prSet/>
      <dgm:spPr/>
      <dgm:t>
        <a:bodyPr/>
        <a:lstStyle/>
        <a:p>
          <a:endParaRPr lang="en-US"/>
        </a:p>
      </dgm:t>
    </dgm:pt>
    <dgm:pt modelId="{2BAE2727-0879-4D53-9F43-C2734FF142E1}" type="sibTrans" cxnId="{79922552-D472-4E1D-B676-5EE7B89CAE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066F69-0126-4BCF-A2C8-EDCA098A09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Poor collaboration has severe operational consequences.</a:t>
          </a:r>
          <a:endParaRPr lang="en-US" dirty="0"/>
        </a:p>
      </dgm:t>
    </dgm:pt>
    <dgm:pt modelId="{DA750C03-A468-4EBA-A491-C2F8F4F83D0F}" type="parTrans" cxnId="{953DF23C-2C70-459B-94CF-376F69CDF8F4}">
      <dgm:prSet/>
      <dgm:spPr/>
      <dgm:t>
        <a:bodyPr/>
        <a:lstStyle/>
        <a:p>
          <a:endParaRPr lang="en-US"/>
        </a:p>
      </dgm:t>
    </dgm:pt>
    <dgm:pt modelId="{396DEAA3-276F-4E14-8A56-F3C321A44530}" type="sibTrans" cxnId="{953DF23C-2C70-459B-94CF-376F69CDF8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1DC76C3-C1BD-48F8-99A6-DF5ED9DDFF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Lessons from case studies emphasise importance.</a:t>
          </a:r>
          <a:endParaRPr lang="en-US" dirty="0"/>
        </a:p>
      </dgm:t>
    </dgm:pt>
    <dgm:pt modelId="{D29D0471-C592-4829-9B4F-C14E08DB4DA0}" type="parTrans" cxnId="{F8537515-AD48-49E3-9378-7BA6674A37DE}">
      <dgm:prSet/>
      <dgm:spPr/>
      <dgm:t>
        <a:bodyPr/>
        <a:lstStyle/>
        <a:p>
          <a:endParaRPr lang="en-US"/>
        </a:p>
      </dgm:t>
    </dgm:pt>
    <dgm:pt modelId="{5BCCEE85-75CF-4643-92FD-2CA10E1CFB02}" type="sibTrans" cxnId="{F8537515-AD48-49E3-9378-7BA6674A37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4DFEB6C-CDF3-4E12-A918-5C382DEFF7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Future investments must prioritise team improvements.</a:t>
          </a:r>
          <a:endParaRPr lang="en-US" dirty="0"/>
        </a:p>
      </dgm:t>
    </dgm:pt>
    <dgm:pt modelId="{3164DF0C-9EC5-4E09-9EED-555ADD9A3870}" type="parTrans" cxnId="{878C5C59-795A-45B5-8CDB-0E8DE1068C73}">
      <dgm:prSet/>
      <dgm:spPr/>
      <dgm:t>
        <a:bodyPr/>
        <a:lstStyle/>
        <a:p>
          <a:endParaRPr lang="en-US"/>
        </a:p>
      </dgm:t>
    </dgm:pt>
    <dgm:pt modelId="{2C0BB47B-F86E-4597-B4DF-D95C2625E3DA}" type="sibTrans" cxnId="{878C5C59-795A-45B5-8CDB-0E8DE1068C7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B70C77A-396E-42D6-B92B-E7004EBC4D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Successful policing relies on cohesive collaboration.</a:t>
          </a:r>
          <a:endParaRPr lang="en-US" dirty="0"/>
        </a:p>
      </dgm:t>
    </dgm:pt>
    <dgm:pt modelId="{A2926243-55D6-476E-8D49-0D9E66A8E0C0}" type="parTrans" cxnId="{2E1C7DF2-9B38-4FC5-AE8A-74B26C1C1EDC}">
      <dgm:prSet/>
      <dgm:spPr/>
      <dgm:t>
        <a:bodyPr/>
        <a:lstStyle/>
        <a:p>
          <a:endParaRPr lang="en-US"/>
        </a:p>
      </dgm:t>
    </dgm:pt>
    <dgm:pt modelId="{45DA59B5-ED48-47AE-8E92-6568A4109FA8}" type="sibTrans" cxnId="{2E1C7DF2-9B38-4FC5-AE8A-74B26C1C1EDC}">
      <dgm:prSet/>
      <dgm:spPr/>
      <dgm:t>
        <a:bodyPr/>
        <a:lstStyle/>
        <a:p>
          <a:endParaRPr lang="en-US"/>
        </a:p>
      </dgm:t>
    </dgm:pt>
    <dgm:pt modelId="{4687304A-7AA3-4284-876E-9D1088E93F9B}" type="pres">
      <dgm:prSet presAssocID="{DC00046F-E55A-4E63-A802-2806B2ACCE79}" presName="root" presStyleCnt="0">
        <dgm:presLayoutVars>
          <dgm:dir/>
          <dgm:resizeHandles val="exact"/>
        </dgm:presLayoutVars>
      </dgm:prSet>
      <dgm:spPr/>
    </dgm:pt>
    <dgm:pt modelId="{9B8F4381-5746-49BF-86B2-632F629E2DA5}" type="pres">
      <dgm:prSet presAssocID="{DC00046F-E55A-4E63-A802-2806B2ACCE79}" presName="container" presStyleCnt="0">
        <dgm:presLayoutVars>
          <dgm:dir/>
          <dgm:resizeHandles val="exact"/>
        </dgm:presLayoutVars>
      </dgm:prSet>
      <dgm:spPr/>
    </dgm:pt>
    <dgm:pt modelId="{FFA036BB-96DD-42F4-A66F-72103F4EDD5C}" type="pres">
      <dgm:prSet presAssocID="{94756EED-EFF7-4D76-96DD-952B53274530}" presName="compNode" presStyleCnt="0"/>
      <dgm:spPr/>
    </dgm:pt>
    <dgm:pt modelId="{4936CDC7-7F87-4BD3-ADEA-986569E4AC85}" type="pres">
      <dgm:prSet presAssocID="{94756EED-EFF7-4D76-96DD-952B53274530}" presName="iconBgRect" presStyleLbl="bgShp" presStyleIdx="0" presStyleCnt="6"/>
      <dgm:spPr/>
    </dgm:pt>
    <dgm:pt modelId="{3DDA579A-D648-4FC0-9BAB-1BD467F178FB}" type="pres">
      <dgm:prSet presAssocID="{94756EED-EFF7-4D76-96DD-952B5327453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4B48D8E-2843-4CB8-892A-45CACB6FFE61}" type="pres">
      <dgm:prSet presAssocID="{94756EED-EFF7-4D76-96DD-952B53274530}" presName="spaceRect" presStyleCnt="0"/>
      <dgm:spPr/>
    </dgm:pt>
    <dgm:pt modelId="{99F153E6-D6A6-4D3F-BC31-F21234FA6002}" type="pres">
      <dgm:prSet presAssocID="{94756EED-EFF7-4D76-96DD-952B53274530}" presName="textRect" presStyleLbl="revTx" presStyleIdx="0" presStyleCnt="6">
        <dgm:presLayoutVars>
          <dgm:chMax val="1"/>
          <dgm:chPref val="1"/>
        </dgm:presLayoutVars>
      </dgm:prSet>
      <dgm:spPr/>
    </dgm:pt>
    <dgm:pt modelId="{59986C67-123B-4B41-BDA4-AF3CB7EA086E}" type="pres">
      <dgm:prSet presAssocID="{EAEC70EF-E5C1-4663-91D2-EAB5E4D4BEA5}" presName="sibTrans" presStyleLbl="sibTrans2D1" presStyleIdx="0" presStyleCnt="0"/>
      <dgm:spPr/>
    </dgm:pt>
    <dgm:pt modelId="{A67029B3-E9FC-45D3-AD43-C180523E1903}" type="pres">
      <dgm:prSet presAssocID="{30F25EFA-2DDA-445B-BB4D-846894F6312C}" presName="compNode" presStyleCnt="0"/>
      <dgm:spPr/>
    </dgm:pt>
    <dgm:pt modelId="{C1067609-4E8C-48C1-9AD2-5A0CCC9C923F}" type="pres">
      <dgm:prSet presAssocID="{30F25EFA-2DDA-445B-BB4D-846894F6312C}" presName="iconBgRect" presStyleLbl="bgShp" presStyleIdx="1" presStyleCnt="6"/>
      <dgm:spPr/>
    </dgm:pt>
    <dgm:pt modelId="{35DC086F-C1A1-4577-A54F-62997FC9D6A9}" type="pres">
      <dgm:prSet presAssocID="{30F25EFA-2DDA-445B-BB4D-846894F6312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EFF7D03-12B9-478F-A3F8-6347768BB307}" type="pres">
      <dgm:prSet presAssocID="{30F25EFA-2DDA-445B-BB4D-846894F6312C}" presName="spaceRect" presStyleCnt="0"/>
      <dgm:spPr/>
    </dgm:pt>
    <dgm:pt modelId="{B930CAA8-89BE-4D29-A979-D8C08ECEF960}" type="pres">
      <dgm:prSet presAssocID="{30F25EFA-2DDA-445B-BB4D-846894F6312C}" presName="textRect" presStyleLbl="revTx" presStyleIdx="1" presStyleCnt="6">
        <dgm:presLayoutVars>
          <dgm:chMax val="1"/>
          <dgm:chPref val="1"/>
        </dgm:presLayoutVars>
      </dgm:prSet>
      <dgm:spPr/>
    </dgm:pt>
    <dgm:pt modelId="{A4597D54-EC07-4ED7-B807-4659A9D963BC}" type="pres">
      <dgm:prSet presAssocID="{2BAE2727-0879-4D53-9F43-C2734FF142E1}" presName="sibTrans" presStyleLbl="sibTrans2D1" presStyleIdx="0" presStyleCnt="0"/>
      <dgm:spPr/>
    </dgm:pt>
    <dgm:pt modelId="{670B5D9C-F6B2-4B71-B082-B501DB9F54D7}" type="pres">
      <dgm:prSet presAssocID="{EE066F69-0126-4BCF-A2C8-EDCA098A09F5}" presName="compNode" presStyleCnt="0"/>
      <dgm:spPr/>
    </dgm:pt>
    <dgm:pt modelId="{0A6075E4-9ABA-482E-8DBE-7BB4D9FC0147}" type="pres">
      <dgm:prSet presAssocID="{EE066F69-0126-4BCF-A2C8-EDCA098A09F5}" presName="iconBgRect" presStyleLbl="bgShp" presStyleIdx="2" presStyleCnt="6"/>
      <dgm:spPr/>
    </dgm:pt>
    <dgm:pt modelId="{7517552E-B681-4F20-BDBD-584F4D889524}" type="pres">
      <dgm:prSet presAssocID="{EE066F69-0126-4BCF-A2C8-EDCA098A09F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0C7E60D-A913-4D24-AD7E-B5BA0A93BF5F}" type="pres">
      <dgm:prSet presAssocID="{EE066F69-0126-4BCF-A2C8-EDCA098A09F5}" presName="spaceRect" presStyleCnt="0"/>
      <dgm:spPr/>
    </dgm:pt>
    <dgm:pt modelId="{3ED2A9C6-8136-4698-A080-3A79F79C4CA6}" type="pres">
      <dgm:prSet presAssocID="{EE066F69-0126-4BCF-A2C8-EDCA098A09F5}" presName="textRect" presStyleLbl="revTx" presStyleIdx="2" presStyleCnt="6">
        <dgm:presLayoutVars>
          <dgm:chMax val="1"/>
          <dgm:chPref val="1"/>
        </dgm:presLayoutVars>
      </dgm:prSet>
      <dgm:spPr/>
    </dgm:pt>
    <dgm:pt modelId="{B549602D-B3A1-4C52-9AF4-56A15118FCBD}" type="pres">
      <dgm:prSet presAssocID="{396DEAA3-276F-4E14-8A56-F3C321A44530}" presName="sibTrans" presStyleLbl="sibTrans2D1" presStyleIdx="0" presStyleCnt="0"/>
      <dgm:spPr/>
    </dgm:pt>
    <dgm:pt modelId="{7477BDF0-0373-45AF-A255-044FE7E2ABB5}" type="pres">
      <dgm:prSet presAssocID="{A1DC76C3-C1BD-48F8-99A6-DF5ED9DDFF33}" presName="compNode" presStyleCnt="0"/>
      <dgm:spPr/>
    </dgm:pt>
    <dgm:pt modelId="{0BB059CF-8889-42B5-9460-50E11643CA2B}" type="pres">
      <dgm:prSet presAssocID="{A1DC76C3-C1BD-48F8-99A6-DF5ED9DDFF33}" presName="iconBgRect" presStyleLbl="bgShp" presStyleIdx="3" presStyleCnt="6" custLinFactX="393066" custLinFactNeighborX="400000" custLinFactNeighborY="5685"/>
      <dgm:spPr/>
    </dgm:pt>
    <dgm:pt modelId="{16439333-EE2E-4FA5-8B12-340A1EE45C9B}" type="pres">
      <dgm:prSet presAssocID="{A1DC76C3-C1BD-48F8-99A6-DF5ED9DDFF33}" presName="iconRect" presStyleLbl="node1" presStyleIdx="3" presStyleCnt="6" custLinFactX="663990" custLinFactNeighborX="700000" custLinFactNeighborY="1488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7A2E95D-FB59-4071-B1D2-F7F3C29E7988}" type="pres">
      <dgm:prSet presAssocID="{A1DC76C3-C1BD-48F8-99A6-DF5ED9DDFF33}" presName="spaceRect" presStyleCnt="0"/>
      <dgm:spPr/>
    </dgm:pt>
    <dgm:pt modelId="{8E2B8446-2514-4AA9-BD59-8A7592DB4DB6}" type="pres">
      <dgm:prSet presAssocID="{A1DC76C3-C1BD-48F8-99A6-DF5ED9DDFF33}" presName="textRect" presStyleLbl="revTx" presStyleIdx="3" presStyleCnt="6" custLinFactX="134982" custLinFactNeighborX="200000" custLinFactNeighborY="-3438">
        <dgm:presLayoutVars>
          <dgm:chMax val="1"/>
          <dgm:chPref val="1"/>
        </dgm:presLayoutVars>
      </dgm:prSet>
      <dgm:spPr/>
    </dgm:pt>
    <dgm:pt modelId="{6F70E8D8-0BAF-43F9-A138-3C6017ADDCDB}" type="pres">
      <dgm:prSet presAssocID="{5BCCEE85-75CF-4643-92FD-2CA10E1CFB02}" presName="sibTrans" presStyleLbl="sibTrans2D1" presStyleIdx="0" presStyleCnt="0"/>
      <dgm:spPr/>
    </dgm:pt>
    <dgm:pt modelId="{392A9A51-F853-4818-9D4A-380DC53BFF31}" type="pres">
      <dgm:prSet presAssocID="{44DFEB6C-CDF3-4E12-A918-5C382DEFF746}" presName="compNode" presStyleCnt="0"/>
      <dgm:spPr/>
    </dgm:pt>
    <dgm:pt modelId="{4DE88FF9-2DC4-4A55-999E-862AD73489DF}" type="pres">
      <dgm:prSet presAssocID="{44DFEB6C-CDF3-4E12-A918-5C382DEFF746}" presName="iconBgRect" presStyleLbl="bgShp" presStyleIdx="4" presStyleCnt="6"/>
      <dgm:spPr/>
    </dgm:pt>
    <dgm:pt modelId="{B634D946-1B7B-4531-8C28-825DBF25AE91}" type="pres">
      <dgm:prSet presAssocID="{44DFEB6C-CDF3-4E12-A918-5C382DEFF74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CCBFD6C-CBCB-4557-ABA8-98BFA177C7FE}" type="pres">
      <dgm:prSet presAssocID="{44DFEB6C-CDF3-4E12-A918-5C382DEFF746}" presName="spaceRect" presStyleCnt="0"/>
      <dgm:spPr/>
    </dgm:pt>
    <dgm:pt modelId="{4BE46BA7-FA5F-442F-BEA9-135E261235B0}" type="pres">
      <dgm:prSet presAssocID="{44DFEB6C-CDF3-4E12-A918-5C382DEFF746}" presName="textRect" presStyleLbl="revTx" presStyleIdx="4" presStyleCnt="6">
        <dgm:presLayoutVars>
          <dgm:chMax val="1"/>
          <dgm:chPref val="1"/>
        </dgm:presLayoutVars>
      </dgm:prSet>
      <dgm:spPr/>
    </dgm:pt>
    <dgm:pt modelId="{4AD9BE7A-4939-4261-9800-3187FDB932A5}" type="pres">
      <dgm:prSet presAssocID="{2C0BB47B-F86E-4597-B4DF-D95C2625E3DA}" presName="sibTrans" presStyleLbl="sibTrans2D1" presStyleIdx="0" presStyleCnt="0"/>
      <dgm:spPr/>
    </dgm:pt>
    <dgm:pt modelId="{5B09682B-7036-490C-814C-F6F36BB9BF8A}" type="pres">
      <dgm:prSet presAssocID="{4B70C77A-396E-42D6-B92B-E7004EBC4D19}" presName="compNode" presStyleCnt="0"/>
      <dgm:spPr/>
    </dgm:pt>
    <dgm:pt modelId="{6451C3E6-8B4C-4EA0-BE31-447143156DCF}" type="pres">
      <dgm:prSet presAssocID="{4B70C77A-396E-42D6-B92B-E7004EBC4D19}" presName="iconBgRect" presStyleLbl="bgShp" presStyleIdx="5" presStyleCnt="6" custLinFactX="-399891" custLinFactNeighborX="-400000" custLinFactNeighborY="16669"/>
      <dgm:spPr/>
    </dgm:pt>
    <dgm:pt modelId="{C8A0FF7E-F8B3-4658-8B6E-CFC48BDC9848}" type="pres">
      <dgm:prSet presAssocID="{4B70C77A-396E-42D6-B92B-E7004EBC4D19}" presName="iconRect" presStyleLbl="node1" presStyleIdx="5" presStyleCnt="6" custLinFactX="-679122" custLinFactNeighborX="-700000" custLinFactNeighborY="1975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DB34739-7249-492D-B028-0416BA2D1C23}" type="pres">
      <dgm:prSet presAssocID="{4B70C77A-396E-42D6-B92B-E7004EBC4D19}" presName="spaceRect" presStyleCnt="0"/>
      <dgm:spPr/>
    </dgm:pt>
    <dgm:pt modelId="{CEA2BDD3-A7E1-482D-B242-D244A6381DA2}" type="pres">
      <dgm:prSet presAssocID="{4B70C77A-396E-42D6-B92B-E7004EBC4D19}" presName="textRect" presStyleLbl="revTx" presStyleIdx="5" presStyleCnt="6" custLinFactX="-140908" custLinFactNeighborX="-200000" custLinFactNeighborY="8975">
        <dgm:presLayoutVars>
          <dgm:chMax val="1"/>
          <dgm:chPref val="1"/>
        </dgm:presLayoutVars>
      </dgm:prSet>
      <dgm:spPr/>
    </dgm:pt>
  </dgm:ptLst>
  <dgm:cxnLst>
    <dgm:cxn modelId="{B030A805-4C42-4756-9F64-FA02689D6C99}" type="presOf" srcId="{DC00046F-E55A-4E63-A802-2806B2ACCE79}" destId="{4687304A-7AA3-4284-876E-9D1088E93F9B}" srcOrd="0" destOrd="0" presId="urn:microsoft.com/office/officeart/2018/2/layout/IconCircleList"/>
    <dgm:cxn modelId="{F8537515-AD48-49E3-9378-7BA6674A37DE}" srcId="{DC00046F-E55A-4E63-A802-2806B2ACCE79}" destId="{A1DC76C3-C1BD-48F8-99A6-DF5ED9DDFF33}" srcOrd="3" destOrd="0" parTransId="{D29D0471-C592-4829-9B4F-C14E08DB4DA0}" sibTransId="{5BCCEE85-75CF-4643-92FD-2CA10E1CFB02}"/>
    <dgm:cxn modelId="{B542E219-463B-48FE-86B7-4FF7C6EDA3B5}" srcId="{DC00046F-E55A-4E63-A802-2806B2ACCE79}" destId="{94756EED-EFF7-4D76-96DD-952B53274530}" srcOrd="0" destOrd="0" parTransId="{D8B0B1D3-1E85-42F1-8AB0-4C76556102E8}" sibTransId="{EAEC70EF-E5C1-4663-91D2-EAB5E4D4BEA5}"/>
    <dgm:cxn modelId="{3B81DA1B-849B-463D-B949-278F3D1984C9}" type="presOf" srcId="{44DFEB6C-CDF3-4E12-A918-5C382DEFF746}" destId="{4BE46BA7-FA5F-442F-BEA9-135E261235B0}" srcOrd="0" destOrd="0" presId="urn:microsoft.com/office/officeart/2018/2/layout/IconCircleList"/>
    <dgm:cxn modelId="{C5BEA320-CF65-445B-8E0D-460A59FD1DFB}" type="presOf" srcId="{4B70C77A-396E-42D6-B92B-E7004EBC4D19}" destId="{CEA2BDD3-A7E1-482D-B242-D244A6381DA2}" srcOrd="0" destOrd="0" presId="urn:microsoft.com/office/officeart/2018/2/layout/IconCircleList"/>
    <dgm:cxn modelId="{89960328-E150-467E-B4A7-84CF37D54F0A}" type="presOf" srcId="{A1DC76C3-C1BD-48F8-99A6-DF5ED9DDFF33}" destId="{8E2B8446-2514-4AA9-BD59-8A7592DB4DB6}" srcOrd="0" destOrd="0" presId="urn:microsoft.com/office/officeart/2018/2/layout/IconCircleList"/>
    <dgm:cxn modelId="{953DF23C-2C70-459B-94CF-376F69CDF8F4}" srcId="{DC00046F-E55A-4E63-A802-2806B2ACCE79}" destId="{EE066F69-0126-4BCF-A2C8-EDCA098A09F5}" srcOrd="2" destOrd="0" parTransId="{DA750C03-A468-4EBA-A491-C2F8F4F83D0F}" sibTransId="{396DEAA3-276F-4E14-8A56-F3C321A44530}"/>
    <dgm:cxn modelId="{332AA35B-71D1-4E34-973B-1A06550E5888}" type="presOf" srcId="{2C0BB47B-F86E-4597-B4DF-D95C2625E3DA}" destId="{4AD9BE7A-4939-4261-9800-3187FDB932A5}" srcOrd="0" destOrd="0" presId="urn:microsoft.com/office/officeart/2018/2/layout/IconCircleList"/>
    <dgm:cxn modelId="{F577B644-767C-4F56-B941-96900265DD8A}" type="presOf" srcId="{5BCCEE85-75CF-4643-92FD-2CA10E1CFB02}" destId="{6F70E8D8-0BAF-43F9-A138-3C6017ADDCDB}" srcOrd="0" destOrd="0" presId="urn:microsoft.com/office/officeart/2018/2/layout/IconCircleList"/>
    <dgm:cxn modelId="{79922552-D472-4E1D-B676-5EE7B89CAE7D}" srcId="{DC00046F-E55A-4E63-A802-2806B2ACCE79}" destId="{30F25EFA-2DDA-445B-BB4D-846894F6312C}" srcOrd="1" destOrd="0" parTransId="{67D0C2BC-9F61-41F5-8399-0F0AAC9967FD}" sibTransId="{2BAE2727-0879-4D53-9F43-C2734FF142E1}"/>
    <dgm:cxn modelId="{878C5C59-795A-45B5-8CDB-0E8DE1068C73}" srcId="{DC00046F-E55A-4E63-A802-2806B2ACCE79}" destId="{44DFEB6C-CDF3-4E12-A918-5C382DEFF746}" srcOrd="4" destOrd="0" parTransId="{3164DF0C-9EC5-4E09-9EED-555ADD9A3870}" sibTransId="{2C0BB47B-F86E-4597-B4DF-D95C2625E3DA}"/>
    <dgm:cxn modelId="{2F41EB86-0AB0-4126-92D5-4A2D04521B2C}" type="presOf" srcId="{30F25EFA-2DDA-445B-BB4D-846894F6312C}" destId="{B930CAA8-89BE-4D29-A979-D8C08ECEF960}" srcOrd="0" destOrd="0" presId="urn:microsoft.com/office/officeart/2018/2/layout/IconCircleList"/>
    <dgm:cxn modelId="{B782A49F-1803-40B9-A18B-8C396F4F200A}" type="presOf" srcId="{EE066F69-0126-4BCF-A2C8-EDCA098A09F5}" destId="{3ED2A9C6-8136-4698-A080-3A79F79C4CA6}" srcOrd="0" destOrd="0" presId="urn:microsoft.com/office/officeart/2018/2/layout/IconCircleList"/>
    <dgm:cxn modelId="{DD056BAF-879F-482B-804A-78B3F074BDA8}" type="presOf" srcId="{2BAE2727-0879-4D53-9F43-C2734FF142E1}" destId="{A4597D54-EC07-4ED7-B807-4659A9D963BC}" srcOrd="0" destOrd="0" presId="urn:microsoft.com/office/officeart/2018/2/layout/IconCircleList"/>
    <dgm:cxn modelId="{C6EB37D3-128F-47EB-9C58-89B13F8D4757}" type="presOf" srcId="{EAEC70EF-E5C1-4663-91D2-EAB5E4D4BEA5}" destId="{59986C67-123B-4B41-BDA4-AF3CB7EA086E}" srcOrd="0" destOrd="0" presId="urn:microsoft.com/office/officeart/2018/2/layout/IconCircleList"/>
    <dgm:cxn modelId="{62F608E9-8A00-4D1B-99C4-AC7C57C2784C}" type="presOf" srcId="{396DEAA3-276F-4E14-8A56-F3C321A44530}" destId="{B549602D-B3A1-4C52-9AF4-56A15118FCBD}" srcOrd="0" destOrd="0" presId="urn:microsoft.com/office/officeart/2018/2/layout/IconCircleList"/>
    <dgm:cxn modelId="{2E1C7DF2-9B38-4FC5-AE8A-74B26C1C1EDC}" srcId="{DC00046F-E55A-4E63-A802-2806B2ACCE79}" destId="{4B70C77A-396E-42D6-B92B-E7004EBC4D19}" srcOrd="5" destOrd="0" parTransId="{A2926243-55D6-476E-8D49-0D9E66A8E0C0}" sibTransId="{45DA59B5-ED48-47AE-8E92-6568A4109FA8}"/>
    <dgm:cxn modelId="{AF0BC9F9-B454-45D2-855E-647EF1054EB9}" type="presOf" srcId="{94756EED-EFF7-4D76-96DD-952B53274530}" destId="{99F153E6-D6A6-4D3F-BC31-F21234FA6002}" srcOrd="0" destOrd="0" presId="urn:microsoft.com/office/officeart/2018/2/layout/IconCircleList"/>
    <dgm:cxn modelId="{B70AF158-4541-456A-BD1B-EDACF31A3D4A}" type="presParOf" srcId="{4687304A-7AA3-4284-876E-9D1088E93F9B}" destId="{9B8F4381-5746-49BF-86B2-632F629E2DA5}" srcOrd="0" destOrd="0" presId="urn:microsoft.com/office/officeart/2018/2/layout/IconCircleList"/>
    <dgm:cxn modelId="{CCB313E2-8C7C-41E2-8D3D-FF4536675FA3}" type="presParOf" srcId="{9B8F4381-5746-49BF-86B2-632F629E2DA5}" destId="{FFA036BB-96DD-42F4-A66F-72103F4EDD5C}" srcOrd="0" destOrd="0" presId="urn:microsoft.com/office/officeart/2018/2/layout/IconCircleList"/>
    <dgm:cxn modelId="{05EDED88-217B-46A1-B6BB-BFE59020F294}" type="presParOf" srcId="{FFA036BB-96DD-42F4-A66F-72103F4EDD5C}" destId="{4936CDC7-7F87-4BD3-ADEA-986569E4AC85}" srcOrd="0" destOrd="0" presId="urn:microsoft.com/office/officeart/2018/2/layout/IconCircleList"/>
    <dgm:cxn modelId="{6D7275E0-42DD-40AB-8DB9-A0BCCEEA0637}" type="presParOf" srcId="{FFA036BB-96DD-42F4-A66F-72103F4EDD5C}" destId="{3DDA579A-D648-4FC0-9BAB-1BD467F178FB}" srcOrd="1" destOrd="0" presId="urn:microsoft.com/office/officeart/2018/2/layout/IconCircleList"/>
    <dgm:cxn modelId="{36BD8241-8B44-4032-BB0E-5FF552FC5BE4}" type="presParOf" srcId="{FFA036BB-96DD-42F4-A66F-72103F4EDD5C}" destId="{34B48D8E-2843-4CB8-892A-45CACB6FFE61}" srcOrd="2" destOrd="0" presId="urn:microsoft.com/office/officeart/2018/2/layout/IconCircleList"/>
    <dgm:cxn modelId="{04393C5D-AF8E-43E4-932C-5696437EBEA8}" type="presParOf" srcId="{FFA036BB-96DD-42F4-A66F-72103F4EDD5C}" destId="{99F153E6-D6A6-4D3F-BC31-F21234FA6002}" srcOrd="3" destOrd="0" presId="urn:microsoft.com/office/officeart/2018/2/layout/IconCircleList"/>
    <dgm:cxn modelId="{2DE2E4E5-271A-4992-907F-3229460D2B37}" type="presParOf" srcId="{9B8F4381-5746-49BF-86B2-632F629E2DA5}" destId="{59986C67-123B-4B41-BDA4-AF3CB7EA086E}" srcOrd="1" destOrd="0" presId="urn:microsoft.com/office/officeart/2018/2/layout/IconCircleList"/>
    <dgm:cxn modelId="{6C9D9149-6606-4817-9C92-2033A5834C83}" type="presParOf" srcId="{9B8F4381-5746-49BF-86B2-632F629E2DA5}" destId="{A67029B3-E9FC-45D3-AD43-C180523E1903}" srcOrd="2" destOrd="0" presId="urn:microsoft.com/office/officeart/2018/2/layout/IconCircleList"/>
    <dgm:cxn modelId="{3F33ED4F-B463-431F-8D29-DBB3201F3E6D}" type="presParOf" srcId="{A67029B3-E9FC-45D3-AD43-C180523E1903}" destId="{C1067609-4E8C-48C1-9AD2-5A0CCC9C923F}" srcOrd="0" destOrd="0" presId="urn:microsoft.com/office/officeart/2018/2/layout/IconCircleList"/>
    <dgm:cxn modelId="{4B939A58-87DE-4B42-A42A-6DA0D27DCDAE}" type="presParOf" srcId="{A67029B3-E9FC-45D3-AD43-C180523E1903}" destId="{35DC086F-C1A1-4577-A54F-62997FC9D6A9}" srcOrd="1" destOrd="0" presId="urn:microsoft.com/office/officeart/2018/2/layout/IconCircleList"/>
    <dgm:cxn modelId="{C40DC93E-CDE8-4728-98EB-73342C626826}" type="presParOf" srcId="{A67029B3-E9FC-45D3-AD43-C180523E1903}" destId="{2EFF7D03-12B9-478F-A3F8-6347768BB307}" srcOrd="2" destOrd="0" presId="urn:microsoft.com/office/officeart/2018/2/layout/IconCircleList"/>
    <dgm:cxn modelId="{EA61C9C7-0E50-4E1E-80B0-CBDD6DA00449}" type="presParOf" srcId="{A67029B3-E9FC-45D3-AD43-C180523E1903}" destId="{B930CAA8-89BE-4D29-A979-D8C08ECEF960}" srcOrd="3" destOrd="0" presId="urn:microsoft.com/office/officeart/2018/2/layout/IconCircleList"/>
    <dgm:cxn modelId="{AB221BC3-FAB9-4639-976E-4A34F0BA29A2}" type="presParOf" srcId="{9B8F4381-5746-49BF-86B2-632F629E2DA5}" destId="{A4597D54-EC07-4ED7-B807-4659A9D963BC}" srcOrd="3" destOrd="0" presId="urn:microsoft.com/office/officeart/2018/2/layout/IconCircleList"/>
    <dgm:cxn modelId="{02877DF3-DFB9-4755-AF06-3ADD3B979F7C}" type="presParOf" srcId="{9B8F4381-5746-49BF-86B2-632F629E2DA5}" destId="{670B5D9C-F6B2-4B71-B082-B501DB9F54D7}" srcOrd="4" destOrd="0" presId="urn:microsoft.com/office/officeart/2018/2/layout/IconCircleList"/>
    <dgm:cxn modelId="{A2A411F1-C5BD-49EB-9D86-C21462C63BCF}" type="presParOf" srcId="{670B5D9C-F6B2-4B71-B082-B501DB9F54D7}" destId="{0A6075E4-9ABA-482E-8DBE-7BB4D9FC0147}" srcOrd="0" destOrd="0" presId="urn:microsoft.com/office/officeart/2018/2/layout/IconCircleList"/>
    <dgm:cxn modelId="{6D8A4CBD-EF3A-4AC1-A430-C3AE18356B2C}" type="presParOf" srcId="{670B5D9C-F6B2-4B71-B082-B501DB9F54D7}" destId="{7517552E-B681-4F20-BDBD-584F4D889524}" srcOrd="1" destOrd="0" presId="urn:microsoft.com/office/officeart/2018/2/layout/IconCircleList"/>
    <dgm:cxn modelId="{64BF114D-1FAB-475D-89FC-706E396B4B82}" type="presParOf" srcId="{670B5D9C-F6B2-4B71-B082-B501DB9F54D7}" destId="{A0C7E60D-A913-4D24-AD7E-B5BA0A93BF5F}" srcOrd="2" destOrd="0" presId="urn:microsoft.com/office/officeart/2018/2/layout/IconCircleList"/>
    <dgm:cxn modelId="{7C6D82BA-68F5-4DA9-B15F-BD5E6AA5F779}" type="presParOf" srcId="{670B5D9C-F6B2-4B71-B082-B501DB9F54D7}" destId="{3ED2A9C6-8136-4698-A080-3A79F79C4CA6}" srcOrd="3" destOrd="0" presId="urn:microsoft.com/office/officeart/2018/2/layout/IconCircleList"/>
    <dgm:cxn modelId="{5C9843C0-1302-403E-9C99-57080EB99ED6}" type="presParOf" srcId="{9B8F4381-5746-49BF-86B2-632F629E2DA5}" destId="{B549602D-B3A1-4C52-9AF4-56A15118FCBD}" srcOrd="5" destOrd="0" presId="urn:microsoft.com/office/officeart/2018/2/layout/IconCircleList"/>
    <dgm:cxn modelId="{53987138-43C0-401F-AFC7-A7E8E83157D1}" type="presParOf" srcId="{9B8F4381-5746-49BF-86B2-632F629E2DA5}" destId="{7477BDF0-0373-45AF-A255-044FE7E2ABB5}" srcOrd="6" destOrd="0" presId="urn:microsoft.com/office/officeart/2018/2/layout/IconCircleList"/>
    <dgm:cxn modelId="{EACD4D0E-D139-4362-9E6E-40B37AE702B3}" type="presParOf" srcId="{7477BDF0-0373-45AF-A255-044FE7E2ABB5}" destId="{0BB059CF-8889-42B5-9460-50E11643CA2B}" srcOrd="0" destOrd="0" presId="urn:microsoft.com/office/officeart/2018/2/layout/IconCircleList"/>
    <dgm:cxn modelId="{1A2C595A-B84B-4A01-A5E7-2C8329210726}" type="presParOf" srcId="{7477BDF0-0373-45AF-A255-044FE7E2ABB5}" destId="{16439333-EE2E-4FA5-8B12-340A1EE45C9B}" srcOrd="1" destOrd="0" presId="urn:microsoft.com/office/officeart/2018/2/layout/IconCircleList"/>
    <dgm:cxn modelId="{426E1BE6-7EC3-4CBA-907D-D344CC3441A9}" type="presParOf" srcId="{7477BDF0-0373-45AF-A255-044FE7E2ABB5}" destId="{A7A2E95D-FB59-4071-B1D2-F7F3C29E7988}" srcOrd="2" destOrd="0" presId="urn:microsoft.com/office/officeart/2018/2/layout/IconCircleList"/>
    <dgm:cxn modelId="{833F6476-736C-4E88-AC23-2AE83B0721D5}" type="presParOf" srcId="{7477BDF0-0373-45AF-A255-044FE7E2ABB5}" destId="{8E2B8446-2514-4AA9-BD59-8A7592DB4DB6}" srcOrd="3" destOrd="0" presId="urn:microsoft.com/office/officeart/2018/2/layout/IconCircleList"/>
    <dgm:cxn modelId="{A3242553-4147-4F79-8F30-1346443C89A5}" type="presParOf" srcId="{9B8F4381-5746-49BF-86B2-632F629E2DA5}" destId="{6F70E8D8-0BAF-43F9-A138-3C6017ADDCDB}" srcOrd="7" destOrd="0" presId="urn:microsoft.com/office/officeart/2018/2/layout/IconCircleList"/>
    <dgm:cxn modelId="{75726C44-28C4-41AF-9DCD-3CF2F9414294}" type="presParOf" srcId="{9B8F4381-5746-49BF-86B2-632F629E2DA5}" destId="{392A9A51-F853-4818-9D4A-380DC53BFF31}" srcOrd="8" destOrd="0" presId="urn:microsoft.com/office/officeart/2018/2/layout/IconCircleList"/>
    <dgm:cxn modelId="{63C8DB9F-EF42-405D-9209-F49A78C2B6B1}" type="presParOf" srcId="{392A9A51-F853-4818-9D4A-380DC53BFF31}" destId="{4DE88FF9-2DC4-4A55-999E-862AD73489DF}" srcOrd="0" destOrd="0" presId="urn:microsoft.com/office/officeart/2018/2/layout/IconCircleList"/>
    <dgm:cxn modelId="{399CDD4A-316A-47FA-BF2D-DEE8EFE63817}" type="presParOf" srcId="{392A9A51-F853-4818-9D4A-380DC53BFF31}" destId="{B634D946-1B7B-4531-8C28-825DBF25AE91}" srcOrd="1" destOrd="0" presId="urn:microsoft.com/office/officeart/2018/2/layout/IconCircleList"/>
    <dgm:cxn modelId="{CB451A05-8E4F-4CE2-9B8C-39C8733FD5E0}" type="presParOf" srcId="{392A9A51-F853-4818-9D4A-380DC53BFF31}" destId="{BCCBFD6C-CBCB-4557-ABA8-98BFA177C7FE}" srcOrd="2" destOrd="0" presId="urn:microsoft.com/office/officeart/2018/2/layout/IconCircleList"/>
    <dgm:cxn modelId="{FD2E1FB1-27F1-437E-B021-62E60F034F15}" type="presParOf" srcId="{392A9A51-F853-4818-9D4A-380DC53BFF31}" destId="{4BE46BA7-FA5F-442F-BEA9-135E261235B0}" srcOrd="3" destOrd="0" presId="urn:microsoft.com/office/officeart/2018/2/layout/IconCircleList"/>
    <dgm:cxn modelId="{AABD11E0-AE05-474B-90D3-927FC2C900D8}" type="presParOf" srcId="{9B8F4381-5746-49BF-86B2-632F629E2DA5}" destId="{4AD9BE7A-4939-4261-9800-3187FDB932A5}" srcOrd="9" destOrd="0" presId="urn:microsoft.com/office/officeart/2018/2/layout/IconCircleList"/>
    <dgm:cxn modelId="{95789732-8949-4980-92E0-389B954B37CD}" type="presParOf" srcId="{9B8F4381-5746-49BF-86B2-632F629E2DA5}" destId="{5B09682B-7036-490C-814C-F6F36BB9BF8A}" srcOrd="10" destOrd="0" presId="urn:microsoft.com/office/officeart/2018/2/layout/IconCircleList"/>
    <dgm:cxn modelId="{0CD8B245-3C99-446A-8719-B48772457DBE}" type="presParOf" srcId="{5B09682B-7036-490C-814C-F6F36BB9BF8A}" destId="{6451C3E6-8B4C-4EA0-BE31-447143156DCF}" srcOrd="0" destOrd="0" presId="urn:microsoft.com/office/officeart/2018/2/layout/IconCircleList"/>
    <dgm:cxn modelId="{341DFDBE-59DB-4BA1-BFA7-664471FD64F4}" type="presParOf" srcId="{5B09682B-7036-490C-814C-F6F36BB9BF8A}" destId="{C8A0FF7E-F8B3-4658-8B6E-CFC48BDC9848}" srcOrd="1" destOrd="0" presId="urn:microsoft.com/office/officeart/2018/2/layout/IconCircleList"/>
    <dgm:cxn modelId="{018BDD16-9B97-4E36-A83D-47E31F327DFB}" type="presParOf" srcId="{5B09682B-7036-490C-814C-F6F36BB9BF8A}" destId="{9DB34739-7249-492D-B028-0416BA2D1C23}" srcOrd="2" destOrd="0" presId="urn:microsoft.com/office/officeart/2018/2/layout/IconCircleList"/>
    <dgm:cxn modelId="{AF9A7D98-57B8-4C8C-A323-B14C8D7E9240}" type="presParOf" srcId="{5B09682B-7036-490C-814C-F6F36BB9BF8A}" destId="{CEA2BDD3-A7E1-482D-B242-D244A6381DA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23B7B7-042B-4EC7-8669-01C7D8620BEC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9DA6A41-A905-4AEA-BCE3-3D3116FFA6EF}">
      <dgm:prSet/>
      <dgm:spPr/>
      <dgm:t>
        <a:bodyPr/>
        <a:lstStyle/>
        <a:p>
          <a:r>
            <a:rPr lang="en-GB" dirty="0"/>
            <a:t>Week of 01/02/25: Initial reading background selection rationale.</a:t>
          </a:r>
          <a:endParaRPr lang="en-US" dirty="0"/>
        </a:p>
      </dgm:t>
    </dgm:pt>
    <dgm:pt modelId="{788208AB-E98F-49A8-A8D5-7929A1F92447}" type="parTrans" cxnId="{1E6E6265-C737-43F4-BE6D-F6626AD613B3}">
      <dgm:prSet/>
      <dgm:spPr/>
      <dgm:t>
        <a:bodyPr/>
        <a:lstStyle/>
        <a:p>
          <a:endParaRPr lang="en-US"/>
        </a:p>
      </dgm:t>
    </dgm:pt>
    <dgm:pt modelId="{0081F1D8-0493-402A-AC5E-15CAFB546922}" type="sibTrans" cxnId="{1E6E6265-C737-43F4-BE6D-F6626AD613B3}">
      <dgm:prSet/>
      <dgm:spPr/>
      <dgm:t>
        <a:bodyPr/>
        <a:lstStyle/>
        <a:p>
          <a:endParaRPr lang="en-US"/>
        </a:p>
      </dgm:t>
    </dgm:pt>
    <dgm:pt modelId="{D5157CCF-1B0B-4E71-9DD0-F85287732713}">
      <dgm:prSet/>
      <dgm:spPr/>
      <dgm:t>
        <a:bodyPr/>
        <a:lstStyle/>
        <a:p>
          <a:r>
            <a:rPr lang="en-GB" dirty="0"/>
            <a:t>Week of 10/02/25: Planning to identify relevant research sources.</a:t>
          </a:r>
          <a:endParaRPr lang="en-US" dirty="0"/>
        </a:p>
      </dgm:t>
    </dgm:pt>
    <dgm:pt modelId="{8B7E0C07-A87A-4011-94DF-2725D2612D51}" type="parTrans" cxnId="{37D8D7E4-F0B6-41E6-B550-622ABA37905B}">
      <dgm:prSet/>
      <dgm:spPr/>
      <dgm:t>
        <a:bodyPr/>
        <a:lstStyle/>
        <a:p>
          <a:endParaRPr lang="en-US"/>
        </a:p>
      </dgm:t>
    </dgm:pt>
    <dgm:pt modelId="{82BDDD02-6D0C-400C-99F7-A2E5D5EE070B}" type="sibTrans" cxnId="{37D8D7E4-F0B6-41E6-B550-622ABA37905B}">
      <dgm:prSet/>
      <dgm:spPr/>
      <dgm:t>
        <a:bodyPr/>
        <a:lstStyle/>
        <a:p>
          <a:endParaRPr lang="en-US"/>
        </a:p>
      </dgm:t>
    </dgm:pt>
    <dgm:pt modelId="{AAC256AD-5C3E-4A49-8296-8E68915D9BA3}">
      <dgm:prSet/>
      <dgm:spPr/>
      <dgm:t>
        <a:bodyPr/>
        <a:lstStyle/>
        <a:p>
          <a:r>
            <a:rPr lang="en-GB" dirty="0"/>
            <a:t>Week of 18/02/25: Structured findings to develop presentation framework.</a:t>
          </a:r>
          <a:endParaRPr lang="en-US" dirty="0"/>
        </a:p>
      </dgm:t>
    </dgm:pt>
    <dgm:pt modelId="{EED1B9C6-BD19-49B9-A176-9AB613412307}" type="parTrans" cxnId="{59FC13EA-70FA-46D3-A4C3-4EA4016FB85B}">
      <dgm:prSet/>
      <dgm:spPr/>
      <dgm:t>
        <a:bodyPr/>
        <a:lstStyle/>
        <a:p>
          <a:endParaRPr lang="en-US"/>
        </a:p>
      </dgm:t>
    </dgm:pt>
    <dgm:pt modelId="{74D95B61-90A2-4092-BA02-69226B59A8E2}" type="sibTrans" cxnId="{59FC13EA-70FA-46D3-A4C3-4EA4016FB85B}">
      <dgm:prSet/>
      <dgm:spPr/>
      <dgm:t>
        <a:bodyPr/>
        <a:lstStyle/>
        <a:p>
          <a:endParaRPr lang="en-US"/>
        </a:p>
      </dgm:t>
    </dgm:pt>
    <dgm:pt modelId="{B398B83F-74B6-47CD-BA54-2284AA4DB8EE}">
      <dgm:prSet/>
      <dgm:spPr/>
      <dgm:t>
        <a:bodyPr/>
        <a:lstStyle/>
        <a:p>
          <a:r>
            <a:rPr lang="en-GB" dirty="0"/>
            <a:t>Week of 24/02/25: Conducted additional readings to supplement findings.</a:t>
          </a:r>
          <a:endParaRPr lang="en-US" dirty="0"/>
        </a:p>
      </dgm:t>
    </dgm:pt>
    <dgm:pt modelId="{F7B16B54-00FE-4860-B5A1-9088E63EE340}" type="parTrans" cxnId="{4664E512-2EB9-4E61-AC81-F7C42A512711}">
      <dgm:prSet/>
      <dgm:spPr/>
      <dgm:t>
        <a:bodyPr/>
        <a:lstStyle/>
        <a:p>
          <a:endParaRPr lang="en-US"/>
        </a:p>
      </dgm:t>
    </dgm:pt>
    <dgm:pt modelId="{ACA07926-9489-477A-8848-B07ADE9FA30F}" type="sibTrans" cxnId="{4664E512-2EB9-4E61-AC81-F7C42A512711}">
      <dgm:prSet/>
      <dgm:spPr/>
      <dgm:t>
        <a:bodyPr/>
        <a:lstStyle/>
        <a:p>
          <a:endParaRPr lang="en-US"/>
        </a:p>
      </dgm:t>
    </dgm:pt>
    <dgm:pt modelId="{1BBE7ED4-4C46-4457-A482-ADCB5ED3DBEB}">
      <dgm:prSet/>
      <dgm:spPr/>
      <dgm:t>
        <a:bodyPr/>
        <a:lstStyle/>
        <a:p>
          <a:r>
            <a:rPr lang="en-GB" dirty="0"/>
            <a:t>Week of 04/03/25: Reflections and identified challenges in research.</a:t>
          </a:r>
          <a:endParaRPr lang="en-US" dirty="0"/>
        </a:p>
      </dgm:t>
    </dgm:pt>
    <dgm:pt modelId="{D0526FAF-DA64-466A-9B80-4DE89C426B09}" type="parTrans" cxnId="{4FFDFAF4-2898-423F-8834-EA248EED5139}">
      <dgm:prSet/>
      <dgm:spPr/>
      <dgm:t>
        <a:bodyPr/>
        <a:lstStyle/>
        <a:p>
          <a:endParaRPr lang="en-US"/>
        </a:p>
      </dgm:t>
    </dgm:pt>
    <dgm:pt modelId="{A9789D9B-39EF-4D76-A260-90D372795606}" type="sibTrans" cxnId="{4FFDFAF4-2898-423F-8834-EA248EED5139}">
      <dgm:prSet/>
      <dgm:spPr/>
      <dgm:t>
        <a:bodyPr/>
        <a:lstStyle/>
        <a:p>
          <a:endParaRPr lang="en-US"/>
        </a:p>
      </dgm:t>
    </dgm:pt>
    <dgm:pt modelId="{B7A8D1F1-7080-4B44-8B7E-471FB9B4C158}">
      <dgm:prSet/>
      <dgm:spPr/>
      <dgm:t>
        <a:bodyPr/>
        <a:lstStyle/>
        <a:p>
          <a:r>
            <a:rPr lang="en-GB"/>
            <a:t>Overall Goal: Research improved teamwork collaboration presentation.</a:t>
          </a:r>
          <a:endParaRPr lang="en-US"/>
        </a:p>
      </dgm:t>
    </dgm:pt>
    <dgm:pt modelId="{838EA665-9459-4E04-89F6-AE8683243D64}" type="parTrans" cxnId="{DF617D6A-1A60-4947-86F8-1867C1BD7785}">
      <dgm:prSet/>
      <dgm:spPr/>
      <dgm:t>
        <a:bodyPr/>
        <a:lstStyle/>
        <a:p>
          <a:endParaRPr lang="en-US"/>
        </a:p>
      </dgm:t>
    </dgm:pt>
    <dgm:pt modelId="{0A63B4F5-6C3D-451B-9DDC-12ED566679D9}" type="sibTrans" cxnId="{DF617D6A-1A60-4947-86F8-1867C1BD7785}">
      <dgm:prSet/>
      <dgm:spPr/>
      <dgm:t>
        <a:bodyPr/>
        <a:lstStyle/>
        <a:p>
          <a:endParaRPr lang="en-US"/>
        </a:p>
      </dgm:t>
    </dgm:pt>
    <dgm:pt modelId="{035577B6-E134-4F9D-A0B0-476AFA55FF9B}" type="pres">
      <dgm:prSet presAssocID="{C623B7B7-042B-4EC7-8669-01C7D8620BEC}" presName="Name0" presStyleCnt="0">
        <dgm:presLayoutVars>
          <dgm:dir/>
          <dgm:resizeHandles val="exact"/>
        </dgm:presLayoutVars>
      </dgm:prSet>
      <dgm:spPr/>
    </dgm:pt>
    <dgm:pt modelId="{E1F5021C-7BC6-4B63-9BBE-60E10CBA12FC}" type="pres">
      <dgm:prSet presAssocID="{39DA6A41-A905-4AEA-BCE3-3D3116FFA6EF}" presName="node" presStyleLbl="node1" presStyleIdx="0" presStyleCnt="6">
        <dgm:presLayoutVars>
          <dgm:bulletEnabled val="1"/>
        </dgm:presLayoutVars>
      </dgm:prSet>
      <dgm:spPr/>
    </dgm:pt>
    <dgm:pt modelId="{FC5FDF6C-A3BB-4698-8785-6A3A2F5A8630}" type="pres">
      <dgm:prSet presAssocID="{0081F1D8-0493-402A-AC5E-15CAFB546922}" presName="sibTrans" presStyleLbl="sibTrans1D1" presStyleIdx="0" presStyleCnt="5"/>
      <dgm:spPr/>
    </dgm:pt>
    <dgm:pt modelId="{9879A88F-39E5-42DF-BB16-3BBE57EA0271}" type="pres">
      <dgm:prSet presAssocID="{0081F1D8-0493-402A-AC5E-15CAFB546922}" presName="connectorText" presStyleLbl="sibTrans1D1" presStyleIdx="0" presStyleCnt="5"/>
      <dgm:spPr/>
    </dgm:pt>
    <dgm:pt modelId="{21B483AD-732E-436E-B902-B1378053BE3F}" type="pres">
      <dgm:prSet presAssocID="{D5157CCF-1B0B-4E71-9DD0-F85287732713}" presName="node" presStyleLbl="node1" presStyleIdx="1" presStyleCnt="6">
        <dgm:presLayoutVars>
          <dgm:bulletEnabled val="1"/>
        </dgm:presLayoutVars>
      </dgm:prSet>
      <dgm:spPr/>
    </dgm:pt>
    <dgm:pt modelId="{049E4CE1-6C09-4318-B355-CCDBA01F5FEA}" type="pres">
      <dgm:prSet presAssocID="{82BDDD02-6D0C-400C-99F7-A2E5D5EE070B}" presName="sibTrans" presStyleLbl="sibTrans1D1" presStyleIdx="1" presStyleCnt="5"/>
      <dgm:spPr/>
    </dgm:pt>
    <dgm:pt modelId="{01149845-A4E9-434C-8B52-C68D276F326C}" type="pres">
      <dgm:prSet presAssocID="{82BDDD02-6D0C-400C-99F7-A2E5D5EE070B}" presName="connectorText" presStyleLbl="sibTrans1D1" presStyleIdx="1" presStyleCnt="5"/>
      <dgm:spPr/>
    </dgm:pt>
    <dgm:pt modelId="{955A04A3-2023-4113-BB16-A1233938509B}" type="pres">
      <dgm:prSet presAssocID="{AAC256AD-5C3E-4A49-8296-8E68915D9BA3}" presName="node" presStyleLbl="node1" presStyleIdx="2" presStyleCnt="6">
        <dgm:presLayoutVars>
          <dgm:bulletEnabled val="1"/>
        </dgm:presLayoutVars>
      </dgm:prSet>
      <dgm:spPr/>
    </dgm:pt>
    <dgm:pt modelId="{6E261219-8C5D-40D9-A285-0084C4B84EF0}" type="pres">
      <dgm:prSet presAssocID="{74D95B61-90A2-4092-BA02-69226B59A8E2}" presName="sibTrans" presStyleLbl="sibTrans1D1" presStyleIdx="2" presStyleCnt="5"/>
      <dgm:spPr/>
    </dgm:pt>
    <dgm:pt modelId="{3909D1E9-FF52-4F3A-8314-D3DE3F1F1255}" type="pres">
      <dgm:prSet presAssocID="{74D95B61-90A2-4092-BA02-69226B59A8E2}" presName="connectorText" presStyleLbl="sibTrans1D1" presStyleIdx="2" presStyleCnt="5"/>
      <dgm:spPr/>
    </dgm:pt>
    <dgm:pt modelId="{307293AD-249A-4BDB-ADE1-609E953988AF}" type="pres">
      <dgm:prSet presAssocID="{B398B83F-74B6-47CD-BA54-2284AA4DB8EE}" presName="node" presStyleLbl="node1" presStyleIdx="3" presStyleCnt="6">
        <dgm:presLayoutVars>
          <dgm:bulletEnabled val="1"/>
        </dgm:presLayoutVars>
      </dgm:prSet>
      <dgm:spPr/>
    </dgm:pt>
    <dgm:pt modelId="{EE784817-9D62-471D-9591-5D3BFFE21A0D}" type="pres">
      <dgm:prSet presAssocID="{ACA07926-9489-477A-8848-B07ADE9FA30F}" presName="sibTrans" presStyleLbl="sibTrans1D1" presStyleIdx="3" presStyleCnt="5"/>
      <dgm:spPr/>
    </dgm:pt>
    <dgm:pt modelId="{B8F9627C-CCD5-4752-811E-6833BE20F1EB}" type="pres">
      <dgm:prSet presAssocID="{ACA07926-9489-477A-8848-B07ADE9FA30F}" presName="connectorText" presStyleLbl="sibTrans1D1" presStyleIdx="3" presStyleCnt="5"/>
      <dgm:spPr/>
    </dgm:pt>
    <dgm:pt modelId="{DC7CED08-B0D0-415E-B61A-6E692A709890}" type="pres">
      <dgm:prSet presAssocID="{1BBE7ED4-4C46-4457-A482-ADCB5ED3DBEB}" presName="node" presStyleLbl="node1" presStyleIdx="4" presStyleCnt="6">
        <dgm:presLayoutVars>
          <dgm:bulletEnabled val="1"/>
        </dgm:presLayoutVars>
      </dgm:prSet>
      <dgm:spPr/>
    </dgm:pt>
    <dgm:pt modelId="{5D553EFA-03B1-453E-AE61-EA3B2D7CBF9C}" type="pres">
      <dgm:prSet presAssocID="{A9789D9B-39EF-4D76-A260-90D372795606}" presName="sibTrans" presStyleLbl="sibTrans1D1" presStyleIdx="4" presStyleCnt="5"/>
      <dgm:spPr/>
    </dgm:pt>
    <dgm:pt modelId="{2EF9FF3E-FA7F-4957-8926-E2FB02CBE31F}" type="pres">
      <dgm:prSet presAssocID="{A9789D9B-39EF-4D76-A260-90D372795606}" presName="connectorText" presStyleLbl="sibTrans1D1" presStyleIdx="4" presStyleCnt="5"/>
      <dgm:spPr/>
    </dgm:pt>
    <dgm:pt modelId="{79615D5E-41A4-4FEF-8513-09E1EDD47FDF}" type="pres">
      <dgm:prSet presAssocID="{B7A8D1F1-7080-4B44-8B7E-471FB9B4C158}" presName="node" presStyleLbl="node1" presStyleIdx="5" presStyleCnt="6">
        <dgm:presLayoutVars>
          <dgm:bulletEnabled val="1"/>
        </dgm:presLayoutVars>
      </dgm:prSet>
      <dgm:spPr/>
    </dgm:pt>
  </dgm:ptLst>
  <dgm:cxnLst>
    <dgm:cxn modelId="{6D57460F-3005-433D-97AF-D39CFA47C1FB}" type="presOf" srcId="{B7A8D1F1-7080-4B44-8B7E-471FB9B4C158}" destId="{79615D5E-41A4-4FEF-8513-09E1EDD47FDF}" srcOrd="0" destOrd="0" presId="urn:microsoft.com/office/officeart/2016/7/layout/RepeatingBendingProcessNew"/>
    <dgm:cxn modelId="{4664E512-2EB9-4E61-AC81-F7C42A512711}" srcId="{C623B7B7-042B-4EC7-8669-01C7D8620BEC}" destId="{B398B83F-74B6-47CD-BA54-2284AA4DB8EE}" srcOrd="3" destOrd="0" parTransId="{F7B16B54-00FE-4860-B5A1-9088E63EE340}" sibTransId="{ACA07926-9489-477A-8848-B07ADE9FA30F}"/>
    <dgm:cxn modelId="{2ED4881E-2B50-4769-BFA8-D6BD0BBC974D}" type="presOf" srcId="{1BBE7ED4-4C46-4457-A482-ADCB5ED3DBEB}" destId="{DC7CED08-B0D0-415E-B61A-6E692A709890}" srcOrd="0" destOrd="0" presId="urn:microsoft.com/office/officeart/2016/7/layout/RepeatingBendingProcessNew"/>
    <dgm:cxn modelId="{67AB9542-2D80-4358-8F8B-1018C49CF921}" type="presOf" srcId="{B398B83F-74B6-47CD-BA54-2284AA4DB8EE}" destId="{307293AD-249A-4BDB-ADE1-609E953988AF}" srcOrd="0" destOrd="0" presId="urn:microsoft.com/office/officeart/2016/7/layout/RepeatingBendingProcessNew"/>
    <dgm:cxn modelId="{0938CA63-51F2-4D3C-B136-9A0568B1876D}" type="presOf" srcId="{ACA07926-9489-477A-8848-B07ADE9FA30F}" destId="{EE784817-9D62-471D-9591-5D3BFFE21A0D}" srcOrd="0" destOrd="0" presId="urn:microsoft.com/office/officeart/2016/7/layout/RepeatingBendingProcessNew"/>
    <dgm:cxn modelId="{1E6E6265-C737-43F4-BE6D-F6626AD613B3}" srcId="{C623B7B7-042B-4EC7-8669-01C7D8620BEC}" destId="{39DA6A41-A905-4AEA-BCE3-3D3116FFA6EF}" srcOrd="0" destOrd="0" parTransId="{788208AB-E98F-49A8-A8D5-7929A1F92447}" sibTransId="{0081F1D8-0493-402A-AC5E-15CAFB546922}"/>
    <dgm:cxn modelId="{E3EAA865-095F-4EAA-A1E5-54863C2C7E75}" type="presOf" srcId="{82BDDD02-6D0C-400C-99F7-A2E5D5EE070B}" destId="{01149845-A4E9-434C-8B52-C68D276F326C}" srcOrd="1" destOrd="0" presId="urn:microsoft.com/office/officeart/2016/7/layout/RepeatingBendingProcessNew"/>
    <dgm:cxn modelId="{DF617D6A-1A60-4947-86F8-1867C1BD7785}" srcId="{C623B7B7-042B-4EC7-8669-01C7D8620BEC}" destId="{B7A8D1F1-7080-4B44-8B7E-471FB9B4C158}" srcOrd="5" destOrd="0" parTransId="{838EA665-9459-4E04-89F6-AE8683243D64}" sibTransId="{0A63B4F5-6C3D-451B-9DDC-12ED566679D9}"/>
    <dgm:cxn modelId="{C0D7E872-3388-4C72-8CDF-2665DE51047B}" type="presOf" srcId="{39DA6A41-A905-4AEA-BCE3-3D3116FFA6EF}" destId="{E1F5021C-7BC6-4B63-9BBE-60E10CBA12FC}" srcOrd="0" destOrd="0" presId="urn:microsoft.com/office/officeart/2016/7/layout/RepeatingBendingProcessNew"/>
    <dgm:cxn modelId="{4D052373-B566-45F6-8ADE-1598EDD398E6}" type="presOf" srcId="{74D95B61-90A2-4092-BA02-69226B59A8E2}" destId="{6E261219-8C5D-40D9-A285-0084C4B84EF0}" srcOrd="0" destOrd="0" presId="urn:microsoft.com/office/officeart/2016/7/layout/RepeatingBendingProcessNew"/>
    <dgm:cxn modelId="{15A09675-0BBA-4899-8253-68FE5B135C6B}" type="presOf" srcId="{ACA07926-9489-477A-8848-B07ADE9FA30F}" destId="{B8F9627C-CCD5-4752-811E-6833BE20F1EB}" srcOrd="1" destOrd="0" presId="urn:microsoft.com/office/officeart/2016/7/layout/RepeatingBendingProcessNew"/>
    <dgm:cxn modelId="{5659537A-F441-458F-A3FB-E289885588D7}" type="presOf" srcId="{0081F1D8-0493-402A-AC5E-15CAFB546922}" destId="{FC5FDF6C-A3BB-4698-8785-6A3A2F5A8630}" srcOrd="0" destOrd="0" presId="urn:microsoft.com/office/officeart/2016/7/layout/RepeatingBendingProcessNew"/>
    <dgm:cxn modelId="{33F417A8-7C7F-4664-AB70-F2E825601C52}" type="presOf" srcId="{D5157CCF-1B0B-4E71-9DD0-F85287732713}" destId="{21B483AD-732E-436E-B902-B1378053BE3F}" srcOrd="0" destOrd="0" presId="urn:microsoft.com/office/officeart/2016/7/layout/RepeatingBendingProcessNew"/>
    <dgm:cxn modelId="{D96BBAB6-B582-49B0-BCD7-8DC3F6C56F0F}" type="presOf" srcId="{74D95B61-90A2-4092-BA02-69226B59A8E2}" destId="{3909D1E9-FF52-4F3A-8314-D3DE3F1F1255}" srcOrd="1" destOrd="0" presId="urn:microsoft.com/office/officeart/2016/7/layout/RepeatingBendingProcessNew"/>
    <dgm:cxn modelId="{D6490FB8-65C4-44A4-AB8A-7BA676F4B4DC}" type="presOf" srcId="{A9789D9B-39EF-4D76-A260-90D372795606}" destId="{5D553EFA-03B1-453E-AE61-EA3B2D7CBF9C}" srcOrd="0" destOrd="0" presId="urn:microsoft.com/office/officeart/2016/7/layout/RepeatingBendingProcessNew"/>
    <dgm:cxn modelId="{4F2368BF-B8EB-42B4-A0E7-055153FFFD43}" type="presOf" srcId="{82BDDD02-6D0C-400C-99F7-A2E5D5EE070B}" destId="{049E4CE1-6C09-4318-B355-CCDBA01F5FEA}" srcOrd="0" destOrd="0" presId="urn:microsoft.com/office/officeart/2016/7/layout/RepeatingBendingProcessNew"/>
    <dgm:cxn modelId="{373A1BCF-2AB7-4EF4-827E-BB0D79BA6EDF}" type="presOf" srcId="{AAC256AD-5C3E-4A49-8296-8E68915D9BA3}" destId="{955A04A3-2023-4113-BB16-A1233938509B}" srcOrd="0" destOrd="0" presId="urn:microsoft.com/office/officeart/2016/7/layout/RepeatingBendingProcessNew"/>
    <dgm:cxn modelId="{37D8D7E4-F0B6-41E6-B550-622ABA37905B}" srcId="{C623B7B7-042B-4EC7-8669-01C7D8620BEC}" destId="{D5157CCF-1B0B-4E71-9DD0-F85287732713}" srcOrd="1" destOrd="0" parTransId="{8B7E0C07-A87A-4011-94DF-2725D2612D51}" sibTransId="{82BDDD02-6D0C-400C-99F7-A2E5D5EE070B}"/>
    <dgm:cxn modelId="{59FC13EA-70FA-46D3-A4C3-4EA4016FB85B}" srcId="{C623B7B7-042B-4EC7-8669-01C7D8620BEC}" destId="{AAC256AD-5C3E-4A49-8296-8E68915D9BA3}" srcOrd="2" destOrd="0" parTransId="{EED1B9C6-BD19-49B9-A176-9AB613412307}" sibTransId="{74D95B61-90A2-4092-BA02-69226B59A8E2}"/>
    <dgm:cxn modelId="{4140C6ED-8E1D-474C-8D04-49441FA04E9D}" type="presOf" srcId="{0081F1D8-0493-402A-AC5E-15CAFB546922}" destId="{9879A88F-39E5-42DF-BB16-3BBE57EA0271}" srcOrd="1" destOrd="0" presId="urn:microsoft.com/office/officeart/2016/7/layout/RepeatingBendingProcessNew"/>
    <dgm:cxn modelId="{E59CC1F3-D14C-44CD-82DC-C9FE54872C11}" type="presOf" srcId="{C623B7B7-042B-4EC7-8669-01C7D8620BEC}" destId="{035577B6-E134-4F9D-A0B0-476AFA55FF9B}" srcOrd="0" destOrd="0" presId="urn:microsoft.com/office/officeart/2016/7/layout/RepeatingBendingProcessNew"/>
    <dgm:cxn modelId="{4FFDFAF4-2898-423F-8834-EA248EED5139}" srcId="{C623B7B7-042B-4EC7-8669-01C7D8620BEC}" destId="{1BBE7ED4-4C46-4457-A482-ADCB5ED3DBEB}" srcOrd="4" destOrd="0" parTransId="{D0526FAF-DA64-466A-9B80-4DE89C426B09}" sibTransId="{A9789D9B-39EF-4D76-A260-90D372795606}"/>
    <dgm:cxn modelId="{B4FB96F7-ACB9-4809-B7FF-A58C1B3E76CF}" type="presOf" srcId="{A9789D9B-39EF-4D76-A260-90D372795606}" destId="{2EF9FF3E-FA7F-4957-8926-E2FB02CBE31F}" srcOrd="1" destOrd="0" presId="urn:microsoft.com/office/officeart/2016/7/layout/RepeatingBendingProcessNew"/>
    <dgm:cxn modelId="{76F5C17A-A5E9-402B-A168-DD5F2517416E}" type="presParOf" srcId="{035577B6-E134-4F9D-A0B0-476AFA55FF9B}" destId="{E1F5021C-7BC6-4B63-9BBE-60E10CBA12FC}" srcOrd="0" destOrd="0" presId="urn:microsoft.com/office/officeart/2016/7/layout/RepeatingBendingProcessNew"/>
    <dgm:cxn modelId="{6D2EAD53-7C22-47B0-8178-43A23233CBC9}" type="presParOf" srcId="{035577B6-E134-4F9D-A0B0-476AFA55FF9B}" destId="{FC5FDF6C-A3BB-4698-8785-6A3A2F5A8630}" srcOrd="1" destOrd="0" presId="urn:microsoft.com/office/officeart/2016/7/layout/RepeatingBendingProcessNew"/>
    <dgm:cxn modelId="{FA83E69E-77ED-4FE8-9EAC-570F97F2B896}" type="presParOf" srcId="{FC5FDF6C-A3BB-4698-8785-6A3A2F5A8630}" destId="{9879A88F-39E5-42DF-BB16-3BBE57EA0271}" srcOrd="0" destOrd="0" presId="urn:microsoft.com/office/officeart/2016/7/layout/RepeatingBendingProcessNew"/>
    <dgm:cxn modelId="{C3F858D4-A511-4719-9676-D34C85F79372}" type="presParOf" srcId="{035577B6-E134-4F9D-A0B0-476AFA55FF9B}" destId="{21B483AD-732E-436E-B902-B1378053BE3F}" srcOrd="2" destOrd="0" presId="urn:microsoft.com/office/officeart/2016/7/layout/RepeatingBendingProcessNew"/>
    <dgm:cxn modelId="{35522596-D416-4051-B95F-FDCFC9454BF7}" type="presParOf" srcId="{035577B6-E134-4F9D-A0B0-476AFA55FF9B}" destId="{049E4CE1-6C09-4318-B355-CCDBA01F5FEA}" srcOrd="3" destOrd="0" presId="urn:microsoft.com/office/officeart/2016/7/layout/RepeatingBendingProcessNew"/>
    <dgm:cxn modelId="{B7657A39-7186-452B-ADFA-F7FCE763C918}" type="presParOf" srcId="{049E4CE1-6C09-4318-B355-CCDBA01F5FEA}" destId="{01149845-A4E9-434C-8B52-C68D276F326C}" srcOrd="0" destOrd="0" presId="urn:microsoft.com/office/officeart/2016/7/layout/RepeatingBendingProcessNew"/>
    <dgm:cxn modelId="{9EBB6983-2D46-4797-9039-0FB223FA9140}" type="presParOf" srcId="{035577B6-E134-4F9D-A0B0-476AFA55FF9B}" destId="{955A04A3-2023-4113-BB16-A1233938509B}" srcOrd="4" destOrd="0" presId="urn:microsoft.com/office/officeart/2016/7/layout/RepeatingBendingProcessNew"/>
    <dgm:cxn modelId="{F1FA60A8-4D11-441C-B0BB-745A46AC1603}" type="presParOf" srcId="{035577B6-E134-4F9D-A0B0-476AFA55FF9B}" destId="{6E261219-8C5D-40D9-A285-0084C4B84EF0}" srcOrd="5" destOrd="0" presId="urn:microsoft.com/office/officeart/2016/7/layout/RepeatingBendingProcessNew"/>
    <dgm:cxn modelId="{F4DFBB28-83A9-492E-B99D-926CE7961706}" type="presParOf" srcId="{6E261219-8C5D-40D9-A285-0084C4B84EF0}" destId="{3909D1E9-FF52-4F3A-8314-D3DE3F1F1255}" srcOrd="0" destOrd="0" presId="urn:microsoft.com/office/officeart/2016/7/layout/RepeatingBendingProcessNew"/>
    <dgm:cxn modelId="{F1312AE7-4669-48D9-8D5D-F59E32AA4DAD}" type="presParOf" srcId="{035577B6-E134-4F9D-A0B0-476AFA55FF9B}" destId="{307293AD-249A-4BDB-ADE1-609E953988AF}" srcOrd="6" destOrd="0" presId="urn:microsoft.com/office/officeart/2016/7/layout/RepeatingBendingProcessNew"/>
    <dgm:cxn modelId="{98215370-B3D0-434D-ADB9-A6909CDB55A4}" type="presParOf" srcId="{035577B6-E134-4F9D-A0B0-476AFA55FF9B}" destId="{EE784817-9D62-471D-9591-5D3BFFE21A0D}" srcOrd="7" destOrd="0" presId="urn:microsoft.com/office/officeart/2016/7/layout/RepeatingBendingProcessNew"/>
    <dgm:cxn modelId="{B66364D9-CB37-4E50-88CA-49A90B18F8DA}" type="presParOf" srcId="{EE784817-9D62-471D-9591-5D3BFFE21A0D}" destId="{B8F9627C-CCD5-4752-811E-6833BE20F1EB}" srcOrd="0" destOrd="0" presId="urn:microsoft.com/office/officeart/2016/7/layout/RepeatingBendingProcessNew"/>
    <dgm:cxn modelId="{70192EA1-51DC-4329-BD33-DBAF22F0CC3C}" type="presParOf" srcId="{035577B6-E134-4F9D-A0B0-476AFA55FF9B}" destId="{DC7CED08-B0D0-415E-B61A-6E692A709890}" srcOrd="8" destOrd="0" presId="urn:microsoft.com/office/officeart/2016/7/layout/RepeatingBendingProcessNew"/>
    <dgm:cxn modelId="{D96FD7AC-CD17-46F2-B052-2AAC36979343}" type="presParOf" srcId="{035577B6-E134-4F9D-A0B0-476AFA55FF9B}" destId="{5D553EFA-03B1-453E-AE61-EA3B2D7CBF9C}" srcOrd="9" destOrd="0" presId="urn:microsoft.com/office/officeart/2016/7/layout/RepeatingBendingProcessNew"/>
    <dgm:cxn modelId="{E002DBB5-1D26-4AD5-AF0F-97291132F69B}" type="presParOf" srcId="{5D553EFA-03B1-453E-AE61-EA3B2D7CBF9C}" destId="{2EF9FF3E-FA7F-4957-8926-E2FB02CBE31F}" srcOrd="0" destOrd="0" presId="urn:microsoft.com/office/officeart/2016/7/layout/RepeatingBendingProcessNew"/>
    <dgm:cxn modelId="{08C05F7D-CBBA-4D89-AF32-8D4CCD35132F}" type="presParOf" srcId="{035577B6-E134-4F9D-A0B0-476AFA55FF9B}" destId="{79615D5E-41A4-4FEF-8513-09E1EDD47FD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B068A-F97C-42A3-B7E4-28EF0F89099D}">
      <dsp:nvSpPr>
        <dsp:cNvPr id="0" name=""/>
        <dsp:cNvSpPr/>
      </dsp:nvSpPr>
      <dsp:spPr>
        <a:xfrm>
          <a:off x="0" y="24759"/>
          <a:ext cx="5207839" cy="722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Builds public trust through unified efforts.</a:t>
          </a:r>
          <a:endParaRPr lang="en-US" sz="1900" kern="1200" dirty="0"/>
        </a:p>
      </dsp:txBody>
      <dsp:txXfrm>
        <a:off x="35268" y="60027"/>
        <a:ext cx="5137303" cy="651938"/>
      </dsp:txXfrm>
    </dsp:sp>
    <dsp:sp modelId="{B0E3F5CB-1517-4298-A721-CD8C51FDB272}">
      <dsp:nvSpPr>
        <dsp:cNvPr id="0" name=""/>
        <dsp:cNvSpPr/>
      </dsp:nvSpPr>
      <dsp:spPr>
        <a:xfrm>
          <a:off x="0" y="801954"/>
          <a:ext cx="5207839" cy="722474"/>
        </a:xfrm>
        <a:prstGeom prst="roundRect">
          <a:avLst/>
        </a:prstGeom>
        <a:gradFill rotWithShape="0">
          <a:gsLst>
            <a:gs pos="0">
              <a:schemeClr val="accent2">
                <a:hueOff val="-678113"/>
                <a:satOff val="-414"/>
                <a:lumOff val="1618"/>
                <a:alphaOff val="0"/>
                <a:tint val="96000"/>
                <a:lumMod val="100000"/>
              </a:schemeClr>
            </a:gs>
            <a:gs pos="78000">
              <a:schemeClr val="accent2">
                <a:hueOff val="-678113"/>
                <a:satOff val="-414"/>
                <a:lumOff val="161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Enhances officer safety during critical situations.</a:t>
          </a:r>
          <a:endParaRPr lang="en-US" sz="1900" kern="1200" dirty="0"/>
        </a:p>
      </dsp:txBody>
      <dsp:txXfrm>
        <a:off x="35268" y="837222"/>
        <a:ext cx="5137303" cy="651938"/>
      </dsp:txXfrm>
    </dsp:sp>
    <dsp:sp modelId="{E47F51FF-20A2-4E15-AA8B-98D4F384398D}">
      <dsp:nvSpPr>
        <dsp:cNvPr id="0" name=""/>
        <dsp:cNvSpPr/>
      </dsp:nvSpPr>
      <dsp:spPr>
        <a:xfrm>
          <a:off x="0" y="1579149"/>
          <a:ext cx="5207839" cy="722474"/>
        </a:xfrm>
        <a:prstGeom prst="roundRect">
          <a:avLst/>
        </a:prstGeom>
        <a:gradFill rotWithShape="0">
          <a:gsLst>
            <a:gs pos="0">
              <a:schemeClr val="accent2">
                <a:hueOff val="-1356225"/>
                <a:satOff val="-828"/>
                <a:lumOff val="3235"/>
                <a:alphaOff val="0"/>
                <a:tint val="96000"/>
                <a:lumMod val="100000"/>
              </a:schemeClr>
            </a:gs>
            <a:gs pos="78000">
              <a:schemeClr val="accent2">
                <a:hueOff val="-1356225"/>
                <a:satOff val="-828"/>
                <a:lumOff val="323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Builds trust and mutual understanding internally.</a:t>
          </a:r>
        </a:p>
      </dsp:txBody>
      <dsp:txXfrm>
        <a:off x="35268" y="1614417"/>
        <a:ext cx="5137303" cy="651938"/>
      </dsp:txXfrm>
    </dsp:sp>
    <dsp:sp modelId="{F138734F-CF0B-4BA7-AEB4-B4A43AC5F5D3}">
      <dsp:nvSpPr>
        <dsp:cNvPr id="0" name=""/>
        <dsp:cNvSpPr/>
      </dsp:nvSpPr>
      <dsp:spPr>
        <a:xfrm>
          <a:off x="0" y="2356344"/>
          <a:ext cx="5207839" cy="722474"/>
        </a:xfrm>
        <a:prstGeom prst="roundRect">
          <a:avLst/>
        </a:prstGeom>
        <a:gradFill rotWithShape="0">
          <a:gsLst>
            <a:gs pos="0">
              <a:schemeClr val="accent2">
                <a:hueOff val="-2034338"/>
                <a:satOff val="-1242"/>
                <a:lumOff val="4853"/>
                <a:alphaOff val="0"/>
                <a:tint val="96000"/>
                <a:lumMod val="100000"/>
              </a:schemeClr>
            </a:gs>
            <a:gs pos="78000">
              <a:schemeClr val="accent2">
                <a:hueOff val="-2034338"/>
                <a:satOff val="-1242"/>
                <a:lumOff val="4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Strengthens coordination between diverse police units.</a:t>
          </a:r>
        </a:p>
      </dsp:txBody>
      <dsp:txXfrm>
        <a:off x="35268" y="2391612"/>
        <a:ext cx="5137303" cy="651938"/>
      </dsp:txXfrm>
    </dsp:sp>
    <dsp:sp modelId="{C329B3E3-FFB9-4748-9CBE-0F84ED1EB318}">
      <dsp:nvSpPr>
        <dsp:cNvPr id="0" name=""/>
        <dsp:cNvSpPr/>
      </dsp:nvSpPr>
      <dsp:spPr>
        <a:xfrm>
          <a:off x="0" y="3133539"/>
          <a:ext cx="5207839" cy="722474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Supports ethical, efficient, and fair operations.</a:t>
          </a:r>
          <a:endParaRPr lang="en-US" sz="1900" kern="1200" dirty="0"/>
        </a:p>
      </dsp:txBody>
      <dsp:txXfrm>
        <a:off x="35268" y="3168807"/>
        <a:ext cx="5137303" cy="651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62073-082D-4F12-8FE5-BAD8AF35CEE4}">
      <dsp:nvSpPr>
        <dsp:cNvPr id="0" name=""/>
        <dsp:cNvSpPr/>
      </dsp:nvSpPr>
      <dsp:spPr>
        <a:xfrm>
          <a:off x="0" y="1684"/>
          <a:ext cx="5622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D0A7C-C425-4E3D-BB74-467689F78F40}">
      <dsp:nvSpPr>
        <dsp:cNvPr id="0" name=""/>
        <dsp:cNvSpPr/>
      </dsp:nvSpPr>
      <dsp:spPr>
        <a:xfrm>
          <a:off x="0" y="1684"/>
          <a:ext cx="5622283" cy="5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Hierarchies hinder decision-making and collaboration</a:t>
          </a:r>
        </a:p>
      </dsp:txBody>
      <dsp:txXfrm>
        <a:off x="0" y="1684"/>
        <a:ext cx="5622283" cy="574540"/>
      </dsp:txXfrm>
    </dsp:sp>
    <dsp:sp modelId="{4B98CCC2-D09D-4764-B52B-38829E8B5A08}">
      <dsp:nvSpPr>
        <dsp:cNvPr id="0" name=""/>
        <dsp:cNvSpPr/>
      </dsp:nvSpPr>
      <dsp:spPr>
        <a:xfrm>
          <a:off x="0" y="576225"/>
          <a:ext cx="5622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E55AF-1C01-41F4-89CF-D287A6117E0A}">
      <dsp:nvSpPr>
        <dsp:cNvPr id="0" name=""/>
        <dsp:cNvSpPr/>
      </dsp:nvSpPr>
      <dsp:spPr>
        <a:xfrm>
          <a:off x="0" y="576225"/>
          <a:ext cx="5622283" cy="5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Resource scarcity limits effective joint efforts</a:t>
          </a:r>
        </a:p>
      </dsp:txBody>
      <dsp:txXfrm>
        <a:off x="0" y="576225"/>
        <a:ext cx="5622283" cy="574540"/>
      </dsp:txXfrm>
    </dsp:sp>
    <dsp:sp modelId="{3011C5FC-AC54-4FF4-AF61-87CE9CF1D0C6}">
      <dsp:nvSpPr>
        <dsp:cNvPr id="0" name=""/>
        <dsp:cNvSpPr/>
      </dsp:nvSpPr>
      <dsp:spPr>
        <a:xfrm>
          <a:off x="0" y="1150765"/>
          <a:ext cx="5622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B0E9D-8AEE-4D5B-8C61-32C7C2163144}">
      <dsp:nvSpPr>
        <dsp:cNvPr id="0" name=""/>
        <dsp:cNvSpPr/>
      </dsp:nvSpPr>
      <dsp:spPr>
        <a:xfrm>
          <a:off x="0" y="1150765"/>
          <a:ext cx="5622283" cy="5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Communication gaps disrupt critical police responses</a:t>
          </a:r>
        </a:p>
      </dsp:txBody>
      <dsp:txXfrm>
        <a:off x="0" y="1150765"/>
        <a:ext cx="5622283" cy="574540"/>
      </dsp:txXfrm>
    </dsp:sp>
    <dsp:sp modelId="{AE50A2B2-4FC1-4DEB-8303-073DDA04CEAF}">
      <dsp:nvSpPr>
        <dsp:cNvPr id="0" name=""/>
        <dsp:cNvSpPr/>
      </dsp:nvSpPr>
      <dsp:spPr>
        <a:xfrm>
          <a:off x="0" y="1725306"/>
          <a:ext cx="5622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3FB11-F3FC-44AF-923C-46BE3E5AB121}">
      <dsp:nvSpPr>
        <dsp:cNvPr id="0" name=""/>
        <dsp:cNvSpPr/>
      </dsp:nvSpPr>
      <dsp:spPr>
        <a:xfrm>
          <a:off x="0" y="1725306"/>
          <a:ext cx="5622283" cy="5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Conflicting priorities create operational inefficiencies</a:t>
          </a:r>
        </a:p>
      </dsp:txBody>
      <dsp:txXfrm>
        <a:off x="0" y="1725306"/>
        <a:ext cx="5622283" cy="574540"/>
      </dsp:txXfrm>
    </dsp:sp>
    <dsp:sp modelId="{52F7C248-4504-49D9-93F2-36FC1303931D}">
      <dsp:nvSpPr>
        <dsp:cNvPr id="0" name=""/>
        <dsp:cNvSpPr/>
      </dsp:nvSpPr>
      <dsp:spPr>
        <a:xfrm>
          <a:off x="0" y="2299847"/>
          <a:ext cx="5622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E536C-0465-435C-B89B-021C8DCD6854}">
      <dsp:nvSpPr>
        <dsp:cNvPr id="0" name=""/>
        <dsp:cNvSpPr/>
      </dsp:nvSpPr>
      <dsp:spPr>
        <a:xfrm>
          <a:off x="0" y="2299847"/>
          <a:ext cx="5622283" cy="5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Resistance to change impedes procedural updates</a:t>
          </a:r>
        </a:p>
      </dsp:txBody>
      <dsp:txXfrm>
        <a:off x="0" y="2299847"/>
        <a:ext cx="5622283" cy="574540"/>
      </dsp:txXfrm>
    </dsp:sp>
    <dsp:sp modelId="{DF5E169D-C4AF-4158-83D9-3603E23F2293}">
      <dsp:nvSpPr>
        <dsp:cNvPr id="0" name=""/>
        <dsp:cNvSpPr/>
      </dsp:nvSpPr>
      <dsp:spPr>
        <a:xfrm>
          <a:off x="0" y="2874387"/>
          <a:ext cx="5622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EEB39-0B5C-48A0-B8CE-26DDFC6D0012}">
      <dsp:nvSpPr>
        <dsp:cNvPr id="0" name=""/>
        <dsp:cNvSpPr/>
      </dsp:nvSpPr>
      <dsp:spPr>
        <a:xfrm>
          <a:off x="0" y="2874387"/>
          <a:ext cx="5622283" cy="5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Cultural differences challenge team adaptability</a:t>
          </a:r>
        </a:p>
      </dsp:txBody>
      <dsp:txXfrm>
        <a:off x="0" y="2874387"/>
        <a:ext cx="5622283" cy="5745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64DEE-8BCA-4858-B357-BF98A29F0181}">
      <dsp:nvSpPr>
        <dsp:cNvPr id="0" name=""/>
        <dsp:cNvSpPr/>
      </dsp:nvSpPr>
      <dsp:spPr>
        <a:xfrm>
          <a:off x="0" y="29190"/>
          <a:ext cx="6628804" cy="772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Streamlined operations improve service delivery outcomes</a:t>
          </a:r>
        </a:p>
      </dsp:txBody>
      <dsp:txXfrm>
        <a:off x="37696" y="66886"/>
        <a:ext cx="6553412" cy="696808"/>
      </dsp:txXfrm>
    </dsp:sp>
    <dsp:sp modelId="{34EA9A94-F90A-4B8A-B211-55A5B33EB3A8}">
      <dsp:nvSpPr>
        <dsp:cNvPr id="0" name=""/>
        <dsp:cNvSpPr/>
      </dsp:nvSpPr>
      <dsp:spPr>
        <a:xfrm>
          <a:off x="0" y="858990"/>
          <a:ext cx="6628804" cy="772200"/>
        </a:xfrm>
        <a:prstGeom prst="roundRect">
          <a:avLst/>
        </a:prstGeom>
        <a:gradFill rotWithShape="0">
          <a:gsLst>
            <a:gs pos="0">
              <a:schemeClr val="accent2">
                <a:hueOff val="-542490"/>
                <a:satOff val="-331"/>
                <a:lumOff val="1294"/>
                <a:alphaOff val="0"/>
                <a:tint val="96000"/>
                <a:lumMod val="100000"/>
              </a:schemeClr>
            </a:gs>
            <a:gs pos="78000">
              <a:schemeClr val="accent2">
                <a:hueOff val="-542490"/>
                <a:satOff val="-331"/>
                <a:lumOff val="129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Shared problem-solving reduces crime response delays</a:t>
          </a:r>
        </a:p>
      </dsp:txBody>
      <dsp:txXfrm>
        <a:off x="37696" y="896686"/>
        <a:ext cx="6553412" cy="696808"/>
      </dsp:txXfrm>
    </dsp:sp>
    <dsp:sp modelId="{B172A6AF-7128-4576-8E8F-358299ECBC93}">
      <dsp:nvSpPr>
        <dsp:cNvPr id="0" name=""/>
        <dsp:cNvSpPr/>
      </dsp:nvSpPr>
      <dsp:spPr>
        <a:xfrm>
          <a:off x="0" y="1688790"/>
          <a:ext cx="6628804" cy="772200"/>
        </a:xfrm>
        <a:prstGeom prst="roundRect">
          <a:avLst/>
        </a:prstGeom>
        <a:gradFill rotWithShape="0">
          <a:gsLst>
            <a:gs pos="0">
              <a:schemeClr val="accent2">
                <a:hueOff val="-1084980"/>
                <a:satOff val="-662"/>
                <a:lumOff val="2588"/>
                <a:alphaOff val="0"/>
                <a:tint val="96000"/>
                <a:lumMod val="100000"/>
              </a:schemeClr>
            </a:gs>
            <a:gs pos="78000">
              <a:schemeClr val="accent2">
                <a:hueOff val="-1084980"/>
                <a:satOff val="-662"/>
                <a:lumOff val="258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Enhances safety through coordinated police actions</a:t>
          </a:r>
        </a:p>
      </dsp:txBody>
      <dsp:txXfrm>
        <a:off x="37696" y="1726486"/>
        <a:ext cx="6553412" cy="696808"/>
      </dsp:txXfrm>
    </dsp:sp>
    <dsp:sp modelId="{EB20112A-6D9C-4923-B633-6AF24A3EA678}">
      <dsp:nvSpPr>
        <dsp:cNvPr id="0" name=""/>
        <dsp:cNvSpPr/>
      </dsp:nvSpPr>
      <dsp:spPr>
        <a:xfrm>
          <a:off x="0" y="2518590"/>
          <a:ext cx="6628804" cy="772200"/>
        </a:xfrm>
        <a:prstGeom prst="roundRect">
          <a:avLst/>
        </a:prstGeom>
        <a:gradFill rotWithShape="0">
          <a:gsLst>
            <a:gs pos="0">
              <a:schemeClr val="accent2">
                <a:hueOff val="-1627470"/>
                <a:satOff val="-994"/>
                <a:lumOff val="3883"/>
                <a:alphaOff val="0"/>
                <a:tint val="96000"/>
                <a:lumMod val="100000"/>
              </a:schemeClr>
            </a:gs>
            <a:gs pos="78000">
              <a:schemeClr val="accent2">
                <a:hueOff val="-1627470"/>
                <a:satOff val="-994"/>
                <a:lumOff val="38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Builds community trust via transparent collaboration</a:t>
          </a:r>
        </a:p>
      </dsp:txBody>
      <dsp:txXfrm>
        <a:off x="37696" y="2556286"/>
        <a:ext cx="6553412" cy="696808"/>
      </dsp:txXfrm>
    </dsp:sp>
    <dsp:sp modelId="{1609151A-16B5-48D4-9E72-C1668E75BD34}">
      <dsp:nvSpPr>
        <dsp:cNvPr id="0" name=""/>
        <dsp:cNvSpPr/>
      </dsp:nvSpPr>
      <dsp:spPr>
        <a:xfrm>
          <a:off x="0" y="3348390"/>
          <a:ext cx="6628804" cy="772200"/>
        </a:xfrm>
        <a:prstGeom prst="roundRect">
          <a:avLst/>
        </a:prstGeom>
        <a:gradFill rotWithShape="0">
          <a:gsLst>
            <a:gs pos="0">
              <a:schemeClr val="accent2">
                <a:hueOff val="-2169960"/>
                <a:satOff val="-1325"/>
                <a:lumOff val="5177"/>
                <a:alphaOff val="0"/>
                <a:tint val="96000"/>
                <a:lumMod val="100000"/>
              </a:schemeClr>
            </a:gs>
            <a:gs pos="78000">
              <a:schemeClr val="accent2">
                <a:hueOff val="-2169960"/>
                <a:satOff val="-1325"/>
                <a:lumOff val="517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Encourages multi-agency partnerships for complex issues</a:t>
          </a:r>
        </a:p>
      </dsp:txBody>
      <dsp:txXfrm>
        <a:off x="37696" y="3386086"/>
        <a:ext cx="6553412" cy="696808"/>
      </dsp:txXfrm>
    </dsp:sp>
    <dsp:sp modelId="{12B148F0-5551-41B0-9968-0908BEC697BB}">
      <dsp:nvSpPr>
        <dsp:cNvPr id="0" name=""/>
        <dsp:cNvSpPr/>
      </dsp:nvSpPr>
      <dsp:spPr>
        <a:xfrm>
          <a:off x="0" y="4178190"/>
          <a:ext cx="6628804" cy="77220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Inspires innovative strategies for crime prevention</a:t>
          </a:r>
        </a:p>
      </dsp:txBody>
      <dsp:txXfrm>
        <a:off x="37696" y="4215886"/>
        <a:ext cx="6553412" cy="6968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6CDC7-7F87-4BD3-ADEA-986569E4AC85}">
      <dsp:nvSpPr>
        <dsp:cNvPr id="0" name=""/>
        <dsp:cNvSpPr/>
      </dsp:nvSpPr>
      <dsp:spPr>
        <a:xfrm>
          <a:off x="129278" y="838400"/>
          <a:ext cx="902724" cy="9027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A579A-D648-4FC0-9BAB-1BD467F178FB}">
      <dsp:nvSpPr>
        <dsp:cNvPr id="0" name=""/>
        <dsp:cNvSpPr/>
      </dsp:nvSpPr>
      <dsp:spPr>
        <a:xfrm>
          <a:off x="318850" y="1027973"/>
          <a:ext cx="523580" cy="5235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153E6-D6A6-4D3F-BC31-F21234FA6002}">
      <dsp:nvSpPr>
        <dsp:cNvPr id="0" name=""/>
        <dsp:cNvSpPr/>
      </dsp:nvSpPr>
      <dsp:spPr>
        <a:xfrm>
          <a:off x="1225443" y="838400"/>
          <a:ext cx="2127850" cy="902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Teamwork critical for effective police operations.</a:t>
          </a:r>
          <a:endParaRPr lang="en-US" sz="1600" kern="1200" dirty="0"/>
        </a:p>
      </dsp:txBody>
      <dsp:txXfrm>
        <a:off x="1225443" y="838400"/>
        <a:ext cx="2127850" cy="902724"/>
      </dsp:txXfrm>
    </dsp:sp>
    <dsp:sp modelId="{C1067609-4E8C-48C1-9AD2-5A0CCC9C923F}">
      <dsp:nvSpPr>
        <dsp:cNvPr id="0" name=""/>
        <dsp:cNvSpPr/>
      </dsp:nvSpPr>
      <dsp:spPr>
        <a:xfrm>
          <a:off x="3724056" y="838400"/>
          <a:ext cx="902724" cy="9027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C086F-C1A1-4577-A54F-62997FC9D6A9}">
      <dsp:nvSpPr>
        <dsp:cNvPr id="0" name=""/>
        <dsp:cNvSpPr/>
      </dsp:nvSpPr>
      <dsp:spPr>
        <a:xfrm>
          <a:off x="3913628" y="1027973"/>
          <a:ext cx="523580" cy="5235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0CAA8-89BE-4D29-A979-D8C08ECEF960}">
      <dsp:nvSpPr>
        <dsp:cNvPr id="0" name=""/>
        <dsp:cNvSpPr/>
      </dsp:nvSpPr>
      <dsp:spPr>
        <a:xfrm>
          <a:off x="4820221" y="838400"/>
          <a:ext cx="2127850" cy="902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Builds trust, enhances safety, ensures efficiency.</a:t>
          </a:r>
          <a:endParaRPr lang="en-US" sz="1600" kern="1200" dirty="0"/>
        </a:p>
      </dsp:txBody>
      <dsp:txXfrm>
        <a:off x="4820221" y="838400"/>
        <a:ext cx="2127850" cy="902724"/>
      </dsp:txXfrm>
    </dsp:sp>
    <dsp:sp modelId="{0A6075E4-9ABA-482E-8DBE-7BB4D9FC0147}">
      <dsp:nvSpPr>
        <dsp:cNvPr id="0" name=""/>
        <dsp:cNvSpPr/>
      </dsp:nvSpPr>
      <dsp:spPr>
        <a:xfrm>
          <a:off x="7318834" y="838400"/>
          <a:ext cx="902724" cy="9027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7552E-B681-4F20-BDBD-584F4D889524}">
      <dsp:nvSpPr>
        <dsp:cNvPr id="0" name=""/>
        <dsp:cNvSpPr/>
      </dsp:nvSpPr>
      <dsp:spPr>
        <a:xfrm>
          <a:off x="7508406" y="1027973"/>
          <a:ext cx="523580" cy="5235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2A9C6-8136-4698-A080-3A79F79C4CA6}">
      <dsp:nvSpPr>
        <dsp:cNvPr id="0" name=""/>
        <dsp:cNvSpPr/>
      </dsp:nvSpPr>
      <dsp:spPr>
        <a:xfrm>
          <a:off x="8414999" y="838400"/>
          <a:ext cx="2127850" cy="902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Poor collaboration has severe operational consequences.</a:t>
          </a:r>
          <a:endParaRPr lang="en-US" sz="1600" kern="1200" dirty="0"/>
        </a:p>
      </dsp:txBody>
      <dsp:txXfrm>
        <a:off x="8414999" y="838400"/>
        <a:ext cx="2127850" cy="902724"/>
      </dsp:txXfrm>
    </dsp:sp>
    <dsp:sp modelId="{0BB059CF-8889-42B5-9460-50E11643CA2B}">
      <dsp:nvSpPr>
        <dsp:cNvPr id="0" name=""/>
        <dsp:cNvSpPr/>
      </dsp:nvSpPr>
      <dsp:spPr>
        <a:xfrm>
          <a:off x="7288479" y="2505677"/>
          <a:ext cx="902724" cy="9027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39333-EE2E-4FA5-8B12-340A1EE45C9B}">
      <dsp:nvSpPr>
        <dsp:cNvPr id="0" name=""/>
        <dsp:cNvSpPr/>
      </dsp:nvSpPr>
      <dsp:spPr>
        <a:xfrm>
          <a:off x="7460432" y="2721869"/>
          <a:ext cx="523580" cy="5235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B8446-2514-4AA9-BD59-8A7592DB4DB6}">
      <dsp:nvSpPr>
        <dsp:cNvPr id="0" name=""/>
        <dsp:cNvSpPr/>
      </dsp:nvSpPr>
      <dsp:spPr>
        <a:xfrm>
          <a:off x="8353360" y="2423321"/>
          <a:ext cx="2127850" cy="902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Lessons from case studies emphasise importance.</a:t>
          </a:r>
          <a:endParaRPr lang="en-US" sz="1600" kern="1200" dirty="0"/>
        </a:p>
      </dsp:txBody>
      <dsp:txXfrm>
        <a:off x="8353360" y="2423321"/>
        <a:ext cx="2127850" cy="902724"/>
      </dsp:txXfrm>
    </dsp:sp>
    <dsp:sp modelId="{4DE88FF9-2DC4-4A55-999E-862AD73489DF}">
      <dsp:nvSpPr>
        <dsp:cNvPr id="0" name=""/>
        <dsp:cNvSpPr/>
      </dsp:nvSpPr>
      <dsp:spPr>
        <a:xfrm>
          <a:off x="3724056" y="2454357"/>
          <a:ext cx="902724" cy="9027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4D946-1B7B-4531-8C28-825DBF25AE91}">
      <dsp:nvSpPr>
        <dsp:cNvPr id="0" name=""/>
        <dsp:cNvSpPr/>
      </dsp:nvSpPr>
      <dsp:spPr>
        <a:xfrm>
          <a:off x="3913628" y="2643929"/>
          <a:ext cx="523580" cy="5235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46BA7-FA5F-442F-BEA9-135E261235B0}">
      <dsp:nvSpPr>
        <dsp:cNvPr id="0" name=""/>
        <dsp:cNvSpPr/>
      </dsp:nvSpPr>
      <dsp:spPr>
        <a:xfrm>
          <a:off x="4820221" y="2454357"/>
          <a:ext cx="2127850" cy="902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Future investments must prioritise team improvements.</a:t>
          </a:r>
          <a:endParaRPr lang="en-US" sz="1600" kern="1200" dirty="0"/>
        </a:p>
      </dsp:txBody>
      <dsp:txXfrm>
        <a:off x="4820221" y="2454357"/>
        <a:ext cx="2127850" cy="902724"/>
      </dsp:txXfrm>
    </dsp:sp>
    <dsp:sp modelId="{6451C3E6-8B4C-4EA0-BE31-447143156DCF}">
      <dsp:nvSpPr>
        <dsp:cNvPr id="0" name=""/>
        <dsp:cNvSpPr/>
      </dsp:nvSpPr>
      <dsp:spPr>
        <a:xfrm>
          <a:off x="98022" y="2604832"/>
          <a:ext cx="902724" cy="9027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A0FF7E-F8B3-4658-8B6E-CFC48BDC9848}">
      <dsp:nvSpPr>
        <dsp:cNvPr id="0" name=""/>
        <dsp:cNvSpPr/>
      </dsp:nvSpPr>
      <dsp:spPr>
        <a:xfrm>
          <a:off x="287596" y="2747368"/>
          <a:ext cx="523580" cy="52358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2BDD3-A7E1-482D-B242-D244A6381DA2}">
      <dsp:nvSpPr>
        <dsp:cNvPr id="0" name=""/>
        <dsp:cNvSpPr/>
      </dsp:nvSpPr>
      <dsp:spPr>
        <a:xfrm>
          <a:off x="1160986" y="2535377"/>
          <a:ext cx="2127850" cy="902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Successful policing relies on cohesive collaboration.</a:t>
          </a:r>
          <a:endParaRPr lang="en-US" sz="1600" kern="1200" dirty="0"/>
        </a:p>
      </dsp:txBody>
      <dsp:txXfrm>
        <a:off x="1160986" y="2535377"/>
        <a:ext cx="2127850" cy="9027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FDF6C-A3BB-4698-8785-6A3A2F5A8630}">
      <dsp:nvSpPr>
        <dsp:cNvPr id="0" name=""/>
        <dsp:cNvSpPr/>
      </dsp:nvSpPr>
      <dsp:spPr>
        <a:xfrm>
          <a:off x="3096191" y="632160"/>
          <a:ext cx="4882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223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27332" y="675286"/>
        <a:ext cx="25941" cy="5188"/>
      </dsp:txXfrm>
    </dsp:sp>
    <dsp:sp modelId="{E1F5021C-7BC6-4B63-9BBE-60E10CBA12FC}">
      <dsp:nvSpPr>
        <dsp:cNvPr id="0" name=""/>
        <dsp:cNvSpPr/>
      </dsp:nvSpPr>
      <dsp:spPr>
        <a:xfrm>
          <a:off x="842236" y="1153"/>
          <a:ext cx="2255755" cy="13534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534" tIns="116025" rIns="110534" bIns="11602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Week of 01/02/25: Initial reading background selection rationale.</a:t>
          </a:r>
          <a:endParaRPr lang="en-US" sz="1600" kern="1200" dirty="0"/>
        </a:p>
      </dsp:txBody>
      <dsp:txXfrm>
        <a:off x="842236" y="1153"/>
        <a:ext cx="2255755" cy="1353453"/>
      </dsp:txXfrm>
    </dsp:sp>
    <dsp:sp modelId="{049E4CE1-6C09-4318-B355-CCDBA01F5FEA}">
      <dsp:nvSpPr>
        <dsp:cNvPr id="0" name=""/>
        <dsp:cNvSpPr/>
      </dsp:nvSpPr>
      <dsp:spPr>
        <a:xfrm>
          <a:off x="1970113" y="1352807"/>
          <a:ext cx="2774579" cy="488223"/>
        </a:xfrm>
        <a:custGeom>
          <a:avLst/>
          <a:gdLst/>
          <a:ahLst/>
          <a:cxnLst/>
          <a:rect l="0" t="0" r="0" b="0"/>
          <a:pathLst>
            <a:path>
              <a:moveTo>
                <a:pt x="2774579" y="0"/>
              </a:moveTo>
              <a:lnTo>
                <a:pt x="2774579" y="261211"/>
              </a:lnTo>
              <a:lnTo>
                <a:pt x="0" y="261211"/>
              </a:lnTo>
              <a:lnTo>
                <a:pt x="0" y="488223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6836" y="1594324"/>
        <a:ext cx="141133" cy="5188"/>
      </dsp:txXfrm>
    </dsp:sp>
    <dsp:sp modelId="{21B483AD-732E-436E-B902-B1378053BE3F}">
      <dsp:nvSpPr>
        <dsp:cNvPr id="0" name=""/>
        <dsp:cNvSpPr/>
      </dsp:nvSpPr>
      <dsp:spPr>
        <a:xfrm>
          <a:off x="3616815" y="1153"/>
          <a:ext cx="2255755" cy="135345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534" tIns="116025" rIns="110534" bIns="11602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Week of 10/02/25: Planning to identify relevant research sources.</a:t>
          </a:r>
          <a:endParaRPr lang="en-US" sz="1600" kern="1200" dirty="0"/>
        </a:p>
      </dsp:txBody>
      <dsp:txXfrm>
        <a:off x="3616815" y="1153"/>
        <a:ext cx="2255755" cy="1353453"/>
      </dsp:txXfrm>
    </dsp:sp>
    <dsp:sp modelId="{6E261219-8C5D-40D9-A285-0084C4B84EF0}">
      <dsp:nvSpPr>
        <dsp:cNvPr id="0" name=""/>
        <dsp:cNvSpPr/>
      </dsp:nvSpPr>
      <dsp:spPr>
        <a:xfrm>
          <a:off x="3096191" y="2504437"/>
          <a:ext cx="4882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223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27332" y="2547563"/>
        <a:ext cx="25941" cy="5188"/>
      </dsp:txXfrm>
    </dsp:sp>
    <dsp:sp modelId="{955A04A3-2023-4113-BB16-A1233938509B}">
      <dsp:nvSpPr>
        <dsp:cNvPr id="0" name=""/>
        <dsp:cNvSpPr/>
      </dsp:nvSpPr>
      <dsp:spPr>
        <a:xfrm>
          <a:off x="842236" y="1873430"/>
          <a:ext cx="2255755" cy="135345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534" tIns="116025" rIns="110534" bIns="11602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Week of 18/02/25: Structured findings to develop presentation framework.</a:t>
          </a:r>
          <a:endParaRPr lang="en-US" sz="1600" kern="1200" dirty="0"/>
        </a:p>
      </dsp:txBody>
      <dsp:txXfrm>
        <a:off x="842236" y="1873430"/>
        <a:ext cx="2255755" cy="1353453"/>
      </dsp:txXfrm>
    </dsp:sp>
    <dsp:sp modelId="{EE784817-9D62-471D-9591-5D3BFFE21A0D}">
      <dsp:nvSpPr>
        <dsp:cNvPr id="0" name=""/>
        <dsp:cNvSpPr/>
      </dsp:nvSpPr>
      <dsp:spPr>
        <a:xfrm>
          <a:off x="1970113" y="3225084"/>
          <a:ext cx="2774579" cy="488223"/>
        </a:xfrm>
        <a:custGeom>
          <a:avLst/>
          <a:gdLst/>
          <a:ahLst/>
          <a:cxnLst/>
          <a:rect l="0" t="0" r="0" b="0"/>
          <a:pathLst>
            <a:path>
              <a:moveTo>
                <a:pt x="2774579" y="0"/>
              </a:moveTo>
              <a:lnTo>
                <a:pt x="2774579" y="261211"/>
              </a:lnTo>
              <a:lnTo>
                <a:pt x="0" y="261211"/>
              </a:lnTo>
              <a:lnTo>
                <a:pt x="0" y="488223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6836" y="3466601"/>
        <a:ext cx="141133" cy="5188"/>
      </dsp:txXfrm>
    </dsp:sp>
    <dsp:sp modelId="{307293AD-249A-4BDB-ADE1-609E953988AF}">
      <dsp:nvSpPr>
        <dsp:cNvPr id="0" name=""/>
        <dsp:cNvSpPr/>
      </dsp:nvSpPr>
      <dsp:spPr>
        <a:xfrm>
          <a:off x="3616815" y="1873430"/>
          <a:ext cx="2255755" cy="135345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534" tIns="116025" rIns="110534" bIns="11602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Week of 24/02/25: Conducted additional readings to supplement findings.</a:t>
          </a:r>
          <a:endParaRPr lang="en-US" sz="1600" kern="1200" dirty="0"/>
        </a:p>
      </dsp:txBody>
      <dsp:txXfrm>
        <a:off x="3616815" y="1873430"/>
        <a:ext cx="2255755" cy="1353453"/>
      </dsp:txXfrm>
    </dsp:sp>
    <dsp:sp modelId="{5D553EFA-03B1-453E-AE61-EA3B2D7CBF9C}">
      <dsp:nvSpPr>
        <dsp:cNvPr id="0" name=""/>
        <dsp:cNvSpPr/>
      </dsp:nvSpPr>
      <dsp:spPr>
        <a:xfrm>
          <a:off x="3096191" y="4376714"/>
          <a:ext cx="4882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223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27332" y="4419840"/>
        <a:ext cx="25941" cy="5188"/>
      </dsp:txXfrm>
    </dsp:sp>
    <dsp:sp modelId="{DC7CED08-B0D0-415E-B61A-6E692A709890}">
      <dsp:nvSpPr>
        <dsp:cNvPr id="0" name=""/>
        <dsp:cNvSpPr/>
      </dsp:nvSpPr>
      <dsp:spPr>
        <a:xfrm>
          <a:off x="842236" y="3745707"/>
          <a:ext cx="2255755" cy="135345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534" tIns="116025" rIns="110534" bIns="11602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Week of 04/03/25: Reflections and identified challenges in research.</a:t>
          </a:r>
          <a:endParaRPr lang="en-US" sz="1600" kern="1200" dirty="0"/>
        </a:p>
      </dsp:txBody>
      <dsp:txXfrm>
        <a:off x="842236" y="3745707"/>
        <a:ext cx="2255755" cy="1353453"/>
      </dsp:txXfrm>
    </dsp:sp>
    <dsp:sp modelId="{79615D5E-41A4-4FEF-8513-09E1EDD47FDF}">
      <dsp:nvSpPr>
        <dsp:cNvPr id="0" name=""/>
        <dsp:cNvSpPr/>
      </dsp:nvSpPr>
      <dsp:spPr>
        <a:xfrm>
          <a:off x="3616815" y="3745707"/>
          <a:ext cx="2255755" cy="13534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534" tIns="116025" rIns="110534" bIns="11602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Overall Goal: Research improved teamwork collaboration presentation.</a:t>
          </a:r>
          <a:endParaRPr lang="en-US" sz="1600" kern="1200"/>
        </a:p>
      </dsp:txBody>
      <dsp:txXfrm>
        <a:off x="3616815" y="3745707"/>
        <a:ext cx="2255755" cy="1353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Shape 25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57" name="Shape 25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Shape 26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70" name="Shape 27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85" name="Shape 2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hangingPunct="0"/>
            <a:endParaRPr lang="en-US" sz="1200" dirty="0">
              <a:effectLst/>
              <a:latin typeface="+mn-lt"/>
              <a:ea typeface="+mn-ea"/>
              <a:cs typeface="+mn-cs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476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85" name="Shape 2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137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85" name="Shape 2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hangingPunct="0"/>
            <a:endParaRPr lang="en-US" sz="1200" dirty="0">
              <a:effectLst/>
              <a:latin typeface="+mn-lt"/>
              <a:ea typeface="+mn-ea"/>
              <a:cs typeface="+mn-cs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5065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228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85" name="Shape 2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hangingPunct="0"/>
            <a:endParaRPr lang="en-US" sz="1200" dirty="0">
              <a:effectLst/>
              <a:latin typeface="+mn-lt"/>
              <a:ea typeface="+mn-ea"/>
              <a:cs typeface="+mn-cs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09024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85" name="Shape 2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hangingPunct="0"/>
            <a:endParaRPr lang="en-US" sz="1200" dirty="0">
              <a:effectLst/>
              <a:latin typeface="+mn-lt"/>
              <a:ea typeface="+mn-ea"/>
              <a:cs typeface="+mn-cs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64850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85" name="Shape 2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hangingPunct="0"/>
            <a:endParaRPr lang="en-GB" sz="1200" dirty="0">
              <a:effectLst/>
              <a:latin typeface="+mn-lt"/>
              <a:ea typeface="+mn-ea"/>
              <a:cs typeface="+mn-cs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462036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Shape 29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95" name="Shape 29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600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64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695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853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3/21/2025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865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240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658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14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3/21/2025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12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478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64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6011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790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4502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380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5285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651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6CB4B4D-7CA3-9044-876B-883B54F867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339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drr.2023.103775" TargetMode="External"/><Relationship Id="rId7" Type="http://schemas.openxmlformats.org/officeDocument/2006/relationships/hyperlink" Target="https://doi.org/10.3389/fpsyg.2021.702347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app/major-investigation-and-public-protection/hate-crime/patnership-working" TargetMode="External"/><Relationship Id="rId5" Type="http://schemas.openxmlformats.org/officeDocument/2006/relationships/hyperlink" Target="https://assets.college.police.uk/s3fs-public/2021-10/Diversity-equality-and-inclusion-strategy.pdf" TargetMode="External"/><Relationship Id="rId4" Type="http://schemas.openxmlformats.org/officeDocument/2006/relationships/hyperlink" Target="https://www.bbc.co.uk/news/uk-38319283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market-exploration-future-policin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3684302221121585" TargetMode="External"/><Relationship Id="rId5" Type="http://schemas.openxmlformats.org/officeDocument/2006/relationships/hyperlink" Target="https://doi.org/10.1016/j.jbusres.2023.113728" TargetMode="External"/><Relationship Id="rId4" Type="http://schemas.openxmlformats.org/officeDocument/2006/relationships/hyperlink" Target="https://doi.org/10.1177/08901171211007955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aaseradio.com/uk-unveils-revolutionary-ai-in-crime-investigation-completin-81-years-of-detective-work-in-30-hours/" TargetMode="External"/><Relationship Id="rId2" Type="http://schemas.openxmlformats.org/officeDocument/2006/relationships/hyperlink" Target="https://policinginsight.com/feature/interview/successful-collaboration-is-challenging-but-also-crucial-to-meeting-demands-on-polic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nchestereveningsnews.co.uk/news/great-Manchester-news/gallery/Manchester-riots-2011-gallery-55848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Title 1"/>
          <p:cNvSpPr txBox="1">
            <a:spLocks noGrp="1"/>
          </p:cNvSpPr>
          <p:nvPr>
            <p:ph type="title"/>
          </p:nvPr>
        </p:nvSpPr>
        <p:spPr>
          <a:xfrm>
            <a:off x="5536732" y="609600"/>
            <a:ext cx="6187181" cy="13208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 sz="3600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3200" i="1" cap="none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Collaboration in action: The critical role of teamwork in policing achieving success</a:t>
            </a:r>
          </a:p>
        </p:txBody>
      </p:sp>
      <p:sp>
        <p:nvSpPr>
          <p:cNvPr id="268" name="Content Placeholder 2"/>
          <p:cNvSpPr txBox="1">
            <a:spLocks noGrp="1"/>
          </p:cNvSpPr>
          <p:nvPr>
            <p:ph idx="1"/>
          </p:nvPr>
        </p:nvSpPr>
        <p:spPr>
          <a:xfrm>
            <a:off x="5197226" y="2987214"/>
            <a:ext cx="4064439" cy="388077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 sz="24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US" sz="2400" dirty="0"/>
              <a:t> </a:t>
            </a:r>
          </a:p>
          <a:p>
            <a:pPr marL="0" indent="0">
              <a:lnSpc>
                <a:spcPct val="90000"/>
              </a:lnSpc>
              <a:buNone/>
              <a:defRPr sz="24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  <a:defRPr sz="24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Name:Alina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Dana Chitu Ispas </a:t>
            </a:r>
          </a:p>
          <a:p>
            <a:pPr marL="0" indent="0">
              <a:lnSpc>
                <a:spcPct val="90000"/>
              </a:lnSpc>
              <a:buNone/>
              <a:defRPr sz="24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1914672</a:t>
            </a:r>
          </a:p>
          <a:p>
            <a:pPr marL="0" indent="0">
              <a:lnSpc>
                <a:spcPct val="90000"/>
              </a:lnSpc>
              <a:buNone/>
              <a:defRPr sz="24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Moodle: BMPL4014</a:t>
            </a:r>
          </a:p>
          <a:p>
            <a:pPr marL="0" indent="0">
              <a:lnSpc>
                <a:spcPct val="90000"/>
              </a:lnSpc>
              <a:buNone/>
              <a:defRPr sz="24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9" name="Picture 298" descr="Hands-on top of each other">
            <a:extLst>
              <a:ext uri="{FF2B5EF4-FFF2-40B4-BE49-F238E27FC236}">
                <a16:creationId xmlns:a16="http://schemas.microsoft.com/office/drawing/2014/main" id="{6B897DE6-4729-6339-C04D-BF460E749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141" r="11442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03" name="Isosceles Triangle 30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itle 1"/>
          <p:cNvSpPr txBox="1">
            <a:spLocks noGrp="1"/>
          </p:cNvSpPr>
          <p:nvPr>
            <p:ph type="title"/>
          </p:nvPr>
        </p:nvSpPr>
        <p:spPr>
          <a:xfrm>
            <a:off x="677334" y="609600"/>
            <a:ext cx="2938468" cy="234696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lvl1pPr>
          </a:lstStyle>
          <a:p>
            <a:r>
              <a:rPr lang="en-GB" i="1" cap="none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r>
              <a:rPr lang="en-GB" i="1" cap="none" dirty="0"/>
              <a:t> </a:t>
            </a:r>
            <a:endParaRPr lang="en-GB" i="1" dirty="0"/>
          </a:p>
        </p:txBody>
      </p:sp>
      <p:sp>
        <p:nvSpPr>
          <p:cNvPr id="283" name="Content Placeholder 2"/>
          <p:cNvSpPr txBox="1">
            <a:spLocks noGrp="1"/>
          </p:cNvSpPr>
          <p:nvPr>
            <p:ph idx="1"/>
          </p:nvPr>
        </p:nvSpPr>
        <p:spPr>
          <a:xfrm>
            <a:off x="3846888" y="609602"/>
            <a:ext cx="6008311" cy="320833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000" dirty="0">
                <a:solidFill>
                  <a:schemeClr val="tx1"/>
                </a:solidFill>
              </a:rPr>
              <a:t>Teamwork is vital for modern police operations.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000" dirty="0">
                <a:solidFill>
                  <a:schemeClr val="tx1"/>
                </a:solidFill>
              </a:rPr>
              <a:t>Collaboration ensures safety, trust, and efficiency.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000" dirty="0">
                <a:solidFill>
                  <a:schemeClr val="tx1"/>
                </a:solidFill>
              </a:rPr>
              <a:t>Effective teamwork strengthens community relationships.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000" dirty="0">
                <a:solidFill>
                  <a:schemeClr val="tx1"/>
                </a:solidFill>
              </a:rPr>
              <a:t>Policing demands coordination under high pressure.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000" dirty="0">
                <a:solidFill>
                  <a:schemeClr val="tx1"/>
                </a:solidFill>
              </a:rPr>
              <a:t>Case studies highlight teamwork’s crucial role. </a:t>
            </a:r>
          </a:p>
        </p:txBody>
      </p:sp>
      <p:pic>
        <p:nvPicPr>
          <p:cNvPr id="5" name="Picture 4" descr="A group of men in uniform&#10;&#10;AI-generated content may be incorrect.">
            <a:extLst>
              <a:ext uri="{FF2B5EF4-FFF2-40B4-BE49-F238E27FC236}">
                <a16:creationId xmlns:a16="http://schemas.microsoft.com/office/drawing/2014/main" id="{7695DCD7-25AC-F38F-6890-0D24D57768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5" y="4048918"/>
            <a:ext cx="7898866" cy="19924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77C067-2F12-2A7B-8698-6444EABD2146}"/>
              </a:ext>
            </a:extLst>
          </p:cNvPr>
          <p:cNvSpPr txBox="1"/>
          <p:nvPr/>
        </p:nvSpPr>
        <p:spPr>
          <a:xfrm>
            <a:off x="558799" y="6037790"/>
            <a:ext cx="1828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(BBC, 2016).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DAC45E-1D7D-E583-D9F6-A134A1DA66CC}"/>
              </a:ext>
            </a:extLst>
          </p:cNvPr>
          <p:cNvSpPr txBox="1"/>
          <p:nvPr/>
        </p:nvSpPr>
        <p:spPr>
          <a:xfrm>
            <a:off x="7971971" y="1687989"/>
            <a:ext cx="27406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(College of Policing, 2021).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E109C-967F-E34E-880C-0F246269C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Principles of effective teamwork and collaboration</a:t>
            </a:r>
            <a:endParaRPr lang="en-GB" i="1" dirty="0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4F373C3-44BF-EF6C-B7E7-86DFDCDD7C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6777273"/>
              </p:ext>
            </p:extLst>
          </p:nvPr>
        </p:nvGraphicFramePr>
        <p:xfrm>
          <a:off x="5443753" y="2137362"/>
          <a:ext cx="5207839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group of men in uniform&#10;&#10;AI-generated content may be incorrect.">
            <a:extLst>
              <a:ext uri="{FF2B5EF4-FFF2-40B4-BE49-F238E27FC236}">
                <a16:creationId xmlns:a16="http://schemas.microsoft.com/office/drawing/2014/main" id="{050F4453-0B32-D3D2-209B-EDEA4B0E96B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35" y="2185018"/>
            <a:ext cx="5347918" cy="37854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8C0D77-A644-36AB-9239-832A3B480C71}"/>
              </a:ext>
            </a:extLst>
          </p:cNvPr>
          <p:cNvSpPr txBox="1"/>
          <p:nvPr/>
        </p:nvSpPr>
        <p:spPr>
          <a:xfrm>
            <a:off x="95835" y="6018135"/>
            <a:ext cx="610144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(BBC, 2016).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6044BC-5CF4-F59D-8097-FE2DF096BA51}"/>
              </a:ext>
            </a:extLst>
          </p:cNvPr>
          <p:cNvSpPr txBox="1"/>
          <p:nvPr/>
        </p:nvSpPr>
        <p:spPr>
          <a:xfrm>
            <a:off x="10651593" y="2840182"/>
            <a:ext cx="14445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Espevik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 et al., 2021).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F553F7-2022-1FDA-78F1-232093D5075E}"/>
              </a:ext>
            </a:extLst>
          </p:cNvPr>
          <p:cNvSpPr txBox="1"/>
          <p:nvPr/>
        </p:nvSpPr>
        <p:spPr>
          <a:xfrm>
            <a:off x="10651593" y="4512498"/>
            <a:ext cx="16359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(Johnson et al., 2021).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F9DBED-00E8-B90D-C3B8-7B700D73520C}"/>
              </a:ext>
            </a:extLst>
          </p:cNvPr>
          <p:cNvSpPr txBox="1"/>
          <p:nvPr/>
        </p:nvSpPr>
        <p:spPr>
          <a:xfrm>
            <a:off x="9068382" y="6079123"/>
            <a:ext cx="34061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(Kilgallon and Wright, 2022, p82-83).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383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itle 1"/>
          <p:cNvSpPr txBox="1">
            <a:spLocks noGrp="1"/>
          </p:cNvSpPr>
          <p:nvPr>
            <p:ph type="title"/>
          </p:nvPr>
        </p:nvSpPr>
        <p:spPr>
          <a:xfrm>
            <a:off x="1451579" y="865290"/>
            <a:ext cx="9603275" cy="587134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lvl1pPr>
          </a:lstStyle>
          <a:p>
            <a:r>
              <a:rPr lang="en-GB" i="1" cap="none" dirty="0"/>
              <a:t>Challenges in policing teamwork</a:t>
            </a:r>
          </a:p>
        </p:txBody>
      </p:sp>
      <p:graphicFrame>
        <p:nvGraphicFramePr>
          <p:cNvPr id="285" name="Content Placeholder 2">
            <a:extLst>
              <a:ext uri="{FF2B5EF4-FFF2-40B4-BE49-F238E27FC236}">
                <a16:creationId xmlns:a16="http://schemas.microsoft.com/office/drawing/2014/main" id="{5041D73A-6246-32D4-60BD-D9C2FB0B1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0712253"/>
              </p:ext>
            </p:extLst>
          </p:nvPr>
        </p:nvGraphicFramePr>
        <p:xfrm>
          <a:off x="5432570" y="2015734"/>
          <a:ext cx="5622284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7ADD970-B840-E947-4E67-EA58A3A3752E}"/>
              </a:ext>
            </a:extLst>
          </p:cNvPr>
          <p:cNvSpPr txBox="1"/>
          <p:nvPr/>
        </p:nvSpPr>
        <p:spPr>
          <a:xfrm>
            <a:off x="188424" y="5435799"/>
            <a:ext cx="19703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(Stuart, 2017).</a:t>
            </a:r>
          </a:p>
        </p:txBody>
      </p:sp>
      <p:pic>
        <p:nvPicPr>
          <p:cNvPr id="5" name="Picture 4" descr="A group of police officers running on a sidewalk&#10;&#10;AI-generated content may be incorrect.">
            <a:extLst>
              <a:ext uri="{FF2B5EF4-FFF2-40B4-BE49-F238E27FC236}">
                <a16:creationId xmlns:a16="http://schemas.microsoft.com/office/drawing/2014/main" id="{FBC10989-4942-F579-2113-59D53D583EC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8808"/>
            <a:ext cx="5432570" cy="35469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BE358B-1E83-6EF2-CCE5-C7A7A7CB65A1}"/>
              </a:ext>
            </a:extLst>
          </p:cNvPr>
          <p:cNvSpPr txBox="1"/>
          <p:nvPr/>
        </p:nvSpPr>
        <p:spPr>
          <a:xfrm>
            <a:off x="9884228" y="3429000"/>
            <a:ext cx="26561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(Oxholm and Glaser, 2023).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D6F866-BD70-CEC0-4B30-31B829E7E8EC}"/>
              </a:ext>
            </a:extLst>
          </p:cNvPr>
          <p:cNvSpPr txBox="1"/>
          <p:nvPr/>
        </p:nvSpPr>
        <p:spPr>
          <a:xfrm>
            <a:off x="8869686" y="5189578"/>
            <a:ext cx="36706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(Stephens and Becker, 1994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,p117-118).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72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itle 1"/>
          <p:cNvSpPr txBox="1">
            <a:spLocks noGrp="1"/>
          </p:cNvSpPr>
          <p:nvPr>
            <p:ph type="title"/>
          </p:nvPr>
        </p:nvSpPr>
        <p:spPr>
          <a:xfrm>
            <a:off x="-211119" y="1454332"/>
            <a:ext cx="3547581" cy="409302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lvl1pPr>
          </a:lstStyle>
          <a:p>
            <a:r>
              <a:rPr lang="en-GB" sz="4400" i="1" cap="none" dirty="0"/>
              <a:t>Benefits of successful collaboration</a:t>
            </a:r>
          </a:p>
        </p:txBody>
      </p:sp>
      <p:graphicFrame>
        <p:nvGraphicFramePr>
          <p:cNvPr id="285" name="Content Placeholder 2">
            <a:extLst>
              <a:ext uri="{FF2B5EF4-FFF2-40B4-BE49-F238E27FC236}">
                <a16:creationId xmlns:a16="http://schemas.microsoft.com/office/drawing/2014/main" id="{1E383F7F-CF61-315B-07CB-C0888A7F6C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261058"/>
              </p:ext>
            </p:extLst>
          </p:nvPr>
        </p:nvGraphicFramePr>
        <p:xfrm>
          <a:off x="3336462" y="1011055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D24721A-D365-5271-0916-11CB4699EAA9}"/>
              </a:ext>
            </a:extLst>
          </p:cNvPr>
          <p:cNvSpPr txBox="1"/>
          <p:nvPr/>
        </p:nvSpPr>
        <p:spPr>
          <a:xfrm>
            <a:off x="9728200" y="6163733"/>
            <a:ext cx="274834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(College of Policing, 2023).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27803D-D1FE-7313-7A2E-CBDFF7420BC2}"/>
              </a:ext>
            </a:extLst>
          </p:cNvPr>
          <p:cNvSpPr txBox="1"/>
          <p:nvPr/>
        </p:nvSpPr>
        <p:spPr>
          <a:xfrm>
            <a:off x="9954259" y="2926080"/>
            <a:ext cx="2296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(Bearman, Hayes and Thomason, 2023).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178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a city street&#10;&#10;AI-generated content may be incorrect.">
            <a:extLst>
              <a:ext uri="{FF2B5EF4-FFF2-40B4-BE49-F238E27FC236}">
                <a16:creationId xmlns:a16="http://schemas.microsoft.com/office/drawing/2014/main" id="{5DC4CD9F-9ED5-B448-6247-659721806B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7" r="12807" b="1"/>
          <a:stretch/>
        </p:blipFill>
        <p:spPr>
          <a:xfrm>
            <a:off x="4269854" y="8466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11B626-F852-BB46-C329-942889378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1" y="609600"/>
            <a:ext cx="4162696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i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Study: Manchester Riots 2011</a:t>
            </a:r>
            <a:endParaRPr lang="en-GB" sz="31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A525C-E271-E873-50FC-A22F5AEF3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101" y="2235043"/>
            <a:ext cx="5580857" cy="43316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Poor inter-agency collaboration escalated conflict.</a:t>
            </a:r>
          </a:p>
          <a:p>
            <a:pPr>
              <a:lnSpc>
                <a:spcPct val="90000"/>
              </a:lnSpc>
            </a:pPr>
            <a:r>
              <a:rPr lang="en-GB" dirty="0"/>
              <a:t>Limited communication delayed riot control efforts.</a:t>
            </a:r>
          </a:p>
          <a:p>
            <a:pPr>
              <a:lnSpc>
                <a:spcPct val="90000"/>
              </a:lnSpc>
            </a:pPr>
            <a:r>
              <a:rPr lang="en-GB" dirty="0"/>
              <a:t>Lack of trust impaired operational decisions.</a:t>
            </a:r>
          </a:p>
          <a:p>
            <a:pPr>
              <a:lnSpc>
                <a:spcPct val="90000"/>
              </a:lnSpc>
            </a:pPr>
            <a:r>
              <a:rPr lang="en-GB" dirty="0"/>
              <a:t>Inadequate planning prolonged unrest and damage.</a:t>
            </a:r>
          </a:p>
          <a:p>
            <a:pPr>
              <a:lnSpc>
                <a:spcPct val="90000"/>
              </a:lnSpc>
            </a:pPr>
            <a:r>
              <a:rPr lang="en-GB" dirty="0"/>
              <a:t>Post-riot reviews emphasised collaboration’s necessity.</a:t>
            </a:r>
          </a:p>
          <a:p>
            <a:pPr>
              <a:lnSpc>
                <a:spcPct val="90000"/>
              </a:lnSpc>
            </a:pPr>
            <a:r>
              <a:rPr lang="en-GB" dirty="0"/>
              <a:t>Frameworks developed to prevent future failures.</a:t>
            </a: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666999-F2BA-6927-C6A2-2F28C7D1340A}"/>
              </a:ext>
            </a:extLst>
          </p:cNvPr>
          <p:cNvSpPr txBox="1"/>
          <p:nvPr/>
        </p:nvSpPr>
        <p:spPr>
          <a:xfrm>
            <a:off x="10119110" y="6468440"/>
            <a:ext cx="25885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(Stuart, 2017).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F091BD-BD28-D792-EED0-833E13F9D820}"/>
              </a:ext>
            </a:extLst>
          </p:cNvPr>
          <p:cNvSpPr txBox="1"/>
          <p:nvPr/>
        </p:nvSpPr>
        <p:spPr>
          <a:xfrm>
            <a:off x="2310066" y="4149578"/>
            <a:ext cx="37614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(Stephens and Becker, 1994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,p117-118).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18D537-1AA3-0D0C-F50A-9BCD33F61F57}"/>
              </a:ext>
            </a:extLst>
          </p:cNvPr>
          <p:cNvSpPr txBox="1"/>
          <p:nvPr/>
        </p:nvSpPr>
        <p:spPr>
          <a:xfrm>
            <a:off x="2052594" y="5611404"/>
            <a:ext cx="29643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(Wood et al., 2024,p118-119).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827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itle 1"/>
          <p:cNvSpPr txBox="1"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lvl1pPr>
          </a:lstStyle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of Policing Collaboration</a:t>
            </a:r>
          </a:p>
        </p:txBody>
      </p:sp>
      <p:sp>
        <p:nvSpPr>
          <p:cNvPr id="288" name="Isosceles Triangle 287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3" name="Content Placeholder 2"/>
          <p:cNvSpPr txBox="1">
            <a:spLocks noGrp="1"/>
          </p:cNvSpPr>
          <p:nvPr>
            <p:ph idx="1"/>
          </p:nvPr>
        </p:nvSpPr>
        <p:spPr>
          <a:xfrm>
            <a:off x="5287962" y="2228170"/>
            <a:ext cx="6424440" cy="388077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200" dirty="0"/>
              <a:t>AI tools optimise teamwork under pressure.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200" dirty="0"/>
              <a:t>Technology enhances real-time operational responses.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200" dirty="0"/>
              <a:t>Joint training develops cross-agency cooperation skills.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200" dirty="0"/>
              <a:t>Research informs strategies for collaboration improvement.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200" dirty="0"/>
              <a:t>Emphasize adaptability for evolving crime challenges.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GB" sz="2200" dirty="0"/>
              <a:t>Collaboration central to modern policing success.</a:t>
            </a:r>
          </a:p>
          <a:p>
            <a:pPr>
              <a:lnSpc>
                <a:spcPct val="90000"/>
              </a:lnSpc>
              <a:buSzTx/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02F49E-3DCE-DD71-FB8A-F17B317E59CD}"/>
              </a:ext>
            </a:extLst>
          </p:cNvPr>
          <p:cNvSpPr txBox="1"/>
          <p:nvPr/>
        </p:nvSpPr>
        <p:spPr>
          <a:xfrm>
            <a:off x="9920404" y="5932997"/>
            <a:ext cx="28829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(College of Policing, 2021).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48B420-4E9E-DF0A-BC88-8A4864F8405E}"/>
              </a:ext>
            </a:extLst>
          </p:cNvPr>
          <p:cNvSpPr txBox="1"/>
          <p:nvPr/>
        </p:nvSpPr>
        <p:spPr>
          <a:xfrm>
            <a:off x="10313639" y="3817116"/>
            <a:ext cx="20964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(Meyers et al., 2023). 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7" name="Picture 6" descr="A collage of people and police&#10;&#10;AI-generated content may be incorrect.">
            <a:extLst>
              <a:ext uri="{FF2B5EF4-FFF2-40B4-BE49-F238E27FC236}">
                <a16:creationId xmlns:a16="http://schemas.microsoft.com/office/drawing/2014/main" id="{0BE2A749-271B-AF4F-AFE9-4502B44627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30400"/>
            <a:ext cx="5191760" cy="40025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27A179A-D255-4CC0-8933-0CB457E29442}"/>
              </a:ext>
            </a:extLst>
          </p:cNvPr>
          <p:cNvSpPr txBox="1"/>
          <p:nvPr/>
        </p:nvSpPr>
        <p:spPr>
          <a:xfrm>
            <a:off x="10160" y="5932997"/>
            <a:ext cx="20929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(GOV.UK,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77F677-B539-80E3-5F5F-36CA4EBF82FE}"/>
              </a:ext>
            </a:extLst>
          </p:cNvPr>
          <p:cNvSpPr txBox="1"/>
          <p:nvPr/>
        </p:nvSpPr>
        <p:spPr>
          <a:xfrm>
            <a:off x="10711642" y="3090446"/>
            <a:ext cx="20015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Quaicoe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2024).</a:t>
            </a:r>
          </a:p>
        </p:txBody>
      </p:sp>
    </p:spTree>
    <p:extLst>
      <p:ext uri="{BB962C8B-B14F-4D97-AF65-F5344CB8AC3E}">
        <p14:creationId xmlns:p14="http://schemas.microsoft.com/office/powerpoint/2010/main" val="1368956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itle 1"/>
          <p:cNvSpPr txBox="1">
            <a:spLocks noGrp="1"/>
          </p:cNvSpPr>
          <p:nvPr>
            <p:ph type="title"/>
          </p:nvPr>
        </p:nvSpPr>
        <p:spPr>
          <a:xfrm>
            <a:off x="1652694" y="609600"/>
            <a:ext cx="8596668" cy="13208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lvl1pPr>
          </a:lstStyle>
          <a:p>
            <a:r>
              <a:rPr lang="en-GB" i="1" cap="none" dirty="0"/>
              <a:t>Conclusion</a:t>
            </a:r>
          </a:p>
        </p:txBody>
      </p:sp>
      <p:graphicFrame>
        <p:nvGraphicFramePr>
          <p:cNvPr id="285" name="Content Placeholder 2">
            <a:extLst>
              <a:ext uri="{FF2B5EF4-FFF2-40B4-BE49-F238E27FC236}">
                <a16:creationId xmlns:a16="http://schemas.microsoft.com/office/drawing/2014/main" id="{3B90C6AB-3511-95D0-D29E-01F3B58BE6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557172"/>
              </p:ext>
            </p:extLst>
          </p:nvPr>
        </p:nvGraphicFramePr>
        <p:xfrm>
          <a:off x="1103310" y="2052916"/>
          <a:ext cx="10672129" cy="4195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16DE6DE-E34B-5C73-32B6-4A432845A8FF}"/>
              </a:ext>
            </a:extLst>
          </p:cNvPr>
          <p:cNvSpPr txBox="1"/>
          <p:nvPr/>
        </p:nvSpPr>
        <p:spPr>
          <a:xfrm>
            <a:off x="5951028" y="5723912"/>
            <a:ext cx="196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Quaicoe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36D1C7-88CA-A284-6933-E1BC0CB95B16}"/>
              </a:ext>
            </a:extLst>
          </p:cNvPr>
          <p:cNvSpPr txBox="1"/>
          <p:nvPr/>
        </p:nvSpPr>
        <p:spPr>
          <a:xfrm>
            <a:off x="2106735" y="5723912"/>
            <a:ext cx="14468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Calibri"/>
              </a:rPr>
              <a:t>(Potter, 2023).</a:t>
            </a:r>
          </a:p>
        </p:txBody>
      </p:sp>
    </p:spTree>
    <p:extLst>
      <p:ext uri="{BB962C8B-B14F-4D97-AF65-F5344CB8AC3E}">
        <p14:creationId xmlns:p14="http://schemas.microsoft.com/office/powerpoint/2010/main" val="2929712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Title 1"/>
          <p:cNvSpPr txBox="1">
            <a:spLocks noGrp="1"/>
          </p:cNvSpPr>
          <p:nvPr>
            <p:ph type="title"/>
          </p:nvPr>
        </p:nvSpPr>
        <p:spPr>
          <a:xfrm>
            <a:off x="1258539" y="2702651"/>
            <a:ext cx="3272093" cy="808019"/>
          </a:xfrm>
          <a:prstGeom prst="rect">
            <a:avLst/>
          </a:prstGeom>
        </p:spPr>
        <p:txBody>
          <a:bodyPr anchor="t">
            <a:normAutofit fontScale="90000"/>
          </a:bodyPr>
          <a:lstStyle>
            <a:lvl1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lvl1pPr>
          </a:lstStyle>
          <a:p>
            <a:r>
              <a:rPr lang="en-GB" i="1" cap="none" dirty="0"/>
              <a:t>Research timeline</a:t>
            </a:r>
          </a:p>
        </p:txBody>
      </p:sp>
      <p:graphicFrame>
        <p:nvGraphicFramePr>
          <p:cNvPr id="296" name="Content Placeholder 2">
            <a:extLst>
              <a:ext uri="{FF2B5EF4-FFF2-40B4-BE49-F238E27FC236}">
                <a16:creationId xmlns:a16="http://schemas.microsoft.com/office/drawing/2014/main" id="{778D3017-8978-38EB-34CF-D71117BE28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1262493"/>
              </p:ext>
            </p:extLst>
          </p:nvPr>
        </p:nvGraphicFramePr>
        <p:xfrm>
          <a:off x="5141913" y="640084"/>
          <a:ext cx="6714807" cy="5100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1344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algn="ctr">
              <a:defRPr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en-US" sz="3600" dirty="0">
                <a:sym typeface="Times New Roman" panose="02020603050405020304"/>
              </a:rPr>
              <a:t>References</a:t>
            </a:r>
            <a:br>
              <a:rPr lang="en-US" dirty="0">
                <a:sym typeface="Times New Roman" panose="02020603050405020304"/>
              </a:rPr>
            </a:br>
            <a:r>
              <a:rPr dirty="0"/>
              <a:t> </a:t>
            </a:r>
            <a:r>
              <a:rPr dirty="0">
                <a:solidFill>
                  <a:srgbClr val="EBEBEB"/>
                </a:solidFill>
              </a:rPr>
              <a:t> </a:t>
            </a:r>
          </a:p>
        </p:txBody>
      </p:sp>
      <p:sp>
        <p:nvSpPr>
          <p:cNvPr id="293" name="Content Placeholder 2"/>
          <p:cNvSpPr txBox="1">
            <a:spLocks noGrp="1"/>
          </p:cNvSpPr>
          <p:nvPr>
            <p:ph idx="1"/>
          </p:nvPr>
        </p:nvSpPr>
        <p:spPr>
          <a:xfrm>
            <a:off x="0" y="1402947"/>
            <a:ext cx="10617200" cy="5481612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Bearman C., Hayes P. and Thomason M. (2023). Facilitating teamwork in emergency management: The team process checklist.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Disaster Risk Reduction.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(online) 94.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https://doi.org/10.1016/j.ijdrr.2023.103775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25 </a:t>
            </a:r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February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2025).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 News (2016).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new police officers in England and Wales to have degrees. 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(online) Available at: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https://www.bbc.co.uk/news/uk-38319283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07 March 2025). 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College of Policing (2021).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Diversity, Equality and Inclusion Strategy 2021-2024.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(online) Available at: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https://assets.college.police.uk/s3fs-public/2021-10/Diversity-equality-and-inclusion-strategy.pdf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02 March 2025).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College of Policing (2023).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Partnership working.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(online) Available at: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https://www.college.police.uk/app/major-investigation-and-public-protection/hate-crime/patnership-working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06 March 2025).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Espevik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R., et al., (2021).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Teamwork on Patrol: Investigating Teamwork Processes and Underlaying Coordinating Mechanisms in a Police Training Program. Frontiers in Psychology.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(online) 12(12), p.702347.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https://doi.org/10.3389/fpsyg.2021.702347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04 March 2025). </a:t>
            </a:r>
          </a:p>
          <a:p>
            <a:pPr marL="0" indent="0">
              <a:buNone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endParaRPr lang="en-GB" sz="1800" b="1" dirty="0">
              <a:sym typeface="Times New Roman" panose="02020603050405020304"/>
            </a:endParaRPr>
          </a:p>
          <a:p>
            <a:pPr>
              <a:buFont typeface="Wingdings" panose="05000000000000000000" pitchFamily="2" charset="2"/>
              <a:buChar char="v"/>
              <a:defRPr sz="32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endParaRPr lang="en-US" sz="1800" b="1" dirty="0"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E823F-C48E-BD7E-97F9-E47284A5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306" y="95362"/>
            <a:ext cx="7345437" cy="767218"/>
          </a:xfrm>
        </p:spPr>
        <p:txBody>
          <a:bodyPr/>
          <a:lstStyle/>
          <a:p>
            <a:r>
              <a:rPr lang="en-US" sz="3600" dirty="0">
                <a:sym typeface="Times New Roman" panose="02020603050405020304"/>
              </a:rPr>
              <a:t>						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9D12C-DDDC-1C3A-3F66-C113A09B2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8849"/>
            <a:ext cx="11354765" cy="6180478"/>
          </a:xfrm>
        </p:spPr>
        <p:txBody>
          <a:bodyPr>
            <a:normAutofit fontScale="250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GOV.UK., (2020). </a:t>
            </a:r>
            <a:r>
              <a:rPr lang="en-GB" sz="6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exploration: future policing. </a:t>
            </a:r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(online) Available at: </a:t>
            </a:r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https://www.gov.uk/government/news/market-exploration-future-policing</a:t>
            </a:r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(Accessed on 07 March 2025).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Johnson, S.S., et al. (2021). Knowing Well, Being Well: well-being born of understanding: The Science of Teamwork.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Journal of Health Promotion.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35(5), pp.730–749.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https://doi.org/10.1177/08901171211007955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27 February 2025).</a:t>
            </a:r>
            <a:endParaRPr lang="en-GB" sz="6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Kilgallon M. and Wright M. (2022).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Behavioural Skills for Effective Policing. 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Service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Speaks. Critical Publishing Ltd. Great Britain; Essex. 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Meyers M.C., Van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Woerkom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M. and Bauwens R. (2023). Stronger Together: A Multilevel Study of Collective Strengths Use and Team Performance.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Business Research.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(online) 159(1), p.113728.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https://doi.org/10.1016/j.jbusres.2023.113728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(Accessed on 04 March 2025).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Oxholm P.D. and Glaser J. (2023). 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Goals and outcomes of police officer communication: Evidence from in-depth interviews.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(online) 26(4), pp.875–890.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6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https://doi.org/10.1177/13684302221121585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(Accessed on 01 March 2025).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endParaRPr lang="en-GB" sz="6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351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2A03-3437-5FA6-71DA-46C17D8F0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ym typeface="Times New Roman" panose="02020603050405020304"/>
              </a:rPr>
              <a:t>						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50B68-FBF3-BD42-99CC-06615AD53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96081"/>
            <a:ext cx="10613986" cy="5917235"/>
          </a:xfrm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Potter K. (2023). </a:t>
            </a:r>
            <a:r>
              <a:rPr lang="en-GB" sz="17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collaboration is challenging, but also crucial to meeting demands on policing.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(online) Available at: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https://policinginsight.com/feature/interview/successful-collaboration-is-challenging-but-also-crucial-to-meeting-demands-on-policing/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(Accessed on 08 March 2025). 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7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Quaicoe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E. (2024). </a:t>
            </a:r>
            <a:r>
              <a:rPr lang="en-GB" sz="17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 unveils revolutionary AI in crime investigation: Completing 81 years of detective work in 30 hours.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(online) Available at: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https://www.asaaseradio.com/uk-unveils-revolutionary-ai-in-crime-investigation-completin-81-years-of-detective-work-in-30-hours/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09 March 2025).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Stuart A. (2017). </a:t>
            </a:r>
            <a:r>
              <a:rPr lang="en-GB" sz="17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Manchester Evening News. </a:t>
            </a: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(online) Available at: </a:t>
            </a: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https://www.manchestereveningsnews.co.uk/news/great-Manchester-news/gallery/Manchester-riots-2011-gallery-5584868</a:t>
            </a: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05 March 2025). 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Stephens M. and Becker S. (1994). </a:t>
            </a:r>
            <a:r>
              <a:rPr lang="en-GB" sz="17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Police Service; Care and Control in Britain.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Macmillan Press Ltd. London.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Wood D. et al., (2024). </a:t>
            </a:r>
            <a:r>
              <a:rPr lang="en-GB" sz="17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Blackstone’s Handbook for Policing Students.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17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Edition. Publisher Oxford University Press. Oxford.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0309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0000FF"/>
      </a:hlink>
      <a:folHlink>
        <a:srgbClr val="FF00FF"/>
      </a:folHlink>
    </a:clrScheme>
    <a:fontScheme name="Ion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a:spPr>
      <a:bodyPr rot="0" spcFirstLastPara="1" vertOverflow="overflow" horzOverflow="overflow" vert="horz" wrap="square" lIns="45718" tIns="45718" rIns="45718" bIns="45718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</a:spPr>
      <a:bodyPr rot="0" spcFirstLastPara="1" vertOverflow="overflow" horzOverflow="overflow" vert="horz" wrap="square" lIns="45718" tIns="45718" rIns="45718" bIns="45718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dba605436969a2ae8dd2ef87f9c2a508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ddee34ab90ed8d1e714f95e52966236e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4379319-241B-4A17-B791-B698AE727E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68D6CEE-4838-4E9A-8FDB-98EF495507D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975BFA-B8BE-4512-AAD1-1CE86A9E6646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bf244c3e-e0b4-4871-bb4e-fd032a14544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1964</TotalTime>
  <Words>1209</Words>
  <Application>Microsoft Office PowerPoint</Application>
  <PresentationFormat>Widescreen</PresentationFormat>
  <Paragraphs>104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Collaboration in action: The critical role of teamwork in policing achieving success</vt:lpstr>
      <vt:lpstr>Introduction </vt:lpstr>
      <vt:lpstr>Principles of effective teamwork and collaboration</vt:lpstr>
      <vt:lpstr>Challenges in policing teamwork</vt:lpstr>
      <vt:lpstr>Benefits of successful collaboration</vt:lpstr>
      <vt:lpstr>Case Study: Manchester Riots 2011</vt:lpstr>
      <vt:lpstr>Future of Policing Collaboration</vt:lpstr>
      <vt:lpstr>Conclusion</vt:lpstr>
      <vt:lpstr>Research timeline</vt:lpstr>
      <vt:lpstr>References   </vt:lpstr>
      <vt:lpstr>      References</vt:lpstr>
      <vt:lpstr>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Alina Dana Chitu Ispas (1914672)</cp:lastModifiedBy>
  <cp:revision>5</cp:revision>
  <dcterms:created xsi:type="dcterms:W3CDTF">2024-04-16T12:13:45Z</dcterms:created>
  <dcterms:modified xsi:type="dcterms:W3CDTF">2025-03-21T09:25:58Z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