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9"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6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71E035-9FE5-444B-B073-426F60D24A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F6BC2FFA-4064-41CF-97B1-35DE7D637013}">
      <dgm:prSet phldrT="[Text]"/>
      <dgm:spPr/>
      <dgm:t>
        <a:bodyPr/>
        <a:lstStyle/>
        <a:p>
          <a:r>
            <a:rPr lang="en-GB" b="1">
              <a:solidFill>
                <a:schemeClr val="accent5">
                  <a:lumMod val="60000"/>
                  <a:lumOff val="40000"/>
                </a:schemeClr>
              </a:solidFill>
              <a:effectLst>
                <a:outerShdw blurRad="38100" dist="38100" dir="2700000" algn="tl">
                  <a:srgbClr val="000000">
                    <a:alpha val="43137"/>
                  </a:srgbClr>
                </a:outerShdw>
              </a:effectLst>
            </a:rPr>
            <a:t>Psychological Theories </a:t>
          </a:r>
          <a:endParaRPr lang="en-GB" b="1" dirty="0">
            <a:solidFill>
              <a:schemeClr val="accent5">
                <a:lumMod val="60000"/>
                <a:lumOff val="40000"/>
              </a:schemeClr>
            </a:solidFill>
            <a:effectLst>
              <a:outerShdw blurRad="38100" dist="38100" dir="2700000" algn="tl">
                <a:srgbClr val="000000">
                  <a:alpha val="43137"/>
                </a:srgbClr>
              </a:outerShdw>
            </a:effectLst>
          </a:endParaRPr>
        </a:p>
      </dgm:t>
    </dgm:pt>
    <dgm:pt modelId="{8964B0EE-2099-46A2-854F-C25DD1B10FE3}" type="parTrans" cxnId="{2E181744-B008-4D7E-AB3C-F6F4F6D8F71B}">
      <dgm:prSet/>
      <dgm:spPr/>
      <dgm:t>
        <a:bodyPr/>
        <a:lstStyle/>
        <a:p>
          <a:endParaRPr lang="en-GB"/>
        </a:p>
      </dgm:t>
    </dgm:pt>
    <dgm:pt modelId="{B8BC198E-C0A4-41A7-9B5F-602220BDFB96}" type="sibTrans" cxnId="{2E181744-B008-4D7E-AB3C-F6F4F6D8F71B}">
      <dgm:prSet/>
      <dgm:spPr/>
      <dgm:t>
        <a:bodyPr/>
        <a:lstStyle/>
        <a:p>
          <a:endParaRPr lang="en-GB"/>
        </a:p>
      </dgm:t>
    </dgm:pt>
    <dgm:pt modelId="{8606F502-C10F-4666-A6B1-D81F53BEB133}">
      <dgm:prSet phldrT="[Text]" phldr="1"/>
      <dgm:spPr/>
      <dgm:t>
        <a:bodyPr/>
        <a:lstStyle/>
        <a:p>
          <a:endParaRPr lang="en-GB" dirty="0"/>
        </a:p>
      </dgm:t>
    </dgm:pt>
    <dgm:pt modelId="{F9D47535-7965-412B-9CFF-996D2773DB23}" type="parTrans" cxnId="{8FD3C00A-72AD-47AB-A636-0859E1EB0759}">
      <dgm:prSet/>
      <dgm:spPr/>
      <dgm:t>
        <a:bodyPr/>
        <a:lstStyle/>
        <a:p>
          <a:endParaRPr lang="en-GB"/>
        </a:p>
      </dgm:t>
    </dgm:pt>
    <dgm:pt modelId="{1B4BCB5F-6E68-4E95-8D9D-925B082DB822}" type="sibTrans" cxnId="{8FD3C00A-72AD-47AB-A636-0859E1EB0759}">
      <dgm:prSet/>
      <dgm:spPr/>
      <dgm:t>
        <a:bodyPr/>
        <a:lstStyle/>
        <a:p>
          <a:endParaRPr lang="en-GB"/>
        </a:p>
      </dgm:t>
    </dgm:pt>
    <dgm:pt modelId="{EB16E640-2407-486F-B993-7E832F787145}">
      <dgm:prSet phldrT="[Text]" phldr="1"/>
      <dgm:spPr/>
      <dgm:t>
        <a:bodyPr/>
        <a:lstStyle/>
        <a:p>
          <a:endParaRPr lang="en-GB"/>
        </a:p>
      </dgm:t>
    </dgm:pt>
    <dgm:pt modelId="{EA3D61D9-94D8-4FD5-A9FF-3FC32E4E07D0}" type="parTrans" cxnId="{70FFF21B-3591-4C93-9358-E1676C17DCCC}">
      <dgm:prSet/>
      <dgm:spPr/>
      <dgm:t>
        <a:bodyPr/>
        <a:lstStyle/>
        <a:p>
          <a:endParaRPr lang="en-GB"/>
        </a:p>
      </dgm:t>
    </dgm:pt>
    <dgm:pt modelId="{944C468F-A774-4D96-86CD-2F555652E7C9}" type="sibTrans" cxnId="{70FFF21B-3591-4C93-9358-E1676C17DCCC}">
      <dgm:prSet/>
      <dgm:spPr/>
      <dgm:t>
        <a:bodyPr/>
        <a:lstStyle/>
        <a:p>
          <a:endParaRPr lang="en-GB"/>
        </a:p>
      </dgm:t>
    </dgm:pt>
    <dgm:pt modelId="{1B884FFB-107F-483D-AFD0-9DD746351784}">
      <dgm:prSet phldrT="[Text]" phldr="1"/>
      <dgm:spPr/>
      <dgm:t>
        <a:bodyPr/>
        <a:lstStyle/>
        <a:p>
          <a:endParaRPr lang="en-GB" dirty="0"/>
        </a:p>
      </dgm:t>
    </dgm:pt>
    <dgm:pt modelId="{8D539189-1EC8-4838-A513-D4926EA95947}" type="parTrans" cxnId="{2EE176C0-B19F-485E-A52C-76362A3D6754}">
      <dgm:prSet/>
      <dgm:spPr/>
      <dgm:t>
        <a:bodyPr/>
        <a:lstStyle/>
        <a:p>
          <a:endParaRPr lang="en-GB"/>
        </a:p>
      </dgm:t>
    </dgm:pt>
    <dgm:pt modelId="{05C865EC-8F2F-418D-A503-03A8CA16CAEA}" type="sibTrans" cxnId="{2EE176C0-B19F-485E-A52C-76362A3D6754}">
      <dgm:prSet/>
      <dgm:spPr/>
      <dgm:t>
        <a:bodyPr/>
        <a:lstStyle/>
        <a:p>
          <a:endParaRPr lang="en-GB"/>
        </a:p>
      </dgm:t>
    </dgm:pt>
    <dgm:pt modelId="{9B254A6F-E486-4FD8-B1E2-691869E16783}">
      <dgm:prSet phldrT="[Text]" phldr="1"/>
      <dgm:spPr/>
      <dgm:t>
        <a:bodyPr/>
        <a:lstStyle/>
        <a:p>
          <a:endParaRPr lang="en-GB"/>
        </a:p>
      </dgm:t>
    </dgm:pt>
    <dgm:pt modelId="{8916BC6A-8B9F-4638-86DB-007F1A396ED8}" type="parTrans" cxnId="{B6AB5E3B-58C9-4CF2-89C5-49B9D358F1F3}">
      <dgm:prSet/>
      <dgm:spPr/>
      <dgm:t>
        <a:bodyPr/>
        <a:lstStyle/>
        <a:p>
          <a:endParaRPr lang="en-GB"/>
        </a:p>
      </dgm:t>
    </dgm:pt>
    <dgm:pt modelId="{66022E83-AC3E-4775-94C3-E40201BD1C9E}" type="sibTrans" cxnId="{B6AB5E3B-58C9-4CF2-89C5-49B9D358F1F3}">
      <dgm:prSet/>
      <dgm:spPr/>
      <dgm:t>
        <a:bodyPr/>
        <a:lstStyle/>
        <a:p>
          <a:endParaRPr lang="en-GB"/>
        </a:p>
      </dgm:t>
    </dgm:pt>
    <dgm:pt modelId="{6C64906A-0596-4EC2-B61D-252F82C16A04}">
      <dgm:prSet custT="1"/>
      <dgm:spPr/>
      <dgm:t>
        <a:bodyPr/>
        <a:lstStyle/>
        <a:p>
          <a:r>
            <a:rPr lang="en-GB" sz="1400" b="1" i="1" u="none">
              <a:solidFill>
                <a:srgbClr val="FFFF00"/>
              </a:solidFill>
              <a:effectLst>
                <a:outerShdw blurRad="38100" dist="38100" dir="2700000" algn="tl">
                  <a:srgbClr val="000000">
                    <a:alpha val="43137"/>
                  </a:srgbClr>
                </a:outerShdw>
              </a:effectLst>
            </a:rPr>
            <a:t>Psychodynamic Approach</a:t>
          </a:r>
          <a:endParaRPr lang="en-GB" sz="1400" i="1" u="none" dirty="0">
            <a:solidFill>
              <a:srgbClr val="FFFF00"/>
            </a:solidFill>
            <a:effectLst>
              <a:outerShdw blurRad="38100" dist="38100" dir="2700000" algn="tl">
                <a:srgbClr val="000000">
                  <a:alpha val="43137"/>
                </a:srgbClr>
              </a:outerShdw>
            </a:effectLst>
          </a:endParaRPr>
        </a:p>
      </dgm:t>
    </dgm:pt>
    <dgm:pt modelId="{0EF3C885-5055-437D-98CF-A8A70F9AE628}" type="parTrans" cxnId="{8B7CD842-0EF5-4484-A729-21B68D361CAE}">
      <dgm:prSet/>
      <dgm:spPr/>
      <dgm:t>
        <a:bodyPr/>
        <a:lstStyle/>
        <a:p>
          <a:endParaRPr lang="en-GB"/>
        </a:p>
      </dgm:t>
    </dgm:pt>
    <dgm:pt modelId="{0D9DC86B-58DC-45F8-8D9F-572AA5CAF238}" type="sibTrans" cxnId="{8B7CD842-0EF5-4484-A729-21B68D361CAE}">
      <dgm:prSet/>
      <dgm:spPr/>
      <dgm:t>
        <a:bodyPr/>
        <a:lstStyle/>
        <a:p>
          <a:endParaRPr lang="en-GB"/>
        </a:p>
      </dgm:t>
    </dgm:pt>
    <dgm:pt modelId="{7D465863-0A31-4CDF-8476-3A76A62A8D4A}">
      <dgm:prSet custT="1"/>
      <dgm:spPr/>
      <dgm:t>
        <a:bodyPr/>
        <a:lstStyle/>
        <a:p>
          <a:r>
            <a:rPr lang="en-GB" sz="1400" b="1">
              <a:effectLst>
                <a:outerShdw blurRad="38100" dist="38100" dir="2700000" algn="tl">
                  <a:srgbClr val="000000">
                    <a:alpha val="43137"/>
                  </a:srgbClr>
                </a:outerShdw>
              </a:effectLst>
            </a:rPr>
            <a:t>Behaviourist Approach</a:t>
          </a:r>
          <a:endParaRPr lang="en-GB" sz="1400" b="1" dirty="0">
            <a:effectLst>
              <a:outerShdw blurRad="38100" dist="38100" dir="2700000" algn="tl">
                <a:srgbClr val="000000">
                  <a:alpha val="43137"/>
                </a:srgbClr>
              </a:outerShdw>
            </a:effectLst>
          </a:endParaRPr>
        </a:p>
      </dgm:t>
    </dgm:pt>
    <dgm:pt modelId="{F393F88D-15FD-4ED8-B987-812ABB04E3A1}" type="parTrans" cxnId="{31F4256D-581C-4BC0-BF63-0BAF6F307AFF}">
      <dgm:prSet/>
      <dgm:spPr/>
      <dgm:t>
        <a:bodyPr/>
        <a:lstStyle/>
        <a:p>
          <a:endParaRPr lang="en-GB"/>
        </a:p>
      </dgm:t>
    </dgm:pt>
    <dgm:pt modelId="{3B29B4B4-11F7-4355-80D1-3D4EDD596BBB}" type="sibTrans" cxnId="{31F4256D-581C-4BC0-BF63-0BAF6F307AFF}">
      <dgm:prSet/>
      <dgm:spPr/>
      <dgm:t>
        <a:bodyPr/>
        <a:lstStyle/>
        <a:p>
          <a:endParaRPr lang="en-GB"/>
        </a:p>
      </dgm:t>
    </dgm:pt>
    <dgm:pt modelId="{9B5DD4C0-5E44-495A-818C-2E90C8BF648B}">
      <dgm:prSet custT="1"/>
      <dgm:spPr/>
      <dgm:t>
        <a:bodyPr/>
        <a:lstStyle/>
        <a:p>
          <a:r>
            <a:rPr lang="en-GB" sz="1400" b="1" i="0" u="none">
              <a:effectLst>
                <a:outerShdw blurRad="38100" dist="38100" dir="2700000" algn="tl">
                  <a:srgbClr val="000000">
                    <a:alpha val="43137"/>
                  </a:srgbClr>
                </a:outerShdw>
              </a:effectLst>
            </a:rPr>
            <a:t>Humanism Approach</a:t>
          </a:r>
          <a:endParaRPr lang="en-GB" sz="1400" u="none" dirty="0">
            <a:effectLst>
              <a:outerShdw blurRad="38100" dist="38100" dir="2700000" algn="tl">
                <a:srgbClr val="000000">
                  <a:alpha val="43137"/>
                </a:srgbClr>
              </a:outerShdw>
            </a:effectLst>
          </a:endParaRPr>
        </a:p>
      </dgm:t>
    </dgm:pt>
    <dgm:pt modelId="{26BC70D2-FB4C-4C57-8DD2-45003966F33D}" type="parTrans" cxnId="{F230FF86-CB4F-43DD-BB5B-BC444B7CF9BF}">
      <dgm:prSet/>
      <dgm:spPr/>
      <dgm:t>
        <a:bodyPr/>
        <a:lstStyle/>
        <a:p>
          <a:endParaRPr lang="en-GB"/>
        </a:p>
      </dgm:t>
    </dgm:pt>
    <dgm:pt modelId="{2B833527-34CA-4B91-9E07-F05225638428}" type="sibTrans" cxnId="{F230FF86-CB4F-43DD-BB5B-BC444B7CF9BF}">
      <dgm:prSet/>
      <dgm:spPr/>
      <dgm:t>
        <a:bodyPr/>
        <a:lstStyle/>
        <a:p>
          <a:endParaRPr lang="en-GB"/>
        </a:p>
      </dgm:t>
    </dgm:pt>
    <dgm:pt modelId="{9362DBB6-D130-49EE-992E-21BE2654B9B4}">
      <dgm:prSet custT="1"/>
      <dgm:spPr/>
      <dgm:t>
        <a:bodyPr/>
        <a:lstStyle/>
        <a:p>
          <a:r>
            <a:rPr lang="en-GB" sz="1800" b="1" i="1">
              <a:solidFill>
                <a:srgbClr val="FFFF00"/>
              </a:solidFill>
              <a:effectLst>
                <a:outerShdw blurRad="38100" dist="38100" dir="2700000" algn="tl">
                  <a:srgbClr val="000000">
                    <a:alpha val="43137"/>
                  </a:srgbClr>
                </a:outerShdw>
              </a:effectLst>
            </a:rPr>
            <a:t>Cognitive Approach </a:t>
          </a:r>
          <a:endParaRPr lang="en-GB" sz="1800" b="1" i="1" dirty="0">
            <a:solidFill>
              <a:srgbClr val="FFFF00"/>
            </a:solidFill>
            <a:effectLst>
              <a:outerShdw blurRad="38100" dist="38100" dir="2700000" algn="tl">
                <a:srgbClr val="000000">
                  <a:alpha val="43137"/>
                </a:srgbClr>
              </a:outerShdw>
            </a:effectLst>
          </a:endParaRPr>
        </a:p>
      </dgm:t>
    </dgm:pt>
    <dgm:pt modelId="{934FA03B-D61D-4E0B-806A-899D40ECD015}" type="parTrans" cxnId="{60419616-96DD-4357-A1D8-467C6BD3321E}">
      <dgm:prSet/>
      <dgm:spPr/>
      <dgm:t>
        <a:bodyPr/>
        <a:lstStyle/>
        <a:p>
          <a:endParaRPr lang="en-GB"/>
        </a:p>
      </dgm:t>
    </dgm:pt>
    <dgm:pt modelId="{64D3725F-2E47-4EB6-8A8D-80F6B87D8A09}" type="sibTrans" cxnId="{60419616-96DD-4357-A1D8-467C6BD3321E}">
      <dgm:prSet/>
      <dgm:spPr/>
      <dgm:t>
        <a:bodyPr/>
        <a:lstStyle/>
        <a:p>
          <a:endParaRPr lang="en-GB"/>
        </a:p>
      </dgm:t>
    </dgm:pt>
    <dgm:pt modelId="{74FA7A7F-A93A-4B62-8B9A-FD01BF52839F}">
      <dgm:prSet custT="1"/>
      <dgm:spPr/>
      <dgm:t>
        <a:bodyPr/>
        <a:lstStyle/>
        <a:p>
          <a:r>
            <a:rPr lang="en-GB" sz="1400" b="1">
              <a:effectLst>
                <a:outerShdw blurRad="38100" dist="38100" dir="2700000" algn="tl">
                  <a:srgbClr val="000000">
                    <a:alpha val="43137"/>
                  </a:srgbClr>
                </a:outerShdw>
              </a:effectLst>
            </a:rPr>
            <a:t>Social Learning Approach</a:t>
          </a:r>
          <a:endParaRPr lang="en-GB" sz="1400" b="1" dirty="0">
            <a:effectLst>
              <a:outerShdw blurRad="38100" dist="38100" dir="2700000" algn="tl">
                <a:srgbClr val="000000">
                  <a:alpha val="43137"/>
                </a:srgbClr>
              </a:outerShdw>
            </a:effectLst>
          </a:endParaRPr>
        </a:p>
      </dgm:t>
    </dgm:pt>
    <dgm:pt modelId="{627A5A81-96E3-462B-B943-AAAA60AD0215}" type="parTrans" cxnId="{580EEC5A-28BB-4DCE-8B6A-C652FF32CFCE}">
      <dgm:prSet/>
      <dgm:spPr/>
      <dgm:t>
        <a:bodyPr/>
        <a:lstStyle/>
        <a:p>
          <a:endParaRPr lang="en-GB"/>
        </a:p>
      </dgm:t>
    </dgm:pt>
    <dgm:pt modelId="{78FC76F9-4B91-472E-9AB2-2ADA710CA5B6}" type="sibTrans" cxnId="{580EEC5A-28BB-4DCE-8B6A-C652FF32CFCE}">
      <dgm:prSet/>
      <dgm:spPr/>
      <dgm:t>
        <a:bodyPr/>
        <a:lstStyle/>
        <a:p>
          <a:endParaRPr lang="en-GB"/>
        </a:p>
      </dgm:t>
    </dgm:pt>
    <dgm:pt modelId="{1090D945-53B6-4155-9BE6-1E8D2F7E949E}">
      <dgm:prSet custT="1"/>
      <dgm:spPr/>
      <dgm:t>
        <a:bodyPr/>
        <a:lstStyle/>
        <a:p>
          <a:r>
            <a:rPr lang="en-GB" sz="1600" b="1">
              <a:effectLst>
                <a:outerShdw blurRad="38100" dist="38100" dir="2700000" algn="tl">
                  <a:srgbClr val="000000">
                    <a:alpha val="43137"/>
                  </a:srgbClr>
                </a:outerShdw>
              </a:effectLst>
            </a:rPr>
            <a:t>Biological Approach</a:t>
          </a:r>
          <a:endParaRPr lang="en-GB" sz="1400" dirty="0"/>
        </a:p>
      </dgm:t>
    </dgm:pt>
    <dgm:pt modelId="{DDAC703D-41DB-4BF2-A026-761567A04032}" type="parTrans" cxnId="{69E00424-838E-468D-8C8B-7B180AC601D1}">
      <dgm:prSet/>
      <dgm:spPr/>
      <dgm:t>
        <a:bodyPr/>
        <a:lstStyle/>
        <a:p>
          <a:endParaRPr lang="en-GB"/>
        </a:p>
      </dgm:t>
    </dgm:pt>
    <dgm:pt modelId="{3E1C7D07-1188-4B21-A5FB-5F4DDF20B3D6}" type="sibTrans" cxnId="{69E00424-838E-468D-8C8B-7B180AC601D1}">
      <dgm:prSet/>
      <dgm:spPr/>
      <dgm:t>
        <a:bodyPr/>
        <a:lstStyle/>
        <a:p>
          <a:endParaRPr lang="en-GB"/>
        </a:p>
      </dgm:t>
    </dgm:pt>
    <dgm:pt modelId="{B0317267-43E8-4799-A4BF-6527EDABB4A9}">
      <dgm:prSet custT="1"/>
      <dgm:spPr/>
    </dgm:pt>
    <dgm:pt modelId="{8CC65AFE-ED80-486C-9C11-07EC6E21D72B}" type="parTrans" cxnId="{A1E171F0-BAE8-4C42-A1CD-B71ADB521734}">
      <dgm:prSet/>
      <dgm:spPr/>
      <dgm:t>
        <a:bodyPr/>
        <a:lstStyle/>
        <a:p>
          <a:endParaRPr lang="en-GB"/>
        </a:p>
      </dgm:t>
    </dgm:pt>
    <dgm:pt modelId="{468E327F-0E40-4716-8EBE-2A478CAAE251}" type="sibTrans" cxnId="{A1E171F0-BAE8-4C42-A1CD-B71ADB521734}">
      <dgm:prSet/>
      <dgm:spPr/>
      <dgm:t>
        <a:bodyPr/>
        <a:lstStyle/>
        <a:p>
          <a:endParaRPr lang="en-GB"/>
        </a:p>
      </dgm:t>
    </dgm:pt>
    <dgm:pt modelId="{F80A198D-B622-48A5-BE8B-1A13E7E07745}" type="pres">
      <dgm:prSet presAssocID="{9971E035-9FE5-444B-B073-426F60D24A40}" presName="Name0" presStyleCnt="0">
        <dgm:presLayoutVars>
          <dgm:chMax val="1"/>
          <dgm:chPref val="1"/>
          <dgm:dir/>
          <dgm:animOne val="branch"/>
          <dgm:animLvl val="lvl"/>
        </dgm:presLayoutVars>
      </dgm:prSet>
      <dgm:spPr/>
    </dgm:pt>
    <dgm:pt modelId="{06D982E5-85BD-4957-8291-4BFC5FBFED19}" type="pres">
      <dgm:prSet presAssocID="{F6BC2FFA-4064-41CF-97B1-35DE7D637013}" presName="Parent" presStyleLbl="node0" presStyleIdx="0" presStyleCnt="1">
        <dgm:presLayoutVars>
          <dgm:chMax val="6"/>
          <dgm:chPref val="6"/>
        </dgm:presLayoutVars>
      </dgm:prSet>
      <dgm:spPr/>
    </dgm:pt>
    <dgm:pt modelId="{FE7C886F-9E44-4DB2-84ED-C9DDDA1C57F9}" type="pres">
      <dgm:prSet presAssocID="{6C64906A-0596-4EC2-B61D-252F82C16A04}" presName="Accent1" presStyleCnt="0"/>
      <dgm:spPr/>
    </dgm:pt>
    <dgm:pt modelId="{B253F5F7-EAFC-461D-A1C0-7FC82EC90881}" type="pres">
      <dgm:prSet presAssocID="{6C64906A-0596-4EC2-B61D-252F82C16A04}" presName="Accent" presStyleLbl="bgShp" presStyleIdx="0" presStyleCnt="6"/>
      <dgm:spPr/>
    </dgm:pt>
    <dgm:pt modelId="{B8841E31-431F-4437-AB44-EFCF4F33B926}" type="pres">
      <dgm:prSet presAssocID="{6C64906A-0596-4EC2-B61D-252F82C16A04}" presName="Child1" presStyleLbl="node1" presStyleIdx="0" presStyleCnt="6">
        <dgm:presLayoutVars>
          <dgm:chMax val="0"/>
          <dgm:chPref val="0"/>
          <dgm:bulletEnabled val="1"/>
        </dgm:presLayoutVars>
      </dgm:prSet>
      <dgm:spPr/>
    </dgm:pt>
    <dgm:pt modelId="{9C84E143-A338-4C80-84AC-D9F55560E384}" type="pres">
      <dgm:prSet presAssocID="{7D465863-0A31-4CDF-8476-3A76A62A8D4A}" presName="Accent2" presStyleCnt="0"/>
      <dgm:spPr/>
    </dgm:pt>
    <dgm:pt modelId="{5AF708A6-35DF-41EC-B2C1-2955450BE20B}" type="pres">
      <dgm:prSet presAssocID="{7D465863-0A31-4CDF-8476-3A76A62A8D4A}" presName="Accent" presStyleLbl="bgShp" presStyleIdx="1" presStyleCnt="6"/>
      <dgm:spPr/>
    </dgm:pt>
    <dgm:pt modelId="{625E4021-D5B0-4F53-80FF-5908E62A303C}" type="pres">
      <dgm:prSet presAssocID="{7D465863-0A31-4CDF-8476-3A76A62A8D4A}" presName="Child2" presStyleLbl="node1" presStyleIdx="1" presStyleCnt="6">
        <dgm:presLayoutVars>
          <dgm:chMax val="0"/>
          <dgm:chPref val="0"/>
          <dgm:bulletEnabled val="1"/>
        </dgm:presLayoutVars>
      </dgm:prSet>
      <dgm:spPr/>
    </dgm:pt>
    <dgm:pt modelId="{7EDECC4D-DA3A-4447-A44C-9E6623219432}" type="pres">
      <dgm:prSet presAssocID="{9B5DD4C0-5E44-495A-818C-2E90C8BF648B}" presName="Accent3" presStyleCnt="0"/>
      <dgm:spPr/>
    </dgm:pt>
    <dgm:pt modelId="{247AB59D-8983-4BE0-9891-BB2D8EF8A5E1}" type="pres">
      <dgm:prSet presAssocID="{9B5DD4C0-5E44-495A-818C-2E90C8BF648B}" presName="Accent" presStyleLbl="bgShp" presStyleIdx="2" presStyleCnt="6"/>
      <dgm:spPr/>
    </dgm:pt>
    <dgm:pt modelId="{32280F8B-A2BC-4BA3-9064-1BA3E5AEAE9F}" type="pres">
      <dgm:prSet presAssocID="{9B5DD4C0-5E44-495A-818C-2E90C8BF648B}" presName="Child3" presStyleLbl="node1" presStyleIdx="2" presStyleCnt="6">
        <dgm:presLayoutVars>
          <dgm:chMax val="0"/>
          <dgm:chPref val="0"/>
          <dgm:bulletEnabled val="1"/>
        </dgm:presLayoutVars>
      </dgm:prSet>
      <dgm:spPr/>
    </dgm:pt>
    <dgm:pt modelId="{29D8A683-E2AB-49A2-9262-0FA5924C6129}" type="pres">
      <dgm:prSet presAssocID="{9362DBB6-D130-49EE-992E-21BE2654B9B4}" presName="Accent4" presStyleCnt="0"/>
      <dgm:spPr/>
    </dgm:pt>
    <dgm:pt modelId="{E4F0EDEA-6C46-4D5B-83F3-BB8E57BCBF80}" type="pres">
      <dgm:prSet presAssocID="{9362DBB6-D130-49EE-992E-21BE2654B9B4}" presName="Accent" presStyleLbl="bgShp" presStyleIdx="3" presStyleCnt="6"/>
      <dgm:spPr/>
    </dgm:pt>
    <dgm:pt modelId="{FDF4F846-D5B4-42C0-86EE-D11174DFCA83}" type="pres">
      <dgm:prSet presAssocID="{9362DBB6-D130-49EE-992E-21BE2654B9B4}" presName="Child4" presStyleLbl="node1" presStyleIdx="3" presStyleCnt="6" custLinFactNeighborX="-1410" custLinFactNeighborY="-2174">
        <dgm:presLayoutVars>
          <dgm:chMax val="0"/>
          <dgm:chPref val="0"/>
          <dgm:bulletEnabled val="1"/>
        </dgm:presLayoutVars>
      </dgm:prSet>
      <dgm:spPr/>
    </dgm:pt>
    <dgm:pt modelId="{F39AF8E2-1A42-4176-8E66-4A4920244C3B}" type="pres">
      <dgm:prSet presAssocID="{74FA7A7F-A93A-4B62-8B9A-FD01BF52839F}" presName="Accent5" presStyleCnt="0"/>
      <dgm:spPr/>
    </dgm:pt>
    <dgm:pt modelId="{307294DF-1953-450F-B430-639F12F723C2}" type="pres">
      <dgm:prSet presAssocID="{74FA7A7F-A93A-4B62-8B9A-FD01BF52839F}" presName="Accent" presStyleLbl="bgShp" presStyleIdx="4" presStyleCnt="6"/>
      <dgm:spPr/>
    </dgm:pt>
    <dgm:pt modelId="{C1F34F5D-BDC6-4FD4-BF81-F267A037D80B}" type="pres">
      <dgm:prSet presAssocID="{74FA7A7F-A93A-4B62-8B9A-FD01BF52839F}" presName="Child5" presStyleLbl="node1" presStyleIdx="4" presStyleCnt="6">
        <dgm:presLayoutVars>
          <dgm:chMax val="0"/>
          <dgm:chPref val="0"/>
          <dgm:bulletEnabled val="1"/>
        </dgm:presLayoutVars>
      </dgm:prSet>
      <dgm:spPr/>
    </dgm:pt>
    <dgm:pt modelId="{4C1EB4E3-5A3C-48E6-BC42-BC8CB399875A}" type="pres">
      <dgm:prSet presAssocID="{1090D945-53B6-4155-9BE6-1E8D2F7E949E}" presName="Accent6" presStyleCnt="0"/>
      <dgm:spPr/>
    </dgm:pt>
    <dgm:pt modelId="{FB502B6D-0EA5-4B8E-835B-95AD5880D593}" type="pres">
      <dgm:prSet presAssocID="{1090D945-53B6-4155-9BE6-1E8D2F7E949E}" presName="Accent" presStyleLbl="bgShp" presStyleIdx="5" presStyleCnt="6"/>
      <dgm:spPr/>
    </dgm:pt>
    <dgm:pt modelId="{1308BA36-01EF-4316-A7BA-741122ADF8EB}" type="pres">
      <dgm:prSet presAssocID="{1090D945-53B6-4155-9BE6-1E8D2F7E949E}" presName="Child6" presStyleLbl="node1" presStyleIdx="5" presStyleCnt="6">
        <dgm:presLayoutVars>
          <dgm:chMax val="0"/>
          <dgm:chPref val="0"/>
          <dgm:bulletEnabled val="1"/>
        </dgm:presLayoutVars>
      </dgm:prSet>
      <dgm:spPr/>
    </dgm:pt>
  </dgm:ptLst>
  <dgm:cxnLst>
    <dgm:cxn modelId="{8FD3C00A-72AD-47AB-A636-0859E1EB0759}" srcId="{9971E035-9FE5-444B-B073-426F60D24A40}" destId="{8606F502-C10F-4666-A6B1-D81F53BEB133}" srcOrd="2" destOrd="0" parTransId="{F9D47535-7965-412B-9CFF-996D2773DB23}" sibTransId="{1B4BCB5F-6E68-4E95-8D9D-925B082DB822}"/>
    <dgm:cxn modelId="{A547330D-DB81-4B03-BA3B-51C7494906BB}" type="presOf" srcId="{9B5DD4C0-5E44-495A-818C-2E90C8BF648B}" destId="{32280F8B-A2BC-4BA3-9064-1BA3E5AEAE9F}" srcOrd="0" destOrd="0" presId="urn:microsoft.com/office/officeart/2011/layout/HexagonRadial"/>
    <dgm:cxn modelId="{60419616-96DD-4357-A1D8-467C6BD3321E}" srcId="{F6BC2FFA-4064-41CF-97B1-35DE7D637013}" destId="{9362DBB6-D130-49EE-992E-21BE2654B9B4}" srcOrd="3" destOrd="0" parTransId="{934FA03B-D61D-4E0B-806A-899D40ECD015}" sibTransId="{64D3725F-2E47-4EB6-8A8D-80F6B87D8A09}"/>
    <dgm:cxn modelId="{70FFF21B-3591-4C93-9358-E1676C17DCCC}" srcId="{8606F502-C10F-4666-A6B1-D81F53BEB133}" destId="{EB16E640-2407-486F-B993-7E832F787145}" srcOrd="0" destOrd="0" parTransId="{EA3D61D9-94D8-4FD5-A9FF-3FC32E4E07D0}" sibTransId="{944C468F-A774-4D96-86CD-2F555652E7C9}"/>
    <dgm:cxn modelId="{69E00424-838E-468D-8C8B-7B180AC601D1}" srcId="{F6BC2FFA-4064-41CF-97B1-35DE7D637013}" destId="{1090D945-53B6-4155-9BE6-1E8D2F7E949E}" srcOrd="5" destOrd="0" parTransId="{DDAC703D-41DB-4BF2-A026-761567A04032}" sibTransId="{3E1C7D07-1188-4B21-A5FB-5F4DDF20B3D6}"/>
    <dgm:cxn modelId="{B6AB5E3B-58C9-4CF2-89C5-49B9D358F1F3}" srcId="{8606F502-C10F-4666-A6B1-D81F53BEB133}" destId="{9B254A6F-E486-4FD8-B1E2-691869E16783}" srcOrd="2" destOrd="0" parTransId="{8916BC6A-8B9F-4638-86DB-007F1A396ED8}" sibTransId="{66022E83-AC3E-4775-94C3-E40201BD1C9E}"/>
    <dgm:cxn modelId="{95E4245B-7C8C-4AAA-B68C-7B0CBDBC1DE9}" type="presOf" srcId="{9362DBB6-D130-49EE-992E-21BE2654B9B4}" destId="{FDF4F846-D5B4-42C0-86EE-D11174DFCA83}" srcOrd="0" destOrd="0" presId="urn:microsoft.com/office/officeart/2011/layout/HexagonRadial"/>
    <dgm:cxn modelId="{8B7CD842-0EF5-4484-A729-21B68D361CAE}" srcId="{F6BC2FFA-4064-41CF-97B1-35DE7D637013}" destId="{6C64906A-0596-4EC2-B61D-252F82C16A04}" srcOrd="0" destOrd="0" parTransId="{0EF3C885-5055-437D-98CF-A8A70F9AE628}" sibTransId="{0D9DC86B-58DC-45F8-8D9F-572AA5CAF238}"/>
    <dgm:cxn modelId="{2E181744-B008-4D7E-AB3C-F6F4F6D8F71B}" srcId="{9971E035-9FE5-444B-B073-426F60D24A40}" destId="{F6BC2FFA-4064-41CF-97B1-35DE7D637013}" srcOrd="0" destOrd="0" parTransId="{8964B0EE-2099-46A2-854F-C25DD1B10FE3}" sibTransId="{B8BC198E-C0A4-41A7-9B5F-602220BDFB96}"/>
    <dgm:cxn modelId="{31F4256D-581C-4BC0-BF63-0BAF6F307AFF}" srcId="{F6BC2FFA-4064-41CF-97B1-35DE7D637013}" destId="{7D465863-0A31-4CDF-8476-3A76A62A8D4A}" srcOrd="1" destOrd="0" parTransId="{F393F88D-15FD-4ED8-B987-812ABB04E3A1}" sibTransId="{3B29B4B4-11F7-4355-80D1-3D4EDD596BBB}"/>
    <dgm:cxn modelId="{01FB7451-894D-407D-B7BC-89566CA1CAED}" type="presOf" srcId="{6C64906A-0596-4EC2-B61D-252F82C16A04}" destId="{B8841E31-431F-4437-AB44-EFCF4F33B926}" srcOrd="0" destOrd="0" presId="urn:microsoft.com/office/officeart/2011/layout/HexagonRadial"/>
    <dgm:cxn modelId="{580EEC5A-28BB-4DCE-8B6A-C652FF32CFCE}" srcId="{F6BC2FFA-4064-41CF-97B1-35DE7D637013}" destId="{74FA7A7F-A93A-4B62-8B9A-FD01BF52839F}" srcOrd="4" destOrd="0" parTransId="{627A5A81-96E3-462B-B943-AAAA60AD0215}" sibTransId="{78FC76F9-4B91-472E-9AB2-2ADA710CA5B6}"/>
    <dgm:cxn modelId="{F230FF86-CB4F-43DD-BB5B-BC444B7CF9BF}" srcId="{F6BC2FFA-4064-41CF-97B1-35DE7D637013}" destId="{9B5DD4C0-5E44-495A-818C-2E90C8BF648B}" srcOrd="2" destOrd="0" parTransId="{26BC70D2-FB4C-4C57-8DD2-45003966F33D}" sibTransId="{2B833527-34CA-4B91-9E07-F05225638428}"/>
    <dgm:cxn modelId="{F6791E99-C32F-4ED5-AA2E-136C80C9C6B8}" type="presOf" srcId="{F6BC2FFA-4064-41CF-97B1-35DE7D637013}" destId="{06D982E5-85BD-4957-8291-4BFC5FBFED19}" srcOrd="0" destOrd="0" presId="urn:microsoft.com/office/officeart/2011/layout/HexagonRadial"/>
    <dgm:cxn modelId="{B9F785B8-563A-4961-9CEB-E48D4FEB70DE}" type="presOf" srcId="{7D465863-0A31-4CDF-8476-3A76A62A8D4A}" destId="{625E4021-D5B0-4F53-80FF-5908E62A303C}" srcOrd="0" destOrd="0" presId="urn:microsoft.com/office/officeart/2011/layout/HexagonRadial"/>
    <dgm:cxn modelId="{2EE176C0-B19F-485E-A52C-76362A3D6754}" srcId="{8606F502-C10F-4666-A6B1-D81F53BEB133}" destId="{1B884FFB-107F-483D-AFD0-9DD746351784}" srcOrd="1" destOrd="0" parTransId="{8D539189-1EC8-4838-A513-D4926EA95947}" sibTransId="{05C865EC-8F2F-418D-A503-03A8CA16CAEA}"/>
    <dgm:cxn modelId="{42611DC6-AF78-445F-BC7E-A66DFF05ED78}" type="presOf" srcId="{9971E035-9FE5-444B-B073-426F60D24A40}" destId="{F80A198D-B622-48A5-BE8B-1A13E7E07745}" srcOrd="0" destOrd="0" presId="urn:microsoft.com/office/officeart/2011/layout/HexagonRadial"/>
    <dgm:cxn modelId="{7E359DCE-8A42-4F35-A5ED-9803C225005E}" type="presOf" srcId="{1090D945-53B6-4155-9BE6-1E8D2F7E949E}" destId="{1308BA36-01EF-4316-A7BA-741122ADF8EB}" srcOrd="0" destOrd="0" presId="urn:microsoft.com/office/officeart/2011/layout/HexagonRadial"/>
    <dgm:cxn modelId="{073CD4EA-691E-4E6B-BE8A-E66609C1EE83}" type="presOf" srcId="{74FA7A7F-A93A-4B62-8B9A-FD01BF52839F}" destId="{C1F34F5D-BDC6-4FD4-BF81-F267A037D80B}" srcOrd="0" destOrd="0" presId="urn:microsoft.com/office/officeart/2011/layout/HexagonRadial"/>
    <dgm:cxn modelId="{A1E171F0-BAE8-4C42-A1CD-B71ADB521734}" srcId="{9971E035-9FE5-444B-B073-426F60D24A40}" destId="{B0317267-43E8-4799-A4BF-6527EDABB4A9}" srcOrd="1" destOrd="0" parTransId="{8CC65AFE-ED80-486C-9C11-07EC6E21D72B}" sibTransId="{468E327F-0E40-4716-8EBE-2A478CAAE251}"/>
    <dgm:cxn modelId="{20265CD1-8679-40C3-AA32-742280D07AF6}" type="presParOf" srcId="{F80A198D-B622-48A5-BE8B-1A13E7E07745}" destId="{06D982E5-85BD-4957-8291-4BFC5FBFED19}" srcOrd="0" destOrd="0" presId="urn:microsoft.com/office/officeart/2011/layout/HexagonRadial"/>
    <dgm:cxn modelId="{9C5B3994-D244-4E43-B8B5-9FFC7435389D}" type="presParOf" srcId="{F80A198D-B622-48A5-BE8B-1A13E7E07745}" destId="{FE7C886F-9E44-4DB2-84ED-C9DDDA1C57F9}" srcOrd="1" destOrd="0" presId="urn:microsoft.com/office/officeart/2011/layout/HexagonRadial"/>
    <dgm:cxn modelId="{95EECD65-F859-4E2B-9C40-EB4B5F00A4FE}" type="presParOf" srcId="{FE7C886F-9E44-4DB2-84ED-C9DDDA1C57F9}" destId="{B253F5F7-EAFC-461D-A1C0-7FC82EC90881}" srcOrd="0" destOrd="0" presId="urn:microsoft.com/office/officeart/2011/layout/HexagonRadial"/>
    <dgm:cxn modelId="{2214C07B-DB49-4236-95CB-CFBB000DA1FA}" type="presParOf" srcId="{F80A198D-B622-48A5-BE8B-1A13E7E07745}" destId="{B8841E31-431F-4437-AB44-EFCF4F33B926}" srcOrd="2" destOrd="0" presId="urn:microsoft.com/office/officeart/2011/layout/HexagonRadial"/>
    <dgm:cxn modelId="{A8D597AE-9697-4253-8AE2-31B118996924}" type="presParOf" srcId="{F80A198D-B622-48A5-BE8B-1A13E7E07745}" destId="{9C84E143-A338-4C80-84AC-D9F55560E384}" srcOrd="3" destOrd="0" presId="urn:microsoft.com/office/officeart/2011/layout/HexagonRadial"/>
    <dgm:cxn modelId="{69540EE5-25FF-4A3D-99D4-192E19770D2C}" type="presParOf" srcId="{9C84E143-A338-4C80-84AC-D9F55560E384}" destId="{5AF708A6-35DF-41EC-B2C1-2955450BE20B}" srcOrd="0" destOrd="0" presId="urn:microsoft.com/office/officeart/2011/layout/HexagonRadial"/>
    <dgm:cxn modelId="{3A679E15-5561-4E1E-837C-9A2F25821AB5}" type="presParOf" srcId="{F80A198D-B622-48A5-BE8B-1A13E7E07745}" destId="{625E4021-D5B0-4F53-80FF-5908E62A303C}" srcOrd="4" destOrd="0" presId="urn:microsoft.com/office/officeart/2011/layout/HexagonRadial"/>
    <dgm:cxn modelId="{7C244788-F77E-40A3-AF94-6381791416E4}" type="presParOf" srcId="{F80A198D-B622-48A5-BE8B-1A13E7E07745}" destId="{7EDECC4D-DA3A-4447-A44C-9E6623219432}" srcOrd="5" destOrd="0" presId="urn:microsoft.com/office/officeart/2011/layout/HexagonRadial"/>
    <dgm:cxn modelId="{7B4323A0-4E96-4C2A-8D7C-CB7EF996017A}" type="presParOf" srcId="{7EDECC4D-DA3A-4447-A44C-9E6623219432}" destId="{247AB59D-8983-4BE0-9891-BB2D8EF8A5E1}" srcOrd="0" destOrd="0" presId="urn:microsoft.com/office/officeart/2011/layout/HexagonRadial"/>
    <dgm:cxn modelId="{1C2441B1-DE22-4CB6-AC79-29F4015C577C}" type="presParOf" srcId="{F80A198D-B622-48A5-BE8B-1A13E7E07745}" destId="{32280F8B-A2BC-4BA3-9064-1BA3E5AEAE9F}" srcOrd="6" destOrd="0" presId="urn:microsoft.com/office/officeart/2011/layout/HexagonRadial"/>
    <dgm:cxn modelId="{8848C83D-E445-449C-9079-A24C09A11A7F}" type="presParOf" srcId="{F80A198D-B622-48A5-BE8B-1A13E7E07745}" destId="{29D8A683-E2AB-49A2-9262-0FA5924C6129}" srcOrd="7" destOrd="0" presId="urn:microsoft.com/office/officeart/2011/layout/HexagonRadial"/>
    <dgm:cxn modelId="{99CCA83F-C7DD-49EA-8933-89550664E836}" type="presParOf" srcId="{29D8A683-E2AB-49A2-9262-0FA5924C6129}" destId="{E4F0EDEA-6C46-4D5B-83F3-BB8E57BCBF80}" srcOrd="0" destOrd="0" presId="urn:microsoft.com/office/officeart/2011/layout/HexagonRadial"/>
    <dgm:cxn modelId="{BE511923-DE6F-4AC4-9F82-677D84451047}" type="presParOf" srcId="{F80A198D-B622-48A5-BE8B-1A13E7E07745}" destId="{FDF4F846-D5B4-42C0-86EE-D11174DFCA83}" srcOrd="8" destOrd="0" presId="urn:microsoft.com/office/officeart/2011/layout/HexagonRadial"/>
    <dgm:cxn modelId="{D6E39C0C-5FF7-4765-AACC-A9E3C011E2D9}" type="presParOf" srcId="{F80A198D-B622-48A5-BE8B-1A13E7E07745}" destId="{F39AF8E2-1A42-4176-8E66-4A4920244C3B}" srcOrd="9" destOrd="0" presId="urn:microsoft.com/office/officeart/2011/layout/HexagonRadial"/>
    <dgm:cxn modelId="{4F33E217-57DA-45AB-A514-506FD0C70B60}" type="presParOf" srcId="{F39AF8E2-1A42-4176-8E66-4A4920244C3B}" destId="{307294DF-1953-450F-B430-639F12F723C2}" srcOrd="0" destOrd="0" presId="urn:microsoft.com/office/officeart/2011/layout/HexagonRadial"/>
    <dgm:cxn modelId="{ED3B5417-40A6-4D01-9727-B259D447CD92}" type="presParOf" srcId="{F80A198D-B622-48A5-BE8B-1A13E7E07745}" destId="{C1F34F5D-BDC6-4FD4-BF81-F267A037D80B}" srcOrd="10" destOrd="0" presId="urn:microsoft.com/office/officeart/2011/layout/HexagonRadial"/>
    <dgm:cxn modelId="{A5DA3B22-FF55-4E26-87D6-6870AE4EE773}" type="presParOf" srcId="{F80A198D-B622-48A5-BE8B-1A13E7E07745}" destId="{4C1EB4E3-5A3C-48E6-BC42-BC8CB399875A}" srcOrd="11" destOrd="0" presId="urn:microsoft.com/office/officeart/2011/layout/HexagonRadial"/>
    <dgm:cxn modelId="{2A69E4B5-6E0B-4478-8B1C-31658288BDA7}" type="presParOf" srcId="{4C1EB4E3-5A3C-48E6-BC42-BC8CB399875A}" destId="{FB502B6D-0EA5-4B8E-835B-95AD5880D593}" srcOrd="0" destOrd="0" presId="urn:microsoft.com/office/officeart/2011/layout/HexagonRadial"/>
    <dgm:cxn modelId="{E29B4421-1DC5-4D47-B66E-B077FB147947}" type="presParOf" srcId="{F80A198D-B622-48A5-BE8B-1A13E7E07745}" destId="{1308BA36-01EF-4316-A7BA-741122ADF8EB}"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982E5-85BD-4957-8291-4BFC5FBFED19}">
      <dsp:nvSpPr>
        <dsp:cNvPr id="0" name=""/>
        <dsp:cNvSpPr/>
      </dsp:nvSpPr>
      <dsp:spPr>
        <a:xfrm>
          <a:off x="3862291" y="2067970"/>
          <a:ext cx="2628480" cy="227374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a:solidFill>
                <a:schemeClr val="accent5">
                  <a:lumMod val="60000"/>
                  <a:lumOff val="40000"/>
                </a:schemeClr>
              </a:solidFill>
              <a:effectLst>
                <a:outerShdw blurRad="38100" dist="38100" dir="2700000" algn="tl">
                  <a:srgbClr val="000000">
                    <a:alpha val="43137"/>
                  </a:srgbClr>
                </a:outerShdw>
              </a:effectLst>
            </a:rPr>
            <a:t>Psychological Theories </a:t>
          </a:r>
          <a:endParaRPr lang="en-GB" sz="2100" b="1" kern="1200" dirty="0">
            <a:solidFill>
              <a:schemeClr val="accent5">
                <a:lumMod val="60000"/>
                <a:lumOff val="40000"/>
              </a:schemeClr>
            </a:solidFill>
            <a:effectLst>
              <a:outerShdw blurRad="38100" dist="38100" dir="2700000" algn="tl">
                <a:srgbClr val="000000">
                  <a:alpha val="43137"/>
                </a:srgbClr>
              </a:outerShdw>
            </a:effectLst>
          </a:endParaRPr>
        </a:p>
      </dsp:txBody>
      <dsp:txXfrm>
        <a:off x="4297867" y="2444761"/>
        <a:ext cx="1757328" cy="1520159"/>
      </dsp:txXfrm>
    </dsp:sp>
    <dsp:sp modelId="{5AF708A6-35DF-41EC-B2C1-2955450BE20B}">
      <dsp:nvSpPr>
        <dsp:cNvPr id="0" name=""/>
        <dsp:cNvSpPr/>
      </dsp:nvSpPr>
      <dsp:spPr>
        <a:xfrm>
          <a:off x="5508225" y="980138"/>
          <a:ext cx="991717" cy="85449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841E31-431F-4437-AB44-EFCF4F33B926}">
      <dsp:nvSpPr>
        <dsp:cNvPr id="0" name=""/>
        <dsp:cNvSpPr/>
      </dsp:nvSpPr>
      <dsp:spPr>
        <a:xfrm>
          <a:off x="4104412" y="0"/>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1" u="none" kern="1200">
              <a:solidFill>
                <a:srgbClr val="FFFF00"/>
              </a:solidFill>
              <a:effectLst>
                <a:outerShdw blurRad="38100" dist="38100" dir="2700000" algn="tl">
                  <a:srgbClr val="000000">
                    <a:alpha val="43137"/>
                  </a:srgbClr>
                </a:outerShdw>
              </a:effectLst>
            </a:rPr>
            <a:t>Psychodynamic Approach</a:t>
          </a:r>
          <a:endParaRPr lang="en-GB" sz="1400" i="1" u="none" kern="1200" dirty="0">
            <a:solidFill>
              <a:srgbClr val="FFFF00"/>
            </a:solidFill>
            <a:effectLst>
              <a:outerShdw blurRad="38100" dist="38100" dir="2700000" algn="tl">
                <a:srgbClr val="000000">
                  <a:alpha val="43137"/>
                </a:srgbClr>
              </a:outerShdw>
            </a:effectLst>
          </a:endParaRPr>
        </a:p>
      </dsp:txBody>
      <dsp:txXfrm>
        <a:off x="4461379" y="308819"/>
        <a:ext cx="1440087" cy="1245843"/>
      </dsp:txXfrm>
    </dsp:sp>
    <dsp:sp modelId="{247AB59D-8983-4BE0-9891-BB2D8EF8A5E1}">
      <dsp:nvSpPr>
        <dsp:cNvPr id="0" name=""/>
        <dsp:cNvSpPr/>
      </dsp:nvSpPr>
      <dsp:spPr>
        <a:xfrm>
          <a:off x="6665637" y="2577591"/>
          <a:ext cx="991717" cy="85449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E4021-D5B0-4F53-80FF-5908E62A303C}">
      <dsp:nvSpPr>
        <dsp:cNvPr id="0" name=""/>
        <dsp:cNvSpPr/>
      </dsp:nvSpPr>
      <dsp:spPr>
        <a:xfrm>
          <a:off x="6079899" y="1146165"/>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effectLst>
                <a:outerShdw blurRad="38100" dist="38100" dir="2700000" algn="tl">
                  <a:srgbClr val="000000">
                    <a:alpha val="43137"/>
                  </a:srgbClr>
                </a:outerShdw>
              </a:effectLst>
            </a:rPr>
            <a:t>Behaviourist Approach</a:t>
          </a:r>
          <a:endParaRPr lang="en-GB" sz="1400" b="1" kern="1200" dirty="0">
            <a:effectLst>
              <a:outerShdw blurRad="38100" dist="38100" dir="2700000" algn="tl">
                <a:srgbClr val="000000">
                  <a:alpha val="43137"/>
                </a:srgbClr>
              </a:outerShdw>
            </a:effectLst>
          </a:endParaRPr>
        </a:p>
      </dsp:txBody>
      <dsp:txXfrm>
        <a:off x="6436866" y="1454984"/>
        <a:ext cx="1440087" cy="1245843"/>
      </dsp:txXfrm>
    </dsp:sp>
    <dsp:sp modelId="{E4F0EDEA-6C46-4D5B-83F3-BB8E57BCBF80}">
      <dsp:nvSpPr>
        <dsp:cNvPr id="0" name=""/>
        <dsp:cNvSpPr/>
      </dsp:nvSpPr>
      <dsp:spPr>
        <a:xfrm>
          <a:off x="5861624" y="4380815"/>
          <a:ext cx="991717" cy="85449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80F8B-A2BC-4BA3-9064-1BA3E5AEAE9F}">
      <dsp:nvSpPr>
        <dsp:cNvPr id="0" name=""/>
        <dsp:cNvSpPr/>
      </dsp:nvSpPr>
      <dsp:spPr>
        <a:xfrm>
          <a:off x="6079899" y="3399394"/>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i="0" u="none" kern="1200">
              <a:effectLst>
                <a:outerShdw blurRad="38100" dist="38100" dir="2700000" algn="tl">
                  <a:srgbClr val="000000">
                    <a:alpha val="43137"/>
                  </a:srgbClr>
                </a:outerShdw>
              </a:effectLst>
            </a:rPr>
            <a:t>Humanism Approach</a:t>
          </a:r>
          <a:endParaRPr lang="en-GB" sz="1400" u="none" kern="1200" dirty="0">
            <a:effectLst>
              <a:outerShdw blurRad="38100" dist="38100" dir="2700000" algn="tl">
                <a:srgbClr val="000000">
                  <a:alpha val="43137"/>
                </a:srgbClr>
              </a:outerShdw>
            </a:effectLst>
          </a:endParaRPr>
        </a:p>
      </dsp:txBody>
      <dsp:txXfrm>
        <a:off x="6436866" y="3708213"/>
        <a:ext cx="1440087" cy="1245843"/>
      </dsp:txXfrm>
    </dsp:sp>
    <dsp:sp modelId="{307294DF-1953-450F-B430-639F12F723C2}">
      <dsp:nvSpPr>
        <dsp:cNvPr id="0" name=""/>
        <dsp:cNvSpPr/>
      </dsp:nvSpPr>
      <dsp:spPr>
        <a:xfrm>
          <a:off x="3867182" y="4567996"/>
          <a:ext cx="991717" cy="85449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4F846-D5B4-42C0-86EE-D11174DFCA83}">
      <dsp:nvSpPr>
        <dsp:cNvPr id="0" name=""/>
        <dsp:cNvSpPr/>
      </dsp:nvSpPr>
      <dsp:spPr>
        <a:xfrm>
          <a:off x="4074040" y="4506330"/>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i="1" kern="1200">
              <a:solidFill>
                <a:srgbClr val="FFFF00"/>
              </a:solidFill>
              <a:effectLst>
                <a:outerShdw blurRad="38100" dist="38100" dir="2700000" algn="tl">
                  <a:srgbClr val="000000">
                    <a:alpha val="43137"/>
                  </a:srgbClr>
                </a:outerShdw>
              </a:effectLst>
            </a:rPr>
            <a:t>Cognitive Approach </a:t>
          </a:r>
          <a:endParaRPr lang="en-GB" sz="1800" b="1" i="1" kern="1200" dirty="0">
            <a:solidFill>
              <a:srgbClr val="FFFF00"/>
            </a:solidFill>
            <a:effectLst>
              <a:outerShdw blurRad="38100" dist="38100" dir="2700000" algn="tl">
                <a:srgbClr val="000000">
                  <a:alpha val="43137"/>
                </a:srgbClr>
              </a:outerShdw>
            </a:effectLst>
          </a:endParaRPr>
        </a:p>
      </dsp:txBody>
      <dsp:txXfrm>
        <a:off x="4431007" y="4815149"/>
        <a:ext cx="1440087" cy="1245843"/>
      </dsp:txXfrm>
    </dsp:sp>
    <dsp:sp modelId="{FB502B6D-0EA5-4B8E-835B-95AD5880D593}">
      <dsp:nvSpPr>
        <dsp:cNvPr id="0" name=""/>
        <dsp:cNvSpPr/>
      </dsp:nvSpPr>
      <dsp:spPr>
        <a:xfrm>
          <a:off x="2690817" y="2971185"/>
          <a:ext cx="991717" cy="85449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34F5D-BDC6-4FD4-BF81-F267A037D80B}">
      <dsp:nvSpPr>
        <dsp:cNvPr id="0" name=""/>
        <dsp:cNvSpPr/>
      </dsp:nvSpPr>
      <dsp:spPr>
        <a:xfrm>
          <a:off x="2119753" y="3400676"/>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effectLst>
                <a:outerShdw blurRad="38100" dist="38100" dir="2700000" algn="tl">
                  <a:srgbClr val="000000">
                    <a:alpha val="43137"/>
                  </a:srgbClr>
                </a:outerShdw>
              </a:effectLst>
            </a:rPr>
            <a:t>Social Learning Approach</a:t>
          </a:r>
          <a:endParaRPr lang="en-GB" sz="1400" b="1" kern="1200" dirty="0">
            <a:effectLst>
              <a:outerShdw blurRad="38100" dist="38100" dir="2700000" algn="tl">
                <a:srgbClr val="000000">
                  <a:alpha val="43137"/>
                </a:srgbClr>
              </a:outerShdw>
            </a:effectLst>
          </a:endParaRPr>
        </a:p>
      </dsp:txBody>
      <dsp:txXfrm>
        <a:off x="2476720" y="3709495"/>
        <a:ext cx="1440087" cy="1245843"/>
      </dsp:txXfrm>
    </dsp:sp>
    <dsp:sp modelId="{1308BA36-01EF-4316-A7BA-741122ADF8EB}">
      <dsp:nvSpPr>
        <dsp:cNvPr id="0" name=""/>
        <dsp:cNvSpPr/>
      </dsp:nvSpPr>
      <dsp:spPr>
        <a:xfrm>
          <a:off x="2119753" y="1143601"/>
          <a:ext cx="2154021" cy="1863481"/>
        </a:xfrm>
        <a:prstGeom prst="hexagon">
          <a:avLst>
            <a:gd name="adj" fmla="val 28570"/>
            <a:gd name="vf" fmla="val 11547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effectLst>
                <a:outerShdw blurRad="38100" dist="38100" dir="2700000" algn="tl">
                  <a:srgbClr val="000000">
                    <a:alpha val="43137"/>
                  </a:srgbClr>
                </a:outerShdw>
              </a:effectLst>
            </a:rPr>
            <a:t>Biological Approach</a:t>
          </a:r>
          <a:endParaRPr lang="en-GB" sz="1400" kern="1200" dirty="0"/>
        </a:p>
      </dsp:txBody>
      <dsp:txXfrm>
        <a:off x="2476720" y="1452420"/>
        <a:ext cx="1440087" cy="1245843"/>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8/18/2019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8/18/2019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8/18/2019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8/18/2019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8/18/2019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8/18/2019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8/18/2019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8/18/2019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nhs.uk/news/older-people/could-age-related-muscle-weakening-be-prevented/" TargetMode="External"/><Relationship Id="rId3" Type="http://schemas.openxmlformats.org/officeDocument/2006/relationships/hyperlink" Target="https://www.ageuk.org.uk/Documents/EN-GB/For-professionals/Research/The_Health_and_Care_of_Older_People_in_England_2016.pdf?dtrk=true" TargetMode="External"/><Relationship Id="rId7" Type="http://schemas.openxmlformats.org/officeDocument/2006/relationships/hyperlink" Target="https://www.psychologynoteshq.com/piagetstheory/" TargetMode="External"/><Relationship Id="rId2" Type="http://schemas.openxmlformats.org/officeDocument/2006/relationships/hyperlink" Target="https://www.ageuk.org.uk/globalassets/age-uk/documents/reports-and-publications/reports-and-briefings/loneliness/loneliness-report_final_2409.pdf" TargetMode="External"/><Relationship Id="rId1" Type="http://schemas.openxmlformats.org/officeDocument/2006/relationships/slideLayout" Target="../slideLayouts/slideLayout2.xml"/><Relationship Id="rId6" Type="http://schemas.openxmlformats.org/officeDocument/2006/relationships/hyperlink" Target="https://www.simplypsychology.org/Erik-Erikson.html" TargetMode="External"/><Relationship Id="rId5" Type="http://schemas.openxmlformats.org/officeDocument/2006/relationships/hyperlink" Target="https://www.learning-theories.com/eriksons-stages-of-development.html" TargetMode="External"/><Relationship Id="rId4" Type="http://schemas.openxmlformats.org/officeDocument/2006/relationships/hyperlink" Target="https://www.verywellmind.com/developmental-psychology-41571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3295-A7A7-4CD7-BE52-538CC73B452D}"/>
              </a:ext>
            </a:extLst>
          </p:cNvPr>
          <p:cNvSpPr>
            <a:spLocks noGrp="1"/>
          </p:cNvSpPr>
          <p:nvPr>
            <p:ph type="ctrTitle"/>
          </p:nvPr>
        </p:nvSpPr>
        <p:spPr>
          <a:xfrm>
            <a:off x="1240448" y="1479388"/>
            <a:ext cx="10318418" cy="4394988"/>
          </a:xfrm>
        </p:spPr>
        <p:txBody>
          <a:bodyPr/>
          <a:lstStyle/>
          <a:p>
            <a:r>
              <a:rPr lang="en-GB" sz="4400" dirty="0">
                <a:solidFill>
                  <a:schemeClr val="tx2">
                    <a:lumMod val="90000"/>
                    <a:lumOff val="10000"/>
                  </a:schemeClr>
                </a:solidFill>
                <a:effectLst>
                  <a:outerShdw blurRad="38100" dist="38100" dir="2700000" algn="tl">
                    <a:srgbClr val="000000">
                      <a:alpha val="43137"/>
                    </a:srgbClr>
                  </a:outerShdw>
                </a:effectLst>
              </a:rPr>
              <a:t>Applying Psychological perspectives in Health and Social Care: lifespan in old-age (60+) </a:t>
            </a:r>
            <a:br>
              <a:rPr lang="en-GB" sz="6000" dirty="0"/>
            </a:br>
            <a:endParaRPr lang="en-GB" sz="6000" dirty="0"/>
          </a:p>
        </p:txBody>
      </p:sp>
      <p:sp>
        <p:nvSpPr>
          <p:cNvPr id="3" name="Subtitle 2">
            <a:extLst>
              <a:ext uri="{FF2B5EF4-FFF2-40B4-BE49-F238E27FC236}">
                <a16:creationId xmlns:a16="http://schemas.microsoft.com/office/drawing/2014/main" id="{F3CA37FD-2988-49DA-A713-2098E348C759}"/>
              </a:ext>
            </a:extLst>
          </p:cNvPr>
          <p:cNvSpPr>
            <a:spLocks noGrp="1"/>
          </p:cNvSpPr>
          <p:nvPr>
            <p:ph type="subTitle" idx="1"/>
          </p:nvPr>
        </p:nvSpPr>
        <p:spPr>
          <a:xfrm>
            <a:off x="9515475" y="6029325"/>
            <a:ext cx="2202268" cy="472566"/>
          </a:xfrm>
        </p:spPr>
        <p:txBody>
          <a:bodyPr>
            <a:normAutofit fontScale="55000" lnSpcReduction="20000"/>
          </a:bodyPr>
          <a:lstStyle/>
          <a:p>
            <a:r>
              <a:rPr lang="en-GB" dirty="0"/>
              <a:t>By </a:t>
            </a:r>
            <a:r>
              <a:rPr lang="en-GB" dirty="0" err="1"/>
              <a:t>keren</a:t>
            </a:r>
            <a:r>
              <a:rPr lang="en-GB" dirty="0"/>
              <a:t> </a:t>
            </a:r>
            <a:r>
              <a:rPr lang="en-GB" dirty="0" err="1"/>
              <a:t>cofie</a:t>
            </a:r>
            <a:r>
              <a:rPr lang="en-GB" dirty="0"/>
              <a:t> - 1809329</a:t>
            </a:r>
          </a:p>
        </p:txBody>
      </p:sp>
    </p:spTree>
    <p:extLst>
      <p:ext uri="{BB962C8B-B14F-4D97-AF65-F5344CB8AC3E}">
        <p14:creationId xmlns:p14="http://schemas.microsoft.com/office/powerpoint/2010/main" val="3261736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7CAD-130F-4B72-A2AB-F840D0090EFA}"/>
              </a:ext>
            </a:extLst>
          </p:cNvPr>
          <p:cNvSpPr>
            <a:spLocks noGrp="1"/>
          </p:cNvSpPr>
          <p:nvPr>
            <p:ph type="title"/>
          </p:nvPr>
        </p:nvSpPr>
        <p:spPr>
          <a:xfrm>
            <a:off x="3880578" y="725285"/>
            <a:ext cx="5215797" cy="1074940"/>
          </a:xfrm>
        </p:spPr>
        <p:txBody>
          <a:bodyPr/>
          <a:lstStyle/>
          <a:p>
            <a:r>
              <a:rPr lang="en-GB" dirty="0">
                <a:solidFill>
                  <a:schemeClr val="tx2">
                    <a:lumMod val="90000"/>
                    <a:lumOff val="10000"/>
                  </a:schemeClr>
                </a:solidFill>
                <a:effectLst>
                  <a:outerShdw blurRad="38100" dist="38100" dir="2700000" algn="tl">
                    <a:srgbClr val="000000">
                      <a:alpha val="43137"/>
                    </a:srgbClr>
                  </a:outerShdw>
                </a:effectLst>
              </a:rPr>
              <a:t>Introduction</a:t>
            </a:r>
            <a:r>
              <a:rPr lang="en-GB" dirty="0"/>
              <a:t> </a:t>
            </a:r>
          </a:p>
        </p:txBody>
      </p:sp>
      <p:sp>
        <p:nvSpPr>
          <p:cNvPr id="4" name="Rectangle 3">
            <a:extLst>
              <a:ext uri="{FF2B5EF4-FFF2-40B4-BE49-F238E27FC236}">
                <a16:creationId xmlns:a16="http://schemas.microsoft.com/office/drawing/2014/main" id="{B32410AC-BC4E-4ED3-8B0D-4F88C03CCDCB}"/>
              </a:ext>
            </a:extLst>
          </p:cNvPr>
          <p:cNvSpPr/>
          <p:nvPr/>
        </p:nvSpPr>
        <p:spPr>
          <a:xfrm>
            <a:off x="1904999" y="1800225"/>
            <a:ext cx="8982075" cy="4031873"/>
          </a:xfrm>
          <a:prstGeom prst="rect">
            <a:avLst/>
          </a:prstGeom>
        </p:spPr>
        <p:txBody>
          <a:bodyPr wrap="square">
            <a:spAutoFit/>
          </a:bodyPr>
          <a:lstStyle/>
          <a:p>
            <a:pPr algn="ctr"/>
            <a:endParaRPr lang="en-GB" sz="3200" dirty="0">
              <a:solidFill>
                <a:schemeClr val="accent1">
                  <a:lumMod val="75000"/>
                </a:schemeClr>
              </a:solidFill>
            </a:endParaRPr>
          </a:p>
          <a:p>
            <a:pPr algn="ctr"/>
            <a:r>
              <a:rPr lang="en-GB" sz="3200" b="1" dirty="0">
                <a:solidFill>
                  <a:srgbClr val="002060"/>
                </a:solidFill>
              </a:rPr>
              <a:t>Developmental psychology </a:t>
            </a:r>
            <a:r>
              <a:rPr lang="en-GB" sz="3200" dirty="0">
                <a:solidFill>
                  <a:srgbClr val="002060"/>
                </a:solidFill>
              </a:rPr>
              <a:t>is a scientific approach which analyses lifespan in humans through growth and changes. This includes how our behaviour changes, how we feel and think throughout stages in our lives. During this PowerPoint, I will be discussing the </a:t>
            </a:r>
            <a:r>
              <a:rPr lang="en-GB" sz="3200" b="1" i="1" dirty="0">
                <a:solidFill>
                  <a:srgbClr val="002060"/>
                </a:solidFill>
              </a:rPr>
              <a:t>lifespan of old-age. </a:t>
            </a:r>
          </a:p>
          <a:p>
            <a:pPr algn="ctr"/>
            <a:endParaRPr lang="en-GB" sz="3200" dirty="0">
              <a:solidFill>
                <a:schemeClr val="accent1">
                  <a:lumMod val="75000"/>
                </a:schemeClr>
              </a:solidFill>
            </a:endParaRPr>
          </a:p>
        </p:txBody>
      </p:sp>
    </p:spTree>
    <p:extLst>
      <p:ext uri="{BB962C8B-B14F-4D97-AF65-F5344CB8AC3E}">
        <p14:creationId xmlns:p14="http://schemas.microsoft.com/office/powerpoint/2010/main" val="291327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018F3F-570F-495F-8A5A-48E30E36A073}"/>
              </a:ext>
            </a:extLst>
          </p:cNvPr>
          <p:cNvSpPr>
            <a:spLocks noGrp="1"/>
          </p:cNvSpPr>
          <p:nvPr>
            <p:ph idx="1"/>
          </p:nvPr>
        </p:nvSpPr>
        <p:spPr>
          <a:xfrm>
            <a:off x="1438275" y="2066926"/>
            <a:ext cx="10277475" cy="1733549"/>
          </a:xfrm>
        </p:spPr>
        <p:txBody>
          <a:bodyPr>
            <a:normAutofit/>
          </a:bodyPr>
          <a:lstStyle/>
          <a:p>
            <a:pPr marL="0" lvl="0" indent="0" algn="ctr" defTabSz="457200">
              <a:lnSpc>
                <a:spcPct val="100000"/>
              </a:lnSpc>
              <a:spcBef>
                <a:spcPts val="0"/>
              </a:spcBef>
              <a:buClrTx/>
              <a:buNone/>
            </a:pPr>
            <a:r>
              <a:rPr lang="en-GB" sz="3200" dirty="0">
                <a:solidFill>
                  <a:srgbClr val="62B4C6">
                    <a:lumMod val="75000"/>
                  </a:srgbClr>
                </a:solidFill>
              </a:rPr>
              <a:t>There are </a:t>
            </a:r>
            <a:r>
              <a:rPr lang="en-GB" sz="3200" b="1" dirty="0">
                <a:solidFill>
                  <a:srgbClr val="62B4C6">
                    <a:lumMod val="75000"/>
                  </a:srgbClr>
                </a:solidFill>
              </a:rPr>
              <a:t>6 main developmental psychological theories </a:t>
            </a:r>
            <a:r>
              <a:rPr lang="en-GB" sz="3200" dirty="0">
                <a:solidFill>
                  <a:srgbClr val="62B4C6">
                    <a:lumMod val="75000"/>
                  </a:srgbClr>
                </a:solidFill>
              </a:rPr>
              <a:t>that psychologists study. I will be discussing 2 out of the 6 theories highlighted in yellow.</a:t>
            </a:r>
            <a:endParaRPr lang="en-GB" dirty="0"/>
          </a:p>
        </p:txBody>
      </p:sp>
    </p:spTree>
    <p:extLst>
      <p:ext uri="{BB962C8B-B14F-4D97-AF65-F5344CB8AC3E}">
        <p14:creationId xmlns:p14="http://schemas.microsoft.com/office/powerpoint/2010/main" val="1267707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4F8F010-97CF-4C2C-B7FC-0F5223259F0E}"/>
              </a:ext>
            </a:extLst>
          </p:cNvPr>
          <p:cNvGraphicFramePr>
            <a:graphicFrameLocks noGrp="1"/>
          </p:cNvGraphicFramePr>
          <p:nvPr>
            <p:ph idx="1"/>
            <p:extLst>
              <p:ext uri="{D42A27DB-BD31-4B8C-83A1-F6EECF244321}">
                <p14:modId xmlns:p14="http://schemas.microsoft.com/office/powerpoint/2010/main" val="2186234231"/>
              </p:ext>
            </p:extLst>
          </p:nvPr>
        </p:nvGraphicFramePr>
        <p:xfrm>
          <a:off x="1076325" y="323851"/>
          <a:ext cx="10353675" cy="641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3175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8AE4-A816-4722-B391-A1AE03DE1D82}"/>
              </a:ext>
            </a:extLst>
          </p:cNvPr>
          <p:cNvSpPr>
            <a:spLocks noGrp="1"/>
          </p:cNvSpPr>
          <p:nvPr>
            <p:ph type="title"/>
          </p:nvPr>
        </p:nvSpPr>
        <p:spPr>
          <a:xfrm>
            <a:off x="1204052" y="330780"/>
            <a:ext cx="4357499" cy="1320855"/>
          </a:xfrm>
        </p:spPr>
        <p:txBody>
          <a:bodyPr>
            <a:normAutofit fontScale="90000"/>
          </a:bodyPr>
          <a:lstStyle/>
          <a:p>
            <a:r>
              <a:rPr lang="en-GB" sz="4000" dirty="0">
                <a:solidFill>
                  <a:schemeClr val="accent1"/>
                </a:solidFill>
                <a:effectLst>
                  <a:outerShdw blurRad="38100" dist="38100" dir="2700000" algn="tl">
                    <a:srgbClr val="000000">
                      <a:alpha val="43137"/>
                    </a:srgbClr>
                  </a:outerShdw>
                </a:effectLst>
              </a:rPr>
              <a:t>Freud’s</a:t>
            </a:r>
            <a:r>
              <a:rPr lang="en-GB" sz="4400" i="1" dirty="0">
                <a:solidFill>
                  <a:schemeClr val="accent1"/>
                </a:solidFill>
                <a:effectLst>
                  <a:outerShdw blurRad="38100" dist="38100" dir="2700000" algn="tl">
                    <a:srgbClr val="000000">
                      <a:alpha val="43137"/>
                    </a:srgbClr>
                  </a:outerShdw>
                </a:effectLst>
              </a:rPr>
              <a:t> </a:t>
            </a:r>
            <a:r>
              <a:rPr lang="en-GB" sz="4400" dirty="0">
                <a:solidFill>
                  <a:schemeClr val="accent1"/>
                </a:solidFill>
                <a:effectLst>
                  <a:outerShdw blurRad="38100" dist="38100" dir="2700000" algn="tl">
                    <a:srgbClr val="000000">
                      <a:alpha val="43137"/>
                    </a:srgbClr>
                  </a:outerShdw>
                </a:effectLst>
              </a:rPr>
              <a:t>psychoanalysis (1856-1939)</a:t>
            </a:r>
          </a:p>
        </p:txBody>
      </p:sp>
      <p:sp>
        <p:nvSpPr>
          <p:cNvPr id="1030" name="Content Placeholder 1029">
            <a:extLst>
              <a:ext uri="{FF2B5EF4-FFF2-40B4-BE49-F238E27FC236}">
                <a16:creationId xmlns:a16="http://schemas.microsoft.com/office/drawing/2014/main" id="{4F59AADF-8103-445A-B5EF-F8F2F49FE799}"/>
              </a:ext>
            </a:extLst>
          </p:cNvPr>
          <p:cNvSpPr>
            <a:spLocks noGrp="1"/>
          </p:cNvSpPr>
          <p:nvPr>
            <p:ph idx="1"/>
          </p:nvPr>
        </p:nvSpPr>
        <p:spPr>
          <a:xfrm>
            <a:off x="1022603" y="2401477"/>
            <a:ext cx="4930522" cy="3629024"/>
          </a:xfrm>
        </p:spPr>
        <p:txBody>
          <a:bodyPr>
            <a:noAutofit/>
          </a:bodyPr>
          <a:lstStyle/>
          <a:p>
            <a:pPr marL="0" indent="0">
              <a:buNone/>
            </a:pPr>
            <a:r>
              <a:rPr lang="en-GB" sz="2400" b="1" i="1" dirty="0">
                <a:solidFill>
                  <a:schemeClr val="accent1">
                    <a:lumMod val="75000"/>
                  </a:schemeClr>
                </a:solidFill>
                <a:effectLst>
                  <a:outerShdw blurRad="38100" dist="38100" dir="2700000" algn="tl">
                    <a:srgbClr val="000000">
                      <a:alpha val="43137"/>
                    </a:srgbClr>
                  </a:outerShdw>
                </a:effectLst>
              </a:rPr>
              <a:t>Freud</a:t>
            </a:r>
            <a:r>
              <a:rPr lang="en-GB" sz="2400" dirty="0">
                <a:solidFill>
                  <a:schemeClr val="accent1">
                    <a:lumMod val="75000"/>
                  </a:schemeClr>
                </a:solidFill>
              </a:rPr>
              <a:t>, </a:t>
            </a:r>
            <a:r>
              <a:rPr lang="en-GB" sz="2400" dirty="0">
                <a:solidFill>
                  <a:schemeClr val="accent1">
                    <a:lumMod val="50000"/>
                  </a:schemeClr>
                </a:solidFill>
              </a:rPr>
              <a:t>the founder of psychoanalysis, explained how humans' minds are like icebergs. </a:t>
            </a:r>
          </a:p>
          <a:p>
            <a:pPr marL="0" indent="0">
              <a:buNone/>
            </a:pPr>
            <a:r>
              <a:rPr lang="en-GB" sz="2400" b="1" i="1" dirty="0">
                <a:solidFill>
                  <a:schemeClr val="accent1">
                    <a:lumMod val="75000"/>
                  </a:schemeClr>
                </a:solidFill>
                <a:effectLst>
                  <a:outerShdw blurRad="38100" dist="38100" dir="2700000" algn="tl">
                    <a:srgbClr val="000000">
                      <a:alpha val="43137"/>
                    </a:srgbClr>
                  </a:outerShdw>
                </a:effectLst>
              </a:rPr>
              <a:t>Freud </a:t>
            </a:r>
            <a:r>
              <a:rPr lang="en-GB" sz="2400" dirty="0">
                <a:solidFill>
                  <a:schemeClr val="accent1">
                    <a:lumMod val="50000"/>
                  </a:schemeClr>
                </a:solidFill>
              </a:rPr>
              <a:t>used three main methods of accessing the ability to develop their personalities. These are the </a:t>
            </a:r>
            <a:r>
              <a:rPr lang="en-GB" sz="2400" b="1" i="1" dirty="0">
                <a:solidFill>
                  <a:schemeClr val="accent1"/>
                </a:solidFill>
              </a:rPr>
              <a:t>psyche</a:t>
            </a:r>
            <a:r>
              <a:rPr lang="en-GB" sz="2400" b="1" i="1" dirty="0">
                <a:solidFill>
                  <a:schemeClr val="accent1">
                    <a:lumMod val="50000"/>
                  </a:schemeClr>
                </a:solidFill>
              </a:rPr>
              <a:t>,</a:t>
            </a:r>
            <a:r>
              <a:rPr lang="en-GB" sz="2400" dirty="0">
                <a:solidFill>
                  <a:schemeClr val="accent1">
                    <a:lumMod val="50000"/>
                  </a:schemeClr>
                </a:solidFill>
              </a:rPr>
              <a:t> understanding </a:t>
            </a:r>
            <a:r>
              <a:rPr lang="en-GB" sz="2400" b="1" i="1" dirty="0">
                <a:solidFill>
                  <a:schemeClr val="accent1"/>
                </a:solidFill>
              </a:rPr>
              <a:t>psychosexual stages</a:t>
            </a:r>
            <a:r>
              <a:rPr lang="en-GB" sz="2400" dirty="0">
                <a:solidFill>
                  <a:schemeClr val="accent1"/>
                </a:solidFill>
              </a:rPr>
              <a:t> </a:t>
            </a:r>
            <a:r>
              <a:rPr lang="en-GB" sz="2400" dirty="0">
                <a:solidFill>
                  <a:schemeClr val="accent1">
                    <a:lumMod val="50000"/>
                  </a:schemeClr>
                </a:solidFill>
              </a:rPr>
              <a:t>and </a:t>
            </a:r>
            <a:r>
              <a:rPr lang="en-GB" sz="2400" b="1" i="1" dirty="0">
                <a:solidFill>
                  <a:schemeClr val="accent1"/>
                </a:solidFill>
              </a:rPr>
              <a:t>ego defences</a:t>
            </a:r>
            <a:r>
              <a:rPr lang="en-GB" sz="2400" dirty="0">
                <a:solidFill>
                  <a:schemeClr val="accent1">
                    <a:lumMod val="50000"/>
                  </a:schemeClr>
                </a:solidFill>
              </a:rPr>
              <a:t>. </a:t>
            </a:r>
            <a:endParaRPr lang="en-US" sz="2400" dirty="0">
              <a:solidFill>
                <a:schemeClr val="accent1">
                  <a:lumMod val="50000"/>
                </a:schemeClr>
              </a:solidFill>
            </a:endParaRPr>
          </a:p>
        </p:txBody>
      </p:sp>
      <p:pic>
        <p:nvPicPr>
          <p:cNvPr id="1026" name="Picture 2">
            <a:extLst>
              <a:ext uri="{FF2B5EF4-FFF2-40B4-BE49-F238E27FC236}">
                <a16:creationId xmlns:a16="http://schemas.microsoft.com/office/drawing/2014/main" id="{3F75A81B-B095-4ED0-A479-8DCC18B30C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8193" y="853757"/>
            <a:ext cx="5176744" cy="5176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7068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56E1-78DE-4E7E-A241-94480A8DFDEB}"/>
              </a:ext>
            </a:extLst>
          </p:cNvPr>
          <p:cNvSpPr>
            <a:spLocks noGrp="1"/>
          </p:cNvSpPr>
          <p:nvPr>
            <p:ph type="title"/>
          </p:nvPr>
        </p:nvSpPr>
        <p:spPr>
          <a:xfrm>
            <a:off x="3324225" y="476223"/>
            <a:ext cx="6402705" cy="1305615"/>
          </a:xfrm>
        </p:spPr>
        <p:txBody>
          <a:bodyPr>
            <a:normAutofit fontScale="90000"/>
          </a:bodyPr>
          <a:lstStyle/>
          <a:p>
            <a:pPr algn="ctr"/>
            <a:r>
              <a:rPr lang="en-GB" sz="4400" dirty="0">
                <a:solidFill>
                  <a:srgbClr val="0070C0"/>
                </a:solidFill>
                <a:effectLst>
                  <a:outerShdw blurRad="38100" dist="38100" dir="2700000" algn="tl">
                    <a:srgbClr val="000000">
                      <a:alpha val="43137"/>
                    </a:srgbClr>
                  </a:outerShdw>
                </a:effectLst>
              </a:rPr>
              <a:t>Erik Erikson’s stage theory: cognitive approach </a:t>
            </a:r>
          </a:p>
        </p:txBody>
      </p:sp>
      <p:sp>
        <p:nvSpPr>
          <p:cNvPr id="3" name="Content Placeholder 2">
            <a:extLst>
              <a:ext uri="{FF2B5EF4-FFF2-40B4-BE49-F238E27FC236}">
                <a16:creationId xmlns:a16="http://schemas.microsoft.com/office/drawing/2014/main" id="{4AB5404B-4793-4C2A-AF4B-03E395BF8CC0}"/>
              </a:ext>
            </a:extLst>
          </p:cNvPr>
          <p:cNvSpPr>
            <a:spLocks noGrp="1"/>
          </p:cNvSpPr>
          <p:nvPr>
            <p:ph idx="1"/>
          </p:nvPr>
        </p:nvSpPr>
        <p:spPr>
          <a:xfrm>
            <a:off x="1133475" y="2066925"/>
            <a:ext cx="4540885" cy="4524375"/>
          </a:xfrm>
        </p:spPr>
        <p:txBody>
          <a:bodyPr>
            <a:normAutofit/>
          </a:bodyPr>
          <a:lstStyle/>
          <a:p>
            <a:pPr marL="0" indent="0">
              <a:buNone/>
            </a:pPr>
            <a:r>
              <a:rPr lang="en-GB" b="1" dirty="0">
                <a:solidFill>
                  <a:srgbClr val="00B0F0"/>
                </a:solidFill>
                <a:effectLst>
                  <a:outerShdw blurRad="38100" dist="38100" dir="2700000" algn="tl">
                    <a:srgbClr val="000000">
                      <a:alpha val="43137"/>
                    </a:srgbClr>
                  </a:outerShdw>
                </a:effectLst>
              </a:rPr>
              <a:t> </a:t>
            </a:r>
            <a:r>
              <a:rPr lang="en-GB" b="1" dirty="0">
                <a:solidFill>
                  <a:srgbClr val="0070C0"/>
                </a:solidFill>
                <a:effectLst>
                  <a:outerShdw blurRad="38100" dist="38100" dir="2700000" algn="tl">
                    <a:srgbClr val="000000">
                      <a:alpha val="43137"/>
                    </a:srgbClr>
                  </a:outerShdw>
                </a:effectLst>
              </a:rPr>
              <a:t>Ego Integrity vs. Despair</a:t>
            </a:r>
          </a:p>
          <a:p>
            <a:pPr marL="0" indent="0">
              <a:buNone/>
            </a:pPr>
            <a:r>
              <a:rPr lang="en-GB" dirty="0">
                <a:solidFill>
                  <a:schemeClr val="accent2">
                    <a:lumMod val="60000"/>
                    <a:lumOff val="40000"/>
                  </a:schemeClr>
                </a:solidFill>
              </a:rPr>
              <a:t>This is the final stage of psychosocial development that starts at age 65 and ends at death. This is where older people think about what they have achieved in life.   </a:t>
            </a:r>
          </a:p>
          <a:p>
            <a:pPr marL="0" indent="0">
              <a:buNone/>
            </a:pPr>
            <a:r>
              <a:rPr lang="en-GB" b="1" dirty="0">
                <a:solidFill>
                  <a:schemeClr val="accent2">
                    <a:lumMod val="60000"/>
                    <a:lumOff val="40000"/>
                  </a:schemeClr>
                </a:solidFill>
                <a:effectLst>
                  <a:outerShdw blurRad="38100" dist="38100" dir="2700000" algn="tl">
                    <a:srgbClr val="000000">
                      <a:alpha val="43137"/>
                    </a:srgbClr>
                  </a:outerShdw>
                </a:effectLst>
              </a:rPr>
              <a:t>Erikson</a:t>
            </a:r>
            <a:r>
              <a:rPr lang="en-GB" dirty="0">
                <a:solidFill>
                  <a:schemeClr val="accent2">
                    <a:lumMod val="60000"/>
                    <a:lumOff val="40000"/>
                  </a:schemeClr>
                </a:solidFill>
              </a:rPr>
              <a:t> believed that if we feel that we didn’t make the accomplishments that we aimed for, it usually leads to mental health problems like depression. </a:t>
            </a:r>
          </a:p>
        </p:txBody>
      </p:sp>
      <p:pic>
        <p:nvPicPr>
          <p:cNvPr id="4" name="Picture 3">
            <a:extLst>
              <a:ext uri="{FF2B5EF4-FFF2-40B4-BE49-F238E27FC236}">
                <a16:creationId xmlns:a16="http://schemas.microsoft.com/office/drawing/2014/main" id="{3F59FBC0-B6B9-4F44-9C8C-6C25C4A2776D}"/>
              </a:ext>
            </a:extLst>
          </p:cNvPr>
          <p:cNvPicPr>
            <a:picLocks noChangeAspect="1"/>
          </p:cNvPicPr>
          <p:nvPr/>
        </p:nvPicPr>
        <p:blipFill rotWithShape="1">
          <a:blip r:embed="rId2"/>
          <a:srcRect t="12484" b="1630"/>
          <a:stretch/>
        </p:blipFill>
        <p:spPr>
          <a:xfrm>
            <a:off x="6815454" y="2476500"/>
            <a:ext cx="4791075" cy="4114800"/>
          </a:xfrm>
          <a:prstGeom prst="rect">
            <a:avLst/>
          </a:prstGeom>
        </p:spPr>
      </p:pic>
    </p:spTree>
    <p:extLst>
      <p:ext uri="{BB962C8B-B14F-4D97-AF65-F5344CB8AC3E}">
        <p14:creationId xmlns:p14="http://schemas.microsoft.com/office/powerpoint/2010/main" val="742158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Freeform 6">
            <a:extLst>
              <a:ext uri="{FF2B5EF4-FFF2-40B4-BE49-F238E27FC236}">
                <a16:creationId xmlns:a16="http://schemas.microsoft.com/office/drawing/2014/main" id="{7520F84D-966A-41CD-B818-16BF32EF1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0" name="Rectangle 10">
            <a:extLst>
              <a:ext uri="{FF2B5EF4-FFF2-40B4-BE49-F238E27FC236}">
                <a16:creationId xmlns:a16="http://schemas.microsoft.com/office/drawing/2014/main" id="{57510D23-E323-4577-A8EA-12C6C6019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12">
            <a:extLst>
              <a:ext uri="{FF2B5EF4-FFF2-40B4-BE49-F238E27FC236}">
                <a16:creationId xmlns:a16="http://schemas.microsoft.com/office/drawing/2014/main" id="{8AACE35A-DD26-4C0E-81A5-8C18F7390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B9E871BE-68DD-43BE-B3DB-E11D2B540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08051" y="1262092"/>
            <a:ext cx="4369702" cy="4364402"/>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A6913D60-267E-4E5D-BD07-F960FBC0FB9A}"/>
              </a:ext>
            </a:extLst>
          </p:cNvPr>
          <p:cNvSpPr>
            <a:spLocks noGrp="1"/>
          </p:cNvSpPr>
          <p:nvPr>
            <p:ph type="title"/>
          </p:nvPr>
        </p:nvSpPr>
        <p:spPr>
          <a:xfrm>
            <a:off x="761996" y="1231506"/>
            <a:ext cx="6461812" cy="4394988"/>
          </a:xfrm>
        </p:spPr>
        <p:txBody>
          <a:bodyPr vert="horz" lIns="91440" tIns="45720" rIns="91440" bIns="45720" rtlCol="0" anchor="ctr">
            <a:normAutofit/>
          </a:bodyPr>
          <a:lstStyle/>
          <a:p>
            <a:pPr algn="ctr"/>
            <a:r>
              <a:rPr lang="en-US" sz="4800" u="sng" spc="800">
                <a:effectLst>
                  <a:outerShdw blurRad="38100" dist="38100" dir="2700000" algn="tl">
                    <a:srgbClr val="000000">
                      <a:alpha val="43137"/>
                    </a:srgbClr>
                  </a:outerShdw>
                </a:effectLst>
              </a:rPr>
              <a:t>lifespan in old age: Psychological changes of ageing </a:t>
            </a:r>
            <a:br>
              <a:rPr lang="en-US" sz="4800" u="sng" spc="800">
                <a:effectLst>
                  <a:outerShdw blurRad="38100" dist="38100" dir="2700000" algn="tl">
                    <a:srgbClr val="000000">
                      <a:alpha val="43137"/>
                    </a:srgbClr>
                  </a:outerShdw>
                </a:effectLst>
              </a:rPr>
            </a:br>
            <a:r>
              <a:rPr lang="en-US" sz="4800" u="sng" spc="800">
                <a:effectLst>
                  <a:outerShdw blurRad="38100" dist="38100" dir="2700000" algn="tl">
                    <a:srgbClr val="000000">
                      <a:alpha val="43137"/>
                    </a:srgbClr>
                  </a:outerShdw>
                </a:effectLst>
              </a:rPr>
              <a:t>(60+)</a:t>
            </a:r>
            <a:endParaRPr lang="en-US" sz="4800" u="sng" spc="800"/>
          </a:p>
        </p:txBody>
      </p:sp>
      <p:sp>
        <p:nvSpPr>
          <p:cNvPr id="23" name="Freeform: Shape 16">
            <a:extLst>
              <a:ext uri="{FF2B5EF4-FFF2-40B4-BE49-F238E27FC236}">
                <a16:creationId xmlns:a16="http://schemas.microsoft.com/office/drawing/2014/main" id="{19C71155-FE2E-4DAD-A34B-04706245E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02742" y="3407199"/>
            <a:ext cx="2032000" cy="43602"/>
          </a:xfrm>
          <a:custGeom>
            <a:avLst/>
            <a:gdLst>
              <a:gd name="connsiteX0" fmla="*/ 103232 w 2032000"/>
              <a:gd name="connsiteY0" fmla="*/ 0 h 43602"/>
              <a:gd name="connsiteX1" fmla="*/ 114609 w 2032000"/>
              <a:gd name="connsiteY1" fmla="*/ 529 h 43602"/>
              <a:gd name="connsiteX2" fmla="*/ 124663 w 2032000"/>
              <a:gd name="connsiteY2" fmla="*/ 1588 h 43602"/>
              <a:gd name="connsiteX3" fmla="*/ 133394 w 2032000"/>
              <a:gd name="connsiteY3" fmla="*/ 3440 h 43602"/>
              <a:gd name="connsiteX4" fmla="*/ 141067 w 2032000"/>
              <a:gd name="connsiteY4" fmla="*/ 6085 h 43602"/>
              <a:gd name="connsiteX5" fmla="*/ 147946 w 2032000"/>
              <a:gd name="connsiteY5" fmla="*/ 8731 h 43602"/>
              <a:gd name="connsiteX6" fmla="*/ 154032 w 2032000"/>
              <a:gd name="connsiteY6" fmla="*/ 11377 h 43602"/>
              <a:gd name="connsiteX7" fmla="*/ 160382 w 2032000"/>
              <a:gd name="connsiteY7" fmla="*/ 14552 h 43602"/>
              <a:gd name="connsiteX8" fmla="*/ 166732 w 2032000"/>
              <a:gd name="connsiteY8" fmla="*/ 17727 h 43602"/>
              <a:gd name="connsiteX9" fmla="*/ 172817 w 2032000"/>
              <a:gd name="connsiteY9" fmla="*/ 20902 h 43602"/>
              <a:gd name="connsiteX10" fmla="*/ 179696 w 2032000"/>
              <a:gd name="connsiteY10" fmla="*/ 23548 h 43602"/>
              <a:gd name="connsiteX11" fmla="*/ 187369 w 2032000"/>
              <a:gd name="connsiteY11" fmla="*/ 25929 h 43602"/>
              <a:gd name="connsiteX12" fmla="*/ 196100 w 2032000"/>
              <a:gd name="connsiteY12" fmla="*/ 27781 h 43602"/>
              <a:gd name="connsiteX13" fmla="*/ 206155 w 2032000"/>
              <a:gd name="connsiteY13" fmla="*/ 29104 h 43602"/>
              <a:gd name="connsiteX14" fmla="*/ 217532 w 2032000"/>
              <a:gd name="connsiteY14" fmla="*/ 29369 h 43602"/>
              <a:gd name="connsiteX15" fmla="*/ 228909 w 2032000"/>
              <a:gd name="connsiteY15" fmla="*/ 29104 h 43602"/>
              <a:gd name="connsiteX16" fmla="*/ 238963 w 2032000"/>
              <a:gd name="connsiteY16" fmla="*/ 27781 h 43602"/>
              <a:gd name="connsiteX17" fmla="*/ 247694 w 2032000"/>
              <a:gd name="connsiteY17" fmla="*/ 25929 h 43602"/>
              <a:gd name="connsiteX18" fmla="*/ 255367 w 2032000"/>
              <a:gd name="connsiteY18" fmla="*/ 23548 h 43602"/>
              <a:gd name="connsiteX19" fmla="*/ 262246 w 2032000"/>
              <a:gd name="connsiteY19" fmla="*/ 20902 h 43602"/>
              <a:gd name="connsiteX20" fmla="*/ 268332 w 2032000"/>
              <a:gd name="connsiteY20" fmla="*/ 17727 h 43602"/>
              <a:gd name="connsiteX21" fmla="*/ 274682 w 2032000"/>
              <a:gd name="connsiteY21" fmla="*/ 14552 h 43602"/>
              <a:gd name="connsiteX22" fmla="*/ 281032 w 2032000"/>
              <a:gd name="connsiteY22" fmla="*/ 11377 h 43602"/>
              <a:gd name="connsiteX23" fmla="*/ 287117 w 2032000"/>
              <a:gd name="connsiteY23" fmla="*/ 8731 h 43602"/>
              <a:gd name="connsiteX24" fmla="*/ 293996 w 2032000"/>
              <a:gd name="connsiteY24" fmla="*/ 6085 h 43602"/>
              <a:gd name="connsiteX25" fmla="*/ 301669 w 2032000"/>
              <a:gd name="connsiteY25" fmla="*/ 3440 h 43602"/>
              <a:gd name="connsiteX26" fmla="*/ 310400 w 2032000"/>
              <a:gd name="connsiteY26" fmla="*/ 1588 h 43602"/>
              <a:gd name="connsiteX27" fmla="*/ 320455 w 2032000"/>
              <a:gd name="connsiteY27" fmla="*/ 529 h 43602"/>
              <a:gd name="connsiteX28" fmla="*/ 331832 w 2032000"/>
              <a:gd name="connsiteY28" fmla="*/ 0 h 43602"/>
              <a:gd name="connsiteX29" fmla="*/ 343209 w 2032000"/>
              <a:gd name="connsiteY29" fmla="*/ 529 h 43602"/>
              <a:gd name="connsiteX30" fmla="*/ 353263 w 2032000"/>
              <a:gd name="connsiteY30" fmla="*/ 1588 h 43602"/>
              <a:gd name="connsiteX31" fmla="*/ 361994 w 2032000"/>
              <a:gd name="connsiteY31" fmla="*/ 3440 h 43602"/>
              <a:gd name="connsiteX32" fmla="*/ 369667 w 2032000"/>
              <a:gd name="connsiteY32" fmla="*/ 6085 h 43602"/>
              <a:gd name="connsiteX33" fmla="*/ 376546 w 2032000"/>
              <a:gd name="connsiteY33" fmla="*/ 8731 h 43602"/>
              <a:gd name="connsiteX34" fmla="*/ 382632 w 2032000"/>
              <a:gd name="connsiteY34" fmla="*/ 11377 h 43602"/>
              <a:gd name="connsiteX35" fmla="*/ 388982 w 2032000"/>
              <a:gd name="connsiteY35" fmla="*/ 14552 h 43602"/>
              <a:gd name="connsiteX36" fmla="*/ 395332 w 2032000"/>
              <a:gd name="connsiteY36" fmla="*/ 17727 h 43602"/>
              <a:gd name="connsiteX37" fmla="*/ 401417 w 2032000"/>
              <a:gd name="connsiteY37" fmla="*/ 20902 h 43602"/>
              <a:gd name="connsiteX38" fmla="*/ 408296 w 2032000"/>
              <a:gd name="connsiteY38" fmla="*/ 23548 h 43602"/>
              <a:gd name="connsiteX39" fmla="*/ 415969 w 2032000"/>
              <a:gd name="connsiteY39" fmla="*/ 25929 h 43602"/>
              <a:gd name="connsiteX40" fmla="*/ 424700 w 2032000"/>
              <a:gd name="connsiteY40" fmla="*/ 27781 h 43602"/>
              <a:gd name="connsiteX41" fmla="*/ 434755 w 2032000"/>
              <a:gd name="connsiteY41" fmla="*/ 29104 h 43602"/>
              <a:gd name="connsiteX42" fmla="*/ 446132 w 2032000"/>
              <a:gd name="connsiteY42" fmla="*/ 29369 h 43602"/>
              <a:gd name="connsiteX43" fmla="*/ 457509 w 2032000"/>
              <a:gd name="connsiteY43" fmla="*/ 29104 h 43602"/>
              <a:gd name="connsiteX44" fmla="*/ 467563 w 2032000"/>
              <a:gd name="connsiteY44" fmla="*/ 27781 h 43602"/>
              <a:gd name="connsiteX45" fmla="*/ 476294 w 2032000"/>
              <a:gd name="connsiteY45" fmla="*/ 25929 h 43602"/>
              <a:gd name="connsiteX46" fmla="*/ 483967 w 2032000"/>
              <a:gd name="connsiteY46" fmla="*/ 23548 h 43602"/>
              <a:gd name="connsiteX47" fmla="*/ 490846 w 2032000"/>
              <a:gd name="connsiteY47" fmla="*/ 20902 h 43602"/>
              <a:gd name="connsiteX48" fmla="*/ 496932 w 2032000"/>
              <a:gd name="connsiteY48" fmla="*/ 17727 h 43602"/>
              <a:gd name="connsiteX49" fmla="*/ 503282 w 2032000"/>
              <a:gd name="connsiteY49" fmla="*/ 14552 h 43602"/>
              <a:gd name="connsiteX50" fmla="*/ 509632 w 2032000"/>
              <a:gd name="connsiteY50" fmla="*/ 11377 h 43602"/>
              <a:gd name="connsiteX51" fmla="*/ 515717 w 2032000"/>
              <a:gd name="connsiteY51" fmla="*/ 8731 h 43602"/>
              <a:gd name="connsiteX52" fmla="*/ 522596 w 2032000"/>
              <a:gd name="connsiteY52" fmla="*/ 6085 h 43602"/>
              <a:gd name="connsiteX53" fmla="*/ 530269 w 2032000"/>
              <a:gd name="connsiteY53" fmla="*/ 3440 h 43602"/>
              <a:gd name="connsiteX54" fmla="*/ 539000 w 2032000"/>
              <a:gd name="connsiteY54" fmla="*/ 1588 h 43602"/>
              <a:gd name="connsiteX55" fmla="*/ 549055 w 2032000"/>
              <a:gd name="connsiteY55" fmla="*/ 529 h 43602"/>
              <a:gd name="connsiteX56" fmla="*/ 560167 w 2032000"/>
              <a:gd name="connsiteY56" fmla="*/ 0 h 43602"/>
              <a:gd name="connsiteX57" fmla="*/ 571809 w 2032000"/>
              <a:gd name="connsiteY57" fmla="*/ 529 h 43602"/>
              <a:gd name="connsiteX58" fmla="*/ 581863 w 2032000"/>
              <a:gd name="connsiteY58" fmla="*/ 1588 h 43602"/>
              <a:gd name="connsiteX59" fmla="*/ 590594 w 2032000"/>
              <a:gd name="connsiteY59" fmla="*/ 3440 h 43602"/>
              <a:gd name="connsiteX60" fmla="*/ 598267 w 2032000"/>
              <a:gd name="connsiteY60" fmla="*/ 6085 h 43602"/>
              <a:gd name="connsiteX61" fmla="*/ 605146 w 2032000"/>
              <a:gd name="connsiteY61" fmla="*/ 8731 h 43602"/>
              <a:gd name="connsiteX62" fmla="*/ 611232 w 2032000"/>
              <a:gd name="connsiteY62" fmla="*/ 11377 h 43602"/>
              <a:gd name="connsiteX63" fmla="*/ 617582 w 2032000"/>
              <a:gd name="connsiteY63" fmla="*/ 14552 h 43602"/>
              <a:gd name="connsiteX64" fmla="*/ 623932 w 2032000"/>
              <a:gd name="connsiteY64" fmla="*/ 17727 h 43602"/>
              <a:gd name="connsiteX65" fmla="*/ 630017 w 2032000"/>
              <a:gd name="connsiteY65" fmla="*/ 20902 h 43602"/>
              <a:gd name="connsiteX66" fmla="*/ 636896 w 2032000"/>
              <a:gd name="connsiteY66" fmla="*/ 23548 h 43602"/>
              <a:gd name="connsiteX67" fmla="*/ 644569 w 2032000"/>
              <a:gd name="connsiteY67" fmla="*/ 25929 h 43602"/>
              <a:gd name="connsiteX68" fmla="*/ 653300 w 2032000"/>
              <a:gd name="connsiteY68" fmla="*/ 27781 h 43602"/>
              <a:gd name="connsiteX69" fmla="*/ 663355 w 2032000"/>
              <a:gd name="connsiteY69" fmla="*/ 29104 h 43602"/>
              <a:gd name="connsiteX70" fmla="*/ 674732 w 2032000"/>
              <a:gd name="connsiteY70" fmla="*/ 29369 h 43602"/>
              <a:gd name="connsiteX71" fmla="*/ 686109 w 2032000"/>
              <a:gd name="connsiteY71" fmla="*/ 29104 h 43602"/>
              <a:gd name="connsiteX72" fmla="*/ 696163 w 2032000"/>
              <a:gd name="connsiteY72" fmla="*/ 27781 h 43602"/>
              <a:gd name="connsiteX73" fmla="*/ 704894 w 2032000"/>
              <a:gd name="connsiteY73" fmla="*/ 25929 h 43602"/>
              <a:gd name="connsiteX74" fmla="*/ 712567 w 2032000"/>
              <a:gd name="connsiteY74" fmla="*/ 23548 h 43602"/>
              <a:gd name="connsiteX75" fmla="*/ 719446 w 2032000"/>
              <a:gd name="connsiteY75" fmla="*/ 20902 h 43602"/>
              <a:gd name="connsiteX76" fmla="*/ 725532 w 2032000"/>
              <a:gd name="connsiteY76" fmla="*/ 17727 h 43602"/>
              <a:gd name="connsiteX77" fmla="*/ 738232 w 2032000"/>
              <a:gd name="connsiteY77" fmla="*/ 11377 h 43602"/>
              <a:gd name="connsiteX78" fmla="*/ 744317 w 2032000"/>
              <a:gd name="connsiteY78" fmla="*/ 8731 h 43602"/>
              <a:gd name="connsiteX79" fmla="*/ 751196 w 2032000"/>
              <a:gd name="connsiteY79" fmla="*/ 6085 h 43602"/>
              <a:gd name="connsiteX80" fmla="*/ 758869 w 2032000"/>
              <a:gd name="connsiteY80" fmla="*/ 3440 h 43602"/>
              <a:gd name="connsiteX81" fmla="*/ 767600 w 2032000"/>
              <a:gd name="connsiteY81" fmla="*/ 1588 h 43602"/>
              <a:gd name="connsiteX82" fmla="*/ 777655 w 2032000"/>
              <a:gd name="connsiteY82" fmla="*/ 529 h 43602"/>
              <a:gd name="connsiteX83" fmla="*/ 789032 w 2032000"/>
              <a:gd name="connsiteY83" fmla="*/ 0 h 43602"/>
              <a:gd name="connsiteX84" fmla="*/ 800409 w 2032000"/>
              <a:gd name="connsiteY84" fmla="*/ 529 h 43602"/>
              <a:gd name="connsiteX85" fmla="*/ 810463 w 2032000"/>
              <a:gd name="connsiteY85" fmla="*/ 1588 h 43602"/>
              <a:gd name="connsiteX86" fmla="*/ 819194 w 2032000"/>
              <a:gd name="connsiteY86" fmla="*/ 3440 h 43602"/>
              <a:gd name="connsiteX87" fmla="*/ 826867 w 2032000"/>
              <a:gd name="connsiteY87" fmla="*/ 6085 h 43602"/>
              <a:gd name="connsiteX88" fmla="*/ 833746 w 2032000"/>
              <a:gd name="connsiteY88" fmla="*/ 8731 h 43602"/>
              <a:gd name="connsiteX89" fmla="*/ 839832 w 2032000"/>
              <a:gd name="connsiteY89" fmla="*/ 11377 h 43602"/>
              <a:gd name="connsiteX90" fmla="*/ 846182 w 2032000"/>
              <a:gd name="connsiteY90" fmla="*/ 14552 h 43602"/>
              <a:gd name="connsiteX91" fmla="*/ 852532 w 2032000"/>
              <a:gd name="connsiteY91" fmla="*/ 17727 h 43602"/>
              <a:gd name="connsiteX92" fmla="*/ 858617 w 2032000"/>
              <a:gd name="connsiteY92" fmla="*/ 20902 h 43602"/>
              <a:gd name="connsiteX93" fmla="*/ 865496 w 2032000"/>
              <a:gd name="connsiteY93" fmla="*/ 23548 h 43602"/>
              <a:gd name="connsiteX94" fmla="*/ 873169 w 2032000"/>
              <a:gd name="connsiteY94" fmla="*/ 25929 h 43602"/>
              <a:gd name="connsiteX95" fmla="*/ 881900 w 2032000"/>
              <a:gd name="connsiteY95" fmla="*/ 27781 h 43602"/>
              <a:gd name="connsiteX96" fmla="*/ 891955 w 2032000"/>
              <a:gd name="connsiteY96" fmla="*/ 29104 h 43602"/>
              <a:gd name="connsiteX97" fmla="*/ 901700 w 2032000"/>
              <a:gd name="connsiteY97" fmla="*/ 29331 h 43602"/>
              <a:gd name="connsiteX98" fmla="*/ 911445 w 2032000"/>
              <a:gd name="connsiteY98" fmla="*/ 29104 h 43602"/>
              <a:gd name="connsiteX99" fmla="*/ 921499 w 2032000"/>
              <a:gd name="connsiteY99" fmla="*/ 27781 h 43602"/>
              <a:gd name="connsiteX100" fmla="*/ 930231 w 2032000"/>
              <a:gd name="connsiteY100" fmla="*/ 25929 h 43602"/>
              <a:gd name="connsiteX101" fmla="*/ 937904 w 2032000"/>
              <a:gd name="connsiteY101" fmla="*/ 23548 h 43602"/>
              <a:gd name="connsiteX102" fmla="*/ 944783 w 2032000"/>
              <a:gd name="connsiteY102" fmla="*/ 20902 h 43602"/>
              <a:gd name="connsiteX103" fmla="*/ 950868 w 2032000"/>
              <a:gd name="connsiteY103" fmla="*/ 17727 h 43602"/>
              <a:gd name="connsiteX104" fmla="*/ 957218 w 2032000"/>
              <a:gd name="connsiteY104" fmla="*/ 14552 h 43602"/>
              <a:gd name="connsiteX105" fmla="*/ 963568 w 2032000"/>
              <a:gd name="connsiteY105" fmla="*/ 11377 h 43602"/>
              <a:gd name="connsiteX106" fmla="*/ 969654 w 2032000"/>
              <a:gd name="connsiteY106" fmla="*/ 8731 h 43602"/>
              <a:gd name="connsiteX107" fmla="*/ 976533 w 2032000"/>
              <a:gd name="connsiteY107" fmla="*/ 6085 h 43602"/>
              <a:gd name="connsiteX108" fmla="*/ 984206 w 2032000"/>
              <a:gd name="connsiteY108" fmla="*/ 3440 h 43602"/>
              <a:gd name="connsiteX109" fmla="*/ 992937 w 2032000"/>
              <a:gd name="connsiteY109" fmla="*/ 1588 h 43602"/>
              <a:gd name="connsiteX110" fmla="*/ 1002991 w 2032000"/>
              <a:gd name="connsiteY110" fmla="*/ 529 h 43602"/>
              <a:gd name="connsiteX111" fmla="*/ 1014368 w 2032000"/>
              <a:gd name="connsiteY111" fmla="*/ 0 h 43602"/>
              <a:gd name="connsiteX112" fmla="*/ 1016000 w 2032000"/>
              <a:gd name="connsiteY112" fmla="*/ 76 h 43602"/>
              <a:gd name="connsiteX113" fmla="*/ 1017632 w 2032000"/>
              <a:gd name="connsiteY113" fmla="*/ 0 h 43602"/>
              <a:gd name="connsiteX114" fmla="*/ 1029009 w 2032000"/>
              <a:gd name="connsiteY114" fmla="*/ 529 h 43602"/>
              <a:gd name="connsiteX115" fmla="*/ 1039063 w 2032000"/>
              <a:gd name="connsiteY115" fmla="*/ 1588 h 43602"/>
              <a:gd name="connsiteX116" fmla="*/ 1047794 w 2032000"/>
              <a:gd name="connsiteY116" fmla="*/ 3440 h 43602"/>
              <a:gd name="connsiteX117" fmla="*/ 1055467 w 2032000"/>
              <a:gd name="connsiteY117" fmla="*/ 6085 h 43602"/>
              <a:gd name="connsiteX118" fmla="*/ 1062346 w 2032000"/>
              <a:gd name="connsiteY118" fmla="*/ 8731 h 43602"/>
              <a:gd name="connsiteX119" fmla="*/ 1068432 w 2032000"/>
              <a:gd name="connsiteY119" fmla="*/ 11377 h 43602"/>
              <a:gd name="connsiteX120" fmla="*/ 1074782 w 2032000"/>
              <a:gd name="connsiteY120" fmla="*/ 14552 h 43602"/>
              <a:gd name="connsiteX121" fmla="*/ 1081132 w 2032000"/>
              <a:gd name="connsiteY121" fmla="*/ 17727 h 43602"/>
              <a:gd name="connsiteX122" fmla="*/ 1087217 w 2032000"/>
              <a:gd name="connsiteY122" fmla="*/ 20902 h 43602"/>
              <a:gd name="connsiteX123" fmla="*/ 1094096 w 2032000"/>
              <a:gd name="connsiteY123" fmla="*/ 23548 h 43602"/>
              <a:gd name="connsiteX124" fmla="*/ 1101769 w 2032000"/>
              <a:gd name="connsiteY124" fmla="*/ 25929 h 43602"/>
              <a:gd name="connsiteX125" fmla="*/ 1110501 w 2032000"/>
              <a:gd name="connsiteY125" fmla="*/ 27781 h 43602"/>
              <a:gd name="connsiteX126" fmla="*/ 1120555 w 2032000"/>
              <a:gd name="connsiteY126" fmla="*/ 29104 h 43602"/>
              <a:gd name="connsiteX127" fmla="*/ 1130300 w 2032000"/>
              <a:gd name="connsiteY127" fmla="*/ 29331 h 43602"/>
              <a:gd name="connsiteX128" fmla="*/ 1140045 w 2032000"/>
              <a:gd name="connsiteY128" fmla="*/ 29104 h 43602"/>
              <a:gd name="connsiteX129" fmla="*/ 1150100 w 2032000"/>
              <a:gd name="connsiteY129" fmla="*/ 27781 h 43602"/>
              <a:gd name="connsiteX130" fmla="*/ 1158831 w 2032000"/>
              <a:gd name="connsiteY130" fmla="*/ 25929 h 43602"/>
              <a:gd name="connsiteX131" fmla="*/ 1166504 w 2032000"/>
              <a:gd name="connsiteY131" fmla="*/ 23548 h 43602"/>
              <a:gd name="connsiteX132" fmla="*/ 1173383 w 2032000"/>
              <a:gd name="connsiteY132" fmla="*/ 20902 h 43602"/>
              <a:gd name="connsiteX133" fmla="*/ 1179468 w 2032000"/>
              <a:gd name="connsiteY133" fmla="*/ 17727 h 43602"/>
              <a:gd name="connsiteX134" fmla="*/ 1185818 w 2032000"/>
              <a:gd name="connsiteY134" fmla="*/ 14552 h 43602"/>
              <a:gd name="connsiteX135" fmla="*/ 1192168 w 2032000"/>
              <a:gd name="connsiteY135" fmla="*/ 11377 h 43602"/>
              <a:gd name="connsiteX136" fmla="*/ 1198254 w 2032000"/>
              <a:gd name="connsiteY136" fmla="*/ 8731 h 43602"/>
              <a:gd name="connsiteX137" fmla="*/ 1205133 w 2032000"/>
              <a:gd name="connsiteY137" fmla="*/ 6085 h 43602"/>
              <a:gd name="connsiteX138" fmla="*/ 1212806 w 2032000"/>
              <a:gd name="connsiteY138" fmla="*/ 3440 h 43602"/>
              <a:gd name="connsiteX139" fmla="*/ 1221537 w 2032000"/>
              <a:gd name="connsiteY139" fmla="*/ 1588 h 43602"/>
              <a:gd name="connsiteX140" fmla="*/ 1231591 w 2032000"/>
              <a:gd name="connsiteY140" fmla="*/ 529 h 43602"/>
              <a:gd name="connsiteX141" fmla="*/ 1242968 w 2032000"/>
              <a:gd name="connsiteY141" fmla="*/ 0 h 43602"/>
              <a:gd name="connsiteX142" fmla="*/ 1254345 w 2032000"/>
              <a:gd name="connsiteY142" fmla="*/ 529 h 43602"/>
              <a:gd name="connsiteX143" fmla="*/ 1264400 w 2032000"/>
              <a:gd name="connsiteY143" fmla="*/ 1588 h 43602"/>
              <a:gd name="connsiteX144" fmla="*/ 1273131 w 2032000"/>
              <a:gd name="connsiteY144" fmla="*/ 3440 h 43602"/>
              <a:gd name="connsiteX145" fmla="*/ 1280804 w 2032000"/>
              <a:gd name="connsiteY145" fmla="*/ 6085 h 43602"/>
              <a:gd name="connsiteX146" fmla="*/ 1287683 w 2032000"/>
              <a:gd name="connsiteY146" fmla="*/ 8731 h 43602"/>
              <a:gd name="connsiteX147" fmla="*/ 1293768 w 2032000"/>
              <a:gd name="connsiteY147" fmla="*/ 11377 h 43602"/>
              <a:gd name="connsiteX148" fmla="*/ 1300118 w 2032000"/>
              <a:gd name="connsiteY148" fmla="*/ 14552 h 43602"/>
              <a:gd name="connsiteX149" fmla="*/ 1306468 w 2032000"/>
              <a:gd name="connsiteY149" fmla="*/ 17727 h 43602"/>
              <a:gd name="connsiteX150" fmla="*/ 1312554 w 2032000"/>
              <a:gd name="connsiteY150" fmla="*/ 20902 h 43602"/>
              <a:gd name="connsiteX151" fmla="*/ 1319433 w 2032000"/>
              <a:gd name="connsiteY151" fmla="*/ 23548 h 43602"/>
              <a:gd name="connsiteX152" fmla="*/ 1327106 w 2032000"/>
              <a:gd name="connsiteY152" fmla="*/ 25929 h 43602"/>
              <a:gd name="connsiteX153" fmla="*/ 1335837 w 2032000"/>
              <a:gd name="connsiteY153" fmla="*/ 27781 h 43602"/>
              <a:gd name="connsiteX154" fmla="*/ 1345891 w 2032000"/>
              <a:gd name="connsiteY154" fmla="*/ 29104 h 43602"/>
              <a:gd name="connsiteX155" fmla="*/ 1357268 w 2032000"/>
              <a:gd name="connsiteY155" fmla="*/ 29369 h 43602"/>
              <a:gd name="connsiteX156" fmla="*/ 1368645 w 2032000"/>
              <a:gd name="connsiteY156" fmla="*/ 29104 h 43602"/>
              <a:gd name="connsiteX157" fmla="*/ 1378700 w 2032000"/>
              <a:gd name="connsiteY157" fmla="*/ 27781 h 43602"/>
              <a:gd name="connsiteX158" fmla="*/ 1387431 w 2032000"/>
              <a:gd name="connsiteY158" fmla="*/ 25929 h 43602"/>
              <a:gd name="connsiteX159" fmla="*/ 1395104 w 2032000"/>
              <a:gd name="connsiteY159" fmla="*/ 23548 h 43602"/>
              <a:gd name="connsiteX160" fmla="*/ 1401983 w 2032000"/>
              <a:gd name="connsiteY160" fmla="*/ 20902 h 43602"/>
              <a:gd name="connsiteX161" fmla="*/ 1408068 w 2032000"/>
              <a:gd name="connsiteY161" fmla="*/ 17727 h 43602"/>
              <a:gd name="connsiteX162" fmla="*/ 1414418 w 2032000"/>
              <a:gd name="connsiteY162" fmla="*/ 14552 h 43602"/>
              <a:gd name="connsiteX163" fmla="*/ 1420768 w 2032000"/>
              <a:gd name="connsiteY163" fmla="*/ 11377 h 43602"/>
              <a:gd name="connsiteX164" fmla="*/ 1426854 w 2032000"/>
              <a:gd name="connsiteY164" fmla="*/ 8731 h 43602"/>
              <a:gd name="connsiteX165" fmla="*/ 1433733 w 2032000"/>
              <a:gd name="connsiteY165" fmla="*/ 6085 h 43602"/>
              <a:gd name="connsiteX166" fmla="*/ 1441406 w 2032000"/>
              <a:gd name="connsiteY166" fmla="*/ 3440 h 43602"/>
              <a:gd name="connsiteX167" fmla="*/ 1450137 w 2032000"/>
              <a:gd name="connsiteY167" fmla="*/ 1588 h 43602"/>
              <a:gd name="connsiteX168" fmla="*/ 1460191 w 2032000"/>
              <a:gd name="connsiteY168" fmla="*/ 529 h 43602"/>
              <a:gd name="connsiteX169" fmla="*/ 1471304 w 2032000"/>
              <a:gd name="connsiteY169" fmla="*/ 0 h 43602"/>
              <a:gd name="connsiteX170" fmla="*/ 1482945 w 2032000"/>
              <a:gd name="connsiteY170" fmla="*/ 529 h 43602"/>
              <a:gd name="connsiteX171" fmla="*/ 1493000 w 2032000"/>
              <a:gd name="connsiteY171" fmla="*/ 1588 h 43602"/>
              <a:gd name="connsiteX172" fmla="*/ 1501731 w 2032000"/>
              <a:gd name="connsiteY172" fmla="*/ 3440 h 43602"/>
              <a:gd name="connsiteX173" fmla="*/ 1509404 w 2032000"/>
              <a:gd name="connsiteY173" fmla="*/ 6085 h 43602"/>
              <a:gd name="connsiteX174" fmla="*/ 1516283 w 2032000"/>
              <a:gd name="connsiteY174" fmla="*/ 8731 h 43602"/>
              <a:gd name="connsiteX175" fmla="*/ 1522368 w 2032000"/>
              <a:gd name="connsiteY175" fmla="*/ 11377 h 43602"/>
              <a:gd name="connsiteX176" fmla="*/ 1528718 w 2032000"/>
              <a:gd name="connsiteY176" fmla="*/ 14552 h 43602"/>
              <a:gd name="connsiteX177" fmla="*/ 1535068 w 2032000"/>
              <a:gd name="connsiteY177" fmla="*/ 17727 h 43602"/>
              <a:gd name="connsiteX178" fmla="*/ 1541154 w 2032000"/>
              <a:gd name="connsiteY178" fmla="*/ 20902 h 43602"/>
              <a:gd name="connsiteX179" fmla="*/ 1548033 w 2032000"/>
              <a:gd name="connsiteY179" fmla="*/ 23548 h 43602"/>
              <a:gd name="connsiteX180" fmla="*/ 1555706 w 2032000"/>
              <a:gd name="connsiteY180" fmla="*/ 25929 h 43602"/>
              <a:gd name="connsiteX181" fmla="*/ 1564437 w 2032000"/>
              <a:gd name="connsiteY181" fmla="*/ 27781 h 43602"/>
              <a:gd name="connsiteX182" fmla="*/ 1574491 w 2032000"/>
              <a:gd name="connsiteY182" fmla="*/ 29104 h 43602"/>
              <a:gd name="connsiteX183" fmla="*/ 1585868 w 2032000"/>
              <a:gd name="connsiteY183" fmla="*/ 29369 h 43602"/>
              <a:gd name="connsiteX184" fmla="*/ 1597245 w 2032000"/>
              <a:gd name="connsiteY184" fmla="*/ 29104 h 43602"/>
              <a:gd name="connsiteX185" fmla="*/ 1607300 w 2032000"/>
              <a:gd name="connsiteY185" fmla="*/ 27781 h 43602"/>
              <a:gd name="connsiteX186" fmla="*/ 1616031 w 2032000"/>
              <a:gd name="connsiteY186" fmla="*/ 25929 h 43602"/>
              <a:gd name="connsiteX187" fmla="*/ 1623704 w 2032000"/>
              <a:gd name="connsiteY187" fmla="*/ 23548 h 43602"/>
              <a:gd name="connsiteX188" fmla="*/ 1630583 w 2032000"/>
              <a:gd name="connsiteY188" fmla="*/ 20902 h 43602"/>
              <a:gd name="connsiteX189" fmla="*/ 1636668 w 2032000"/>
              <a:gd name="connsiteY189" fmla="*/ 17727 h 43602"/>
              <a:gd name="connsiteX190" fmla="*/ 1649368 w 2032000"/>
              <a:gd name="connsiteY190" fmla="*/ 11377 h 43602"/>
              <a:gd name="connsiteX191" fmla="*/ 1655454 w 2032000"/>
              <a:gd name="connsiteY191" fmla="*/ 8731 h 43602"/>
              <a:gd name="connsiteX192" fmla="*/ 1662333 w 2032000"/>
              <a:gd name="connsiteY192" fmla="*/ 6085 h 43602"/>
              <a:gd name="connsiteX193" fmla="*/ 1670006 w 2032000"/>
              <a:gd name="connsiteY193" fmla="*/ 3440 h 43602"/>
              <a:gd name="connsiteX194" fmla="*/ 1678737 w 2032000"/>
              <a:gd name="connsiteY194" fmla="*/ 1588 h 43602"/>
              <a:gd name="connsiteX195" fmla="*/ 1688791 w 2032000"/>
              <a:gd name="connsiteY195" fmla="*/ 529 h 43602"/>
              <a:gd name="connsiteX196" fmla="*/ 1700168 w 2032000"/>
              <a:gd name="connsiteY196" fmla="*/ 0 h 43602"/>
              <a:gd name="connsiteX197" fmla="*/ 1711545 w 2032000"/>
              <a:gd name="connsiteY197" fmla="*/ 529 h 43602"/>
              <a:gd name="connsiteX198" fmla="*/ 1721600 w 2032000"/>
              <a:gd name="connsiteY198" fmla="*/ 1588 h 43602"/>
              <a:gd name="connsiteX199" fmla="*/ 1730331 w 2032000"/>
              <a:gd name="connsiteY199" fmla="*/ 3440 h 43602"/>
              <a:gd name="connsiteX200" fmla="*/ 1738004 w 2032000"/>
              <a:gd name="connsiteY200" fmla="*/ 6085 h 43602"/>
              <a:gd name="connsiteX201" fmla="*/ 1744883 w 2032000"/>
              <a:gd name="connsiteY201" fmla="*/ 8731 h 43602"/>
              <a:gd name="connsiteX202" fmla="*/ 1750968 w 2032000"/>
              <a:gd name="connsiteY202" fmla="*/ 11377 h 43602"/>
              <a:gd name="connsiteX203" fmla="*/ 1757318 w 2032000"/>
              <a:gd name="connsiteY203" fmla="*/ 14552 h 43602"/>
              <a:gd name="connsiteX204" fmla="*/ 1763668 w 2032000"/>
              <a:gd name="connsiteY204" fmla="*/ 17727 h 43602"/>
              <a:gd name="connsiteX205" fmla="*/ 1769754 w 2032000"/>
              <a:gd name="connsiteY205" fmla="*/ 20902 h 43602"/>
              <a:gd name="connsiteX206" fmla="*/ 1776633 w 2032000"/>
              <a:gd name="connsiteY206" fmla="*/ 23548 h 43602"/>
              <a:gd name="connsiteX207" fmla="*/ 1784306 w 2032000"/>
              <a:gd name="connsiteY207" fmla="*/ 25929 h 43602"/>
              <a:gd name="connsiteX208" fmla="*/ 1793037 w 2032000"/>
              <a:gd name="connsiteY208" fmla="*/ 27781 h 43602"/>
              <a:gd name="connsiteX209" fmla="*/ 1803091 w 2032000"/>
              <a:gd name="connsiteY209" fmla="*/ 29104 h 43602"/>
              <a:gd name="connsiteX210" fmla="*/ 1814468 w 2032000"/>
              <a:gd name="connsiteY210" fmla="*/ 29369 h 43602"/>
              <a:gd name="connsiteX211" fmla="*/ 1825845 w 2032000"/>
              <a:gd name="connsiteY211" fmla="*/ 29104 h 43602"/>
              <a:gd name="connsiteX212" fmla="*/ 1835900 w 2032000"/>
              <a:gd name="connsiteY212" fmla="*/ 27781 h 43602"/>
              <a:gd name="connsiteX213" fmla="*/ 1844631 w 2032000"/>
              <a:gd name="connsiteY213" fmla="*/ 25929 h 43602"/>
              <a:gd name="connsiteX214" fmla="*/ 1852304 w 2032000"/>
              <a:gd name="connsiteY214" fmla="*/ 23548 h 43602"/>
              <a:gd name="connsiteX215" fmla="*/ 1859183 w 2032000"/>
              <a:gd name="connsiteY215" fmla="*/ 20902 h 43602"/>
              <a:gd name="connsiteX216" fmla="*/ 1865268 w 2032000"/>
              <a:gd name="connsiteY216" fmla="*/ 17727 h 43602"/>
              <a:gd name="connsiteX217" fmla="*/ 1871618 w 2032000"/>
              <a:gd name="connsiteY217" fmla="*/ 14552 h 43602"/>
              <a:gd name="connsiteX218" fmla="*/ 1877968 w 2032000"/>
              <a:gd name="connsiteY218" fmla="*/ 11377 h 43602"/>
              <a:gd name="connsiteX219" fmla="*/ 1884054 w 2032000"/>
              <a:gd name="connsiteY219" fmla="*/ 8731 h 43602"/>
              <a:gd name="connsiteX220" fmla="*/ 1890933 w 2032000"/>
              <a:gd name="connsiteY220" fmla="*/ 6085 h 43602"/>
              <a:gd name="connsiteX221" fmla="*/ 1898606 w 2032000"/>
              <a:gd name="connsiteY221" fmla="*/ 3440 h 43602"/>
              <a:gd name="connsiteX222" fmla="*/ 1907337 w 2032000"/>
              <a:gd name="connsiteY222" fmla="*/ 1588 h 43602"/>
              <a:gd name="connsiteX223" fmla="*/ 1917391 w 2032000"/>
              <a:gd name="connsiteY223" fmla="*/ 529 h 43602"/>
              <a:gd name="connsiteX224" fmla="*/ 1928768 w 2032000"/>
              <a:gd name="connsiteY224" fmla="*/ 0 h 43602"/>
              <a:gd name="connsiteX225" fmla="*/ 1940145 w 2032000"/>
              <a:gd name="connsiteY225" fmla="*/ 529 h 43602"/>
              <a:gd name="connsiteX226" fmla="*/ 1950200 w 2032000"/>
              <a:gd name="connsiteY226" fmla="*/ 1588 h 43602"/>
              <a:gd name="connsiteX227" fmla="*/ 1958931 w 2032000"/>
              <a:gd name="connsiteY227" fmla="*/ 3440 h 43602"/>
              <a:gd name="connsiteX228" fmla="*/ 1966604 w 2032000"/>
              <a:gd name="connsiteY228" fmla="*/ 6085 h 43602"/>
              <a:gd name="connsiteX229" fmla="*/ 1973483 w 2032000"/>
              <a:gd name="connsiteY229" fmla="*/ 8731 h 43602"/>
              <a:gd name="connsiteX230" fmla="*/ 1979568 w 2032000"/>
              <a:gd name="connsiteY230" fmla="*/ 11377 h 43602"/>
              <a:gd name="connsiteX231" fmla="*/ 1985918 w 2032000"/>
              <a:gd name="connsiteY231" fmla="*/ 14552 h 43602"/>
              <a:gd name="connsiteX232" fmla="*/ 1992268 w 2032000"/>
              <a:gd name="connsiteY232" fmla="*/ 17727 h 43602"/>
              <a:gd name="connsiteX233" fmla="*/ 1998354 w 2032000"/>
              <a:gd name="connsiteY233" fmla="*/ 20902 h 43602"/>
              <a:gd name="connsiteX234" fmla="*/ 2005233 w 2032000"/>
              <a:gd name="connsiteY234" fmla="*/ 23548 h 43602"/>
              <a:gd name="connsiteX235" fmla="*/ 2012906 w 2032000"/>
              <a:gd name="connsiteY235" fmla="*/ 25929 h 43602"/>
              <a:gd name="connsiteX236" fmla="*/ 2021637 w 2032000"/>
              <a:gd name="connsiteY236" fmla="*/ 27781 h 43602"/>
              <a:gd name="connsiteX237" fmla="*/ 2031691 w 2032000"/>
              <a:gd name="connsiteY237" fmla="*/ 29104 h 43602"/>
              <a:gd name="connsiteX238" fmla="*/ 2032000 w 2032000"/>
              <a:gd name="connsiteY238" fmla="*/ 29111 h 43602"/>
              <a:gd name="connsiteX239" fmla="*/ 2032000 w 2032000"/>
              <a:gd name="connsiteY239" fmla="*/ 43344 h 43602"/>
              <a:gd name="connsiteX240" fmla="*/ 2031691 w 2032000"/>
              <a:gd name="connsiteY240" fmla="*/ 43337 h 43602"/>
              <a:gd name="connsiteX241" fmla="*/ 2021637 w 2032000"/>
              <a:gd name="connsiteY241" fmla="*/ 42014 h 43602"/>
              <a:gd name="connsiteX242" fmla="*/ 2012906 w 2032000"/>
              <a:gd name="connsiteY242" fmla="*/ 40162 h 43602"/>
              <a:gd name="connsiteX243" fmla="*/ 2005233 w 2032000"/>
              <a:gd name="connsiteY243" fmla="*/ 37781 h 43602"/>
              <a:gd name="connsiteX244" fmla="*/ 1998354 w 2032000"/>
              <a:gd name="connsiteY244" fmla="*/ 35135 h 43602"/>
              <a:gd name="connsiteX245" fmla="*/ 1992268 w 2032000"/>
              <a:gd name="connsiteY245" fmla="*/ 31960 h 43602"/>
              <a:gd name="connsiteX246" fmla="*/ 1985918 w 2032000"/>
              <a:gd name="connsiteY246" fmla="*/ 28785 h 43602"/>
              <a:gd name="connsiteX247" fmla="*/ 1979568 w 2032000"/>
              <a:gd name="connsiteY247" fmla="*/ 25610 h 43602"/>
              <a:gd name="connsiteX248" fmla="*/ 1973483 w 2032000"/>
              <a:gd name="connsiteY248" fmla="*/ 22964 h 43602"/>
              <a:gd name="connsiteX249" fmla="*/ 1966604 w 2032000"/>
              <a:gd name="connsiteY249" fmla="*/ 20318 h 43602"/>
              <a:gd name="connsiteX250" fmla="*/ 1958931 w 2032000"/>
              <a:gd name="connsiteY250" fmla="*/ 17673 h 43602"/>
              <a:gd name="connsiteX251" fmla="*/ 1950200 w 2032000"/>
              <a:gd name="connsiteY251" fmla="*/ 15821 h 43602"/>
              <a:gd name="connsiteX252" fmla="*/ 1940145 w 2032000"/>
              <a:gd name="connsiteY252" fmla="*/ 14762 h 43602"/>
              <a:gd name="connsiteX253" fmla="*/ 1928768 w 2032000"/>
              <a:gd name="connsiteY253" fmla="*/ 14233 h 43602"/>
              <a:gd name="connsiteX254" fmla="*/ 1917391 w 2032000"/>
              <a:gd name="connsiteY254" fmla="*/ 14762 h 43602"/>
              <a:gd name="connsiteX255" fmla="*/ 1907337 w 2032000"/>
              <a:gd name="connsiteY255" fmla="*/ 15821 h 43602"/>
              <a:gd name="connsiteX256" fmla="*/ 1898606 w 2032000"/>
              <a:gd name="connsiteY256" fmla="*/ 17673 h 43602"/>
              <a:gd name="connsiteX257" fmla="*/ 1890933 w 2032000"/>
              <a:gd name="connsiteY257" fmla="*/ 20318 h 43602"/>
              <a:gd name="connsiteX258" fmla="*/ 1884054 w 2032000"/>
              <a:gd name="connsiteY258" fmla="*/ 22964 h 43602"/>
              <a:gd name="connsiteX259" fmla="*/ 1877968 w 2032000"/>
              <a:gd name="connsiteY259" fmla="*/ 25610 h 43602"/>
              <a:gd name="connsiteX260" fmla="*/ 1871618 w 2032000"/>
              <a:gd name="connsiteY260" fmla="*/ 28785 h 43602"/>
              <a:gd name="connsiteX261" fmla="*/ 1865268 w 2032000"/>
              <a:gd name="connsiteY261" fmla="*/ 31960 h 43602"/>
              <a:gd name="connsiteX262" fmla="*/ 1859183 w 2032000"/>
              <a:gd name="connsiteY262" fmla="*/ 35135 h 43602"/>
              <a:gd name="connsiteX263" fmla="*/ 1852304 w 2032000"/>
              <a:gd name="connsiteY263" fmla="*/ 37781 h 43602"/>
              <a:gd name="connsiteX264" fmla="*/ 1844631 w 2032000"/>
              <a:gd name="connsiteY264" fmla="*/ 40162 h 43602"/>
              <a:gd name="connsiteX265" fmla="*/ 1835900 w 2032000"/>
              <a:gd name="connsiteY265" fmla="*/ 42014 h 43602"/>
              <a:gd name="connsiteX266" fmla="*/ 1825845 w 2032000"/>
              <a:gd name="connsiteY266" fmla="*/ 43337 h 43602"/>
              <a:gd name="connsiteX267" fmla="*/ 1814468 w 2032000"/>
              <a:gd name="connsiteY267" fmla="*/ 43602 h 43602"/>
              <a:gd name="connsiteX268" fmla="*/ 1803091 w 2032000"/>
              <a:gd name="connsiteY268" fmla="*/ 43337 h 43602"/>
              <a:gd name="connsiteX269" fmla="*/ 1793037 w 2032000"/>
              <a:gd name="connsiteY269" fmla="*/ 42014 h 43602"/>
              <a:gd name="connsiteX270" fmla="*/ 1784306 w 2032000"/>
              <a:gd name="connsiteY270" fmla="*/ 40162 h 43602"/>
              <a:gd name="connsiteX271" fmla="*/ 1776633 w 2032000"/>
              <a:gd name="connsiteY271" fmla="*/ 37781 h 43602"/>
              <a:gd name="connsiteX272" fmla="*/ 1769754 w 2032000"/>
              <a:gd name="connsiteY272" fmla="*/ 35135 h 43602"/>
              <a:gd name="connsiteX273" fmla="*/ 1763668 w 2032000"/>
              <a:gd name="connsiteY273" fmla="*/ 31960 h 43602"/>
              <a:gd name="connsiteX274" fmla="*/ 1757318 w 2032000"/>
              <a:gd name="connsiteY274" fmla="*/ 28785 h 43602"/>
              <a:gd name="connsiteX275" fmla="*/ 1750968 w 2032000"/>
              <a:gd name="connsiteY275" fmla="*/ 25610 h 43602"/>
              <a:gd name="connsiteX276" fmla="*/ 1744883 w 2032000"/>
              <a:gd name="connsiteY276" fmla="*/ 22964 h 43602"/>
              <a:gd name="connsiteX277" fmla="*/ 1738004 w 2032000"/>
              <a:gd name="connsiteY277" fmla="*/ 20318 h 43602"/>
              <a:gd name="connsiteX278" fmla="*/ 1730331 w 2032000"/>
              <a:gd name="connsiteY278" fmla="*/ 17673 h 43602"/>
              <a:gd name="connsiteX279" fmla="*/ 1721600 w 2032000"/>
              <a:gd name="connsiteY279" fmla="*/ 15821 h 43602"/>
              <a:gd name="connsiteX280" fmla="*/ 1711545 w 2032000"/>
              <a:gd name="connsiteY280" fmla="*/ 14762 h 43602"/>
              <a:gd name="connsiteX281" fmla="*/ 1700168 w 2032000"/>
              <a:gd name="connsiteY281" fmla="*/ 14233 h 43602"/>
              <a:gd name="connsiteX282" fmla="*/ 1688791 w 2032000"/>
              <a:gd name="connsiteY282" fmla="*/ 14762 h 43602"/>
              <a:gd name="connsiteX283" fmla="*/ 1678737 w 2032000"/>
              <a:gd name="connsiteY283" fmla="*/ 15821 h 43602"/>
              <a:gd name="connsiteX284" fmla="*/ 1670006 w 2032000"/>
              <a:gd name="connsiteY284" fmla="*/ 17673 h 43602"/>
              <a:gd name="connsiteX285" fmla="*/ 1662333 w 2032000"/>
              <a:gd name="connsiteY285" fmla="*/ 20318 h 43602"/>
              <a:gd name="connsiteX286" fmla="*/ 1655454 w 2032000"/>
              <a:gd name="connsiteY286" fmla="*/ 22964 h 43602"/>
              <a:gd name="connsiteX287" fmla="*/ 1649368 w 2032000"/>
              <a:gd name="connsiteY287" fmla="*/ 25610 h 43602"/>
              <a:gd name="connsiteX288" fmla="*/ 1636668 w 2032000"/>
              <a:gd name="connsiteY288" fmla="*/ 31960 h 43602"/>
              <a:gd name="connsiteX289" fmla="*/ 1630583 w 2032000"/>
              <a:gd name="connsiteY289" fmla="*/ 35135 h 43602"/>
              <a:gd name="connsiteX290" fmla="*/ 1623704 w 2032000"/>
              <a:gd name="connsiteY290" fmla="*/ 37781 h 43602"/>
              <a:gd name="connsiteX291" fmla="*/ 1616031 w 2032000"/>
              <a:gd name="connsiteY291" fmla="*/ 40162 h 43602"/>
              <a:gd name="connsiteX292" fmla="*/ 1607300 w 2032000"/>
              <a:gd name="connsiteY292" fmla="*/ 42014 h 43602"/>
              <a:gd name="connsiteX293" fmla="*/ 1597245 w 2032000"/>
              <a:gd name="connsiteY293" fmla="*/ 43337 h 43602"/>
              <a:gd name="connsiteX294" fmla="*/ 1585868 w 2032000"/>
              <a:gd name="connsiteY294" fmla="*/ 43602 h 43602"/>
              <a:gd name="connsiteX295" fmla="*/ 1574491 w 2032000"/>
              <a:gd name="connsiteY295" fmla="*/ 43337 h 43602"/>
              <a:gd name="connsiteX296" fmla="*/ 1564437 w 2032000"/>
              <a:gd name="connsiteY296" fmla="*/ 42014 h 43602"/>
              <a:gd name="connsiteX297" fmla="*/ 1555706 w 2032000"/>
              <a:gd name="connsiteY297" fmla="*/ 40162 h 43602"/>
              <a:gd name="connsiteX298" fmla="*/ 1548033 w 2032000"/>
              <a:gd name="connsiteY298" fmla="*/ 37781 h 43602"/>
              <a:gd name="connsiteX299" fmla="*/ 1541154 w 2032000"/>
              <a:gd name="connsiteY299" fmla="*/ 35135 h 43602"/>
              <a:gd name="connsiteX300" fmla="*/ 1535068 w 2032000"/>
              <a:gd name="connsiteY300" fmla="*/ 31960 h 43602"/>
              <a:gd name="connsiteX301" fmla="*/ 1528718 w 2032000"/>
              <a:gd name="connsiteY301" fmla="*/ 28785 h 43602"/>
              <a:gd name="connsiteX302" fmla="*/ 1522368 w 2032000"/>
              <a:gd name="connsiteY302" fmla="*/ 25610 h 43602"/>
              <a:gd name="connsiteX303" fmla="*/ 1516283 w 2032000"/>
              <a:gd name="connsiteY303" fmla="*/ 22964 h 43602"/>
              <a:gd name="connsiteX304" fmla="*/ 1509404 w 2032000"/>
              <a:gd name="connsiteY304" fmla="*/ 20318 h 43602"/>
              <a:gd name="connsiteX305" fmla="*/ 1501731 w 2032000"/>
              <a:gd name="connsiteY305" fmla="*/ 17673 h 43602"/>
              <a:gd name="connsiteX306" fmla="*/ 1493000 w 2032000"/>
              <a:gd name="connsiteY306" fmla="*/ 15821 h 43602"/>
              <a:gd name="connsiteX307" fmla="*/ 1482945 w 2032000"/>
              <a:gd name="connsiteY307" fmla="*/ 14762 h 43602"/>
              <a:gd name="connsiteX308" fmla="*/ 1471304 w 2032000"/>
              <a:gd name="connsiteY308" fmla="*/ 14233 h 43602"/>
              <a:gd name="connsiteX309" fmla="*/ 1460191 w 2032000"/>
              <a:gd name="connsiteY309" fmla="*/ 14762 h 43602"/>
              <a:gd name="connsiteX310" fmla="*/ 1450137 w 2032000"/>
              <a:gd name="connsiteY310" fmla="*/ 15821 h 43602"/>
              <a:gd name="connsiteX311" fmla="*/ 1441406 w 2032000"/>
              <a:gd name="connsiteY311" fmla="*/ 17673 h 43602"/>
              <a:gd name="connsiteX312" fmla="*/ 1433733 w 2032000"/>
              <a:gd name="connsiteY312" fmla="*/ 20318 h 43602"/>
              <a:gd name="connsiteX313" fmla="*/ 1426854 w 2032000"/>
              <a:gd name="connsiteY313" fmla="*/ 22964 h 43602"/>
              <a:gd name="connsiteX314" fmla="*/ 1420768 w 2032000"/>
              <a:gd name="connsiteY314" fmla="*/ 25610 h 43602"/>
              <a:gd name="connsiteX315" fmla="*/ 1414418 w 2032000"/>
              <a:gd name="connsiteY315" fmla="*/ 28785 h 43602"/>
              <a:gd name="connsiteX316" fmla="*/ 1408068 w 2032000"/>
              <a:gd name="connsiteY316" fmla="*/ 31960 h 43602"/>
              <a:gd name="connsiteX317" fmla="*/ 1401983 w 2032000"/>
              <a:gd name="connsiteY317" fmla="*/ 35135 h 43602"/>
              <a:gd name="connsiteX318" fmla="*/ 1395104 w 2032000"/>
              <a:gd name="connsiteY318" fmla="*/ 37781 h 43602"/>
              <a:gd name="connsiteX319" fmla="*/ 1387431 w 2032000"/>
              <a:gd name="connsiteY319" fmla="*/ 40162 h 43602"/>
              <a:gd name="connsiteX320" fmla="*/ 1378700 w 2032000"/>
              <a:gd name="connsiteY320" fmla="*/ 42014 h 43602"/>
              <a:gd name="connsiteX321" fmla="*/ 1368645 w 2032000"/>
              <a:gd name="connsiteY321" fmla="*/ 43337 h 43602"/>
              <a:gd name="connsiteX322" fmla="*/ 1357268 w 2032000"/>
              <a:gd name="connsiteY322" fmla="*/ 43602 h 43602"/>
              <a:gd name="connsiteX323" fmla="*/ 1345891 w 2032000"/>
              <a:gd name="connsiteY323" fmla="*/ 43337 h 43602"/>
              <a:gd name="connsiteX324" fmla="*/ 1335837 w 2032000"/>
              <a:gd name="connsiteY324" fmla="*/ 42014 h 43602"/>
              <a:gd name="connsiteX325" fmla="*/ 1327106 w 2032000"/>
              <a:gd name="connsiteY325" fmla="*/ 40162 h 43602"/>
              <a:gd name="connsiteX326" fmla="*/ 1319433 w 2032000"/>
              <a:gd name="connsiteY326" fmla="*/ 37781 h 43602"/>
              <a:gd name="connsiteX327" fmla="*/ 1312554 w 2032000"/>
              <a:gd name="connsiteY327" fmla="*/ 35135 h 43602"/>
              <a:gd name="connsiteX328" fmla="*/ 1306468 w 2032000"/>
              <a:gd name="connsiteY328" fmla="*/ 31960 h 43602"/>
              <a:gd name="connsiteX329" fmla="*/ 1300118 w 2032000"/>
              <a:gd name="connsiteY329" fmla="*/ 28785 h 43602"/>
              <a:gd name="connsiteX330" fmla="*/ 1293768 w 2032000"/>
              <a:gd name="connsiteY330" fmla="*/ 25610 h 43602"/>
              <a:gd name="connsiteX331" fmla="*/ 1287683 w 2032000"/>
              <a:gd name="connsiteY331" fmla="*/ 22964 h 43602"/>
              <a:gd name="connsiteX332" fmla="*/ 1280804 w 2032000"/>
              <a:gd name="connsiteY332" fmla="*/ 20318 h 43602"/>
              <a:gd name="connsiteX333" fmla="*/ 1273131 w 2032000"/>
              <a:gd name="connsiteY333" fmla="*/ 17673 h 43602"/>
              <a:gd name="connsiteX334" fmla="*/ 1264400 w 2032000"/>
              <a:gd name="connsiteY334" fmla="*/ 15821 h 43602"/>
              <a:gd name="connsiteX335" fmla="*/ 1254345 w 2032000"/>
              <a:gd name="connsiteY335" fmla="*/ 14762 h 43602"/>
              <a:gd name="connsiteX336" fmla="*/ 1242968 w 2032000"/>
              <a:gd name="connsiteY336" fmla="*/ 14233 h 43602"/>
              <a:gd name="connsiteX337" fmla="*/ 1231591 w 2032000"/>
              <a:gd name="connsiteY337" fmla="*/ 14762 h 43602"/>
              <a:gd name="connsiteX338" fmla="*/ 1221537 w 2032000"/>
              <a:gd name="connsiteY338" fmla="*/ 15821 h 43602"/>
              <a:gd name="connsiteX339" fmla="*/ 1212806 w 2032000"/>
              <a:gd name="connsiteY339" fmla="*/ 17673 h 43602"/>
              <a:gd name="connsiteX340" fmla="*/ 1205133 w 2032000"/>
              <a:gd name="connsiteY340" fmla="*/ 20318 h 43602"/>
              <a:gd name="connsiteX341" fmla="*/ 1198254 w 2032000"/>
              <a:gd name="connsiteY341" fmla="*/ 22964 h 43602"/>
              <a:gd name="connsiteX342" fmla="*/ 1192168 w 2032000"/>
              <a:gd name="connsiteY342" fmla="*/ 25610 h 43602"/>
              <a:gd name="connsiteX343" fmla="*/ 1185818 w 2032000"/>
              <a:gd name="connsiteY343" fmla="*/ 28785 h 43602"/>
              <a:gd name="connsiteX344" fmla="*/ 1179468 w 2032000"/>
              <a:gd name="connsiteY344" fmla="*/ 31960 h 43602"/>
              <a:gd name="connsiteX345" fmla="*/ 1173383 w 2032000"/>
              <a:gd name="connsiteY345" fmla="*/ 35135 h 43602"/>
              <a:gd name="connsiteX346" fmla="*/ 1166504 w 2032000"/>
              <a:gd name="connsiteY346" fmla="*/ 37781 h 43602"/>
              <a:gd name="connsiteX347" fmla="*/ 1158831 w 2032000"/>
              <a:gd name="connsiteY347" fmla="*/ 40162 h 43602"/>
              <a:gd name="connsiteX348" fmla="*/ 1150100 w 2032000"/>
              <a:gd name="connsiteY348" fmla="*/ 42014 h 43602"/>
              <a:gd name="connsiteX349" fmla="*/ 1140045 w 2032000"/>
              <a:gd name="connsiteY349" fmla="*/ 43337 h 43602"/>
              <a:gd name="connsiteX350" fmla="*/ 1130300 w 2032000"/>
              <a:gd name="connsiteY350" fmla="*/ 43564 h 43602"/>
              <a:gd name="connsiteX351" fmla="*/ 1120555 w 2032000"/>
              <a:gd name="connsiteY351" fmla="*/ 43337 h 43602"/>
              <a:gd name="connsiteX352" fmla="*/ 1110501 w 2032000"/>
              <a:gd name="connsiteY352" fmla="*/ 42014 h 43602"/>
              <a:gd name="connsiteX353" fmla="*/ 1101769 w 2032000"/>
              <a:gd name="connsiteY353" fmla="*/ 40162 h 43602"/>
              <a:gd name="connsiteX354" fmla="*/ 1094096 w 2032000"/>
              <a:gd name="connsiteY354" fmla="*/ 37781 h 43602"/>
              <a:gd name="connsiteX355" fmla="*/ 1087217 w 2032000"/>
              <a:gd name="connsiteY355" fmla="*/ 35135 h 43602"/>
              <a:gd name="connsiteX356" fmla="*/ 1081132 w 2032000"/>
              <a:gd name="connsiteY356" fmla="*/ 31960 h 43602"/>
              <a:gd name="connsiteX357" fmla="*/ 1074782 w 2032000"/>
              <a:gd name="connsiteY357" fmla="*/ 28785 h 43602"/>
              <a:gd name="connsiteX358" fmla="*/ 1068432 w 2032000"/>
              <a:gd name="connsiteY358" fmla="*/ 25610 h 43602"/>
              <a:gd name="connsiteX359" fmla="*/ 1062346 w 2032000"/>
              <a:gd name="connsiteY359" fmla="*/ 22964 h 43602"/>
              <a:gd name="connsiteX360" fmla="*/ 1055467 w 2032000"/>
              <a:gd name="connsiteY360" fmla="*/ 20318 h 43602"/>
              <a:gd name="connsiteX361" fmla="*/ 1047794 w 2032000"/>
              <a:gd name="connsiteY361" fmla="*/ 17673 h 43602"/>
              <a:gd name="connsiteX362" fmla="*/ 1039063 w 2032000"/>
              <a:gd name="connsiteY362" fmla="*/ 15821 h 43602"/>
              <a:gd name="connsiteX363" fmla="*/ 1029009 w 2032000"/>
              <a:gd name="connsiteY363" fmla="*/ 14762 h 43602"/>
              <a:gd name="connsiteX364" fmla="*/ 1017632 w 2032000"/>
              <a:gd name="connsiteY364" fmla="*/ 14233 h 43602"/>
              <a:gd name="connsiteX365" fmla="*/ 1016000 w 2032000"/>
              <a:gd name="connsiteY365" fmla="*/ 14309 h 43602"/>
              <a:gd name="connsiteX366" fmla="*/ 1014368 w 2032000"/>
              <a:gd name="connsiteY366" fmla="*/ 14233 h 43602"/>
              <a:gd name="connsiteX367" fmla="*/ 1002991 w 2032000"/>
              <a:gd name="connsiteY367" fmla="*/ 14762 h 43602"/>
              <a:gd name="connsiteX368" fmla="*/ 992937 w 2032000"/>
              <a:gd name="connsiteY368" fmla="*/ 15821 h 43602"/>
              <a:gd name="connsiteX369" fmla="*/ 984206 w 2032000"/>
              <a:gd name="connsiteY369" fmla="*/ 17673 h 43602"/>
              <a:gd name="connsiteX370" fmla="*/ 976533 w 2032000"/>
              <a:gd name="connsiteY370" fmla="*/ 20318 h 43602"/>
              <a:gd name="connsiteX371" fmla="*/ 969654 w 2032000"/>
              <a:gd name="connsiteY371" fmla="*/ 22964 h 43602"/>
              <a:gd name="connsiteX372" fmla="*/ 963568 w 2032000"/>
              <a:gd name="connsiteY372" fmla="*/ 25610 h 43602"/>
              <a:gd name="connsiteX373" fmla="*/ 957218 w 2032000"/>
              <a:gd name="connsiteY373" fmla="*/ 28785 h 43602"/>
              <a:gd name="connsiteX374" fmla="*/ 950868 w 2032000"/>
              <a:gd name="connsiteY374" fmla="*/ 31960 h 43602"/>
              <a:gd name="connsiteX375" fmla="*/ 944783 w 2032000"/>
              <a:gd name="connsiteY375" fmla="*/ 35135 h 43602"/>
              <a:gd name="connsiteX376" fmla="*/ 937904 w 2032000"/>
              <a:gd name="connsiteY376" fmla="*/ 37781 h 43602"/>
              <a:gd name="connsiteX377" fmla="*/ 930231 w 2032000"/>
              <a:gd name="connsiteY377" fmla="*/ 40162 h 43602"/>
              <a:gd name="connsiteX378" fmla="*/ 921499 w 2032000"/>
              <a:gd name="connsiteY378" fmla="*/ 42014 h 43602"/>
              <a:gd name="connsiteX379" fmla="*/ 911445 w 2032000"/>
              <a:gd name="connsiteY379" fmla="*/ 43337 h 43602"/>
              <a:gd name="connsiteX380" fmla="*/ 901700 w 2032000"/>
              <a:gd name="connsiteY380" fmla="*/ 43564 h 43602"/>
              <a:gd name="connsiteX381" fmla="*/ 891955 w 2032000"/>
              <a:gd name="connsiteY381" fmla="*/ 43337 h 43602"/>
              <a:gd name="connsiteX382" fmla="*/ 881900 w 2032000"/>
              <a:gd name="connsiteY382" fmla="*/ 42014 h 43602"/>
              <a:gd name="connsiteX383" fmla="*/ 873169 w 2032000"/>
              <a:gd name="connsiteY383" fmla="*/ 40162 h 43602"/>
              <a:gd name="connsiteX384" fmla="*/ 865496 w 2032000"/>
              <a:gd name="connsiteY384" fmla="*/ 37781 h 43602"/>
              <a:gd name="connsiteX385" fmla="*/ 858617 w 2032000"/>
              <a:gd name="connsiteY385" fmla="*/ 35135 h 43602"/>
              <a:gd name="connsiteX386" fmla="*/ 852532 w 2032000"/>
              <a:gd name="connsiteY386" fmla="*/ 31960 h 43602"/>
              <a:gd name="connsiteX387" fmla="*/ 846182 w 2032000"/>
              <a:gd name="connsiteY387" fmla="*/ 28785 h 43602"/>
              <a:gd name="connsiteX388" fmla="*/ 839832 w 2032000"/>
              <a:gd name="connsiteY388" fmla="*/ 25610 h 43602"/>
              <a:gd name="connsiteX389" fmla="*/ 833746 w 2032000"/>
              <a:gd name="connsiteY389" fmla="*/ 22964 h 43602"/>
              <a:gd name="connsiteX390" fmla="*/ 826867 w 2032000"/>
              <a:gd name="connsiteY390" fmla="*/ 20318 h 43602"/>
              <a:gd name="connsiteX391" fmla="*/ 819194 w 2032000"/>
              <a:gd name="connsiteY391" fmla="*/ 17673 h 43602"/>
              <a:gd name="connsiteX392" fmla="*/ 810463 w 2032000"/>
              <a:gd name="connsiteY392" fmla="*/ 15821 h 43602"/>
              <a:gd name="connsiteX393" fmla="*/ 800409 w 2032000"/>
              <a:gd name="connsiteY393" fmla="*/ 14762 h 43602"/>
              <a:gd name="connsiteX394" fmla="*/ 789032 w 2032000"/>
              <a:gd name="connsiteY394" fmla="*/ 14233 h 43602"/>
              <a:gd name="connsiteX395" fmla="*/ 777655 w 2032000"/>
              <a:gd name="connsiteY395" fmla="*/ 14762 h 43602"/>
              <a:gd name="connsiteX396" fmla="*/ 767600 w 2032000"/>
              <a:gd name="connsiteY396" fmla="*/ 15821 h 43602"/>
              <a:gd name="connsiteX397" fmla="*/ 758869 w 2032000"/>
              <a:gd name="connsiteY397" fmla="*/ 17673 h 43602"/>
              <a:gd name="connsiteX398" fmla="*/ 751196 w 2032000"/>
              <a:gd name="connsiteY398" fmla="*/ 20318 h 43602"/>
              <a:gd name="connsiteX399" fmla="*/ 744317 w 2032000"/>
              <a:gd name="connsiteY399" fmla="*/ 22964 h 43602"/>
              <a:gd name="connsiteX400" fmla="*/ 738232 w 2032000"/>
              <a:gd name="connsiteY400" fmla="*/ 25610 h 43602"/>
              <a:gd name="connsiteX401" fmla="*/ 725532 w 2032000"/>
              <a:gd name="connsiteY401" fmla="*/ 31960 h 43602"/>
              <a:gd name="connsiteX402" fmla="*/ 719446 w 2032000"/>
              <a:gd name="connsiteY402" fmla="*/ 35135 h 43602"/>
              <a:gd name="connsiteX403" fmla="*/ 712567 w 2032000"/>
              <a:gd name="connsiteY403" fmla="*/ 37781 h 43602"/>
              <a:gd name="connsiteX404" fmla="*/ 704894 w 2032000"/>
              <a:gd name="connsiteY404" fmla="*/ 40162 h 43602"/>
              <a:gd name="connsiteX405" fmla="*/ 696163 w 2032000"/>
              <a:gd name="connsiteY405" fmla="*/ 42014 h 43602"/>
              <a:gd name="connsiteX406" fmla="*/ 686109 w 2032000"/>
              <a:gd name="connsiteY406" fmla="*/ 43337 h 43602"/>
              <a:gd name="connsiteX407" fmla="*/ 674732 w 2032000"/>
              <a:gd name="connsiteY407" fmla="*/ 43602 h 43602"/>
              <a:gd name="connsiteX408" fmla="*/ 663355 w 2032000"/>
              <a:gd name="connsiteY408" fmla="*/ 43337 h 43602"/>
              <a:gd name="connsiteX409" fmla="*/ 653300 w 2032000"/>
              <a:gd name="connsiteY409" fmla="*/ 42014 h 43602"/>
              <a:gd name="connsiteX410" fmla="*/ 644569 w 2032000"/>
              <a:gd name="connsiteY410" fmla="*/ 40162 h 43602"/>
              <a:gd name="connsiteX411" fmla="*/ 636896 w 2032000"/>
              <a:gd name="connsiteY411" fmla="*/ 37781 h 43602"/>
              <a:gd name="connsiteX412" fmla="*/ 630017 w 2032000"/>
              <a:gd name="connsiteY412" fmla="*/ 35135 h 43602"/>
              <a:gd name="connsiteX413" fmla="*/ 623932 w 2032000"/>
              <a:gd name="connsiteY413" fmla="*/ 31960 h 43602"/>
              <a:gd name="connsiteX414" fmla="*/ 617582 w 2032000"/>
              <a:gd name="connsiteY414" fmla="*/ 28785 h 43602"/>
              <a:gd name="connsiteX415" fmla="*/ 611232 w 2032000"/>
              <a:gd name="connsiteY415" fmla="*/ 25610 h 43602"/>
              <a:gd name="connsiteX416" fmla="*/ 605146 w 2032000"/>
              <a:gd name="connsiteY416" fmla="*/ 22964 h 43602"/>
              <a:gd name="connsiteX417" fmla="*/ 598267 w 2032000"/>
              <a:gd name="connsiteY417" fmla="*/ 20318 h 43602"/>
              <a:gd name="connsiteX418" fmla="*/ 590594 w 2032000"/>
              <a:gd name="connsiteY418" fmla="*/ 17673 h 43602"/>
              <a:gd name="connsiteX419" fmla="*/ 581863 w 2032000"/>
              <a:gd name="connsiteY419" fmla="*/ 15821 h 43602"/>
              <a:gd name="connsiteX420" fmla="*/ 571809 w 2032000"/>
              <a:gd name="connsiteY420" fmla="*/ 14762 h 43602"/>
              <a:gd name="connsiteX421" fmla="*/ 560167 w 2032000"/>
              <a:gd name="connsiteY421" fmla="*/ 14233 h 43602"/>
              <a:gd name="connsiteX422" fmla="*/ 549055 w 2032000"/>
              <a:gd name="connsiteY422" fmla="*/ 14762 h 43602"/>
              <a:gd name="connsiteX423" fmla="*/ 539000 w 2032000"/>
              <a:gd name="connsiteY423" fmla="*/ 15821 h 43602"/>
              <a:gd name="connsiteX424" fmla="*/ 530269 w 2032000"/>
              <a:gd name="connsiteY424" fmla="*/ 17673 h 43602"/>
              <a:gd name="connsiteX425" fmla="*/ 522596 w 2032000"/>
              <a:gd name="connsiteY425" fmla="*/ 20318 h 43602"/>
              <a:gd name="connsiteX426" fmla="*/ 515717 w 2032000"/>
              <a:gd name="connsiteY426" fmla="*/ 22964 h 43602"/>
              <a:gd name="connsiteX427" fmla="*/ 509632 w 2032000"/>
              <a:gd name="connsiteY427" fmla="*/ 25610 h 43602"/>
              <a:gd name="connsiteX428" fmla="*/ 503282 w 2032000"/>
              <a:gd name="connsiteY428" fmla="*/ 28785 h 43602"/>
              <a:gd name="connsiteX429" fmla="*/ 496932 w 2032000"/>
              <a:gd name="connsiteY429" fmla="*/ 31960 h 43602"/>
              <a:gd name="connsiteX430" fmla="*/ 490846 w 2032000"/>
              <a:gd name="connsiteY430" fmla="*/ 35135 h 43602"/>
              <a:gd name="connsiteX431" fmla="*/ 483967 w 2032000"/>
              <a:gd name="connsiteY431" fmla="*/ 37781 h 43602"/>
              <a:gd name="connsiteX432" fmla="*/ 476294 w 2032000"/>
              <a:gd name="connsiteY432" fmla="*/ 40162 h 43602"/>
              <a:gd name="connsiteX433" fmla="*/ 467563 w 2032000"/>
              <a:gd name="connsiteY433" fmla="*/ 42014 h 43602"/>
              <a:gd name="connsiteX434" fmla="*/ 457509 w 2032000"/>
              <a:gd name="connsiteY434" fmla="*/ 43337 h 43602"/>
              <a:gd name="connsiteX435" fmla="*/ 446132 w 2032000"/>
              <a:gd name="connsiteY435" fmla="*/ 43602 h 43602"/>
              <a:gd name="connsiteX436" fmla="*/ 434755 w 2032000"/>
              <a:gd name="connsiteY436" fmla="*/ 43337 h 43602"/>
              <a:gd name="connsiteX437" fmla="*/ 424700 w 2032000"/>
              <a:gd name="connsiteY437" fmla="*/ 42014 h 43602"/>
              <a:gd name="connsiteX438" fmla="*/ 415969 w 2032000"/>
              <a:gd name="connsiteY438" fmla="*/ 40162 h 43602"/>
              <a:gd name="connsiteX439" fmla="*/ 408296 w 2032000"/>
              <a:gd name="connsiteY439" fmla="*/ 37781 h 43602"/>
              <a:gd name="connsiteX440" fmla="*/ 401417 w 2032000"/>
              <a:gd name="connsiteY440" fmla="*/ 35135 h 43602"/>
              <a:gd name="connsiteX441" fmla="*/ 395332 w 2032000"/>
              <a:gd name="connsiteY441" fmla="*/ 31960 h 43602"/>
              <a:gd name="connsiteX442" fmla="*/ 388982 w 2032000"/>
              <a:gd name="connsiteY442" fmla="*/ 28785 h 43602"/>
              <a:gd name="connsiteX443" fmla="*/ 382632 w 2032000"/>
              <a:gd name="connsiteY443" fmla="*/ 25610 h 43602"/>
              <a:gd name="connsiteX444" fmla="*/ 376546 w 2032000"/>
              <a:gd name="connsiteY444" fmla="*/ 22964 h 43602"/>
              <a:gd name="connsiteX445" fmla="*/ 369667 w 2032000"/>
              <a:gd name="connsiteY445" fmla="*/ 20318 h 43602"/>
              <a:gd name="connsiteX446" fmla="*/ 361994 w 2032000"/>
              <a:gd name="connsiteY446" fmla="*/ 17673 h 43602"/>
              <a:gd name="connsiteX447" fmla="*/ 353263 w 2032000"/>
              <a:gd name="connsiteY447" fmla="*/ 15821 h 43602"/>
              <a:gd name="connsiteX448" fmla="*/ 343209 w 2032000"/>
              <a:gd name="connsiteY448" fmla="*/ 14762 h 43602"/>
              <a:gd name="connsiteX449" fmla="*/ 331832 w 2032000"/>
              <a:gd name="connsiteY449" fmla="*/ 14233 h 43602"/>
              <a:gd name="connsiteX450" fmla="*/ 320455 w 2032000"/>
              <a:gd name="connsiteY450" fmla="*/ 14762 h 43602"/>
              <a:gd name="connsiteX451" fmla="*/ 310400 w 2032000"/>
              <a:gd name="connsiteY451" fmla="*/ 15821 h 43602"/>
              <a:gd name="connsiteX452" fmla="*/ 301669 w 2032000"/>
              <a:gd name="connsiteY452" fmla="*/ 17673 h 43602"/>
              <a:gd name="connsiteX453" fmla="*/ 293996 w 2032000"/>
              <a:gd name="connsiteY453" fmla="*/ 20318 h 43602"/>
              <a:gd name="connsiteX454" fmla="*/ 287117 w 2032000"/>
              <a:gd name="connsiteY454" fmla="*/ 22964 h 43602"/>
              <a:gd name="connsiteX455" fmla="*/ 281032 w 2032000"/>
              <a:gd name="connsiteY455" fmla="*/ 25610 h 43602"/>
              <a:gd name="connsiteX456" fmla="*/ 274682 w 2032000"/>
              <a:gd name="connsiteY456" fmla="*/ 28785 h 43602"/>
              <a:gd name="connsiteX457" fmla="*/ 268332 w 2032000"/>
              <a:gd name="connsiteY457" fmla="*/ 31960 h 43602"/>
              <a:gd name="connsiteX458" fmla="*/ 262246 w 2032000"/>
              <a:gd name="connsiteY458" fmla="*/ 35135 h 43602"/>
              <a:gd name="connsiteX459" fmla="*/ 255367 w 2032000"/>
              <a:gd name="connsiteY459" fmla="*/ 37781 h 43602"/>
              <a:gd name="connsiteX460" fmla="*/ 247694 w 2032000"/>
              <a:gd name="connsiteY460" fmla="*/ 40162 h 43602"/>
              <a:gd name="connsiteX461" fmla="*/ 238963 w 2032000"/>
              <a:gd name="connsiteY461" fmla="*/ 42014 h 43602"/>
              <a:gd name="connsiteX462" fmla="*/ 228909 w 2032000"/>
              <a:gd name="connsiteY462" fmla="*/ 43337 h 43602"/>
              <a:gd name="connsiteX463" fmla="*/ 217532 w 2032000"/>
              <a:gd name="connsiteY463" fmla="*/ 43602 h 43602"/>
              <a:gd name="connsiteX464" fmla="*/ 206155 w 2032000"/>
              <a:gd name="connsiteY464" fmla="*/ 43337 h 43602"/>
              <a:gd name="connsiteX465" fmla="*/ 196100 w 2032000"/>
              <a:gd name="connsiteY465" fmla="*/ 42014 h 43602"/>
              <a:gd name="connsiteX466" fmla="*/ 187369 w 2032000"/>
              <a:gd name="connsiteY466" fmla="*/ 40162 h 43602"/>
              <a:gd name="connsiteX467" fmla="*/ 179696 w 2032000"/>
              <a:gd name="connsiteY467" fmla="*/ 37781 h 43602"/>
              <a:gd name="connsiteX468" fmla="*/ 172817 w 2032000"/>
              <a:gd name="connsiteY468" fmla="*/ 35135 h 43602"/>
              <a:gd name="connsiteX469" fmla="*/ 166732 w 2032000"/>
              <a:gd name="connsiteY469" fmla="*/ 31960 h 43602"/>
              <a:gd name="connsiteX470" fmla="*/ 160382 w 2032000"/>
              <a:gd name="connsiteY470" fmla="*/ 28785 h 43602"/>
              <a:gd name="connsiteX471" fmla="*/ 154032 w 2032000"/>
              <a:gd name="connsiteY471" fmla="*/ 25610 h 43602"/>
              <a:gd name="connsiteX472" fmla="*/ 147946 w 2032000"/>
              <a:gd name="connsiteY472" fmla="*/ 22964 h 43602"/>
              <a:gd name="connsiteX473" fmla="*/ 141067 w 2032000"/>
              <a:gd name="connsiteY473" fmla="*/ 20318 h 43602"/>
              <a:gd name="connsiteX474" fmla="*/ 133394 w 2032000"/>
              <a:gd name="connsiteY474" fmla="*/ 17673 h 43602"/>
              <a:gd name="connsiteX475" fmla="*/ 124663 w 2032000"/>
              <a:gd name="connsiteY475" fmla="*/ 15821 h 43602"/>
              <a:gd name="connsiteX476" fmla="*/ 114609 w 2032000"/>
              <a:gd name="connsiteY476" fmla="*/ 14762 h 43602"/>
              <a:gd name="connsiteX477" fmla="*/ 103232 w 2032000"/>
              <a:gd name="connsiteY477" fmla="*/ 14233 h 43602"/>
              <a:gd name="connsiteX478" fmla="*/ 91855 w 2032000"/>
              <a:gd name="connsiteY478" fmla="*/ 14762 h 43602"/>
              <a:gd name="connsiteX479" fmla="*/ 81800 w 2032000"/>
              <a:gd name="connsiteY479" fmla="*/ 15821 h 43602"/>
              <a:gd name="connsiteX480" fmla="*/ 73069 w 2032000"/>
              <a:gd name="connsiteY480" fmla="*/ 17673 h 43602"/>
              <a:gd name="connsiteX481" fmla="*/ 65396 w 2032000"/>
              <a:gd name="connsiteY481" fmla="*/ 20318 h 43602"/>
              <a:gd name="connsiteX482" fmla="*/ 58517 w 2032000"/>
              <a:gd name="connsiteY482" fmla="*/ 22964 h 43602"/>
              <a:gd name="connsiteX483" fmla="*/ 52432 w 2032000"/>
              <a:gd name="connsiteY483" fmla="*/ 25610 h 43602"/>
              <a:gd name="connsiteX484" fmla="*/ 46082 w 2032000"/>
              <a:gd name="connsiteY484" fmla="*/ 28785 h 43602"/>
              <a:gd name="connsiteX485" fmla="*/ 39732 w 2032000"/>
              <a:gd name="connsiteY485" fmla="*/ 31960 h 43602"/>
              <a:gd name="connsiteX486" fmla="*/ 33646 w 2032000"/>
              <a:gd name="connsiteY486" fmla="*/ 35135 h 43602"/>
              <a:gd name="connsiteX487" fmla="*/ 26767 w 2032000"/>
              <a:gd name="connsiteY487" fmla="*/ 37781 h 43602"/>
              <a:gd name="connsiteX488" fmla="*/ 19094 w 2032000"/>
              <a:gd name="connsiteY488" fmla="*/ 40162 h 43602"/>
              <a:gd name="connsiteX489" fmla="*/ 10363 w 2032000"/>
              <a:gd name="connsiteY489" fmla="*/ 42014 h 43602"/>
              <a:gd name="connsiteX490" fmla="*/ 309 w 2032000"/>
              <a:gd name="connsiteY490" fmla="*/ 43337 h 43602"/>
              <a:gd name="connsiteX491" fmla="*/ 0 w 2032000"/>
              <a:gd name="connsiteY491" fmla="*/ 43344 h 43602"/>
              <a:gd name="connsiteX492" fmla="*/ 0 w 2032000"/>
              <a:gd name="connsiteY492" fmla="*/ 29111 h 43602"/>
              <a:gd name="connsiteX493" fmla="*/ 309 w 2032000"/>
              <a:gd name="connsiteY493" fmla="*/ 29104 h 43602"/>
              <a:gd name="connsiteX494" fmla="*/ 10363 w 2032000"/>
              <a:gd name="connsiteY494" fmla="*/ 27781 h 43602"/>
              <a:gd name="connsiteX495" fmla="*/ 19094 w 2032000"/>
              <a:gd name="connsiteY495" fmla="*/ 25929 h 43602"/>
              <a:gd name="connsiteX496" fmla="*/ 26767 w 2032000"/>
              <a:gd name="connsiteY496" fmla="*/ 23548 h 43602"/>
              <a:gd name="connsiteX497" fmla="*/ 33646 w 2032000"/>
              <a:gd name="connsiteY497" fmla="*/ 20902 h 43602"/>
              <a:gd name="connsiteX498" fmla="*/ 39732 w 2032000"/>
              <a:gd name="connsiteY498" fmla="*/ 17727 h 43602"/>
              <a:gd name="connsiteX499" fmla="*/ 46082 w 2032000"/>
              <a:gd name="connsiteY499" fmla="*/ 14552 h 43602"/>
              <a:gd name="connsiteX500" fmla="*/ 52432 w 2032000"/>
              <a:gd name="connsiteY500" fmla="*/ 11377 h 43602"/>
              <a:gd name="connsiteX501" fmla="*/ 58517 w 2032000"/>
              <a:gd name="connsiteY501" fmla="*/ 8731 h 43602"/>
              <a:gd name="connsiteX502" fmla="*/ 65396 w 2032000"/>
              <a:gd name="connsiteY502" fmla="*/ 6085 h 43602"/>
              <a:gd name="connsiteX503" fmla="*/ 73069 w 2032000"/>
              <a:gd name="connsiteY503" fmla="*/ 3440 h 43602"/>
              <a:gd name="connsiteX504" fmla="*/ 81800 w 2032000"/>
              <a:gd name="connsiteY504" fmla="*/ 1588 h 43602"/>
              <a:gd name="connsiteX505" fmla="*/ 91855 w 2032000"/>
              <a:gd name="connsiteY505" fmla="*/ 529 h 43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Lst>
            <a:rect l="l" t="t" r="r" b="b"/>
            <a:pathLst>
              <a:path w="2032000" h="43602">
                <a:moveTo>
                  <a:pt x="103232" y="0"/>
                </a:moveTo>
                <a:lnTo>
                  <a:pt x="114609" y="529"/>
                </a:lnTo>
                <a:lnTo>
                  <a:pt x="124663" y="1588"/>
                </a:lnTo>
                <a:lnTo>
                  <a:pt x="133394" y="3440"/>
                </a:lnTo>
                <a:lnTo>
                  <a:pt x="141067" y="6085"/>
                </a:lnTo>
                <a:lnTo>
                  <a:pt x="147946" y="8731"/>
                </a:lnTo>
                <a:lnTo>
                  <a:pt x="154032" y="11377"/>
                </a:lnTo>
                <a:lnTo>
                  <a:pt x="160382" y="14552"/>
                </a:lnTo>
                <a:lnTo>
                  <a:pt x="166732" y="17727"/>
                </a:lnTo>
                <a:lnTo>
                  <a:pt x="172817" y="20902"/>
                </a:lnTo>
                <a:lnTo>
                  <a:pt x="179696" y="23548"/>
                </a:lnTo>
                <a:lnTo>
                  <a:pt x="187369" y="25929"/>
                </a:lnTo>
                <a:lnTo>
                  <a:pt x="196100" y="27781"/>
                </a:lnTo>
                <a:lnTo>
                  <a:pt x="206155" y="29104"/>
                </a:lnTo>
                <a:lnTo>
                  <a:pt x="217532" y="29369"/>
                </a:lnTo>
                <a:lnTo>
                  <a:pt x="228909" y="29104"/>
                </a:lnTo>
                <a:lnTo>
                  <a:pt x="238963" y="27781"/>
                </a:lnTo>
                <a:lnTo>
                  <a:pt x="247694" y="25929"/>
                </a:lnTo>
                <a:lnTo>
                  <a:pt x="255367" y="23548"/>
                </a:lnTo>
                <a:lnTo>
                  <a:pt x="262246" y="20902"/>
                </a:lnTo>
                <a:lnTo>
                  <a:pt x="268332" y="17727"/>
                </a:lnTo>
                <a:lnTo>
                  <a:pt x="274682" y="14552"/>
                </a:lnTo>
                <a:lnTo>
                  <a:pt x="281032" y="11377"/>
                </a:lnTo>
                <a:lnTo>
                  <a:pt x="287117" y="8731"/>
                </a:lnTo>
                <a:lnTo>
                  <a:pt x="293996" y="6085"/>
                </a:lnTo>
                <a:lnTo>
                  <a:pt x="301669" y="3440"/>
                </a:lnTo>
                <a:lnTo>
                  <a:pt x="310400" y="1588"/>
                </a:lnTo>
                <a:lnTo>
                  <a:pt x="320455" y="529"/>
                </a:lnTo>
                <a:lnTo>
                  <a:pt x="331832" y="0"/>
                </a:lnTo>
                <a:lnTo>
                  <a:pt x="343209" y="529"/>
                </a:lnTo>
                <a:lnTo>
                  <a:pt x="353263" y="1588"/>
                </a:lnTo>
                <a:lnTo>
                  <a:pt x="361994" y="3440"/>
                </a:lnTo>
                <a:lnTo>
                  <a:pt x="369667" y="6085"/>
                </a:lnTo>
                <a:lnTo>
                  <a:pt x="376546" y="8731"/>
                </a:lnTo>
                <a:lnTo>
                  <a:pt x="382632" y="11377"/>
                </a:lnTo>
                <a:lnTo>
                  <a:pt x="388982" y="14552"/>
                </a:lnTo>
                <a:lnTo>
                  <a:pt x="395332" y="17727"/>
                </a:lnTo>
                <a:lnTo>
                  <a:pt x="401417" y="20902"/>
                </a:lnTo>
                <a:lnTo>
                  <a:pt x="408296" y="23548"/>
                </a:lnTo>
                <a:lnTo>
                  <a:pt x="415969" y="25929"/>
                </a:lnTo>
                <a:lnTo>
                  <a:pt x="424700" y="27781"/>
                </a:lnTo>
                <a:lnTo>
                  <a:pt x="434755" y="29104"/>
                </a:lnTo>
                <a:lnTo>
                  <a:pt x="446132" y="29369"/>
                </a:lnTo>
                <a:lnTo>
                  <a:pt x="457509" y="29104"/>
                </a:lnTo>
                <a:lnTo>
                  <a:pt x="467563" y="27781"/>
                </a:lnTo>
                <a:lnTo>
                  <a:pt x="476294" y="25929"/>
                </a:lnTo>
                <a:lnTo>
                  <a:pt x="483967" y="23548"/>
                </a:lnTo>
                <a:lnTo>
                  <a:pt x="490846" y="20902"/>
                </a:lnTo>
                <a:lnTo>
                  <a:pt x="496932" y="17727"/>
                </a:lnTo>
                <a:lnTo>
                  <a:pt x="503282" y="14552"/>
                </a:lnTo>
                <a:lnTo>
                  <a:pt x="509632" y="11377"/>
                </a:lnTo>
                <a:lnTo>
                  <a:pt x="515717" y="8731"/>
                </a:lnTo>
                <a:lnTo>
                  <a:pt x="522596" y="6085"/>
                </a:lnTo>
                <a:lnTo>
                  <a:pt x="530269" y="3440"/>
                </a:lnTo>
                <a:lnTo>
                  <a:pt x="539000" y="1588"/>
                </a:lnTo>
                <a:lnTo>
                  <a:pt x="549055" y="529"/>
                </a:lnTo>
                <a:lnTo>
                  <a:pt x="560167" y="0"/>
                </a:lnTo>
                <a:lnTo>
                  <a:pt x="571809" y="529"/>
                </a:lnTo>
                <a:lnTo>
                  <a:pt x="581863" y="1588"/>
                </a:lnTo>
                <a:lnTo>
                  <a:pt x="590594" y="3440"/>
                </a:lnTo>
                <a:lnTo>
                  <a:pt x="598267" y="6085"/>
                </a:lnTo>
                <a:lnTo>
                  <a:pt x="605146" y="8731"/>
                </a:lnTo>
                <a:lnTo>
                  <a:pt x="611232" y="11377"/>
                </a:lnTo>
                <a:lnTo>
                  <a:pt x="617582" y="14552"/>
                </a:lnTo>
                <a:lnTo>
                  <a:pt x="623932" y="17727"/>
                </a:lnTo>
                <a:lnTo>
                  <a:pt x="630017" y="20902"/>
                </a:lnTo>
                <a:lnTo>
                  <a:pt x="636896" y="23548"/>
                </a:lnTo>
                <a:lnTo>
                  <a:pt x="644569" y="25929"/>
                </a:lnTo>
                <a:lnTo>
                  <a:pt x="653300" y="27781"/>
                </a:lnTo>
                <a:lnTo>
                  <a:pt x="663355" y="29104"/>
                </a:lnTo>
                <a:lnTo>
                  <a:pt x="674732" y="29369"/>
                </a:lnTo>
                <a:lnTo>
                  <a:pt x="686109" y="29104"/>
                </a:lnTo>
                <a:lnTo>
                  <a:pt x="696163" y="27781"/>
                </a:lnTo>
                <a:lnTo>
                  <a:pt x="704894" y="25929"/>
                </a:lnTo>
                <a:lnTo>
                  <a:pt x="712567" y="23548"/>
                </a:lnTo>
                <a:lnTo>
                  <a:pt x="719446" y="20902"/>
                </a:lnTo>
                <a:lnTo>
                  <a:pt x="725532" y="17727"/>
                </a:lnTo>
                <a:lnTo>
                  <a:pt x="738232" y="11377"/>
                </a:lnTo>
                <a:lnTo>
                  <a:pt x="744317" y="8731"/>
                </a:lnTo>
                <a:lnTo>
                  <a:pt x="751196" y="6085"/>
                </a:lnTo>
                <a:lnTo>
                  <a:pt x="758869" y="3440"/>
                </a:lnTo>
                <a:lnTo>
                  <a:pt x="767600" y="1588"/>
                </a:lnTo>
                <a:lnTo>
                  <a:pt x="777655" y="529"/>
                </a:lnTo>
                <a:lnTo>
                  <a:pt x="789032" y="0"/>
                </a:lnTo>
                <a:lnTo>
                  <a:pt x="800409" y="529"/>
                </a:lnTo>
                <a:lnTo>
                  <a:pt x="810463" y="1588"/>
                </a:lnTo>
                <a:lnTo>
                  <a:pt x="819194" y="3440"/>
                </a:lnTo>
                <a:lnTo>
                  <a:pt x="826867" y="6085"/>
                </a:lnTo>
                <a:lnTo>
                  <a:pt x="833746" y="8731"/>
                </a:lnTo>
                <a:lnTo>
                  <a:pt x="839832" y="11377"/>
                </a:lnTo>
                <a:lnTo>
                  <a:pt x="846182" y="14552"/>
                </a:lnTo>
                <a:lnTo>
                  <a:pt x="852532" y="17727"/>
                </a:lnTo>
                <a:lnTo>
                  <a:pt x="858617" y="20902"/>
                </a:lnTo>
                <a:lnTo>
                  <a:pt x="865496" y="23548"/>
                </a:lnTo>
                <a:lnTo>
                  <a:pt x="873169" y="25929"/>
                </a:lnTo>
                <a:lnTo>
                  <a:pt x="881900" y="27781"/>
                </a:lnTo>
                <a:lnTo>
                  <a:pt x="891955" y="29104"/>
                </a:lnTo>
                <a:lnTo>
                  <a:pt x="901700" y="29331"/>
                </a:lnTo>
                <a:lnTo>
                  <a:pt x="911445" y="29104"/>
                </a:lnTo>
                <a:lnTo>
                  <a:pt x="921499" y="27781"/>
                </a:lnTo>
                <a:lnTo>
                  <a:pt x="930231" y="25929"/>
                </a:lnTo>
                <a:lnTo>
                  <a:pt x="937904" y="23548"/>
                </a:lnTo>
                <a:lnTo>
                  <a:pt x="944783" y="20902"/>
                </a:lnTo>
                <a:lnTo>
                  <a:pt x="950868" y="17727"/>
                </a:lnTo>
                <a:lnTo>
                  <a:pt x="957218" y="14552"/>
                </a:lnTo>
                <a:lnTo>
                  <a:pt x="963568" y="11377"/>
                </a:lnTo>
                <a:lnTo>
                  <a:pt x="969654" y="8731"/>
                </a:lnTo>
                <a:lnTo>
                  <a:pt x="976533" y="6085"/>
                </a:lnTo>
                <a:lnTo>
                  <a:pt x="984206" y="3440"/>
                </a:lnTo>
                <a:lnTo>
                  <a:pt x="992937" y="1588"/>
                </a:lnTo>
                <a:lnTo>
                  <a:pt x="1002991" y="529"/>
                </a:lnTo>
                <a:lnTo>
                  <a:pt x="1014368" y="0"/>
                </a:lnTo>
                <a:lnTo>
                  <a:pt x="1016000" y="76"/>
                </a:lnTo>
                <a:lnTo>
                  <a:pt x="1017632" y="0"/>
                </a:lnTo>
                <a:lnTo>
                  <a:pt x="1029009" y="529"/>
                </a:lnTo>
                <a:lnTo>
                  <a:pt x="1039063" y="1588"/>
                </a:lnTo>
                <a:lnTo>
                  <a:pt x="1047794" y="3440"/>
                </a:lnTo>
                <a:lnTo>
                  <a:pt x="1055467" y="6085"/>
                </a:lnTo>
                <a:lnTo>
                  <a:pt x="1062346" y="8731"/>
                </a:lnTo>
                <a:lnTo>
                  <a:pt x="1068432" y="11377"/>
                </a:lnTo>
                <a:lnTo>
                  <a:pt x="1074782" y="14552"/>
                </a:lnTo>
                <a:lnTo>
                  <a:pt x="1081132" y="17727"/>
                </a:lnTo>
                <a:lnTo>
                  <a:pt x="1087217" y="20902"/>
                </a:lnTo>
                <a:lnTo>
                  <a:pt x="1094096" y="23548"/>
                </a:lnTo>
                <a:lnTo>
                  <a:pt x="1101769" y="25929"/>
                </a:lnTo>
                <a:lnTo>
                  <a:pt x="1110501" y="27781"/>
                </a:lnTo>
                <a:lnTo>
                  <a:pt x="1120555" y="29104"/>
                </a:lnTo>
                <a:lnTo>
                  <a:pt x="1130300" y="29331"/>
                </a:lnTo>
                <a:lnTo>
                  <a:pt x="1140045" y="29104"/>
                </a:lnTo>
                <a:lnTo>
                  <a:pt x="1150100" y="27781"/>
                </a:lnTo>
                <a:lnTo>
                  <a:pt x="1158831" y="25929"/>
                </a:lnTo>
                <a:lnTo>
                  <a:pt x="1166504" y="23548"/>
                </a:lnTo>
                <a:lnTo>
                  <a:pt x="1173383" y="20902"/>
                </a:lnTo>
                <a:lnTo>
                  <a:pt x="1179468" y="17727"/>
                </a:lnTo>
                <a:lnTo>
                  <a:pt x="1185818" y="14552"/>
                </a:lnTo>
                <a:lnTo>
                  <a:pt x="1192168" y="11377"/>
                </a:lnTo>
                <a:lnTo>
                  <a:pt x="1198254" y="8731"/>
                </a:lnTo>
                <a:lnTo>
                  <a:pt x="1205133" y="6085"/>
                </a:lnTo>
                <a:lnTo>
                  <a:pt x="1212806" y="3440"/>
                </a:lnTo>
                <a:lnTo>
                  <a:pt x="1221537" y="1588"/>
                </a:lnTo>
                <a:lnTo>
                  <a:pt x="1231591" y="529"/>
                </a:lnTo>
                <a:lnTo>
                  <a:pt x="1242968" y="0"/>
                </a:lnTo>
                <a:lnTo>
                  <a:pt x="1254345" y="529"/>
                </a:lnTo>
                <a:lnTo>
                  <a:pt x="1264400" y="1588"/>
                </a:lnTo>
                <a:lnTo>
                  <a:pt x="1273131" y="3440"/>
                </a:lnTo>
                <a:lnTo>
                  <a:pt x="1280804" y="6085"/>
                </a:lnTo>
                <a:lnTo>
                  <a:pt x="1287683" y="8731"/>
                </a:lnTo>
                <a:lnTo>
                  <a:pt x="1293768" y="11377"/>
                </a:lnTo>
                <a:lnTo>
                  <a:pt x="1300118" y="14552"/>
                </a:lnTo>
                <a:lnTo>
                  <a:pt x="1306468" y="17727"/>
                </a:lnTo>
                <a:lnTo>
                  <a:pt x="1312554" y="20902"/>
                </a:lnTo>
                <a:lnTo>
                  <a:pt x="1319433" y="23548"/>
                </a:lnTo>
                <a:lnTo>
                  <a:pt x="1327106" y="25929"/>
                </a:lnTo>
                <a:lnTo>
                  <a:pt x="1335837" y="27781"/>
                </a:lnTo>
                <a:lnTo>
                  <a:pt x="1345891" y="29104"/>
                </a:lnTo>
                <a:lnTo>
                  <a:pt x="1357268" y="29369"/>
                </a:lnTo>
                <a:lnTo>
                  <a:pt x="1368645" y="29104"/>
                </a:lnTo>
                <a:lnTo>
                  <a:pt x="1378700" y="27781"/>
                </a:lnTo>
                <a:lnTo>
                  <a:pt x="1387431" y="25929"/>
                </a:lnTo>
                <a:lnTo>
                  <a:pt x="1395104" y="23548"/>
                </a:lnTo>
                <a:lnTo>
                  <a:pt x="1401983" y="20902"/>
                </a:lnTo>
                <a:lnTo>
                  <a:pt x="1408068" y="17727"/>
                </a:lnTo>
                <a:lnTo>
                  <a:pt x="1414418" y="14552"/>
                </a:lnTo>
                <a:lnTo>
                  <a:pt x="1420768" y="11377"/>
                </a:lnTo>
                <a:lnTo>
                  <a:pt x="1426854" y="8731"/>
                </a:lnTo>
                <a:lnTo>
                  <a:pt x="1433733" y="6085"/>
                </a:lnTo>
                <a:lnTo>
                  <a:pt x="1441406" y="3440"/>
                </a:lnTo>
                <a:lnTo>
                  <a:pt x="1450137" y="1588"/>
                </a:lnTo>
                <a:lnTo>
                  <a:pt x="1460191" y="529"/>
                </a:lnTo>
                <a:lnTo>
                  <a:pt x="1471304" y="0"/>
                </a:lnTo>
                <a:lnTo>
                  <a:pt x="1482945" y="529"/>
                </a:lnTo>
                <a:lnTo>
                  <a:pt x="1493000" y="1588"/>
                </a:lnTo>
                <a:lnTo>
                  <a:pt x="1501731" y="3440"/>
                </a:lnTo>
                <a:lnTo>
                  <a:pt x="1509404" y="6085"/>
                </a:lnTo>
                <a:lnTo>
                  <a:pt x="1516283" y="8731"/>
                </a:lnTo>
                <a:lnTo>
                  <a:pt x="1522368" y="11377"/>
                </a:lnTo>
                <a:lnTo>
                  <a:pt x="1528718" y="14552"/>
                </a:lnTo>
                <a:lnTo>
                  <a:pt x="1535068" y="17727"/>
                </a:lnTo>
                <a:lnTo>
                  <a:pt x="1541154" y="20902"/>
                </a:lnTo>
                <a:lnTo>
                  <a:pt x="1548033" y="23548"/>
                </a:lnTo>
                <a:lnTo>
                  <a:pt x="1555706" y="25929"/>
                </a:lnTo>
                <a:lnTo>
                  <a:pt x="1564437" y="27781"/>
                </a:lnTo>
                <a:lnTo>
                  <a:pt x="1574491" y="29104"/>
                </a:lnTo>
                <a:lnTo>
                  <a:pt x="1585868" y="29369"/>
                </a:lnTo>
                <a:lnTo>
                  <a:pt x="1597245" y="29104"/>
                </a:lnTo>
                <a:lnTo>
                  <a:pt x="1607300" y="27781"/>
                </a:lnTo>
                <a:lnTo>
                  <a:pt x="1616031" y="25929"/>
                </a:lnTo>
                <a:lnTo>
                  <a:pt x="1623704" y="23548"/>
                </a:lnTo>
                <a:lnTo>
                  <a:pt x="1630583" y="20902"/>
                </a:lnTo>
                <a:lnTo>
                  <a:pt x="1636668" y="17727"/>
                </a:lnTo>
                <a:lnTo>
                  <a:pt x="1649368" y="11377"/>
                </a:lnTo>
                <a:lnTo>
                  <a:pt x="1655454" y="8731"/>
                </a:lnTo>
                <a:lnTo>
                  <a:pt x="1662333" y="6085"/>
                </a:lnTo>
                <a:lnTo>
                  <a:pt x="1670006" y="3440"/>
                </a:lnTo>
                <a:lnTo>
                  <a:pt x="1678737" y="1588"/>
                </a:lnTo>
                <a:lnTo>
                  <a:pt x="1688791" y="529"/>
                </a:lnTo>
                <a:lnTo>
                  <a:pt x="1700168" y="0"/>
                </a:lnTo>
                <a:lnTo>
                  <a:pt x="1711545" y="529"/>
                </a:lnTo>
                <a:lnTo>
                  <a:pt x="1721600" y="1588"/>
                </a:lnTo>
                <a:lnTo>
                  <a:pt x="1730331" y="3440"/>
                </a:lnTo>
                <a:lnTo>
                  <a:pt x="1738004" y="6085"/>
                </a:lnTo>
                <a:lnTo>
                  <a:pt x="1744883" y="8731"/>
                </a:lnTo>
                <a:lnTo>
                  <a:pt x="1750968" y="11377"/>
                </a:lnTo>
                <a:lnTo>
                  <a:pt x="1757318" y="14552"/>
                </a:lnTo>
                <a:lnTo>
                  <a:pt x="1763668" y="17727"/>
                </a:lnTo>
                <a:lnTo>
                  <a:pt x="1769754" y="20902"/>
                </a:lnTo>
                <a:lnTo>
                  <a:pt x="1776633" y="23548"/>
                </a:lnTo>
                <a:lnTo>
                  <a:pt x="1784306" y="25929"/>
                </a:lnTo>
                <a:lnTo>
                  <a:pt x="1793037" y="27781"/>
                </a:lnTo>
                <a:lnTo>
                  <a:pt x="1803091" y="29104"/>
                </a:lnTo>
                <a:lnTo>
                  <a:pt x="1814468" y="29369"/>
                </a:lnTo>
                <a:lnTo>
                  <a:pt x="1825845" y="29104"/>
                </a:lnTo>
                <a:lnTo>
                  <a:pt x="1835900" y="27781"/>
                </a:lnTo>
                <a:lnTo>
                  <a:pt x="1844631" y="25929"/>
                </a:lnTo>
                <a:lnTo>
                  <a:pt x="1852304" y="23548"/>
                </a:lnTo>
                <a:lnTo>
                  <a:pt x="1859183" y="20902"/>
                </a:lnTo>
                <a:lnTo>
                  <a:pt x="1865268" y="17727"/>
                </a:lnTo>
                <a:lnTo>
                  <a:pt x="1871618" y="14552"/>
                </a:lnTo>
                <a:lnTo>
                  <a:pt x="1877968" y="11377"/>
                </a:lnTo>
                <a:lnTo>
                  <a:pt x="1884054" y="8731"/>
                </a:lnTo>
                <a:lnTo>
                  <a:pt x="1890933" y="6085"/>
                </a:lnTo>
                <a:lnTo>
                  <a:pt x="1898606" y="3440"/>
                </a:lnTo>
                <a:lnTo>
                  <a:pt x="1907337" y="1588"/>
                </a:lnTo>
                <a:lnTo>
                  <a:pt x="1917391" y="529"/>
                </a:lnTo>
                <a:lnTo>
                  <a:pt x="1928768" y="0"/>
                </a:lnTo>
                <a:lnTo>
                  <a:pt x="1940145" y="529"/>
                </a:lnTo>
                <a:lnTo>
                  <a:pt x="1950200" y="1588"/>
                </a:lnTo>
                <a:lnTo>
                  <a:pt x="1958931" y="3440"/>
                </a:lnTo>
                <a:lnTo>
                  <a:pt x="1966604" y="6085"/>
                </a:lnTo>
                <a:lnTo>
                  <a:pt x="1973483" y="8731"/>
                </a:lnTo>
                <a:lnTo>
                  <a:pt x="1979568" y="11377"/>
                </a:lnTo>
                <a:lnTo>
                  <a:pt x="1985918" y="14552"/>
                </a:lnTo>
                <a:lnTo>
                  <a:pt x="1992268" y="17727"/>
                </a:lnTo>
                <a:lnTo>
                  <a:pt x="1998354" y="20902"/>
                </a:lnTo>
                <a:lnTo>
                  <a:pt x="2005233" y="23548"/>
                </a:lnTo>
                <a:lnTo>
                  <a:pt x="2012906" y="25929"/>
                </a:lnTo>
                <a:lnTo>
                  <a:pt x="2021637" y="27781"/>
                </a:lnTo>
                <a:lnTo>
                  <a:pt x="2031691" y="29104"/>
                </a:lnTo>
                <a:lnTo>
                  <a:pt x="2032000" y="29111"/>
                </a:lnTo>
                <a:lnTo>
                  <a:pt x="2032000" y="43344"/>
                </a:lnTo>
                <a:lnTo>
                  <a:pt x="2031691" y="43337"/>
                </a:lnTo>
                <a:lnTo>
                  <a:pt x="2021637" y="42014"/>
                </a:lnTo>
                <a:lnTo>
                  <a:pt x="2012906" y="40162"/>
                </a:lnTo>
                <a:lnTo>
                  <a:pt x="2005233" y="37781"/>
                </a:lnTo>
                <a:lnTo>
                  <a:pt x="1998354" y="35135"/>
                </a:lnTo>
                <a:lnTo>
                  <a:pt x="1992268" y="31960"/>
                </a:lnTo>
                <a:lnTo>
                  <a:pt x="1985918" y="28785"/>
                </a:lnTo>
                <a:lnTo>
                  <a:pt x="1979568" y="25610"/>
                </a:lnTo>
                <a:lnTo>
                  <a:pt x="1973483" y="22964"/>
                </a:lnTo>
                <a:lnTo>
                  <a:pt x="1966604" y="20318"/>
                </a:lnTo>
                <a:lnTo>
                  <a:pt x="1958931" y="17673"/>
                </a:lnTo>
                <a:lnTo>
                  <a:pt x="1950200" y="15821"/>
                </a:lnTo>
                <a:lnTo>
                  <a:pt x="1940145" y="14762"/>
                </a:lnTo>
                <a:lnTo>
                  <a:pt x="1928768" y="14233"/>
                </a:lnTo>
                <a:lnTo>
                  <a:pt x="1917391" y="14762"/>
                </a:lnTo>
                <a:lnTo>
                  <a:pt x="1907337" y="15821"/>
                </a:lnTo>
                <a:lnTo>
                  <a:pt x="1898606" y="17673"/>
                </a:lnTo>
                <a:lnTo>
                  <a:pt x="1890933" y="20318"/>
                </a:lnTo>
                <a:lnTo>
                  <a:pt x="1884054" y="22964"/>
                </a:lnTo>
                <a:lnTo>
                  <a:pt x="1877968" y="25610"/>
                </a:lnTo>
                <a:lnTo>
                  <a:pt x="1871618" y="28785"/>
                </a:lnTo>
                <a:lnTo>
                  <a:pt x="1865268" y="31960"/>
                </a:lnTo>
                <a:lnTo>
                  <a:pt x="1859183" y="35135"/>
                </a:lnTo>
                <a:lnTo>
                  <a:pt x="1852304" y="37781"/>
                </a:lnTo>
                <a:lnTo>
                  <a:pt x="1844631" y="40162"/>
                </a:lnTo>
                <a:lnTo>
                  <a:pt x="1835900" y="42014"/>
                </a:lnTo>
                <a:lnTo>
                  <a:pt x="1825845" y="43337"/>
                </a:lnTo>
                <a:lnTo>
                  <a:pt x="1814468" y="43602"/>
                </a:lnTo>
                <a:lnTo>
                  <a:pt x="1803091" y="43337"/>
                </a:lnTo>
                <a:lnTo>
                  <a:pt x="1793037" y="42014"/>
                </a:lnTo>
                <a:lnTo>
                  <a:pt x="1784306" y="40162"/>
                </a:lnTo>
                <a:lnTo>
                  <a:pt x="1776633" y="37781"/>
                </a:lnTo>
                <a:lnTo>
                  <a:pt x="1769754" y="35135"/>
                </a:lnTo>
                <a:lnTo>
                  <a:pt x="1763668" y="31960"/>
                </a:lnTo>
                <a:lnTo>
                  <a:pt x="1757318" y="28785"/>
                </a:lnTo>
                <a:lnTo>
                  <a:pt x="1750968" y="25610"/>
                </a:lnTo>
                <a:lnTo>
                  <a:pt x="1744883" y="22964"/>
                </a:lnTo>
                <a:lnTo>
                  <a:pt x="1738004" y="20318"/>
                </a:lnTo>
                <a:lnTo>
                  <a:pt x="1730331" y="17673"/>
                </a:lnTo>
                <a:lnTo>
                  <a:pt x="1721600" y="15821"/>
                </a:lnTo>
                <a:lnTo>
                  <a:pt x="1711545" y="14762"/>
                </a:lnTo>
                <a:lnTo>
                  <a:pt x="1700168" y="14233"/>
                </a:lnTo>
                <a:lnTo>
                  <a:pt x="1688791" y="14762"/>
                </a:lnTo>
                <a:lnTo>
                  <a:pt x="1678737" y="15821"/>
                </a:lnTo>
                <a:lnTo>
                  <a:pt x="1670006" y="17673"/>
                </a:lnTo>
                <a:lnTo>
                  <a:pt x="1662333" y="20318"/>
                </a:lnTo>
                <a:lnTo>
                  <a:pt x="1655454" y="22964"/>
                </a:lnTo>
                <a:lnTo>
                  <a:pt x="1649368" y="25610"/>
                </a:lnTo>
                <a:lnTo>
                  <a:pt x="1636668" y="31960"/>
                </a:lnTo>
                <a:lnTo>
                  <a:pt x="1630583" y="35135"/>
                </a:lnTo>
                <a:lnTo>
                  <a:pt x="1623704" y="37781"/>
                </a:lnTo>
                <a:lnTo>
                  <a:pt x="1616031" y="40162"/>
                </a:lnTo>
                <a:lnTo>
                  <a:pt x="1607300" y="42014"/>
                </a:lnTo>
                <a:lnTo>
                  <a:pt x="1597245" y="43337"/>
                </a:lnTo>
                <a:lnTo>
                  <a:pt x="1585868" y="43602"/>
                </a:lnTo>
                <a:lnTo>
                  <a:pt x="1574491" y="43337"/>
                </a:lnTo>
                <a:lnTo>
                  <a:pt x="1564437" y="42014"/>
                </a:lnTo>
                <a:lnTo>
                  <a:pt x="1555706" y="40162"/>
                </a:lnTo>
                <a:lnTo>
                  <a:pt x="1548033" y="37781"/>
                </a:lnTo>
                <a:lnTo>
                  <a:pt x="1541154" y="35135"/>
                </a:lnTo>
                <a:lnTo>
                  <a:pt x="1535068" y="31960"/>
                </a:lnTo>
                <a:lnTo>
                  <a:pt x="1528718" y="28785"/>
                </a:lnTo>
                <a:lnTo>
                  <a:pt x="1522368" y="25610"/>
                </a:lnTo>
                <a:lnTo>
                  <a:pt x="1516283" y="22964"/>
                </a:lnTo>
                <a:lnTo>
                  <a:pt x="1509404" y="20318"/>
                </a:lnTo>
                <a:lnTo>
                  <a:pt x="1501731" y="17673"/>
                </a:lnTo>
                <a:lnTo>
                  <a:pt x="1493000" y="15821"/>
                </a:lnTo>
                <a:lnTo>
                  <a:pt x="1482945" y="14762"/>
                </a:lnTo>
                <a:lnTo>
                  <a:pt x="1471304" y="14233"/>
                </a:lnTo>
                <a:lnTo>
                  <a:pt x="1460191" y="14762"/>
                </a:lnTo>
                <a:lnTo>
                  <a:pt x="1450137" y="15821"/>
                </a:lnTo>
                <a:lnTo>
                  <a:pt x="1441406" y="17673"/>
                </a:lnTo>
                <a:lnTo>
                  <a:pt x="1433733" y="20318"/>
                </a:lnTo>
                <a:lnTo>
                  <a:pt x="1426854" y="22964"/>
                </a:lnTo>
                <a:lnTo>
                  <a:pt x="1420768" y="25610"/>
                </a:lnTo>
                <a:lnTo>
                  <a:pt x="1414418" y="28785"/>
                </a:lnTo>
                <a:lnTo>
                  <a:pt x="1408068" y="31960"/>
                </a:lnTo>
                <a:lnTo>
                  <a:pt x="1401983" y="35135"/>
                </a:lnTo>
                <a:lnTo>
                  <a:pt x="1395104" y="37781"/>
                </a:lnTo>
                <a:lnTo>
                  <a:pt x="1387431" y="40162"/>
                </a:lnTo>
                <a:lnTo>
                  <a:pt x="1378700" y="42014"/>
                </a:lnTo>
                <a:lnTo>
                  <a:pt x="1368645" y="43337"/>
                </a:lnTo>
                <a:lnTo>
                  <a:pt x="1357268" y="43602"/>
                </a:lnTo>
                <a:lnTo>
                  <a:pt x="1345891" y="43337"/>
                </a:lnTo>
                <a:lnTo>
                  <a:pt x="1335837" y="42014"/>
                </a:lnTo>
                <a:lnTo>
                  <a:pt x="1327106" y="40162"/>
                </a:lnTo>
                <a:lnTo>
                  <a:pt x="1319433" y="37781"/>
                </a:lnTo>
                <a:lnTo>
                  <a:pt x="1312554" y="35135"/>
                </a:lnTo>
                <a:lnTo>
                  <a:pt x="1306468" y="31960"/>
                </a:lnTo>
                <a:lnTo>
                  <a:pt x="1300118" y="28785"/>
                </a:lnTo>
                <a:lnTo>
                  <a:pt x="1293768" y="25610"/>
                </a:lnTo>
                <a:lnTo>
                  <a:pt x="1287683" y="22964"/>
                </a:lnTo>
                <a:lnTo>
                  <a:pt x="1280804" y="20318"/>
                </a:lnTo>
                <a:lnTo>
                  <a:pt x="1273131" y="17673"/>
                </a:lnTo>
                <a:lnTo>
                  <a:pt x="1264400" y="15821"/>
                </a:lnTo>
                <a:lnTo>
                  <a:pt x="1254345" y="14762"/>
                </a:lnTo>
                <a:lnTo>
                  <a:pt x="1242968" y="14233"/>
                </a:lnTo>
                <a:lnTo>
                  <a:pt x="1231591" y="14762"/>
                </a:lnTo>
                <a:lnTo>
                  <a:pt x="1221537" y="15821"/>
                </a:lnTo>
                <a:lnTo>
                  <a:pt x="1212806" y="17673"/>
                </a:lnTo>
                <a:lnTo>
                  <a:pt x="1205133" y="20318"/>
                </a:lnTo>
                <a:lnTo>
                  <a:pt x="1198254" y="22964"/>
                </a:lnTo>
                <a:lnTo>
                  <a:pt x="1192168" y="25610"/>
                </a:lnTo>
                <a:lnTo>
                  <a:pt x="1185818" y="28785"/>
                </a:lnTo>
                <a:lnTo>
                  <a:pt x="1179468" y="31960"/>
                </a:lnTo>
                <a:lnTo>
                  <a:pt x="1173383" y="35135"/>
                </a:lnTo>
                <a:lnTo>
                  <a:pt x="1166504" y="37781"/>
                </a:lnTo>
                <a:lnTo>
                  <a:pt x="1158831" y="40162"/>
                </a:lnTo>
                <a:lnTo>
                  <a:pt x="1150100" y="42014"/>
                </a:lnTo>
                <a:lnTo>
                  <a:pt x="1140045" y="43337"/>
                </a:lnTo>
                <a:lnTo>
                  <a:pt x="1130300" y="43564"/>
                </a:lnTo>
                <a:lnTo>
                  <a:pt x="1120555" y="43337"/>
                </a:lnTo>
                <a:lnTo>
                  <a:pt x="1110501" y="42014"/>
                </a:lnTo>
                <a:lnTo>
                  <a:pt x="1101769" y="40162"/>
                </a:lnTo>
                <a:lnTo>
                  <a:pt x="1094096" y="37781"/>
                </a:lnTo>
                <a:lnTo>
                  <a:pt x="1087217" y="35135"/>
                </a:lnTo>
                <a:lnTo>
                  <a:pt x="1081132" y="31960"/>
                </a:lnTo>
                <a:lnTo>
                  <a:pt x="1074782" y="28785"/>
                </a:lnTo>
                <a:lnTo>
                  <a:pt x="1068432" y="25610"/>
                </a:lnTo>
                <a:lnTo>
                  <a:pt x="1062346" y="22964"/>
                </a:lnTo>
                <a:lnTo>
                  <a:pt x="1055467" y="20318"/>
                </a:lnTo>
                <a:lnTo>
                  <a:pt x="1047794" y="17673"/>
                </a:lnTo>
                <a:lnTo>
                  <a:pt x="1039063" y="15821"/>
                </a:lnTo>
                <a:lnTo>
                  <a:pt x="1029009" y="14762"/>
                </a:lnTo>
                <a:lnTo>
                  <a:pt x="1017632" y="14233"/>
                </a:lnTo>
                <a:lnTo>
                  <a:pt x="1016000" y="14309"/>
                </a:lnTo>
                <a:lnTo>
                  <a:pt x="1014368" y="14233"/>
                </a:lnTo>
                <a:lnTo>
                  <a:pt x="1002991" y="14762"/>
                </a:lnTo>
                <a:lnTo>
                  <a:pt x="992937" y="15821"/>
                </a:lnTo>
                <a:lnTo>
                  <a:pt x="984206" y="17673"/>
                </a:lnTo>
                <a:lnTo>
                  <a:pt x="976533" y="20318"/>
                </a:lnTo>
                <a:lnTo>
                  <a:pt x="969654" y="22964"/>
                </a:lnTo>
                <a:lnTo>
                  <a:pt x="963568" y="25610"/>
                </a:lnTo>
                <a:lnTo>
                  <a:pt x="957218" y="28785"/>
                </a:lnTo>
                <a:lnTo>
                  <a:pt x="950868" y="31960"/>
                </a:lnTo>
                <a:lnTo>
                  <a:pt x="944783" y="35135"/>
                </a:lnTo>
                <a:lnTo>
                  <a:pt x="937904" y="37781"/>
                </a:lnTo>
                <a:lnTo>
                  <a:pt x="930231" y="40162"/>
                </a:lnTo>
                <a:lnTo>
                  <a:pt x="921499" y="42014"/>
                </a:lnTo>
                <a:lnTo>
                  <a:pt x="911445" y="43337"/>
                </a:lnTo>
                <a:lnTo>
                  <a:pt x="901700" y="43564"/>
                </a:lnTo>
                <a:lnTo>
                  <a:pt x="891955" y="43337"/>
                </a:lnTo>
                <a:lnTo>
                  <a:pt x="881900" y="42014"/>
                </a:lnTo>
                <a:lnTo>
                  <a:pt x="873169" y="40162"/>
                </a:lnTo>
                <a:lnTo>
                  <a:pt x="865496" y="37781"/>
                </a:lnTo>
                <a:lnTo>
                  <a:pt x="858617" y="35135"/>
                </a:lnTo>
                <a:lnTo>
                  <a:pt x="852532" y="31960"/>
                </a:lnTo>
                <a:lnTo>
                  <a:pt x="846182" y="28785"/>
                </a:lnTo>
                <a:lnTo>
                  <a:pt x="839832" y="25610"/>
                </a:lnTo>
                <a:lnTo>
                  <a:pt x="833746" y="22964"/>
                </a:lnTo>
                <a:lnTo>
                  <a:pt x="826867" y="20318"/>
                </a:lnTo>
                <a:lnTo>
                  <a:pt x="819194" y="17673"/>
                </a:lnTo>
                <a:lnTo>
                  <a:pt x="810463" y="15821"/>
                </a:lnTo>
                <a:lnTo>
                  <a:pt x="800409" y="14762"/>
                </a:lnTo>
                <a:lnTo>
                  <a:pt x="789032" y="14233"/>
                </a:lnTo>
                <a:lnTo>
                  <a:pt x="777655" y="14762"/>
                </a:lnTo>
                <a:lnTo>
                  <a:pt x="767600" y="15821"/>
                </a:lnTo>
                <a:lnTo>
                  <a:pt x="758869" y="17673"/>
                </a:lnTo>
                <a:lnTo>
                  <a:pt x="751196" y="20318"/>
                </a:lnTo>
                <a:lnTo>
                  <a:pt x="744317" y="22964"/>
                </a:lnTo>
                <a:lnTo>
                  <a:pt x="738232" y="25610"/>
                </a:lnTo>
                <a:lnTo>
                  <a:pt x="725532" y="31960"/>
                </a:lnTo>
                <a:lnTo>
                  <a:pt x="719446" y="35135"/>
                </a:lnTo>
                <a:lnTo>
                  <a:pt x="712567" y="37781"/>
                </a:lnTo>
                <a:lnTo>
                  <a:pt x="704894" y="40162"/>
                </a:lnTo>
                <a:lnTo>
                  <a:pt x="696163" y="42014"/>
                </a:lnTo>
                <a:lnTo>
                  <a:pt x="686109" y="43337"/>
                </a:lnTo>
                <a:lnTo>
                  <a:pt x="674732" y="43602"/>
                </a:lnTo>
                <a:lnTo>
                  <a:pt x="663355" y="43337"/>
                </a:lnTo>
                <a:lnTo>
                  <a:pt x="653300" y="42014"/>
                </a:lnTo>
                <a:lnTo>
                  <a:pt x="644569" y="40162"/>
                </a:lnTo>
                <a:lnTo>
                  <a:pt x="636896" y="37781"/>
                </a:lnTo>
                <a:lnTo>
                  <a:pt x="630017" y="35135"/>
                </a:lnTo>
                <a:lnTo>
                  <a:pt x="623932" y="31960"/>
                </a:lnTo>
                <a:lnTo>
                  <a:pt x="617582" y="28785"/>
                </a:lnTo>
                <a:lnTo>
                  <a:pt x="611232" y="25610"/>
                </a:lnTo>
                <a:lnTo>
                  <a:pt x="605146" y="22964"/>
                </a:lnTo>
                <a:lnTo>
                  <a:pt x="598267" y="20318"/>
                </a:lnTo>
                <a:lnTo>
                  <a:pt x="590594" y="17673"/>
                </a:lnTo>
                <a:lnTo>
                  <a:pt x="581863" y="15821"/>
                </a:lnTo>
                <a:lnTo>
                  <a:pt x="571809" y="14762"/>
                </a:lnTo>
                <a:lnTo>
                  <a:pt x="560167" y="14233"/>
                </a:lnTo>
                <a:lnTo>
                  <a:pt x="549055" y="14762"/>
                </a:lnTo>
                <a:lnTo>
                  <a:pt x="539000" y="15821"/>
                </a:lnTo>
                <a:lnTo>
                  <a:pt x="530269" y="17673"/>
                </a:lnTo>
                <a:lnTo>
                  <a:pt x="522596" y="20318"/>
                </a:lnTo>
                <a:lnTo>
                  <a:pt x="515717" y="22964"/>
                </a:lnTo>
                <a:lnTo>
                  <a:pt x="509632" y="25610"/>
                </a:lnTo>
                <a:lnTo>
                  <a:pt x="503282" y="28785"/>
                </a:lnTo>
                <a:lnTo>
                  <a:pt x="496932" y="31960"/>
                </a:lnTo>
                <a:lnTo>
                  <a:pt x="490846" y="35135"/>
                </a:lnTo>
                <a:lnTo>
                  <a:pt x="483967" y="37781"/>
                </a:lnTo>
                <a:lnTo>
                  <a:pt x="476294" y="40162"/>
                </a:lnTo>
                <a:lnTo>
                  <a:pt x="467563" y="42014"/>
                </a:lnTo>
                <a:lnTo>
                  <a:pt x="457509" y="43337"/>
                </a:lnTo>
                <a:lnTo>
                  <a:pt x="446132" y="43602"/>
                </a:lnTo>
                <a:lnTo>
                  <a:pt x="434755" y="43337"/>
                </a:lnTo>
                <a:lnTo>
                  <a:pt x="424700" y="42014"/>
                </a:lnTo>
                <a:lnTo>
                  <a:pt x="415969" y="40162"/>
                </a:lnTo>
                <a:lnTo>
                  <a:pt x="408296" y="37781"/>
                </a:lnTo>
                <a:lnTo>
                  <a:pt x="401417" y="35135"/>
                </a:lnTo>
                <a:lnTo>
                  <a:pt x="395332" y="31960"/>
                </a:lnTo>
                <a:lnTo>
                  <a:pt x="388982" y="28785"/>
                </a:lnTo>
                <a:lnTo>
                  <a:pt x="382632" y="25610"/>
                </a:lnTo>
                <a:lnTo>
                  <a:pt x="376546" y="22964"/>
                </a:lnTo>
                <a:lnTo>
                  <a:pt x="369667" y="20318"/>
                </a:lnTo>
                <a:lnTo>
                  <a:pt x="361994" y="17673"/>
                </a:lnTo>
                <a:lnTo>
                  <a:pt x="353263" y="15821"/>
                </a:lnTo>
                <a:lnTo>
                  <a:pt x="343209" y="14762"/>
                </a:lnTo>
                <a:lnTo>
                  <a:pt x="331832" y="14233"/>
                </a:lnTo>
                <a:lnTo>
                  <a:pt x="320455" y="14762"/>
                </a:lnTo>
                <a:lnTo>
                  <a:pt x="310400" y="15821"/>
                </a:lnTo>
                <a:lnTo>
                  <a:pt x="301669" y="17673"/>
                </a:lnTo>
                <a:lnTo>
                  <a:pt x="293996" y="20318"/>
                </a:lnTo>
                <a:lnTo>
                  <a:pt x="287117" y="22964"/>
                </a:lnTo>
                <a:lnTo>
                  <a:pt x="281032" y="25610"/>
                </a:lnTo>
                <a:lnTo>
                  <a:pt x="274682" y="28785"/>
                </a:lnTo>
                <a:lnTo>
                  <a:pt x="268332" y="31960"/>
                </a:lnTo>
                <a:lnTo>
                  <a:pt x="262246" y="35135"/>
                </a:lnTo>
                <a:lnTo>
                  <a:pt x="255367" y="37781"/>
                </a:lnTo>
                <a:lnTo>
                  <a:pt x="247694" y="40162"/>
                </a:lnTo>
                <a:lnTo>
                  <a:pt x="238963" y="42014"/>
                </a:lnTo>
                <a:lnTo>
                  <a:pt x="228909" y="43337"/>
                </a:lnTo>
                <a:lnTo>
                  <a:pt x="217532" y="43602"/>
                </a:lnTo>
                <a:lnTo>
                  <a:pt x="206155" y="43337"/>
                </a:lnTo>
                <a:lnTo>
                  <a:pt x="196100" y="42014"/>
                </a:lnTo>
                <a:lnTo>
                  <a:pt x="187369" y="40162"/>
                </a:lnTo>
                <a:lnTo>
                  <a:pt x="179696" y="37781"/>
                </a:lnTo>
                <a:lnTo>
                  <a:pt x="172817" y="35135"/>
                </a:lnTo>
                <a:lnTo>
                  <a:pt x="166732" y="31960"/>
                </a:lnTo>
                <a:lnTo>
                  <a:pt x="160382" y="28785"/>
                </a:lnTo>
                <a:lnTo>
                  <a:pt x="154032" y="25610"/>
                </a:lnTo>
                <a:lnTo>
                  <a:pt x="147946" y="22964"/>
                </a:lnTo>
                <a:lnTo>
                  <a:pt x="141067" y="20318"/>
                </a:lnTo>
                <a:lnTo>
                  <a:pt x="133394" y="17673"/>
                </a:lnTo>
                <a:lnTo>
                  <a:pt x="124663" y="15821"/>
                </a:lnTo>
                <a:lnTo>
                  <a:pt x="114609" y="14762"/>
                </a:lnTo>
                <a:lnTo>
                  <a:pt x="103232" y="14233"/>
                </a:lnTo>
                <a:lnTo>
                  <a:pt x="91855" y="14762"/>
                </a:lnTo>
                <a:lnTo>
                  <a:pt x="81800" y="15821"/>
                </a:lnTo>
                <a:lnTo>
                  <a:pt x="73069" y="17673"/>
                </a:lnTo>
                <a:lnTo>
                  <a:pt x="65396" y="20318"/>
                </a:lnTo>
                <a:lnTo>
                  <a:pt x="58517" y="22964"/>
                </a:lnTo>
                <a:lnTo>
                  <a:pt x="52432" y="25610"/>
                </a:lnTo>
                <a:lnTo>
                  <a:pt x="46082" y="28785"/>
                </a:lnTo>
                <a:lnTo>
                  <a:pt x="39732" y="31960"/>
                </a:lnTo>
                <a:lnTo>
                  <a:pt x="33646" y="35135"/>
                </a:lnTo>
                <a:lnTo>
                  <a:pt x="26767" y="37781"/>
                </a:lnTo>
                <a:lnTo>
                  <a:pt x="19094" y="40162"/>
                </a:lnTo>
                <a:lnTo>
                  <a:pt x="10363" y="42014"/>
                </a:lnTo>
                <a:lnTo>
                  <a:pt x="309" y="43337"/>
                </a:lnTo>
                <a:lnTo>
                  <a:pt x="0" y="43344"/>
                </a:lnTo>
                <a:lnTo>
                  <a:pt x="0" y="29111"/>
                </a:lnTo>
                <a:lnTo>
                  <a:pt x="309" y="29104"/>
                </a:lnTo>
                <a:lnTo>
                  <a:pt x="10363" y="27781"/>
                </a:lnTo>
                <a:lnTo>
                  <a:pt x="19094" y="25929"/>
                </a:lnTo>
                <a:lnTo>
                  <a:pt x="26767" y="23548"/>
                </a:lnTo>
                <a:lnTo>
                  <a:pt x="33646" y="20902"/>
                </a:lnTo>
                <a:lnTo>
                  <a:pt x="39732" y="17727"/>
                </a:lnTo>
                <a:lnTo>
                  <a:pt x="46082" y="14552"/>
                </a:lnTo>
                <a:lnTo>
                  <a:pt x="52432" y="11377"/>
                </a:lnTo>
                <a:lnTo>
                  <a:pt x="58517" y="8731"/>
                </a:lnTo>
                <a:lnTo>
                  <a:pt x="65396" y="6085"/>
                </a:lnTo>
                <a:lnTo>
                  <a:pt x="73069" y="3440"/>
                </a:lnTo>
                <a:lnTo>
                  <a:pt x="81800" y="1588"/>
                </a:lnTo>
                <a:lnTo>
                  <a:pt x="91855" y="529"/>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a:extLst>
              <a:ext uri="{FF2B5EF4-FFF2-40B4-BE49-F238E27FC236}">
                <a16:creationId xmlns:a16="http://schemas.microsoft.com/office/drawing/2014/main" id="{36A9E2BC-18F3-4A11-BAD8-1B0B045D8739}"/>
              </a:ext>
            </a:extLst>
          </p:cNvPr>
          <p:cNvSpPr/>
          <p:nvPr/>
        </p:nvSpPr>
        <p:spPr>
          <a:xfrm>
            <a:off x="3048000" y="2967335"/>
            <a:ext cx="6096000" cy="1000274"/>
          </a:xfrm>
          <a:prstGeom prst="rect">
            <a:avLst/>
          </a:prstGeom>
        </p:spPr>
        <p:txBody>
          <a:bodyPr>
            <a:spAutoFit/>
          </a:bodyPr>
          <a:lstStyle/>
          <a:p>
            <a:pPr>
              <a:spcAft>
                <a:spcPts val="600"/>
              </a:spcAft>
            </a:pPr>
            <a:r>
              <a:rPr lang="en-GB" b="1">
                <a:solidFill>
                  <a:srgbClr val="000000"/>
                </a:solidFill>
                <a:latin typeface="Calibri" panose="020F0502020204030204" pitchFamily="34" charset="0"/>
              </a:rPr>
              <a:t> </a:t>
            </a:r>
            <a:endParaRPr lang="en-GB">
              <a:solidFill>
                <a:srgbClr val="000000"/>
              </a:solidFill>
              <a:latin typeface="Times New Roman" panose="02020603050405020304" pitchFamily="18" charset="0"/>
            </a:endParaRPr>
          </a:p>
          <a:p>
            <a:pPr>
              <a:spcAft>
                <a:spcPts val="600"/>
              </a:spcAft>
            </a:pPr>
            <a:br>
              <a:rPr lang="en-GB"/>
            </a:br>
            <a:endParaRPr lang="en-GB"/>
          </a:p>
        </p:txBody>
      </p:sp>
    </p:spTree>
    <p:extLst>
      <p:ext uri="{BB962C8B-B14F-4D97-AF65-F5344CB8AC3E}">
        <p14:creationId xmlns:p14="http://schemas.microsoft.com/office/powerpoint/2010/main" val="1276066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074" name="Picture 2" descr="Image">
            <a:extLst>
              <a:ext uri="{FF2B5EF4-FFF2-40B4-BE49-F238E27FC236}">
                <a16:creationId xmlns:a16="http://schemas.microsoft.com/office/drawing/2014/main" id="{0A09C275-5386-4C99-82AF-ABB6FAA8CF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6034"/>
          <a:stretch/>
        </p:blipFill>
        <p:spPr bwMode="auto">
          <a:xfrm>
            <a:off x="7338646" y="10"/>
            <a:ext cx="4853354"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10">
            <a:extLst>
              <a:ext uri="{FF2B5EF4-FFF2-40B4-BE49-F238E27FC236}">
                <a16:creationId xmlns:a16="http://schemas.microsoft.com/office/drawing/2014/main" id="{FF606621-EDD0-4CB0-B5A0-2BD458842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9C8E75DB-8237-4657-8277-A0581953FE5C}"/>
              </a:ext>
            </a:extLst>
          </p:cNvPr>
          <p:cNvSpPr>
            <a:spLocks noGrp="1"/>
          </p:cNvSpPr>
          <p:nvPr>
            <p:ph type="title"/>
          </p:nvPr>
        </p:nvSpPr>
        <p:spPr>
          <a:xfrm>
            <a:off x="633474" y="706235"/>
            <a:ext cx="6426324" cy="1455940"/>
          </a:xfrm>
        </p:spPr>
        <p:txBody>
          <a:bodyPr>
            <a:normAutofit/>
          </a:bodyPr>
          <a:lstStyle/>
          <a:p>
            <a:r>
              <a:rPr lang="en-GB" sz="4000" u="sng" dirty="0">
                <a:solidFill>
                  <a:schemeClr val="accent3"/>
                </a:solidFill>
                <a:effectLst>
                  <a:outerShdw blurRad="38100" dist="38100" dir="2700000" algn="tl">
                    <a:srgbClr val="000000">
                      <a:alpha val="43137"/>
                    </a:srgbClr>
                  </a:outerShdw>
                </a:effectLst>
              </a:rPr>
              <a:t>Active theory - Henry and Cummings 1961</a:t>
            </a:r>
          </a:p>
        </p:txBody>
      </p:sp>
      <p:sp>
        <p:nvSpPr>
          <p:cNvPr id="73" name="Rectangle 72">
            <a:extLst>
              <a:ext uri="{FF2B5EF4-FFF2-40B4-BE49-F238E27FC236}">
                <a16:creationId xmlns:a16="http://schemas.microsoft.com/office/drawing/2014/main" id="{F7E0AF57-42C6-4312-BEDF-A384DC8E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AB400D3-1B86-457C-ACF8-7D340D0AD9B3}"/>
              </a:ext>
            </a:extLst>
          </p:cNvPr>
          <p:cNvSpPr>
            <a:spLocks noGrp="1"/>
          </p:cNvSpPr>
          <p:nvPr>
            <p:ph idx="1"/>
          </p:nvPr>
        </p:nvSpPr>
        <p:spPr>
          <a:xfrm>
            <a:off x="633474" y="2162175"/>
            <a:ext cx="6238024" cy="4095750"/>
          </a:xfrm>
        </p:spPr>
        <p:txBody>
          <a:bodyPr>
            <a:normAutofit/>
          </a:bodyPr>
          <a:lstStyle/>
          <a:p>
            <a:pPr marL="0" indent="0">
              <a:buNone/>
            </a:pPr>
            <a:endParaRPr lang="en-GB" dirty="0">
              <a:solidFill>
                <a:schemeClr val="accent3">
                  <a:lumMod val="50000"/>
                </a:schemeClr>
              </a:solidFill>
            </a:endParaRPr>
          </a:p>
          <a:p>
            <a:pPr marL="0" indent="0" algn="ctr">
              <a:buNone/>
            </a:pPr>
            <a:r>
              <a:rPr lang="en-GB" sz="2400" dirty="0">
                <a:solidFill>
                  <a:schemeClr val="accent3">
                    <a:lumMod val="50000"/>
                  </a:schemeClr>
                </a:solidFill>
              </a:rPr>
              <a:t>This theory was made to believe that retiring from work is a great opportunity for the elderly to partake in activities they haven’t experienced before, including time for travelling. If older people remain mentally and physically active, their happiness is likely to increase and prevent </a:t>
            </a:r>
            <a:r>
              <a:rPr lang="en-GB" sz="2400" i="1" dirty="0">
                <a:solidFill>
                  <a:schemeClr val="accent4"/>
                </a:solidFill>
              </a:rPr>
              <a:t>disengagement</a:t>
            </a:r>
            <a:r>
              <a:rPr lang="en-GB" sz="2400" dirty="0">
                <a:solidFill>
                  <a:schemeClr val="accent3">
                    <a:lumMod val="50000"/>
                  </a:schemeClr>
                </a:solidFill>
              </a:rPr>
              <a:t>. </a:t>
            </a:r>
          </a:p>
          <a:p>
            <a:pPr marL="0" indent="0">
              <a:buNone/>
            </a:pPr>
            <a:endParaRPr lang="en-GB" dirty="0">
              <a:solidFill>
                <a:schemeClr val="accent3">
                  <a:lumMod val="50000"/>
                </a:schemeClr>
              </a:solidFill>
            </a:endParaRPr>
          </a:p>
          <a:p>
            <a:pPr marL="0" indent="0">
              <a:buNone/>
            </a:pPr>
            <a:endParaRPr lang="en-GB" dirty="0">
              <a:solidFill>
                <a:schemeClr val="accent3">
                  <a:lumMod val="50000"/>
                </a:schemeClr>
              </a:solidFill>
            </a:endParaRPr>
          </a:p>
        </p:txBody>
      </p:sp>
    </p:spTree>
    <p:extLst>
      <p:ext uri="{BB962C8B-B14F-4D97-AF65-F5344CB8AC3E}">
        <p14:creationId xmlns:p14="http://schemas.microsoft.com/office/powerpoint/2010/main" val="3867520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9CC93-6F1A-4AB8-8A3F-9DE26E0CB3F6}"/>
              </a:ext>
            </a:extLst>
          </p:cNvPr>
          <p:cNvSpPr>
            <a:spLocks noGrp="1"/>
          </p:cNvSpPr>
          <p:nvPr>
            <p:ph type="title"/>
          </p:nvPr>
        </p:nvSpPr>
        <p:spPr>
          <a:xfrm>
            <a:off x="1251677" y="645105"/>
            <a:ext cx="4357499" cy="1320855"/>
          </a:xfrm>
        </p:spPr>
        <p:txBody>
          <a:bodyPr>
            <a:normAutofit/>
          </a:bodyPr>
          <a:lstStyle/>
          <a:p>
            <a:r>
              <a:rPr lang="en-GB" sz="4400" u="sng" dirty="0">
                <a:solidFill>
                  <a:schemeClr val="accent4"/>
                </a:solidFill>
                <a:effectLst>
                  <a:outerShdw blurRad="38100" dist="38100" dir="2700000" algn="tl">
                    <a:srgbClr val="000000">
                      <a:alpha val="43137"/>
                    </a:srgbClr>
                  </a:outerShdw>
                </a:effectLst>
              </a:rPr>
              <a:t>Social disengagement </a:t>
            </a:r>
          </a:p>
        </p:txBody>
      </p:sp>
      <p:sp>
        <p:nvSpPr>
          <p:cNvPr id="3" name="Content Placeholder 2">
            <a:extLst>
              <a:ext uri="{FF2B5EF4-FFF2-40B4-BE49-F238E27FC236}">
                <a16:creationId xmlns:a16="http://schemas.microsoft.com/office/drawing/2014/main" id="{31FEF03B-B08C-4D5C-B03A-8FBF3E5F45F3}"/>
              </a:ext>
            </a:extLst>
          </p:cNvPr>
          <p:cNvSpPr>
            <a:spLocks noGrp="1"/>
          </p:cNvSpPr>
          <p:nvPr>
            <p:ph idx="1"/>
          </p:nvPr>
        </p:nvSpPr>
        <p:spPr>
          <a:xfrm>
            <a:off x="1251677" y="2286001"/>
            <a:ext cx="5368197" cy="4124324"/>
          </a:xfrm>
        </p:spPr>
        <p:txBody>
          <a:bodyPr>
            <a:noAutofit/>
          </a:bodyPr>
          <a:lstStyle/>
          <a:p>
            <a:pPr marL="0" indent="0">
              <a:buNone/>
            </a:pPr>
            <a:r>
              <a:rPr lang="en-GB" dirty="0">
                <a:solidFill>
                  <a:schemeClr val="accent4">
                    <a:lumMod val="50000"/>
                  </a:schemeClr>
                </a:solidFill>
              </a:rPr>
              <a:t>As people age, they tend to grow more fragile and their social circles become smaller. They can tend to feel more depressed because of the lack of activity. Other factors include: </a:t>
            </a:r>
          </a:p>
          <a:p>
            <a:pPr marL="0" indent="0">
              <a:buNone/>
            </a:pPr>
            <a:r>
              <a:rPr lang="en-GB" b="1" dirty="0">
                <a:solidFill>
                  <a:schemeClr val="accent4">
                    <a:lumMod val="50000"/>
                  </a:schemeClr>
                </a:solidFill>
              </a:rPr>
              <a:t>Ill health: </a:t>
            </a:r>
            <a:r>
              <a:rPr lang="en-GB" dirty="0">
                <a:solidFill>
                  <a:schemeClr val="accent4">
                    <a:lumMod val="50000"/>
                  </a:schemeClr>
                </a:solidFill>
              </a:rPr>
              <a:t>They may have health problems or diseases that stop them from engaging with other people. </a:t>
            </a:r>
          </a:p>
          <a:p>
            <a:pPr marL="0" indent="0">
              <a:buNone/>
            </a:pPr>
            <a:r>
              <a:rPr lang="en-GB" b="1" dirty="0">
                <a:solidFill>
                  <a:schemeClr val="accent4">
                    <a:lumMod val="50000"/>
                  </a:schemeClr>
                </a:solidFill>
              </a:rPr>
              <a:t>Geographical mobility: </a:t>
            </a:r>
            <a:r>
              <a:rPr lang="en-GB" dirty="0">
                <a:solidFill>
                  <a:schemeClr val="accent4">
                    <a:lumMod val="50000"/>
                  </a:schemeClr>
                </a:solidFill>
              </a:rPr>
              <a:t>They may move to a place that is quiet as they may become easily irritated by loud environments. </a:t>
            </a:r>
          </a:p>
          <a:p>
            <a:pPr marL="0" indent="0">
              <a:buNone/>
            </a:pPr>
            <a:r>
              <a:rPr lang="en-GB" b="1" dirty="0">
                <a:solidFill>
                  <a:schemeClr val="accent4">
                    <a:lumMod val="50000"/>
                  </a:schemeClr>
                </a:solidFill>
              </a:rPr>
              <a:t>Retirement: </a:t>
            </a:r>
            <a:r>
              <a:rPr lang="en-GB" dirty="0">
                <a:solidFill>
                  <a:schemeClr val="accent4">
                    <a:lumMod val="50000"/>
                  </a:schemeClr>
                </a:solidFill>
              </a:rPr>
              <a:t>This means that they will no longer or have less contact with their co-workers. </a:t>
            </a:r>
          </a:p>
        </p:txBody>
      </p:sp>
      <p:pic>
        <p:nvPicPr>
          <p:cNvPr id="4098" name="Picture 2" descr="Image">
            <a:extLst>
              <a:ext uri="{FF2B5EF4-FFF2-40B4-BE49-F238E27FC236}">
                <a16:creationId xmlns:a16="http://schemas.microsoft.com/office/drawing/2014/main" id="{14E7ACD8-FC7A-4C0B-B4EF-88BB319A6F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98243" y="2286001"/>
            <a:ext cx="5176744" cy="2355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441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571F-08C0-419F-9381-C6C6DEB296DC}"/>
              </a:ext>
            </a:extLst>
          </p:cNvPr>
          <p:cNvSpPr>
            <a:spLocks noGrp="1"/>
          </p:cNvSpPr>
          <p:nvPr>
            <p:ph type="title"/>
          </p:nvPr>
        </p:nvSpPr>
        <p:spPr>
          <a:xfrm>
            <a:off x="1251677" y="645105"/>
            <a:ext cx="5006248" cy="1526595"/>
          </a:xfrm>
        </p:spPr>
        <p:txBody>
          <a:bodyPr>
            <a:normAutofit/>
          </a:bodyPr>
          <a:lstStyle/>
          <a:p>
            <a:r>
              <a:rPr lang="en-GB" sz="4400" u="sng" dirty="0">
                <a:solidFill>
                  <a:schemeClr val="accent5"/>
                </a:solidFill>
                <a:effectLst>
                  <a:outerShdw blurRad="38100" dist="38100" dir="2700000" algn="tl">
                    <a:srgbClr val="000000">
                      <a:alpha val="43137"/>
                    </a:srgbClr>
                  </a:outerShdw>
                </a:effectLst>
              </a:rPr>
              <a:t>Hearing</a:t>
            </a:r>
            <a:r>
              <a:rPr lang="en-GB" sz="4400" u="sng" dirty="0">
                <a:effectLst>
                  <a:outerShdw blurRad="38100" dist="38100" dir="2700000" algn="tl">
                    <a:srgbClr val="000000">
                      <a:alpha val="43137"/>
                    </a:srgbClr>
                  </a:outerShdw>
                </a:effectLst>
              </a:rPr>
              <a:t> </a:t>
            </a:r>
          </a:p>
        </p:txBody>
      </p:sp>
      <p:sp>
        <p:nvSpPr>
          <p:cNvPr id="9" name="Content Placeholder 8">
            <a:extLst>
              <a:ext uri="{FF2B5EF4-FFF2-40B4-BE49-F238E27FC236}">
                <a16:creationId xmlns:a16="http://schemas.microsoft.com/office/drawing/2014/main" id="{EB942B86-94EB-4F5F-8AED-0133CEDA62D0}"/>
              </a:ext>
            </a:extLst>
          </p:cNvPr>
          <p:cNvSpPr>
            <a:spLocks noGrp="1"/>
          </p:cNvSpPr>
          <p:nvPr>
            <p:ph idx="1"/>
          </p:nvPr>
        </p:nvSpPr>
        <p:spPr>
          <a:xfrm>
            <a:off x="1123950" y="1743075"/>
            <a:ext cx="5695950" cy="4724400"/>
          </a:xfrm>
        </p:spPr>
        <p:txBody>
          <a:bodyPr>
            <a:normAutofit fontScale="25000" lnSpcReduction="20000"/>
          </a:bodyPr>
          <a:lstStyle/>
          <a:p>
            <a:pPr marL="0" indent="0">
              <a:buNone/>
            </a:pPr>
            <a:r>
              <a:rPr lang="en-GB" sz="8000" b="1" dirty="0">
                <a:solidFill>
                  <a:schemeClr val="accent5">
                    <a:lumMod val="50000"/>
                  </a:schemeClr>
                </a:solidFill>
              </a:rPr>
              <a:t>Factors that contribute to age-related hearing loss:</a:t>
            </a:r>
          </a:p>
          <a:p>
            <a:pPr fontAlgn="base"/>
            <a:r>
              <a:rPr lang="en-GB" sz="8000" dirty="0">
                <a:solidFill>
                  <a:schemeClr val="accent5">
                    <a:lumMod val="50000"/>
                  </a:schemeClr>
                </a:solidFill>
              </a:rPr>
              <a:t>Family history </a:t>
            </a:r>
          </a:p>
          <a:p>
            <a:pPr fontAlgn="base"/>
            <a:r>
              <a:rPr lang="en-GB" sz="8000" dirty="0">
                <a:solidFill>
                  <a:schemeClr val="accent5">
                    <a:lumMod val="50000"/>
                  </a:schemeClr>
                </a:solidFill>
              </a:rPr>
              <a:t>Constant exposure to loud noises</a:t>
            </a:r>
          </a:p>
          <a:p>
            <a:pPr fontAlgn="base"/>
            <a:r>
              <a:rPr lang="en-GB" sz="8000" dirty="0">
                <a:solidFill>
                  <a:schemeClr val="accent5">
                    <a:lumMod val="50000"/>
                  </a:schemeClr>
                </a:solidFill>
              </a:rPr>
              <a:t>Smoking </a:t>
            </a:r>
          </a:p>
          <a:p>
            <a:pPr fontAlgn="base"/>
            <a:r>
              <a:rPr lang="en-GB" sz="8000" dirty="0">
                <a:solidFill>
                  <a:schemeClr val="accent5">
                    <a:lumMod val="50000"/>
                  </a:schemeClr>
                </a:solidFill>
              </a:rPr>
              <a:t>Certain medical conditions </a:t>
            </a:r>
          </a:p>
          <a:p>
            <a:pPr fontAlgn="base"/>
            <a:r>
              <a:rPr lang="en-GB" sz="8000" dirty="0">
                <a:solidFill>
                  <a:schemeClr val="accent5">
                    <a:lumMod val="50000"/>
                  </a:schemeClr>
                </a:solidFill>
              </a:rPr>
              <a:t>Certain medicines</a:t>
            </a:r>
          </a:p>
          <a:p>
            <a:pPr marL="0" indent="0">
              <a:buNone/>
            </a:pPr>
            <a:endParaRPr lang="en-GB" sz="8000" dirty="0">
              <a:solidFill>
                <a:schemeClr val="accent5">
                  <a:lumMod val="50000"/>
                </a:schemeClr>
              </a:solidFill>
            </a:endParaRPr>
          </a:p>
          <a:p>
            <a:pPr marL="0" indent="0">
              <a:buNone/>
            </a:pPr>
            <a:r>
              <a:rPr lang="en-GB" sz="8000" b="1" dirty="0">
                <a:solidFill>
                  <a:schemeClr val="accent5">
                    <a:lumMod val="50000"/>
                  </a:schemeClr>
                </a:solidFill>
              </a:rPr>
              <a:t>Symptoms include:</a:t>
            </a:r>
          </a:p>
          <a:p>
            <a:pPr fontAlgn="base"/>
            <a:r>
              <a:rPr lang="en-GB" sz="8000" dirty="0">
                <a:solidFill>
                  <a:schemeClr val="accent5">
                    <a:lumMod val="50000"/>
                  </a:schemeClr>
                </a:solidFill>
              </a:rPr>
              <a:t>Certain sounds being louder than other sounds</a:t>
            </a:r>
          </a:p>
          <a:p>
            <a:pPr fontAlgn="base"/>
            <a:r>
              <a:rPr lang="en-GB" sz="8000" dirty="0">
                <a:solidFill>
                  <a:schemeClr val="accent5">
                    <a:lumMod val="50000"/>
                  </a:schemeClr>
                </a:solidFill>
              </a:rPr>
              <a:t>Frequent in asking people to repeat themselves</a:t>
            </a:r>
          </a:p>
          <a:p>
            <a:pPr fontAlgn="base"/>
            <a:r>
              <a:rPr lang="en-GB" sz="8000" dirty="0">
                <a:solidFill>
                  <a:schemeClr val="accent5">
                    <a:lumMod val="50000"/>
                  </a:schemeClr>
                </a:solidFill>
              </a:rPr>
              <a:t>Frustration at not being able to hear properly </a:t>
            </a:r>
          </a:p>
          <a:p>
            <a:pPr fontAlgn="base"/>
            <a:endParaRPr lang="en-GB" sz="7200" dirty="0">
              <a:solidFill>
                <a:schemeClr val="accent5">
                  <a:lumMod val="50000"/>
                </a:schemeClr>
              </a:solidFill>
            </a:endParaRPr>
          </a:p>
          <a:p>
            <a:pPr marL="0" indent="0">
              <a:buNone/>
            </a:pPr>
            <a:br>
              <a:rPr lang="en-GB" dirty="0"/>
            </a:br>
            <a:endParaRPr lang="en-US" dirty="0">
              <a:solidFill>
                <a:schemeClr val="accent5">
                  <a:lumMod val="50000"/>
                </a:schemeClr>
              </a:solidFill>
            </a:endParaRPr>
          </a:p>
        </p:txBody>
      </p:sp>
      <p:pic>
        <p:nvPicPr>
          <p:cNvPr id="5" name="Content Placeholder 4" descr="A picture containing person, clothing, woman&#10;&#10;Description automatically generated">
            <a:extLst>
              <a:ext uri="{FF2B5EF4-FFF2-40B4-BE49-F238E27FC236}">
                <a16:creationId xmlns:a16="http://schemas.microsoft.com/office/drawing/2014/main" id="{3FF3C9A0-785C-466C-B55E-F84E5B59FCC0}"/>
              </a:ext>
            </a:extLst>
          </p:cNvPr>
          <p:cNvPicPr>
            <a:picLocks noChangeAspect="1"/>
          </p:cNvPicPr>
          <p:nvPr/>
        </p:nvPicPr>
        <p:blipFill>
          <a:blip r:embed="rId2"/>
          <a:stretch>
            <a:fillRect/>
          </a:stretch>
        </p:blipFill>
        <p:spPr>
          <a:xfrm>
            <a:off x="7209166" y="2409825"/>
            <a:ext cx="4659322" cy="3208734"/>
          </a:xfrm>
          <a:prstGeom prst="rect">
            <a:avLst/>
          </a:prstGeom>
        </p:spPr>
      </p:pic>
    </p:spTree>
    <p:extLst>
      <p:ext uri="{BB962C8B-B14F-4D97-AF65-F5344CB8AC3E}">
        <p14:creationId xmlns:p14="http://schemas.microsoft.com/office/powerpoint/2010/main" val="1078616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2" descr="Young and old man">
            <a:extLst>
              <a:ext uri="{FF2B5EF4-FFF2-40B4-BE49-F238E27FC236}">
                <a16:creationId xmlns:a16="http://schemas.microsoft.com/office/drawing/2014/main" id="{87C2DF57-4DA5-4EB9-A7AD-471D26D231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8" r="27474" b="2"/>
          <a:stretch/>
        </p:blipFill>
        <p:spPr bwMode="auto">
          <a:xfrm>
            <a:off x="7373816" y="2145636"/>
            <a:ext cx="4261588" cy="3954707"/>
          </a:xfrm>
          <a:prstGeom prst="rect">
            <a:avLst/>
          </a:prstGeom>
          <a:noFill/>
          <a:extLst>
            <a:ext uri="{909E8E84-426E-40DD-AFC4-6F175D3DCCD1}">
              <a14:hiddenFill xmlns:a14="http://schemas.microsoft.com/office/drawing/2010/main">
                <a:solidFill>
                  <a:srgbClr val="FFFFFF"/>
                </a:solidFill>
              </a14:hiddenFill>
            </a:ext>
          </a:extLst>
        </p:spPr>
      </p:pic>
      <p:sp>
        <p:nvSpPr>
          <p:cNvPr id="80" name="Freeform 8">
            <a:extLst>
              <a:ext uri="{FF2B5EF4-FFF2-40B4-BE49-F238E27FC236}">
                <a16:creationId xmlns:a16="http://schemas.microsoft.com/office/drawing/2014/main" id="{438E2B1E-5364-451C-8B5F-2D1BFF5A6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5" fmla="*/ 9528486 w 12192000"/>
              <a:gd name="connsiteY5" fmla="*/ 2197353 h 6858000"/>
              <a:gd name="connsiteX6" fmla="*/ 9491031 w 12192000"/>
              <a:gd name="connsiteY6" fmla="*/ 2200864 h 6858000"/>
              <a:gd name="connsiteX7" fmla="*/ 9454747 w 12192000"/>
              <a:gd name="connsiteY7" fmla="*/ 2210228 h 6858000"/>
              <a:gd name="connsiteX8" fmla="*/ 9419633 w 12192000"/>
              <a:gd name="connsiteY8" fmla="*/ 2224273 h 6858000"/>
              <a:gd name="connsiteX9" fmla="*/ 9383349 w 12192000"/>
              <a:gd name="connsiteY9" fmla="*/ 2241830 h 6858000"/>
              <a:gd name="connsiteX10" fmla="*/ 9349405 w 12192000"/>
              <a:gd name="connsiteY10" fmla="*/ 2261728 h 6858000"/>
              <a:gd name="connsiteX11" fmla="*/ 9314292 w 12192000"/>
              <a:gd name="connsiteY11" fmla="*/ 2282796 h 6858000"/>
              <a:gd name="connsiteX12" fmla="*/ 9279178 w 12192000"/>
              <a:gd name="connsiteY12" fmla="*/ 2301524 h 6858000"/>
              <a:gd name="connsiteX13" fmla="*/ 9244064 w 12192000"/>
              <a:gd name="connsiteY13" fmla="*/ 2320251 h 6858000"/>
              <a:gd name="connsiteX14" fmla="*/ 9208950 w 12192000"/>
              <a:gd name="connsiteY14" fmla="*/ 2334296 h 6858000"/>
              <a:gd name="connsiteX15" fmla="*/ 9172666 w 12192000"/>
              <a:gd name="connsiteY15" fmla="*/ 2343660 h 6858000"/>
              <a:gd name="connsiteX16" fmla="*/ 9136382 w 12192000"/>
              <a:gd name="connsiteY16" fmla="*/ 2348342 h 6858000"/>
              <a:gd name="connsiteX17" fmla="*/ 9097757 w 12192000"/>
              <a:gd name="connsiteY17" fmla="*/ 2348342 h 6858000"/>
              <a:gd name="connsiteX18" fmla="*/ 9057961 w 12192000"/>
              <a:gd name="connsiteY18" fmla="*/ 2346001 h 6858000"/>
              <a:gd name="connsiteX19" fmla="*/ 9018166 w 12192000"/>
              <a:gd name="connsiteY19" fmla="*/ 2341319 h 6858000"/>
              <a:gd name="connsiteX20" fmla="*/ 8978370 w 12192000"/>
              <a:gd name="connsiteY20" fmla="*/ 2335467 h 6858000"/>
              <a:gd name="connsiteX21" fmla="*/ 8938575 w 12192000"/>
              <a:gd name="connsiteY21" fmla="*/ 2330785 h 6858000"/>
              <a:gd name="connsiteX22" fmla="*/ 8898779 w 12192000"/>
              <a:gd name="connsiteY22" fmla="*/ 2327274 h 6858000"/>
              <a:gd name="connsiteX23" fmla="*/ 8861324 w 12192000"/>
              <a:gd name="connsiteY23" fmla="*/ 2328444 h 6858000"/>
              <a:gd name="connsiteX24" fmla="*/ 8825040 w 12192000"/>
              <a:gd name="connsiteY24" fmla="*/ 2333126 h 6858000"/>
              <a:gd name="connsiteX25" fmla="*/ 8789926 w 12192000"/>
              <a:gd name="connsiteY25" fmla="*/ 2343660 h 6858000"/>
              <a:gd name="connsiteX26" fmla="*/ 8760665 w 12192000"/>
              <a:gd name="connsiteY26" fmla="*/ 2358876 h 6858000"/>
              <a:gd name="connsiteX27" fmla="*/ 8732574 w 12192000"/>
              <a:gd name="connsiteY27" fmla="*/ 2378774 h 6858000"/>
              <a:gd name="connsiteX28" fmla="*/ 8707994 w 12192000"/>
              <a:gd name="connsiteY28" fmla="*/ 2402183 h 6858000"/>
              <a:gd name="connsiteX29" fmla="*/ 8683415 w 12192000"/>
              <a:gd name="connsiteY29" fmla="*/ 2429103 h 6858000"/>
              <a:gd name="connsiteX30" fmla="*/ 8661176 w 12192000"/>
              <a:gd name="connsiteY30" fmla="*/ 2457194 h 6858000"/>
              <a:gd name="connsiteX31" fmla="*/ 8638937 w 12192000"/>
              <a:gd name="connsiteY31" fmla="*/ 2486456 h 6858000"/>
              <a:gd name="connsiteX32" fmla="*/ 8616699 w 12192000"/>
              <a:gd name="connsiteY32" fmla="*/ 2515717 h 6858000"/>
              <a:gd name="connsiteX33" fmla="*/ 8594460 w 12192000"/>
              <a:gd name="connsiteY33" fmla="*/ 2543808 h 6858000"/>
              <a:gd name="connsiteX34" fmla="*/ 8571051 w 12192000"/>
              <a:gd name="connsiteY34" fmla="*/ 2570729 h 6858000"/>
              <a:gd name="connsiteX35" fmla="*/ 8544130 w 12192000"/>
              <a:gd name="connsiteY35" fmla="*/ 2594138 h 6858000"/>
              <a:gd name="connsiteX36" fmla="*/ 8518380 w 12192000"/>
              <a:gd name="connsiteY36" fmla="*/ 2615206 h 6858000"/>
              <a:gd name="connsiteX37" fmla="*/ 8489119 w 12192000"/>
              <a:gd name="connsiteY37" fmla="*/ 2631593 h 6858000"/>
              <a:gd name="connsiteX38" fmla="*/ 8457516 w 12192000"/>
              <a:gd name="connsiteY38" fmla="*/ 2645638 h 6858000"/>
              <a:gd name="connsiteX39" fmla="*/ 8423573 w 12192000"/>
              <a:gd name="connsiteY39" fmla="*/ 2657343 h 6858000"/>
              <a:gd name="connsiteX40" fmla="*/ 8388459 w 12192000"/>
              <a:gd name="connsiteY40" fmla="*/ 2667877 h 6858000"/>
              <a:gd name="connsiteX41" fmla="*/ 8353346 w 12192000"/>
              <a:gd name="connsiteY41" fmla="*/ 2677241 h 6858000"/>
              <a:gd name="connsiteX42" fmla="*/ 8317062 w 12192000"/>
              <a:gd name="connsiteY42" fmla="*/ 2686604 h 6858000"/>
              <a:gd name="connsiteX43" fmla="*/ 8283118 w 12192000"/>
              <a:gd name="connsiteY43" fmla="*/ 2697138 h 6858000"/>
              <a:gd name="connsiteX44" fmla="*/ 8249175 w 12192000"/>
              <a:gd name="connsiteY44" fmla="*/ 2708843 h 6858000"/>
              <a:gd name="connsiteX45" fmla="*/ 8217573 w 12192000"/>
              <a:gd name="connsiteY45" fmla="*/ 2722888 h 6858000"/>
              <a:gd name="connsiteX46" fmla="*/ 8189482 w 12192000"/>
              <a:gd name="connsiteY46" fmla="*/ 2740445 h 6858000"/>
              <a:gd name="connsiteX47" fmla="*/ 8163732 w 12192000"/>
              <a:gd name="connsiteY47" fmla="*/ 2761514 h 6858000"/>
              <a:gd name="connsiteX48" fmla="*/ 8142663 w 12192000"/>
              <a:gd name="connsiteY48" fmla="*/ 2787264 h 6858000"/>
              <a:gd name="connsiteX49" fmla="*/ 8125106 w 12192000"/>
              <a:gd name="connsiteY49" fmla="*/ 2815355 h 6858000"/>
              <a:gd name="connsiteX50" fmla="*/ 8111061 w 12192000"/>
              <a:gd name="connsiteY50" fmla="*/ 2846957 h 6858000"/>
              <a:gd name="connsiteX51" fmla="*/ 8099356 w 12192000"/>
              <a:gd name="connsiteY51" fmla="*/ 2880900 h 6858000"/>
              <a:gd name="connsiteX52" fmla="*/ 8088822 w 12192000"/>
              <a:gd name="connsiteY52" fmla="*/ 2914844 h 6858000"/>
              <a:gd name="connsiteX53" fmla="*/ 8079459 w 12192000"/>
              <a:gd name="connsiteY53" fmla="*/ 2951128 h 6858000"/>
              <a:gd name="connsiteX54" fmla="*/ 8070095 w 12192000"/>
              <a:gd name="connsiteY54" fmla="*/ 2986242 h 6858000"/>
              <a:gd name="connsiteX55" fmla="*/ 8059561 w 12192000"/>
              <a:gd name="connsiteY55" fmla="*/ 3021355 h 6858000"/>
              <a:gd name="connsiteX56" fmla="*/ 8047856 w 12192000"/>
              <a:gd name="connsiteY56" fmla="*/ 3055299 h 6858000"/>
              <a:gd name="connsiteX57" fmla="*/ 8033811 w 12192000"/>
              <a:gd name="connsiteY57" fmla="*/ 3086901 h 6858000"/>
              <a:gd name="connsiteX58" fmla="*/ 8017424 w 12192000"/>
              <a:gd name="connsiteY58" fmla="*/ 3116162 h 6858000"/>
              <a:gd name="connsiteX59" fmla="*/ 7996356 w 12192000"/>
              <a:gd name="connsiteY59" fmla="*/ 3141913 h 6858000"/>
              <a:gd name="connsiteX60" fmla="*/ 7972947 w 12192000"/>
              <a:gd name="connsiteY60" fmla="*/ 3168833 h 6858000"/>
              <a:gd name="connsiteX61" fmla="*/ 7946026 w 12192000"/>
              <a:gd name="connsiteY61" fmla="*/ 3192242 h 6858000"/>
              <a:gd name="connsiteX62" fmla="*/ 7916765 w 12192000"/>
              <a:gd name="connsiteY62" fmla="*/ 3214481 h 6858000"/>
              <a:gd name="connsiteX63" fmla="*/ 7887503 w 12192000"/>
              <a:gd name="connsiteY63" fmla="*/ 3236720 h 6858000"/>
              <a:gd name="connsiteX64" fmla="*/ 7858242 w 12192000"/>
              <a:gd name="connsiteY64" fmla="*/ 3258958 h 6858000"/>
              <a:gd name="connsiteX65" fmla="*/ 7830151 w 12192000"/>
              <a:gd name="connsiteY65" fmla="*/ 3281197 h 6858000"/>
              <a:gd name="connsiteX66" fmla="*/ 7803230 w 12192000"/>
              <a:gd name="connsiteY66" fmla="*/ 3305777 h 6858000"/>
              <a:gd name="connsiteX67" fmla="*/ 7779821 w 12192000"/>
              <a:gd name="connsiteY67" fmla="*/ 3330356 h 6858000"/>
              <a:gd name="connsiteX68" fmla="*/ 7759923 w 12192000"/>
              <a:gd name="connsiteY68" fmla="*/ 3358447 h 6858000"/>
              <a:gd name="connsiteX69" fmla="*/ 7744708 w 12192000"/>
              <a:gd name="connsiteY69" fmla="*/ 3387709 h 6858000"/>
              <a:gd name="connsiteX70" fmla="*/ 7734173 w 12192000"/>
              <a:gd name="connsiteY70" fmla="*/ 3422822 h 6858000"/>
              <a:gd name="connsiteX71" fmla="*/ 7729492 w 12192000"/>
              <a:gd name="connsiteY71" fmla="*/ 3459107 h 6858000"/>
              <a:gd name="connsiteX72" fmla="*/ 7728321 w 12192000"/>
              <a:gd name="connsiteY72" fmla="*/ 3496561 h 6858000"/>
              <a:gd name="connsiteX73" fmla="*/ 7731832 w 12192000"/>
              <a:gd name="connsiteY73" fmla="*/ 3536357 h 6858000"/>
              <a:gd name="connsiteX74" fmla="*/ 7736514 w 12192000"/>
              <a:gd name="connsiteY74" fmla="*/ 3576152 h 6858000"/>
              <a:gd name="connsiteX75" fmla="*/ 7742367 w 12192000"/>
              <a:gd name="connsiteY75" fmla="*/ 3615948 h 6858000"/>
              <a:gd name="connsiteX76" fmla="*/ 7747048 w 12192000"/>
              <a:gd name="connsiteY76" fmla="*/ 3655744 h 6858000"/>
              <a:gd name="connsiteX77" fmla="*/ 7749389 w 12192000"/>
              <a:gd name="connsiteY77" fmla="*/ 3695539 h 6858000"/>
              <a:gd name="connsiteX78" fmla="*/ 7749389 w 12192000"/>
              <a:gd name="connsiteY78" fmla="*/ 3734164 h 6858000"/>
              <a:gd name="connsiteX79" fmla="*/ 7744708 w 12192000"/>
              <a:gd name="connsiteY79" fmla="*/ 3770449 h 6858000"/>
              <a:gd name="connsiteX80" fmla="*/ 7735344 w 12192000"/>
              <a:gd name="connsiteY80" fmla="*/ 3806733 h 6858000"/>
              <a:gd name="connsiteX81" fmla="*/ 7721298 w 12192000"/>
              <a:gd name="connsiteY81" fmla="*/ 3840676 h 6858000"/>
              <a:gd name="connsiteX82" fmla="*/ 7703741 w 12192000"/>
              <a:gd name="connsiteY82" fmla="*/ 3875790 h 6858000"/>
              <a:gd name="connsiteX83" fmla="*/ 7683844 w 12192000"/>
              <a:gd name="connsiteY83" fmla="*/ 3910903 h 6858000"/>
              <a:gd name="connsiteX84" fmla="*/ 7662775 w 12192000"/>
              <a:gd name="connsiteY84" fmla="*/ 3946017 h 6858000"/>
              <a:gd name="connsiteX85" fmla="*/ 7642878 w 12192000"/>
              <a:gd name="connsiteY85" fmla="*/ 3979961 h 6858000"/>
              <a:gd name="connsiteX86" fmla="*/ 7625321 w 12192000"/>
              <a:gd name="connsiteY86" fmla="*/ 4016245 h 6858000"/>
              <a:gd name="connsiteX87" fmla="*/ 7611275 w 12192000"/>
              <a:gd name="connsiteY87" fmla="*/ 4051358 h 6858000"/>
              <a:gd name="connsiteX88" fmla="*/ 7601912 w 12192000"/>
              <a:gd name="connsiteY88" fmla="*/ 4087643 h 6858000"/>
              <a:gd name="connsiteX89" fmla="*/ 7598400 w 12192000"/>
              <a:gd name="connsiteY89" fmla="*/ 4125097 h 6858000"/>
              <a:gd name="connsiteX90" fmla="*/ 7601912 w 12192000"/>
              <a:gd name="connsiteY90" fmla="*/ 4162552 h 6858000"/>
              <a:gd name="connsiteX91" fmla="*/ 7611275 w 12192000"/>
              <a:gd name="connsiteY91" fmla="*/ 4198836 h 6858000"/>
              <a:gd name="connsiteX92" fmla="*/ 7625321 w 12192000"/>
              <a:gd name="connsiteY92" fmla="*/ 4233950 h 6858000"/>
              <a:gd name="connsiteX93" fmla="*/ 7642878 w 12192000"/>
              <a:gd name="connsiteY93" fmla="*/ 4270234 h 6858000"/>
              <a:gd name="connsiteX94" fmla="*/ 7662775 w 12192000"/>
              <a:gd name="connsiteY94" fmla="*/ 4304177 h 6858000"/>
              <a:gd name="connsiteX95" fmla="*/ 7683844 w 12192000"/>
              <a:gd name="connsiteY95" fmla="*/ 4339291 h 6858000"/>
              <a:gd name="connsiteX96" fmla="*/ 7703741 w 12192000"/>
              <a:gd name="connsiteY96" fmla="*/ 4374405 h 6858000"/>
              <a:gd name="connsiteX97" fmla="*/ 7721298 w 12192000"/>
              <a:gd name="connsiteY97" fmla="*/ 4409519 h 6858000"/>
              <a:gd name="connsiteX98" fmla="*/ 7735344 w 12192000"/>
              <a:gd name="connsiteY98" fmla="*/ 4443462 h 6858000"/>
              <a:gd name="connsiteX99" fmla="*/ 7744708 w 12192000"/>
              <a:gd name="connsiteY99" fmla="*/ 4479746 h 6858000"/>
              <a:gd name="connsiteX100" fmla="*/ 7749389 w 12192000"/>
              <a:gd name="connsiteY100" fmla="*/ 4516030 h 6858000"/>
              <a:gd name="connsiteX101" fmla="*/ 7749389 w 12192000"/>
              <a:gd name="connsiteY101" fmla="*/ 4554655 h 6858000"/>
              <a:gd name="connsiteX102" fmla="*/ 7747048 w 12192000"/>
              <a:gd name="connsiteY102" fmla="*/ 4594451 h 6858000"/>
              <a:gd name="connsiteX103" fmla="*/ 7742367 w 12192000"/>
              <a:gd name="connsiteY103" fmla="*/ 4634247 h 6858000"/>
              <a:gd name="connsiteX104" fmla="*/ 7736514 w 12192000"/>
              <a:gd name="connsiteY104" fmla="*/ 4674042 h 6858000"/>
              <a:gd name="connsiteX105" fmla="*/ 7731832 w 12192000"/>
              <a:gd name="connsiteY105" fmla="*/ 4713838 h 6858000"/>
              <a:gd name="connsiteX106" fmla="*/ 7728321 w 12192000"/>
              <a:gd name="connsiteY106" fmla="*/ 4753633 h 6858000"/>
              <a:gd name="connsiteX107" fmla="*/ 7729492 w 12192000"/>
              <a:gd name="connsiteY107" fmla="*/ 4791088 h 6858000"/>
              <a:gd name="connsiteX108" fmla="*/ 7734173 w 12192000"/>
              <a:gd name="connsiteY108" fmla="*/ 4827372 h 6858000"/>
              <a:gd name="connsiteX109" fmla="*/ 7744708 w 12192000"/>
              <a:gd name="connsiteY109" fmla="*/ 4862486 h 6858000"/>
              <a:gd name="connsiteX110" fmla="*/ 7759923 w 12192000"/>
              <a:gd name="connsiteY110" fmla="*/ 4891747 h 6858000"/>
              <a:gd name="connsiteX111" fmla="*/ 7779821 w 12192000"/>
              <a:gd name="connsiteY111" fmla="*/ 4919838 h 6858000"/>
              <a:gd name="connsiteX112" fmla="*/ 7803230 w 12192000"/>
              <a:gd name="connsiteY112" fmla="*/ 4944418 h 6858000"/>
              <a:gd name="connsiteX113" fmla="*/ 7830151 w 12192000"/>
              <a:gd name="connsiteY113" fmla="*/ 4968998 h 6858000"/>
              <a:gd name="connsiteX114" fmla="*/ 7858242 w 12192000"/>
              <a:gd name="connsiteY114" fmla="*/ 4991236 h 6858000"/>
              <a:gd name="connsiteX115" fmla="*/ 7887503 w 12192000"/>
              <a:gd name="connsiteY115" fmla="*/ 5013475 h 6858000"/>
              <a:gd name="connsiteX116" fmla="*/ 7916765 w 12192000"/>
              <a:gd name="connsiteY116" fmla="*/ 5035714 h 6858000"/>
              <a:gd name="connsiteX117" fmla="*/ 7946026 w 12192000"/>
              <a:gd name="connsiteY117" fmla="*/ 5057952 h 6858000"/>
              <a:gd name="connsiteX118" fmla="*/ 7972947 w 12192000"/>
              <a:gd name="connsiteY118" fmla="*/ 5081362 h 6858000"/>
              <a:gd name="connsiteX119" fmla="*/ 7996356 w 12192000"/>
              <a:gd name="connsiteY119" fmla="*/ 5108282 h 6858000"/>
              <a:gd name="connsiteX120" fmla="*/ 8017424 w 12192000"/>
              <a:gd name="connsiteY120" fmla="*/ 5134032 h 6858000"/>
              <a:gd name="connsiteX121" fmla="*/ 8033811 w 12192000"/>
              <a:gd name="connsiteY121" fmla="*/ 5163294 h 6858000"/>
              <a:gd name="connsiteX122" fmla="*/ 8047856 w 12192000"/>
              <a:gd name="connsiteY122" fmla="*/ 5194896 h 6858000"/>
              <a:gd name="connsiteX123" fmla="*/ 8059561 w 12192000"/>
              <a:gd name="connsiteY123" fmla="*/ 5228839 h 6858000"/>
              <a:gd name="connsiteX124" fmla="*/ 8070095 w 12192000"/>
              <a:gd name="connsiteY124" fmla="*/ 5263953 h 6858000"/>
              <a:gd name="connsiteX125" fmla="*/ 8079459 w 12192000"/>
              <a:gd name="connsiteY125" fmla="*/ 5299067 h 6858000"/>
              <a:gd name="connsiteX126" fmla="*/ 8088822 w 12192000"/>
              <a:gd name="connsiteY126" fmla="*/ 5335351 h 6858000"/>
              <a:gd name="connsiteX127" fmla="*/ 8099356 w 12192000"/>
              <a:gd name="connsiteY127" fmla="*/ 5369294 h 6858000"/>
              <a:gd name="connsiteX128" fmla="*/ 8111061 w 12192000"/>
              <a:gd name="connsiteY128" fmla="*/ 5403238 h 6858000"/>
              <a:gd name="connsiteX129" fmla="*/ 8125106 w 12192000"/>
              <a:gd name="connsiteY129" fmla="*/ 5434840 h 6858000"/>
              <a:gd name="connsiteX130" fmla="*/ 8142663 w 12192000"/>
              <a:gd name="connsiteY130" fmla="*/ 5462931 h 6858000"/>
              <a:gd name="connsiteX131" fmla="*/ 8163732 w 12192000"/>
              <a:gd name="connsiteY131" fmla="*/ 5488681 h 6858000"/>
              <a:gd name="connsiteX132" fmla="*/ 8189482 w 12192000"/>
              <a:gd name="connsiteY132" fmla="*/ 5509749 h 6858000"/>
              <a:gd name="connsiteX133" fmla="*/ 8217573 w 12192000"/>
              <a:gd name="connsiteY133" fmla="*/ 5527306 h 6858000"/>
              <a:gd name="connsiteX134" fmla="*/ 8249175 w 12192000"/>
              <a:gd name="connsiteY134" fmla="*/ 5541352 h 6858000"/>
              <a:gd name="connsiteX135" fmla="*/ 8283118 w 12192000"/>
              <a:gd name="connsiteY135" fmla="*/ 5553056 h 6858000"/>
              <a:gd name="connsiteX136" fmla="*/ 8317062 w 12192000"/>
              <a:gd name="connsiteY136" fmla="*/ 5563590 h 6858000"/>
              <a:gd name="connsiteX137" fmla="*/ 8353346 w 12192000"/>
              <a:gd name="connsiteY137" fmla="*/ 5572954 h 6858000"/>
              <a:gd name="connsiteX138" fmla="*/ 8388459 w 12192000"/>
              <a:gd name="connsiteY138" fmla="*/ 5582318 h 6858000"/>
              <a:gd name="connsiteX139" fmla="*/ 8423573 w 12192000"/>
              <a:gd name="connsiteY139" fmla="*/ 5592852 h 6858000"/>
              <a:gd name="connsiteX140" fmla="*/ 8457516 w 12192000"/>
              <a:gd name="connsiteY140" fmla="*/ 5604556 h 6858000"/>
              <a:gd name="connsiteX141" fmla="*/ 8489119 w 12192000"/>
              <a:gd name="connsiteY141" fmla="*/ 5618602 h 6858000"/>
              <a:gd name="connsiteX142" fmla="*/ 8518380 w 12192000"/>
              <a:gd name="connsiteY142" fmla="*/ 5634988 h 6858000"/>
              <a:gd name="connsiteX143" fmla="*/ 8544130 w 12192000"/>
              <a:gd name="connsiteY143" fmla="*/ 5656057 h 6858000"/>
              <a:gd name="connsiteX144" fmla="*/ 8571051 w 12192000"/>
              <a:gd name="connsiteY144" fmla="*/ 5679466 h 6858000"/>
              <a:gd name="connsiteX145" fmla="*/ 8594460 w 12192000"/>
              <a:gd name="connsiteY145" fmla="*/ 5706386 h 6858000"/>
              <a:gd name="connsiteX146" fmla="*/ 8616699 w 12192000"/>
              <a:gd name="connsiteY146" fmla="*/ 5734477 h 6858000"/>
              <a:gd name="connsiteX147" fmla="*/ 8638937 w 12192000"/>
              <a:gd name="connsiteY147" fmla="*/ 5763739 h 6858000"/>
              <a:gd name="connsiteX148" fmla="*/ 8661176 w 12192000"/>
              <a:gd name="connsiteY148" fmla="*/ 5793000 h 6858000"/>
              <a:gd name="connsiteX149" fmla="*/ 8683415 w 12192000"/>
              <a:gd name="connsiteY149" fmla="*/ 5821091 h 6858000"/>
              <a:gd name="connsiteX150" fmla="*/ 8707994 w 12192000"/>
              <a:gd name="connsiteY150" fmla="*/ 5848012 h 6858000"/>
              <a:gd name="connsiteX151" fmla="*/ 8732574 w 12192000"/>
              <a:gd name="connsiteY151" fmla="*/ 5871421 h 6858000"/>
              <a:gd name="connsiteX152" fmla="*/ 8760665 w 12192000"/>
              <a:gd name="connsiteY152" fmla="*/ 5891319 h 6858000"/>
              <a:gd name="connsiteX153" fmla="*/ 8789926 w 12192000"/>
              <a:gd name="connsiteY153" fmla="*/ 5906535 h 6858000"/>
              <a:gd name="connsiteX154" fmla="*/ 8825040 w 12192000"/>
              <a:gd name="connsiteY154" fmla="*/ 5917069 h 6858000"/>
              <a:gd name="connsiteX155" fmla="*/ 8861324 w 12192000"/>
              <a:gd name="connsiteY155" fmla="*/ 5921751 h 6858000"/>
              <a:gd name="connsiteX156" fmla="*/ 8898779 w 12192000"/>
              <a:gd name="connsiteY156" fmla="*/ 5922921 h 6858000"/>
              <a:gd name="connsiteX157" fmla="*/ 8938575 w 12192000"/>
              <a:gd name="connsiteY157" fmla="*/ 5919410 h 6858000"/>
              <a:gd name="connsiteX158" fmla="*/ 8978370 w 12192000"/>
              <a:gd name="connsiteY158" fmla="*/ 5914728 h 6858000"/>
              <a:gd name="connsiteX159" fmla="*/ 9018166 w 12192000"/>
              <a:gd name="connsiteY159" fmla="*/ 5908876 h 6858000"/>
              <a:gd name="connsiteX160" fmla="*/ 9057961 w 12192000"/>
              <a:gd name="connsiteY160" fmla="*/ 5904194 h 6858000"/>
              <a:gd name="connsiteX161" fmla="*/ 9097757 w 12192000"/>
              <a:gd name="connsiteY161" fmla="*/ 5901853 h 6858000"/>
              <a:gd name="connsiteX162" fmla="*/ 9136382 w 12192000"/>
              <a:gd name="connsiteY162" fmla="*/ 5901853 h 6858000"/>
              <a:gd name="connsiteX163" fmla="*/ 9172666 w 12192000"/>
              <a:gd name="connsiteY163" fmla="*/ 5906535 h 6858000"/>
              <a:gd name="connsiteX164" fmla="*/ 9208950 w 12192000"/>
              <a:gd name="connsiteY164" fmla="*/ 5915898 h 6858000"/>
              <a:gd name="connsiteX165" fmla="*/ 9244064 w 12192000"/>
              <a:gd name="connsiteY165" fmla="*/ 5929944 h 6858000"/>
              <a:gd name="connsiteX166" fmla="*/ 9279178 w 12192000"/>
              <a:gd name="connsiteY166" fmla="*/ 5948671 h 6858000"/>
              <a:gd name="connsiteX167" fmla="*/ 9314292 w 12192000"/>
              <a:gd name="connsiteY167" fmla="*/ 5967398 h 6858000"/>
              <a:gd name="connsiteX168" fmla="*/ 9349405 w 12192000"/>
              <a:gd name="connsiteY168" fmla="*/ 5988467 h 6858000"/>
              <a:gd name="connsiteX169" fmla="*/ 9383349 w 12192000"/>
              <a:gd name="connsiteY169" fmla="*/ 6008364 h 6858000"/>
              <a:gd name="connsiteX170" fmla="*/ 9419633 w 12192000"/>
              <a:gd name="connsiteY170" fmla="*/ 6025921 h 6858000"/>
              <a:gd name="connsiteX171" fmla="*/ 9454747 w 12192000"/>
              <a:gd name="connsiteY171" fmla="*/ 6039967 h 6858000"/>
              <a:gd name="connsiteX172" fmla="*/ 9491031 w 12192000"/>
              <a:gd name="connsiteY172" fmla="*/ 6049331 h 6858000"/>
              <a:gd name="connsiteX173" fmla="*/ 9528486 w 12192000"/>
              <a:gd name="connsiteY173" fmla="*/ 6052842 h 6858000"/>
              <a:gd name="connsiteX174" fmla="*/ 9565940 w 12192000"/>
              <a:gd name="connsiteY174" fmla="*/ 6049331 h 6858000"/>
              <a:gd name="connsiteX175" fmla="*/ 9602224 w 12192000"/>
              <a:gd name="connsiteY175" fmla="*/ 6039967 h 6858000"/>
              <a:gd name="connsiteX176" fmla="*/ 9637338 w 12192000"/>
              <a:gd name="connsiteY176" fmla="*/ 6025921 h 6858000"/>
              <a:gd name="connsiteX177" fmla="*/ 9673622 w 12192000"/>
              <a:gd name="connsiteY177" fmla="*/ 6008364 h 6858000"/>
              <a:gd name="connsiteX178" fmla="*/ 9707566 w 12192000"/>
              <a:gd name="connsiteY178" fmla="*/ 5988467 h 6858000"/>
              <a:gd name="connsiteX179" fmla="*/ 9742679 w 12192000"/>
              <a:gd name="connsiteY179" fmla="*/ 5967398 h 6858000"/>
              <a:gd name="connsiteX180" fmla="*/ 9777793 w 12192000"/>
              <a:gd name="connsiteY180" fmla="*/ 5948671 h 6858000"/>
              <a:gd name="connsiteX181" fmla="*/ 9812907 w 12192000"/>
              <a:gd name="connsiteY181" fmla="*/ 5929944 h 6858000"/>
              <a:gd name="connsiteX182" fmla="*/ 9846850 w 12192000"/>
              <a:gd name="connsiteY182" fmla="*/ 5915898 h 6858000"/>
              <a:gd name="connsiteX183" fmla="*/ 9884305 w 12192000"/>
              <a:gd name="connsiteY183" fmla="*/ 5906535 h 6858000"/>
              <a:gd name="connsiteX184" fmla="*/ 9920589 w 12192000"/>
              <a:gd name="connsiteY184" fmla="*/ 5901853 h 6858000"/>
              <a:gd name="connsiteX185" fmla="*/ 9959214 w 12192000"/>
              <a:gd name="connsiteY185" fmla="*/ 5901853 h 6858000"/>
              <a:gd name="connsiteX186" fmla="*/ 9999010 w 12192000"/>
              <a:gd name="connsiteY186" fmla="*/ 5904194 h 6858000"/>
              <a:gd name="connsiteX187" fmla="*/ 10038805 w 12192000"/>
              <a:gd name="connsiteY187" fmla="*/ 5908876 h 6858000"/>
              <a:gd name="connsiteX188" fmla="*/ 10078601 w 12192000"/>
              <a:gd name="connsiteY188" fmla="*/ 5914728 h 6858000"/>
              <a:gd name="connsiteX189" fmla="*/ 10118396 w 12192000"/>
              <a:gd name="connsiteY189" fmla="*/ 5919410 h 6858000"/>
              <a:gd name="connsiteX190" fmla="*/ 10158192 w 12192000"/>
              <a:gd name="connsiteY190" fmla="*/ 5922921 h 6858000"/>
              <a:gd name="connsiteX191" fmla="*/ 10195647 w 12192000"/>
              <a:gd name="connsiteY191" fmla="*/ 5921751 h 6858000"/>
              <a:gd name="connsiteX192" fmla="*/ 10231931 w 12192000"/>
              <a:gd name="connsiteY192" fmla="*/ 5917069 h 6858000"/>
              <a:gd name="connsiteX193" fmla="*/ 10267044 w 12192000"/>
              <a:gd name="connsiteY193" fmla="*/ 5906535 h 6858000"/>
              <a:gd name="connsiteX194" fmla="*/ 10296306 w 12192000"/>
              <a:gd name="connsiteY194" fmla="*/ 5891319 h 6858000"/>
              <a:gd name="connsiteX195" fmla="*/ 10324397 w 12192000"/>
              <a:gd name="connsiteY195" fmla="*/ 5871421 h 6858000"/>
              <a:gd name="connsiteX196" fmla="*/ 10348977 w 12192000"/>
              <a:gd name="connsiteY196" fmla="*/ 5848012 h 6858000"/>
              <a:gd name="connsiteX197" fmla="*/ 10373556 w 12192000"/>
              <a:gd name="connsiteY197" fmla="*/ 5821091 h 6858000"/>
              <a:gd name="connsiteX198" fmla="*/ 10395795 w 12192000"/>
              <a:gd name="connsiteY198" fmla="*/ 5793000 h 6858000"/>
              <a:gd name="connsiteX199" fmla="*/ 10418034 w 12192000"/>
              <a:gd name="connsiteY199" fmla="*/ 5763739 h 6858000"/>
              <a:gd name="connsiteX200" fmla="*/ 10440272 w 12192000"/>
              <a:gd name="connsiteY200" fmla="*/ 5734477 h 6858000"/>
              <a:gd name="connsiteX201" fmla="*/ 10462511 w 12192000"/>
              <a:gd name="connsiteY201" fmla="*/ 5706386 h 6858000"/>
              <a:gd name="connsiteX202" fmla="*/ 10485920 w 12192000"/>
              <a:gd name="connsiteY202" fmla="*/ 5679466 h 6858000"/>
              <a:gd name="connsiteX203" fmla="*/ 10512841 w 12192000"/>
              <a:gd name="connsiteY203" fmla="*/ 5656057 h 6858000"/>
              <a:gd name="connsiteX204" fmla="*/ 10538591 w 12192000"/>
              <a:gd name="connsiteY204" fmla="*/ 5634988 h 6858000"/>
              <a:gd name="connsiteX205" fmla="*/ 10567852 w 12192000"/>
              <a:gd name="connsiteY205" fmla="*/ 5618602 h 6858000"/>
              <a:gd name="connsiteX206" fmla="*/ 10599455 w 12192000"/>
              <a:gd name="connsiteY206" fmla="*/ 5604556 h 6858000"/>
              <a:gd name="connsiteX207" fmla="*/ 10633398 w 12192000"/>
              <a:gd name="connsiteY207" fmla="*/ 5592852 h 6858000"/>
              <a:gd name="connsiteX208" fmla="*/ 10668512 w 12192000"/>
              <a:gd name="connsiteY208" fmla="*/ 5582318 h 6858000"/>
              <a:gd name="connsiteX209" fmla="*/ 10703626 w 12192000"/>
              <a:gd name="connsiteY209" fmla="*/ 5572954 h 6858000"/>
              <a:gd name="connsiteX210" fmla="*/ 10739910 w 12192000"/>
              <a:gd name="connsiteY210" fmla="*/ 5563590 h 6858000"/>
              <a:gd name="connsiteX211" fmla="*/ 10773853 w 12192000"/>
              <a:gd name="connsiteY211" fmla="*/ 5553056 h 6858000"/>
              <a:gd name="connsiteX212" fmla="*/ 10807796 w 12192000"/>
              <a:gd name="connsiteY212" fmla="*/ 5541352 h 6858000"/>
              <a:gd name="connsiteX213" fmla="*/ 10839399 w 12192000"/>
              <a:gd name="connsiteY213" fmla="*/ 5527306 h 6858000"/>
              <a:gd name="connsiteX214" fmla="*/ 10867490 w 12192000"/>
              <a:gd name="connsiteY214" fmla="*/ 5509749 h 6858000"/>
              <a:gd name="connsiteX215" fmla="*/ 10893240 w 12192000"/>
              <a:gd name="connsiteY215" fmla="*/ 5488681 h 6858000"/>
              <a:gd name="connsiteX216" fmla="*/ 10914308 w 12192000"/>
              <a:gd name="connsiteY216" fmla="*/ 5462931 h 6858000"/>
              <a:gd name="connsiteX217" fmla="*/ 10931865 w 12192000"/>
              <a:gd name="connsiteY217" fmla="*/ 5434840 h 6858000"/>
              <a:gd name="connsiteX218" fmla="*/ 10945910 w 12192000"/>
              <a:gd name="connsiteY218" fmla="*/ 5403238 h 6858000"/>
              <a:gd name="connsiteX219" fmla="*/ 10957615 w 12192000"/>
              <a:gd name="connsiteY219" fmla="*/ 5369294 h 6858000"/>
              <a:gd name="connsiteX220" fmla="*/ 10968149 w 12192000"/>
              <a:gd name="connsiteY220" fmla="*/ 5335351 h 6858000"/>
              <a:gd name="connsiteX221" fmla="*/ 10977513 w 12192000"/>
              <a:gd name="connsiteY221" fmla="*/ 5299067 h 6858000"/>
              <a:gd name="connsiteX222" fmla="*/ 10986876 w 12192000"/>
              <a:gd name="connsiteY222" fmla="*/ 5263953 h 6858000"/>
              <a:gd name="connsiteX223" fmla="*/ 10997410 w 12192000"/>
              <a:gd name="connsiteY223" fmla="*/ 5228839 h 6858000"/>
              <a:gd name="connsiteX224" fmla="*/ 11009115 w 12192000"/>
              <a:gd name="connsiteY224" fmla="*/ 5194896 h 6858000"/>
              <a:gd name="connsiteX225" fmla="*/ 11023160 w 12192000"/>
              <a:gd name="connsiteY225" fmla="*/ 5163294 h 6858000"/>
              <a:gd name="connsiteX226" fmla="*/ 11039547 w 12192000"/>
              <a:gd name="connsiteY226" fmla="*/ 5134032 h 6858000"/>
              <a:gd name="connsiteX227" fmla="*/ 11060615 w 12192000"/>
              <a:gd name="connsiteY227" fmla="*/ 5108282 h 6858000"/>
              <a:gd name="connsiteX228" fmla="*/ 11084024 w 12192000"/>
              <a:gd name="connsiteY228" fmla="*/ 5081362 h 6858000"/>
              <a:gd name="connsiteX229" fmla="*/ 11110945 w 12192000"/>
              <a:gd name="connsiteY229" fmla="*/ 5057952 h 6858000"/>
              <a:gd name="connsiteX230" fmla="*/ 11139036 w 12192000"/>
              <a:gd name="connsiteY230" fmla="*/ 5035714 h 6858000"/>
              <a:gd name="connsiteX231" fmla="*/ 11169468 w 12192000"/>
              <a:gd name="connsiteY231" fmla="*/ 5013475 h 6858000"/>
              <a:gd name="connsiteX232" fmla="*/ 11198729 w 12192000"/>
              <a:gd name="connsiteY232" fmla="*/ 4991236 h 6858000"/>
              <a:gd name="connsiteX233" fmla="*/ 11226820 w 12192000"/>
              <a:gd name="connsiteY233" fmla="*/ 4968998 h 6858000"/>
              <a:gd name="connsiteX234" fmla="*/ 11253741 w 12192000"/>
              <a:gd name="connsiteY234" fmla="*/ 4944418 h 6858000"/>
              <a:gd name="connsiteX235" fmla="*/ 11277150 w 12192000"/>
              <a:gd name="connsiteY235" fmla="*/ 4919838 h 6858000"/>
              <a:gd name="connsiteX236" fmla="*/ 11297048 w 12192000"/>
              <a:gd name="connsiteY236" fmla="*/ 4891747 h 6858000"/>
              <a:gd name="connsiteX237" fmla="*/ 11312264 w 12192000"/>
              <a:gd name="connsiteY237" fmla="*/ 4862486 h 6858000"/>
              <a:gd name="connsiteX238" fmla="*/ 11322798 w 12192000"/>
              <a:gd name="connsiteY238" fmla="*/ 4827372 h 6858000"/>
              <a:gd name="connsiteX239" fmla="*/ 11327480 w 12192000"/>
              <a:gd name="connsiteY239" fmla="*/ 4791088 h 6858000"/>
              <a:gd name="connsiteX240" fmla="*/ 11328650 w 12192000"/>
              <a:gd name="connsiteY240" fmla="*/ 4753633 h 6858000"/>
              <a:gd name="connsiteX241" fmla="*/ 11325139 w 12192000"/>
              <a:gd name="connsiteY241" fmla="*/ 4713838 h 6858000"/>
              <a:gd name="connsiteX242" fmla="*/ 11320457 w 12192000"/>
              <a:gd name="connsiteY242" fmla="*/ 4674042 h 6858000"/>
              <a:gd name="connsiteX243" fmla="*/ 11314605 w 12192000"/>
              <a:gd name="connsiteY243" fmla="*/ 4634247 h 6858000"/>
              <a:gd name="connsiteX244" fmla="*/ 11309923 w 12192000"/>
              <a:gd name="connsiteY244" fmla="*/ 4594451 h 6858000"/>
              <a:gd name="connsiteX245" fmla="*/ 11307582 w 12192000"/>
              <a:gd name="connsiteY245" fmla="*/ 4554655 h 6858000"/>
              <a:gd name="connsiteX246" fmla="*/ 11307582 w 12192000"/>
              <a:gd name="connsiteY246" fmla="*/ 4516030 h 6858000"/>
              <a:gd name="connsiteX247" fmla="*/ 11312264 w 12192000"/>
              <a:gd name="connsiteY247" fmla="*/ 4479746 h 6858000"/>
              <a:gd name="connsiteX248" fmla="*/ 11321628 w 12192000"/>
              <a:gd name="connsiteY248" fmla="*/ 4443462 h 6858000"/>
              <a:gd name="connsiteX249" fmla="*/ 11335673 w 12192000"/>
              <a:gd name="connsiteY249" fmla="*/ 4409519 h 6858000"/>
              <a:gd name="connsiteX250" fmla="*/ 11354400 w 12192000"/>
              <a:gd name="connsiteY250" fmla="*/ 4374405 h 6858000"/>
              <a:gd name="connsiteX251" fmla="*/ 11373128 w 12192000"/>
              <a:gd name="connsiteY251" fmla="*/ 4339291 h 6858000"/>
              <a:gd name="connsiteX252" fmla="*/ 11394196 w 12192000"/>
              <a:gd name="connsiteY252" fmla="*/ 4304177 h 6858000"/>
              <a:gd name="connsiteX253" fmla="*/ 11414094 w 12192000"/>
              <a:gd name="connsiteY253" fmla="*/ 4270234 h 6858000"/>
              <a:gd name="connsiteX254" fmla="*/ 11431650 w 12192000"/>
              <a:gd name="connsiteY254" fmla="*/ 4233950 h 6858000"/>
              <a:gd name="connsiteX255" fmla="*/ 11445696 w 12192000"/>
              <a:gd name="connsiteY255" fmla="*/ 4198836 h 6858000"/>
              <a:gd name="connsiteX256" fmla="*/ 11455060 w 12192000"/>
              <a:gd name="connsiteY256" fmla="*/ 4162552 h 6858000"/>
              <a:gd name="connsiteX257" fmla="*/ 11458571 w 12192000"/>
              <a:gd name="connsiteY257" fmla="*/ 4125097 h 6858000"/>
              <a:gd name="connsiteX258" fmla="*/ 11455060 w 12192000"/>
              <a:gd name="connsiteY258" fmla="*/ 4087643 h 6858000"/>
              <a:gd name="connsiteX259" fmla="*/ 11445696 w 12192000"/>
              <a:gd name="connsiteY259" fmla="*/ 4051358 h 6858000"/>
              <a:gd name="connsiteX260" fmla="*/ 11431650 w 12192000"/>
              <a:gd name="connsiteY260" fmla="*/ 4016245 h 6858000"/>
              <a:gd name="connsiteX261" fmla="*/ 11414094 w 12192000"/>
              <a:gd name="connsiteY261" fmla="*/ 3979961 h 6858000"/>
              <a:gd name="connsiteX262" fmla="*/ 11394196 w 12192000"/>
              <a:gd name="connsiteY262" fmla="*/ 3946017 h 6858000"/>
              <a:gd name="connsiteX263" fmla="*/ 11373128 w 12192000"/>
              <a:gd name="connsiteY263" fmla="*/ 3910903 h 6858000"/>
              <a:gd name="connsiteX264" fmla="*/ 11354400 w 12192000"/>
              <a:gd name="connsiteY264" fmla="*/ 3875790 h 6858000"/>
              <a:gd name="connsiteX265" fmla="*/ 11335673 w 12192000"/>
              <a:gd name="connsiteY265" fmla="*/ 3840676 h 6858000"/>
              <a:gd name="connsiteX266" fmla="*/ 11321628 w 12192000"/>
              <a:gd name="connsiteY266" fmla="*/ 3806733 h 6858000"/>
              <a:gd name="connsiteX267" fmla="*/ 11312264 w 12192000"/>
              <a:gd name="connsiteY267" fmla="*/ 3770449 h 6858000"/>
              <a:gd name="connsiteX268" fmla="*/ 11307582 w 12192000"/>
              <a:gd name="connsiteY268" fmla="*/ 3734164 h 6858000"/>
              <a:gd name="connsiteX269" fmla="*/ 11307582 w 12192000"/>
              <a:gd name="connsiteY269" fmla="*/ 3695539 h 6858000"/>
              <a:gd name="connsiteX270" fmla="*/ 11309923 w 12192000"/>
              <a:gd name="connsiteY270" fmla="*/ 3655744 h 6858000"/>
              <a:gd name="connsiteX271" fmla="*/ 11314605 w 12192000"/>
              <a:gd name="connsiteY271" fmla="*/ 3615948 h 6858000"/>
              <a:gd name="connsiteX272" fmla="*/ 11320457 w 12192000"/>
              <a:gd name="connsiteY272" fmla="*/ 3576152 h 6858000"/>
              <a:gd name="connsiteX273" fmla="*/ 11325139 w 12192000"/>
              <a:gd name="connsiteY273" fmla="*/ 3536357 h 6858000"/>
              <a:gd name="connsiteX274" fmla="*/ 11328650 w 12192000"/>
              <a:gd name="connsiteY274" fmla="*/ 3496561 h 6858000"/>
              <a:gd name="connsiteX275" fmla="*/ 11327480 w 12192000"/>
              <a:gd name="connsiteY275" fmla="*/ 3459107 h 6858000"/>
              <a:gd name="connsiteX276" fmla="*/ 11322798 w 12192000"/>
              <a:gd name="connsiteY276" fmla="*/ 3422822 h 6858000"/>
              <a:gd name="connsiteX277" fmla="*/ 11312264 w 12192000"/>
              <a:gd name="connsiteY277" fmla="*/ 3387709 h 6858000"/>
              <a:gd name="connsiteX278" fmla="*/ 11297048 w 12192000"/>
              <a:gd name="connsiteY278" fmla="*/ 3358447 h 6858000"/>
              <a:gd name="connsiteX279" fmla="*/ 11277150 w 12192000"/>
              <a:gd name="connsiteY279" fmla="*/ 3330356 h 6858000"/>
              <a:gd name="connsiteX280" fmla="*/ 11253741 w 12192000"/>
              <a:gd name="connsiteY280" fmla="*/ 3305777 h 6858000"/>
              <a:gd name="connsiteX281" fmla="*/ 11226820 w 12192000"/>
              <a:gd name="connsiteY281" fmla="*/ 3281197 h 6858000"/>
              <a:gd name="connsiteX282" fmla="*/ 11198729 w 12192000"/>
              <a:gd name="connsiteY282" fmla="*/ 3258958 h 6858000"/>
              <a:gd name="connsiteX283" fmla="*/ 11169468 w 12192000"/>
              <a:gd name="connsiteY283" fmla="*/ 3236720 h 6858000"/>
              <a:gd name="connsiteX284" fmla="*/ 11139036 w 12192000"/>
              <a:gd name="connsiteY284" fmla="*/ 3214481 h 6858000"/>
              <a:gd name="connsiteX285" fmla="*/ 11110945 w 12192000"/>
              <a:gd name="connsiteY285" fmla="*/ 3192242 h 6858000"/>
              <a:gd name="connsiteX286" fmla="*/ 11084024 w 12192000"/>
              <a:gd name="connsiteY286" fmla="*/ 3168833 h 6858000"/>
              <a:gd name="connsiteX287" fmla="*/ 11060615 w 12192000"/>
              <a:gd name="connsiteY287" fmla="*/ 3141913 h 6858000"/>
              <a:gd name="connsiteX288" fmla="*/ 11039547 w 12192000"/>
              <a:gd name="connsiteY288" fmla="*/ 3116162 h 6858000"/>
              <a:gd name="connsiteX289" fmla="*/ 11023160 w 12192000"/>
              <a:gd name="connsiteY289" fmla="*/ 3086901 h 6858000"/>
              <a:gd name="connsiteX290" fmla="*/ 11009115 w 12192000"/>
              <a:gd name="connsiteY290" fmla="*/ 3055299 h 6858000"/>
              <a:gd name="connsiteX291" fmla="*/ 10997410 w 12192000"/>
              <a:gd name="connsiteY291" fmla="*/ 3021355 h 6858000"/>
              <a:gd name="connsiteX292" fmla="*/ 10986876 w 12192000"/>
              <a:gd name="connsiteY292" fmla="*/ 2986242 h 6858000"/>
              <a:gd name="connsiteX293" fmla="*/ 10977513 w 12192000"/>
              <a:gd name="connsiteY293" fmla="*/ 2951128 h 6858000"/>
              <a:gd name="connsiteX294" fmla="*/ 10968149 w 12192000"/>
              <a:gd name="connsiteY294" fmla="*/ 2914844 h 6858000"/>
              <a:gd name="connsiteX295" fmla="*/ 10957615 w 12192000"/>
              <a:gd name="connsiteY295" fmla="*/ 2880900 h 6858000"/>
              <a:gd name="connsiteX296" fmla="*/ 10945910 w 12192000"/>
              <a:gd name="connsiteY296" fmla="*/ 2846957 h 6858000"/>
              <a:gd name="connsiteX297" fmla="*/ 10931865 w 12192000"/>
              <a:gd name="connsiteY297" fmla="*/ 2815355 h 6858000"/>
              <a:gd name="connsiteX298" fmla="*/ 10914308 w 12192000"/>
              <a:gd name="connsiteY298" fmla="*/ 2787264 h 6858000"/>
              <a:gd name="connsiteX299" fmla="*/ 10893240 w 12192000"/>
              <a:gd name="connsiteY299" fmla="*/ 2761514 h 6858000"/>
              <a:gd name="connsiteX300" fmla="*/ 10867490 w 12192000"/>
              <a:gd name="connsiteY300" fmla="*/ 2740445 h 6858000"/>
              <a:gd name="connsiteX301" fmla="*/ 10839399 w 12192000"/>
              <a:gd name="connsiteY301" fmla="*/ 2722888 h 6858000"/>
              <a:gd name="connsiteX302" fmla="*/ 10807796 w 12192000"/>
              <a:gd name="connsiteY302" fmla="*/ 2708843 h 6858000"/>
              <a:gd name="connsiteX303" fmla="*/ 10773853 w 12192000"/>
              <a:gd name="connsiteY303" fmla="*/ 2697138 h 6858000"/>
              <a:gd name="connsiteX304" fmla="*/ 10739910 w 12192000"/>
              <a:gd name="connsiteY304" fmla="*/ 2686604 h 6858000"/>
              <a:gd name="connsiteX305" fmla="*/ 10703626 w 12192000"/>
              <a:gd name="connsiteY305" fmla="*/ 2677241 h 6858000"/>
              <a:gd name="connsiteX306" fmla="*/ 10668512 w 12192000"/>
              <a:gd name="connsiteY306" fmla="*/ 2667877 h 6858000"/>
              <a:gd name="connsiteX307" fmla="*/ 10633398 w 12192000"/>
              <a:gd name="connsiteY307" fmla="*/ 2657343 h 6858000"/>
              <a:gd name="connsiteX308" fmla="*/ 10599455 w 12192000"/>
              <a:gd name="connsiteY308" fmla="*/ 2645638 h 6858000"/>
              <a:gd name="connsiteX309" fmla="*/ 10567852 w 12192000"/>
              <a:gd name="connsiteY309" fmla="*/ 2631593 h 6858000"/>
              <a:gd name="connsiteX310" fmla="*/ 10538591 w 12192000"/>
              <a:gd name="connsiteY310" fmla="*/ 2615206 h 6858000"/>
              <a:gd name="connsiteX311" fmla="*/ 10512841 w 12192000"/>
              <a:gd name="connsiteY311" fmla="*/ 2594138 h 6858000"/>
              <a:gd name="connsiteX312" fmla="*/ 10485920 w 12192000"/>
              <a:gd name="connsiteY312" fmla="*/ 2570729 h 6858000"/>
              <a:gd name="connsiteX313" fmla="*/ 10462511 w 12192000"/>
              <a:gd name="connsiteY313" fmla="*/ 2543808 h 6858000"/>
              <a:gd name="connsiteX314" fmla="*/ 10440272 w 12192000"/>
              <a:gd name="connsiteY314" fmla="*/ 2515717 h 6858000"/>
              <a:gd name="connsiteX315" fmla="*/ 10418034 w 12192000"/>
              <a:gd name="connsiteY315" fmla="*/ 2486456 h 6858000"/>
              <a:gd name="connsiteX316" fmla="*/ 10395795 w 12192000"/>
              <a:gd name="connsiteY316" fmla="*/ 2457194 h 6858000"/>
              <a:gd name="connsiteX317" fmla="*/ 10373556 w 12192000"/>
              <a:gd name="connsiteY317" fmla="*/ 2429103 h 6858000"/>
              <a:gd name="connsiteX318" fmla="*/ 10348977 w 12192000"/>
              <a:gd name="connsiteY318" fmla="*/ 2402183 h 6858000"/>
              <a:gd name="connsiteX319" fmla="*/ 10324397 w 12192000"/>
              <a:gd name="connsiteY319" fmla="*/ 2378774 h 6858000"/>
              <a:gd name="connsiteX320" fmla="*/ 10296306 w 12192000"/>
              <a:gd name="connsiteY320" fmla="*/ 2358876 h 6858000"/>
              <a:gd name="connsiteX321" fmla="*/ 10267044 w 12192000"/>
              <a:gd name="connsiteY321" fmla="*/ 2343660 h 6858000"/>
              <a:gd name="connsiteX322" fmla="*/ 10231931 w 12192000"/>
              <a:gd name="connsiteY322" fmla="*/ 2333126 h 6858000"/>
              <a:gd name="connsiteX323" fmla="*/ 10195647 w 12192000"/>
              <a:gd name="connsiteY323" fmla="*/ 2328444 h 6858000"/>
              <a:gd name="connsiteX324" fmla="*/ 10158192 w 12192000"/>
              <a:gd name="connsiteY324" fmla="*/ 2327274 h 6858000"/>
              <a:gd name="connsiteX325" fmla="*/ 10118396 w 12192000"/>
              <a:gd name="connsiteY325" fmla="*/ 2330785 h 6858000"/>
              <a:gd name="connsiteX326" fmla="*/ 10078601 w 12192000"/>
              <a:gd name="connsiteY326" fmla="*/ 2335467 h 6858000"/>
              <a:gd name="connsiteX327" fmla="*/ 10038805 w 12192000"/>
              <a:gd name="connsiteY327" fmla="*/ 2341319 h 6858000"/>
              <a:gd name="connsiteX328" fmla="*/ 9999010 w 12192000"/>
              <a:gd name="connsiteY328" fmla="*/ 2346001 h 6858000"/>
              <a:gd name="connsiteX329" fmla="*/ 9959214 w 12192000"/>
              <a:gd name="connsiteY329" fmla="*/ 2348342 h 6858000"/>
              <a:gd name="connsiteX330" fmla="*/ 9920589 w 12192000"/>
              <a:gd name="connsiteY330" fmla="*/ 2348342 h 6858000"/>
              <a:gd name="connsiteX331" fmla="*/ 9884305 w 12192000"/>
              <a:gd name="connsiteY331" fmla="*/ 2343660 h 6858000"/>
              <a:gd name="connsiteX332" fmla="*/ 9846850 w 12192000"/>
              <a:gd name="connsiteY332" fmla="*/ 2334296 h 6858000"/>
              <a:gd name="connsiteX333" fmla="*/ 9812907 w 12192000"/>
              <a:gd name="connsiteY333" fmla="*/ 2320251 h 6858000"/>
              <a:gd name="connsiteX334" fmla="*/ 9777793 w 12192000"/>
              <a:gd name="connsiteY334" fmla="*/ 2301524 h 6858000"/>
              <a:gd name="connsiteX335" fmla="*/ 9742679 w 12192000"/>
              <a:gd name="connsiteY335" fmla="*/ 2282796 h 6858000"/>
              <a:gd name="connsiteX336" fmla="*/ 9707566 w 12192000"/>
              <a:gd name="connsiteY336" fmla="*/ 2261728 h 6858000"/>
              <a:gd name="connsiteX337" fmla="*/ 9673622 w 12192000"/>
              <a:gd name="connsiteY337" fmla="*/ 2241830 h 6858000"/>
              <a:gd name="connsiteX338" fmla="*/ 9637338 w 12192000"/>
              <a:gd name="connsiteY338" fmla="*/ 2224273 h 6858000"/>
              <a:gd name="connsiteX339" fmla="*/ 9602224 w 12192000"/>
              <a:gd name="connsiteY339" fmla="*/ 2210228 h 6858000"/>
              <a:gd name="connsiteX340" fmla="*/ 9565940 w 12192000"/>
              <a:gd name="connsiteY340" fmla="*/ 2200864 h 6858000"/>
              <a:gd name="connsiteX341" fmla="*/ 9528486 w 12192000"/>
              <a:gd name="connsiteY341" fmla="*/ 21973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Lst>
            <a:rect l="l" t="t" r="r" b="b"/>
            <a:pathLst>
              <a:path w="12192000" h="6858000">
                <a:moveTo>
                  <a:pt x="0" y="0"/>
                </a:moveTo>
                <a:lnTo>
                  <a:pt x="12192000" y="0"/>
                </a:lnTo>
                <a:lnTo>
                  <a:pt x="12192000" y="6858000"/>
                </a:lnTo>
                <a:lnTo>
                  <a:pt x="0" y="6858000"/>
                </a:lnTo>
                <a:lnTo>
                  <a:pt x="0" y="0"/>
                </a:lnTo>
                <a:close/>
                <a:moveTo>
                  <a:pt x="9528486" y="2197353"/>
                </a:moveTo>
                <a:lnTo>
                  <a:pt x="9491031" y="2200864"/>
                </a:lnTo>
                <a:lnTo>
                  <a:pt x="9454747" y="2210228"/>
                </a:lnTo>
                <a:lnTo>
                  <a:pt x="9419633" y="2224273"/>
                </a:lnTo>
                <a:lnTo>
                  <a:pt x="9383349" y="2241830"/>
                </a:lnTo>
                <a:lnTo>
                  <a:pt x="9349405" y="2261728"/>
                </a:lnTo>
                <a:lnTo>
                  <a:pt x="9314292" y="2282796"/>
                </a:lnTo>
                <a:lnTo>
                  <a:pt x="9279178" y="2301524"/>
                </a:lnTo>
                <a:lnTo>
                  <a:pt x="9244064" y="2320251"/>
                </a:lnTo>
                <a:lnTo>
                  <a:pt x="9208950" y="2334296"/>
                </a:lnTo>
                <a:lnTo>
                  <a:pt x="9172666" y="2343660"/>
                </a:lnTo>
                <a:lnTo>
                  <a:pt x="9136382" y="2348342"/>
                </a:lnTo>
                <a:lnTo>
                  <a:pt x="9097757" y="2348342"/>
                </a:lnTo>
                <a:lnTo>
                  <a:pt x="9057961" y="2346001"/>
                </a:lnTo>
                <a:lnTo>
                  <a:pt x="9018166" y="2341319"/>
                </a:lnTo>
                <a:lnTo>
                  <a:pt x="8978370" y="2335467"/>
                </a:lnTo>
                <a:lnTo>
                  <a:pt x="8938575" y="2330785"/>
                </a:lnTo>
                <a:lnTo>
                  <a:pt x="8898779" y="2327274"/>
                </a:lnTo>
                <a:lnTo>
                  <a:pt x="8861324" y="2328444"/>
                </a:lnTo>
                <a:lnTo>
                  <a:pt x="8825040" y="2333126"/>
                </a:lnTo>
                <a:lnTo>
                  <a:pt x="8789926" y="2343660"/>
                </a:lnTo>
                <a:lnTo>
                  <a:pt x="8760665" y="2358876"/>
                </a:lnTo>
                <a:lnTo>
                  <a:pt x="8732574" y="2378774"/>
                </a:lnTo>
                <a:lnTo>
                  <a:pt x="8707994" y="2402183"/>
                </a:lnTo>
                <a:lnTo>
                  <a:pt x="8683415" y="2429103"/>
                </a:lnTo>
                <a:lnTo>
                  <a:pt x="8661176" y="2457194"/>
                </a:lnTo>
                <a:lnTo>
                  <a:pt x="8638937" y="2486456"/>
                </a:lnTo>
                <a:lnTo>
                  <a:pt x="8616699" y="2515717"/>
                </a:lnTo>
                <a:lnTo>
                  <a:pt x="8594460" y="2543808"/>
                </a:lnTo>
                <a:lnTo>
                  <a:pt x="8571051" y="2570729"/>
                </a:lnTo>
                <a:lnTo>
                  <a:pt x="8544130" y="2594138"/>
                </a:lnTo>
                <a:lnTo>
                  <a:pt x="8518380" y="2615206"/>
                </a:lnTo>
                <a:lnTo>
                  <a:pt x="8489119" y="2631593"/>
                </a:lnTo>
                <a:lnTo>
                  <a:pt x="8457516" y="2645638"/>
                </a:lnTo>
                <a:lnTo>
                  <a:pt x="8423573" y="2657343"/>
                </a:lnTo>
                <a:lnTo>
                  <a:pt x="8388459" y="2667877"/>
                </a:lnTo>
                <a:lnTo>
                  <a:pt x="8353346" y="2677241"/>
                </a:lnTo>
                <a:lnTo>
                  <a:pt x="8317062" y="2686604"/>
                </a:lnTo>
                <a:lnTo>
                  <a:pt x="8283118" y="2697138"/>
                </a:lnTo>
                <a:lnTo>
                  <a:pt x="8249175" y="2708843"/>
                </a:lnTo>
                <a:lnTo>
                  <a:pt x="8217573" y="2722888"/>
                </a:lnTo>
                <a:lnTo>
                  <a:pt x="8189482" y="2740445"/>
                </a:lnTo>
                <a:lnTo>
                  <a:pt x="8163732" y="2761514"/>
                </a:lnTo>
                <a:lnTo>
                  <a:pt x="8142663" y="2787264"/>
                </a:lnTo>
                <a:lnTo>
                  <a:pt x="8125106" y="2815355"/>
                </a:lnTo>
                <a:lnTo>
                  <a:pt x="8111061" y="2846957"/>
                </a:lnTo>
                <a:lnTo>
                  <a:pt x="8099356" y="2880900"/>
                </a:lnTo>
                <a:lnTo>
                  <a:pt x="8088822" y="2914844"/>
                </a:lnTo>
                <a:lnTo>
                  <a:pt x="8079459" y="2951128"/>
                </a:lnTo>
                <a:lnTo>
                  <a:pt x="8070095" y="2986242"/>
                </a:lnTo>
                <a:lnTo>
                  <a:pt x="8059561" y="3021355"/>
                </a:lnTo>
                <a:lnTo>
                  <a:pt x="8047856" y="3055299"/>
                </a:lnTo>
                <a:lnTo>
                  <a:pt x="8033811" y="3086901"/>
                </a:lnTo>
                <a:lnTo>
                  <a:pt x="8017424" y="3116162"/>
                </a:lnTo>
                <a:lnTo>
                  <a:pt x="7996356" y="3141913"/>
                </a:lnTo>
                <a:lnTo>
                  <a:pt x="7972947" y="3168833"/>
                </a:lnTo>
                <a:lnTo>
                  <a:pt x="7946026" y="3192242"/>
                </a:lnTo>
                <a:lnTo>
                  <a:pt x="7916765" y="3214481"/>
                </a:lnTo>
                <a:lnTo>
                  <a:pt x="7887503" y="3236720"/>
                </a:lnTo>
                <a:lnTo>
                  <a:pt x="7858242" y="3258958"/>
                </a:lnTo>
                <a:lnTo>
                  <a:pt x="7830151" y="3281197"/>
                </a:lnTo>
                <a:lnTo>
                  <a:pt x="7803230" y="3305777"/>
                </a:lnTo>
                <a:lnTo>
                  <a:pt x="7779821" y="3330356"/>
                </a:lnTo>
                <a:lnTo>
                  <a:pt x="7759923" y="3358447"/>
                </a:lnTo>
                <a:lnTo>
                  <a:pt x="7744708" y="3387709"/>
                </a:lnTo>
                <a:lnTo>
                  <a:pt x="7734173" y="3422822"/>
                </a:lnTo>
                <a:lnTo>
                  <a:pt x="7729492" y="3459107"/>
                </a:lnTo>
                <a:lnTo>
                  <a:pt x="7728321" y="3496561"/>
                </a:lnTo>
                <a:lnTo>
                  <a:pt x="7731832" y="3536357"/>
                </a:lnTo>
                <a:lnTo>
                  <a:pt x="7736514" y="3576152"/>
                </a:lnTo>
                <a:lnTo>
                  <a:pt x="7742367" y="3615948"/>
                </a:lnTo>
                <a:lnTo>
                  <a:pt x="7747048" y="3655744"/>
                </a:lnTo>
                <a:lnTo>
                  <a:pt x="7749389" y="3695539"/>
                </a:lnTo>
                <a:lnTo>
                  <a:pt x="7749389" y="3734164"/>
                </a:lnTo>
                <a:lnTo>
                  <a:pt x="7744708" y="3770449"/>
                </a:lnTo>
                <a:lnTo>
                  <a:pt x="7735344" y="3806733"/>
                </a:lnTo>
                <a:lnTo>
                  <a:pt x="7721298" y="3840676"/>
                </a:lnTo>
                <a:lnTo>
                  <a:pt x="7703741" y="3875790"/>
                </a:lnTo>
                <a:lnTo>
                  <a:pt x="7683844" y="3910903"/>
                </a:lnTo>
                <a:lnTo>
                  <a:pt x="7662775" y="3946017"/>
                </a:lnTo>
                <a:lnTo>
                  <a:pt x="7642878" y="3979961"/>
                </a:lnTo>
                <a:lnTo>
                  <a:pt x="7625321" y="4016245"/>
                </a:lnTo>
                <a:lnTo>
                  <a:pt x="7611275" y="4051358"/>
                </a:lnTo>
                <a:lnTo>
                  <a:pt x="7601912" y="4087643"/>
                </a:lnTo>
                <a:lnTo>
                  <a:pt x="7598400" y="4125097"/>
                </a:lnTo>
                <a:lnTo>
                  <a:pt x="7601912" y="4162552"/>
                </a:lnTo>
                <a:lnTo>
                  <a:pt x="7611275" y="4198836"/>
                </a:lnTo>
                <a:lnTo>
                  <a:pt x="7625321" y="4233950"/>
                </a:lnTo>
                <a:lnTo>
                  <a:pt x="7642878" y="4270234"/>
                </a:lnTo>
                <a:lnTo>
                  <a:pt x="7662775" y="4304177"/>
                </a:lnTo>
                <a:lnTo>
                  <a:pt x="7683844" y="4339291"/>
                </a:lnTo>
                <a:lnTo>
                  <a:pt x="7703741" y="4374405"/>
                </a:lnTo>
                <a:lnTo>
                  <a:pt x="7721298" y="4409519"/>
                </a:lnTo>
                <a:lnTo>
                  <a:pt x="7735344" y="4443462"/>
                </a:lnTo>
                <a:lnTo>
                  <a:pt x="7744708" y="4479746"/>
                </a:lnTo>
                <a:lnTo>
                  <a:pt x="7749389" y="4516030"/>
                </a:lnTo>
                <a:lnTo>
                  <a:pt x="7749389" y="4554655"/>
                </a:lnTo>
                <a:lnTo>
                  <a:pt x="7747048" y="4594451"/>
                </a:lnTo>
                <a:lnTo>
                  <a:pt x="7742367" y="4634247"/>
                </a:lnTo>
                <a:lnTo>
                  <a:pt x="7736514" y="4674042"/>
                </a:lnTo>
                <a:lnTo>
                  <a:pt x="7731832" y="4713838"/>
                </a:lnTo>
                <a:lnTo>
                  <a:pt x="7728321" y="4753633"/>
                </a:lnTo>
                <a:lnTo>
                  <a:pt x="7729492" y="4791088"/>
                </a:lnTo>
                <a:lnTo>
                  <a:pt x="7734173" y="4827372"/>
                </a:lnTo>
                <a:lnTo>
                  <a:pt x="7744708" y="4862486"/>
                </a:lnTo>
                <a:lnTo>
                  <a:pt x="7759923" y="4891747"/>
                </a:lnTo>
                <a:lnTo>
                  <a:pt x="7779821" y="4919838"/>
                </a:lnTo>
                <a:lnTo>
                  <a:pt x="7803230" y="4944418"/>
                </a:lnTo>
                <a:lnTo>
                  <a:pt x="7830151" y="4968998"/>
                </a:lnTo>
                <a:lnTo>
                  <a:pt x="7858242" y="4991236"/>
                </a:lnTo>
                <a:lnTo>
                  <a:pt x="7887503" y="5013475"/>
                </a:lnTo>
                <a:lnTo>
                  <a:pt x="7916765" y="5035714"/>
                </a:lnTo>
                <a:lnTo>
                  <a:pt x="7946026" y="5057952"/>
                </a:lnTo>
                <a:lnTo>
                  <a:pt x="7972947" y="5081362"/>
                </a:lnTo>
                <a:lnTo>
                  <a:pt x="7996356" y="5108282"/>
                </a:lnTo>
                <a:lnTo>
                  <a:pt x="8017424" y="5134032"/>
                </a:lnTo>
                <a:lnTo>
                  <a:pt x="8033811" y="5163294"/>
                </a:lnTo>
                <a:lnTo>
                  <a:pt x="8047856" y="5194896"/>
                </a:lnTo>
                <a:lnTo>
                  <a:pt x="8059561" y="5228839"/>
                </a:lnTo>
                <a:lnTo>
                  <a:pt x="8070095" y="5263953"/>
                </a:lnTo>
                <a:lnTo>
                  <a:pt x="8079459" y="5299067"/>
                </a:lnTo>
                <a:lnTo>
                  <a:pt x="8088822" y="5335351"/>
                </a:lnTo>
                <a:lnTo>
                  <a:pt x="8099356" y="5369294"/>
                </a:lnTo>
                <a:lnTo>
                  <a:pt x="8111061" y="5403238"/>
                </a:lnTo>
                <a:lnTo>
                  <a:pt x="8125106" y="5434840"/>
                </a:lnTo>
                <a:lnTo>
                  <a:pt x="8142663" y="5462931"/>
                </a:lnTo>
                <a:lnTo>
                  <a:pt x="8163732" y="5488681"/>
                </a:lnTo>
                <a:lnTo>
                  <a:pt x="8189482" y="5509749"/>
                </a:lnTo>
                <a:lnTo>
                  <a:pt x="8217573" y="5527306"/>
                </a:lnTo>
                <a:lnTo>
                  <a:pt x="8249175" y="5541352"/>
                </a:lnTo>
                <a:lnTo>
                  <a:pt x="8283118" y="5553056"/>
                </a:lnTo>
                <a:lnTo>
                  <a:pt x="8317062" y="5563590"/>
                </a:lnTo>
                <a:lnTo>
                  <a:pt x="8353346" y="5572954"/>
                </a:lnTo>
                <a:lnTo>
                  <a:pt x="8388459" y="5582318"/>
                </a:lnTo>
                <a:lnTo>
                  <a:pt x="8423573" y="5592852"/>
                </a:lnTo>
                <a:lnTo>
                  <a:pt x="8457516" y="5604556"/>
                </a:lnTo>
                <a:lnTo>
                  <a:pt x="8489119" y="5618602"/>
                </a:lnTo>
                <a:lnTo>
                  <a:pt x="8518380" y="5634988"/>
                </a:lnTo>
                <a:lnTo>
                  <a:pt x="8544130" y="5656057"/>
                </a:lnTo>
                <a:lnTo>
                  <a:pt x="8571051" y="5679466"/>
                </a:lnTo>
                <a:lnTo>
                  <a:pt x="8594460" y="5706386"/>
                </a:lnTo>
                <a:lnTo>
                  <a:pt x="8616699" y="5734477"/>
                </a:lnTo>
                <a:lnTo>
                  <a:pt x="8638937" y="5763739"/>
                </a:lnTo>
                <a:lnTo>
                  <a:pt x="8661176" y="5793000"/>
                </a:lnTo>
                <a:lnTo>
                  <a:pt x="8683415" y="5821091"/>
                </a:lnTo>
                <a:lnTo>
                  <a:pt x="8707994" y="5848012"/>
                </a:lnTo>
                <a:lnTo>
                  <a:pt x="8732574" y="5871421"/>
                </a:lnTo>
                <a:lnTo>
                  <a:pt x="8760665" y="5891319"/>
                </a:lnTo>
                <a:lnTo>
                  <a:pt x="8789926" y="5906535"/>
                </a:lnTo>
                <a:lnTo>
                  <a:pt x="8825040" y="5917069"/>
                </a:lnTo>
                <a:lnTo>
                  <a:pt x="8861324" y="5921751"/>
                </a:lnTo>
                <a:lnTo>
                  <a:pt x="8898779" y="5922921"/>
                </a:lnTo>
                <a:lnTo>
                  <a:pt x="8938575" y="5919410"/>
                </a:lnTo>
                <a:lnTo>
                  <a:pt x="8978370" y="5914728"/>
                </a:lnTo>
                <a:lnTo>
                  <a:pt x="9018166" y="5908876"/>
                </a:lnTo>
                <a:lnTo>
                  <a:pt x="9057961" y="5904194"/>
                </a:lnTo>
                <a:lnTo>
                  <a:pt x="9097757" y="5901853"/>
                </a:lnTo>
                <a:lnTo>
                  <a:pt x="9136382" y="5901853"/>
                </a:lnTo>
                <a:lnTo>
                  <a:pt x="9172666" y="5906535"/>
                </a:lnTo>
                <a:lnTo>
                  <a:pt x="9208950" y="5915898"/>
                </a:lnTo>
                <a:lnTo>
                  <a:pt x="9244064" y="5929944"/>
                </a:lnTo>
                <a:lnTo>
                  <a:pt x="9279178" y="5948671"/>
                </a:lnTo>
                <a:lnTo>
                  <a:pt x="9314292" y="5967398"/>
                </a:lnTo>
                <a:lnTo>
                  <a:pt x="9349405" y="5988467"/>
                </a:lnTo>
                <a:lnTo>
                  <a:pt x="9383349" y="6008364"/>
                </a:lnTo>
                <a:lnTo>
                  <a:pt x="9419633" y="6025921"/>
                </a:lnTo>
                <a:lnTo>
                  <a:pt x="9454747" y="6039967"/>
                </a:lnTo>
                <a:lnTo>
                  <a:pt x="9491031" y="6049331"/>
                </a:lnTo>
                <a:lnTo>
                  <a:pt x="9528486" y="6052842"/>
                </a:lnTo>
                <a:lnTo>
                  <a:pt x="9565940" y="6049331"/>
                </a:lnTo>
                <a:lnTo>
                  <a:pt x="9602224" y="6039967"/>
                </a:lnTo>
                <a:lnTo>
                  <a:pt x="9637338" y="6025921"/>
                </a:lnTo>
                <a:lnTo>
                  <a:pt x="9673622" y="6008364"/>
                </a:lnTo>
                <a:lnTo>
                  <a:pt x="9707566" y="5988467"/>
                </a:lnTo>
                <a:lnTo>
                  <a:pt x="9742679" y="5967398"/>
                </a:lnTo>
                <a:lnTo>
                  <a:pt x="9777793" y="5948671"/>
                </a:lnTo>
                <a:lnTo>
                  <a:pt x="9812907" y="5929944"/>
                </a:lnTo>
                <a:lnTo>
                  <a:pt x="9846850" y="5915898"/>
                </a:lnTo>
                <a:lnTo>
                  <a:pt x="9884305" y="5906535"/>
                </a:lnTo>
                <a:lnTo>
                  <a:pt x="9920589" y="5901853"/>
                </a:lnTo>
                <a:lnTo>
                  <a:pt x="9959214" y="5901853"/>
                </a:lnTo>
                <a:lnTo>
                  <a:pt x="9999010" y="5904194"/>
                </a:lnTo>
                <a:lnTo>
                  <a:pt x="10038805" y="5908876"/>
                </a:lnTo>
                <a:lnTo>
                  <a:pt x="10078601" y="5914728"/>
                </a:lnTo>
                <a:lnTo>
                  <a:pt x="10118396" y="5919410"/>
                </a:lnTo>
                <a:lnTo>
                  <a:pt x="10158192" y="5922921"/>
                </a:lnTo>
                <a:lnTo>
                  <a:pt x="10195647" y="5921751"/>
                </a:lnTo>
                <a:lnTo>
                  <a:pt x="10231931" y="5917069"/>
                </a:lnTo>
                <a:lnTo>
                  <a:pt x="10267044" y="5906535"/>
                </a:lnTo>
                <a:lnTo>
                  <a:pt x="10296306" y="5891319"/>
                </a:lnTo>
                <a:lnTo>
                  <a:pt x="10324397" y="5871421"/>
                </a:lnTo>
                <a:lnTo>
                  <a:pt x="10348977" y="5848012"/>
                </a:lnTo>
                <a:lnTo>
                  <a:pt x="10373556" y="5821091"/>
                </a:lnTo>
                <a:lnTo>
                  <a:pt x="10395795" y="5793000"/>
                </a:lnTo>
                <a:lnTo>
                  <a:pt x="10418034" y="5763739"/>
                </a:lnTo>
                <a:lnTo>
                  <a:pt x="10440272" y="5734477"/>
                </a:lnTo>
                <a:lnTo>
                  <a:pt x="10462511" y="5706386"/>
                </a:lnTo>
                <a:lnTo>
                  <a:pt x="10485920" y="5679466"/>
                </a:lnTo>
                <a:lnTo>
                  <a:pt x="10512841" y="5656057"/>
                </a:lnTo>
                <a:lnTo>
                  <a:pt x="10538591" y="5634988"/>
                </a:lnTo>
                <a:lnTo>
                  <a:pt x="10567852" y="5618602"/>
                </a:lnTo>
                <a:lnTo>
                  <a:pt x="10599455" y="5604556"/>
                </a:lnTo>
                <a:lnTo>
                  <a:pt x="10633398" y="5592852"/>
                </a:lnTo>
                <a:lnTo>
                  <a:pt x="10668512" y="5582318"/>
                </a:lnTo>
                <a:lnTo>
                  <a:pt x="10703626" y="5572954"/>
                </a:lnTo>
                <a:lnTo>
                  <a:pt x="10739910" y="5563590"/>
                </a:lnTo>
                <a:lnTo>
                  <a:pt x="10773853" y="5553056"/>
                </a:lnTo>
                <a:lnTo>
                  <a:pt x="10807796" y="5541352"/>
                </a:lnTo>
                <a:lnTo>
                  <a:pt x="10839399" y="5527306"/>
                </a:lnTo>
                <a:lnTo>
                  <a:pt x="10867490" y="5509749"/>
                </a:lnTo>
                <a:lnTo>
                  <a:pt x="10893240" y="5488681"/>
                </a:lnTo>
                <a:lnTo>
                  <a:pt x="10914308" y="5462931"/>
                </a:lnTo>
                <a:lnTo>
                  <a:pt x="10931865" y="5434840"/>
                </a:lnTo>
                <a:lnTo>
                  <a:pt x="10945910" y="5403238"/>
                </a:lnTo>
                <a:lnTo>
                  <a:pt x="10957615" y="5369294"/>
                </a:lnTo>
                <a:lnTo>
                  <a:pt x="10968149" y="5335351"/>
                </a:lnTo>
                <a:lnTo>
                  <a:pt x="10977513" y="5299067"/>
                </a:lnTo>
                <a:lnTo>
                  <a:pt x="10986876" y="5263953"/>
                </a:lnTo>
                <a:lnTo>
                  <a:pt x="10997410" y="5228839"/>
                </a:lnTo>
                <a:lnTo>
                  <a:pt x="11009115" y="5194896"/>
                </a:lnTo>
                <a:lnTo>
                  <a:pt x="11023160" y="5163294"/>
                </a:lnTo>
                <a:lnTo>
                  <a:pt x="11039547" y="5134032"/>
                </a:lnTo>
                <a:lnTo>
                  <a:pt x="11060615" y="5108282"/>
                </a:lnTo>
                <a:lnTo>
                  <a:pt x="11084024" y="5081362"/>
                </a:lnTo>
                <a:lnTo>
                  <a:pt x="11110945" y="5057952"/>
                </a:lnTo>
                <a:lnTo>
                  <a:pt x="11139036" y="5035714"/>
                </a:lnTo>
                <a:lnTo>
                  <a:pt x="11169468" y="5013475"/>
                </a:lnTo>
                <a:lnTo>
                  <a:pt x="11198729" y="4991236"/>
                </a:lnTo>
                <a:lnTo>
                  <a:pt x="11226820" y="4968998"/>
                </a:lnTo>
                <a:lnTo>
                  <a:pt x="11253741" y="4944418"/>
                </a:lnTo>
                <a:lnTo>
                  <a:pt x="11277150" y="4919838"/>
                </a:lnTo>
                <a:lnTo>
                  <a:pt x="11297048" y="4891747"/>
                </a:lnTo>
                <a:lnTo>
                  <a:pt x="11312264" y="4862486"/>
                </a:lnTo>
                <a:lnTo>
                  <a:pt x="11322798" y="4827372"/>
                </a:lnTo>
                <a:lnTo>
                  <a:pt x="11327480" y="4791088"/>
                </a:lnTo>
                <a:lnTo>
                  <a:pt x="11328650" y="4753633"/>
                </a:lnTo>
                <a:lnTo>
                  <a:pt x="11325139" y="4713838"/>
                </a:lnTo>
                <a:lnTo>
                  <a:pt x="11320457" y="4674042"/>
                </a:lnTo>
                <a:lnTo>
                  <a:pt x="11314605" y="4634247"/>
                </a:lnTo>
                <a:lnTo>
                  <a:pt x="11309923" y="4594451"/>
                </a:lnTo>
                <a:lnTo>
                  <a:pt x="11307582" y="4554655"/>
                </a:lnTo>
                <a:lnTo>
                  <a:pt x="11307582" y="4516030"/>
                </a:lnTo>
                <a:lnTo>
                  <a:pt x="11312264" y="4479746"/>
                </a:lnTo>
                <a:lnTo>
                  <a:pt x="11321628" y="4443462"/>
                </a:lnTo>
                <a:lnTo>
                  <a:pt x="11335673" y="4409519"/>
                </a:lnTo>
                <a:lnTo>
                  <a:pt x="11354400" y="4374405"/>
                </a:lnTo>
                <a:lnTo>
                  <a:pt x="11373128" y="4339291"/>
                </a:lnTo>
                <a:lnTo>
                  <a:pt x="11394196" y="4304177"/>
                </a:lnTo>
                <a:lnTo>
                  <a:pt x="11414094" y="4270234"/>
                </a:lnTo>
                <a:lnTo>
                  <a:pt x="11431650" y="4233950"/>
                </a:lnTo>
                <a:lnTo>
                  <a:pt x="11445696" y="4198836"/>
                </a:lnTo>
                <a:lnTo>
                  <a:pt x="11455060" y="4162552"/>
                </a:lnTo>
                <a:lnTo>
                  <a:pt x="11458571" y="4125097"/>
                </a:lnTo>
                <a:lnTo>
                  <a:pt x="11455060" y="4087643"/>
                </a:lnTo>
                <a:lnTo>
                  <a:pt x="11445696" y="4051358"/>
                </a:lnTo>
                <a:lnTo>
                  <a:pt x="11431650" y="4016245"/>
                </a:lnTo>
                <a:lnTo>
                  <a:pt x="11414094" y="3979961"/>
                </a:lnTo>
                <a:lnTo>
                  <a:pt x="11394196" y="3946017"/>
                </a:lnTo>
                <a:lnTo>
                  <a:pt x="11373128" y="3910903"/>
                </a:lnTo>
                <a:lnTo>
                  <a:pt x="11354400" y="3875790"/>
                </a:lnTo>
                <a:lnTo>
                  <a:pt x="11335673" y="3840676"/>
                </a:lnTo>
                <a:lnTo>
                  <a:pt x="11321628" y="3806733"/>
                </a:lnTo>
                <a:lnTo>
                  <a:pt x="11312264" y="3770449"/>
                </a:lnTo>
                <a:lnTo>
                  <a:pt x="11307582" y="3734164"/>
                </a:lnTo>
                <a:lnTo>
                  <a:pt x="11307582" y="3695539"/>
                </a:lnTo>
                <a:lnTo>
                  <a:pt x="11309923" y="3655744"/>
                </a:lnTo>
                <a:lnTo>
                  <a:pt x="11314605" y="3615948"/>
                </a:lnTo>
                <a:lnTo>
                  <a:pt x="11320457" y="3576152"/>
                </a:lnTo>
                <a:lnTo>
                  <a:pt x="11325139" y="3536357"/>
                </a:lnTo>
                <a:lnTo>
                  <a:pt x="11328650" y="3496561"/>
                </a:lnTo>
                <a:lnTo>
                  <a:pt x="11327480" y="3459107"/>
                </a:lnTo>
                <a:lnTo>
                  <a:pt x="11322798" y="3422822"/>
                </a:lnTo>
                <a:lnTo>
                  <a:pt x="11312264" y="3387709"/>
                </a:lnTo>
                <a:lnTo>
                  <a:pt x="11297048" y="3358447"/>
                </a:lnTo>
                <a:lnTo>
                  <a:pt x="11277150" y="3330356"/>
                </a:lnTo>
                <a:lnTo>
                  <a:pt x="11253741" y="3305777"/>
                </a:lnTo>
                <a:lnTo>
                  <a:pt x="11226820" y="3281197"/>
                </a:lnTo>
                <a:lnTo>
                  <a:pt x="11198729" y="3258958"/>
                </a:lnTo>
                <a:lnTo>
                  <a:pt x="11169468" y="3236720"/>
                </a:lnTo>
                <a:lnTo>
                  <a:pt x="11139036" y="3214481"/>
                </a:lnTo>
                <a:lnTo>
                  <a:pt x="11110945" y="3192242"/>
                </a:lnTo>
                <a:lnTo>
                  <a:pt x="11084024" y="3168833"/>
                </a:lnTo>
                <a:lnTo>
                  <a:pt x="11060615" y="3141913"/>
                </a:lnTo>
                <a:lnTo>
                  <a:pt x="11039547" y="3116162"/>
                </a:lnTo>
                <a:lnTo>
                  <a:pt x="11023160" y="3086901"/>
                </a:lnTo>
                <a:lnTo>
                  <a:pt x="11009115" y="3055299"/>
                </a:lnTo>
                <a:lnTo>
                  <a:pt x="10997410" y="3021355"/>
                </a:lnTo>
                <a:lnTo>
                  <a:pt x="10986876" y="2986242"/>
                </a:lnTo>
                <a:lnTo>
                  <a:pt x="10977513" y="2951128"/>
                </a:lnTo>
                <a:lnTo>
                  <a:pt x="10968149" y="2914844"/>
                </a:lnTo>
                <a:lnTo>
                  <a:pt x="10957615" y="2880900"/>
                </a:lnTo>
                <a:lnTo>
                  <a:pt x="10945910" y="2846957"/>
                </a:lnTo>
                <a:lnTo>
                  <a:pt x="10931865" y="2815355"/>
                </a:lnTo>
                <a:lnTo>
                  <a:pt x="10914308" y="2787264"/>
                </a:lnTo>
                <a:lnTo>
                  <a:pt x="10893240" y="2761514"/>
                </a:lnTo>
                <a:lnTo>
                  <a:pt x="10867490" y="2740445"/>
                </a:lnTo>
                <a:lnTo>
                  <a:pt x="10839399" y="2722888"/>
                </a:lnTo>
                <a:lnTo>
                  <a:pt x="10807796" y="2708843"/>
                </a:lnTo>
                <a:lnTo>
                  <a:pt x="10773853" y="2697138"/>
                </a:lnTo>
                <a:lnTo>
                  <a:pt x="10739910" y="2686604"/>
                </a:lnTo>
                <a:lnTo>
                  <a:pt x="10703626" y="2677241"/>
                </a:lnTo>
                <a:lnTo>
                  <a:pt x="10668512" y="2667877"/>
                </a:lnTo>
                <a:lnTo>
                  <a:pt x="10633398" y="2657343"/>
                </a:lnTo>
                <a:lnTo>
                  <a:pt x="10599455" y="2645638"/>
                </a:lnTo>
                <a:lnTo>
                  <a:pt x="10567852" y="2631593"/>
                </a:lnTo>
                <a:lnTo>
                  <a:pt x="10538591" y="2615206"/>
                </a:lnTo>
                <a:lnTo>
                  <a:pt x="10512841" y="2594138"/>
                </a:lnTo>
                <a:lnTo>
                  <a:pt x="10485920" y="2570729"/>
                </a:lnTo>
                <a:lnTo>
                  <a:pt x="10462511" y="2543808"/>
                </a:lnTo>
                <a:lnTo>
                  <a:pt x="10440272" y="2515717"/>
                </a:lnTo>
                <a:lnTo>
                  <a:pt x="10418034" y="2486456"/>
                </a:lnTo>
                <a:lnTo>
                  <a:pt x="10395795" y="2457194"/>
                </a:lnTo>
                <a:lnTo>
                  <a:pt x="10373556" y="2429103"/>
                </a:lnTo>
                <a:lnTo>
                  <a:pt x="10348977" y="2402183"/>
                </a:lnTo>
                <a:lnTo>
                  <a:pt x="10324397" y="2378774"/>
                </a:lnTo>
                <a:lnTo>
                  <a:pt x="10296306" y="2358876"/>
                </a:lnTo>
                <a:lnTo>
                  <a:pt x="10267044" y="2343660"/>
                </a:lnTo>
                <a:lnTo>
                  <a:pt x="10231931" y="2333126"/>
                </a:lnTo>
                <a:lnTo>
                  <a:pt x="10195647" y="2328444"/>
                </a:lnTo>
                <a:lnTo>
                  <a:pt x="10158192" y="2327274"/>
                </a:lnTo>
                <a:lnTo>
                  <a:pt x="10118396" y="2330785"/>
                </a:lnTo>
                <a:lnTo>
                  <a:pt x="10078601" y="2335467"/>
                </a:lnTo>
                <a:lnTo>
                  <a:pt x="10038805" y="2341319"/>
                </a:lnTo>
                <a:lnTo>
                  <a:pt x="9999010" y="2346001"/>
                </a:lnTo>
                <a:lnTo>
                  <a:pt x="9959214" y="2348342"/>
                </a:lnTo>
                <a:lnTo>
                  <a:pt x="9920589" y="2348342"/>
                </a:lnTo>
                <a:lnTo>
                  <a:pt x="9884305" y="2343660"/>
                </a:lnTo>
                <a:lnTo>
                  <a:pt x="9846850" y="2334296"/>
                </a:lnTo>
                <a:lnTo>
                  <a:pt x="9812907" y="2320251"/>
                </a:lnTo>
                <a:lnTo>
                  <a:pt x="9777793" y="2301524"/>
                </a:lnTo>
                <a:lnTo>
                  <a:pt x="9742679" y="2282796"/>
                </a:lnTo>
                <a:lnTo>
                  <a:pt x="9707566" y="2261728"/>
                </a:lnTo>
                <a:lnTo>
                  <a:pt x="9673622" y="2241830"/>
                </a:lnTo>
                <a:lnTo>
                  <a:pt x="9637338" y="2224273"/>
                </a:lnTo>
                <a:lnTo>
                  <a:pt x="9602224" y="2210228"/>
                </a:lnTo>
                <a:lnTo>
                  <a:pt x="9565940" y="2200864"/>
                </a:lnTo>
                <a:lnTo>
                  <a:pt x="9528486" y="2197353"/>
                </a:lnTo>
                <a:close/>
              </a:path>
            </a:pathLst>
          </a:custGeom>
          <a:solidFill>
            <a:schemeClr val="bg2"/>
          </a:solidFill>
          <a:ln w="101600">
            <a:noFill/>
            <a:prstDash val="solid"/>
            <a:round/>
            <a:headEnd/>
            <a:tailEnd/>
          </a:ln>
        </p:spPr>
      </p:sp>
      <p:sp>
        <p:nvSpPr>
          <p:cNvPr id="2" name="Title 1">
            <a:extLst>
              <a:ext uri="{FF2B5EF4-FFF2-40B4-BE49-F238E27FC236}">
                <a16:creationId xmlns:a16="http://schemas.microsoft.com/office/drawing/2014/main" id="{878382C8-60FA-46CC-9408-5FBDC113947B}"/>
              </a:ext>
            </a:extLst>
          </p:cNvPr>
          <p:cNvSpPr>
            <a:spLocks noGrp="1"/>
          </p:cNvSpPr>
          <p:nvPr>
            <p:ph type="title"/>
          </p:nvPr>
        </p:nvSpPr>
        <p:spPr>
          <a:xfrm>
            <a:off x="1251678" y="382385"/>
            <a:ext cx="10178322" cy="1492132"/>
          </a:xfrm>
        </p:spPr>
        <p:txBody>
          <a:bodyPr>
            <a:normAutofit/>
          </a:bodyPr>
          <a:lstStyle/>
          <a:p>
            <a:r>
              <a:rPr lang="en-GB" u="sng" dirty="0">
                <a:solidFill>
                  <a:schemeClr val="accent6"/>
                </a:solidFill>
                <a:effectLst>
                  <a:outerShdw blurRad="38100" dist="38100" dir="2700000" algn="tl">
                    <a:srgbClr val="000000">
                      <a:alpha val="43137"/>
                    </a:srgbClr>
                  </a:outerShdw>
                </a:effectLst>
              </a:rPr>
              <a:t>Deterioration</a:t>
            </a:r>
            <a:r>
              <a:rPr lang="en-GB" dirty="0">
                <a:solidFill>
                  <a:schemeClr val="accent6"/>
                </a:solidFill>
                <a:effectLst>
                  <a:outerShdw blurRad="38100" dist="38100" dir="2700000" algn="tl">
                    <a:srgbClr val="000000">
                      <a:alpha val="43137"/>
                    </a:srgbClr>
                  </a:outerShdw>
                </a:effectLst>
              </a:rPr>
              <a:t> </a:t>
            </a:r>
            <a:r>
              <a:rPr lang="en-GB" dirty="0"/>
              <a:t> </a:t>
            </a:r>
          </a:p>
        </p:txBody>
      </p:sp>
      <p:sp>
        <p:nvSpPr>
          <p:cNvPr id="82" name="Freeform 6">
            <a:extLst>
              <a:ext uri="{FF2B5EF4-FFF2-40B4-BE49-F238E27FC236}">
                <a16:creationId xmlns:a16="http://schemas.microsoft.com/office/drawing/2014/main" id="{0D3B0D10-EF29-472A-8E3D-EBEDDD162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4025538C-68FC-492E-A0D7-4B307326094F}"/>
              </a:ext>
            </a:extLst>
          </p:cNvPr>
          <p:cNvSpPr>
            <a:spLocks noGrp="1"/>
          </p:cNvSpPr>
          <p:nvPr>
            <p:ph idx="1"/>
          </p:nvPr>
        </p:nvSpPr>
        <p:spPr>
          <a:xfrm>
            <a:off x="1121872" y="2332240"/>
            <a:ext cx="6015897" cy="4128668"/>
          </a:xfrm>
        </p:spPr>
        <p:txBody>
          <a:bodyPr>
            <a:normAutofit/>
          </a:bodyPr>
          <a:lstStyle/>
          <a:p>
            <a:pPr marL="0" indent="0" algn="ctr">
              <a:buNone/>
            </a:pPr>
            <a:r>
              <a:rPr lang="en-GB" dirty="0">
                <a:solidFill>
                  <a:schemeClr val="accent6">
                    <a:lumMod val="50000"/>
                  </a:schemeClr>
                </a:solidFill>
              </a:rPr>
              <a:t>As people age, physical changes occur.  Symptoms include:</a:t>
            </a:r>
          </a:p>
          <a:p>
            <a:pPr algn="ctr"/>
            <a:r>
              <a:rPr lang="en-GB" dirty="0">
                <a:solidFill>
                  <a:schemeClr val="accent6">
                    <a:lumMod val="50000"/>
                  </a:schemeClr>
                </a:solidFill>
              </a:rPr>
              <a:t>Thinner skin</a:t>
            </a:r>
          </a:p>
          <a:p>
            <a:pPr algn="ctr"/>
            <a:r>
              <a:rPr lang="en-GB" dirty="0">
                <a:solidFill>
                  <a:schemeClr val="accent6">
                    <a:lumMod val="50000"/>
                  </a:schemeClr>
                </a:solidFill>
              </a:rPr>
              <a:t>More wrinkles/less elasticity </a:t>
            </a:r>
          </a:p>
          <a:p>
            <a:pPr algn="ctr"/>
            <a:r>
              <a:rPr lang="en-GB" dirty="0">
                <a:solidFill>
                  <a:schemeClr val="accent6">
                    <a:lumMod val="50000"/>
                  </a:schemeClr>
                </a:solidFill>
              </a:rPr>
              <a:t>Low density bones/weaker muscles</a:t>
            </a:r>
          </a:p>
          <a:p>
            <a:pPr algn="ctr"/>
            <a:r>
              <a:rPr lang="en-GB" dirty="0">
                <a:solidFill>
                  <a:schemeClr val="accent6">
                    <a:lumMod val="50000"/>
                  </a:schemeClr>
                </a:solidFill>
              </a:rPr>
              <a:t>Stiffer joints</a:t>
            </a:r>
          </a:p>
          <a:p>
            <a:pPr algn="ctr"/>
            <a:r>
              <a:rPr lang="en-GB" dirty="0">
                <a:solidFill>
                  <a:schemeClr val="accent6">
                    <a:lumMod val="50000"/>
                  </a:schemeClr>
                </a:solidFill>
              </a:rPr>
              <a:t>Compressed backbones</a:t>
            </a:r>
          </a:p>
          <a:p>
            <a:pPr algn="ctr"/>
            <a:r>
              <a:rPr lang="en-GB" dirty="0">
                <a:solidFill>
                  <a:schemeClr val="accent6">
                    <a:lumMod val="50000"/>
                  </a:schemeClr>
                </a:solidFill>
              </a:rPr>
              <a:t>Decrease in height</a:t>
            </a:r>
          </a:p>
        </p:txBody>
      </p:sp>
      <p:sp>
        <p:nvSpPr>
          <p:cNvPr id="84" name="Rectangle 83">
            <a:extLst>
              <a:ext uri="{FF2B5EF4-FFF2-40B4-BE49-F238E27FC236}">
                <a16:creationId xmlns:a16="http://schemas.microsoft.com/office/drawing/2014/main" id="{44FF49E3-3CF7-467D-BE04-86D18D249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6799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353F6-A251-4FF2-8D32-A83956A6E2FF}"/>
              </a:ext>
            </a:extLst>
          </p:cNvPr>
          <p:cNvSpPr>
            <a:spLocks noGrp="1"/>
          </p:cNvSpPr>
          <p:nvPr>
            <p:ph type="title"/>
          </p:nvPr>
        </p:nvSpPr>
        <p:spPr>
          <a:xfrm>
            <a:off x="1413603" y="2763635"/>
            <a:ext cx="10178322" cy="1492132"/>
          </a:xfrm>
        </p:spPr>
        <p:txBody>
          <a:bodyPr/>
          <a:lstStyle/>
          <a:p>
            <a:pPr algn="ctr"/>
            <a:r>
              <a:rPr lang="en-GB" b="1" dirty="0">
                <a:solidFill>
                  <a:schemeClr val="accent1">
                    <a:lumMod val="75000"/>
                  </a:schemeClr>
                </a:solidFill>
              </a:rPr>
              <a:t>I chose this age epidemic to discuss because..</a:t>
            </a:r>
          </a:p>
        </p:txBody>
      </p:sp>
    </p:spTree>
    <p:extLst>
      <p:ext uri="{BB962C8B-B14F-4D97-AF65-F5344CB8AC3E}">
        <p14:creationId xmlns:p14="http://schemas.microsoft.com/office/powerpoint/2010/main" val="1297530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1EA0-1AC5-4194-B389-B2A332F419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8E2735B-C321-498E-863C-4D020046F9C8}"/>
              </a:ext>
            </a:extLst>
          </p:cNvPr>
          <p:cNvSpPr>
            <a:spLocks noGrp="1"/>
          </p:cNvSpPr>
          <p:nvPr>
            <p:ph idx="1"/>
          </p:nvPr>
        </p:nvSpPr>
        <p:spPr>
          <a:xfrm>
            <a:off x="1251678" y="1292088"/>
            <a:ext cx="10178322" cy="5486400"/>
          </a:xfrm>
        </p:spPr>
        <p:txBody>
          <a:bodyPr>
            <a:normAutofit fontScale="40000" lnSpcReduction="20000"/>
          </a:bodyPr>
          <a:lstStyle/>
          <a:p>
            <a:r>
              <a:rPr lang="en-GB" sz="3600" dirty="0"/>
              <a:t>Age UK. (2018). </a:t>
            </a:r>
            <a:r>
              <a:rPr lang="en-GB" sz="3600" i="1" dirty="0"/>
              <a:t>All the Lonely People: Loneliness in Later Life</a:t>
            </a:r>
            <a:r>
              <a:rPr lang="en-GB" sz="3600" dirty="0"/>
              <a:t>. [online] Available at: </a:t>
            </a:r>
            <a:r>
              <a:rPr lang="en-GB" sz="3600" u="sng" dirty="0">
                <a:hlinkClick r:id="rId2"/>
              </a:rPr>
              <a:t>https://www.ageuk.org.uk/globalassets/age-uk/documents/reports-and-publications/reports-and-briefings/loneliness/loneliness-report_final_2409.pdf</a:t>
            </a:r>
            <a:r>
              <a:rPr lang="en-GB" sz="3600" dirty="0"/>
              <a:t> </a:t>
            </a:r>
          </a:p>
          <a:p>
            <a:pPr marL="0" indent="0">
              <a:buNone/>
            </a:pPr>
            <a:endParaRPr lang="en-GB" sz="3600" dirty="0"/>
          </a:p>
          <a:p>
            <a:r>
              <a:rPr lang="en-GB" sz="3600" dirty="0"/>
              <a:t>Age UK. (2017). </a:t>
            </a:r>
            <a:r>
              <a:rPr lang="en-GB" sz="3600" i="1" dirty="0"/>
              <a:t>Briefing: Health and Care of Older People in England 2017</a:t>
            </a:r>
            <a:r>
              <a:rPr lang="en-GB" sz="3600" dirty="0"/>
              <a:t>. [online] Available at: </a:t>
            </a:r>
            <a:r>
              <a:rPr lang="en-GB" sz="3600" u="sng" dirty="0">
                <a:hlinkClick r:id="rId3"/>
              </a:rPr>
              <a:t>https://www.ageuk.org.uk/Documents/EN-GB/For-professionals/Research/The_Health_and_Care_of_Older_People_in_England_2016.pdf?dtrk=true</a:t>
            </a:r>
            <a:r>
              <a:rPr lang="en-GB" sz="3600" dirty="0"/>
              <a:t> </a:t>
            </a:r>
          </a:p>
          <a:p>
            <a:pPr marL="0" indent="0">
              <a:buNone/>
            </a:pPr>
            <a:endParaRPr lang="en-GB" sz="3600" dirty="0"/>
          </a:p>
          <a:p>
            <a:r>
              <a:rPr lang="en-GB" sz="3600" dirty="0"/>
              <a:t>Cherry, K. (2019). </a:t>
            </a:r>
            <a:r>
              <a:rPr lang="en-GB" sz="3600" i="1" dirty="0"/>
              <a:t>Developmental Psychology</a:t>
            </a:r>
            <a:r>
              <a:rPr lang="en-GB" sz="3600" dirty="0"/>
              <a:t>. [online] Available at: </a:t>
            </a:r>
            <a:r>
              <a:rPr lang="en-GB" sz="3600" u="sng" dirty="0">
                <a:hlinkClick r:id="rId4"/>
              </a:rPr>
              <a:t>https://www.verywellmind.com/developmental-psychology-4157180</a:t>
            </a:r>
            <a:r>
              <a:rPr lang="en-GB" sz="3600" dirty="0"/>
              <a:t> </a:t>
            </a:r>
          </a:p>
          <a:p>
            <a:pPr marL="0" indent="0">
              <a:buNone/>
            </a:pPr>
            <a:endParaRPr lang="en-GB" sz="3600" dirty="0"/>
          </a:p>
          <a:p>
            <a:r>
              <a:rPr lang="en-GB" sz="3600" dirty="0"/>
              <a:t>David, L. (2014). </a:t>
            </a:r>
            <a:r>
              <a:rPr lang="en-GB" sz="3600" i="1" dirty="0"/>
              <a:t>Erikson's Stages of Development - Learning Theories</a:t>
            </a:r>
            <a:r>
              <a:rPr lang="en-GB" sz="3600" dirty="0"/>
              <a:t>. [online] Available at: </a:t>
            </a:r>
            <a:r>
              <a:rPr lang="en-GB" sz="3600" u="sng" dirty="0">
                <a:hlinkClick r:id="rId5"/>
              </a:rPr>
              <a:t>https://www.learning-theories.com/eriksons-stages-of-development.html</a:t>
            </a:r>
            <a:r>
              <a:rPr lang="en-GB" sz="3600" dirty="0"/>
              <a:t> </a:t>
            </a:r>
          </a:p>
          <a:p>
            <a:pPr marL="0" indent="0">
              <a:buNone/>
            </a:pPr>
            <a:endParaRPr lang="en-GB" sz="3600" dirty="0"/>
          </a:p>
          <a:p>
            <a:r>
              <a:rPr lang="en-GB" sz="3600" dirty="0" err="1"/>
              <a:t>Mcleod</a:t>
            </a:r>
            <a:r>
              <a:rPr lang="en-GB" sz="3600" dirty="0"/>
              <a:t>, S. (2018). </a:t>
            </a:r>
            <a:r>
              <a:rPr lang="en-GB" sz="3600" i="1" dirty="0"/>
              <a:t>Erik Erikson | Psychosocial Stages | Simply Psychology</a:t>
            </a:r>
            <a:r>
              <a:rPr lang="en-GB" sz="3600" dirty="0"/>
              <a:t>. [online] Available at: </a:t>
            </a:r>
            <a:r>
              <a:rPr lang="en-GB" sz="3600" u="sng" dirty="0">
                <a:hlinkClick r:id="rId6"/>
              </a:rPr>
              <a:t>https://www.simplypsychology.org/Erik-Erikson.html</a:t>
            </a:r>
            <a:r>
              <a:rPr lang="en-GB" sz="3600" dirty="0"/>
              <a:t> </a:t>
            </a:r>
          </a:p>
          <a:p>
            <a:pPr marL="0" indent="0">
              <a:buNone/>
            </a:pPr>
            <a:endParaRPr lang="en-GB" sz="3600" dirty="0"/>
          </a:p>
          <a:p>
            <a:r>
              <a:rPr lang="en-GB" sz="3600" dirty="0"/>
              <a:t>The Psychology Notes Headquarters. (2018). </a:t>
            </a:r>
            <a:r>
              <a:rPr lang="en-GB" sz="3600" i="1" dirty="0"/>
              <a:t>Piaget’s Theory of Cognitive Development - The Psychology Notes Headquarters</a:t>
            </a:r>
            <a:r>
              <a:rPr lang="en-GB" sz="3600" dirty="0"/>
              <a:t>. [online] Available at: </a:t>
            </a:r>
            <a:r>
              <a:rPr lang="en-GB" sz="3600" u="sng" dirty="0">
                <a:hlinkClick r:id="rId7"/>
              </a:rPr>
              <a:t>https://www.psychologynoteshq.com/piagetstheory/</a:t>
            </a:r>
            <a:r>
              <a:rPr lang="en-GB" sz="3600" dirty="0"/>
              <a:t> </a:t>
            </a:r>
          </a:p>
          <a:p>
            <a:pPr marL="0" indent="0">
              <a:buNone/>
            </a:pPr>
            <a:endParaRPr lang="en-GB" sz="3600" dirty="0"/>
          </a:p>
          <a:p>
            <a:r>
              <a:rPr lang="en-GB" sz="3600" dirty="0" err="1"/>
              <a:t>Piasecki</a:t>
            </a:r>
            <a:r>
              <a:rPr lang="en-GB" sz="3600" dirty="0"/>
              <a:t>, M., Ireland, A. and </a:t>
            </a:r>
            <a:r>
              <a:rPr lang="en-GB" sz="3600" dirty="0" err="1"/>
              <a:t>Piasecki</a:t>
            </a:r>
            <a:r>
              <a:rPr lang="en-GB" sz="3600" dirty="0"/>
              <a:t>, I. (2018). </a:t>
            </a:r>
            <a:r>
              <a:rPr lang="en-GB" sz="3600" i="1" dirty="0"/>
              <a:t>Could age-related muscle weakening be prevented?</a:t>
            </a:r>
            <a:r>
              <a:rPr lang="en-GB" sz="3600" dirty="0"/>
              <a:t>. [online] Available at: </a:t>
            </a:r>
            <a:r>
              <a:rPr lang="en-GB" sz="3600" u="sng" dirty="0">
                <a:hlinkClick r:id="rId8"/>
              </a:rPr>
              <a:t>https://www.nhs.uk/news/older-people/could-age-related-muscle-weakening-be-prevented/</a:t>
            </a:r>
            <a:r>
              <a:rPr lang="en-GB" sz="3600" dirty="0"/>
              <a:t> </a:t>
            </a:r>
          </a:p>
          <a:p>
            <a:pPr marL="0" indent="0">
              <a:buNone/>
            </a:pPr>
            <a:endParaRPr lang="en-GB" dirty="0"/>
          </a:p>
        </p:txBody>
      </p:sp>
    </p:spTree>
    <p:extLst>
      <p:ext uri="{BB962C8B-B14F-4D97-AF65-F5344CB8AC3E}">
        <p14:creationId xmlns:p14="http://schemas.microsoft.com/office/powerpoint/2010/main" val="307663955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319</TotalTime>
  <Words>763</Words>
  <Application>Microsoft Office PowerPoint</Application>
  <PresentationFormat>Widescreen</PresentationFormat>
  <Paragraphs>68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Impact</vt:lpstr>
      <vt:lpstr>Times New Roman</vt:lpstr>
      <vt:lpstr>Badge</vt:lpstr>
      <vt:lpstr>Applying Psychological perspectives in Health and Social Care: lifespan in old-age (60+)  </vt:lpstr>
      <vt:lpstr>Introduction </vt:lpstr>
      <vt:lpstr>PowerPoint Presentation</vt:lpstr>
      <vt:lpstr>PowerPoint Presentation</vt:lpstr>
      <vt:lpstr>Freud’s psychoanalysis (1856-1939)</vt:lpstr>
      <vt:lpstr>Erik Erikson’s stage theory: cognitive approach </vt:lpstr>
      <vt:lpstr>lifespan in old age: Psychological changes of ageing  (60+)</vt:lpstr>
      <vt:lpstr>Active theory - Henry and Cummings 1961</vt:lpstr>
      <vt:lpstr>Social disengagement </vt:lpstr>
      <vt:lpstr>Hearing </vt:lpstr>
      <vt:lpstr>Deterioration  </vt:lpstr>
      <vt:lpstr>I chose this age epidemic to discuss because..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Psychological perspectives in Health and Social Care: lifespan in old-age (60+)  </dc:title>
  <dc:creator>K Cofie</dc:creator>
  <cp:lastModifiedBy>K Cofie</cp:lastModifiedBy>
  <cp:revision>13</cp:revision>
  <dcterms:created xsi:type="dcterms:W3CDTF">2019-08-17T15:19:05Z</dcterms:created>
  <dcterms:modified xsi:type="dcterms:W3CDTF">2019-08-18T14:36:00Z</dcterms:modified>
</cp:coreProperties>
</file>