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60" r:id="rId5"/>
    <p:sldId id="261" r:id="rId6"/>
    <p:sldId id="267" r:id="rId7"/>
    <p:sldId id="263" r:id="rId8"/>
    <p:sldId id="268" r:id="rId9"/>
    <p:sldId id="262"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7DF094-9878-5630-3C16-CDB50D826FDC}" v="890" dt="2026-02-15T22:31:09.668"/>
    <p1510:client id="{57906429-AD41-F774-75D6-094E2E9BCEF7}" v="1459" dt="2026-02-15T02:49:31.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71C393-8D9B-405F-96A4-60903D84507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42CD2AD-D046-43A5-86EB-18C40F80EB5C}">
      <dgm:prSet/>
      <dgm:spPr/>
      <dgm:t>
        <a:bodyPr/>
        <a:lstStyle/>
        <a:p>
          <a:r>
            <a:rPr lang="en-US"/>
            <a:t>Industry vs. Inferiority (Jenny’s Past – Age 11)</a:t>
          </a:r>
        </a:p>
      </dgm:t>
    </dgm:pt>
    <dgm:pt modelId="{A3EFBF35-E2D8-4EAB-A550-E70D9C2EE065}" type="parTrans" cxnId="{DCDAFC25-7BCF-43C6-9186-C4DAF19C33FE}">
      <dgm:prSet/>
      <dgm:spPr/>
      <dgm:t>
        <a:bodyPr/>
        <a:lstStyle/>
        <a:p>
          <a:endParaRPr lang="en-US"/>
        </a:p>
      </dgm:t>
    </dgm:pt>
    <dgm:pt modelId="{710655AE-3682-429B-9490-37D6F715EC3D}" type="sibTrans" cxnId="{DCDAFC25-7BCF-43C6-9186-C4DAF19C33FE}">
      <dgm:prSet/>
      <dgm:spPr/>
      <dgm:t>
        <a:bodyPr/>
        <a:lstStyle/>
        <a:p>
          <a:endParaRPr lang="en-US"/>
        </a:p>
      </dgm:t>
    </dgm:pt>
    <dgm:pt modelId="{33860D06-6911-41C5-B37F-08F09A7E0890}">
      <dgm:prSet/>
      <dgm:spPr/>
      <dgm:t>
        <a:bodyPr/>
        <a:lstStyle/>
        <a:p>
          <a:r>
            <a:rPr lang="en-US" b="1"/>
            <a:t>This stage is about:</a:t>
          </a:r>
          <a:endParaRPr lang="en-US"/>
        </a:p>
      </dgm:t>
    </dgm:pt>
    <dgm:pt modelId="{3B59DF36-50EE-4314-9181-208743DE7669}" type="parTrans" cxnId="{D2CEEC12-5BDB-454D-8A4E-7C138CCE5250}">
      <dgm:prSet/>
      <dgm:spPr/>
      <dgm:t>
        <a:bodyPr/>
        <a:lstStyle/>
        <a:p>
          <a:endParaRPr lang="en-US"/>
        </a:p>
      </dgm:t>
    </dgm:pt>
    <dgm:pt modelId="{AAFC47D0-CEF0-4596-99FD-45FAA793CAA0}" type="sibTrans" cxnId="{D2CEEC12-5BDB-454D-8A4E-7C138CCE5250}">
      <dgm:prSet/>
      <dgm:spPr/>
      <dgm:t>
        <a:bodyPr/>
        <a:lstStyle/>
        <a:p>
          <a:endParaRPr lang="en-US"/>
        </a:p>
      </dgm:t>
    </dgm:pt>
    <dgm:pt modelId="{E00EB4A7-A4FE-4901-A09A-B9DFDC3C4A8B}">
      <dgm:prSet/>
      <dgm:spPr/>
      <dgm:t>
        <a:bodyPr/>
        <a:lstStyle/>
        <a:p>
          <a:r>
            <a:rPr lang="en-US"/>
            <a:t>Building confidence through school and friendships.</a:t>
          </a:r>
        </a:p>
      </dgm:t>
    </dgm:pt>
    <dgm:pt modelId="{68E6D668-A6D0-46C0-96BF-5846AC746D6C}" type="parTrans" cxnId="{53D29773-7CE8-428E-AAB3-E74C9B276BAD}">
      <dgm:prSet/>
      <dgm:spPr/>
      <dgm:t>
        <a:bodyPr/>
        <a:lstStyle/>
        <a:p>
          <a:endParaRPr lang="en-US"/>
        </a:p>
      </dgm:t>
    </dgm:pt>
    <dgm:pt modelId="{AD1DCA50-B956-435F-8FFF-632289330B89}" type="sibTrans" cxnId="{53D29773-7CE8-428E-AAB3-E74C9B276BAD}">
      <dgm:prSet/>
      <dgm:spPr/>
      <dgm:t>
        <a:bodyPr/>
        <a:lstStyle/>
        <a:p>
          <a:endParaRPr lang="en-US"/>
        </a:p>
      </dgm:t>
    </dgm:pt>
    <dgm:pt modelId="{A86D9142-5F27-4CE7-95D2-EFEC8CDBB06E}">
      <dgm:prSet/>
      <dgm:spPr/>
      <dgm:t>
        <a:bodyPr/>
        <a:lstStyle/>
        <a:p>
          <a:r>
            <a:rPr lang="en-US"/>
            <a:t>Feeling capable and successful.</a:t>
          </a:r>
        </a:p>
      </dgm:t>
    </dgm:pt>
    <dgm:pt modelId="{A2B8BB6D-B6F4-4E56-8BF0-DD910D9A1EF4}" type="parTrans" cxnId="{8C1E55A9-4B2F-40EE-B35D-66509F14E8DF}">
      <dgm:prSet/>
      <dgm:spPr/>
      <dgm:t>
        <a:bodyPr/>
        <a:lstStyle/>
        <a:p>
          <a:endParaRPr lang="en-US"/>
        </a:p>
      </dgm:t>
    </dgm:pt>
    <dgm:pt modelId="{E9EF064F-7DE0-42D8-AC54-C3E4D7FDCB9E}" type="sibTrans" cxnId="{8C1E55A9-4B2F-40EE-B35D-66509F14E8DF}">
      <dgm:prSet/>
      <dgm:spPr/>
      <dgm:t>
        <a:bodyPr/>
        <a:lstStyle/>
        <a:p>
          <a:endParaRPr lang="en-US"/>
        </a:p>
      </dgm:t>
    </dgm:pt>
    <dgm:pt modelId="{D911BD8A-B92C-4711-BBED-E3DF84BF0108}">
      <dgm:prSet/>
      <dgm:spPr/>
      <dgm:t>
        <a:bodyPr/>
        <a:lstStyle/>
        <a:p>
          <a:r>
            <a:rPr lang="en-US" b="1"/>
            <a:t>What happened to Jenny:</a:t>
          </a:r>
          <a:endParaRPr lang="en-US"/>
        </a:p>
      </dgm:t>
    </dgm:pt>
    <dgm:pt modelId="{1F690887-1C9D-4E65-A54E-05EC185BF4EB}" type="parTrans" cxnId="{BF712116-1497-4F22-8860-4C8C6953C9CB}">
      <dgm:prSet/>
      <dgm:spPr/>
      <dgm:t>
        <a:bodyPr/>
        <a:lstStyle/>
        <a:p>
          <a:endParaRPr lang="en-US"/>
        </a:p>
      </dgm:t>
    </dgm:pt>
    <dgm:pt modelId="{003480DA-6188-46DF-870D-A8BE5F1F0238}" type="sibTrans" cxnId="{BF712116-1497-4F22-8860-4C8C6953C9CB}">
      <dgm:prSet/>
      <dgm:spPr/>
      <dgm:t>
        <a:bodyPr/>
        <a:lstStyle/>
        <a:p>
          <a:endParaRPr lang="en-US"/>
        </a:p>
      </dgm:t>
    </dgm:pt>
    <dgm:pt modelId="{123151AE-1A61-4E59-A773-C19D56DBA40D}">
      <dgm:prSet/>
      <dgm:spPr/>
      <dgm:t>
        <a:bodyPr/>
        <a:lstStyle/>
        <a:p>
          <a:r>
            <a:rPr lang="en-US"/>
            <a:t>Her father died at age 11.</a:t>
          </a:r>
        </a:p>
      </dgm:t>
    </dgm:pt>
    <dgm:pt modelId="{42B05C36-6EE4-4774-95DC-D7D5AF2A186E}" type="parTrans" cxnId="{9020CCDB-C4F7-4BFC-9C2E-43C8EC7381FD}">
      <dgm:prSet/>
      <dgm:spPr/>
      <dgm:t>
        <a:bodyPr/>
        <a:lstStyle/>
        <a:p>
          <a:endParaRPr lang="en-US"/>
        </a:p>
      </dgm:t>
    </dgm:pt>
    <dgm:pt modelId="{E66D5895-38AD-420A-8AA4-3F00F45F0714}" type="sibTrans" cxnId="{9020CCDB-C4F7-4BFC-9C2E-43C8EC7381FD}">
      <dgm:prSet/>
      <dgm:spPr/>
      <dgm:t>
        <a:bodyPr/>
        <a:lstStyle/>
        <a:p>
          <a:endParaRPr lang="en-US"/>
        </a:p>
      </dgm:t>
    </dgm:pt>
    <dgm:pt modelId="{295A2BA8-445F-4AC4-9C0F-84D164255E71}">
      <dgm:prSet/>
      <dgm:spPr/>
      <dgm:t>
        <a:bodyPr/>
        <a:lstStyle/>
        <a:p>
          <a:r>
            <a:rPr lang="en-US"/>
            <a:t>She started caring for her mother.</a:t>
          </a:r>
        </a:p>
      </dgm:t>
    </dgm:pt>
    <dgm:pt modelId="{92777FCC-1F19-4B8B-90D6-6266BD12CCC8}" type="parTrans" cxnId="{AAFBCAB8-7B3E-4E1B-8E85-2381BFEA223E}">
      <dgm:prSet/>
      <dgm:spPr/>
      <dgm:t>
        <a:bodyPr/>
        <a:lstStyle/>
        <a:p>
          <a:endParaRPr lang="en-US"/>
        </a:p>
      </dgm:t>
    </dgm:pt>
    <dgm:pt modelId="{77F4A5D7-2CEF-46AE-9D03-51B2104062F3}" type="sibTrans" cxnId="{AAFBCAB8-7B3E-4E1B-8E85-2381BFEA223E}">
      <dgm:prSet/>
      <dgm:spPr/>
      <dgm:t>
        <a:bodyPr/>
        <a:lstStyle/>
        <a:p>
          <a:endParaRPr lang="en-US"/>
        </a:p>
      </dgm:t>
    </dgm:pt>
    <dgm:pt modelId="{291C1011-D33B-4C85-9017-F0D2E8283AEE}">
      <dgm:prSet/>
      <dgm:spPr/>
      <dgm:t>
        <a:bodyPr/>
        <a:lstStyle/>
        <a:p>
          <a:r>
            <a:rPr lang="en-US"/>
            <a:t>Took on adult responsibilities.</a:t>
          </a:r>
        </a:p>
      </dgm:t>
    </dgm:pt>
    <dgm:pt modelId="{56E0D63C-DF0F-4FFE-BB97-809E7FC648B5}" type="parTrans" cxnId="{90083893-69D9-4891-9EFE-D31E428F9EE9}">
      <dgm:prSet/>
      <dgm:spPr/>
      <dgm:t>
        <a:bodyPr/>
        <a:lstStyle/>
        <a:p>
          <a:endParaRPr lang="en-US"/>
        </a:p>
      </dgm:t>
    </dgm:pt>
    <dgm:pt modelId="{72843862-B847-4CF8-AEAF-1A46492392F3}" type="sibTrans" cxnId="{90083893-69D9-4891-9EFE-D31E428F9EE9}">
      <dgm:prSet/>
      <dgm:spPr/>
      <dgm:t>
        <a:bodyPr/>
        <a:lstStyle/>
        <a:p>
          <a:endParaRPr lang="en-US"/>
        </a:p>
      </dgm:t>
    </dgm:pt>
    <dgm:pt modelId="{B0BBAC7B-0C5B-4513-A153-8534615C83AB}">
      <dgm:prSet/>
      <dgm:spPr/>
      <dgm:t>
        <a:bodyPr/>
        <a:lstStyle/>
        <a:p>
          <a:r>
            <a:rPr lang="en-US" b="1"/>
            <a:t>Positive effects:</a:t>
          </a:r>
          <a:endParaRPr lang="en-US"/>
        </a:p>
      </dgm:t>
    </dgm:pt>
    <dgm:pt modelId="{2D71DDC1-A8BE-4A48-BB28-B7027DACD70F}" type="parTrans" cxnId="{C0E9EAE6-853C-4A69-9E2E-1BB41B6E06CB}">
      <dgm:prSet/>
      <dgm:spPr/>
      <dgm:t>
        <a:bodyPr/>
        <a:lstStyle/>
        <a:p>
          <a:endParaRPr lang="en-US"/>
        </a:p>
      </dgm:t>
    </dgm:pt>
    <dgm:pt modelId="{C681857D-1DA2-4B7B-A9F8-97107440D499}" type="sibTrans" cxnId="{C0E9EAE6-853C-4A69-9E2E-1BB41B6E06CB}">
      <dgm:prSet/>
      <dgm:spPr/>
      <dgm:t>
        <a:bodyPr/>
        <a:lstStyle/>
        <a:p>
          <a:endParaRPr lang="en-US"/>
        </a:p>
      </dgm:t>
    </dgm:pt>
    <dgm:pt modelId="{BBDF5A22-0930-4A99-988F-AF5BE509F221}">
      <dgm:prSet/>
      <dgm:spPr/>
      <dgm:t>
        <a:bodyPr/>
        <a:lstStyle/>
        <a:p>
          <a:r>
            <a:rPr lang="en-US"/>
            <a:t>Learned practical skills (cooking, cleaning).</a:t>
          </a:r>
        </a:p>
      </dgm:t>
    </dgm:pt>
    <dgm:pt modelId="{906D1ED9-3534-41C8-A208-DFA989865EDD}" type="parTrans" cxnId="{C87C4627-FAB3-4C60-849D-8F48924F9B9A}">
      <dgm:prSet/>
      <dgm:spPr/>
      <dgm:t>
        <a:bodyPr/>
        <a:lstStyle/>
        <a:p>
          <a:endParaRPr lang="en-US"/>
        </a:p>
      </dgm:t>
    </dgm:pt>
    <dgm:pt modelId="{4E472BF3-15ED-4F57-B3BD-1887BC750CBD}" type="sibTrans" cxnId="{C87C4627-FAB3-4C60-849D-8F48924F9B9A}">
      <dgm:prSet/>
      <dgm:spPr/>
      <dgm:t>
        <a:bodyPr/>
        <a:lstStyle/>
        <a:p>
          <a:endParaRPr lang="en-US"/>
        </a:p>
      </dgm:t>
    </dgm:pt>
    <dgm:pt modelId="{BB360417-E8D2-464C-B4C7-84528C4A81B3}">
      <dgm:prSet/>
      <dgm:spPr/>
      <dgm:t>
        <a:bodyPr/>
        <a:lstStyle/>
        <a:p>
          <a:r>
            <a:rPr lang="en-US"/>
            <a:t>Became responsible and mature.</a:t>
          </a:r>
        </a:p>
      </dgm:t>
    </dgm:pt>
    <dgm:pt modelId="{A1F48384-44EF-4ECF-A5A0-A78D6D96BFE2}" type="parTrans" cxnId="{5DF71D4B-4835-4B07-8E94-7BFB4EC08897}">
      <dgm:prSet/>
      <dgm:spPr/>
      <dgm:t>
        <a:bodyPr/>
        <a:lstStyle/>
        <a:p>
          <a:endParaRPr lang="en-US"/>
        </a:p>
      </dgm:t>
    </dgm:pt>
    <dgm:pt modelId="{548D6029-3C23-4B58-8026-085106408822}" type="sibTrans" cxnId="{5DF71D4B-4835-4B07-8E94-7BFB4EC08897}">
      <dgm:prSet/>
      <dgm:spPr/>
      <dgm:t>
        <a:bodyPr/>
        <a:lstStyle/>
        <a:p>
          <a:endParaRPr lang="en-US"/>
        </a:p>
      </dgm:t>
    </dgm:pt>
    <dgm:pt modelId="{79249C30-CC58-469F-BE58-E9FFCD3C3327}">
      <dgm:prSet/>
      <dgm:spPr/>
      <dgm:t>
        <a:bodyPr/>
        <a:lstStyle/>
        <a:p>
          <a:r>
            <a:rPr lang="en-US"/>
            <a:t>Developed independence.</a:t>
          </a:r>
        </a:p>
      </dgm:t>
    </dgm:pt>
    <dgm:pt modelId="{AA6E71C4-64C3-4524-B792-ED50A66D287C}" type="parTrans" cxnId="{2E47A33A-6F33-4A61-AAF8-F859E26B6FF8}">
      <dgm:prSet/>
      <dgm:spPr/>
      <dgm:t>
        <a:bodyPr/>
        <a:lstStyle/>
        <a:p>
          <a:endParaRPr lang="en-US"/>
        </a:p>
      </dgm:t>
    </dgm:pt>
    <dgm:pt modelId="{E484E353-E59E-41E9-A0AD-C24F12CDEA43}" type="sibTrans" cxnId="{2E47A33A-6F33-4A61-AAF8-F859E26B6FF8}">
      <dgm:prSet/>
      <dgm:spPr/>
      <dgm:t>
        <a:bodyPr/>
        <a:lstStyle/>
        <a:p>
          <a:endParaRPr lang="en-US"/>
        </a:p>
      </dgm:t>
    </dgm:pt>
    <dgm:pt modelId="{5E78C0AB-C698-42FB-ACE9-2C453B487309}">
      <dgm:prSet/>
      <dgm:spPr/>
      <dgm:t>
        <a:bodyPr/>
        <a:lstStyle/>
        <a:p>
          <a:r>
            <a:rPr lang="en-US" b="1"/>
            <a:t>Negative effects:</a:t>
          </a:r>
          <a:endParaRPr lang="en-US"/>
        </a:p>
      </dgm:t>
    </dgm:pt>
    <dgm:pt modelId="{EFCFBFF6-FDC5-41C5-9E99-4825335E1E98}" type="parTrans" cxnId="{6D027D47-69BF-454D-B670-346112576AC3}">
      <dgm:prSet/>
      <dgm:spPr/>
      <dgm:t>
        <a:bodyPr/>
        <a:lstStyle/>
        <a:p>
          <a:endParaRPr lang="en-US"/>
        </a:p>
      </dgm:t>
    </dgm:pt>
    <dgm:pt modelId="{D6F56231-7BCF-4E07-89D7-A028B2EAB32A}" type="sibTrans" cxnId="{6D027D47-69BF-454D-B670-346112576AC3}">
      <dgm:prSet/>
      <dgm:spPr/>
      <dgm:t>
        <a:bodyPr/>
        <a:lstStyle/>
        <a:p>
          <a:endParaRPr lang="en-US"/>
        </a:p>
      </dgm:t>
    </dgm:pt>
    <dgm:pt modelId="{244E7085-811F-431D-94EE-4AE738D8F10D}">
      <dgm:prSet/>
      <dgm:spPr/>
      <dgm:t>
        <a:bodyPr/>
        <a:lstStyle/>
        <a:p>
          <a:r>
            <a:rPr lang="en-US"/>
            <a:t>Less time for homework and friends.</a:t>
          </a:r>
        </a:p>
      </dgm:t>
    </dgm:pt>
    <dgm:pt modelId="{D7D23548-B3CA-4D58-9348-3BBB84BC026F}" type="parTrans" cxnId="{31F360DC-92AF-455E-957D-CA5AD398A204}">
      <dgm:prSet/>
      <dgm:spPr/>
      <dgm:t>
        <a:bodyPr/>
        <a:lstStyle/>
        <a:p>
          <a:endParaRPr lang="en-US"/>
        </a:p>
      </dgm:t>
    </dgm:pt>
    <dgm:pt modelId="{9309C46E-300A-49E4-B647-76F57F44DA84}" type="sibTrans" cxnId="{31F360DC-92AF-455E-957D-CA5AD398A204}">
      <dgm:prSet/>
      <dgm:spPr/>
      <dgm:t>
        <a:bodyPr/>
        <a:lstStyle/>
        <a:p>
          <a:endParaRPr lang="en-US"/>
        </a:p>
      </dgm:t>
    </dgm:pt>
    <dgm:pt modelId="{2CF2F9A2-622A-4A5F-8806-8A3F9A2AC53B}">
      <dgm:prSet/>
      <dgm:spPr/>
      <dgm:t>
        <a:bodyPr/>
        <a:lstStyle/>
        <a:p>
          <a:r>
            <a:rPr lang="en-US"/>
            <a:t>May have felt different from others.</a:t>
          </a:r>
        </a:p>
      </dgm:t>
    </dgm:pt>
    <dgm:pt modelId="{8777CEE5-9E3D-41C4-9226-AD4813D36159}" type="parTrans" cxnId="{C5B8C3BB-816C-439E-9C5F-9E1069E0EBE3}">
      <dgm:prSet/>
      <dgm:spPr/>
      <dgm:t>
        <a:bodyPr/>
        <a:lstStyle/>
        <a:p>
          <a:endParaRPr lang="en-US"/>
        </a:p>
      </dgm:t>
    </dgm:pt>
    <dgm:pt modelId="{6BDF7043-94F5-4039-9CEA-45DE53747E0E}" type="sibTrans" cxnId="{C5B8C3BB-816C-439E-9C5F-9E1069E0EBE3}">
      <dgm:prSet/>
      <dgm:spPr/>
      <dgm:t>
        <a:bodyPr/>
        <a:lstStyle/>
        <a:p>
          <a:endParaRPr lang="en-US"/>
        </a:p>
      </dgm:t>
    </dgm:pt>
    <dgm:pt modelId="{BB0CD74E-48DF-4429-8E51-D785756D6595}">
      <dgm:prSet/>
      <dgm:spPr/>
      <dgm:t>
        <a:bodyPr/>
        <a:lstStyle/>
        <a:p>
          <a:r>
            <a:rPr lang="en-US"/>
            <a:t>Stress may have affected schoolwork.</a:t>
          </a:r>
        </a:p>
      </dgm:t>
    </dgm:pt>
    <dgm:pt modelId="{B7196E85-BDEA-4BCC-AC67-825C7F379E2E}" type="parTrans" cxnId="{79EAE5B7-A972-4855-8151-07E98E9BA212}">
      <dgm:prSet/>
      <dgm:spPr/>
      <dgm:t>
        <a:bodyPr/>
        <a:lstStyle/>
        <a:p>
          <a:endParaRPr lang="en-US"/>
        </a:p>
      </dgm:t>
    </dgm:pt>
    <dgm:pt modelId="{E859E835-5502-4A48-91EC-8CD61C8D2B27}" type="sibTrans" cxnId="{79EAE5B7-A972-4855-8151-07E98E9BA212}">
      <dgm:prSet/>
      <dgm:spPr/>
      <dgm:t>
        <a:bodyPr/>
        <a:lstStyle/>
        <a:p>
          <a:endParaRPr lang="en-US"/>
        </a:p>
      </dgm:t>
    </dgm:pt>
    <dgm:pt modelId="{D253AB0D-8531-45F0-B486-20474E9A9E8B}" type="pres">
      <dgm:prSet presAssocID="{7071C393-8D9B-405F-96A4-60903D845071}" presName="diagram" presStyleCnt="0">
        <dgm:presLayoutVars>
          <dgm:dir/>
          <dgm:resizeHandles val="exact"/>
        </dgm:presLayoutVars>
      </dgm:prSet>
      <dgm:spPr/>
    </dgm:pt>
    <dgm:pt modelId="{08695DCB-9285-41B3-8DCC-D2CE32CFD533}" type="pres">
      <dgm:prSet presAssocID="{042CD2AD-D046-43A5-86EB-18C40F80EB5C}" presName="node" presStyleLbl="node1" presStyleIdx="0" presStyleCnt="16">
        <dgm:presLayoutVars>
          <dgm:bulletEnabled val="1"/>
        </dgm:presLayoutVars>
      </dgm:prSet>
      <dgm:spPr/>
    </dgm:pt>
    <dgm:pt modelId="{20676EB9-2362-4B28-81F9-4E068C28012F}" type="pres">
      <dgm:prSet presAssocID="{710655AE-3682-429B-9490-37D6F715EC3D}" presName="sibTrans" presStyleLbl="sibTrans2D1" presStyleIdx="0" presStyleCnt="15"/>
      <dgm:spPr/>
    </dgm:pt>
    <dgm:pt modelId="{08827533-F528-4097-BE4C-3F8B7D9F03CF}" type="pres">
      <dgm:prSet presAssocID="{710655AE-3682-429B-9490-37D6F715EC3D}" presName="connectorText" presStyleLbl="sibTrans2D1" presStyleIdx="0" presStyleCnt="15"/>
      <dgm:spPr/>
    </dgm:pt>
    <dgm:pt modelId="{BD3A4CD2-C0DD-4C60-98CC-4BEDE35AC00D}" type="pres">
      <dgm:prSet presAssocID="{33860D06-6911-41C5-B37F-08F09A7E0890}" presName="node" presStyleLbl="node1" presStyleIdx="1" presStyleCnt="16">
        <dgm:presLayoutVars>
          <dgm:bulletEnabled val="1"/>
        </dgm:presLayoutVars>
      </dgm:prSet>
      <dgm:spPr/>
    </dgm:pt>
    <dgm:pt modelId="{C2EF21AB-F1D0-4B74-8278-6C369494C72B}" type="pres">
      <dgm:prSet presAssocID="{AAFC47D0-CEF0-4596-99FD-45FAA793CAA0}" presName="sibTrans" presStyleLbl="sibTrans2D1" presStyleIdx="1" presStyleCnt="15"/>
      <dgm:spPr/>
    </dgm:pt>
    <dgm:pt modelId="{1A68A9B4-7989-48B7-AFCC-932678957220}" type="pres">
      <dgm:prSet presAssocID="{AAFC47D0-CEF0-4596-99FD-45FAA793CAA0}" presName="connectorText" presStyleLbl="sibTrans2D1" presStyleIdx="1" presStyleCnt="15"/>
      <dgm:spPr/>
    </dgm:pt>
    <dgm:pt modelId="{3BD041A4-658E-438D-9DDA-5B2D0739B52C}" type="pres">
      <dgm:prSet presAssocID="{E00EB4A7-A4FE-4901-A09A-B9DFDC3C4A8B}" presName="node" presStyleLbl="node1" presStyleIdx="2" presStyleCnt="16">
        <dgm:presLayoutVars>
          <dgm:bulletEnabled val="1"/>
        </dgm:presLayoutVars>
      </dgm:prSet>
      <dgm:spPr/>
    </dgm:pt>
    <dgm:pt modelId="{6267614A-022C-4D85-96B6-2E350A23821A}" type="pres">
      <dgm:prSet presAssocID="{AD1DCA50-B956-435F-8FFF-632289330B89}" presName="sibTrans" presStyleLbl="sibTrans2D1" presStyleIdx="2" presStyleCnt="15"/>
      <dgm:spPr/>
    </dgm:pt>
    <dgm:pt modelId="{BA8628CD-9724-4573-83E2-CE65EBDA5F3B}" type="pres">
      <dgm:prSet presAssocID="{AD1DCA50-B956-435F-8FFF-632289330B89}" presName="connectorText" presStyleLbl="sibTrans2D1" presStyleIdx="2" presStyleCnt="15"/>
      <dgm:spPr/>
    </dgm:pt>
    <dgm:pt modelId="{AB381512-233E-4D6E-812F-740EB572C693}" type="pres">
      <dgm:prSet presAssocID="{A86D9142-5F27-4CE7-95D2-EFEC8CDBB06E}" presName="node" presStyleLbl="node1" presStyleIdx="3" presStyleCnt="16">
        <dgm:presLayoutVars>
          <dgm:bulletEnabled val="1"/>
        </dgm:presLayoutVars>
      </dgm:prSet>
      <dgm:spPr/>
    </dgm:pt>
    <dgm:pt modelId="{4465909C-9EE4-4560-A065-FB5C306D3028}" type="pres">
      <dgm:prSet presAssocID="{E9EF064F-7DE0-42D8-AC54-C3E4D7FDCB9E}" presName="sibTrans" presStyleLbl="sibTrans2D1" presStyleIdx="3" presStyleCnt="15"/>
      <dgm:spPr/>
    </dgm:pt>
    <dgm:pt modelId="{8FDB8C46-56EF-4269-BFEB-C7DF5D7AFCA2}" type="pres">
      <dgm:prSet presAssocID="{E9EF064F-7DE0-42D8-AC54-C3E4D7FDCB9E}" presName="connectorText" presStyleLbl="sibTrans2D1" presStyleIdx="3" presStyleCnt="15"/>
      <dgm:spPr/>
    </dgm:pt>
    <dgm:pt modelId="{DFB59A55-01D6-49A0-823F-FC6B3457BC86}" type="pres">
      <dgm:prSet presAssocID="{D911BD8A-B92C-4711-BBED-E3DF84BF0108}" presName="node" presStyleLbl="node1" presStyleIdx="4" presStyleCnt="16">
        <dgm:presLayoutVars>
          <dgm:bulletEnabled val="1"/>
        </dgm:presLayoutVars>
      </dgm:prSet>
      <dgm:spPr/>
    </dgm:pt>
    <dgm:pt modelId="{6556D352-B8D4-4902-99DD-8B9EC3871389}" type="pres">
      <dgm:prSet presAssocID="{003480DA-6188-46DF-870D-A8BE5F1F0238}" presName="sibTrans" presStyleLbl="sibTrans2D1" presStyleIdx="4" presStyleCnt="15"/>
      <dgm:spPr/>
    </dgm:pt>
    <dgm:pt modelId="{0B8A9709-ECFF-4BF5-9C00-B934227C7074}" type="pres">
      <dgm:prSet presAssocID="{003480DA-6188-46DF-870D-A8BE5F1F0238}" presName="connectorText" presStyleLbl="sibTrans2D1" presStyleIdx="4" presStyleCnt="15"/>
      <dgm:spPr/>
    </dgm:pt>
    <dgm:pt modelId="{1F2FB031-8336-40FF-8ED0-B4D4F1E04C24}" type="pres">
      <dgm:prSet presAssocID="{123151AE-1A61-4E59-A773-C19D56DBA40D}" presName="node" presStyleLbl="node1" presStyleIdx="5" presStyleCnt="16">
        <dgm:presLayoutVars>
          <dgm:bulletEnabled val="1"/>
        </dgm:presLayoutVars>
      </dgm:prSet>
      <dgm:spPr/>
    </dgm:pt>
    <dgm:pt modelId="{369F2D71-D607-41D5-8EB8-51B97501D631}" type="pres">
      <dgm:prSet presAssocID="{E66D5895-38AD-420A-8AA4-3F00F45F0714}" presName="sibTrans" presStyleLbl="sibTrans2D1" presStyleIdx="5" presStyleCnt="15"/>
      <dgm:spPr/>
    </dgm:pt>
    <dgm:pt modelId="{962F97B5-1AFF-4CF1-9EFC-9F90B3211344}" type="pres">
      <dgm:prSet presAssocID="{E66D5895-38AD-420A-8AA4-3F00F45F0714}" presName="connectorText" presStyleLbl="sibTrans2D1" presStyleIdx="5" presStyleCnt="15"/>
      <dgm:spPr/>
    </dgm:pt>
    <dgm:pt modelId="{DC5790B9-5226-4BFC-8B88-226A28C3AD7D}" type="pres">
      <dgm:prSet presAssocID="{295A2BA8-445F-4AC4-9C0F-84D164255E71}" presName="node" presStyleLbl="node1" presStyleIdx="6" presStyleCnt="16">
        <dgm:presLayoutVars>
          <dgm:bulletEnabled val="1"/>
        </dgm:presLayoutVars>
      </dgm:prSet>
      <dgm:spPr/>
    </dgm:pt>
    <dgm:pt modelId="{5C124D24-5A83-435A-B4AC-1631CECB97C5}" type="pres">
      <dgm:prSet presAssocID="{77F4A5D7-2CEF-46AE-9D03-51B2104062F3}" presName="sibTrans" presStyleLbl="sibTrans2D1" presStyleIdx="6" presStyleCnt="15"/>
      <dgm:spPr/>
    </dgm:pt>
    <dgm:pt modelId="{6BD05885-35BF-4512-A0B6-86E7F2E12133}" type="pres">
      <dgm:prSet presAssocID="{77F4A5D7-2CEF-46AE-9D03-51B2104062F3}" presName="connectorText" presStyleLbl="sibTrans2D1" presStyleIdx="6" presStyleCnt="15"/>
      <dgm:spPr/>
    </dgm:pt>
    <dgm:pt modelId="{8F3D9662-CEEB-42F6-B99A-7CFAB36527B7}" type="pres">
      <dgm:prSet presAssocID="{291C1011-D33B-4C85-9017-F0D2E8283AEE}" presName="node" presStyleLbl="node1" presStyleIdx="7" presStyleCnt="16">
        <dgm:presLayoutVars>
          <dgm:bulletEnabled val="1"/>
        </dgm:presLayoutVars>
      </dgm:prSet>
      <dgm:spPr/>
    </dgm:pt>
    <dgm:pt modelId="{1FB55C20-C763-4D92-9DB1-1871ACAEFCF5}" type="pres">
      <dgm:prSet presAssocID="{72843862-B847-4CF8-AEAF-1A46492392F3}" presName="sibTrans" presStyleLbl="sibTrans2D1" presStyleIdx="7" presStyleCnt="15"/>
      <dgm:spPr/>
    </dgm:pt>
    <dgm:pt modelId="{E76294F4-D705-49C6-BFF2-23F4383CBBEF}" type="pres">
      <dgm:prSet presAssocID="{72843862-B847-4CF8-AEAF-1A46492392F3}" presName="connectorText" presStyleLbl="sibTrans2D1" presStyleIdx="7" presStyleCnt="15"/>
      <dgm:spPr/>
    </dgm:pt>
    <dgm:pt modelId="{D7B39757-501B-4999-BA6F-F6529EC6973B}" type="pres">
      <dgm:prSet presAssocID="{B0BBAC7B-0C5B-4513-A153-8534615C83AB}" presName="node" presStyleLbl="node1" presStyleIdx="8" presStyleCnt="16">
        <dgm:presLayoutVars>
          <dgm:bulletEnabled val="1"/>
        </dgm:presLayoutVars>
      </dgm:prSet>
      <dgm:spPr/>
    </dgm:pt>
    <dgm:pt modelId="{3888100B-B39F-4230-9BEC-C06727E7096F}" type="pres">
      <dgm:prSet presAssocID="{C681857D-1DA2-4B7B-A9F8-97107440D499}" presName="sibTrans" presStyleLbl="sibTrans2D1" presStyleIdx="8" presStyleCnt="15"/>
      <dgm:spPr/>
    </dgm:pt>
    <dgm:pt modelId="{E353AC2F-22A7-41A6-A089-1F5EC0390AA5}" type="pres">
      <dgm:prSet presAssocID="{C681857D-1DA2-4B7B-A9F8-97107440D499}" presName="connectorText" presStyleLbl="sibTrans2D1" presStyleIdx="8" presStyleCnt="15"/>
      <dgm:spPr/>
    </dgm:pt>
    <dgm:pt modelId="{876F2955-8A8D-41D8-824A-D97BA062F508}" type="pres">
      <dgm:prSet presAssocID="{BBDF5A22-0930-4A99-988F-AF5BE509F221}" presName="node" presStyleLbl="node1" presStyleIdx="9" presStyleCnt="16">
        <dgm:presLayoutVars>
          <dgm:bulletEnabled val="1"/>
        </dgm:presLayoutVars>
      </dgm:prSet>
      <dgm:spPr/>
    </dgm:pt>
    <dgm:pt modelId="{7B979B00-4875-4894-9616-8F87C1C3686B}" type="pres">
      <dgm:prSet presAssocID="{4E472BF3-15ED-4F57-B3BD-1887BC750CBD}" presName="sibTrans" presStyleLbl="sibTrans2D1" presStyleIdx="9" presStyleCnt="15"/>
      <dgm:spPr/>
    </dgm:pt>
    <dgm:pt modelId="{11A112A8-AB7C-4886-B8BB-43C3A0FE6F05}" type="pres">
      <dgm:prSet presAssocID="{4E472BF3-15ED-4F57-B3BD-1887BC750CBD}" presName="connectorText" presStyleLbl="sibTrans2D1" presStyleIdx="9" presStyleCnt="15"/>
      <dgm:spPr/>
    </dgm:pt>
    <dgm:pt modelId="{6DE17F7E-BA25-498F-A91B-BB9CEC9D9367}" type="pres">
      <dgm:prSet presAssocID="{BB360417-E8D2-464C-B4C7-84528C4A81B3}" presName="node" presStyleLbl="node1" presStyleIdx="10" presStyleCnt="16">
        <dgm:presLayoutVars>
          <dgm:bulletEnabled val="1"/>
        </dgm:presLayoutVars>
      </dgm:prSet>
      <dgm:spPr/>
    </dgm:pt>
    <dgm:pt modelId="{F31AA489-7C03-4B39-AB27-2F10726533FB}" type="pres">
      <dgm:prSet presAssocID="{548D6029-3C23-4B58-8026-085106408822}" presName="sibTrans" presStyleLbl="sibTrans2D1" presStyleIdx="10" presStyleCnt="15"/>
      <dgm:spPr/>
    </dgm:pt>
    <dgm:pt modelId="{22E0D7CE-72A0-4EF8-939C-91603840791E}" type="pres">
      <dgm:prSet presAssocID="{548D6029-3C23-4B58-8026-085106408822}" presName="connectorText" presStyleLbl="sibTrans2D1" presStyleIdx="10" presStyleCnt="15"/>
      <dgm:spPr/>
    </dgm:pt>
    <dgm:pt modelId="{4A1968A3-A0FA-4E05-B8F0-B226AC9C0D64}" type="pres">
      <dgm:prSet presAssocID="{79249C30-CC58-469F-BE58-E9FFCD3C3327}" presName="node" presStyleLbl="node1" presStyleIdx="11" presStyleCnt="16">
        <dgm:presLayoutVars>
          <dgm:bulletEnabled val="1"/>
        </dgm:presLayoutVars>
      </dgm:prSet>
      <dgm:spPr/>
    </dgm:pt>
    <dgm:pt modelId="{DB6DA04F-678A-4996-85D0-BD1D573FEE97}" type="pres">
      <dgm:prSet presAssocID="{E484E353-E59E-41E9-A0AD-C24F12CDEA43}" presName="sibTrans" presStyleLbl="sibTrans2D1" presStyleIdx="11" presStyleCnt="15"/>
      <dgm:spPr/>
    </dgm:pt>
    <dgm:pt modelId="{D1EB8625-366A-41BF-B1BF-4F89552EBBE1}" type="pres">
      <dgm:prSet presAssocID="{E484E353-E59E-41E9-A0AD-C24F12CDEA43}" presName="connectorText" presStyleLbl="sibTrans2D1" presStyleIdx="11" presStyleCnt="15"/>
      <dgm:spPr/>
    </dgm:pt>
    <dgm:pt modelId="{E64C5B7C-5C04-4E72-86E7-D11775699A59}" type="pres">
      <dgm:prSet presAssocID="{5E78C0AB-C698-42FB-ACE9-2C453B487309}" presName="node" presStyleLbl="node1" presStyleIdx="12" presStyleCnt="16">
        <dgm:presLayoutVars>
          <dgm:bulletEnabled val="1"/>
        </dgm:presLayoutVars>
      </dgm:prSet>
      <dgm:spPr/>
    </dgm:pt>
    <dgm:pt modelId="{EE23E318-2F54-4E1A-BA5F-50FBA51A6862}" type="pres">
      <dgm:prSet presAssocID="{D6F56231-7BCF-4E07-89D7-A028B2EAB32A}" presName="sibTrans" presStyleLbl="sibTrans2D1" presStyleIdx="12" presStyleCnt="15"/>
      <dgm:spPr/>
    </dgm:pt>
    <dgm:pt modelId="{45920C1F-2FB1-44CF-AC3B-DFE4E1102071}" type="pres">
      <dgm:prSet presAssocID="{D6F56231-7BCF-4E07-89D7-A028B2EAB32A}" presName="connectorText" presStyleLbl="sibTrans2D1" presStyleIdx="12" presStyleCnt="15"/>
      <dgm:spPr/>
    </dgm:pt>
    <dgm:pt modelId="{FAB4DFBF-DD03-4146-8199-22D3F94D08D3}" type="pres">
      <dgm:prSet presAssocID="{244E7085-811F-431D-94EE-4AE738D8F10D}" presName="node" presStyleLbl="node1" presStyleIdx="13" presStyleCnt="16">
        <dgm:presLayoutVars>
          <dgm:bulletEnabled val="1"/>
        </dgm:presLayoutVars>
      </dgm:prSet>
      <dgm:spPr/>
    </dgm:pt>
    <dgm:pt modelId="{0ACB2563-BB6B-4D39-9666-AB2AE4201736}" type="pres">
      <dgm:prSet presAssocID="{9309C46E-300A-49E4-B647-76F57F44DA84}" presName="sibTrans" presStyleLbl="sibTrans2D1" presStyleIdx="13" presStyleCnt="15"/>
      <dgm:spPr/>
    </dgm:pt>
    <dgm:pt modelId="{157A7607-5155-4C95-BB96-D50B6D2668EB}" type="pres">
      <dgm:prSet presAssocID="{9309C46E-300A-49E4-B647-76F57F44DA84}" presName="connectorText" presStyleLbl="sibTrans2D1" presStyleIdx="13" presStyleCnt="15"/>
      <dgm:spPr/>
    </dgm:pt>
    <dgm:pt modelId="{3D1234B5-2F32-477C-AC44-9A0F06D01F30}" type="pres">
      <dgm:prSet presAssocID="{2CF2F9A2-622A-4A5F-8806-8A3F9A2AC53B}" presName="node" presStyleLbl="node1" presStyleIdx="14" presStyleCnt="16">
        <dgm:presLayoutVars>
          <dgm:bulletEnabled val="1"/>
        </dgm:presLayoutVars>
      </dgm:prSet>
      <dgm:spPr/>
    </dgm:pt>
    <dgm:pt modelId="{CF7A8045-454B-4B6A-AF59-BB8ECC069BA5}" type="pres">
      <dgm:prSet presAssocID="{6BDF7043-94F5-4039-9CEA-45DE53747E0E}" presName="sibTrans" presStyleLbl="sibTrans2D1" presStyleIdx="14" presStyleCnt="15"/>
      <dgm:spPr/>
    </dgm:pt>
    <dgm:pt modelId="{A9791114-1FDC-4F46-A1AE-A1872CEF7C3E}" type="pres">
      <dgm:prSet presAssocID="{6BDF7043-94F5-4039-9CEA-45DE53747E0E}" presName="connectorText" presStyleLbl="sibTrans2D1" presStyleIdx="14" presStyleCnt="15"/>
      <dgm:spPr/>
    </dgm:pt>
    <dgm:pt modelId="{9DEE5860-1778-447A-9065-3C6606CEF469}" type="pres">
      <dgm:prSet presAssocID="{BB0CD74E-48DF-4429-8E51-D785756D6595}" presName="node" presStyleLbl="node1" presStyleIdx="15" presStyleCnt="16">
        <dgm:presLayoutVars>
          <dgm:bulletEnabled val="1"/>
        </dgm:presLayoutVars>
      </dgm:prSet>
      <dgm:spPr/>
    </dgm:pt>
  </dgm:ptLst>
  <dgm:cxnLst>
    <dgm:cxn modelId="{C068BA04-82BA-4A15-910B-81C4723125AA}" type="presOf" srcId="{AD1DCA50-B956-435F-8FFF-632289330B89}" destId="{BA8628CD-9724-4573-83E2-CE65EBDA5F3B}" srcOrd="1" destOrd="0" presId="urn:microsoft.com/office/officeart/2005/8/layout/process5"/>
    <dgm:cxn modelId="{6B76D70B-4C26-4552-AD66-13200E08BC56}" type="presOf" srcId="{E00EB4A7-A4FE-4901-A09A-B9DFDC3C4A8B}" destId="{3BD041A4-658E-438D-9DDA-5B2D0739B52C}" srcOrd="0" destOrd="0" presId="urn:microsoft.com/office/officeart/2005/8/layout/process5"/>
    <dgm:cxn modelId="{D2CEEC12-5BDB-454D-8A4E-7C138CCE5250}" srcId="{7071C393-8D9B-405F-96A4-60903D845071}" destId="{33860D06-6911-41C5-B37F-08F09A7E0890}" srcOrd="1" destOrd="0" parTransId="{3B59DF36-50EE-4314-9181-208743DE7669}" sibTransId="{AAFC47D0-CEF0-4596-99FD-45FAA793CAA0}"/>
    <dgm:cxn modelId="{BF712116-1497-4F22-8860-4C8C6953C9CB}" srcId="{7071C393-8D9B-405F-96A4-60903D845071}" destId="{D911BD8A-B92C-4711-BBED-E3DF84BF0108}" srcOrd="4" destOrd="0" parTransId="{1F690887-1C9D-4E65-A54E-05EC185BF4EB}" sibTransId="{003480DA-6188-46DF-870D-A8BE5F1F0238}"/>
    <dgm:cxn modelId="{54147019-603E-43CF-B109-789955C73B78}" type="presOf" srcId="{9309C46E-300A-49E4-B647-76F57F44DA84}" destId="{157A7607-5155-4C95-BB96-D50B6D2668EB}" srcOrd="1" destOrd="0" presId="urn:microsoft.com/office/officeart/2005/8/layout/process5"/>
    <dgm:cxn modelId="{DCDAFC25-7BCF-43C6-9186-C4DAF19C33FE}" srcId="{7071C393-8D9B-405F-96A4-60903D845071}" destId="{042CD2AD-D046-43A5-86EB-18C40F80EB5C}" srcOrd="0" destOrd="0" parTransId="{A3EFBF35-E2D8-4EAB-A550-E70D9C2EE065}" sibTransId="{710655AE-3682-429B-9490-37D6F715EC3D}"/>
    <dgm:cxn modelId="{C87C4627-FAB3-4C60-849D-8F48924F9B9A}" srcId="{7071C393-8D9B-405F-96A4-60903D845071}" destId="{BBDF5A22-0930-4A99-988F-AF5BE509F221}" srcOrd="9" destOrd="0" parTransId="{906D1ED9-3534-41C8-A208-DFA989865EDD}" sibTransId="{4E472BF3-15ED-4F57-B3BD-1887BC750CBD}"/>
    <dgm:cxn modelId="{66E89D28-238C-4C15-8C33-9E6CE059BBB0}" type="presOf" srcId="{E66D5895-38AD-420A-8AA4-3F00F45F0714}" destId="{369F2D71-D607-41D5-8EB8-51B97501D631}" srcOrd="0" destOrd="0" presId="urn:microsoft.com/office/officeart/2005/8/layout/process5"/>
    <dgm:cxn modelId="{0EAFFA2A-79E0-4BE2-922D-1EBBB9E75ACC}" type="presOf" srcId="{E484E353-E59E-41E9-A0AD-C24F12CDEA43}" destId="{DB6DA04F-678A-4996-85D0-BD1D573FEE97}" srcOrd="0" destOrd="0" presId="urn:microsoft.com/office/officeart/2005/8/layout/process5"/>
    <dgm:cxn modelId="{084EB32B-EC6D-4CE0-9A2A-FDE73B044A2C}" type="presOf" srcId="{5E78C0AB-C698-42FB-ACE9-2C453B487309}" destId="{E64C5B7C-5C04-4E72-86E7-D11775699A59}" srcOrd="0" destOrd="0" presId="urn:microsoft.com/office/officeart/2005/8/layout/process5"/>
    <dgm:cxn modelId="{01E6342D-A3E1-483A-8A50-A2EA0C502539}" type="presOf" srcId="{BBDF5A22-0930-4A99-988F-AF5BE509F221}" destId="{876F2955-8A8D-41D8-824A-D97BA062F508}" srcOrd="0" destOrd="0" presId="urn:microsoft.com/office/officeart/2005/8/layout/process5"/>
    <dgm:cxn modelId="{01D8B52D-EE83-450B-8790-DC35CAA31A2C}" type="presOf" srcId="{710655AE-3682-429B-9490-37D6F715EC3D}" destId="{20676EB9-2362-4B28-81F9-4E068C28012F}" srcOrd="0" destOrd="0" presId="urn:microsoft.com/office/officeart/2005/8/layout/process5"/>
    <dgm:cxn modelId="{374F2F2F-1B4E-45EE-AE88-C94DECBA1599}" type="presOf" srcId="{77F4A5D7-2CEF-46AE-9D03-51B2104062F3}" destId="{6BD05885-35BF-4512-A0B6-86E7F2E12133}" srcOrd="1" destOrd="0" presId="urn:microsoft.com/office/officeart/2005/8/layout/process5"/>
    <dgm:cxn modelId="{438A7A31-819B-4E18-B648-32AF8F7FED42}" type="presOf" srcId="{A86D9142-5F27-4CE7-95D2-EFEC8CDBB06E}" destId="{AB381512-233E-4D6E-812F-740EB572C693}" srcOrd="0" destOrd="0" presId="urn:microsoft.com/office/officeart/2005/8/layout/process5"/>
    <dgm:cxn modelId="{FAF6A232-61F6-45BE-92AA-B3D5BA975EF8}" type="presOf" srcId="{C681857D-1DA2-4B7B-A9F8-97107440D499}" destId="{3888100B-B39F-4230-9BEC-C06727E7096F}" srcOrd="0" destOrd="0" presId="urn:microsoft.com/office/officeart/2005/8/layout/process5"/>
    <dgm:cxn modelId="{FD7F1D35-9A12-4CAA-A3E7-3BA5DDB478A9}" type="presOf" srcId="{003480DA-6188-46DF-870D-A8BE5F1F0238}" destId="{0B8A9709-ECFF-4BF5-9C00-B934227C7074}" srcOrd="1" destOrd="0" presId="urn:microsoft.com/office/officeart/2005/8/layout/process5"/>
    <dgm:cxn modelId="{66D1B937-5423-4A0E-80AF-2BC7343E60BE}" type="presOf" srcId="{123151AE-1A61-4E59-A773-C19D56DBA40D}" destId="{1F2FB031-8336-40FF-8ED0-B4D4F1E04C24}" srcOrd="0" destOrd="0" presId="urn:microsoft.com/office/officeart/2005/8/layout/process5"/>
    <dgm:cxn modelId="{2E47A33A-6F33-4A61-AAF8-F859E26B6FF8}" srcId="{7071C393-8D9B-405F-96A4-60903D845071}" destId="{79249C30-CC58-469F-BE58-E9FFCD3C3327}" srcOrd="11" destOrd="0" parTransId="{AA6E71C4-64C3-4524-B792-ED50A66D287C}" sibTransId="{E484E353-E59E-41E9-A0AD-C24F12CDEA43}"/>
    <dgm:cxn modelId="{6F6F923B-3C68-496D-AD81-D9E36D6B83BB}" type="presOf" srcId="{295A2BA8-445F-4AC4-9C0F-84D164255E71}" destId="{DC5790B9-5226-4BFC-8B88-226A28C3AD7D}" srcOrd="0" destOrd="0" presId="urn:microsoft.com/office/officeart/2005/8/layout/process5"/>
    <dgm:cxn modelId="{35F9323D-C58D-4065-A6E0-C23A8B44925F}" type="presOf" srcId="{E66D5895-38AD-420A-8AA4-3F00F45F0714}" destId="{962F97B5-1AFF-4CF1-9EFC-9F90B3211344}" srcOrd="1" destOrd="0" presId="urn:microsoft.com/office/officeart/2005/8/layout/process5"/>
    <dgm:cxn modelId="{F019AE3E-221A-4E7A-A782-6CE4C0261DFC}" type="presOf" srcId="{AD1DCA50-B956-435F-8FFF-632289330B89}" destId="{6267614A-022C-4D85-96B6-2E350A23821A}" srcOrd="0" destOrd="0" presId="urn:microsoft.com/office/officeart/2005/8/layout/process5"/>
    <dgm:cxn modelId="{5D8D7D5B-482E-44D2-B10E-F74970B207ED}" type="presOf" srcId="{9309C46E-300A-49E4-B647-76F57F44DA84}" destId="{0ACB2563-BB6B-4D39-9666-AB2AE4201736}" srcOrd="0" destOrd="0" presId="urn:microsoft.com/office/officeart/2005/8/layout/process5"/>
    <dgm:cxn modelId="{60419B5B-132C-45A9-A11E-DEA962D722C2}" type="presOf" srcId="{6BDF7043-94F5-4039-9CEA-45DE53747E0E}" destId="{CF7A8045-454B-4B6A-AF59-BB8ECC069BA5}" srcOrd="0" destOrd="0" presId="urn:microsoft.com/office/officeart/2005/8/layout/process5"/>
    <dgm:cxn modelId="{BD199C42-A26B-4410-835F-7F199166D818}" type="presOf" srcId="{244E7085-811F-431D-94EE-4AE738D8F10D}" destId="{FAB4DFBF-DD03-4146-8199-22D3F94D08D3}" srcOrd="0" destOrd="0" presId="urn:microsoft.com/office/officeart/2005/8/layout/process5"/>
    <dgm:cxn modelId="{A1B1B462-A7F6-40FB-81BA-9A319E6E2D90}" type="presOf" srcId="{BB360417-E8D2-464C-B4C7-84528C4A81B3}" destId="{6DE17F7E-BA25-498F-A91B-BB9CEC9D9367}" srcOrd="0" destOrd="0" presId="urn:microsoft.com/office/officeart/2005/8/layout/process5"/>
    <dgm:cxn modelId="{1612CE43-6F3D-4683-B7FE-0AAC529A5CF6}" type="presOf" srcId="{042CD2AD-D046-43A5-86EB-18C40F80EB5C}" destId="{08695DCB-9285-41B3-8DCC-D2CE32CFD533}" srcOrd="0" destOrd="0" presId="urn:microsoft.com/office/officeart/2005/8/layout/process5"/>
    <dgm:cxn modelId="{AC632267-F6BC-4010-BD17-DE892D46B1BA}" type="presOf" srcId="{291C1011-D33B-4C85-9017-F0D2E8283AEE}" destId="{8F3D9662-CEEB-42F6-B99A-7CFAB36527B7}" srcOrd="0" destOrd="0" presId="urn:microsoft.com/office/officeart/2005/8/layout/process5"/>
    <dgm:cxn modelId="{6D027D47-69BF-454D-B670-346112576AC3}" srcId="{7071C393-8D9B-405F-96A4-60903D845071}" destId="{5E78C0AB-C698-42FB-ACE9-2C453B487309}" srcOrd="12" destOrd="0" parTransId="{EFCFBFF6-FDC5-41C5-9E99-4825335E1E98}" sibTransId="{D6F56231-7BCF-4E07-89D7-A028B2EAB32A}"/>
    <dgm:cxn modelId="{F54D7C49-6541-4520-B6AD-C0528A166A03}" type="presOf" srcId="{33860D06-6911-41C5-B37F-08F09A7E0890}" destId="{BD3A4CD2-C0DD-4C60-98CC-4BEDE35AC00D}" srcOrd="0" destOrd="0" presId="urn:microsoft.com/office/officeart/2005/8/layout/process5"/>
    <dgm:cxn modelId="{5DF71D4B-4835-4B07-8E94-7BFB4EC08897}" srcId="{7071C393-8D9B-405F-96A4-60903D845071}" destId="{BB360417-E8D2-464C-B4C7-84528C4A81B3}" srcOrd="10" destOrd="0" parTransId="{A1F48384-44EF-4ECF-A5A0-A78D6D96BFE2}" sibTransId="{548D6029-3C23-4B58-8026-085106408822}"/>
    <dgm:cxn modelId="{EC04EE6B-2E2B-4793-99C1-9C30C69DF679}" type="presOf" srcId="{4E472BF3-15ED-4F57-B3BD-1887BC750CBD}" destId="{7B979B00-4875-4894-9616-8F87C1C3686B}" srcOrd="0" destOrd="0" presId="urn:microsoft.com/office/officeart/2005/8/layout/process5"/>
    <dgm:cxn modelId="{C57E6F70-775E-42E4-AE1F-7DBEA7BFAE4B}" type="presOf" srcId="{710655AE-3682-429B-9490-37D6F715EC3D}" destId="{08827533-F528-4097-BE4C-3F8B7D9F03CF}" srcOrd="1" destOrd="0" presId="urn:microsoft.com/office/officeart/2005/8/layout/process5"/>
    <dgm:cxn modelId="{53D29773-7CE8-428E-AAB3-E74C9B276BAD}" srcId="{7071C393-8D9B-405F-96A4-60903D845071}" destId="{E00EB4A7-A4FE-4901-A09A-B9DFDC3C4A8B}" srcOrd="2" destOrd="0" parTransId="{68E6D668-A6D0-46C0-96BF-5846AC746D6C}" sibTransId="{AD1DCA50-B956-435F-8FFF-632289330B89}"/>
    <dgm:cxn modelId="{38CA1675-78FF-4A13-B5F9-B24CE604A111}" type="presOf" srcId="{77F4A5D7-2CEF-46AE-9D03-51B2104062F3}" destId="{5C124D24-5A83-435A-B4AC-1631CECB97C5}" srcOrd="0" destOrd="0" presId="urn:microsoft.com/office/officeart/2005/8/layout/process5"/>
    <dgm:cxn modelId="{A0A5BE57-B950-4796-B1F7-727DAF254CA8}" type="presOf" srcId="{D6F56231-7BCF-4E07-89D7-A028B2EAB32A}" destId="{EE23E318-2F54-4E1A-BA5F-50FBA51A6862}" srcOrd="0" destOrd="0" presId="urn:microsoft.com/office/officeart/2005/8/layout/process5"/>
    <dgm:cxn modelId="{4D0F9979-BB8A-4579-84E3-11543E860A1C}" type="presOf" srcId="{AAFC47D0-CEF0-4596-99FD-45FAA793CAA0}" destId="{C2EF21AB-F1D0-4B74-8278-6C369494C72B}" srcOrd="0" destOrd="0" presId="urn:microsoft.com/office/officeart/2005/8/layout/process5"/>
    <dgm:cxn modelId="{F1845C82-9191-4D9E-B6ED-71B5AE03445D}" type="presOf" srcId="{548D6029-3C23-4B58-8026-085106408822}" destId="{F31AA489-7C03-4B39-AB27-2F10726533FB}" srcOrd="0" destOrd="0" presId="urn:microsoft.com/office/officeart/2005/8/layout/process5"/>
    <dgm:cxn modelId="{CAE6CB85-D8B4-4EC4-AEEF-E2C248EC06C1}" type="presOf" srcId="{E9EF064F-7DE0-42D8-AC54-C3E4D7FDCB9E}" destId="{4465909C-9EE4-4560-A065-FB5C306D3028}" srcOrd="0" destOrd="0" presId="urn:microsoft.com/office/officeart/2005/8/layout/process5"/>
    <dgm:cxn modelId="{A7ED9F87-5136-4D53-ACE3-4CD5EA548E83}" type="presOf" srcId="{6BDF7043-94F5-4039-9CEA-45DE53747E0E}" destId="{A9791114-1FDC-4F46-A1AE-A1872CEF7C3E}" srcOrd="1" destOrd="0" presId="urn:microsoft.com/office/officeart/2005/8/layout/process5"/>
    <dgm:cxn modelId="{98417188-B449-40CE-9EC2-1887DD88CC3F}" type="presOf" srcId="{72843862-B847-4CF8-AEAF-1A46492392F3}" destId="{1FB55C20-C763-4D92-9DB1-1871ACAEFCF5}" srcOrd="0" destOrd="0" presId="urn:microsoft.com/office/officeart/2005/8/layout/process5"/>
    <dgm:cxn modelId="{31F11890-80F6-4A8B-B70C-EA843DBD5DF6}" type="presOf" srcId="{7071C393-8D9B-405F-96A4-60903D845071}" destId="{D253AB0D-8531-45F0-B486-20474E9A9E8B}" srcOrd="0" destOrd="0" presId="urn:microsoft.com/office/officeart/2005/8/layout/process5"/>
    <dgm:cxn modelId="{90083893-69D9-4891-9EFE-D31E428F9EE9}" srcId="{7071C393-8D9B-405F-96A4-60903D845071}" destId="{291C1011-D33B-4C85-9017-F0D2E8283AEE}" srcOrd="7" destOrd="0" parTransId="{56E0D63C-DF0F-4FFE-BB97-809E7FC648B5}" sibTransId="{72843862-B847-4CF8-AEAF-1A46492392F3}"/>
    <dgm:cxn modelId="{39AA229E-B1CD-4C4E-9B29-346714E0C332}" type="presOf" srcId="{E484E353-E59E-41E9-A0AD-C24F12CDEA43}" destId="{D1EB8625-366A-41BF-B1BF-4F89552EBBE1}" srcOrd="1" destOrd="0" presId="urn:microsoft.com/office/officeart/2005/8/layout/process5"/>
    <dgm:cxn modelId="{7680A5A3-67F5-44D9-8E44-51A042A31FE8}" type="presOf" srcId="{003480DA-6188-46DF-870D-A8BE5F1F0238}" destId="{6556D352-B8D4-4902-99DD-8B9EC3871389}" srcOrd="0" destOrd="0" presId="urn:microsoft.com/office/officeart/2005/8/layout/process5"/>
    <dgm:cxn modelId="{93DDE5A8-8038-495F-914F-C01E4F9BF4D7}" type="presOf" srcId="{B0BBAC7B-0C5B-4513-A153-8534615C83AB}" destId="{D7B39757-501B-4999-BA6F-F6529EC6973B}" srcOrd="0" destOrd="0" presId="urn:microsoft.com/office/officeart/2005/8/layout/process5"/>
    <dgm:cxn modelId="{8C1E55A9-4B2F-40EE-B35D-66509F14E8DF}" srcId="{7071C393-8D9B-405F-96A4-60903D845071}" destId="{A86D9142-5F27-4CE7-95D2-EFEC8CDBB06E}" srcOrd="3" destOrd="0" parTransId="{A2B8BB6D-B6F4-4E56-8BF0-DD910D9A1EF4}" sibTransId="{E9EF064F-7DE0-42D8-AC54-C3E4D7FDCB9E}"/>
    <dgm:cxn modelId="{470F5BAA-796B-4106-A462-F2BE3DCE5CA8}" type="presOf" srcId="{C681857D-1DA2-4B7B-A9F8-97107440D499}" destId="{E353AC2F-22A7-41A6-A089-1F5EC0390AA5}" srcOrd="1" destOrd="0" presId="urn:microsoft.com/office/officeart/2005/8/layout/process5"/>
    <dgm:cxn modelId="{600D7FAE-70E1-4C2C-9989-DD7CA55F83FB}" type="presOf" srcId="{E9EF064F-7DE0-42D8-AC54-C3E4D7FDCB9E}" destId="{8FDB8C46-56EF-4269-BFEB-C7DF5D7AFCA2}" srcOrd="1" destOrd="0" presId="urn:microsoft.com/office/officeart/2005/8/layout/process5"/>
    <dgm:cxn modelId="{79EAE5B7-A972-4855-8151-07E98E9BA212}" srcId="{7071C393-8D9B-405F-96A4-60903D845071}" destId="{BB0CD74E-48DF-4429-8E51-D785756D6595}" srcOrd="15" destOrd="0" parTransId="{B7196E85-BDEA-4BCC-AC67-825C7F379E2E}" sibTransId="{E859E835-5502-4A48-91EC-8CD61C8D2B27}"/>
    <dgm:cxn modelId="{AAFBCAB8-7B3E-4E1B-8E85-2381BFEA223E}" srcId="{7071C393-8D9B-405F-96A4-60903D845071}" destId="{295A2BA8-445F-4AC4-9C0F-84D164255E71}" srcOrd="6" destOrd="0" parTransId="{92777FCC-1F19-4B8B-90D6-6266BD12CCC8}" sibTransId="{77F4A5D7-2CEF-46AE-9D03-51B2104062F3}"/>
    <dgm:cxn modelId="{C5B8C3BB-816C-439E-9C5F-9E1069E0EBE3}" srcId="{7071C393-8D9B-405F-96A4-60903D845071}" destId="{2CF2F9A2-622A-4A5F-8806-8A3F9A2AC53B}" srcOrd="14" destOrd="0" parTransId="{8777CEE5-9E3D-41C4-9226-AD4813D36159}" sibTransId="{6BDF7043-94F5-4039-9CEA-45DE53747E0E}"/>
    <dgm:cxn modelId="{E4A85ABC-867B-416C-8E69-A463873C56CD}" type="presOf" srcId="{BB0CD74E-48DF-4429-8E51-D785756D6595}" destId="{9DEE5860-1778-447A-9065-3C6606CEF469}" srcOrd="0" destOrd="0" presId="urn:microsoft.com/office/officeart/2005/8/layout/process5"/>
    <dgm:cxn modelId="{436170C4-E1D7-4321-9424-640CCC7368A1}" type="presOf" srcId="{4E472BF3-15ED-4F57-B3BD-1887BC750CBD}" destId="{11A112A8-AB7C-4886-B8BB-43C3A0FE6F05}" srcOrd="1" destOrd="0" presId="urn:microsoft.com/office/officeart/2005/8/layout/process5"/>
    <dgm:cxn modelId="{634194D9-30EC-457D-B6E2-4CA3B474E356}" type="presOf" srcId="{AAFC47D0-CEF0-4596-99FD-45FAA793CAA0}" destId="{1A68A9B4-7989-48B7-AFCC-932678957220}" srcOrd="1" destOrd="0" presId="urn:microsoft.com/office/officeart/2005/8/layout/process5"/>
    <dgm:cxn modelId="{738FDDDA-6C27-426E-9F28-15EF2949699E}" type="presOf" srcId="{2CF2F9A2-622A-4A5F-8806-8A3F9A2AC53B}" destId="{3D1234B5-2F32-477C-AC44-9A0F06D01F30}" srcOrd="0" destOrd="0" presId="urn:microsoft.com/office/officeart/2005/8/layout/process5"/>
    <dgm:cxn modelId="{9020CCDB-C4F7-4BFC-9C2E-43C8EC7381FD}" srcId="{7071C393-8D9B-405F-96A4-60903D845071}" destId="{123151AE-1A61-4E59-A773-C19D56DBA40D}" srcOrd="5" destOrd="0" parTransId="{42B05C36-6EE4-4774-95DC-D7D5AF2A186E}" sibTransId="{E66D5895-38AD-420A-8AA4-3F00F45F0714}"/>
    <dgm:cxn modelId="{31F360DC-92AF-455E-957D-CA5AD398A204}" srcId="{7071C393-8D9B-405F-96A4-60903D845071}" destId="{244E7085-811F-431D-94EE-4AE738D8F10D}" srcOrd="13" destOrd="0" parTransId="{D7D23548-B3CA-4D58-9348-3BBB84BC026F}" sibTransId="{9309C46E-300A-49E4-B647-76F57F44DA84}"/>
    <dgm:cxn modelId="{BC94C2E6-B6F5-4497-A7BF-C5204ACFE7D8}" type="presOf" srcId="{D6F56231-7BCF-4E07-89D7-A028B2EAB32A}" destId="{45920C1F-2FB1-44CF-AC3B-DFE4E1102071}" srcOrd="1" destOrd="0" presId="urn:microsoft.com/office/officeart/2005/8/layout/process5"/>
    <dgm:cxn modelId="{C0E9EAE6-853C-4A69-9E2E-1BB41B6E06CB}" srcId="{7071C393-8D9B-405F-96A4-60903D845071}" destId="{B0BBAC7B-0C5B-4513-A153-8534615C83AB}" srcOrd="8" destOrd="0" parTransId="{2D71DDC1-A8BE-4A48-BB28-B7027DACD70F}" sibTransId="{C681857D-1DA2-4B7B-A9F8-97107440D499}"/>
    <dgm:cxn modelId="{09E99FED-F8ED-4CCA-AE1C-DF9E38B3FB5B}" type="presOf" srcId="{D911BD8A-B92C-4711-BBED-E3DF84BF0108}" destId="{DFB59A55-01D6-49A0-823F-FC6B3457BC86}" srcOrd="0" destOrd="0" presId="urn:microsoft.com/office/officeart/2005/8/layout/process5"/>
    <dgm:cxn modelId="{B89CB0F2-2ABF-489B-9389-EE48A5BE7F87}" type="presOf" srcId="{79249C30-CC58-469F-BE58-E9FFCD3C3327}" destId="{4A1968A3-A0FA-4E05-B8F0-B226AC9C0D64}" srcOrd="0" destOrd="0" presId="urn:microsoft.com/office/officeart/2005/8/layout/process5"/>
    <dgm:cxn modelId="{CC51BBF4-C586-400E-B565-9E2A8626DD0C}" type="presOf" srcId="{72843862-B847-4CF8-AEAF-1A46492392F3}" destId="{E76294F4-D705-49C6-BFF2-23F4383CBBEF}" srcOrd="1" destOrd="0" presId="urn:microsoft.com/office/officeart/2005/8/layout/process5"/>
    <dgm:cxn modelId="{D8771CF6-CF5F-401C-B837-6EF44A45805E}" type="presOf" srcId="{548D6029-3C23-4B58-8026-085106408822}" destId="{22E0D7CE-72A0-4EF8-939C-91603840791E}" srcOrd="1" destOrd="0" presId="urn:microsoft.com/office/officeart/2005/8/layout/process5"/>
    <dgm:cxn modelId="{83DFEA9E-CE2B-4ACE-95F4-84EBC36A7184}" type="presParOf" srcId="{D253AB0D-8531-45F0-B486-20474E9A9E8B}" destId="{08695DCB-9285-41B3-8DCC-D2CE32CFD533}" srcOrd="0" destOrd="0" presId="urn:microsoft.com/office/officeart/2005/8/layout/process5"/>
    <dgm:cxn modelId="{DC67B17D-6BE6-43F4-BD0D-92CA1AC14FFF}" type="presParOf" srcId="{D253AB0D-8531-45F0-B486-20474E9A9E8B}" destId="{20676EB9-2362-4B28-81F9-4E068C28012F}" srcOrd="1" destOrd="0" presId="urn:microsoft.com/office/officeart/2005/8/layout/process5"/>
    <dgm:cxn modelId="{BD8CDF18-007F-45A5-BAF6-0F122C1D90A0}" type="presParOf" srcId="{20676EB9-2362-4B28-81F9-4E068C28012F}" destId="{08827533-F528-4097-BE4C-3F8B7D9F03CF}" srcOrd="0" destOrd="0" presId="urn:microsoft.com/office/officeart/2005/8/layout/process5"/>
    <dgm:cxn modelId="{3A8592A5-D631-439E-AD58-83DDDB304527}" type="presParOf" srcId="{D253AB0D-8531-45F0-B486-20474E9A9E8B}" destId="{BD3A4CD2-C0DD-4C60-98CC-4BEDE35AC00D}" srcOrd="2" destOrd="0" presId="urn:microsoft.com/office/officeart/2005/8/layout/process5"/>
    <dgm:cxn modelId="{D676054B-4A04-4C94-A4B5-14F4F41179AA}" type="presParOf" srcId="{D253AB0D-8531-45F0-B486-20474E9A9E8B}" destId="{C2EF21AB-F1D0-4B74-8278-6C369494C72B}" srcOrd="3" destOrd="0" presId="urn:microsoft.com/office/officeart/2005/8/layout/process5"/>
    <dgm:cxn modelId="{A586219E-0F3D-44BA-B5B9-07F2AA91A3C1}" type="presParOf" srcId="{C2EF21AB-F1D0-4B74-8278-6C369494C72B}" destId="{1A68A9B4-7989-48B7-AFCC-932678957220}" srcOrd="0" destOrd="0" presId="urn:microsoft.com/office/officeart/2005/8/layout/process5"/>
    <dgm:cxn modelId="{45A7D0F3-51C6-4F34-A365-5DD2D553447B}" type="presParOf" srcId="{D253AB0D-8531-45F0-B486-20474E9A9E8B}" destId="{3BD041A4-658E-438D-9DDA-5B2D0739B52C}" srcOrd="4" destOrd="0" presId="urn:microsoft.com/office/officeart/2005/8/layout/process5"/>
    <dgm:cxn modelId="{A76802AC-33F9-45E2-B28A-01FF5D6F8F89}" type="presParOf" srcId="{D253AB0D-8531-45F0-B486-20474E9A9E8B}" destId="{6267614A-022C-4D85-96B6-2E350A23821A}" srcOrd="5" destOrd="0" presId="urn:microsoft.com/office/officeart/2005/8/layout/process5"/>
    <dgm:cxn modelId="{D147AF2C-C389-4EF3-8F5B-607E0B2968E3}" type="presParOf" srcId="{6267614A-022C-4D85-96B6-2E350A23821A}" destId="{BA8628CD-9724-4573-83E2-CE65EBDA5F3B}" srcOrd="0" destOrd="0" presId="urn:microsoft.com/office/officeart/2005/8/layout/process5"/>
    <dgm:cxn modelId="{84791E87-B9EF-496A-B9BC-711FD356F27A}" type="presParOf" srcId="{D253AB0D-8531-45F0-B486-20474E9A9E8B}" destId="{AB381512-233E-4D6E-812F-740EB572C693}" srcOrd="6" destOrd="0" presId="urn:microsoft.com/office/officeart/2005/8/layout/process5"/>
    <dgm:cxn modelId="{442FFA98-F1A2-46B7-95E4-6708D5A6BE7C}" type="presParOf" srcId="{D253AB0D-8531-45F0-B486-20474E9A9E8B}" destId="{4465909C-9EE4-4560-A065-FB5C306D3028}" srcOrd="7" destOrd="0" presId="urn:microsoft.com/office/officeart/2005/8/layout/process5"/>
    <dgm:cxn modelId="{9DFCD960-C5B3-49F0-8D5E-1BECE3A80E76}" type="presParOf" srcId="{4465909C-9EE4-4560-A065-FB5C306D3028}" destId="{8FDB8C46-56EF-4269-BFEB-C7DF5D7AFCA2}" srcOrd="0" destOrd="0" presId="urn:microsoft.com/office/officeart/2005/8/layout/process5"/>
    <dgm:cxn modelId="{3DF28BDF-2B8F-48D6-A0AC-66CD886DFA02}" type="presParOf" srcId="{D253AB0D-8531-45F0-B486-20474E9A9E8B}" destId="{DFB59A55-01D6-49A0-823F-FC6B3457BC86}" srcOrd="8" destOrd="0" presId="urn:microsoft.com/office/officeart/2005/8/layout/process5"/>
    <dgm:cxn modelId="{6317D65D-F7D1-45A3-B6A2-6E6D316CFE81}" type="presParOf" srcId="{D253AB0D-8531-45F0-B486-20474E9A9E8B}" destId="{6556D352-B8D4-4902-99DD-8B9EC3871389}" srcOrd="9" destOrd="0" presId="urn:microsoft.com/office/officeart/2005/8/layout/process5"/>
    <dgm:cxn modelId="{592EAE44-1D96-47C9-92E3-0BD41193964B}" type="presParOf" srcId="{6556D352-B8D4-4902-99DD-8B9EC3871389}" destId="{0B8A9709-ECFF-4BF5-9C00-B934227C7074}" srcOrd="0" destOrd="0" presId="urn:microsoft.com/office/officeart/2005/8/layout/process5"/>
    <dgm:cxn modelId="{96B31D33-5F92-4530-AB88-02C41A0E9DEC}" type="presParOf" srcId="{D253AB0D-8531-45F0-B486-20474E9A9E8B}" destId="{1F2FB031-8336-40FF-8ED0-B4D4F1E04C24}" srcOrd="10" destOrd="0" presId="urn:microsoft.com/office/officeart/2005/8/layout/process5"/>
    <dgm:cxn modelId="{C363ABB3-6221-4A53-8B16-286E37A1CB96}" type="presParOf" srcId="{D253AB0D-8531-45F0-B486-20474E9A9E8B}" destId="{369F2D71-D607-41D5-8EB8-51B97501D631}" srcOrd="11" destOrd="0" presId="urn:microsoft.com/office/officeart/2005/8/layout/process5"/>
    <dgm:cxn modelId="{7113B326-296C-4FF7-A20F-C3C97D384852}" type="presParOf" srcId="{369F2D71-D607-41D5-8EB8-51B97501D631}" destId="{962F97B5-1AFF-4CF1-9EFC-9F90B3211344}" srcOrd="0" destOrd="0" presId="urn:microsoft.com/office/officeart/2005/8/layout/process5"/>
    <dgm:cxn modelId="{9C517D6B-A767-4A11-BEF8-AE5DB78C2631}" type="presParOf" srcId="{D253AB0D-8531-45F0-B486-20474E9A9E8B}" destId="{DC5790B9-5226-4BFC-8B88-226A28C3AD7D}" srcOrd="12" destOrd="0" presId="urn:microsoft.com/office/officeart/2005/8/layout/process5"/>
    <dgm:cxn modelId="{1D128E3C-A201-4F69-8805-932A33848077}" type="presParOf" srcId="{D253AB0D-8531-45F0-B486-20474E9A9E8B}" destId="{5C124D24-5A83-435A-B4AC-1631CECB97C5}" srcOrd="13" destOrd="0" presId="urn:microsoft.com/office/officeart/2005/8/layout/process5"/>
    <dgm:cxn modelId="{91D87E19-19DA-48E0-81FB-EFF8C831D6C6}" type="presParOf" srcId="{5C124D24-5A83-435A-B4AC-1631CECB97C5}" destId="{6BD05885-35BF-4512-A0B6-86E7F2E12133}" srcOrd="0" destOrd="0" presId="urn:microsoft.com/office/officeart/2005/8/layout/process5"/>
    <dgm:cxn modelId="{1F85084B-CB73-4397-9396-0356065EF242}" type="presParOf" srcId="{D253AB0D-8531-45F0-B486-20474E9A9E8B}" destId="{8F3D9662-CEEB-42F6-B99A-7CFAB36527B7}" srcOrd="14" destOrd="0" presId="urn:microsoft.com/office/officeart/2005/8/layout/process5"/>
    <dgm:cxn modelId="{E6293824-8748-49C0-BC22-EFC5AF9FD660}" type="presParOf" srcId="{D253AB0D-8531-45F0-B486-20474E9A9E8B}" destId="{1FB55C20-C763-4D92-9DB1-1871ACAEFCF5}" srcOrd="15" destOrd="0" presId="urn:microsoft.com/office/officeart/2005/8/layout/process5"/>
    <dgm:cxn modelId="{0608179D-97BB-4C83-A1A2-2A5C6358FBD0}" type="presParOf" srcId="{1FB55C20-C763-4D92-9DB1-1871ACAEFCF5}" destId="{E76294F4-D705-49C6-BFF2-23F4383CBBEF}" srcOrd="0" destOrd="0" presId="urn:microsoft.com/office/officeart/2005/8/layout/process5"/>
    <dgm:cxn modelId="{93D3660F-8047-488F-9D13-7DA042FC42A0}" type="presParOf" srcId="{D253AB0D-8531-45F0-B486-20474E9A9E8B}" destId="{D7B39757-501B-4999-BA6F-F6529EC6973B}" srcOrd="16" destOrd="0" presId="urn:microsoft.com/office/officeart/2005/8/layout/process5"/>
    <dgm:cxn modelId="{4A00A2EA-62E8-485D-9EE1-818996A96EF7}" type="presParOf" srcId="{D253AB0D-8531-45F0-B486-20474E9A9E8B}" destId="{3888100B-B39F-4230-9BEC-C06727E7096F}" srcOrd="17" destOrd="0" presId="urn:microsoft.com/office/officeart/2005/8/layout/process5"/>
    <dgm:cxn modelId="{3E52FEDB-6111-48B1-A92E-0E016EAF9E55}" type="presParOf" srcId="{3888100B-B39F-4230-9BEC-C06727E7096F}" destId="{E353AC2F-22A7-41A6-A089-1F5EC0390AA5}" srcOrd="0" destOrd="0" presId="urn:microsoft.com/office/officeart/2005/8/layout/process5"/>
    <dgm:cxn modelId="{B64DD7A5-27CF-4B84-9899-663D94D33B48}" type="presParOf" srcId="{D253AB0D-8531-45F0-B486-20474E9A9E8B}" destId="{876F2955-8A8D-41D8-824A-D97BA062F508}" srcOrd="18" destOrd="0" presId="urn:microsoft.com/office/officeart/2005/8/layout/process5"/>
    <dgm:cxn modelId="{1614D2CA-6B6A-4CEB-A103-7022E2D20F52}" type="presParOf" srcId="{D253AB0D-8531-45F0-B486-20474E9A9E8B}" destId="{7B979B00-4875-4894-9616-8F87C1C3686B}" srcOrd="19" destOrd="0" presId="urn:microsoft.com/office/officeart/2005/8/layout/process5"/>
    <dgm:cxn modelId="{F348544D-625D-47A3-A0F5-77D02F14003E}" type="presParOf" srcId="{7B979B00-4875-4894-9616-8F87C1C3686B}" destId="{11A112A8-AB7C-4886-B8BB-43C3A0FE6F05}" srcOrd="0" destOrd="0" presId="urn:microsoft.com/office/officeart/2005/8/layout/process5"/>
    <dgm:cxn modelId="{A6991698-9D1D-49D0-A94D-B970EC70463A}" type="presParOf" srcId="{D253AB0D-8531-45F0-B486-20474E9A9E8B}" destId="{6DE17F7E-BA25-498F-A91B-BB9CEC9D9367}" srcOrd="20" destOrd="0" presId="urn:microsoft.com/office/officeart/2005/8/layout/process5"/>
    <dgm:cxn modelId="{2D8655C1-1EDF-4EF9-B94F-6B7BC1DE861F}" type="presParOf" srcId="{D253AB0D-8531-45F0-B486-20474E9A9E8B}" destId="{F31AA489-7C03-4B39-AB27-2F10726533FB}" srcOrd="21" destOrd="0" presId="urn:microsoft.com/office/officeart/2005/8/layout/process5"/>
    <dgm:cxn modelId="{0DDD265A-7E0F-458D-88D5-85DFB45B3D79}" type="presParOf" srcId="{F31AA489-7C03-4B39-AB27-2F10726533FB}" destId="{22E0D7CE-72A0-4EF8-939C-91603840791E}" srcOrd="0" destOrd="0" presId="urn:microsoft.com/office/officeart/2005/8/layout/process5"/>
    <dgm:cxn modelId="{E3401878-7FC7-49C8-AEDD-2A91C8D4DB23}" type="presParOf" srcId="{D253AB0D-8531-45F0-B486-20474E9A9E8B}" destId="{4A1968A3-A0FA-4E05-B8F0-B226AC9C0D64}" srcOrd="22" destOrd="0" presId="urn:microsoft.com/office/officeart/2005/8/layout/process5"/>
    <dgm:cxn modelId="{7A4C0DFD-DE64-4E9E-BD1F-B441ACB3C391}" type="presParOf" srcId="{D253AB0D-8531-45F0-B486-20474E9A9E8B}" destId="{DB6DA04F-678A-4996-85D0-BD1D573FEE97}" srcOrd="23" destOrd="0" presId="urn:microsoft.com/office/officeart/2005/8/layout/process5"/>
    <dgm:cxn modelId="{D6410D8A-C7E8-4A08-A899-2C3ECF3E8517}" type="presParOf" srcId="{DB6DA04F-678A-4996-85D0-BD1D573FEE97}" destId="{D1EB8625-366A-41BF-B1BF-4F89552EBBE1}" srcOrd="0" destOrd="0" presId="urn:microsoft.com/office/officeart/2005/8/layout/process5"/>
    <dgm:cxn modelId="{5235B3E8-C9F9-49BE-BEFC-ACBA51D8EC46}" type="presParOf" srcId="{D253AB0D-8531-45F0-B486-20474E9A9E8B}" destId="{E64C5B7C-5C04-4E72-86E7-D11775699A59}" srcOrd="24" destOrd="0" presId="urn:microsoft.com/office/officeart/2005/8/layout/process5"/>
    <dgm:cxn modelId="{7AB81F27-346D-4422-875F-B28646829760}" type="presParOf" srcId="{D253AB0D-8531-45F0-B486-20474E9A9E8B}" destId="{EE23E318-2F54-4E1A-BA5F-50FBA51A6862}" srcOrd="25" destOrd="0" presId="urn:microsoft.com/office/officeart/2005/8/layout/process5"/>
    <dgm:cxn modelId="{DDBE9F3A-6CC8-4B24-8D64-E5CCC1A67F49}" type="presParOf" srcId="{EE23E318-2F54-4E1A-BA5F-50FBA51A6862}" destId="{45920C1F-2FB1-44CF-AC3B-DFE4E1102071}" srcOrd="0" destOrd="0" presId="urn:microsoft.com/office/officeart/2005/8/layout/process5"/>
    <dgm:cxn modelId="{E12EA481-011F-42D3-BA45-70BC03D5F06E}" type="presParOf" srcId="{D253AB0D-8531-45F0-B486-20474E9A9E8B}" destId="{FAB4DFBF-DD03-4146-8199-22D3F94D08D3}" srcOrd="26" destOrd="0" presId="urn:microsoft.com/office/officeart/2005/8/layout/process5"/>
    <dgm:cxn modelId="{8B78FA7D-DBEF-4D62-A9F7-813D9DE79E86}" type="presParOf" srcId="{D253AB0D-8531-45F0-B486-20474E9A9E8B}" destId="{0ACB2563-BB6B-4D39-9666-AB2AE4201736}" srcOrd="27" destOrd="0" presId="urn:microsoft.com/office/officeart/2005/8/layout/process5"/>
    <dgm:cxn modelId="{248EC0DC-DDDC-4015-814B-1FCFCA67F675}" type="presParOf" srcId="{0ACB2563-BB6B-4D39-9666-AB2AE4201736}" destId="{157A7607-5155-4C95-BB96-D50B6D2668EB}" srcOrd="0" destOrd="0" presId="urn:microsoft.com/office/officeart/2005/8/layout/process5"/>
    <dgm:cxn modelId="{20F0F430-A1F3-4B25-827F-6C378AD02B89}" type="presParOf" srcId="{D253AB0D-8531-45F0-B486-20474E9A9E8B}" destId="{3D1234B5-2F32-477C-AC44-9A0F06D01F30}" srcOrd="28" destOrd="0" presId="urn:microsoft.com/office/officeart/2005/8/layout/process5"/>
    <dgm:cxn modelId="{9B92575F-C7BE-4AC2-B6F3-B3EB404C7E6B}" type="presParOf" srcId="{D253AB0D-8531-45F0-B486-20474E9A9E8B}" destId="{CF7A8045-454B-4B6A-AF59-BB8ECC069BA5}" srcOrd="29" destOrd="0" presId="urn:microsoft.com/office/officeart/2005/8/layout/process5"/>
    <dgm:cxn modelId="{85698DE9-0A3F-4319-ABAD-0E27F4A0B360}" type="presParOf" srcId="{CF7A8045-454B-4B6A-AF59-BB8ECC069BA5}" destId="{A9791114-1FDC-4F46-A1AE-A1872CEF7C3E}" srcOrd="0" destOrd="0" presId="urn:microsoft.com/office/officeart/2005/8/layout/process5"/>
    <dgm:cxn modelId="{BBBFA049-3053-4962-A294-1A96A8AA24FE}" type="presParOf" srcId="{D253AB0D-8531-45F0-B486-20474E9A9E8B}" destId="{9DEE5860-1778-447A-9065-3C6606CEF469}" srcOrd="3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29CAAD-A266-4C4A-91DB-955695488353}"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F9788F7C-A00B-4761-A10B-2B397F70FAEB}">
      <dgm:prSet/>
      <dgm:spPr/>
      <dgm:t>
        <a:bodyPr/>
        <a:lstStyle/>
        <a:p>
          <a:r>
            <a:rPr lang="en-GB"/>
            <a:t>Prevents burnout and emotional overload</a:t>
          </a:r>
          <a:endParaRPr lang="en-US"/>
        </a:p>
      </dgm:t>
    </dgm:pt>
    <dgm:pt modelId="{591FFAD0-9BBE-4E8C-8435-2CCFCDD6BBDA}" type="parTrans" cxnId="{5FB1DBFD-3DA8-4779-A26B-6122AE6256C8}">
      <dgm:prSet/>
      <dgm:spPr/>
      <dgm:t>
        <a:bodyPr/>
        <a:lstStyle/>
        <a:p>
          <a:endParaRPr lang="en-US"/>
        </a:p>
      </dgm:t>
    </dgm:pt>
    <dgm:pt modelId="{BD249CE3-67A6-44C5-B5E0-91E3EC2376BD}" type="sibTrans" cxnId="{5FB1DBFD-3DA8-4779-A26B-6122AE6256C8}">
      <dgm:prSet/>
      <dgm:spPr/>
      <dgm:t>
        <a:bodyPr/>
        <a:lstStyle/>
        <a:p>
          <a:endParaRPr lang="en-US"/>
        </a:p>
      </dgm:t>
    </dgm:pt>
    <dgm:pt modelId="{4E541860-AB2D-4408-88F7-9085529FD349}">
      <dgm:prSet/>
      <dgm:spPr/>
      <dgm:t>
        <a:bodyPr/>
        <a:lstStyle/>
        <a:p>
          <a:r>
            <a:rPr lang="en-GB"/>
            <a:t>Monitoring and evaluation</a:t>
          </a:r>
          <a:endParaRPr lang="en-US"/>
        </a:p>
      </dgm:t>
    </dgm:pt>
    <dgm:pt modelId="{861957E7-2E48-4974-863C-A24910C86413}" type="parTrans" cxnId="{5D9D12A2-3F49-4660-A900-D87073177EBA}">
      <dgm:prSet/>
      <dgm:spPr/>
      <dgm:t>
        <a:bodyPr/>
        <a:lstStyle/>
        <a:p>
          <a:endParaRPr lang="en-US"/>
        </a:p>
      </dgm:t>
    </dgm:pt>
    <dgm:pt modelId="{5586AB32-291E-48B5-A646-29CA0E02B8B4}" type="sibTrans" cxnId="{5D9D12A2-3F49-4660-A900-D87073177EBA}">
      <dgm:prSet/>
      <dgm:spPr/>
      <dgm:t>
        <a:bodyPr/>
        <a:lstStyle/>
        <a:p>
          <a:endParaRPr lang="en-US"/>
        </a:p>
      </dgm:t>
    </dgm:pt>
    <dgm:pt modelId="{95FE7DAA-B4B0-4254-87F6-A539302BBE6D}">
      <dgm:prSet/>
      <dgm:spPr/>
      <dgm:t>
        <a:bodyPr/>
        <a:lstStyle/>
        <a:p>
          <a:r>
            <a:rPr lang="en-GB"/>
            <a:t>Improved communication</a:t>
          </a:r>
          <a:endParaRPr lang="en-US"/>
        </a:p>
      </dgm:t>
    </dgm:pt>
    <dgm:pt modelId="{F98BB916-A400-4C02-8430-B70699341AE4}" type="parTrans" cxnId="{CD1B0FEF-08F2-4DDA-B1A1-0566627A0F48}">
      <dgm:prSet/>
      <dgm:spPr/>
      <dgm:t>
        <a:bodyPr/>
        <a:lstStyle/>
        <a:p>
          <a:endParaRPr lang="en-US"/>
        </a:p>
      </dgm:t>
    </dgm:pt>
    <dgm:pt modelId="{C6F86E6B-F01F-46C8-AAE3-4454CE142A80}" type="sibTrans" cxnId="{CD1B0FEF-08F2-4DDA-B1A1-0566627A0F48}">
      <dgm:prSet/>
      <dgm:spPr/>
      <dgm:t>
        <a:bodyPr/>
        <a:lstStyle/>
        <a:p>
          <a:endParaRPr lang="en-US"/>
        </a:p>
      </dgm:t>
    </dgm:pt>
    <dgm:pt modelId="{6F0AA487-0026-4004-9594-CFE65B4DDF7F}">
      <dgm:prSet/>
      <dgm:spPr/>
      <dgm:t>
        <a:bodyPr/>
        <a:lstStyle/>
        <a:p>
          <a:r>
            <a:rPr lang="en-GB"/>
            <a:t>Personalised care</a:t>
          </a:r>
          <a:endParaRPr lang="en-US"/>
        </a:p>
      </dgm:t>
    </dgm:pt>
    <dgm:pt modelId="{55F7B37D-A778-4A6A-A78A-AF918F1EA0D7}" type="parTrans" cxnId="{3D2CD286-290E-44F3-ACCE-ED1D83B5B580}">
      <dgm:prSet/>
      <dgm:spPr/>
      <dgm:t>
        <a:bodyPr/>
        <a:lstStyle/>
        <a:p>
          <a:endParaRPr lang="en-US"/>
        </a:p>
      </dgm:t>
    </dgm:pt>
    <dgm:pt modelId="{B41BCE35-9695-4512-A273-854BA91F08F0}" type="sibTrans" cxnId="{3D2CD286-290E-44F3-ACCE-ED1D83B5B580}">
      <dgm:prSet/>
      <dgm:spPr/>
      <dgm:t>
        <a:bodyPr/>
        <a:lstStyle/>
        <a:p>
          <a:endParaRPr lang="en-US"/>
        </a:p>
      </dgm:t>
    </dgm:pt>
    <dgm:pt modelId="{3D41B60A-B546-489D-BB30-ED8F51B7D741}">
      <dgm:prSet/>
      <dgm:spPr/>
      <dgm:t>
        <a:bodyPr/>
        <a:lstStyle/>
        <a:p>
          <a:r>
            <a:rPr lang="en-GB"/>
            <a:t>Emergency procedures are clear</a:t>
          </a:r>
          <a:endParaRPr lang="en-US"/>
        </a:p>
      </dgm:t>
    </dgm:pt>
    <dgm:pt modelId="{29E34879-EDDB-4C64-A844-AD95829963B5}" type="parTrans" cxnId="{122BACF0-33D9-4FBF-B033-63085021BDA0}">
      <dgm:prSet/>
      <dgm:spPr/>
      <dgm:t>
        <a:bodyPr/>
        <a:lstStyle/>
        <a:p>
          <a:endParaRPr lang="en-US"/>
        </a:p>
      </dgm:t>
    </dgm:pt>
    <dgm:pt modelId="{BFC001A9-AC65-4AA0-BDB3-709D016BA1EB}" type="sibTrans" cxnId="{122BACF0-33D9-4FBF-B033-63085021BDA0}">
      <dgm:prSet/>
      <dgm:spPr/>
      <dgm:t>
        <a:bodyPr/>
        <a:lstStyle/>
        <a:p>
          <a:endParaRPr lang="en-US"/>
        </a:p>
      </dgm:t>
    </dgm:pt>
    <dgm:pt modelId="{4DB71263-EA4D-4F45-A48F-B409D2578FE9}">
      <dgm:prSet/>
      <dgm:spPr/>
      <dgm:t>
        <a:bodyPr/>
        <a:lstStyle/>
        <a:p>
          <a:r>
            <a:rPr lang="en-GB"/>
            <a:t>Empowerment and involvement </a:t>
          </a:r>
          <a:endParaRPr lang="en-US"/>
        </a:p>
      </dgm:t>
    </dgm:pt>
    <dgm:pt modelId="{2A9F6619-EA3B-40B6-A9F0-FAED6A9FEDF6}" type="parTrans" cxnId="{F8F49707-B2C1-4E34-A16F-5D3111B0B8F6}">
      <dgm:prSet/>
      <dgm:spPr/>
      <dgm:t>
        <a:bodyPr/>
        <a:lstStyle/>
        <a:p>
          <a:endParaRPr lang="en-US"/>
        </a:p>
      </dgm:t>
    </dgm:pt>
    <dgm:pt modelId="{B4B0325B-F20B-4D62-8B9D-B4FDFBF22C33}" type="sibTrans" cxnId="{F8F49707-B2C1-4E34-A16F-5D3111B0B8F6}">
      <dgm:prSet/>
      <dgm:spPr/>
      <dgm:t>
        <a:bodyPr/>
        <a:lstStyle/>
        <a:p>
          <a:endParaRPr lang="en-US"/>
        </a:p>
      </dgm:t>
    </dgm:pt>
    <dgm:pt modelId="{2FCE9153-A46A-4A9F-9D9B-02F10E8260A5}">
      <dgm:prSet/>
      <dgm:spPr/>
      <dgm:t>
        <a:bodyPr/>
        <a:lstStyle/>
        <a:p>
          <a:r>
            <a:rPr lang="en-GB"/>
            <a:t>Encourages shared responsibility</a:t>
          </a:r>
          <a:endParaRPr lang="en-US"/>
        </a:p>
      </dgm:t>
    </dgm:pt>
    <dgm:pt modelId="{B9DF49CF-82FF-426B-AC63-A30B0B8D840D}" type="parTrans" cxnId="{E7BCC216-684B-4BBB-8E88-638E50EF9A24}">
      <dgm:prSet/>
      <dgm:spPr/>
      <dgm:t>
        <a:bodyPr/>
        <a:lstStyle/>
        <a:p>
          <a:endParaRPr lang="en-US"/>
        </a:p>
      </dgm:t>
    </dgm:pt>
    <dgm:pt modelId="{83909788-9D15-40B5-9C4F-BEA19326C0E8}" type="sibTrans" cxnId="{E7BCC216-684B-4BBB-8E88-638E50EF9A24}">
      <dgm:prSet/>
      <dgm:spPr/>
      <dgm:t>
        <a:bodyPr/>
        <a:lstStyle/>
        <a:p>
          <a:endParaRPr lang="en-US"/>
        </a:p>
      </dgm:t>
    </dgm:pt>
    <dgm:pt modelId="{83F9F60D-EDCF-4146-B26A-F49A4A46E129}">
      <dgm:prSet/>
      <dgm:spPr/>
      <dgm:t>
        <a:bodyPr/>
        <a:lstStyle/>
        <a:p>
          <a:r>
            <a:rPr lang="en-GB"/>
            <a:t>Financial planning overview</a:t>
          </a:r>
          <a:endParaRPr lang="en-US"/>
        </a:p>
      </dgm:t>
    </dgm:pt>
    <dgm:pt modelId="{EF4915B3-9CC2-40A0-826D-DB6D8B393639}" type="parTrans" cxnId="{1014F233-DAE8-48F4-8ED2-DF5D8071902A}">
      <dgm:prSet/>
      <dgm:spPr/>
      <dgm:t>
        <a:bodyPr/>
        <a:lstStyle/>
        <a:p>
          <a:endParaRPr lang="en-US"/>
        </a:p>
      </dgm:t>
    </dgm:pt>
    <dgm:pt modelId="{7173A190-11BC-448E-A253-72278415AD93}" type="sibTrans" cxnId="{1014F233-DAE8-48F4-8ED2-DF5D8071902A}">
      <dgm:prSet/>
      <dgm:spPr/>
      <dgm:t>
        <a:bodyPr/>
        <a:lstStyle/>
        <a:p>
          <a:endParaRPr lang="en-US"/>
        </a:p>
      </dgm:t>
    </dgm:pt>
    <dgm:pt modelId="{3E6D2944-4562-4C15-9E1D-76820678A034}">
      <dgm:prSet/>
      <dgm:spPr/>
      <dgm:t>
        <a:bodyPr/>
        <a:lstStyle/>
        <a:p>
          <a:r>
            <a:rPr lang="en-GB"/>
            <a:t>Long term planning goals</a:t>
          </a:r>
          <a:endParaRPr lang="en-US"/>
        </a:p>
      </dgm:t>
    </dgm:pt>
    <dgm:pt modelId="{66FF60FB-667A-4CB7-A124-F5D5DC013267}" type="parTrans" cxnId="{C3203BE0-18CB-47E2-BBF4-22D7400A2EED}">
      <dgm:prSet/>
      <dgm:spPr/>
      <dgm:t>
        <a:bodyPr/>
        <a:lstStyle/>
        <a:p>
          <a:endParaRPr lang="en-US"/>
        </a:p>
      </dgm:t>
    </dgm:pt>
    <dgm:pt modelId="{CE155E7B-F20C-4D73-A403-4D588BB94D26}" type="sibTrans" cxnId="{C3203BE0-18CB-47E2-BBF4-22D7400A2EED}">
      <dgm:prSet/>
      <dgm:spPr/>
      <dgm:t>
        <a:bodyPr/>
        <a:lstStyle/>
        <a:p>
          <a:endParaRPr lang="en-US"/>
        </a:p>
      </dgm:t>
    </dgm:pt>
    <dgm:pt modelId="{66132A22-9EB4-41D6-B020-B58CEF3C5F1A}">
      <dgm:prSet/>
      <dgm:spPr/>
      <dgm:t>
        <a:bodyPr/>
        <a:lstStyle/>
        <a:p>
          <a:r>
            <a:rPr lang="en-GB"/>
            <a:t>Enhanced co ordination </a:t>
          </a:r>
          <a:endParaRPr lang="en-US"/>
        </a:p>
      </dgm:t>
    </dgm:pt>
    <dgm:pt modelId="{04A13897-5644-4629-A8B1-6AFCA80FDFEB}" type="parTrans" cxnId="{0F35528A-9038-442A-83C3-E81B08D71E97}">
      <dgm:prSet/>
      <dgm:spPr/>
      <dgm:t>
        <a:bodyPr/>
        <a:lstStyle/>
        <a:p>
          <a:endParaRPr lang="en-US"/>
        </a:p>
      </dgm:t>
    </dgm:pt>
    <dgm:pt modelId="{5024E115-D05F-441D-823E-50A359DE908E}" type="sibTrans" cxnId="{0F35528A-9038-442A-83C3-E81B08D71E97}">
      <dgm:prSet/>
      <dgm:spPr/>
      <dgm:t>
        <a:bodyPr/>
        <a:lstStyle/>
        <a:p>
          <a:endParaRPr lang="en-US"/>
        </a:p>
      </dgm:t>
    </dgm:pt>
    <dgm:pt modelId="{D4480FC4-B3B4-4C56-9743-E23DAD30448A}" type="pres">
      <dgm:prSet presAssocID="{9929CAAD-A266-4C4A-91DB-955695488353}" presName="Name0" presStyleCnt="0">
        <dgm:presLayoutVars>
          <dgm:dir/>
          <dgm:resizeHandles val="exact"/>
        </dgm:presLayoutVars>
      </dgm:prSet>
      <dgm:spPr/>
    </dgm:pt>
    <dgm:pt modelId="{3E162949-1BBB-42E2-B75E-33B9ABEB6402}" type="pres">
      <dgm:prSet presAssocID="{9929CAAD-A266-4C4A-91DB-955695488353}" presName="cycle" presStyleCnt="0"/>
      <dgm:spPr/>
    </dgm:pt>
    <dgm:pt modelId="{B0B45DC1-EAB0-4558-9766-D8C0B4300350}" type="pres">
      <dgm:prSet presAssocID="{F9788F7C-A00B-4761-A10B-2B397F70FAEB}" presName="nodeFirstNode" presStyleLbl="node1" presStyleIdx="0" presStyleCnt="10">
        <dgm:presLayoutVars>
          <dgm:bulletEnabled val="1"/>
        </dgm:presLayoutVars>
      </dgm:prSet>
      <dgm:spPr/>
    </dgm:pt>
    <dgm:pt modelId="{BE723061-60B1-48DF-956B-DA531264B2FE}" type="pres">
      <dgm:prSet presAssocID="{BD249CE3-67A6-44C5-B5E0-91E3EC2376BD}" presName="sibTransFirstNode" presStyleLbl="bgShp" presStyleIdx="0" presStyleCnt="1"/>
      <dgm:spPr/>
    </dgm:pt>
    <dgm:pt modelId="{948A6E19-535E-4115-BCDD-14ED3744AC99}" type="pres">
      <dgm:prSet presAssocID="{4E541860-AB2D-4408-88F7-9085529FD349}" presName="nodeFollowingNodes" presStyleLbl="node1" presStyleIdx="1" presStyleCnt="10">
        <dgm:presLayoutVars>
          <dgm:bulletEnabled val="1"/>
        </dgm:presLayoutVars>
      </dgm:prSet>
      <dgm:spPr/>
    </dgm:pt>
    <dgm:pt modelId="{28DEE75A-6287-42BC-8862-2A15D72A4FD6}" type="pres">
      <dgm:prSet presAssocID="{95FE7DAA-B4B0-4254-87F6-A539302BBE6D}" presName="nodeFollowingNodes" presStyleLbl="node1" presStyleIdx="2" presStyleCnt="10">
        <dgm:presLayoutVars>
          <dgm:bulletEnabled val="1"/>
        </dgm:presLayoutVars>
      </dgm:prSet>
      <dgm:spPr/>
    </dgm:pt>
    <dgm:pt modelId="{943407F3-392C-4841-BF55-DF6E7297E01C}" type="pres">
      <dgm:prSet presAssocID="{6F0AA487-0026-4004-9594-CFE65B4DDF7F}" presName="nodeFollowingNodes" presStyleLbl="node1" presStyleIdx="3" presStyleCnt="10">
        <dgm:presLayoutVars>
          <dgm:bulletEnabled val="1"/>
        </dgm:presLayoutVars>
      </dgm:prSet>
      <dgm:spPr/>
    </dgm:pt>
    <dgm:pt modelId="{B88F4D83-8EE8-4173-923E-F61BFA65B390}" type="pres">
      <dgm:prSet presAssocID="{3D41B60A-B546-489D-BB30-ED8F51B7D741}" presName="nodeFollowingNodes" presStyleLbl="node1" presStyleIdx="4" presStyleCnt="10">
        <dgm:presLayoutVars>
          <dgm:bulletEnabled val="1"/>
        </dgm:presLayoutVars>
      </dgm:prSet>
      <dgm:spPr/>
    </dgm:pt>
    <dgm:pt modelId="{3C47767F-4DB4-42C1-A3D7-66F65B0A5633}" type="pres">
      <dgm:prSet presAssocID="{4DB71263-EA4D-4F45-A48F-B409D2578FE9}" presName="nodeFollowingNodes" presStyleLbl="node1" presStyleIdx="5" presStyleCnt="10">
        <dgm:presLayoutVars>
          <dgm:bulletEnabled val="1"/>
        </dgm:presLayoutVars>
      </dgm:prSet>
      <dgm:spPr/>
    </dgm:pt>
    <dgm:pt modelId="{5F75988E-4CA0-4A6B-B2CF-4AC17B385A26}" type="pres">
      <dgm:prSet presAssocID="{2FCE9153-A46A-4A9F-9D9B-02F10E8260A5}" presName="nodeFollowingNodes" presStyleLbl="node1" presStyleIdx="6" presStyleCnt="10">
        <dgm:presLayoutVars>
          <dgm:bulletEnabled val="1"/>
        </dgm:presLayoutVars>
      </dgm:prSet>
      <dgm:spPr/>
    </dgm:pt>
    <dgm:pt modelId="{8DEF1A39-E3C0-4FD8-B16B-BC1D3E749893}" type="pres">
      <dgm:prSet presAssocID="{83F9F60D-EDCF-4146-B26A-F49A4A46E129}" presName="nodeFollowingNodes" presStyleLbl="node1" presStyleIdx="7" presStyleCnt="10">
        <dgm:presLayoutVars>
          <dgm:bulletEnabled val="1"/>
        </dgm:presLayoutVars>
      </dgm:prSet>
      <dgm:spPr/>
    </dgm:pt>
    <dgm:pt modelId="{16A8F2FC-6A11-4598-9855-989FFAB2C295}" type="pres">
      <dgm:prSet presAssocID="{3E6D2944-4562-4C15-9E1D-76820678A034}" presName="nodeFollowingNodes" presStyleLbl="node1" presStyleIdx="8" presStyleCnt="10">
        <dgm:presLayoutVars>
          <dgm:bulletEnabled val="1"/>
        </dgm:presLayoutVars>
      </dgm:prSet>
      <dgm:spPr/>
    </dgm:pt>
    <dgm:pt modelId="{9C3F9260-7BEA-4B53-A64C-525FD0972C6A}" type="pres">
      <dgm:prSet presAssocID="{66132A22-9EB4-41D6-B020-B58CEF3C5F1A}" presName="nodeFollowingNodes" presStyleLbl="node1" presStyleIdx="9" presStyleCnt="10">
        <dgm:presLayoutVars>
          <dgm:bulletEnabled val="1"/>
        </dgm:presLayoutVars>
      </dgm:prSet>
      <dgm:spPr/>
    </dgm:pt>
  </dgm:ptLst>
  <dgm:cxnLst>
    <dgm:cxn modelId="{F8F49707-B2C1-4E34-A16F-5D3111B0B8F6}" srcId="{9929CAAD-A266-4C4A-91DB-955695488353}" destId="{4DB71263-EA4D-4F45-A48F-B409D2578FE9}" srcOrd="5" destOrd="0" parTransId="{2A9F6619-EA3B-40B6-A9F0-FAED6A9FEDF6}" sibTransId="{B4B0325B-F20B-4D62-8B9D-B4FDFBF22C33}"/>
    <dgm:cxn modelId="{E7BCC216-684B-4BBB-8E88-638E50EF9A24}" srcId="{9929CAAD-A266-4C4A-91DB-955695488353}" destId="{2FCE9153-A46A-4A9F-9D9B-02F10E8260A5}" srcOrd="6" destOrd="0" parTransId="{B9DF49CF-82FF-426B-AC63-A30B0B8D840D}" sibTransId="{83909788-9D15-40B5-9C4F-BEA19326C0E8}"/>
    <dgm:cxn modelId="{4CC0E71A-4A54-461F-ADC3-94DB50E31A3A}" type="presOf" srcId="{6F0AA487-0026-4004-9594-CFE65B4DDF7F}" destId="{943407F3-392C-4841-BF55-DF6E7297E01C}" srcOrd="0" destOrd="0" presId="urn:microsoft.com/office/officeart/2005/8/layout/cycle3"/>
    <dgm:cxn modelId="{305F442A-979F-4492-8439-CF7B3073274D}" type="presOf" srcId="{4E541860-AB2D-4408-88F7-9085529FD349}" destId="{948A6E19-535E-4115-BCDD-14ED3744AC99}" srcOrd="0" destOrd="0" presId="urn:microsoft.com/office/officeart/2005/8/layout/cycle3"/>
    <dgm:cxn modelId="{190AB12F-07C4-4406-9B09-6F85495E97C3}" type="presOf" srcId="{4DB71263-EA4D-4F45-A48F-B409D2578FE9}" destId="{3C47767F-4DB4-42C1-A3D7-66F65B0A5633}" srcOrd="0" destOrd="0" presId="urn:microsoft.com/office/officeart/2005/8/layout/cycle3"/>
    <dgm:cxn modelId="{1014F233-DAE8-48F4-8ED2-DF5D8071902A}" srcId="{9929CAAD-A266-4C4A-91DB-955695488353}" destId="{83F9F60D-EDCF-4146-B26A-F49A4A46E129}" srcOrd="7" destOrd="0" parTransId="{EF4915B3-9CC2-40A0-826D-DB6D8B393639}" sibTransId="{7173A190-11BC-448E-A253-72278415AD93}"/>
    <dgm:cxn modelId="{D45AAC66-C8FA-4D3C-A48D-412A05716B7A}" type="presOf" srcId="{95FE7DAA-B4B0-4254-87F6-A539302BBE6D}" destId="{28DEE75A-6287-42BC-8862-2A15D72A4FD6}" srcOrd="0" destOrd="0" presId="urn:microsoft.com/office/officeart/2005/8/layout/cycle3"/>
    <dgm:cxn modelId="{2FB18B6A-5D5B-42D1-A882-6E74959D288E}" type="presOf" srcId="{9929CAAD-A266-4C4A-91DB-955695488353}" destId="{D4480FC4-B3B4-4C56-9743-E23DAD30448A}" srcOrd="0" destOrd="0" presId="urn:microsoft.com/office/officeart/2005/8/layout/cycle3"/>
    <dgm:cxn modelId="{29F96970-9092-4CC7-BFAB-073CCE0F2888}" type="presOf" srcId="{BD249CE3-67A6-44C5-B5E0-91E3EC2376BD}" destId="{BE723061-60B1-48DF-956B-DA531264B2FE}" srcOrd="0" destOrd="0" presId="urn:microsoft.com/office/officeart/2005/8/layout/cycle3"/>
    <dgm:cxn modelId="{00BA8253-718A-4E3A-9631-138CB72BE85C}" type="presOf" srcId="{3D41B60A-B546-489D-BB30-ED8F51B7D741}" destId="{B88F4D83-8EE8-4173-923E-F61BFA65B390}" srcOrd="0" destOrd="0" presId="urn:microsoft.com/office/officeart/2005/8/layout/cycle3"/>
    <dgm:cxn modelId="{3D2CD286-290E-44F3-ACCE-ED1D83B5B580}" srcId="{9929CAAD-A266-4C4A-91DB-955695488353}" destId="{6F0AA487-0026-4004-9594-CFE65B4DDF7F}" srcOrd="3" destOrd="0" parTransId="{55F7B37D-A778-4A6A-A78A-AF918F1EA0D7}" sibTransId="{B41BCE35-9695-4512-A273-854BA91F08F0}"/>
    <dgm:cxn modelId="{0F35528A-9038-442A-83C3-E81B08D71E97}" srcId="{9929CAAD-A266-4C4A-91DB-955695488353}" destId="{66132A22-9EB4-41D6-B020-B58CEF3C5F1A}" srcOrd="9" destOrd="0" parTransId="{04A13897-5644-4629-A8B1-6AFCA80FDFEB}" sibTransId="{5024E115-D05F-441D-823E-50A359DE908E}"/>
    <dgm:cxn modelId="{BB0CBA92-1877-4FF3-989D-38038C4FC732}" type="presOf" srcId="{83F9F60D-EDCF-4146-B26A-F49A4A46E129}" destId="{8DEF1A39-E3C0-4FD8-B16B-BC1D3E749893}" srcOrd="0" destOrd="0" presId="urn:microsoft.com/office/officeart/2005/8/layout/cycle3"/>
    <dgm:cxn modelId="{583C9497-E8E8-4281-A344-116B31DA181A}" type="presOf" srcId="{2FCE9153-A46A-4A9F-9D9B-02F10E8260A5}" destId="{5F75988E-4CA0-4A6B-B2CF-4AC17B385A26}" srcOrd="0" destOrd="0" presId="urn:microsoft.com/office/officeart/2005/8/layout/cycle3"/>
    <dgm:cxn modelId="{5D9D12A2-3F49-4660-A900-D87073177EBA}" srcId="{9929CAAD-A266-4C4A-91DB-955695488353}" destId="{4E541860-AB2D-4408-88F7-9085529FD349}" srcOrd="1" destOrd="0" parTransId="{861957E7-2E48-4974-863C-A24910C86413}" sibTransId="{5586AB32-291E-48B5-A646-29CA0E02B8B4}"/>
    <dgm:cxn modelId="{F61264CA-425C-4ACE-884B-6E7922AD6906}" type="presOf" srcId="{F9788F7C-A00B-4761-A10B-2B397F70FAEB}" destId="{B0B45DC1-EAB0-4558-9766-D8C0B4300350}" srcOrd="0" destOrd="0" presId="urn:microsoft.com/office/officeart/2005/8/layout/cycle3"/>
    <dgm:cxn modelId="{C3203BE0-18CB-47E2-BBF4-22D7400A2EED}" srcId="{9929CAAD-A266-4C4A-91DB-955695488353}" destId="{3E6D2944-4562-4C15-9E1D-76820678A034}" srcOrd="8" destOrd="0" parTransId="{66FF60FB-667A-4CB7-A124-F5D5DC013267}" sibTransId="{CE155E7B-F20C-4D73-A403-4D588BB94D26}"/>
    <dgm:cxn modelId="{CD1B0FEF-08F2-4DDA-B1A1-0566627A0F48}" srcId="{9929CAAD-A266-4C4A-91DB-955695488353}" destId="{95FE7DAA-B4B0-4254-87F6-A539302BBE6D}" srcOrd="2" destOrd="0" parTransId="{F98BB916-A400-4C02-8430-B70699341AE4}" sibTransId="{C6F86E6B-F01F-46C8-AAE3-4454CE142A80}"/>
    <dgm:cxn modelId="{122BACF0-33D9-4FBF-B033-63085021BDA0}" srcId="{9929CAAD-A266-4C4A-91DB-955695488353}" destId="{3D41B60A-B546-489D-BB30-ED8F51B7D741}" srcOrd="4" destOrd="0" parTransId="{29E34879-EDDB-4C64-A844-AD95829963B5}" sibTransId="{BFC001A9-AC65-4AA0-BDB3-709D016BA1EB}"/>
    <dgm:cxn modelId="{72C32AF4-44BE-4327-999F-AEE37D2CABD6}" type="presOf" srcId="{66132A22-9EB4-41D6-B020-B58CEF3C5F1A}" destId="{9C3F9260-7BEA-4B53-A64C-525FD0972C6A}" srcOrd="0" destOrd="0" presId="urn:microsoft.com/office/officeart/2005/8/layout/cycle3"/>
    <dgm:cxn modelId="{C03568F6-4AAE-4583-9AF7-73CF32EB7BDC}" type="presOf" srcId="{3E6D2944-4562-4C15-9E1D-76820678A034}" destId="{16A8F2FC-6A11-4598-9855-989FFAB2C295}" srcOrd="0" destOrd="0" presId="urn:microsoft.com/office/officeart/2005/8/layout/cycle3"/>
    <dgm:cxn modelId="{5FB1DBFD-3DA8-4779-A26B-6122AE6256C8}" srcId="{9929CAAD-A266-4C4A-91DB-955695488353}" destId="{F9788F7C-A00B-4761-A10B-2B397F70FAEB}" srcOrd="0" destOrd="0" parTransId="{591FFAD0-9BBE-4E8C-8435-2CCFCDD6BBDA}" sibTransId="{BD249CE3-67A6-44C5-B5E0-91E3EC2376BD}"/>
    <dgm:cxn modelId="{C89953B8-1877-404F-A0A6-4F85C3826FF7}" type="presParOf" srcId="{D4480FC4-B3B4-4C56-9743-E23DAD30448A}" destId="{3E162949-1BBB-42E2-B75E-33B9ABEB6402}" srcOrd="0" destOrd="0" presId="urn:microsoft.com/office/officeart/2005/8/layout/cycle3"/>
    <dgm:cxn modelId="{6CB27356-0FE4-406D-9E71-2E29A9536506}" type="presParOf" srcId="{3E162949-1BBB-42E2-B75E-33B9ABEB6402}" destId="{B0B45DC1-EAB0-4558-9766-D8C0B4300350}" srcOrd="0" destOrd="0" presId="urn:microsoft.com/office/officeart/2005/8/layout/cycle3"/>
    <dgm:cxn modelId="{2CB36BEC-63D6-4B25-863F-724B609012C4}" type="presParOf" srcId="{3E162949-1BBB-42E2-B75E-33B9ABEB6402}" destId="{BE723061-60B1-48DF-956B-DA531264B2FE}" srcOrd="1" destOrd="0" presId="urn:microsoft.com/office/officeart/2005/8/layout/cycle3"/>
    <dgm:cxn modelId="{625C9905-7E0D-41B0-9F65-04D0F7791E4D}" type="presParOf" srcId="{3E162949-1BBB-42E2-B75E-33B9ABEB6402}" destId="{948A6E19-535E-4115-BCDD-14ED3744AC99}" srcOrd="2" destOrd="0" presId="urn:microsoft.com/office/officeart/2005/8/layout/cycle3"/>
    <dgm:cxn modelId="{F754D915-DA4E-44EA-BD1A-A5667BCA1EE1}" type="presParOf" srcId="{3E162949-1BBB-42E2-B75E-33B9ABEB6402}" destId="{28DEE75A-6287-42BC-8862-2A15D72A4FD6}" srcOrd="3" destOrd="0" presId="urn:microsoft.com/office/officeart/2005/8/layout/cycle3"/>
    <dgm:cxn modelId="{299DB9EF-DC5E-48AF-8A67-376B5DE2EBA7}" type="presParOf" srcId="{3E162949-1BBB-42E2-B75E-33B9ABEB6402}" destId="{943407F3-392C-4841-BF55-DF6E7297E01C}" srcOrd="4" destOrd="0" presId="urn:microsoft.com/office/officeart/2005/8/layout/cycle3"/>
    <dgm:cxn modelId="{DEA43ADB-FD3C-4AA1-AC40-E4AF4CC86F47}" type="presParOf" srcId="{3E162949-1BBB-42E2-B75E-33B9ABEB6402}" destId="{B88F4D83-8EE8-4173-923E-F61BFA65B390}" srcOrd="5" destOrd="0" presId="urn:microsoft.com/office/officeart/2005/8/layout/cycle3"/>
    <dgm:cxn modelId="{EC3A4C97-0FFA-4D52-A53F-6A61F42A8EE8}" type="presParOf" srcId="{3E162949-1BBB-42E2-B75E-33B9ABEB6402}" destId="{3C47767F-4DB4-42C1-A3D7-66F65B0A5633}" srcOrd="6" destOrd="0" presId="urn:microsoft.com/office/officeart/2005/8/layout/cycle3"/>
    <dgm:cxn modelId="{6C6675F3-DDB8-4A93-8FFA-CD4B737A0584}" type="presParOf" srcId="{3E162949-1BBB-42E2-B75E-33B9ABEB6402}" destId="{5F75988E-4CA0-4A6B-B2CF-4AC17B385A26}" srcOrd="7" destOrd="0" presId="urn:microsoft.com/office/officeart/2005/8/layout/cycle3"/>
    <dgm:cxn modelId="{DBE350C5-B07B-4649-8441-59F88DF99F8A}" type="presParOf" srcId="{3E162949-1BBB-42E2-B75E-33B9ABEB6402}" destId="{8DEF1A39-E3C0-4FD8-B16B-BC1D3E749893}" srcOrd="8" destOrd="0" presId="urn:microsoft.com/office/officeart/2005/8/layout/cycle3"/>
    <dgm:cxn modelId="{75A4516C-BEDA-4D14-BE5E-FD0B1C19C931}" type="presParOf" srcId="{3E162949-1BBB-42E2-B75E-33B9ABEB6402}" destId="{16A8F2FC-6A11-4598-9855-989FFAB2C295}" srcOrd="9" destOrd="0" presId="urn:microsoft.com/office/officeart/2005/8/layout/cycle3"/>
    <dgm:cxn modelId="{2F16BE18-7592-48C2-8703-E6CEC8043BB4}" type="presParOf" srcId="{3E162949-1BBB-42E2-B75E-33B9ABEB6402}" destId="{9C3F9260-7BEA-4B53-A64C-525FD0972C6A}" srcOrd="10"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95DCB-9285-41B3-8DCC-D2CE32CFD533}">
      <dsp:nvSpPr>
        <dsp:cNvPr id="0" name=""/>
        <dsp:cNvSpPr/>
      </dsp:nvSpPr>
      <dsp:spPr>
        <a:xfrm>
          <a:off x="2373" y="52911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Industry vs. Inferiority (Jenny’s Past – Age 11)</a:t>
          </a:r>
        </a:p>
      </dsp:txBody>
      <dsp:txXfrm>
        <a:off x="20609" y="547346"/>
        <a:ext cx="1001218" cy="586142"/>
      </dsp:txXfrm>
    </dsp:sp>
    <dsp:sp modelId="{20676EB9-2362-4B28-81F9-4E068C28012F}">
      <dsp:nvSpPr>
        <dsp:cNvPr id="0" name=""/>
        <dsp:cNvSpPr/>
      </dsp:nvSpPr>
      <dsp:spPr>
        <a:xfrm>
          <a:off x="1131380" y="71174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31380" y="763212"/>
        <a:ext cx="153993" cy="154409"/>
      </dsp:txXfrm>
    </dsp:sp>
    <dsp:sp modelId="{BD3A4CD2-C0DD-4C60-98CC-4BEDE35AC00D}">
      <dsp:nvSpPr>
        <dsp:cNvPr id="0" name=""/>
        <dsp:cNvSpPr/>
      </dsp:nvSpPr>
      <dsp:spPr>
        <a:xfrm>
          <a:off x="1455139" y="52911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This stage is about:</a:t>
          </a:r>
          <a:endParaRPr lang="en-US" sz="900" kern="1200"/>
        </a:p>
      </dsp:txBody>
      <dsp:txXfrm>
        <a:off x="1473375" y="547346"/>
        <a:ext cx="1001218" cy="586142"/>
      </dsp:txXfrm>
    </dsp:sp>
    <dsp:sp modelId="{C2EF21AB-F1D0-4B74-8278-6C369494C72B}">
      <dsp:nvSpPr>
        <dsp:cNvPr id="0" name=""/>
        <dsp:cNvSpPr/>
      </dsp:nvSpPr>
      <dsp:spPr>
        <a:xfrm>
          <a:off x="2584146" y="71174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584146" y="763212"/>
        <a:ext cx="153993" cy="154409"/>
      </dsp:txXfrm>
    </dsp:sp>
    <dsp:sp modelId="{3BD041A4-658E-438D-9DDA-5B2D0739B52C}">
      <dsp:nvSpPr>
        <dsp:cNvPr id="0" name=""/>
        <dsp:cNvSpPr/>
      </dsp:nvSpPr>
      <dsp:spPr>
        <a:xfrm>
          <a:off x="2907905" y="52911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Building confidence through school and friendships.</a:t>
          </a:r>
        </a:p>
      </dsp:txBody>
      <dsp:txXfrm>
        <a:off x="2926141" y="547346"/>
        <a:ext cx="1001218" cy="586142"/>
      </dsp:txXfrm>
    </dsp:sp>
    <dsp:sp modelId="{6267614A-022C-4D85-96B6-2E350A23821A}">
      <dsp:nvSpPr>
        <dsp:cNvPr id="0" name=""/>
        <dsp:cNvSpPr/>
      </dsp:nvSpPr>
      <dsp:spPr>
        <a:xfrm>
          <a:off x="4036912" y="71174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036912" y="763212"/>
        <a:ext cx="153993" cy="154409"/>
      </dsp:txXfrm>
    </dsp:sp>
    <dsp:sp modelId="{AB381512-233E-4D6E-812F-740EB572C693}">
      <dsp:nvSpPr>
        <dsp:cNvPr id="0" name=""/>
        <dsp:cNvSpPr/>
      </dsp:nvSpPr>
      <dsp:spPr>
        <a:xfrm>
          <a:off x="4360671" y="52911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Feeling capable and successful.</a:t>
          </a:r>
        </a:p>
      </dsp:txBody>
      <dsp:txXfrm>
        <a:off x="4378907" y="547346"/>
        <a:ext cx="1001218" cy="586142"/>
      </dsp:txXfrm>
    </dsp:sp>
    <dsp:sp modelId="{4465909C-9EE4-4560-A065-FB5C306D3028}">
      <dsp:nvSpPr>
        <dsp:cNvPr id="0" name=""/>
        <dsp:cNvSpPr/>
      </dsp:nvSpPr>
      <dsp:spPr>
        <a:xfrm rot="5400000">
          <a:off x="4769521" y="1224362"/>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4802312" y="1243041"/>
        <a:ext cx="154409" cy="153993"/>
      </dsp:txXfrm>
    </dsp:sp>
    <dsp:sp modelId="{DFB59A55-01D6-49A0-823F-FC6B3457BC86}">
      <dsp:nvSpPr>
        <dsp:cNvPr id="0" name=""/>
        <dsp:cNvSpPr/>
      </dsp:nvSpPr>
      <dsp:spPr>
        <a:xfrm>
          <a:off x="4360671" y="156680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What happened to Jenny:</a:t>
          </a:r>
          <a:endParaRPr lang="en-US" sz="900" kern="1200"/>
        </a:p>
      </dsp:txBody>
      <dsp:txXfrm>
        <a:off x="4378907" y="1585036"/>
        <a:ext cx="1001218" cy="586142"/>
      </dsp:txXfrm>
    </dsp:sp>
    <dsp:sp modelId="{6556D352-B8D4-4902-99DD-8B9EC3871389}">
      <dsp:nvSpPr>
        <dsp:cNvPr id="0" name=""/>
        <dsp:cNvSpPr/>
      </dsp:nvSpPr>
      <dsp:spPr>
        <a:xfrm rot="10800000">
          <a:off x="4049364" y="174943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4115361" y="1800902"/>
        <a:ext cx="153993" cy="154409"/>
      </dsp:txXfrm>
    </dsp:sp>
    <dsp:sp modelId="{1F2FB031-8336-40FF-8ED0-B4D4F1E04C24}">
      <dsp:nvSpPr>
        <dsp:cNvPr id="0" name=""/>
        <dsp:cNvSpPr/>
      </dsp:nvSpPr>
      <dsp:spPr>
        <a:xfrm>
          <a:off x="2907905" y="156680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Her father died at age 11.</a:t>
          </a:r>
        </a:p>
      </dsp:txBody>
      <dsp:txXfrm>
        <a:off x="2926141" y="1585036"/>
        <a:ext cx="1001218" cy="586142"/>
      </dsp:txXfrm>
    </dsp:sp>
    <dsp:sp modelId="{369F2D71-D607-41D5-8EB8-51B97501D631}">
      <dsp:nvSpPr>
        <dsp:cNvPr id="0" name=""/>
        <dsp:cNvSpPr/>
      </dsp:nvSpPr>
      <dsp:spPr>
        <a:xfrm rot="10800000">
          <a:off x="2596598" y="174943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662595" y="1800902"/>
        <a:ext cx="153993" cy="154409"/>
      </dsp:txXfrm>
    </dsp:sp>
    <dsp:sp modelId="{DC5790B9-5226-4BFC-8B88-226A28C3AD7D}">
      <dsp:nvSpPr>
        <dsp:cNvPr id="0" name=""/>
        <dsp:cNvSpPr/>
      </dsp:nvSpPr>
      <dsp:spPr>
        <a:xfrm>
          <a:off x="1455139" y="156680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She started caring for her mother.</a:t>
          </a:r>
        </a:p>
      </dsp:txBody>
      <dsp:txXfrm>
        <a:off x="1473375" y="1585036"/>
        <a:ext cx="1001218" cy="586142"/>
      </dsp:txXfrm>
    </dsp:sp>
    <dsp:sp modelId="{5C124D24-5A83-435A-B4AC-1631CECB97C5}">
      <dsp:nvSpPr>
        <dsp:cNvPr id="0" name=""/>
        <dsp:cNvSpPr/>
      </dsp:nvSpPr>
      <dsp:spPr>
        <a:xfrm rot="10800000">
          <a:off x="1143832" y="174943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1209829" y="1800902"/>
        <a:ext cx="153993" cy="154409"/>
      </dsp:txXfrm>
    </dsp:sp>
    <dsp:sp modelId="{8F3D9662-CEEB-42F6-B99A-7CFAB36527B7}">
      <dsp:nvSpPr>
        <dsp:cNvPr id="0" name=""/>
        <dsp:cNvSpPr/>
      </dsp:nvSpPr>
      <dsp:spPr>
        <a:xfrm>
          <a:off x="2373" y="156680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Took on adult responsibilities.</a:t>
          </a:r>
        </a:p>
      </dsp:txBody>
      <dsp:txXfrm>
        <a:off x="20609" y="1585036"/>
        <a:ext cx="1001218" cy="586142"/>
      </dsp:txXfrm>
    </dsp:sp>
    <dsp:sp modelId="{1FB55C20-C763-4D92-9DB1-1871ACAEFCF5}">
      <dsp:nvSpPr>
        <dsp:cNvPr id="0" name=""/>
        <dsp:cNvSpPr/>
      </dsp:nvSpPr>
      <dsp:spPr>
        <a:xfrm rot="5400000">
          <a:off x="411223" y="2262052"/>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444014" y="2280731"/>
        <a:ext cx="154409" cy="153993"/>
      </dsp:txXfrm>
    </dsp:sp>
    <dsp:sp modelId="{D7B39757-501B-4999-BA6F-F6529EC6973B}">
      <dsp:nvSpPr>
        <dsp:cNvPr id="0" name=""/>
        <dsp:cNvSpPr/>
      </dsp:nvSpPr>
      <dsp:spPr>
        <a:xfrm>
          <a:off x="2373" y="260449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Positive effects:</a:t>
          </a:r>
          <a:endParaRPr lang="en-US" sz="900" kern="1200"/>
        </a:p>
      </dsp:txBody>
      <dsp:txXfrm>
        <a:off x="20609" y="2622726"/>
        <a:ext cx="1001218" cy="586142"/>
      </dsp:txXfrm>
    </dsp:sp>
    <dsp:sp modelId="{3888100B-B39F-4230-9BEC-C06727E7096F}">
      <dsp:nvSpPr>
        <dsp:cNvPr id="0" name=""/>
        <dsp:cNvSpPr/>
      </dsp:nvSpPr>
      <dsp:spPr>
        <a:xfrm>
          <a:off x="1131380" y="278712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31380" y="2838592"/>
        <a:ext cx="153993" cy="154409"/>
      </dsp:txXfrm>
    </dsp:sp>
    <dsp:sp modelId="{876F2955-8A8D-41D8-824A-D97BA062F508}">
      <dsp:nvSpPr>
        <dsp:cNvPr id="0" name=""/>
        <dsp:cNvSpPr/>
      </dsp:nvSpPr>
      <dsp:spPr>
        <a:xfrm>
          <a:off x="1455139" y="260449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Learned practical skills (cooking, cleaning).</a:t>
          </a:r>
        </a:p>
      </dsp:txBody>
      <dsp:txXfrm>
        <a:off x="1473375" y="2622726"/>
        <a:ext cx="1001218" cy="586142"/>
      </dsp:txXfrm>
    </dsp:sp>
    <dsp:sp modelId="{7B979B00-4875-4894-9616-8F87C1C3686B}">
      <dsp:nvSpPr>
        <dsp:cNvPr id="0" name=""/>
        <dsp:cNvSpPr/>
      </dsp:nvSpPr>
      <dsp:spPr>
        <a:xfrm>
          <a:off x="2584146" y="278712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584146" y="2838592"/>
        <a:ext cx="153993" cy="154409"/>
      </dsp:txXfrm>
    </dsp:sp>
    <dsp:sp modelId="{6DE17F7E-BA25-498F-A91B-BB9CEC9D9367}">
      <dsp:nvSpPr>
        <dsp:cNvPr id="0" name=""/>
        <dsp:cNvSpPr/>
      </dsp:nvSpPr>
      <dsp:spPr>
        <a:xfrm>
          <a:off x="2907905" y="260449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Became responsible and mature.</a:t>
          </a:r>
        </a:p>
      </dsp:txBody>
      <dsp:txXfrm>
        <a:off x="2926141" y="2622726"/>
        <a:ext cx="1001218" cy="586142"/>
      </dsp:txXfrm>
    </dsp:sp>
    <dsp:sp modelId="{F31AA489-7C03-4B39-AB27-2F10726533FB}">
      <dsp:nvSpPr>
        <dsp:cNvPr id="0" name=""/>
        <dsp:cNvSpPr/>
      </dsp:nvSpPr>
      <dsp:spPr>
        <a:xfrm>
          <a:off x="4036912" y="2787123"/>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036912" y="2838592"/>
        <a:ext cx="153993" cy="154409"/>
      </dsp:txXfrm>
    </dsp:sp>
    <dsp:sp modelId="{4A1968A3-A0FA-4E05-B8F0-B226AC9C0D64}">
      <dsp:nvSpPr>
        <dsp:cNvPr id="0" name=""/>
        <dsp:cNvSpPr/>
      </dsp:nvSpPr>
      <dsp:spPr>
        <a:xfrm>
          <a:off x="4360671" y="260449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Developed independence.</a:t>
          </a:r>
        </a:p>
      </dsp:txBody>
      <dsp:txXfrm>
        <a:off x="4378907" y="2622726"/>
        <a:ext cx="1001218" cy="586142"/>
      </dsp:txXfrm>
    </dsp:sp>
    <dsp:sp modelId="{DB6DA04F-678A-4996-85D0-BD1D573FEE97}">
      <dsp:nvSpPr>
        <dsp:cNvPr id="0" name=""/>
        <dsp:cNvSpPr/>
      </dsp:nvSpPr>
      <dsp:spPr>
        <a:xfrm rot="5400000">
          <a:off x="4769521" y="3299742"/>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4802312" y="3318421"/>
        <a:ext cx="154409" cy="153993"/>
      </dsp:txXfrm>
    </dsp:sp>
    <dsp:sp modelId="{E64C5B7C-5C04-4E72-86E7-D11775699A59}">
      <dsp:nvSpPr>
        <dsp:cNvPr id="0" name=""/>
        <dsp:cNvSpPr/>
      </dsp:nvSpPr>
      <dsp:spPr>
        <a:xfrm>
          <a:off x="4360671" y="364218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Negative effects:</a:t>
          </a:r>
          <a:endParaRPr lang="en-US" sz="900" kern="1200"/>
        </a:p>
      </dsp:txBody>
      <dsp:txXfrm>
        <a:off x="4378907" y="3660416"/>
        <a:ext cx="1001218" cy="586142"/>
      </dsp:txXfrm>
    </dsp:sp>
    <dsp:sp modelId="{EE23E318-2F54-4E1A-BA5F-50FBA51A6862}">
      <dsp:nvSpPr>
        <dsp:cNvPr id="0" name=""/>
        <dsp:cNvSpPr/>
      </dsp:nvSpPr>
      <dsp:spPr>
        <a:xfrm rot="10800000">
          <a:off x="4049364" y="3824814"/>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4115361" y="3876283"/>
        <a:ext cx="153993" cy="154409"/>
      </dsp:txXfrm>
    </dsp:sp>
    <dsp:sp modelId="{FAB4DFBF-DD03-4146-8199-22D3F94D08D3}">
      <dsp:nvSpPr>
        <dsp:cNvPr id="0" name=""/>
        <dsp:cNvSpPr/>
      </dsp:nvSpPr>
      <dsp:spPr>
        <a:xfrm>
          <a:off x="2907905" y="364218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Less time for homework and friends.</a:t>
          </a:r>
        </a:p>
      </dsp:txBody>
      <dsp:txXfrm>
        <a:off x="2926141" y="3660416"/>
        <a:ext cx="1001218" cy="586142"/>
      </dsp:txXfrm>
    </dsp:sp>
    <dsp:sp modelId="{0ACB2563-BB6B-4D39-9666-AB2AE4201736}">
      <dsp:nvSpPr>
        <dsp:cNvPr id="0" name=""/>
        <dsp:cNvSpPr/>
      </dsp:nvSpPr>
      <dsp:spPr>
        <a:xfrm rot="10800000">
          <a:off x="2596598" y="3824814"/>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662595" y="3876283"/>
        <a:ext cx="153993" cy="154409"/>
      </dsp:txXfrm>
    </dsp:sp>
    <dsp:sp modelId="{3D1234B5-2F32-477C-AC44-9A0F06D01F30}">
      <dsp:nvSpPr>
        <dsp:cNvPr id="0" name=""/>
        <dsp:cNvSpPr/>
      </dsp:nvSpPr>
      <dsp:spPr>
        <a:xfrm>
          <a:off x="1455139" y="364218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May have felt different from others.</a:t>
          </a:r>
        </a:p>
      </dsp:txBody>
      <dsp:txXfrm>
        <a:off x="1473375" y="3660416"/>
        <a:ext cx="1001218" cy="586142"/>
      </dsp:txXfrm>
    </dsp:sp>
    <dsp:sp modelId="{CF7A8045-454B-4B6A-AF59-BB8ECC069BA5}">
      <dsp:nvSpPr>
        <dsp:cNvPr id="0" name=""/>
        <dsp:cNvSpPr/>
      </dsp:nvSpPr>
      <dsp:spPr>
        <a:xfrm rot="10800000">
          <a:off x="1143832" y="3824814"/>
          <a:ext cx="219990" cy="257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1209829" y="3876283"/>
        <a:ext cx="153993" cy="154409"/>
      </dsp:txXfrm>
    </dsp:sp>
    <dsp:sp modelId="{9DEE5860-1778-447A-9065-3C6606CEF469}">
      <dsp:nvSpPr>
        <dsp:cNvPr id="0" name=""/>
        <dsp:cNvSpPr/>
      </dsp:nvSpPr>
      <dsp:spPr>
        <a:xfrm>
          <a:off x="2373" y="3642180"/>
          <a:ext cx="1037690" cy="6226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Stress may have affected schoolwork.</a:t>
          </a:r>
        </a:p>
      </dsp:txBody>
      <dsp:txXfrm>
        <a:off x="20609" y="3660416"/>
        <a:ext cx="1001218" cy="5861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3061-60B1-48DF-956B-DA531264B2FE}">
      <dsp:nvSpPr>
        <dsp:cNvPr id="0" name=""/>
        <dsp:cNvSpPr/>
      </dsp:nvSpPr>
      <dsp:spPr>
        <a:xfrm>
          <a:off x="942065" y="-71706"/>
          <a:ext cx="5558069" cy="5558069"/>
        </a:xfrm>
        <a:prstGeom prst="circularArrow">
          <a:avLst>
            <a:gd name="adj1" fmla="val 5544"/>
            <a:gd name="adj2" fmla="val 330680"/>
            <a:gd name="adj3" fmla="val 14859131"/>
            <a:gd name="adj4" fmla="val 16755975"/>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45DC1-EAB0-4558-9766-D8C0B4300350}">
      <dsp:nvSpPr>
        <dsp:cNvPr id="0" name=""/>
        <dsp:cNvSpPr/>
      </dsp:nvSpPr>
      <dsp:spPr>
        <a:xfrm>
          <a:off x="3069726" y="4275"/>
          <a:ext cx="1302748" cy="6513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Prevents burnout and emotional overload</a:t>
          </a:r>
          <a:endParaRPr lang="en-US" sz="1000" kern="1200"/>
        </a:p>
      </dsp:txBody>
      <dsp:txXfrm>
        <a:off x="3101523" y="36072"/>
        <a:ext cx="1239154" cy="587780"/>
      </dsp:txXfrm>
    </dsp:sp>
    <dsp:sp modelId="{948A6E19-535E-4115-BCDD-14ED3744AC99}">
      <dsp:nvSpPr>
        <dsp:cNvPr id="0" name=""/>
        <dsp:cNvSpPr/>
      </dsp:nvSpPr>
      <dsp:spPr>
        <a:xfrm>
          <a:off x="4462882" y="456939"/>
          <a:ext cx="1302748" cy="6513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Monitoring and evaluation</a:t>
          </a:r>
          <a:endParaRPr lang="en-US" sz="1000" kern="1200"/>
        </a:p>
      </dsp:txBody>
      <dsp:txXfrm>
        <a:off x="4494679" y="488736"/>
        <a:ext cx="1239154" cy="587780"/>
      </dsp:txXfrm>
    </dsp:sp>
    <dsp:sp modelId="{28DEE75A-6287-42BC-8862-2A15D72A4FD6}">
      <dsp:nvSpPr>
        <dsp:cNvPr id="0" name=""/>
        <dsp:cNvSpPr/>
      </dsp:nvSpPr>
      <dsp:spPr>
        <a:xfrm>
          <a:off x="5323900" y="1642029"/>
          <a:ext cx="1302748" cy="6513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Improved communication</a:t>
          </a:r>
          <a:endParaRPr lang="en-US" sz="1000" kern="1200"/>
        </a:p>
      </dsp:txBody>
      <dsp:txXfrm>
        <a:off x="5355697" y="1673826"/>
        <a:ext cx="1239154" cy="587780"/>
      </dsp:txXfrm>
    </dsp:sp>
    <dsp:sp modelId="{943407F3-392C-4841-BF55-DF6E7297E01C}">
      <dsp:nvSpPr>
        <dsp:cNvPr id="0" name=""/>
        <dsp:cNvSpPr/>
      </dsp:nvSpPr>
      <dsp:spPr>
        <a:xfrm>
          <a:off x="5323900" y="3106880"/>
          <a:ext cx="1302748" cy="6513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Personalised care</a:t>
          </a:r>
          <a:endParaRPr lang="en-US" sz="1000" kern="1200"/>
        </a:p>
      </dsp:txBody>
      <dsp:txXfrm>
        <a:off x="5355697" y="3138677"/>
        <a:ext cx="1239154" cy="587780"/>
      </dsp:txXfrm>
    </dsp:sp>
    <dsp:sp modelId="{B88F4D83-8EE8-4173-923E-F61BFA65B390}">
      <dsp:nvSpPr>
        <dsp:cNvPr id="0" name=""/>
        <dsp:cNvSpPr/>
      </dsp:nvSpPr>
      <dsp:spPr>
        <a:xfrm>
          <a:off x="4462882" y="4291969"/>
          <a:ext cx="1302748" cy="6513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Emergency procedures are clear</a:t>
          </a:r>
          <a:endParaRPr lang="en-US" sz="1000" kern="1200"/>
        </a:p>
      </dsp:txBody>
      <dsp:txXfrm>
        <a:off x="4494679" y="4323766"/>
        <a:ext cx="1239154" cy="587780"/>
      </dsp:txXfrm>
    </dsp:sp>
    <dsp:sp modelId="{3C47767F-4DB4-42C1-A3D7-66F65B0A5633}">
      <dsp:nvSpPr>
        <dsp:cNvPr id="0" name=""/>
        <dsp:cNvSpPr/>
      </dsp:nvSpPr>
      <dsp:spPr>
        <a:xfrm>
          <a:off x="3069726" y="4744633"/>
          <a:ext cx="1302748" cy="6513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Empowerment and involvement </a:t>
          </a:r>
          <a:endParaRPr lang="en-US" sz="1000" kern="1200"/>
        </a:p>
      </dsp:txBody>
      <dsp:txXfrm>
        <a:off x="3101523" y="4776430"/>
        <a:ext cx="1239154" cy="587780"/>
      </dsp:txXfrm>
    </dsp:sp>
    <dsp:sp modelId="{5F75988E-4CA0-4A6B-B2CF-4AC17B385A26}">
      <dsp:nvSpPr>
        <dsp:cNvPr id="0" name=""/>
        <dsp:cNvSpPr/>
      </dsp:nvSpPr>
      <dsp:spPr>
        <a:xfrm>
          <a:off x="1676569" y="4291969"/>
          <a:ext cx="1302748" cy="6513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Encourages shared responsibility</a:t>
          </a:r>
          <a:endParaRPr lang="en-US" sz="1000" kern="1200"/>
        </a:p>
      </dsp:txBody>
      <dsp:txXfrm>
        <a:off x="1708366" y="4323766"/>
        <a:ext cx="1239154" cy="587780"/>
      </dsp:txXfrm>
    </dsp:sp>
    <dsp:sp modelId="{8DEF1A39-E3C0-4FD8-B16B-BC1D3E749893}">
      <dsp:nvSpPr>
        <dsp:cNvPr id="0" name=""/>
        <dsp:cNvSpPr/>
      </dsp:nvSpPr>
      <dsp:spPr>
        <a:xfrm>
          <a:off x="815552" y="3106880"/>
          <a:ext cx="1302748" cy="6513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Financial planning overview</a:t>
          </a:r>
          <a:endParaRPr lang="en-US" sz="1000" kern="1200"/>
        </a:p>
      </dsp:txBody>
      <dsp:txXfrm>
        <a:off x="847349" y="3138677"/>
        <a:ext cx="1239154" cy="587780"/>
      </dsp:txXfrm>
    </dsp:sp>
    <dsp:sp modelId="{16A8F2FC-6A11-4598-9855-989FFAB2C295}">
      <dsp:nvSpPr>
        <dsp:cNvPr id="0" name=""/>
        <dsp:cNvSpPr/>
      </dsp:nvSpPr>
      <dsp:spPr>
        <a:xfrm>
          <a:off x="815552" y="1642029"/>
          <a:ext cx="1302748" cy="6513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Long term planning goals</a:t>
          </a:r>
          <a:endParaRPr lang="en-US" sz="1000" kern="1200"/>
        </a:p>
      </dsp:txBody>
      <dsp:txXfrm>
        <a:off x="847349" y="1673826"/>
        <a:ext cx="1239154" cy="587780"/>
      </dsp:txXfrm>
    </dsp:sp>
    <dsp:sp modelId="{9C3F9260-7BEA-4B53-A64C-525FD0972C6A}">
      <dsp:nvSpPr>
        <dsp:cNvPr id="0" name=""/>
        <dsp:cNvSpPr/>
      </dsp:nvSpPr>
      <dsp:spPr>
        <a:xfrm>
          <a:off x="1676569" y="456939"/>
          <a:ext cx="1302748" cy="6513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Enhanced co ordination </a:t>
          </a:r>
          <a:endParaRPr lang="en-US" sz="1000" kern="1200"/>
        </a:p>
      </dsp:txBody>
      <dsp:txXfrm>
        <a:off x="1708366" y="488736"/>
        <a:ext cx="1239154" cy="58778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2596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3090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27174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37799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3490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3970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7072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4467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054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0132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4654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50486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arlyyears.tv/erik-erikson-psychosocial-development/" TargetMode="External"/><Relationship Id="rId7" Type="http://schemas.openxmlformats.org/officeDocument/2006/relationships/hyperlink" Target="http://www.nelliesupports.com/post/the-critical-role-of-care-plans-and-assessments?campaign=676867397&amp;content=&amp;keyword=nelliesupports&amp;msclkid=68889c1cc3791862f45ff58e82bbf2db&amp;utm_source=bing&amp;utm_medium=cpc&amp;utm_campaign=EHCP%20Appeals&amp;utm_term=nelliesupports&amp;utm_content=EHCP%20DSA" TargetMode="External"/><Relationship Id="rId2" Type="http://schemas.openxmlformats.org/officeDocument/2006/relationships/hyperlink" Target="https://openbooks.library.baylor.edu/lifespanhumandevelopment/chapter/chapter-19-1-eriksons-theory-of-psychosocial-development/" TargetMode="External"/><Relationship Id="rId1" Type="http://schemas.openxmlformats.org/officeDocument/2006/relationships/slideLayout" Target="../slideLayouts/slideLayout2.xml"/><Relationship Id="rId6" Type="http://schemas.openxmlformats.org/officeDocument/2006/relationships/hyperlink" Target="https://www.simplypsychology.org/naturevsnurture.html" TargetMode="External"/><Relationship Id="rId5" Type="http://schemas.openxmlformats.org/officeDocument/2006/relationships/hyperlink" Target="https://www.verywellmind.com/what-is-nature-versus-nurture-2795392" TargetMode="External"/><Relationship Id="rId4" Type="http://schemas.openxmlformats.org/officeDocument/2006/relationships/hyperlink" Target="https://www.simplypsychology.org/Erik-Eriks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908651"/>
            <a:ext cx="5051825" cy="4820681"/>
          </a:xfrm>
        </p:spPr>
        <p:txBody>
          <a:bodyPr vert="horz" lIns="91440" tIns="45720" rIns="91440" bIns="45720" rtlCol="0" anchor="ctr">
            <a:normAutofit fontScale="90000"/>
          </a:bodyPr>
          <a:lstStyle/>
          <a:p>
            <a:pPr algn="ctr">
              <a:lnSpc>
                <a:spcPct val="90000"/>
              </a:lnSpc>
            </a:pPr>
            <a:br>
              <a:rPr lang="en-GB" sz="1600" dirty="0">
                <a:highlight>
                  <a:srgbClr val="FFFFFF"/>
                </a:highlight>
                <a:latin typeface="Arial"/>
                <a:cs typeface="Arial"/>
              </a:rPr>
            </a:br>
            <a:br>
              <a:rPr lang="en-GB" sz="1600" dirty="0">
                <a:highlight>
                  <a:srgbClr val="FFFFFF"/>
                </a:highlight>
                <a:latin typeface="Arial"/>
                <a:cs typeface="Arial"/>
              </a:rPr>
            </a:br>
            <a:r>
              <a:rPr lang="en-GB" sz="1600" dirty="0">
                <a:highlight>
                  <a:srgbClr val="FFFFFF"/>
                </a:highlight>
                <a:latin typeface="Arial"/>
                <a:cs typeface="Arial"/>
              </a:rPr>
              <a:t>Name: Rajveer Singh  </a:t>
            </a:r>
            <a:endParaRPr lang="en-US"/>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   </a:t>
            </a:r>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Student number: 2435106 </a:t>
            </a: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Module code: LCHS4010_BIRM  </a:t>
            </a: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Module title: psychology in health and social care</a:t>
            </a: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Lecturer name: Helen parsons </a:t>
            </a: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endParaRPr lang="en-GB" sz="1600">
              <a:highlight>
                <a:srgbClr val="FFFFFF"/>
              </a:highlight>
              <a:latin typeface="Arial"/>
              <a:cs typeface="Arial"/>
            </a:endParaRPr>
          </a:p>
          <a:p>
            <a:pPr algn="ctr">
              <a:lnSpc>
                <a:spcPct val="90000"/>
              </a:lnSpc>
            </a:pPr>
            <a:r>
              <a:rPr lang="en-GB" sz="1600" dirty="0">
                <a:highlight>
                  <a:srgbClr val="FFFFFF"/>
                </a:highlight>
                <a:latin typeface="Arial"/>
                <a:cs typeface="Arial"/>
              </a:rPr>
              <a:t>Assignment title: individual presentation </a:t>
            </a:r>
          </a:p>
          <a:p>
            <a:pPr algn="ctr">
              <a:lnSpc>
                <a:spcPct val="90000"/>
              </a:lnSpc>
            </a:pPr>
            <a:r>
              <a:rPr lang="en-GB" sz="1600">
                <a:latin typeface="Univers Condensed"/>
                <a:cs typeface="Arial"/>
              </a:rPr>
              <a:t>Using theory</a:t>
            </a:r>
            <a:br>
              <a:rPr lang="en-GB" sz="1600" dirty="0">
                <a:latin typeface="Univers Condensed"/>
                <a:cs typeface="Arial"/>
              </a:rPr>
            </a:br>
            <a:br>
              <a:rPr lang="en-GB" sz="1600" dirty="0">
                <a:latin typeface="Univers Condensed"/>
                <a:cs typeface="Arial"/>
              </a:rPr>
            </a:br>
            <a:r>
              <a:rPr lang="en-GB" sz="1600">
                <a:latin typeface="Univers Condensed"/>
                <a:cs typeface="Arial"/>
              </a:rPr>
              <a:t>Date: 16/02/2026</a:t>
            </a:r>
            <a:endParaRPr lang="en-GB" sz="1600" dirty="0">
              <a:latin typeface="Univers Condensed"/>
              <a:cs typeface="Arial"/>
            </a:endParaRPr>
          </a:p>
        </p:txBody>
      </p:sp>
      <p:cxnSp>
        <p:nvCxnSpPr>
          <p:cNvPr id="24" name="Straight Connector 2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descr="A mosaic of colourful geometric shapes">
            <a:extLst>
              <a:ext uri="{FF2B5EF4-FFF2-40B4-BE49-F238E27FC236}">
                <a16:creationId xmlns:a16="http://schemas.microsoft.com/office/drawing/2014/main" id="{F0323ACB-BB94-06B8-9408-849E3F83FA8A}"/>
              </a:ext>
            </a:extLst>
          </p:cNvPr>
          <p:cNvPicPr>
            <a:picLocks noChangeAspect="1"/>
          </p:cNvPicPr>
          <p:nvPr/>
        </p:nvPicPr>
        <p:blipFill>
          <a:blip r:embed="rId2"/>
          <a:srcRect l="2370" r="36476"/>
          <a:stretch>
            <a:fillRect/>
          </a:stretch>
        </p:blipFill>
        <p:spPr>
          <a:xfrm>
            <a:off x="6326272" y="10"/>
            <a:ext cx="5865727"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4A3D-1B4C-0270-0866-7FF5993E6176}"/>
              </a:ext>
            </a:extLst>
          </p:cNvPr>
          <p:cNvSpPr>
            <a:spLocks noGrp="1"/>
          </p:cNvSpPr>
          <p:nvPr>
            <p:ph type="title"/>
          </p:nvPr>
        </p:nvSpPr>
        <p:spPr>
          <a:xfrm>
            <a:off x="752826" y="1321496"/>
            <a:ext cx="10691265" cy="785675"/>
          </a:xfrm>
        </p:spPr>
        <p:txBody>
          <a:bodyPr>
            <a:normAutofit/>
          </a:bodyPr>
          <a:lstStyle/>
          <a:p>
            <a:pPr algn="ctr"/>
            <a:r>
              <a:rPr lang="en-GB" sz="3200" dirty="0">
                <a:latin typeface="Arial"/>
                <a:cs typeface="Arial"/>
              </a:rPr>
              <a:t>introduction</a:t>
            </a:r>
            <a:endParaRPr lang="en-US" sz="3200" dirty="0">
              <a:latin typeface="Arial"/>
              <a:cs typeface="Arial"/>
            </a:endParaRPr>
          </a:p>
        </p:txBody>
      </p:sp>
      <p:sp>
        <p:nvSpPr>
          <p:cNvPr id="3" name="Content Placeholder 2">
            <a:extLst>
              <a:ext uri="{FF2B5EF4-FFF2-40B4-BE49-F238E27FC236}">
                <a16:creationId xmlns:a16="http://schemas.microsoft.com/office/drawing/2014/main" id="{4E128A54-FA79-A2D6-E5A6-D1EDF74EF978}"/>
              </a:ext>
            </a:extLst>
          </p:cNvPr>
          <p:cNvSpPr>
            <a:spLocks noGrp="1"/>
          </p:cNvSpPr>
          <p:nvPr>
            <p:ph idx="1"/>
          </p:nvPr>
        </p:nvSpPr>
        <p:spPr>
          <a:xfrm>
            <a:off x="752827" y="2426676"/>
            <a:ext cx="10691265" cy="3165787"/>
          </a:xfrm>
        </p:spPr>
        <p:txBody>
          <a:bodyPr vert="horz" lIns="91440" tIns="45720" rIns="91440" bIns="45720" rtlCol="0" anchor="t">
            <a:normAutofit/>
          </a:bodyPr>
          <a:lstStyle/>
          <a:p>
            <a:pPr marL="0" indent="0" algn="just">
              <a:buNone/>
            </a:pPr>
            <a:r>
              <a:rPr lang="en-GB" dirty="0">
                <a:latin typeface="Arial"/>
                <a:ea typeface="Calibri"/>
                <a:cs typeface="Arial"/>
              </a:rPr>
              <a:t>Following the passing of her father, Jenny has taken on the role of her </a:t>
            </a:r>
            <a:r>
              <a:rPr lang="en-GB">
                <a:latin typeface="Arial"/>
                <a:ea typeface="Calibri"/>
                <a:cs typeface="Arial"/>
              </a:rPr>
              <a:t>mother's carer for the past five years, as this care was first being provided, by her father. Due to her mother's memory problems, mobility, and health issues </a:t>
            </a:r>
            <a:r>
              <a:rPr lang="en-GB" dirty="0">
                <a:latin typeface="Arial"/>
                <a:ea typeface="Calibri"/>
                <a:cs typeface="Arial"/>
              </a:rPr>
              <a:t>Jenny has been helping her with administrative tasks, daily activities, and chores around the house. </a:t>
            </a:r>
          </a:p>
          <a:p>
            <a:pPr marL="0" indent="0" algn="just">
              <a:buNone/>
            </a:pPr>
            <a:r>
              <a:rPr lang="en-GB">
                <a:latin typeface="Arial"/>
                <a:ea typeface="Calibri"/>
                <a:cs typeface="Arial"/>
              </a:rPr>
              <a:t>Jenny has been a young carer since the age of 11. To understand </a:t>
            </a:r>
            <a:r>
              <a:rPr lang="en-GB" dirty="0">
                <a:latin typeface="Arial"/>
                <a:ea typeface="Calibri"/>
                <a:cs typeface="Arial"/>
              </a:rPr>
              <a:t>the impact of this responsibility, it is essential to apply Erik Erikson’s Lifespan Theory of Psychosocial Development, which proposes that individuals progress through eight stages across life, each involving a psychosocial crisis that shapes personality and wellbeing.</a:t>
            </a:r>
            <a:endParaRPr lang="en-GB" dirty="0"/>
          </a:p>
          <a:p>
            <a:pPr marL="0" indent="0" algn="just">
              <a:buNone/>
            </a:pPr>
            <a:endParaRPr lang="en-GB" sz="2400" dirty="0">
              <a:latin typeface="Arial"/>
              <a:ea typeface="Calibri"/>
              <a:cs typeface="Arial"/>
            </a:endParaRPr>
          </a:p>
          <a:p>
            <a:endParaRPr lang="en-GB" sz="2400" dirty="0">
              <a:latin typeface="Arial"/>
              <a:ea typeface="Calibri"/>
              <a:cs typeface="Arial"/>
            </a:endParaRPr>
          </a:p>
          <a:p>
            <a:endParaRPr lang="en-GB" sz="2400" dirty="0">
              <a:latin typeface="Arial"/>
              <a:ea typeface="Calibri"/>
              <a:cs typeface="Arial"/>
            </a:endParaRPr>
          </a:p>
        </p:txBody>
      </p:sp>
    </p:spTree>
    <p:extLst>
      <p:ext uri="{BB962C8B-B14F-4D97-AF65-F5344CB8AC3E}">
        <p14:creationId xmlns:p14="http://schemas.microsoft.com/office/powerpoint/2010/main" val="4217465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6CC6D-A5AD-A625-5AAA-41F90EBF7946}"/>
              </a:ext>
            </a:extLst>
          </p:cNvPr>
          <p:cNvSpPr>
            <a:spLocks noGrp="1"/>
          </p:cNvSpPr>
          <p:nvPr>
            <p:ph type="title"/>
          </p:nvPr>
        </p:nvSpPr>
        <p:spPr>
          <a:xfrm>
            <a:off x="700635" y="747386"/>
            <a:ext cx="10691265" cy="801065"/>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gn="ctr"/>
            <a:r>
              <a:rPr lang="en-GB" sz="2000" dirty="0">
                <a:latin typeface="Arial"/>
                <a:cs typeface="Arial"/>
              </a:rPr>
              <a:t>The importance of Erik </a:t>
            </a:r>
            <a:r>
              <a:rPr lang="en-GB" sz="2000">
                <a:latin typeface="Arial"/>
                <a:cs typeface="Arial"/>
              </a:rPr>
              <a:t>Erikson's</a:t>
            </a:r>
            <a:r>
              <a:rPr lang="en-GB" sz="2000" dirty="0">
                <a:latin typeface="Arial"/>
                <a:cs typeface="Arial"/>
              </a:rPr>
              <a:t> theory of psychosocial development in health and social care</a:t>
            </a:r>
            <a:endParaRPr lang="en-US"/>
          </a:p>
        </p:txBody>
      </p:sp>
      <p:sp>
        <p:nvSpPr>
          <p:cNvPr id="3" name="Content Placeholder 2">
            <a:extLst>
              <a:ext uri="{FF2B5EF4-FFF2-40B4-BE49-F238E27FC236}">
                <a16:creationId xmlns:a16="http://schemas.microsoft.com/office/drawing/2014/main" id="{52A57816-BC7C-76A4-D4DE-DB0324B189F0}"/>
              </a:ext>
            </a:extLst>
          </p:cNvPr>
          <p:cNvSpPr>
            <a:spLocks noGrp="1"/>
          </p:cNvSpPr>
          <p:nvPr>
            <p:ph idx="1"/>
          </p:nvPr>
        </p:nvSpPr>
        <p:spPr>
          <a:xfrm>
            <a:off x="456405" y="2493924"/>
            <a:ext cx="11179725" cy="2977896"/>
          </a:xfrm>
        </p:spPr>
        <p:txBody>
          <a:bodyPr vert="horz" lIns="91440" tIns="45720" rIns="91440" bIns="45720" rtlCol="0" anchor="ctr">
            <a:noAutofit/>
          </a:bodyPr>
          <a:lstStyle/>
          <a:p>
            <a:pPr marL="0" indent="0">
              <a:buNone/>
            </a:pPr>
            <a:endParaRPr lang="en-GB" b="1" dirty="0">
              <a:latin typeface="Arial"/>
              <a:cs typeface="Arial"/>
            </a:endParaRPr>
          </a:p>
          <a:p>
            <a:pPr algn="just"/>
            <a:r>
              <a:rPr lang="en-GB" dirty="0">
                <a:latin typeface="Arial"/>
                <a:ea typeface="+mn-lt"/>
                <a:cs typeface="+mn-lt"/>
              </a:rPr>
              <a:t>Erik Erikson’s Psychosocial Development Theory is important within health and social care because it helps professionals understand how people grow and develop throughout their </a:t>
            </a:r>
            <a:r>
              <a:rPr lang="en-GB">
                <a:latin typeface="Arial"/>
                <a:ea typeface="+mn-lt"/>
                <a:cs typeface="+mn-lt"/>
              </a:rPr>
              <a:t>lifespan</a:t>
            </a:r>
            <a:r>
              <a:rPr lang="en-GB" dirty="0">
                <a:latin typeface="Arial"/>
                <a:ea typeface="+mn-lt"/>
                <a:cs typeface="+mn-lt"/>
              </a:rPr>
              <a:t> (birth to death). This theory explains the emotional and social challenges people face at various stages of life, helping professionals provide the right type of support the person needs.</a:t>
            </a:r>
            <a:endParaRPr lang="en-GB">
              <a:latin typeface="Arial"/>
              <a:cs typeface="Arial"/>
            </a:endParaRPr>
          </a:p>
          <a:p>
            <a:pPr algn="just"/>
            <a:r>
              <a:rPr lang="en-GB" dirty="0">
                <a:latin typeface="Arial"/>
                <a:ea typeface="+mn-lt"/>
                <a:cs typeface="+mn-lt"/>
              </a:rPr>
              <a:t>The theory also shows how some problems which occur early on in your life  can also affect your development in the future, especially when it comes to building fellowships and relations with others. This is important when supporting individuals with mental health issues, low confidence, or relationship difficulties. By using Erikson’s theory, health and social care workers can give more understanding, person-centred care which supports both emotional and social wellbeing, not just their physical health.</a:t>
            </a:r>
            <a:endParaRPr lang="en-GB">
              <a:latin typeface="Arial"/>
              <a:cs typeface="Arial"/>
            </a:endParaRPr>
          </a:p>
          <a:p>
            <a:pPr marL="0" indent="0" algn="just">
              <a:buNone/>
            </a:pPr>
            <a:r>
              <a:rPr lang="en-GB">
                <a:latin typeface="Arial"/>
                <a:cs typeface="Times New Roman"/>
              </a:rPr>
              <a:t>   Palm, (2023)</a:t>
            </a:r>
            <a:endParaRPr lang="en-GB">
              <a:latin typeface="Arial"/>
              <a:cs typeface="Arial"/>
            </a:endParaRPr>
          </a:p>
          <a:p>
            <a:pPr marL="0" indent="0">
              <a:buNone/>
            </a:pPr>
            <a:endParaRPr lang="en-GB" dirty="0"/>
          </a:p>
        </p:txBody>
      </p:sp>
    </p:spTree>
    <p:extLst>
      <p:ext uri="{BB962C8B-B14F-4D97-AF65-F5344CB8AC3E}">
        <p14:creationId xmlns:p14="http://schemas.microsoft.com/office/powerpoint/2010/main" val="947678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6D7F8-3CDD-C716-E979-7FDCFB9454CC}"/>
              </a:ext>
            </a:extLst>
          </p:cNvPr>
          <p:cNvSpPr>
            <a:spLocks noGrp="1"/>
          </p:cNvSpPr>
          <p:nvPr>
            <p:ph type="title"/>
          </p:nvPr>
        </p:nvSpPr>
        <p:spPr/>
        <p:txBody>
          <a:bodyPr>
            <a:normAutofit/>
          </a:bodyPr>
          <a:lstStyle/>
          <a:p>
            <a:r>
              <a:rPr lang="en-US" sz="3200" dirty="0"/>
              <a:t>What are the 8 stages of psychosocial development?</a:t>
            </a:r>
          </a:p>
        </p:txBody>
      </p:sp>
      <p:sp>
        <p:nvSpPr>
          <p:cNvPr id="3" name="Content Placeholder 2">
            <a:extLst>
              <a:ext uri="{FF2B5EF4-FFF2-40B4-BE49-F238E27FC236}">
                <a16:creationId xmlns:a16="http://schemas.microsoft.com/office/drawing/2014/main" id="{CE5A422D-BA1D-8511-B38B-6D8C6F1DD172}"/>
              </a:ext>
            </a:extLst>
          </p:cNvPr>
          <p:cNvSpPr>
            <a:spLocks noGrp="1"/>
          </p:cNvSpPr>
          <p:nvPr>
            <p:ph idx="1"/>
          </p:nvPr>
        </p:nvSpPr>
        <p:spPr>
          <a:xfrm>
            <a:off x="700635" y="2224923"/>
            <a:ext cx="5532135" cy="3736965"/>
          </a:xfrm>
          <a:ln>
            <a:solidFill>
              <a:schemeClr val="tx1"/>
            </a:solidFill>
          </a:ln>
        </p:spPr>
        <p:txBody>
          <a:bodyPr vert="horz" lIns="91440" tIns="45720" rIns="91440" bIns="45720" rtlCol="0" anchor="t">
            <a:noAutofit/>
          </a:bodyPr>
          <a:lstStyle/>
          <a:p>
            <a:pPr marL="457200" indent="-457200">
              <a:buAutoNum type="arabicPeriod"/>
            </a:pPr>
            <a:r>
              <a:rPr lang="en-US" sz="1600" dirty="0">
                <a:latin typeface="Arial"/>
                <a:cs typeface="Arial"/>
              </a:rPr>
              <a:t>Trust vs Mistrust (infancy 0-1) </a:t>
            </a:r>
          </a:p>
          <a:p>
            <a:pPr marL="457200" indent="-457200">
              <a:buAutoNum type="arabicPeriod"/>
            </a:pPr>
            <a:r>
              <a:rPr lang="en-US" sz="1600" dirty="0">
                <a:latin typeface="Arial"/>
                <a:cs typeface="Arial"/>
              </a:rPr>
              <a:t>Autonomy vs Shame/doubt (early childhood 1-3)</a:t>
            </a:r>
          </a:p>
          <a:p>
            <a:pPr marL="457200" indent="-457200">
              <a:buAutoNum type="arabicPeriod"/>
            </a:pPr>
            <a:r>
              <a:rPr lang="en-US" sz="1600" dirty="0">
                <a:latin typeface="Arial"/>
                <a:cs typeface="Arial"/>
              </a:rPr>
              <a:t>Initiative vs Guilt (preschool 3-6)</a:t>
            </a:r>
          </a:p>
          <a:p>
            <a:pPr marL="457200" indent="-457200">
              <a:buAutoNum type="arabicPeriod"/>
            </a:pPr>
            <a:r>
              <a:rPr lang="en-US" sz="1600" dirty="0">
                <a:latin typeface="Arial"/>
                <a:cs typeface="Arial"/>
              </a:rPr>
              <a:t>Industry vs Inferiority (school age 6-12)</a:t>
            </a:r>
          </a:p>
          <a:p>
            <a:pPr marL="457200" indent="-457200">
              <a:buAutoNum type="arabicPeriod"/>
            </a:pPr>
            <a:r>
              <a:rPr lang="en-US" sz="1600" dirty="0">
                <a:latin typeface="Arial"/>
                <a:cs typeface="Arial"/>
              </a:rPr>
              <a:t>Identity vs Role confusion (adolescence 12-18)</a:t>
            </a:r>
          </a:p>
          <a:p>
            <a:pPr marL="457200" indent="-457200">
              <a:buAutoNum type="arabicPeriod"/>
            </a:pPr>
            <a:r>
              <a:rPr lang="en-US" sz="1600" dirty="0">
                <a:latin typeface="Arial"/>
                <a:cs typeface="Arial"/>
              </a:rPr>
              <a:t>Intimacy vs Isolation (young adult 18-40)</a:t>
            </a:r>
          </a:p>
          <a:p>
            <a:pPr marL="457200" indent="-457200">
              <a:buAutoNum type="arabicPeriod"/>
            </a:pPr>
            <a:r>
              <a:rPr lang="en-US" sz="1600" dirty="0">
                <a:latin typeface="Arial"/>
                <a:cs typeface="Arial"/>
              </a:rPr>
              <a:t>Generativity vs Stagnation ( middle adulthood 40-65)</a:t>
            </a:r>
          </a:p>
          <a:p>
            <a:pPr marL="457200" indent="-457200">
              <a:buAutoNum type="arabicPeriod"/>
            </a:pPr>
            <a:r>
              <a:rPr lang="en-US" sz="1600" dirty="0">
                <a:latin typeface="Arial"/>
                <a:cs typeface="Arial"/>
              </a:rPr>
              <a:t>Integrity vs Despair (late adulthood 65+)</a:t>
            </a:r>
          </a:p>
          <a:p>
            <a:pPr marL="0" indent="0">
              <a:buNone/>
            </a:pPr>
            <a:r>
              <a:rPr lang="en-US" sz="1600">
                <a:latin typeface="Arial"/>
                <a:cs typeface="Times New Roman"/>
              </a:rPr>
              <a:t>McLeod, (2025)</a:t>
            </a:r>
            <a:endParaRPr lang="en-US" sz="1600">
              <a:latin typeface="Arial"/>
            </a:endParaRPr>
          </a:p>
          <a:p>
            <a:pPr marL="0" indent="0">
              <a:buNone/>
            </a:pPr>
            <a:endParaRPr lang="en-US" sz="1600" dirty="0">
              <a:latin typeface="Arial"/>
              <a:cs typeface="Times New Roman"/>
            </a:endParaRPr>
          </a:p>
          <a:p>
            <a:pPr marL="457200" indent="-457200">
              <a:buAutoNum type="arabicPeriod"/>
            </a:pPr>
            <a:endParaRPr lang="en-US" dirty="0"/>
          </a:p>
        </p:txBody>
      </p:sp>
      <p:pic>
        <p:nvPicPr>
          <p:cNvPr id="5" name="Picture 4" descr="Erikson's tages of Psychosocial Development">
            <a:extLst>
              <a:ext uri="{FF2B5EF4-FFF2-40B4-BE49-F238E27FC236}">
                <a16:creationId xmlns:a16="http://schemas.microsoft.com/office/drawing/2014/main" id="{A2672F48-26BC-F1DD-C134-F67E5C57844B}"/>
              </a:ext>
            </a:extLst>
          </p:cNvPr>
          <p:cNvPicPr>
            <a:picLocks noChangeAspect="1"/>
          </p:cNvPicPr>
          <p:nvPr/>
        </p:nvPicPr>
        <p:blipFill>
          <a:blip r:embed="rId2"/>
          <a:stretch>
            <a:fillRect/>
          </a:stretch>
        </p:blipFill>
        <p:spPr>
          <a:xfrm>
            <a:off x="6429132" y="1566539"/>
            <a:ext cx="5340836" cy="4389230"/>
          </a:xfrm>
          <a:prstGeom prst="rect">
            <a:avLst/>
          </a:prstGeom>
          <a:ln>
            <a:solidFill>
              <a:schemeClr val="tx1"/>
            </a:solidFill>
          </a:ln>
        </p:spPr>
      </p:pic>
      <p:sp>
        <p:nvSpPr>
          <p:cNvPr id="6" name="TextBox 5">
            <a:extLst>
              <a:ext uri="{FF2B5EF4-FFF2-40B4-BE49-F238E27FC236}">
                <a16:creationId xmlns:a16="http://schemas.microsoft.com/office/drawing/2014/main" id="{39EF29BF-903A-00EE-3AEC-F8B8631A539D}"/>
              </a:ext>
            </a:extLst>
          </p:cNvPr>
          <p:cNvSpPr txBox="1"/>
          <p:nvPr/>
        </p:nvSpPr>
        <p:spPr>
          <a:xfrm>
            <a:off x="10320055" y="1168922"/>
            <a:ext cx="1358900" cy="30777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Times New Roman"/>
              </a:rPr>
              <a:t>Brodie, (2024)</a:t>
            </a:r>
            <a:endParaRPr lang="en-US" sz="1400">
              <a:latin typeface="Arial"/>
            </a:endParaRPr>
          </a:p>
        </p:txBody>
      </p:sp>
    </p:spTree>
    <p:extLst>
      <p:ext uri="{BB962C8B-B14F-4D97-AF65-F5344CB8AC3E}">
        <p14:creationId xmlns:p14="http://schemas.microsoft.com/office/powerpoint/2010/main" val="763852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FFFF-FC2B-627C-4154-A95681C19C8B}"/>
              </a:ext>
            </a:extLst>
          </p:cNvPr>
          <p:cNvSpPr>
            <a:spLocks noGrp="1"/>
          </p:cNvSpPr>
          <p:nvPr>
            <p:ph type="title"/>
          </p:nvPr>
        </p:nvSpPr>
        <p:spPr>
          <a:xfrm>
            <a:off x="700635" y="883085"/>
            <a:ext cx="10691265" cy="503840"/>
          </a:xfrm>
        </p:spPr>
        <p:txBody>
          <a:bodyPr vert="horz" lIns="91440" tIns="45720" rIns="91440" bIns="45720" rtlCol="0" anchor="t">
            <a:noAutofit/>
          </a:bodyPr>
          <a:lstStyle/>
          <a:p>
            <a:pPr algn="ctr"/>
            <a:r>
              <a:rPr lang="en-US" sz="2400" i="1" dirty="0">
                <a:latin typeface="Arial"/>
                <a:cs typeface="Arial"/>
              </a:rPr>
              <a:t>Applying theory to jenny's current and past experien</a:t>
            </a:r>
            <a:r>
              <a:rPr lang="en-US" sz="2400" i="1">
                <a:latin typeface="Arial"/>
                <a:cs typeface="Arial"/>
              </a:rPr>
              <a:t>ces</a:t>
            </a:r>
            <a:endParaRPr lang="en-US" sz="2400" i="1" dirty="0">
              <a:latin typeface="Arial"/>
              <a:cs typeface="Arial"/>
            </a:endParaRPr>
          </a:p>
        </p:txBody>
      </p:sp>
      <p:graphicFrame>
        <p:nvGraphicFramePr>
          <p:cNvPr id="10" name="Content Placeholder 2">
            <a:extLst>
              <a:ext uri="{FF2B5EF4-FFF2-40B4-BE49-F238E27FC236}">
                <a16:creationId xmlns:a16="http://schemas.microsoft.com/office/drawing/2014/main" id="{921C5ED5-AB32-D6C6-24D9-55316645F739}"/>
              </a:ext>
            </a:extLst>
          </p:cNvPr>
          <p:cNvGraphicFramePr>
            <a:graphicFrameLocks noGrp="1"/>
          </p:cNvGraphicFramePr>
          <p:nvPr>
            <p:ph idx="1"/>
            <p:extLst>
              <p:ext uri="{D42A27DB-BD31-4B8C-83A1-F6EECF244321}">
                <p14:modId xmlns:p14="http://schemas.microsoft.com/office/powerpoint/2010/main" val="1491767422"/>
              </p:ext>
            </p:extLst>
          </p:nvPr>
        </p:nvGraphicFramePr>
        <p:xfrm>
          <a:off x="700635" y="1388378"/>
          <a:ext cx="5400735" cy="4793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88B997C-FA61-472F-C3DD-8D7821AA5D55}"/>
              </a:ext>
            </a:extLst>
          </p:cNvPr>
          <p:cNvSpPr txBox="1"/>
          <p:nvPr/>
        </p:nvSpPr>
        <p:spPr>
          <a:xfrm>
            <a:off x="6466036" y="1529590"/>
            <a:ext cx="4549122" cy="506733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Identity vs. Role Confusion (Jenny Now – Age 16)</a:t>
            </a:r>
            <a:endParaRPr lang="en-US" sz="1400">
              <a:latin typeface="Arial"/>
              <a:cs typeface="Arial"/>
            </a:endParaRPr>
          </a:p>
          <a:p>
            <a:r>
              <a:rPr lang="en-GB" sz="1400" b="1">
                <a:latin typeface="Arial"/>
                <a:cs typeface="Arial"/>
              </a:rPr>
              <a:t>This stage is about:</a:t>
            </a:r>
          </a:p>
          <a:p>
            <a:pPr marL="285750" indent="-285750">
              <a:buFont typeface="Calibri"/>
              <a:buChar char="-"/>
            </a:pPr>
            <a:r>
              <a:rPr lang="en-GB" sz="1400">
                <a:latin typeface="Arial"/>
                <a:cs typeface="Arial"/>
              </a:rPr>
              <a:t>Discovering who you are.</a:t>
            </a:r>
            <a:endParaRPr lang="en-GB" sz="1400" dirty="0">
              <a:latin typeface="Arial"/>
              <a:cs typeface="Arial"/>
            </a:endParaRPr>
          </a:p>
          <a:p>
            <a:pPr marL="285750" indent="-285750">
              <a:buFont typeface="Calibri"/>
              <a:buChar char="-"/>
            </a:pPr>
            <a:r>
              <a:rPr lang="en-GB" sz="1400">
                <a:latin typeface="Arial"/>
                <a:cs typeface="Arial"/>
              </a:rPr>
              <a:t>Exploring interests and future goals.</a:t>
            </a:r>
            <a:endParaRPr lang="en-GB" sz="1400" dirty="0">
              <a:latin typeface="Arial"/>
              <a:cs typeface="Arial"/>
            </a:endParaRPr>
          </a:p>
          <a:p>
            <a:pPr marL="285750" indent="-285750">
              <a:buFont typeface="Calibri"/>
              <a:buChar char="-"/>
            </a:pPr>
            <a:r>
              <a:rPr lang="en-GB" sz="1400">
                <a:latin typeface="Arial"/>
                <a:cs typeface="Arial"/>
              </a:rPr>
              <a:t>Becoming independent.</a:t>
            </a:r>
            <a:endParaRPr lang="en-GB" sz="1400" dirty="0">
              <a:latin typeface="Arial"/>
              <a:cs typeface="Arial"/>
            </a:endParaRPr>
          </a:p>
          <a:p>
            <a:endParaRPr lang="en-GB" sz="1400" dirty="0">
              <a:latin typeface="Arial"/>
              <a:cs typeface="Arial"/>
            </a:endParaRPr>
          </a:p>
          <a:p>
            <a:r>
              <a:rPr lang="en-GB" sz="1400" b="1">
                <a:latin typeface="Arial"/>
                <a:cs typeface="Arial"/>
              </a:rPr>
              <a:t>Jenny’s situation:</a:t>
            </a:r>
            <a:endParaRPr lang="en-GB" sz="1400" b="1" dirty="0">
              <a:latin typeface="Arial"/>
              <a:cs typeface="Arial"/>
            </a:endParaRPr>
          </a:p>
          <a:p>
            <a:pPr marL="285750" indent="-285750">
              <a:buFont typeface="Calibri"/>
              <a:buChar char="-"/>
            </a:pPr>
            <a:r>
              <a:rPr lang="en-GB" sz="1400">
                <a:latin typeface="Arial"/>
                <a:cs typeface="Arial"/>
              </a:rPr>
              <a:t>Still caring for her mother.</a:t>
            </a:r>
            <a:endParaRPr lang="en-GB" sz="1400" dirty="0">
              <a:latin typeface="Arial"/>
              <a:cs typeface="Arial"/>
            </a:endParaRPr>
          </a:p>
          <a:p>
            <a:pPr marL="285750" indent="-285750">
              <a:buFont typeface="Calibri"/>
              <a:buChar char="-"/>
            </a:pPr>
            <a:r>
              <a:rPr lang="en-GB" sz="1400">
                <a:latin typeface="Arial"/>
                <a:cs typeface="Arial"/>
              </a:rPr>
              <a:t>Balancing school and home duties.</a:t>
            </a:r>
            <a:endParaRPr lang="en-GB" sz="1400" dirty="0">
              <a:latin typeface="Arial"/>
              <a:cs typeface="Arial"/>
            </a:endParaRPr>
          </a:p>
          <a:p>
            <a:endParaRPr lang="en-GB" sz="1400" dirty="0">
              <a:latin typeface="Arial"/>
              <a:cs typeface="Arial"/>
            </a:endParaRPr>
          </a:p>
          <a:p>
            <a:r>
              <a:rPr lang="en-GB" sz="1400" b="1">
                <a:latin typeface="Arial"/>
                <a:cs typeface="Arial"/>
              </a:rPr>
              <a:t>Risks:</a:t>
            </a:r>
          </a:p>
          <a:p>
            <a:pPr marL="285750" indent="-285750">
              <a:buFont typeface="Calibri"/>
              <a:buChar char="-"/>
            </a:pPr>
            <a:r>
              <a:rPr lang="en-GB" sz="1400">
                <a:latin typeface="Arial"/>
                <a:cs typeface="Arial"/>
              </a:rPr>
              <a:t>Sees herself as</a:t>
            </a:r>
            <a:r>
              <a:rPr lang="en-GB" sz="1400" dirty="0">
                <a:latin typeface="Arial"/>
                <a:cs typeface="Arial"/>
              </a:rPr>
              <a:t> “the carer.”</a:t>
            </a:r>
          </a:p>
          <a:p>
            <a:pPr marL="285750" indent="-285750">
              <a:buFont typeface="Calibri"/>
              <a:buChar char="-"/>
            </a:pPr>
            <a:r>
              <a:rPr lang="en-GB" sz="1400">
                <a:latin typeface="Arial"/>
                <a:cs typeface="Arial"/>
              </a:rPr>
              <a:t>Little time for hobbies or friends.</a:t>
            </a:r>
            <a:endParaRPr lang="en-GB" sz="1400" dirty="0">
              <a:latin typeface="Arial"/>
              <a:cs typeface="Arial"/>
            </a:endParaRPr>
          </a:p>
          <a:p>
            <a:pPr marL="285750" indent="-285750">
              <a:buFont typeface="Calibri"/>
              <a:buChar char="-"/>
            </a:pPr>
            <a:r>
              <a:rPr lang="en-GB" sz="1400">
                <a:latin typeface="Arial"/>
                <a:cs typeface="Arial"/>
              </a:rPr>
              <a:t>Feels guilty about becoming independent.</a:t>
            </a:r>
            <a:endParaRPr lang="en-GB" sz="1400" dirty="0">
              <a:latin typeface="Arial"/>
              <a:cs typeface="Arial"/>
            </a:endParaRPr>
          </a:p>
          <a:p>
            <a:pPr marL="285750" indent="-285750">
              <a:buFont typeface="Calibri"/>
              <a:buChar char="-"/>
            </a:pPr>
            <a:r>
              <a:rPr lang="en-GB" sz="1400">
                <a:latin typeface="Arial"/>
                <a:cs typeface="Arial"/>
              </a:rPr>
              <a:t>Unsure about her own future.</a:t>
            </a:r>
            <a:endParaRPr lang="en-GB" sz="1400" dirty="0">
              <a:latin typeface="Arial"/>
              <a:cs typeface="Arial"/>
            </a:endParaRPr>
          </a:p>
          <a:p>
            <a:endParaRPr lang="en-GB" sz="1400" dirty="0">
              <a:latin typeface="Arial"/>
              <a:cs typeface="Arial"/>
            </a:endParaRPr>
          </a:p>
          <a:p>
            <a:r>
              <a:rPr lang="en-GB" sz="1400" b="1">
                <a:latin typeface="Arial"/>
                <a:cs typeface="Arial"/>
              </a:rPr>
              <a:t>Strengths:</a:t>
            </a:r>
            <a:endParaRPr lang="en-GB" sz="1400" b="1" dirty="0">
              <a:latin typeface="Arial"/>
              <a:cs typeface="Arial"/>
            </a:endParaRPr>
          </a:p>
          <a:p>
            <a:pPr marL="285750" indent="-285750">
              <a:buFont typeface="Calibri"/>
              <a:buChar char="-"/>
            </a:pPr>
            <a:r>
              <a:rPr lang="en-GB" sz="1400">
                <a:latin typeface="Arial"/>
                <a:cs typeface="Arial"/>
              </a:rPr>
              <a:t>Empathetic and caring.</a:t>
            </a:r>
            <a:endParaRPr lang="en-GB" sz="1400" dirty="0">
              <a:latin typeface="Arial"/>
              <a:cs typeface="Arial"/>
            </a:endParaRPr>
          </a:p>
          <a:p>
            <a:pPr marL="285750" indent="-285750">
              <a:buFont typeface="Calibri"/>
              <a:buChar char="-"/>
            </a:pPr>
            <a:r>
              <a:rPr lang="en-GB" sz="1400">
                <a:latin typeface="Arial"/>
                <a:cs typeface="Arial"/>
              </a:rPr>
              <a:t>Emotionally strong.</a:t>
            </a:r>
            <a:endParaRPr lang="en-GB" sz="1400" dirty="0">
              <a:latin typeface="Arial"/>
              <a:cs typeface="Arial"/>
            </a:endParaRPr>
          </a:p>
          <a:p>
            <a:pPr marL="285750" indent="-285750">
              <a:buFont typeface="Calibri"/>
              <a:buChar char="-"/>
            </a:pPr>
            <a:r>
              <a:rPr lang="en-GB" sz="1400">
                <a:latin typeface="Arial"/>
                <a:cs typeface="Arial"/>
              </a:rPr>
              <a:t>Good problem-solving skills.</a:t>
            </a:r>
            <a:endParaRPr lang="en-GB" sz="1400" dirty="0">
              <a:latin typeface="Arial"/>
              <a:cs typeface="Arial"/>
            </a:endParaRPr>
          </a:p>
          <a:p>
            <a:pPr marL="285750" indent="-285750">
              <a:buFont typeface="Calibri"/>
              <a:buChar char="-"/>
            </a:pPr>
            <a:r>
              <a:rPr lang="en-GB" sz="1400">
                <a:latin typeface="Arial"/>
                <a:cs typeface="Arial"/>
              </a:rPr>
              <a:t>Responsible.</a:t>
            </a:r>
          </a:p>
          <a:p>
            <a:pPr algn="l"/>
            <a:endParaRPr lang="en-GB" dirty="0"/>
          </a:p>
        </p:txBody>
      </p:sp>
    </p:spTree>
    <p:extLst>
      <p:ext uri="{BB962C8B-B14F-4D97-AF65-F5344CB8AC3E}">
        <p14:creationId xmlns:p14="http://schemas.microsoft.com/office/powerpoint/2010/main" val="4083047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FAD4F-8759-5450-5287-47398F05273D}"/>
              </a:ext>
            </a:extLst>
          </p:cNvPr>
          <p:cNvSpPr>
            <a:spLocks noGrp="1"/>
          </p:cNvSpPr>
          <p:nvPr>
            <p:ph type="title"/>
          </p:nvPr>
        </p:nvSpPr>
        <p:spPr>
          <a:xfrm>
            <a:off x="704088" y="914400"/>
            <a:ext cx="6239599" cy="1307590"/>
          </a:xfrm>
        </p:spPr>
        <p:txBody>
          <a:bodyPr>
            <a:normAutofit/>
          </a:bodyPr>
          <a:lstStyle/>
          <a:p>
            <a:r>
              <a:rPr lang="en-GB">
                <a:latin typeface="Arial"/>
                <a:cs typeface="Arial"/>
              </a:rPr>
              <a:t>Nature and nurture</a:t>
            </a:r>
          </a:p>
        </p:txBody>
      </p:sp>
      <p:cxnSp>
        <p:nvCxnSpPr>
          <p:cNvPr id="14" name="Straight Connector 13">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971710-775B-B31E-E5CB-92A081EE9E48}"/>
              </a:ext>
            </a:extLst>
          </p:cNvPr>
          <p:cNvSpPr>
            <a:spLocks noGrp="1"/>
          </p:cNvSpPr>
          <p:nvPr>
            <p:ph idx="1"/>
          </p:nvPr>
        </p:nvSpPr>
        <p:spPr>
          <a:xfrm>
            <a:off x="704088" y="2221992"/>
            <a:ext cx="6239599" cy="3941064"/>
          </a:xfrm>
        </p:spPr>
        <p:txBody>
          <a:bodyPr vert="horz" lIns="91440" tIns="45720" rIns="91440" bIns="45720" rtlCol="0" anchor="t">
            <a:normAutofit/>
          </a:bodyPr>
          <a:lstStyle/>
          <a:p>
            <a:pPr marL="0" indent="0">
              <a:lnSpc>
                <a:spcPct val="100000"/>
              </a:lnSpc>
              <a:buNone/>
            </a:pPr>
            <a:r>
              <a:rPr lang="en-GB" sz="1000">
                <a:latin typeface="Arial"/>
                <a:cs typeface="Arial"/>
              </a:rPr>
              <a:t>The nature vs. nurture debate is about whether our traits come from genes or our environment.</a:t>
            </a:r>
          </a:p>
          <a:p>
            <a:pPr>
              <a:lnSpc>
                <a:spcPct val="100000"/>
              </a:lnSpc>
            </a:pPr>
            <a:r>
              <a:rPr lang="en-GB" sz="1000">
                <a:latin typeface="Arial"/>
                <a:cs typeface="Arial"/>
              </a:rPr>
              <a:t>Nature (born this way):</a:t>
            </a:r>
          </a:p>
          <a:p>
            <a:pPr marL="0" indent="0">
              <a:lnSpc>
                <a:spcPct val="100000"/>
              </a:lnSpc>
              <a:buNone/>
            </a:pPr>
            <a:r>
              <a:rPr lang="en-GB" sz="1000">
                <a:latin typeface="Arial"/>
                <a:cs typeface="Arial"/>
              </a:rPr>
              <a:t>Some philosophers, such as Plato and René Descartes, believed that we are born with certain traits and abilities.</a:t>
            </a:r>
          </a:p>
          <a:p>
            <a:pPr marL="0" indent="0">
              <a:lnSpc>
                <a:spcPct val="100000"/>
              </a:lnSpc>
              <a:buNone/>
            </a:pPr>
            <a:r>
              <a:rPr lang="en-GB" sz="1000">
                <a:latin typeface="Arial"/>
                <a:cs typeface="Arial"/>
              </a:rPr>
              <a:t>They thought our genes and biology shape who we are, including personality and behaviours.</a:t>
            </a:r>
          </a:p>
          <a:p>
            <a:pPr>
              <a:lnSpc>
                <a:spcPct val="100000"/>
              </a:lnSpc>
            </a:pPr>
            <a:r>
              <a:rPr lang="en-GB" sz="1000">
                <a:latin typeface="Arial"/>
                <a:cs typeface="Arial"/>
              </a:rPr>
              <a:t>Nurture (shaped by experience):</a:t>
            </a:r>
          </a:p>
          <a:p>
            <a:pPr marL="0" indent="0">
              <a:lnSpc>
                <a:spcPct val="100000"/>
              </a:lnSpc>
              <a:buNone/>
            </a:pPr>
            <a:r>
              <a:rPr lang="en-GB" sz="1000">
                <a:latin typeface="Arial"/>
                <a:cs typeface="Arial"/>
              </a:rPr>
              <a:t>Others, like John Locke, believed we are born as a blank slate.</a:t>
            </a:r>
          </a:p>
          <a:p>
            <a:pPr marL="0" indent="0">
              <a:lnSpc>
                <a:spcPct val="100000"/>
              </a:lnSpc>
              <a:buNone/>
            </a:pPr>
            <a:r>
              <a:rPr lang="en-GB" sz="1000">
                <a:latin typeface="Arial"/>
                <a:cs typeface="Arial"/>
              </a:rPr>
              <a:t>Everything about us comes from our experiences, learning, and environment.</a:t>
            </a:r>
          </a:p>
          <a:p>
            <a:pPr marL="0" indent="0">
              <a:lnSpc>
                <a:spcPct val="100000"/>
              </a:lnSpc>
              <a:buNone/>
            </a:pPr>
            <a:r>
              <a:rPr lang="en-GB" sz="1000">
                <a:latin typeface="Arial"/>
                <a:cs typeface="Arial"/>
              </a:rPr>
              <a:t>John B. Watson, a known behaviourist, said that people can be trained to become anything, no matter their genes.</a:t>
            </a:r>
          </a:p>
          <a:p>
            <a:pPr marL="0" indent="0">
              <a:lnSpc>
                <a:spcPct val="100000"/>
              </a:lnSpc>
              <a:buNone/>
            </a:pPr>
            <a:r>
              <a:rPr lang="en-GB" sz="1000">
                <a:latin typeface="Arial"/>
                <a:cs typeface="Arial"/>
              </a:rPr>
              <a:t>In short:</a:t>
            </a:r>
          </a:p>
          <a:p>
            <a:pPr marL="0" indent="0">
              <a:lnSpc>
                <a:spcPct val="100000"/>
              </a:lnSpc>
              <a:buNone/>
            </a:pPr>
            <a:r>
              <a:rPr lang="en-GB" sz="1000">
                <a:latin typeface="Arial"/>
                <a:cs typeface="Arial"/>
              </a:rPr>
              <a:t>Nature = what we inherit from our parents.</a:t>
            </a:r>
          </a:p>
          <a:p>
            <a:pPr marL="0" indent="0">
              <a:lnSpc>
                <a:spcPct val="100000"/>
              </a:lnSpc>
              <a:buNone/>
            </a:pPr>
            <a:r>
              <a:rPr lang="en-GB" sz="1000">
                <a:latin typeface="Arial"/>
                <a:cs typeface="Arial"/>
              </a:rPr>
              <a:t>Nurture = what we learn from life.</a:t>
            </a:r>
          </a:p>
          <a:p>
            <a:pPr marL="0" indent="0">
              <a:lnSpc>
                <a:spcPct val="100000"/>
              </a:lnSpc>
              <a:buNone/>
            </a:pPr>
            <a:r>
              <a:rPr lang="en-GB" sz="1000">
                <a:latin typeface="Arial"/>
                <a:cs typeface="Arial"/>
              </a:rPr>
              <a:t>Today, most scientists think both genes and environment work together to shape who we are.</a:t>
            </a:r>
          </a:p>
          <a:p>
            <a:pPr>
              <a:lnSpc>
                <a:spcPct val="100000"/>
              </a:lnSpc>
            </a:pPr>
            <a:endParaRPr lang="en-GB" sz="1000">
              <a:latin typeface="Arial"/>
              <a:cs typeface="Arial"/>
            </a:endParaRPr>
          </a:p>
        </p:txBody>
      </p:sp>
      <p:pic>
        <p:nvPicPr>
          <p:cNvPr id="4" name="Picture 3" descr="A screen shot of a chart&#10;&#10;AI-generated content may be incorrect.">
            <a:extLst>
              <a:ext uri="{FF2B5EF4-FFF2-40B4-BE49-F238E27FC236}">
                <a16:creationId xmlns:a16="http://schemas.microsoft.com/office/drawing/2014/main" id="{9B1737D5-E7A0-5DB3-E838-DECC2AEF0CE5}"/>
              </a:ext>
            </a:extLst>
          </p:cNvPr>
          <p:cNvPicPr>
            <a:picLocks noChangeAspect="1"/>
          </p:cNvPicPr>
          <p:nvPr/>
        </p:nvPicPr>
        <p:blipFill>
          <a:blip r:embed="rId2"/>
          <a:srcRect l="6943" r="12704" b="-13"/>
          <a:stretch>
            <a:fillRect/>
          </a:stretch>
        </p:blipFill>
        <p:spPr>
          <a:xfrm>
            <a:off x="7583424" y="10"/>
            <a:ext cx="4608576" cy="6857990"/>
          </a:xfrm>
          <a:prstGeom prst="rect">
            <a:avLst/>
          </a:prstGeom>
        </p:spPr>
      </p:pic>
      <p:sp>
        <p:nvSpPr>
          <p:cNvPr id="6" name="TextBox 5">
            <a:extLst>
              <a:ext uri="{FF2B5EF4-FFF2-40B4-BE49-F238E27FC236}">
                <a16:creationId xmlns:a16="http://schemas.microsoft.com/office/drawing/2014/main" id="{44206DBA-D5BC-DA1B-6CDD-DB56DD6FD25C}"/>
              </a:ext>
            </a:extLst>
          </p:cNvPr>
          <p:cNvSpPr txBox="1"/>
          <p:nvPr/>
        </p:nvSpPr>
        <p:spPr>
          <a:xfrm>
            <a:off x="5847527" y="275007"/>
            <a:ext cx="1563200" cy="246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C0BD83A5-2D39-E7B8-1611-782E818A83B6}"/>
              </a:ext>
            </a:extLst>
          </p:cNvPr>
          <p:cNvSpPr txBox="1"/>
          <p:nvPr/>
        </p:nvSpPr>
        <p:spPr>
          <a:xfrm>
            <a:off x="5263781" y="275018"/>
            <a:ext cx="2320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Cherry, K. (2025) </a:t>
            </a:r>
          </a:p>
        </p:txBody>
      </p:sp>
    </p:spTree>
    <p:extLst>
      <p:ext uri="{BB962C8B-B14F-4D97-AF65-F5344CB8AC3E}">
        <p14:creationId xmlns:p14="http://schemas.microsoft.com/office/powerpoint/2010/main" val="3311675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4277D-7ED8-EB25-1D31-E38C4AF63D59}"/>
              </a:ext>
            </a:extLst>
          </p:cNvPr>
          <p:cNvSpPr>
            <a:spLocks noGrp="1"/>
          </p:cNvSpPr>
          <p:nvPr>
            <p:ph type="title"/>
          </p:nvPr>
        </p:nvSpPr>
        <p:spPr>
          <a:xfrm>
            <a:off x="700635" y="798653"/>
            <a:ext cx="10691265" cy="502915"/>
          </a:xfrm>
        </p:spPr>
        <p:txBody>
          <a:bodyPr/>
          <a:lstStyle/>
          <a:p>
            <a:pPr algn="ctr"/>
            <a:r>
              <a:rPr lang="en-GB" sz="2400" dirty="0">
                <a:latin typeface="Arial"/>
                <a:cs typeface="Arial"/>
              </a:rPr>
              <a:t>Nature and nurture in jenny's </a:t>
            </a:r>
            <a:r>
              <a:rPr lang="en-GB" sz="2400">
                <a:latin typeface="Arial"/>
                <a:cs typeface="Arial"/>
              </a:rPr>
              <a:t>development</a:t>
            </a:r>
            <a:endParaRPr lang="en-GB" sz="2400" dirty="0">
              <a:latin typeface="Arial"/>
              <a:cs typeface="Arial"/>
            </a:endParaRPr>
          </a:p>
        </p:txBody>
      </p:sp>
      <p:sp>
        <p:nvSpPr>
          <p:cNvPr id="3" name="Content Placeholder 2">
            <a:extLst>
              <a:ext uri="{FF2B5EF4-FFF2-40B4-BE49-F238E27FC236}">
                <a16:creationId xmlns:a16="http://schemas.microsoft.com/office/drawing/2014/main" id="{F48D08BB-B4AB-C4FB-BAA4-67DC27E24D66}"/>
              </a:ext>
            </a:extLst>
          </p:cNvPr>
          <p:cNvSpPr>
            <a:spLocks noGrp="1"/>
          </p:cNvSpPr>
          <p:nvPr>
            <p:ph idx="1"/>
          </p:nvPr>
        </p:nvSpPr>
        <p:spPr>
          <a:xfrm>
            <a:off x="700635" y="1303947"/>
            <a:ext cx="10691265" cy="4280046"/>
          </a:xfrm>
        </p:spPr>
        <p:txBody>
          <a:bodyPr vert="horz" lIns="91440" tIns="45720" rIns="91440" bIns="45720" rtlCol="0" anchor="t">
            <a:noAutofit/>
          </a:bodyPr>
          <a:lstStyle/>
          <a:p>
            <a:pPr marL="0" indent="0">
              <a:lnSpc>
                <a:spcPct val="90000"/>
              </a:lnSpc>
              <a:buNone/>
            </a:pPr>
            <a:r>
              <a:rPr lang="en-GB" sz="1400" dirty="0">
                <a:latin typeface="Arial"/>
                <a:cs typeface="Arial"/>
              </a:rPr>
              <a:t>The nature vs. nurture debate is a psychological and philosophical argument concerning the relative contributions of heredity (nature) and environment (nurture) in shaping human development, behaviours, and personality. It explores whether our personality traits are primarily decided by our genes and </a:t>
            </a:r>
            <a:r>
              <a:rPr lang="en-GB" sz="1400">
                <a:latin typeface="Arial"/>
                <a:cs typeface="Arial"/>
              </a:rPr>
              <a:t>innate qualities, or by our upbringing, experiences, and surrounding culture. </a:t>
            </a:r>
            <a:endParaRPr lang="en-GB" sz="1400" dirty="0">
              <a:latin typeface="Arial"/>
              <a:cs typeface="Arial"/>
            </a:endParaRPr>
          </a:p>
          <a:p>
            <a:pPr marL="0" indent="0">
              <a:lnSpc>
                <a:spcPct val="90000"/>
              </a:lnSpc>
              <a:buNone/>
            </a:pPr>
            <a:r>
              <a:rPr lang="en-GB" sz="1200">
                <a:latin typeface="Arial"/>
                <a:cs typeface="Arial"/>
              </a:rPr>
              <a:t>McLeod, (2024)</a:t>
            </a:r>
            <a:endParaRPr lang="en-GB" sz="1200" dirty="0">
              <a:latin typeface="Arial"/>
              <a:cs typeface="Arial"/>
            </a:endParaRPr>
          </a:p>
          <a:p>
            <a:pPr marL="0" indent="0">
              <a:buNone/>
            </a:pPr>
            <a:r>
              <a:rPr lang="en-GB" sz="1200" b="1">
                <a:latin typeface="Arial"/>
                <a:cs typeface="Arial"/>
              </a:rPr>
              <a:t>Nature (genetics / innate traits)</a:t>
            </a:r>
            <a:r>
              <a:rPr lang="en-GB" sz="1200" dirty="0">
                <a:latin typeface="Arial"/>
                <a:cs typeface="Arial"/>
              </a:rPr>
              <a:t>:</a:t>
            </a:r>
          </a:p>
          <a:p>
            <a:r>
              <a:rPr lang="en-GB" sz="1200">
                <a:latin typeface="Arial"/>
                <a:cs typeface="Arial"/>
              </a:rPr>
              <a:t>Jenny may naturally be empathetic, responsible, resilient, or intelligent, which helps her cope with caregiving.</a:t>
            </a:r>
            <a:endParaRPr lang="en-GB" sz="1200" dirty="0">
              <a:latin typeface="Arial"/>
              <a:cs typeface="Arial"/>
            </a:endParaRPr>
          </a:p>
          <a:p>
            <a:r>
              <a:rPr lang="en-GB" sz="1200">
                <a:latin typeface="Arial"/>
                <a:cs typeface="Arial"/>
              </a:rPr>
              <a:t>Her temperament influences how she reacts to stress, problem-solves, and forms relationships.</a:t>
            </a:r>
            <a:endParaRPr lang="en-GB" sz="1200" dirty="0">
              <a:latin typeface="Arial"/>
              <a:cs typeface="Arial"/>
            </a:endParaRPr>
          </a:p>
          <a:p>
            <a:pPr marL="0" indent="0">
              <a:buNone/>
            </a:pPr>
            <a:r>
              <a:rPr lang="en-GB" sz="1200" b="1">
                <a:latin typeface="Arial"/>
                <a:cs typeface="Arial"/>
              </a:rPr>
              <a:t>Nurture (environment / experiences):</a:t>
            </a:r>
          </a:p>
          <a:p>
            <a:r>
              <a:rPr lang="en-GB" sz="1200">
                <a:latin typeface="Arial"/>
                <a:cs typeface="Arial"/>
              </a:rPr>
              <a:t>Growing up as a young carer shaped her daily routines, responsibilities, and emotional experiences.</a:t>
            </a:r>
            <a:endParaRPr lang="en-GB" sz="1200" dirty="0">
              <a:latin typeface="Arial"/>
              <a:cs typeface="Arial"/>
            </a:endParaRPr>
          </a:p>
          <a:p>
            <a:r>
              <a:rPr lang="en-GB" sz="1200">
                <a:latin typeface="Arial"/>
                <a:cs typeface="Arial"/>
              </a:rPr>
              <a:t>Her home environment, school support, social opportunities, and community services all influence her wellbeing, identity, and future development.</a:t>
            </a:r>
            <a:endParaRPr lang="en-GB" sz="1200" dirty="0">
              <a:latin typeface="Arial"/>
              <a:cs typeface="Arial"/>
            </a:endParaRPr>
          </a:p>
          <a:p>
            <a:r>
              <a:rPr lang="en-GB" sz="1200">
                <a:latin typeface="Arial"/>
                <a:cs typeface="Arial"/>
              </a:rPr>
              <a:t>Experiences like her father’s death, caring for her mother, and limited social interaction may restrict normal adolescent exploration.</a:t>
            </a:r>
            <a:endParaRPr lang="en-GB" sz="1200" dirty="0">
              <a:latin typeface="Arial"/>
              <a:cs typeface="Arial"/>
            </a:endParaRPr>
          </a:p>
          <a:p>
            <a:pPr marL="0" indent="0">
              <a:buNone/>
            </a:pPr>
            <a:r>
              <a:rPr lang="en-GB" sz="1200" b="1">
                <a:latin typeface="Arial"/>
                <a:cs typeface="Arial"/>
              </a:rPr>
              <a:t>Interaction of Nature and Nurture:</a:t>
            </a:r>
          </a:p>
          <a:p>
            <a:r>
              <a:rPr lang="en-GB" sz="1200">
                <a:latin typeface="Arial"/>
                <a:cs typeface="Arial"/>
              </a:rPr>
              <a:t>Jenny’s innate traits (nature) help her manage stress and responsibilities.</a:t>
            </a:r>
            <a:endParaRPr lang="en-GB" sz="1200" dirty="0">
              <a:latin typeface="Arial"/>
              <a:cs typeface="Arial"/>
            </a:endParaRPr>
          </a:p>
          <a:p>
            <a:r>
              <a:rPr lang="en-GB" sz="1200">
                <a:latin typeface="Arial"/>
                <a:cs typeface="Arial"/>
              </a:rPr>
              <a:t>Her environment (nurture) can either support her growth through respite care, counselling, and education or limit it, if she stays</a:t>
            </a:r>
            <a:r>
              <a:rPr lang="en-GB" sz="1200" dirty="0">
                <a:latin typeface="Arial"/>
                <a:cs typeface="Arial"/>
              </a:rPr>
              <a:t> overburdened.</a:t>
            </a:r>
          </a:p>
          <a:p>
            <a:r>
              <a:rPr lang="en-GB" sz="1200">
                <a:latin typeface="Arial"/>
                <a:cs typeface="Arial"/>
              </a:rPr>
              <a:t>Healthy development occurs when her natural strengths are supported by a positive, enabling environment.</a:t>
            </a:r>
            <a:endParaRPr lang="en-GB" sz="1200"/>
          </a:p>
          <a:p>
            <a:endParaRPr lang="en-GB" sz="1800" dirty="0">
              <a:latin typeface="Arial"/>
              <a:cs typeface="Arial"/>
            </a:endParaRPr>
          </a:p>
        </p:txBody>
      </p:sp>
    </p:spTree>
    <p:extLst>
      <p:ext uri="{BB962C8B-B14F-4D97-AF65-F5344CB8AC3E}">
        <p14:creationId xmlns:p14="http://schemas.microsoft.com/office/powerpoint/2010/main" val="314282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93B77-2E9B-5157-D5EC-090A2AC2D158}"/>
              </a:ext>
            </a:extLst>
          </p:cNvPr>
          <p:cNvSpPr>
            <a:spLocks noGrp="1"/>
          </p:cNvSpPr>
          <p:nvPr>
            <p:ph type="title"/>
          </p:nvPr>
        </p:nvSpPr>
        <p:spPr>
          <a:xfrm>
            <a:off x="704087" y="609601"/>
            <a:ext cx="2521714" cy="4488878"/>
          </a:xfrm>
        </p:spPr>
        <p:txBody>
          <a:bodyPr>
            <a:normAutofit/>
          </a:bodyPr>
          <a:lstStyle/>
          <a:p>
            <a:r>
              <a:rPr lang="en-GB" sz="3200">
                <a:latin typeface="Arial"/>
                <a:cs typeface="Arial"/>
              </a:rPr>
              <a:t>Why is a care plan needed?</a:t>
            </a:r>
            <a:endParaRPr lang="en-US" sz="3200"/>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1861A39-1062-97B1-A835-007591574BC0}"/>
              </a:ext>
            </a:extLst>
          </p:cNvPr>
          <p:cNvGraphicFramePr>
            <a:graphicFrameLocks noGrp="1"/>
          </p:cNvGraphicFramePr>
          <p:nvPr>
            <p:ph idx="1"/>
            <p:extLst>
              <p:ext uri="{D42A27DB-BD31-4B8C-83A1-F6EECF244321}">
                <p14:modId xmlns:p14="http://schemas.microsoft.com/office/powerpoint/2010/main" val="2541754850"/>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9" name="TextBox 238">
            <a:extLst>
              <a:ext uri="{FF2B5EF4-FFF2-40B4-BE49-F238E27FC236}">
                <a16:creationId xmlns:a16="http://schemas.microsoft.com/office/drawing/2014/main" id="{B79CA832-1BF3-FEBC-6E9A-79CA42594389}"/>
              </a:ext>
            </a:extLst>
          </p:cNvPr>
          <p:cNvSpPr txBox="1"/>
          <p:nvPr/>
        </p:nvSpPr>
        <p:spPr>
          <a:xfrm>
            <a:off x="9910167" y="5635325"/>
            <a:ext cx="1519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Nellie, (2024)</a:t>
            </a:r>
          </a:p>
        </p:txBody>
      </p:sp>
    </p:spTree>
    <p:extLst>
      <p:ext uri="{BB962C8B-B14F-4D97-AF65-F5344CB8AC3E}">
        <p14:creationId xmlns:p14="http://schemas.microsoft.com/office/powerpoint/2010/main" val="1896226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B029-B264-0A1D-2044-B08E27DAA2DB}"/>
              </a:ext>
            </a:extLst>
          </p:cNvPr>
          <p:cNvSpPr>
            <a:spLocks noGrp="1"/>
          </p:cNvSpPr>
          <p:nvPr>
            <p:ph type="title"/>
          </p:nvPr>
        </p:nvSpPr>
        <p:spPr>
          <a:xfrm>
            <a:off x="752826" y="1060537"/>
            <a:ext cx="10691265" cy="451648"/>
          </a:xfrm>
        </p:spPr>
        <p:txBody>
          <a:bodyPr>
            <a:normAutofit/>
          </a:bodyPr>
          <a:lstStyle/>
          <a:p>
            <a:pPr algn="ctr"/>
            <a:r>
              <a:rPr lang="en-GB" sz="2000" dirty="0">
                <a:latin typeface="Arial"/>
                <a:cs typeface="Arial"/>
              </a:rPr>
              <a:t>Community </a:t>
            </a:r>
            <a:r>
              <a:rPr lang="en-GB" sz="2000">
                <a:latin typeface="Arial"/>
                <a:cs typeface="Arial"/>
              </a:rPr>
              <a:t>Support</a:t>
            </a:r>
            <a:r>
              <a:rPr lang="en-GB" sz="2000" dirty="0">
                <a:latin typeface="Arial"/>
                <a:cs typeface="Arial"/>
              </a:rPr>
              <a:t> plan</a:t>
            </a:r>
            <a:endParaRPr lang="en-US" sz="2000">
              <a:latin typeface="Arial"/>
              <a:cs typeface="Arial"/>
            </a:endParaRPr>
          </a:p>
        </p:txBody>
      </p:sp>
      <p:sp>
        <p:nvSpPr>
          <p:cNvPr id="3" name="Content Placeholder 2">
            <a:extLst>
              <a:ext uri="{FF2B5EF4-FFF2-40B4-BE49-F238E27FC236}">
                <a16:creationId xmlns:a16="http://schemas.microsoft.com/office/drawing/2014/main" id="{145F64C5-4AA7-9B1A-D576-4854B6E505BE}"/>
              </a:ext>
            </a:extLst>
          </p:cNvPr>
          <p:cNvSpPr>
            <a:spLocks noGrp="1"/>
          </p:cNvSpPr>
          <p:nvPr>
            <p:ph idx="1"/>
          </p:nvPr>
        </p:nvSpPr>
        <p:spPr>
          <a:xfrm>
            <a:off x="752827" y="1856650"/>
            <a:ext cx="10691265" cy="3739896"/>
          </a:xfrm>
        </p:spPr>
        <p:txBody>
          <a:bodyPr vert="horz" lIns="91440" tIns="45720" rIns="91440" bIns="45720" rtlCol="0" anchor="t">
            <a:normAutofit/>
          </a:bodyPr>
          <a:lstStyle/>
          <a:p>
            <a:pPr marL="0" indent="0">
              <a:buNone/>
            </a:pPr>
            <a:endParaRPr lang="en-GB" sz="1800" dirty="0">
              <a:latin typeface="Arial"/>
              <a:cs typeface="Arial"/>
            </a:endParaRPr>
          </a:p>
          <a:p>
            <a:endParaRPr lang="en-GB" dirty="0"/>
          </a:p>
        </p:txBody>
      </p:sp>
      <p:sp>
        <p:nvSpPr>
          <p:cNvPr id="4" name="TextBox 3">
            <a:extLst>
              <a:ext uri="{FF2B5EF4-FFF2-40B4-BE49-F238E27FC236}">
                <a16:creationId xmlns:a16="http://schemas.microsoft.com/office/drawing/2014/main" id="{2EEA4927-D914-293F-1DEF-ADD306EF1809}"/>
              </a:ext>
            </a:extLst>
          </p:cNvPr>
          <p:cNvSpPr txBox="1"/>
          <p:nvPr/>
        </p:nvSpPr>
        <p:spPr>
          <a:xfrm>
            <a:off x="541342" y="1717110"/>
            <a:ext cx="11003743"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latin typeface="Arial"/>
                <a:cs typeface="Arial"/>
              </a:rPr>
              <a:t>Arrange home care support for: Cooking, Cleaning, Shopping, Refer for occupational therapy (mobility aids, home adaptations), Provide help with: Managing bills, </a:t>
            </a:r>
            <a:r>
              <a:rPr lang="en-US" sz="1400" dirty="0" err="1">
                <a:latin typeface="Arial"/>
                <a:cs typeface="Arial"/>
              </a:rPr>
              <a:t>Organising</a:t>
            </a:r>
            <a:r>
              <a:rPr lang="en-US" sz="1400" dirty="0">
                <a:latin typeface="Arial"/>
                <a:cs typeface="Arial"/>
              </a:rPr>
              <a:t> appointments, Administrative tasks.</a:t>
            </a:r>
          </a:p>
          <a:p>
            <a:pPr algn="just"/>
            <a:endParaRPr lang="en-US" sz="1400" dirty="0">
              <a:latin typeface="Arial"/>
              <a:cs typeface="Arial"/>
            </a:endParaRPr>
          </a:p>
          <a:p>
            <a:pPr algn="just"/>
            <a:r>
              <a:rPr lang="en-US" sz="1400" dirty="0">
                <a:latin typeface="Arial"/>
                <a:cs typeface="Arial"/>
              </a:rPr>
              <a:t>Protect jenny's emotional wellbeing, Reduce inappropriate caring responsibilities, Support her </a:t>
            </a:r>
            <a:r>
              <a:rPr lang="en-US" sz="1400">
                <a:latin typeface="Arial"/>
                <a:cs typeface="Arial"/>
              </a:rPr>
              <a:t>education, Promote</a:t>
            </a:r>
            <a:r>
              <a:rPr lang="en-US" sz="1400" dirty="0">
                <a:latin typeface="Arial"/>
                <a:cs typeface="Arial"/>
              </a:rPr>
              <a:t> </a:t>
            </a:r>
            <a:r>
              <a:rPr lang="en-US" sz="1400">
                <a:latin typeface="Arial"/>
                <a:cs typeface="Arial"/>
              </a:rPr>
              <a:t>healthy identity development, Plan for a positive transition into adulthood.</a:t>
            </a:r>
            <a:endParaRPr lang="en-US" sz="1400" dirty="0">
              <a:latin typeface="Arial"/>
              <a:cs typeface="Arial"/>
            </a:endParaRPr>
          </a:p>
          <a:p>
            <a:pPr algn="just"/>
            <a:endParaRPr lang="en-US" sz="1400" dirty="0">
              <a:latin typeface="Arial"/>
              <a:cs typeface="Arial"/>
            </a:endParaRPr>
          </a:p>
          <a:p>
            <a:pPr algn="just"/>
            <a:r>
              <a:rPr lang="en-US" sz="1400" dirty="0">
                <a:latin typeface="Arial"/>
                <a:cs typeface="Arial"/>
              </a:rPr>
              <a:t>Emotional and Mental Health </a:t>
            </a:r>
            <a:r>
              <a:rPr lang="en-US" sz="1400">
                <a:latin typeface="Arial"/>
                <a:cs typeface="Arial"/>
              </a:rPr>
              <a:t>Support, Bereavement Support, Access counselling to process the death of her father.</a:t>
            </a:r>
            <a:endParaRPr lang="en-US" sz="1400" dirty="0">
              <a:latin typeface="Arial"/>
              <a:cs typeface="Arial"/>
            </a:endParaRPr>
          </a:p>
          <a:p>
            <a:pPr algn="just"/>
            <a:r>
              <a:rPr lang="en-US" sz="1400" dirty="0">
                <a:latin typeface="Arial"/>
                <a:cs typeface="Arial"/>
              </a:rPr>
              <a:t>Provide a safe space to express emotions, Young Carer Support Group, Connect with other young carers, Reduce </a:t>
            </a:r>
            <a:r>
              <a:rPr lang="en-US" sz="1400">
                <a:latin typeface="Arial"/>
                <a:cs typeface="Arial"/>
              </a:rPr>
              <a:t>isolation, Build peer support, Individual Therapy (if needed), Support for stress, anxiety, or low mood, Help with </a:t>
            </a:r>
            <a:r>
              <a:rPr lang="en-US" sz="1400" dirty="0">
                <a:latin typeface="Arial"/>
                <a:cs typeface="Arial"/>
              </a:rPr>
              <a:t>managing guilt about independence.</a:t>
            </a:r>
          </a:p>
          <a:p>
            <a:pPr algn="just"/>
            <a:endParaRPr lang="en-US" sz="1400" dirty="0">
              <a:latin typeface="Arial"/>
              <a:cs typeface="Arial"/>
            </a:endParaRPr>
          </a:p>
          <a:p>
            <a:pPr algn="just"/>
            <a:r>
              <a:rPr lang="en-US" sz="1400" dirty="0">
                <a:latin typeface="Arial"/>
                <a:cs typeface="Arial"/>
              </a:rPr>
              <a:t>Educational Support. Inform school (with Jenny’s consent), Assign a pastoral mentor, Provide flexibility with </a:t>
            </a:r>
            <a:r>
              <a:rPr lang="en-US" sz="1400">
                <a:latin typeface="Arial"/>
                <a:cs typeface="Arial"/>
              </a:rPr>
              <a:t>homework when needed, Offer career guidance and future planning sessions.</a:t>
            </a:r>
            <a:endParaRPr lang="en-US" sz="1400" dirty="0">
              <a:latin typeface="Arial"/>
              <a:cs typeface="Arial"/>
            </a:endParaRPr>
          </a:p>
          <a:p>
            <a:pPr algn="just"/>
            <a:endParaRPr lang="en-US" sz="1400" dirty="0">
              <a:latin typeface="Arial"/>
              <a:cs typeface="Arial"/>
            </a:endParaRPr>
          </a:p>
          <a:p>
            <a:pPr algn="just"/>
            <a:r>
              <a:rPr lang="en-US" sz="1400" dirty="0">
                <a:latin typeface="Arial"/>
                <a:cs typeface="Arial"/>
              </a:rPr>
              <a:t>Arrange regular respite care for her mother. Encourage participation in: Clubs, Sports, Social </a:t>
            </a:r>
            <a:r>
              <a:rPr lang="en-US" sz="1400">
                <a:latin typeface="Arial"/>
                <a:cs typeface="Arial"/>
              </a:rPr>
              <a:t>activities,</a:t>
            </a:r>
            <a:r>
              <a:rPr lang="en-US" sz="1400" dirty="0">
                <a:latin typeface="Arial"/>
                <a:cs typeface="Arial"/>
              </a:rPr>
              <a:t> and Ensure Jenny has free time to rest.</a:t>
            </a:r>
          </a:p>
          <a:p>
            <a:pPr algn="just"/>
            <a:endParaRPr lang="en-US" sz="1400" dirty="0">
              <a:latin typeface="Arial"/>
              <a:cs typeface="Arial"/>
            </a:endParaRPr>
          </a:p>
          <a:p>
            <a:pPr algn="just"/>
            <a:r>
              <a:rPr lang="en-US" sz="1400" dirty="0">
                <a:latin typeface="Arial"/>
                <a:cs typeface="Arial"/>
              </a:rPr>
              <a:t>Explore post-16 education or training options, Discuss long-term care planning for her mother, Gradually support </a:t>
            </a:r>
            <a:r>
              <a:rPr lang="en-US" sz="1400">
                <a:latin typeface="Arial"/>
                <a:cs typeface="Arial"/>
              </a:rPr>
              <a:t>Jenny in building independence, Encourage part-time work experience if possible</a:t>
            </a:r>
            <a:r>
              <a:rPr lang="en-US" sz="1400" dirty="0">
                <a:latin typeface="Arial"/>
                <a:cs typeface="Arial"/>
              </a:rPr>
              <a:t>.</a:t>
            </a:r>
            <a:endParaRPr lang="en-US" sz="1400"/>
          </a:p>
          <a:p>
            <a:endParaRPr lang="en-US" sz="1400" dirty="0">
              <a:latin typeface="Arial"/>
              <a:cs typeface="Arial"/>
            </a:endParaRPr>
          </a:p>
        </p:txBody>
      </p:sp>
    </p:spTree>
    <p:extLst>
      <p:ext uri="{BB962C8B-B14F-4D97-AF65-F5344CB8AC3E}">
        <p14:creationId xmlns:p14="http://schemas.microsoft.com/office/powerpoint/2010/main" val="2004949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38E2-F016-AE2E-C543-6B82AD42BC53}"/>
              </a:ext>
            </a:extLst>
          </p:cNvPr>
          <p:cNvSpPr>
            <a:spLocks noGrp="1"/>
          </p:cNvSpPr>
          <p:nvPr>
            <p:ph type="title"/>
          </p:nvPr>
        </p:nvSpPr>
        <p:spPr>
          <a:xfrm>
            <a:off x="700635" y="1164920"/>
            <a:ext cx="10691265" cy="649976"/>
          </a:xfrm>
        </p:spPr>
        <p:txBody>
          <a:bodyPr>
            <a:normAutofit fontScale="90000"/>
          </a:bodyPr>
          <a:lstStyle/>
          <a:p>
            <a:pPr algn="ctr"/>
            <a:r>
              <a:rPr lang="en-GB"/>
              <a:t>conclusion</a:t>
            </a:r>
            <a:endParaRPr lang="en-US"/>
          </a:p>
        </p:txBody>
      </p:sp>
      <p:sp>
        <p:nvSpPr>
          <p:cNvPr id="3" name="Content Placeholder 2">
            <a:extLst>
              <a:ext uri="{FF2B5EF4-FFF2-40B4-BE49-F238E27FC236}">
                <a16:creationId xmlns:a16="http://schemas.microsoft.com/office/drawing/2014/main" id="{4B9F01CE-EAC4-E536-611A-5A64D3DBF29F}"/>
              </a:ext>
            </a:extLst>
          </p:cNvPr>
          <p:cNvSpPr>
            <a:spLocks noGrp="1"/>
          </p:cNvSpPr>
          <p:nvPr>
            <p:ph idx="1"/>
          </p:nvPr>
        </p:nvSpPr>
        <p:spPr>
          <a:xfrm>
            <a:off x="700635" y="2336814"/>
            <a:ext cx="10691265" cy="3739896"/>
          </a:xfrm>
        </p:spPr>
        <p:txBody>
          <a:bodyPr vert="horz" lIns="91440" tIns="45720" rIns="91440" bIns="45720" rtlCol="0" anchor="t">
            <a:noAutofit/>
          </a:bodyPr>
          <a:lstStyle/>
          <a:p>
            <a:pPr marL="0" indent="0" algn="just">
              <a:buNone/>
            </a:pPr>
            <a:r>
              <a:rPr lang="en-GB" dirty="0">
                <a:latin typeface="Arial"/>
                <a:cs typeface="Arial"/>
              </a:rPr>
              <a:t>By intervening during adolescence, professionals can help Jenny successfully resolve Erikson’s psychosocial crises in a healthy manner. Rather than viewing her caregiving solely as a burden, the goal is to balance her proven strengths, empathy, resilience, maturity with </a:t>
            </a:r>
            <a:r>
              <a:rPr lang="en-GB">
                <a:latin typeface="Arial"/>
                <a:cs typeface="Arial"/>
              </a:rPr>
              <a:t>age-appropriate</a:t>
            </a:r>
            <a:r>
              <a:rPr lang="en-GB" dirty="0">
                <a:latin typeface="Arial"/>
                <a:cs typeface="Arial"/>
              </a:rPr>
              <a:t> freedom and opportunity.</a:t>
            </a:r>
            <a:endParaRPr lang="en-US"/>
          </a:p>
          <a:p>
            <a:pPr marL="0" indent="0" algn="just">
              <a:buNone/>
            </a:pPr>
            <a:r>
              <a:rPr lang="en-GB">
                <a:latin typeface="Arial"/>
                <a:cs typeface="Arial"/>
              </a:rPr>
              <a:t>Effective</a:t>
            </a:r>
            <a:r>
              <a:rPr lang="en-GB" dirty="0">
                <a:latin typeface="Arial"/>
                <a:cs typeface="Arial"/>
              </a:rPr>
              <a:t> support will allow Jenny to enter adulthood with a secure sense of identity, healthy relational boundaries, and the confidence to pursue her own aspirations. In doing so, her future will be shaped by informed choice and psychological growth, rather than by prolonged obligation or unaddressed developmental strain.</a:t>
            </a:r>
          </a:p>
          <a:p>
            <a:pPr algn="just"/>
            <a:endParaRPr lang="en-GB" dirty="0"/>
          </a:p>
        </p:txBody>
      </p:sp>
    </p:spTree>
    <p:extLst>
      <p:ext uri="{BB962C8B-B14F-4D97-AF65-F5344CB8AC3E}">
        <p14:creationId xmlns:p14="http://schemas.microsoft.com/office/powerpoint/2010/main" val="4149673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9E7DB-BA99-1B26-E074-05CCE471ECCB}"/>
              </a:ext>
            </a:extLst>
          </p:cNvPr>
          <p:cNvSpPr>
            <a:spLocks noGrp="1"/>
          </p:cNvSpPr>
          <p:nvPr>
            <p:ph type="title"/>
          </p:nvPr>
        </p:nvSpPr>
        <p:spPr>
          <a:xfrm>
            <a:off x="700635" y="987468"/>
            <a:ext cx="10691265" cy="545592"/>
          </a:xfrm>
        </p:spPr>
        <p:txBody>
          <a:bodyPr>
            <a:normAutofit/>
          </a:bodyPr>
          <a:lstStyle/>
          <a:p>
            <a:pPr algn="ctr"/>
            <a:r>
              <a:rPr lang="en-GB" sz="2400">
                <a:latin typeface="Arial"/>
                <a:cs typeface="Arial"/>
              </a:rPr>
              <a:t>Reference list</a:t>
            </a:r>
            <a:endParaRPr lang="en-GB" sz="2400" dirty="0">
              <a:latin typeface="Arial"/>
              <a:cs typeface="Arial"/>
            </a:endParaRPr>
          </a:p>
        </p:txBody>
      </p:sp>
      <p:sp>
        <p:nvSpPr>
          <p:cNvPr id="3" name="Content Placeholder 2">
            <a:extLst>
              <a:ext uri="{FF2B5EF4-FFF2-40B4-BE49-F238E27FC236}">
                <a16:creationId xmlns:a16="http://schemas.microsoft.com/office/drawing/2014/main" id="{A0FA2BF6-BB09-7658-B5F2-F7E0E69E91F7}"/>
              </a:ext>
            </a:extLst>
          </p:cNvPr>
          <p:cNvSpPr>
            <a:spLocks noGrp="1"/>
          </p:cNvSpPr>
          <p:nvPr>
            <p:ph idx="1"/>
          </p:nvPr>
        </p:nvSpPr>
        <p:spPr>
          <a:xfrm>
            <a:off x="700635" y="1713551"/>
            <a:ext cx="10691265" cy="3672377"/>
          </a:xfrm>
        </p:spPr>
        <p:txBody>
          <a:bodyPr vert="horz" lIns="91440" tIns="45720" rIns="91440" bIns="45720" rtlCol="0" anchor="t">
            <a:noAutofit/>
          </a:bodyPr>
          <a:lstStyle/>
          <a:p>
            <a:r>
              <a:rPr lang="en-GB" sz="1400">
                <a:latin typeface="Arial"/>
                <a:cs typeface="Times New Roman"/>
              </a:rPr>
              <a:t>Palm, M. (2023). Erikson’s theory of psychosocial development. openbooks.library.baylor.edu, [online] 19.1(19.1). Available at: </a:t>
            </a:r>
            <a:r>
              <a:rPr lang="en-GB" sz="1400" dirty="0">
                <a:latin typeface="Arial"/>
                <a:cs typeface="Times New Roman"/>
                <a:hlinkClick r:id="rId2"/>
              </a:rPr>
              <a:t>https://openbooks.library.baylor.edu/lifespanhumandevelopment/chapter/chapter-19-1-eriksons-theory-of-psychosocial-development/</a:t>
            </a:r>
            <a:r>
              <a:rPr lang="en-GB" sz="1400">
                <a:latin typeface="Arial"/>
                <a:cs typeface="Times New Roman"/>
              </a:rPr>
              <a:t>. (Assessed on 10/02/2026)</a:t>
            </a:r>
            <a:endParaRPr lang="en-US" sz="1400">
              <a:latin typeface="Arial"/>
              <a:cs typeface="Arial"/>
            </a:endParaRPr>
          </a:p>
          <a:p>
            <a:r>
              <a:rPr lang="en-GB" sz="1400">
                <a:latin typeface="Arial"/>
                <a:cs typeface="Times New Roman"/>
              </a:rPr>
              <a:t>Brodie, K. (2024). Erik Erikson and the Theory of Psychosocial Development. [online] Early Years TV. Available at: </a:t>
            </a:r>
            <a:r>
              <a:rPr lang="en-GB" sz="1400" dirty="0">
                <a:latin typeface="Arial"/>
                <a:cs typeface="Times New Roman"/>
                <a:hlinkClick r:id="rId3"/>
              </a:rPr>
              <a:t>https://www.earlyyears.tv/erik-erikson-psychosocial-development/</a:t>
            </a:r>
            <a:r>
              <a:rPr lang="en-GB" sz="1400">
                <a:latin typeface="Arial"/>
                <a:cs typeface="Times New Roman"/>
              </a:rPr>
              <a:t>. (Assessed on 10/02/2026)</a:t>
            </a:r>
            <a:endParaRPr lang="en-GB" sz="1400">
              <a:latin typeface="Arial"/>
              <a:cs typeface="Arial"/>
            </a:endParaRPr>
          </a:p>
          <a:p>
            <a:r>
              <a:rPr lang="en-GB" sz="1400">
                <a:latin typeface="Arial"/>
                <a:cs typeface="Times New Roman"/>
              </a:rPr>
              <a:t>McLeod, S. (2025). Erik Erikson’s Stages of Psychosocial Development. [online] Simply Psychology. Available at: </a:t>
            </a:r>
            <a:r>
              <a:rPr lang="en-GB" sz="1400" dirty="0">
                <a:latin typeface="Arial"/>
                <a:cs typeface="Times New Roman"/>
                <a:hlinkClick r:id="rId4"/>
              </a:rPr>
              <a:t>https://www.simplypsychology.org/Erik-Erikson.html</a:t>
            </a:r>
            <a:r>
              <a:rPr lang="en-GB" sz="1400">
                <a:latin typeface="Arial"/>
                <a:cs typeface="Times New Roman"/>
              </a:rPr>
              <a:t>. (Assessed on 11/02/2026)</a:t>
            </a:r>
            <a:endParaRPr lang="en-GB" sz="1400">
              <a:latin typeface="Arial"/>
              <a:cs typeface="Arial"/>
            </a:endParaRPr>
          </a:p>
          <a:p>
            <a:r>
              <a:rPr lang="en-GB" sz="1400" dirty="0">
                <a:latin typeface="Arial"/>
                <a:cs typeface="Times New Roman"/>
              </a:rPr>
              <a:t>Cherry, K. (2025). </a:t>
            </a:r>
            <a:r>
              <a:rPr lang="en-GB" sz="1400" i="1" dirty="0">
                <a:latin typeface="Arial"/>
                <a:cs typeface="Times New Roman"/>
              </a:rPr>
              <a:t>How Nature vs. Nurture Shapes Who We Become</a:t>
            </a:r>
            <a:r>
              <a:rPr lang="en-GB" sz="1400" dirty="0">
                <a:latin typeface="Arial"/>
                <a:cs typeface="Times New Roman"/>
              </a:rPr>
              <a:t>. [online] Verywell Mind. Available at: </a:t>
            </a:r>
            <a:r>
              <a:rPr lang="en-GB" sz="1400" dirty="0">
                <a:latin typeface="Arial"/>
                <a:cs typeface="Times New Roman"/>
                <a:hlinkClick r:id="rId5"/>
              </a:rPr>
              <a:t>https://www.verywellmind.com/what-is-nature-versus-nurture-2795392</a:t>
            </a:r>
            <a:r>
              <a:rPr lang="en-GB" sz="1400">
                <a:latin typeface="Arial"/>
                <a:cs typeface="Times New Roman"/>
              </a:rPr>
              <a:t>. (Assessed on 12/02/2026)</a:t>
            </a:r>
            <a:endParaRPr lang="en-GB" sz="1400">
              <a:latin typeface="Arial"/>
              <a:cs typeface="Arial"/>
            </a:endParaRPr>
          </a:p>
          <a:p>
            <a:r>
              <a:rPr lang="en-GB" sz="1400">
                <a:latin typeface="Arial"/>
                <a:cs typeface="Times New Roman"/>
              </a:rPr>
              <a:t>McLeod, S. (2024). </a:t>
            </a:r>
            <a:r>
              <a:rPr lang="en-GB" sz="1400" i="1">
                <a:latin typeface="Arial"/>
                <a:cs typeface="Times New Roman"/>
              </a:rPr>
              <a:t>Nature vs. Nurture Debate in Psychology</a:t>
            </a:r>
            <a:r>
              <a:rPr lang="en-GB" sz="1400">
                <a:latin typeface="Arial"/>
                <a:cs typeface="Times New Roman"/>
              </a:rPr>
              <a:t>. [online] Simply Psychology. Available at: </a:t>
            </a:r>
            <a:r>
              <a:rPr lang="en-GB" sz="1400" dirty="0">
                <a:latin typeface="Arial"/>
                <a:cs typeface="Times New Roman"/>
                <a:hlinkClick r:id="rId6"/>
              </a:rPr>
              <a:t>https://www.simplypsychology.org/naturevsnurture.html</a:t>
            </a:r>
            <a:r>
              <a:rPr lang="en-GB" sz="1400" dirty="0">
                <a:latin typeface="Arial"/>
                <a:cs typeface="Times New Roman"/>
              </a:rPr>
              <a:t>. </a:t>
            </a:r>
            <a:r>
              <a:rPr lang="en-GB" sz="1400">
                <a:latin typeface="Arial"/>
                <a:cs typeface="Times New Roman"/>
              </a:rPr>
              <a:t>(Assessed on 15/02/2026)</a:t>
            </a:r>
            <a:endParaRPr lang="en-GB" sz="1400">
              <a:latin typeface="Arial"/>
              <a:cs typeface="Arial"/>
            </a:endParaRPr>
          </a:p>
          <a:p>
            <a:r>
              <a:rPr lang="en-GB" sz="1400">
                <a:latin typeface="Arial"/>
                <a:cs typeface="Times New Roman"/>
              </a:rPr>
              <a:t>Team Nellie. “The Critical Role of Care Plans and Assessments.” </a:t>
            </a:r>
            <a:r>
              <a:rPr lang="en-GB" sz="1400" i="1">
                <a:latin typeface="Arial"/>
                <a:cs typeface="Times New Roman"/>
              </a:rPr>
              <a:t>Nellie Supports</a:t>
            </a:r>
            <a:r>
              <a:rPr lang="en-GB" sz="1400">
                <a:latin typeface="Arial"/>
                <a:cs typeface="Times New Roman"/>
              </a:rPr>
              <a:t>, 27 Feb. 2024, </a:t>
            </a:r>
            <a:r>
              <a:rPr lang="en-GB" sz="1400" dirty="0">
                <a:latin typeface="Arial"/>
                <a:cs typeface="Times New Roman"/>
                <a:hlinkClick r:id="rId7"/>
              </a:rPr>
              <a:t>www.nelliesupports.com/post/the-critical-role-of-care-plans-and-assessments?campaign=676867397&amp;content=&amp;keyword=nelliesupports&amp;msclkid=68889c1cc3791862f45ff58e82bbf2db&amp;utm_source=bing&amp;utm_medium=cpc&amp;utm_campaign=EHCP%20Appeals&amp;utm_term=nelliesupports&amp;utm_content=EHCP%20DSA</a:t>
            </a:r>
            <a:r>
              <a:rPr lang="en-GB" sz="1400">
                <a:latin typeface="Arial"/>
                <a:cs typeface="Times New Roman"/>
              </a:rPr>
              <a:t>. (Assessed on 15/02/2026)</a:t>
            </a:r>
            <a:endParaRPr lang="en-GB" sz="1400" dirty="0">
              <a:latin typeface="Arial"/>
              <a:cs typeface="Times New Roman"/>
            </a:endParaRPr>
          </a:p>
          <a:p>
            <a:endParaRPr lang="en-GB" sz="1200" dirty="0">
              <a:latin typeface="Times New Roman"/>
              <a:cs typeface="Times New Roman"/>
            </a:endParaRPr>
          </a:p>
          <a:p>
            <a:pPr marL="0" indent="0">
              <a:buNone/>
            </a:pPr>
            <a:endParaRPr lang="en-GB" sz="1200" dirty="0">
              <a:latin typeface="Times New Roman"/>
              <a:cs typeface="Times New Roman"/>
            </a:endParaRPr>
          </a:p>
          <a:p>
            <a:endParaRPr lang="en-GB" sz="1200" dirty="0">
              <a:latin typeface="Times New Roman"/>
              <a:cs typeface="Times New Roman"/>
            </a:endParaRPr>
          </a:p>
          <a:p>
            <a:endParaRPr lang="en-GB" sz="1800" dirty="0">
              <a:latin typeface="Arial"/>
              <a:cs typeface="Arial"/>
            </a:endParaRPr>
          </a:p>
        </p:txBody>
      </p:sp>
    </p:spTree>
    <p:extLst>
      <p:ext uri="{BB962C8B-B14F-4D97-AF65-F5344CB8AC3E}">
        <p14:creationId xmlns:p14="http://schemas.microsoft.com/office/powerpoint/2010/main" val="170494983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  Name: Rajveer Singh         Student number: 2435106     Module code: LCHS4010_BIRM      Module title: psychology in health and social care    Lecturer name: Helen parsons     Assignment title: individual presentation  Using theory  Date: 16/02/2026</vt:lpstr>
      <vt:lpstr>introduction</vt:lpstr>
      <vt:lpstr>The importance of Erik Erikson's theory of psychosocial development in health and social care</vt:lpstr>
      <vt:lpstr>What are the 8 stages of psychosocial development?</vt:lpstr>
      <vt:lpstr>Applying theory to jenny's current and past experiences</vt:lpstr>
      <vt:lpstr>Nature and nurture</vt:lpstr>
      <vt:lpstr>Nature and nurture in jenny's development</vt:lpstr>
      <vt:lpstr>Why is a care plan needed?</vt:lpstr>
      <vt:lpstr>Community Support plan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1248</cp:revision>
  <dcterms:created xsi:type="dcterms:W3CDTF">2026-02-04T19:31:34Z</dcterms:created>
  <dcterms:modified xsi:type="dcterms:W3CDTF">2026-02-15T22:34:05Z</dcterms:modified>
</cp:coreProperties>
</file>