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DDA5C2-A26F-42CF-8257-217F1E9B402E}" v="8" dt="2025-10-06T10:15:21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48" d="100"/>
          <a:sy n="48" d="100"/>
        </p:scale>
        <p:origin x="1578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browning" userId="1005353f399aa13d" providerId="LiveId" clId="{F9C9579D-B87E-49E6-9A1F-2C54FA3D5CE0}"/>
    <pc:docChg chg="custSel addSld delSld modSld">
      <pc:chgData name="kelly browning" userId="1005353f399aa13d" providerId="LiveId" clId="{F9C9579D-B87E-49E6-9A1F-2C54FA3D5CE0}" dt="2025-10-06T10:22:10.011" v="650" actId="1076"/>
      <pc:docMkLst>
        <pc:docMk/>
      </pc:docMkLst>
      <pc:sldChg chg="modSp mod">
        <pc:chgData name="kelly browning" userId="1005353f399aa13d" providerId="LiveId" clId="{F9C9579D-B87E-49E6-9A1F-2C54FA3D5CE0}" dt="2025-10-06T10:11:36.856" v="434" actId="20577"/>
        <pc:sldMkLst>
          <pc:docMk/>
          <pc:sldMk cId="1759077679" sldId="258"/>
        </pc:sldMkLst>
        <pc:spChg chg="mod">
          <ac:chgData name="kelly browning" userId="1005353f399aa13d" providerId="LiveId" clId="{F9C9579D-B87E-49E6-9A1F-2C54FA3D5CE0}" dt="2025-10-06T10:11:36.856" v="434" actId="20577"/>
          <ac:spMkLst>
            <pc:docMk/>
            <pc:sldMk cId="1759077679" sldId="258"/>
            <ac:spMk id="4" creationId="{90F452C7-213A-C540-9EA6-42883E630A2D}"/>
          </ac:spMkLst>
        </pc:spChg>
      </pc:sldChg>
      <pc:sldChg chg="modSp new del mod">
        <pc:chgData name="kelly browning" userId="1005353f399aa13d" providerId="LiveId" clId="{F9C9579D-B87E-49E6-9A1F-2C54FA3D5CE0}" dt="2025-10-06T09:52:57.438" v="62" actId="47"/>
        <pc:sldMkLst>
          <pc:docMk/>
          <pc:sldMk cId="1705252808" sldId="262"/>
        </pc:sldMkLst>
        <pc:spChg chg="mod">
          <ac:chgData name="kelly browning" userId="1005353f399aa13d" providerId="LiveId" clId="{F9C9579D-B87E-49E6-9A1F-2C54FA3D5CE0}" dt="2025-10-06T09:42:40.913" v="37" actId="20577"/>
          <ac:spMkLst>
            <pc:docMk/>
            <pc:sldMk cId="1705252808" sldId="262"/>
            <ac:spMk id="2" creationId="{1534F3D4-F403-142A-0B11-285E969A7757}"/>
          </ac:spMkLst>
        </pc:spChg>
        <pc:spChg chg="mod">
          <ac:chgData name="kelly browning" userId="1005353f399aa13d" providerId="LiveId" clId="{F9C9579D-B87E-49E6-9A1F-2C54FA3D5CE0}" dt="2025-10-06T09:52:53.305" v="61" actId="5793"/>
          <ac:spMkLst>
            <pc:docMk/>
            <pc:sldMk cId="1705252808" sldId="262"/>
            <ac:spMk id="3" creationId="{4FC9B05F-A4B4-E687-19EF-C08A200A80B6}"/>
          </ac:spMkLst>
        </pc:spChg>
        <pc:spChg chg="mod">
          <ac:chgData name="kelly browning" userId="1005353f399aa13d" providerId="LiveId" clId="{F9C9579D-B87E-49E6-9A1F-2C54FA3D5CE0}" dt="2025-10-06T09:43:17.392" v="50" actId="20577"/>
          <ac:spMkLst>
            <pc:docMk/>
            <pc:sldMk cId="1705252808" sldId="262"/>
            <ac:spMk id="4" creationId="{2B9C6522-EC33-5177-C555-C5FA5C3F48B2}"/>
          </ac:spMkLst>
        </pc:spChg>
      </pc:sldChg>
      <pc:sldChg chg="addSp delSp modSp new mod setBg">
        <pc:chgData name="kelly browning" userId="1005353f399aa13d" providerId="LiveId" clId="{F9C9579D-B87E-49E6-9A1F-2C54FA3D5CE0}" dt="2025-10-06T09:59:36.793" v="298" actId="113"/>
        <pc:sldMkLst>
          <pc:docMk/>
          <pc:sldMk cId="3212156992" sldId="262"/>
        </pc:sldMkLst>
        <pc:spChg chg="mod">
          <ac:chgData name="kelly browning" userId="1005353f399aa13d" providerId="LiveId" clId="{F9C9579D-B87E-49E6-9A1F-2C54FA3D5CE0}" dt="2025-10-06T09:59:36.793" v="298" actId="113"/>
          <ac:spMkLst>
            <pc:docMk/>
            <pc:sldMk cId="3212156992" sldId="262"/>
            <ac:spMk id="2" creationId="{F3C4BEA1-B5D1-74A5-D27F-2408060D54B6}"/>
          </ac:spMkLst>
        </pc:spChg>
        <pc:spChg chg="del mod">
          <ac:chgData name="kelly browning" userId="1005353f399aa13d" providerId="LiveId" clId="{F9C9579D-B87E-49E6-9A1F-2C54FA3D5CE0}" dt="2025-10-06T09:57:31.310" v="256" actId="26606"/>
          <ac:spMkLst>
            <pc:docMk/>
            <pc:sldMk cId="3212156992" sldId="262"/>
            <ac:spMk id="3" creationId="{3AEDEE99-79F6-4833-5F63-D0366F88325A}"/>
          </ac:spMkLst>
        </pc:spChg>
        <pc:graphicFrameChg chg="add mod">
          <ac:chgData name="kelly browning" userId="1005353f399aa13d" providerId="LiveId" clId="{F9C9579D-B87E-49E6-9A1F-2C54FA3D5CE0}" dt="2025-10-06T09:57:58.555" v="257" actId="207"/>
          <ac:graphicFrameMkLst>
            <pc:docMk/>
            <pc:sldMk cId="3212156992" sldId="262"/>
            <ac:graphicFrameMk id="5" creationId="{7CBFD091-F1D5-1960-9A5A-93478C1633B5}"/>
          </ac:graphicFrameMkLst>
        </pc:graphicFrameChg>
      </pc:sldChg>
      <pc:sldChg chg="addSp delSp modSp new mod setBg">
        <pc:chgData name="kelly browning" userId="1005353f399aa13d" providerId="LiveId" clId="{F9C9579D-B87E-49E6-9A1F-2C54FA3D5CE0}" dt="2025-10-06T10:22:10.011" v="650" actId="1076"/>
        <pc:sldMkLst>
          <pc:docMk/>
          <pc:sldMk cId="238225564" sldId="263"/>
        </pc:sldMkLst>
        <pc:spChg chg="mod">
          <ac:chgData name="kelly browning" userId="1005353f399aa13d" providerId="LiveId" clId="{F9C9579D-B87E-49E6-9A1F-2C54FA3D5CE0}" dt="2025-10-06T10:08:01.913" v="424" actId="26606"/>
          <ac:spMkLst>
            <pc:docMk/>
            <pc:sldMk cId="238225564" sldId="263"/>
            <ac:spMk id="2" creationId="{74CFB4B7-C514-4C13-881A-BD2178157784}"/>
          </ac:spMkLst>
        </pc:spChg>
        <pc:spChg chg="del mod">
          <ac:chgData name="kelly browning" userId="1005353f399aa13d" providerId="LiveId" clId="{F9C9579D-B87E-49E6-9A1F-2C54FA3D5CE0}" dt="2025-10-06T10:08:01.913" v="424" actId="26606"/>
          <ac:spMkLst>
            <pc:docMk/>
            <pc:sldMk cId="238225564" sldId="263"/>
            <ac:spMk id="3" creationId="{687AD1FA-6D54-909E-44ED-9A53BB94E51C}"/>
          </ac:spMkLst>
        </pc:spChg>
        <pc:spChg chg="add del mod">
          <ac:chgData name="kelly browning" userId="1005353f399aa13d" providerId="LiveId" clId="{F9C9579D-B87E-49E6-9A1F-2C54FA3D5CE0}" dt="2025-10-06T10:21:59.306" v="649"/>
          <ac:spMkLst>
            <pc:docMk/>
            <pc:sldMk cId="238225564" sldId="263"/>
            <ac:spMk id="4" creationId="{DDD92D1D-A4B7-C6BD-B7AA-3C99DAA3A71A}"/>
          </ac:spMkLst>
        </pc:spChg>
        <pc:spChg chg="add mod">
          <ac:chgData name="kelly browning" userId="1005353f399aa13d" providerId="LiveId" clId="{F9C9579D-B87E-49E6-9A1F-2C54FA3D5CE0}" dt="2025-10-06T10:22:10.011" v="650" actId="1076"/>
          <ac:spMkLst>
            <pc:docMk/>
            <pc:sldMk cId="238225564" sldId="263"/>
            <ac:spMk id="6" creationId="{E60B76D2-4FA0-5D67-61D1-205A7B7DD4FF}"/>
          </ac:spMkLst>
        </pc:spChg>
        <pc:spChg chg="add mod">
          <ac:chgData name="kelly browning" userId="1005353f399aa13d" providerId="LiveId" clId="{F9C9579D-B87E-49E6-9A1F-2C54FA3D5CE0}" dt="2025-10-06T10:21:57.351" v="647" actId="20577"/>
          <ac:spMkLst>
            <pc:docMk/>
            <pc:sldMk cId="238225564" sldId="263"/>
            <ac:spMk id="7" creationId="{123C9E60-38DF-9FF7-2B78-E963B3887E4B}"/>
          </ac:spMkLst>
        </pc:spChg>
        <pc:graphicFrameChg chg="add mod">
          <ac:chgData name="kelly browning" userId="1005353f399aa13d" providerId="LiveId" clId="{F9C9579D-B87E-49E6-9A1F-2C54FA3D5CE0}" dt="2025-10-06T10:08:51.128" v="429" actId="207"/>
          <ac:graphicFrameMkLst>
            <pc:docMk/>
            <pc:sldMk cId="238225564" sldId="263"/>
            <ac:graphicFrameMk id="5" creationId="{FD953647-E43F-5099-E13C-829FEEA6F9F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55F268-5A93-476C-9A50-BB4A40E6B22D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7CD832-E50C-4563-A371-17A7D0D67961}">
      <dgm:prSet phldrT="[Text]" phldr="0"/>
      <dgm:spPr>
        <a:solidFill>
          <a:schemeClr val="accent2"/>
        </a:solidFill>
      </dgm:spPr>
      <dgm:t>
        <a:bodyPr/>
        <a:lstStyle/>
        <a:p>
          <a:pPr algn="ctr"/>
          <a:r>
            <a:rPr lang="en-GB" dirty="0"/>
            <a:t>pros</a:t>
          </a:r>
        </a:p>
      </dgm:t>
    </dgm:pt>
    <dgm:pt modelId="{76EF745A-5B60-4A42-86A7-7D45AAA1A4A0}" type="parTrans" cxnId="{7C9DBEBA-301B-44C3-ACD3-CBE6C684A854}">
      <dgm:prSet/>
      <dgm:spPr/>
      <dgm:t>
        <a:bodyPr/>
        <a:lstStyle/>
        <a:p>
          <a:endParaRPr lang="en-GB"/>
        </a:p>
      </dgm:t>
    </dgm:pt>
    <dgm:pt modelId="{76B4F916-8494-44FE-940A-65B097AD0545}" type="sibTrans" cxnId="{7C9DBEBA-301B-44C3-ACD3-CBE6C684A854}">
      <dgm:prSet/>
      <dgm:spPr/>
      <dgm:t>
        <a:bodyPr/>
        <a:lstStyle/>
        <a:p>
          <a:endParaRPr lang="en-GB"/>
        </a:p>
      </dgm:t>
    </dgm:pt>
    <dgm:pt modelId="{1B4E2814-DC76-4B46-85BE-524C9D4C2F61}">
      <dgm:prSet phldrT="[Text]" phldr="0" custT="1"/>
      <dgm:spPr/>
      <dgm:t>
        <a:bodyPr/>
        <a:lstStyle/>
        <a:p>
          <a:pPr>
            <a:buFont typeface="+mj-lt"/>
            <a:buAutoNum type="romanUcPeriod"/>
          </a:pPr>
          <a:r>
            <a:rPr lang="en-GB" sz="2400" dirty="0"/>
            <a:t>According to google (</a:t>
          </a:r>
          <a:r>
            <a:rPr lang="en-GB" sz="2400" dirty="0" err="1"/>
            <a:t>n.d</a:t>
          </a:r>
          <a:r>
            <a:rPr lang="en-GB" sz="2400" dirty="0"/>
            <a:t>) it can Reduce administrative tasks and stress through different features</a:t>
          </a:r>
        </a:p>
        <a:p>
          <a:pPr>
            <a:buFont typeface="+mj-lt"/>
            <a:buAutoNum type="romanUcPeriod"/>
          </a:pPr>
          <a:r>
            <a:rPr lang="en-GB" sz="2400" dirty="0"/>
            <a:t>Improve staff communication.</a:t>
          </a:r>
        </a:p>
        <a:p>
          <a:pPr>
            <a:buFont typeface="+mj-lt"/>
            <a:buAutoNum type="romanUcPeriod"/>
          </a:pPr>
          <a:r>
            <a:rPr lang="en-GB" sz="2400" dirty="0"/>
            <a:t>A powerful tool for creating professional documents that meet regulatory requirements</a:t>
          </a:r>
        </a:p>
      </dgm:t>
    </dgm:pt>
    <dgm:pt modelId="{D6ED6CE2-7271-4FD9-B68E-C26E93AB2634}" type="parTrans" cxnId="{1D069936-F4B5-42C1-87D3-E685B8616A6F}">
      <dgm:prSet/>
      <dgm:spPr/>
      <dgm:t>
        <a:bodyPr/>
        <a:lstStyle/>
        <a:p>
          <a:endParaRPr lang="en-GB"/>
        </a:p>
      </dgm:t>
    </dgm:pt>
    <dgm:pt modelId="{4B893FBF-A1DF-47EB-B802-909421F05713}" type="sibTrans" cxnId="{1D069936-F4B5-42C1-87D3-E685B8616A6F}">
      <dgm:prSet/>
      <dgm:spPr/>
      <dgm:t>
        <a:bodyPr/>
        <a:lstStyle/>
        <a:p>
          <a:endParaRPr lang="en-GB"/>
        </a:p>
      </dgm:t>
    </dgm:pt>
    <dgm:pt modelId="{EA7AF581-700E-43B6-B10B-FC47D8DC0F00}">
      <dgm:prSet phldrT="[Text]" phldr="0"/>
      <dgm:spPr>
        <a:solidFill>
          <a:schemeClr val="accent2"/>
        </a:solidFill>
      </dgm:spPr>
      <dgm:t>
        <a:bodyPr/>
        <a:lstStyle/>
        <a:p>
          <a:pPr algn="ctr"/>
          <a:r>
            <a:rPr lang="en-GB" dirty="0"/>
            <a:t>cons</a:t>
          </a:r>
        </a:p>
      </dgm:t>
    </dgm:pt>
    <dgm:pt modelId="{7DAA043E-10D5-47FD-B6B1-12847EE91094}" type="parTrans" cxnId="{8FF55742-AA07-4125-B19E-D15E175BF179}">
      <dgm:prSet/>
      <dgm:spPr/>
      <dgm:t>
        <a:bodyPr/>
        <a:lstStyle/>
        <a:p>
          <a:endParaRPr lang="en-GB"/>
        </a:p>
      </dgm:t>
    </dgm:pt>
    <dgm:pt modelId="{221D23DE-210A-4607-955C-386458ED79ED}" type="sibTrans" cxnId="{8FF55742-AA07-4125-B19E-D15E175BF179}">
      <dgm:prSet/>
      <dgm:spPr/>
      <dgm:t>
        <a:bodyPr/>
        <a:lstStyle/>
        <a:p>
          <a:endParaRPr lang="en-GB"/>
        </a:p>
      </dgm:t>
    </dgm:pt>
    <dgm:pt modelId="{5B6A6595-EC1A-4431-80F5-5581A57B628B}">
      <dgm:prSet phldrT="[Text]" phldr="0" custT="1"/>
      <dgm:spPr/>
      <dgm:t>
        <a:bodyPr/>
        <a:lstStyle/>
        <a:p>
          <a:r>
            <a:rPr lang="en-GB" sz="2400" dirty="0"/>
            <a:t>Cost can be high for subscriptions</a:t>
          </a:r>
        </a:p>
        <a:p>
          <a:r>
            <a:rPr lang="en-GB" sz="2400" dirty="0"/>
            <a:t>Potential for data errors</a:t>
          </a:r>
        </a:p>
        <a:p>
          <a:r>
            <a:rPr lang="en-GB" sz="2400" dirty="0"/>
            <a:t>The </a:t>
          </a:r>
          <a:r>
            <a:rPr lang="en-GB" sz="2400" dirty="0" err="1"/>
            <a:t>softwares</a:t>
          </a:r>
          <a:r>
            <a:rPr lang="en-GB" sz="2400" dirty="0"/>
            <a:t> design can be complex and overwhelming for some staff</a:t>
          </a:r>
        </a:p>
      </dgm:t>
    </dgm:pt>
    <dgm:pt modelId="{323C2CCD-54FB-478D-99EB-3F110BF226A9}" type="parTrans" cxnId="{76CE3CEE-3D7F-4E59-B1D0-217DE93E7BDB}">
      <dgm:prSet/>
      <dgm:spPr/>
      <dgm:t>
        <a:bodyPr/>
        <a:lstStyle/>
        <a:p>
          <a:endParaRPr lang="en-GB"/>
        </a:p>
      </dgm:t>
    </dgm:pt>
    <dgm:pt modelId="{6541EF11-2567-4273-A31D-A08D109EF37D}" type="sibTrans" cxnId="{76CE3CEE-3D7F-4E59-B1D0-217DE93E7BDB}">
      <dgm:prSet/>
      <dgm:spPr/>
      <dgm:t>
        <a:bodyPr/>
        <a:lstStyle/>
        <a:p>
          <a:endParaRPr lang="en-GB"/>
        </a:p>
      </dgm:t>
    </dgm:pt>
    <dgm:pt modelId="{57B85786-9FD6-4796-903B-0B43D1313046}" type="pres">
      <dgm:prSet presAssocID="{0455F268-5A93-476C-9A50-BB4A40E6B22D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9193735C-FFEB-479C-8017-92B96147E48F}" type="pres">
      <dgm:prSet presAssocID="{0455F268-5A93-476C-9A50-BB4A40E6B22D}" presName="Background" presStyleLbl="node1" presStyleIdx="0" presStyleCnt="1"/>
      <dgm:spPr>
        <a:solidFill>
          <a:schemeClr val="accent2">
            <a:lumMod val="60000"/>
            <a:lumOff val="40000"/>
          </a:schemeClr>
        </a:solidFill>
      </dgm:spPr>
    </dgm:pt>
    <dgm:pt modelId="{BF858E84-595F-4D3E-8400-E117E9A89038}" type="pres">
      <dgm:prSet presAssocID="{0455F268-5A93-476C-9A50-BB4A40E6B22D}" presName="Divider" presStyleLbl="callout" presStyleIdx="0" presStyleCnt="1"/>
      <dgm:spPr/>
    </dgm:pt>
    <dgm:pt modelId="{D2D856D1-4BD9-4DF2-A3A1-A0596B23C5FF}" type="pres">
      <dgm:prSet presAssocID="{0455F268-5A93-476C-9A50-BB4A40E6B22D}" presName="ChildText1" presStyleLbl="revTx" presStyleIdx="0" presStyleCnt="0" custLinFactNeighborY="-1569">
        <dgm:presLayoutVars>
          <dgm:chMax val="0"/>
          <dgm:chPref val="0"/>
          <dgm:bulletEnabled val="1"/>
        </dgm:presLayoutVars>
      </dgm:prSet>
      <dgm:spPr/>
    </dgm:pt>
    <dgm:pt modelId="{7C3EA841-31F8-46BB-8597-F238FC42DBE8}" type="pres">
      <dgm:prSet presAssocID="{0455F268-5A93-476C-9A50-BB4A40E6B22D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A84D16C-15FC-4E4A-ABD5-7EAEB3C69387}" type="pres">
      <dgm:prSet presAssocID="{0455F268-5A93-476C-9A50-BB4A40E6B22D}" presName="ParentText1" presStyleLbl="revTx" presStyleIdx="0" presStyleCnt="0">
        <dgm:presLayoutVars>
          <dgm:chMax val="1"/>
          <dgm:chPref val="1"/>
        </dgm:presLayoutVars>
      </dgm:prSet>
      <dgm:spPr/>
    </dgm:pt>
    <dgm:pt modelId="{18AE482B-3832-4095-9F97-C0BAD008B5A7}" type="pres">
      <dgm:prSet presAssocID="{0455F268-5A93-476C-9A50-BB4A40E6B22D}" presName="ParentShape1" presStyleLbl="alignImgPlace1" presStyleIdx="0" presStyleCnt="2">
        <dgm:presLayoutVars/>
      </dgm:prSet>
      <dgm:spPr/>
    </dgm:pt>
    <dgm:pt modelId="{27DE9878-C784-44D5-A192-935B0438835D}" type="pres">
      <dgm:prSet presAssocID="{0455F268-5A93-476C-9A50-BB4A40E6B22D}" presName="ParentText2" presStyleLbl="revTx" presStyleIdx="0" presStyleCnt="0">
        <dgm:presLayoutVars>
          <dgm:chMax val="1"/>
          <dgm:chPref val="1"/>
        </dgm:presLayoutVars>
      </dgm:prSet>
      <dgm:spPr/>
    </dgm:pt>
    <dgm:pt modelId="{D100BFFF-8E56-4B2C-B440-F752000FD60B}" type="pres">
      <dgm:prSet presAssocID="{0455F268-5A93-476C-9A50-BB4A40E6B22D}" presName="ParentShape2" presStyleLbl="alignImgPlace1" presStyleIdx="1" presStyleCnt="2">
        <dgm:presLayoutVars/>
      </dgm:prSet>
      <dgm:spPr/>
    </dgm:pt>
  </dgm:ptLst>
  <dgm:cxnLst>
    <dgm:cxn modelId="{5E98160A-F273-4A62-BA30-68BF2A4FE96E}" type="presOf" srcId="{737CD832-E50C-4563-A371-17A7D0D67961}" destId="{7A84D16C-15FC-4E4A-ABD5-7EAEB3C69387}" srcOrd="0" destOrd="0" presId="urn:microsoft.com/office/officeart/2009/3/layout/OpposingIdeas"/>
    <dgm:cxn modelId="{1D069936-F4B5-42C1-87D3-E685B8616A6F}" srcId="{737CD832-E50C-4563-A371-17A7D0D67961}" destId="{1B4E2814-DC76-4B46-85BE-524C9D4C2F61}" srcOrd="0" destOrd="0" parTransId="{D6ED6CE2-7271-4FD9-B68E-C26E93AB2634}" sibTransId="{4B893FBF-A1DF-47EB-B802-909421F05713}"/>
    <dgm:cxn modelId="{8FF55742-AA07-4125-B19E-D15E175BF179}" srcId="{0455F268-5A93-476C-9A50-BB4A40E6B22D}" destId="{EA7AF581-700E-43B6-B10B-FC47D8DC0F00}" srcOrd="1" destOrd="0" parTransId="{7DAA043E-10D5-47FD-B6B1-12847EE91094}" sibTransId="{221D23DE-210A-4607-955C-386458ED79ED}"/>
    <dgm:cxn modelId="{5802DC6F-7742-4285-A660-2420AF21716C}" type="presOf" srcId="{EA7AF581-700E-43B6-B10B-FC47D8DC0F00}" destId="{D100BFFF-8E56-4B2C-B440-F752000FD60B}" srcOrd="1" destOrd="0" presId="urn:microsoft.com/office/officeart/2009/3/layout/OpposingIdeas"/>
    <dgm:cxn modelId="{406C7175-D5F0-41A3-B347-B8A57DDD8565}" type="presOf" srcId="{0455F268-5A93-476C-9A50-BB4A40E6B22D}" destId="{57B85786-9FD6-4796-903B-0B43D1313046}" srcOrd="0" destOrd="0" presId="urn:microsoft.com/office/officeart/2009/3/layout/OpposingIdeas"/>
    <dgm:cxn modelId="{FB67F759-1D1C-4FEC-ABE2-38FFA34EB95F}" type="presOf" srcId="{737CD832-E50C-4563-A371-17A7D0D67961}" destId="{18AE482B-3832-4095-9F97-C0BAD008B5A7}" srcOrd="1" destOrd="0" presId="urn:microsoft.com/office/officeart/2009/3/layout/OpposingIdeas"/>
    <dgm:cxn modelId="{8F4B78B1-1BF1-4C9E-8394-AF8BBA6A3119}" type="presOf" srcId="{EA7AF581-700E-43B6-B10B-FC47D8DC0F00}" destId="{27DE9878-C784-44D5-A192-935B0438835D}" srcOrd="0" destOrd="0" presId="urn:microsoft.com/office/officeart/2009/3/layout/OpposingIdeas"/>
    <dgm:cxn modelId="{7C9DBEBA-301B-44C3-ACD3-CBE6C684A854}" srcId="{0455F268-5A93-476C-9A50-BB4A40E6B22D}" destId="{737CD832-E50C-4563-A371-17A7D0D67961}" srcOrd="0" destOrd="0" parTransId="{76EF745A-5B60-4A42-86A7-7D45AAA1A4A0}" sibTransId="{76B4F916-8494-44FE-940A-65B097AD0545}"/>
    <dgm:cxn modelId="{B85E6DD8-16D0-41E9-9EE0-A9112743BB44}" type="presOf" srcId="{5B6A6595-EC1A-4431-80F5-5581A57B628B}" destId="{7C3EA841-31F8-46BB-8597-F238FC42DBE8}" srcOrd="0" destOrd="0" presId="urn:microsoft.com/office/officeart/2009/3/layout/OpposingIdeas"/>
    <dgm:cxn modelId="{602C6EE7-EBE1-42DC-AE88-6FC318237EF3}" type="presOf" srcId="{1B4E2814-DC76-4B46-85BE-524C9D4C2F61}" destId="{D2D856D1-4BD9-4DF2-A3A1-A0596B23C5FF}" srcOrd="0" destOrd="0" presId="urn:microsoft.com/office/officeart/2009/3/layout/OpposingIdeas"/>
    <dgm:cxn modelId="{76CE3CEE-3D7F-4E59-B1D0-217DE93E7BDB}" srcId="{EA7AF581-700E-43B6-B10B-FC47D8DC0F00}" destId="{5B6A6595-EC1A-4431-80F5-5581A57B628B}" srcOrd="0" destOrd="0" parTransId="{323C2CCD-54FB-478D-99EB-3F110BF226A9}" sibTransId="{6541EF11-2567-4273-A31D-A08D109EF37D}"/>
    <dgm:cxn modelId="{4B2282F7-E86E-489B-8FEE-37AB15EFC32C}" type="presParOf" srcId="{57B85786-9FD6-4796-903B-0B43D1313046}" destId="{9193735C-FFEB-479C-8017-92B96147E48F}" srcOrd="0" destOrd="0" presId="urn:microsoft.com/office/officeart/2009/3/layout/OpposingIdeas"/>
    <dgm:cxn modelId="{01162BDE-D6AD-4CA6-AB53-C6581741938C}" type="presParOf" srcId="{57B85786-9FD6-4796-903B-0B43D1313046}" destId="{BF858E84-595F-4D3E-8400-E117E9A89038}" srcOrd="1" destOrd="0" presId="urn:microsoft.com/office/officeart/2009/3/layout/OpposingIdeas"/>
    <dgm:cxn modelId="{3D93ACDD-40EB-4E19-8CC8-36FE2547AD07}" type="presParOf" srcId="{57B85786-9FD6-4796-903B-0B43D1313046}" destId="{D2D856D1-4BD9-4DF2-A3A1-A0596B23C5FF}" srcOrd="2" destOrd="0" presId="urn:microsoft.com/office/officeart/2009/3/layout/OpposingIdeas"/>
    <dgm:cxn modelId="{1B903DE9-E4CC-414B-8331-E0D1D2014A64}" type="presParOf" srcId="{57B85786-9FD6-4796-903B-0B43D1313046}" destId="{7C3EA841-31F8-46BB-8597-F238FC42DBE8}" srcOrd="3" destOrd="0" presId="urn:microsoft.com/office/officeart/2009/3/layout/OpposingIdeas"/>
    <dgm:cxn modelId="{0ECFFC0C-706C-4DFA-8C0F-6D18BEFE733F}" type="presParOf" srcId="{57B85786-9FD6-4796-903B-0B43D1313046}" destId="{7A84D16C-15FC-4E4A-ABD5-7EAEB3C69387}" srcOrd="4" destOrd="0" presId="urn:microsoft.com/office/officeart/2009/3/layout/OpposingIdeas"/>
    <dgm:cxn modelId="{03611CE4-9F50-471D-9F74-A3901CC4976F}" type="presParOf" srcId="{57B85786-9FD6-4796-903B-0B43D1313046}" destId="{18AE482B-3832-4095-9F97-C0BAD008B5A7}" srcOrd="5" destOrd="0" presId="urn:microsoft.com/office/officeart/2009/3/layout/OpposingIdeas"/>
    <dgm:cxn modelId="{32E4F0A2-7998-49CC-AEA9-A6E00DB34932}" type="presParOf" srcId="{57B85786-9FD6-4796-903B-0B43D1313046}" destId="{27DE9878-C784-44D5-A192-935B0438835D}" srcOrd="6" destOrd="0" presId="urn:microsoft.com/office/officeart/2009/3/layout/OpposingIdeas"/>
    <dgm:cxn modelId="{78A4EABD-A3AD-424B-BE25-F12F5409FEF8}" type="presParOf" srcId="{57B85786-9FD6-4796-903B-0B43D1313046}" destId="{D100BFFF-8E56-4B2C-B440-F752000FD60B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C8C7C-F961-4F2C-AA30-394AAB28F55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08C9FC-62A4-4C70-850E-93546A7ECFAC}">
      <dgm:prSet/>
      <dgm:spPr/>
      <dgm:t>
        <a:bodyPr/>
        <a:lstStyle/>
        <a:p>
          <a:r>
            <a:rPr lang="en-GB"/>
            <a:t>Reduced productivity</a:t>
          </a:r>
          <a:endParaRPr lang="en-US"/>
        </a:p>
      </dgm:t>
    </dgm:pt>
    <dgm:pt modelId="{91F5057B-5C14-4D7A-9F89-0AE6E9E7CDBA}" type="parTrans" cxnId="{D09A4D12-7506-43D7-81AC-B2C1255E7F3B}">
      <dgm:prSet/>
      <dgm:spPr/>
      <dgm:t>
        <a:bodyPr/>
        <a:lstStyle/>
        <a:p>
          <a:endParaRPr lang="en-US"/>
        </a:p>
      </dgm:t>
    </dgm:pt>
    <dgm:pt modelId="{1488E006-5038-4BA8-A4C7-A19EB59F5D46}" type="sibTrans" cxnId="{D09A4D12-7506-43D7-81AC-B2C1255E7F3B}">
      <dgm:prSet/>
      <dgm:spPr/>
      <dgm:t>
        <a:bodyPr/>
        <a:lstStyle/>
        <a:p>
          <a:endParaRPr lang="en-US"/>
        </a:p>
      </dgm:t>
    </dgm:pt>
    <dgm:pt modelId="{F3B82DAF-5059-4512-B4CE-95F423C82F55}">
      <dgm:prSet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/>
            <a:t>Poorly structured documents</a:t>
          </a:r>
          <a:endParaRPr lang="en-US"/>
        </a:p>
      </dgm:t>
    </dgm:pt>
    <dgm:pt modelId="{ED8EE79F-F505-4DC0-8509-C51C67733CE7}" type="parTrans" cxnId="{1B44E77B-9775-47CC-98A0-AB749CD41145}">
      <dgm:prSet/>
      <dgm:spPr/>
      <dgm:t>
        <a:bodyPr/>
        <a:lstStyle/>
        <a:p>
          <a:endParaRPr lang="en-US"/>
        </a:p>
      </dgm:t>
    </dgm:pt>
    <dgm:pt modelId="{0B934DE5-B5E8-4C70-8CA8-5849C2389C6F}" type="sibTrans" cxnId="{1B44E77B-9775-47CC-98A0-AB749CD41145}">
      <dgm:prSet/>
      <dgm:spPr/>
      <dgm:t>
        <a:bodyPr/>
        <a:lstStyle/>
        <a:p>
          <a:endParaRPr lang="en-US"/>
        </a:p>
      </dgm:t>
    </dgm:pt>
    <dgm:pt modelId="{A735272D-8E5E-444A-AB64-33B37584D542}">
      <dgm:prSet/>
      <dgm:spPr/>
      <dgm:t>
        <a:bodyPr/>
        <a:lstStyle/>
        <a:p>
          <a:r>
            <a:rPr lang="en-GB"/>
            <a:t>Limited career growth</a:t>
          </a:r>
          <a:endParaRPr lang="en-US"/>
        </a:p>
      </dgm:t>
    </dgm:pt>
    <dgm:pt modelId="{9FA357D0-F0BA-436A-9E6B-F1AFFF8D4CAA}" type="parTrans" cxnId="{BB07AFEE-206E-4161-B75B-44B7AD223AAC}">
      <dgm:prSet/>
      <dgm:spPr/>
      <dgm:t>
        <a:bodyPr/>
        <a:lstStyle/>
        <a:p>
          <a:endParaRPr lang="en-US"/>
        </a:p>
      </dgm:t>
    </dgm:pt>
    <dgm:pt modelId="{CF47D444-92B0-4291-9172-707DDFA0E429}" type="sibTrans" cxnId="{BB07AFEE-206E-4161-B75B-44B7AD223AAC}">
      <dgm:prSet/>
      <dgm:spPr/>
      <dgm:t>
        <a:bodyPr/>
        <a:lstStyle/>
        <a:p>
          <a:endParaRPr lang="en-US"/>
        </a:p>
      </dgm:t>
    </dgm:pt>
    <dgm:pt modelId="{7DFB36A1-9A2C-4823-9433-EA86309D4C2A}">
      <dgm:prSet/>
      <dgm:spPr/>
      <dgm:t>
        <a:bodyPr/>
        <a:lstStyle/>
        <a:p>
          <a:r>
            <a:rPr lang="en-GB"/>
            <a:t>Increased errors</a:t>
          </a:r>
          <a:endParaRPr lang="en-US"/>
        </a:p>
      </dgm:t>
    </dgm:pt>
    <dgm:pt modelId="{67853F92-1BC9-41DE-B026-4B7A6B1E70DC}" type="parTrans" cxnId="{FB8C97B7-7A14-4F8E-B352-A29DA7B4F7AE}">
      <dgm:prSet/>
      <dgm:spPr/>
      <dgm:t>
        <a:bodyPr/>
        <a:lstStyle/>
        <a:p>
          <a:endParaRPr lang="en-US"/>
        </a:p>
      </dgm:t>
    </dgm:pt>
    <dgm:pt modelId="{52976F4B-1776-4AD8-9D88-1801A0347CFF}" type="sibTrans" cxnId="{FB8C97B7-7A14-4F8E-B352-A29DA7B4F7AE}">
      <dgm:prSet/>
      <dgm:spPr/>
      <dgm:t>
        <a:bodyPr/>
        <a:lstStyle/>
        <a:p>
          <a:endParaRPr lang="en-US"/>
        </a:p>
      </dgm:t>
    </dgm:pt>
    <dgm:pt modelId="{3F87EA85-9D20-44F8-BC6F-2FD032F4EEBE}">
      <dgm:prSet/>
      <dgm:spPr/>
      <dgm:t>
        <a:bodyPr/>
        <a:lstStyle/>
        <a:p>
          <a:r>
            <a:rPr lang="en-GB"/>
            <a:t>Damaged reputation and client satisfaction</a:t>
          </a:r>
          <a:endParaRPr lang="en-US"/>
        </a:p>
      </dgm:t>
    </dgm:pt>
    <dgm:pt modelId="{F13E6D94-E22F-43BC-999D-ED088915A1DB}" type="parTrans" cxnId="{A6AFA18E-323C-4478-ADB8-202FF5F769F9}">
      <dgm:prSet/>
      <dgm:spPr/>
      <dgm:t>
        <a:bodyPr/>
        <a:lstStyle/>
        <a:p>
          <a:endParaRPr lang="en-US"/>
        </a:p>
      </dgm:t>
    </dgm:pt>
    <dgm:pt modelId="{95B5EEC1-71BB-4928-8C80-A6BC56F3FCE3}" type="sibTrans" cxnId="{A6AFA18E-323C-4478-ADB8-202FF5F769F9}">
      <dgm:prSet/>
      <dgm:spPr/>
      <dgm:t>
        <a:bodyPr/>
        <a:lstStyle/>
        <a:p>
          <a:endParaRPr lang="en-US"/>
        </a:p>
      </dgm:t>
    </dgm:pt>
    <dgm:pt modelId="{9650F1B8-8D83-408A-BEAB-7EEA6AAF245B}" type="pres">
      <dgm:prSet presAssocID="{D8FC8C7C-F961-4F2C-AA30-394AAB28F55F}" presName="outerComposite" presStyleCnt="0">
        <dgm:presLayoutVars>
          <dgm:chMax val="5"/>
          <dgm:dir/>
          <dgm:resizeHandles val="exact"/>
        </dgm:presLayoutVars>
      </dgm:prSet>
      <dgm:spPr/>
    </dgm:pt>
    <dgm:pt modelId="{F771896D-E718-49CB-B124-534E15485166}" type="pres">
      <dgm:prSet presAssocID="{D8FC8C7C-F961-4F2C-AA30-394AAB28F55F}" presName="dummyMaxCanvas" presStyleCnt="0">
        <dgm:presLayoutVars/>
      </dgm:prSet>
      <dgm:spPr/>
    </dgm:pt>
    <dgm:pt modelId="{B6837EF9-8EFB-4F49-96FE-4F95D6B49B6C}" type="pres">
      <dgm:prSet presAssocID="{D8FC8C7C-F961-4F2C-AA30-394AAB28F55F}" presName="FiveNodes_1" presStyleLbl="node1" presStyleIdx="0" presStyleCnt="5">
        <dgm:presLayoutVars>
          <dgm:bulletEnabled val="1"/>
        </dgm:presLayoutVars>
      </dgm:prSet>
      <dgm:spPr/>
    </dgm:pt>
    <dgm:pt modelId="{05520147-45AE-46A1-86A3-2E9E35088884}" type="pres">
      <dgm:prSet presAssocID="{D8FC8C7C-F961-4F2C-AA30-394AAB28F55F}" presName="FiveNodes_2" presStyleLbl="node1" presStyleIdx="1" presStyleCnt="5">
        <dgm:presLayoutVars>
          <dgm:bulletEnabled val="1"/>
        </dgm:presLayoutVars>
      </dgm:prSet>
      <dgm:spPr/>
    </dgm:pt>
    <dgm:pt modelId="{DC26E82D-D348-4C38-A6C6-949B599BFBB7}" type="pres">
      <dgm:prSet presAssocID="{D8FC8C7C-F961-4F2C-AA30-394AAB28F55F}" presName="FiveNodes_3" presStyleLbl="node1" presStyleIdx="2" presStyleCnt="5">
        <dgm:presLayoutVars>
          <dgm:bulletEnabled val="1"/>
        </dgm:presLayoutVars>
      </dgm:prSet>
      <dgm:spPr/>
    </dgm:pt>
    <dgm:pt modelId="{46B86F25-EDA7-4563-AAEA-D2F79A8D7FA6}" type="pres">
      <dgm:prSet presAssocID="{D8FC8C7C-F961-4F2C-AA30-394AAB28F55F}" presName="FiveNodes_4" presStyleLbl="node1" presStyleIdx="3" presStyleCnt="5">
        <dgm:presLayoutVars>
          <dgm:bulletEnabled val="1"/>
        </dgm:presLayoutVars>
      </dgm:prSet>
      <dgm:spPr/>
    </dgm:pt>
    <dgm:pt modelId="{ED79C683-4F8E-4568-9F1E-A086333F4999}" type="pres">
      <dgm:prSet presAssocID="{D8FC8C7C-F961-4F2C-AA30-394AAB28F55F}" presName="FiveNodes_5" presStyleLbl="node1" presStyleIdx="4" presStyleCnt="5">
        <dgm:presLayoutVars>
          <dgm:bulletEnabled val="1"/>
        </dgm:presLayoutVars>
      </dgm:prSet>
      <dgm:spPr/>
    </dgm:pt>
    <dgm:pt modelId="{A2B81897-F59D-43FA-98B2-57159BABEE41}" type="pres">
      <dgm:prSet presAssocID="{D8FC8C7C-F961-4F2C-AA30-394AAB28F55F}" presName="FiveConn_1-2" presStyleLbl="fgAccFollowNode1" presStyleIdx="0" presStyleCnt="4">
        <dgm:presLayoutVars>
          <dgm:bulletEnabled val="1"/>
        </dgm:presLayoutVars>
      </dgm:prSet>
      <dgm:spPr/>
    </dgm:pt>
    <dgm:pt modelId="{F885F291-495C-4234-A8AE-873AC66770F3}" type="pres">
      <dgm:prSet presAssocID="{D8FC8C7C-F961-4F2C-AA30-394AAB28F55F}" presName="FiveConn_2-3" presStyleLbl="fgAccFollowNode1" presStyleIdx="1" presStyleCnt="4">
        <dgm:presLayoutVars>
          <dgm:bulletEnabled val="1"/>
        </dgm:presLayoutVars>
      </dgm:prSet>
      <dgm:spPr/>
    </dgm:pt>
    <dgm:pt modelId="{5B91B02C-A853-46F6-8721-520B9E49775E}" type="pres">
      <dgm:prSet presAssocID="{D8FC8C7C-F961-4F2C-AA30-394AAB28F55F}" presName="FiveConn_3-4" presStyleLbl="fgAccFollowNode1" presStyleIdx="2" presStyleCnt="4">
        <dgm:presLayoutVars>
          <dgm:bulletEnabled val="1"/>
        </dgm:presLayoutVars>
      </dgm:prSet>
      <dgm:spPr/>
    </dgm:pt>
    <dgm:pt modelId="{8555145E-29E1-41C2-A363-288D12F03528}" type="pres">
      <dgm:prSet presAssocID="{D8FC8C7C-F961-4F2C-AA30-394AAB28F55F}" presName="FiveConn_4-5" presStyleLbl="fgAccFollowNode1" presStyleIdx="3" presStyleCnt="4">
        <dgm:presLayoutVars>
          <dgm:bulletEnabled val="1"/>
        </dgm:presLayoutVars>
      </dgm:prSet>
      <dgm:spPr/>
    </dgm:pt>
    <dgm:pt modelId="{850083EC-CF93-4C05-A6EA-1F8BD3DCFC79}" type="pres">
      <dgm:prSet presAssocID="{D8FC8C7C-F961-4F2C-AA30-394AAB28F55F}" presName="FiveNodes_1_text" presStyleLbl="node1" presStyleIdx="4" presStyleCnt="5">
        <dgm:presLayoutVars>
          <dgm:bulletEnabled val="1"/>
        </dgm:presLayoutVars>
      </dgm:prSet>
      <dgm:spPr/>
    </dgm:pt>
    <dgm:pt modelId="{E11B6A06-2958-44D1-B742-051861DE0F2C}" type="pres">
      <dgm:prSet presAssocID="{D8FC8C7C-F961-4F2C-AA30-394AAB28F55F}" presName="FiveNodes_2_text" presStyleLbl="node1" presStyleIdx="4" presStyleCnt="5">
        <dgm:presLayoutVars>
          <dgm:bulletEnabled val="1"/>
        </dgm:presLayoutVars>
      </dgm:prSet>
      <dgm:spPr/>
    </dgm:pt>
    <dgm:pt modelId="{D07F2867-840A-4C03-824B-E49599DA3358}" type="pres">
      <dgm:prSet presAssocID="{D8FC8C7C-F961-4F2C-AA30-394AAB28F55F}" presName="FiveNodes_3_text" presStyleLbl="node1" presStyleIdx="4" presStyleCnt="5">
        <dgm:presLayoutVars>
          <dgm:bulletEnabled val="1"/>
        </dgm:presLayoutVars>
      </dgm:prSet>
      <dgm:spPr/>
    </dgm:pt>
    <dgm:pt modelId="{737F8E2A-93C6-4F3F-AC21-4C5FF7165338}" type="pres">
      <dgm:prSet presAssocID="{D8FC8C7C-F961-4F2C-AA30-394AAB28F55F}" presName="FiveNodes_4_text" presStyleLbl="node1" presStyleIdx="4" presStyleCnt="5">
        <dgm:presLayoutVars>
          <dgm:bulletEnabled val="1"/>
        </dgm:presLayoutVars>
      </dgm:prSet>
      <dgm:spPr/>
    </dgm:pt>
    <dgm:pt modelId="{32854584-E52C-461C-A1BC-7BF4C8571213}" type="pres">
      <dgm:prSet presAssocID="{D8FC8C7C-F961-4F2C-AA30-394AAB28F55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1467E03-1CE5-454F-83C2-E9565E428F1E}" type="presOf" srcId="{2908C9FC-62A4-4C70-850E-93546A7ECFAC}" destId="{850083EC-CF93-4C05-A6EA-1F8BD3DCFC79}" srcOrd="1" destOrd="0" presId="urn:microsoft.com/office/officeart/2005/8/layout/vProcess5"/>
    <dgm:cxn modelId="{02476505-CE68-4836-AB51-E4F030574AB1}" type="presOf" srcId="{F3B82DAF-5059-4512-B4CE-95F423C82F55}" destId="{05520147-45AE-46A1-86A3-2E9E35088884}" srcOrd="0" destOrd="0" presId="urn:microsoft.com/office/officeart/2005/8/layout/vProcess5"/>
    <dgm:cxn modelId="{E8C59408-6BF6-4CEB-90EB-2614527F4041}" type="presOf" srcId="{3F87EA85-9D20-44F8-BC6F-2FD032F4EEBE}" destId="{ED79C683-4F8E-4568-9F1E-A086333F4999}" srcOrd="0" destOrd="0" presId="urn:microsoft.com/office/officeart/2005/8/layout/vProcess5"/>
    <dgm:cxn modelId="{D09A4D12-7506-43D7-81AC-B2C1255E7F3B}" srcId="{D8FC8C7C-F961-4F2C-AA30-394AAB28F55F}" destId="{2908C9FC-62A4-4C70-850E-93546A7ECFAC}" srcOrd="0" destOrd="0" parTransId="{91F5057B-5C14-4D7A-9F89-0AE6E9E7CDBA}" sibTransId="{1488E006-5038-4BA8-A4C7-A19EB59F5D46}"/>
    <dgm:cxn modelId="{49D28825-D292-4297-B209-52F06E3073F4}" type="presOf" srcId="{D8FC8C7C-F961-4F2C-AA30-394AAB28F55F}" destId="{9650F1B8-8D83-408A-BEAB-7EEA6AAF245B}" srcOrd="0" destOrd="0" presId="urn:microsoft.com/office/officeart/2005/8/layout/vProcess5"/>
    <dgm:cxn modelId="{80B2976E-37F3-4305-A274-255648B61F03}" type="presOf" srcId="{A735272D-8E5E-444A-AB64-33B37584D542}" destId="{D07F2867-840A-4C03-824B-E49599DA3358}" srcOrd="1" destOrd="0" presId="urn:microsoft.com/office/officeart/2005/8/layout/vProcess5"/>
    <dgm:cxn modelId="{59DA9E6E-E7FD-4002-B720-5CBECABF27B4}" type="presOf" srcId="{7DFB36A1-9A2C-4823-9433-EA86309D4C2A}" destId="{737F8E2A-93C6-4F3F-AC21-4C5FF7165338}" srcOrd="1" destOrd="0" presId="urn:microsoft.com/office/officeart/2005/8/layout/vProcess5"/>
    <dgm:cxn modelId="{F6807B77-B5F7-40AA-96C8-45D590638DFC}" type="presOf" srcId="{1488E006-5038-4BA8-A4C7-A19EB59F5D46}" destId="{A2B81897-F59D-43FA-98B2-57159BABEE41}" srcOrd="0" destOrd="0" presId="urn:microsoft.com/office/officeart/2005/8/layout/vProcess5"/>
    <dgm:cxn modelId="{1B44E77B-9775-47CC-98A0-AB749CD41145}" srcId="{D8FC8C7C-F961-4F2C-AA30-394AAB28F55F}" destId="{F3B82DAF-5059-4512-B4CE-95F423C82F55}" srcOrd="1" destOrd="0" parTransId="{ED8EE79F-F505-4DC0-8509-C51C67733CE7}" sibTransId="{0B934DE5-B5E8-4C70-8CA8-5849C2389C6F}"/>
    <dgm:cxn modelId="{8111BD80-C804-44B5-888A-16CBFDE4C118}" type="presOf" srcId="{A735272D-8E5E-444A-AB64-33B37584D542}" destId="{DC26E82D-D348-4C38-A6C6-949B599BFBB7}" srcOrd="0" destOrd="0" presId="urn:microsoft.com/office/officeart/2005/8/layout/vProcess5"/>
    <dgm:cxn modelId="{A6AFA18E-323C-4478-ADB8-202FF5F769F9}" srcId="{D8FC8C7C-F961-4F2C-AA30-394AAB28F55F}" destId="{3F87EA85-9D20-44F8-BC6F-2FD032F4EEBE}" srcOrd="4" destOrd="0" parTransId="{F13E6D94-E22F-43BC-999D-ED088915A1DB}" sibTransId="{95B5EEC1-71BB-4928-8C80-A6BC56F3FCE3}"/>
    <dgm:cxn modelId="{5E53A990-92F7-45D2-A873-DD252FAB4A66}" type="presOf" srcId="{F3B82DAF-5059-4512-B4CE-95F423C82F55}" destId="{E11B6A06-2958-44D1-B742-051861DE0F2C}" srcOrd="1" destOrd="0" presId="urn:microsoft.com/office/officeart/2005/8/layout/vProcess5"/>
    <dgm:cxn modelId="{076A5D95-2696-4EDB-9FA0-82214A051C00}" type="presOf" srcId="{52976F4B-1776-4AD8-9D88-1801A0347CFF}" destId="{8555145E-29E1-41C2-A363-288D12F03528}" srcOrd="0" destOrd="0" presId="urn:microsoft.com/office/officeart/2005/8/layout/vProcess5"/>
    <dgm:cxn modelId="{E5A2CBAD-3D31-4107-BCA4-FFB6AD63E7CB}" type="presOf" srcId="{0B934DE5-B5E8-4C70-8CA8-5849C2389C6F}" destId="{F885F291-495C-4234-A8AE-873AC66770F3}" srcOrd="0" destOrd="0" presId="urn:microsoft.com/office/officeart/2005/8/layout/vProcess5"/>
    <dgm:cxn modelId="{505784B3-66D0-4AFF-BFC3-CF9223BD0462}" type="presOf" srcId="{2908C9FC-62A4-4C70-850E-93546A7ECFAC}" destId="{B6837EF9-8EFB-4F49-96FE-4F95D6B49B6C}" srcOrd="0" destOrd="0" presId="urn:microsoft.com/office/officeart/2005/8/layout/vProcess5"/>
    <dgm:cxn modelId="{FB8C97B7-7A14-4F8E-B352-A29DA7B4F7AE}" srcId="{D8FC8C7C-F961-4F2C-AA30-394AAB28F55F}" destId="{7DFB36A1-9A2C-4823-9433-EA86309D4C2A}" srcOrd="3" destOrd="0" parTransId="{67853F92-1BC9-41DE-B026-4B7A6B1E70DC}" sibTransId="{52976F4B-1776-4AD8-9D88-1801A0347CFF}"/>
    <dgm:cxn modelId="{45F8E4BF-E804-4017-9DC4-7C922DEF912F}" type="presOf" srcId="{3F87EA85-9D20-44F8-BC6F-2FD032F4EEBE}" destId="{32854584-E52C-461C-A1BC-7BF4C8571213}" srcOrd="1" destOrd="0" presId="urn:microsoft.com/office/officeart/2005/8/layout/vProcess5"/>
    <dgm:cxn modelId="{A1BA60E0-7F4A-42D1-96AC-F2491353F941}" type="presOf" srcId="{7DFB36A1-9A2C-4823-9433-EA86309D4C2A}" destId="{46B86F25-EDA7-4563-AAEA-D2F79A8D7FA6}" srcOrd="0" destOrd="0" presId="urn:microsoft.com/office/officeart/2005/8/layout/vProcess5"/>
    <dgm:cxn modelId="{BB07AFEE-206E-4161-B75B-44B7AD223AAC}" srcId="{D8FC8C7C-F961-4F2C-AA30-394AAB28F55F}" destId="{A735272D-8E5E-444A-AB64-33B37584D542}" srcOrd="2" destOrd="0" parTransId="{9FA357D0-F0BA-436A-9E6B-F1AFFF8D4CAA}" sibTransId="{CF47D444-92B0-4291-9172-707DDFA0E429}"/>
    <dgm:cxn modelId="{F64A50FB-EEC8-4D7E-94DE-F9FABD0A2969}" type="presOf" srcId="{CF47D444-92B0-4291-9172-707DDFA0E429}" destId="{5B91B02C-A853-46F6-8721-520B9E49775E}" srcOrd="0" destOrd="0" presId="urn:microsoft.com/office/officeart/2005/8/layout/vProcess5"/>
    <dgm:cxn modelId="{6B0E9370-FE53-45B9-AB6C-AB32AA53B0A8}" type="presParOf" srcId="{9650F1B8-8D83-408A-BEAB-7EEA6AAF245B}" destId="{F771896D-E718-49CB-B124-534E15485166}" srcOrd="0" destOrd="0" presId="urn:microsoft.com/office/officeart/2005/8/layout/vProcess5"/>
    <dgm:cxn modelId="{211A62FE-EFBA-4605-8D0C-D1599C64C7EE}" type="presParOf" srcId="{9650F1B8-8D83-408A-BEAB-7EEA6AAF245B}" destId="{B6837EF9-8EFB-4F49-96FE-4F95D6B49B6C}" srcOrd="1" destOrd="0" presId="urn:microsoft.com/office/officeart/2005/8/layout/vProcess5"/>
    <dgm:cxn modelId="{225684F2-69D4-4C03-B72C-BEBB39A94F06}" type="presParOf" srcId="{9650F1B8-8D83-408A-BEAB-7EEA6AAF245B}" destId="{05520147-45AE-46A1-86A3-2E9E35088884}" srcOrd="2" destOrd="0" presId="urn:microsoft.com/office/officeart/2005/8/layout/vProcess5"/>
    <dgm:cxn modelId="{6E525E99-0130-4580-A5B7-CD11327905E8}" type="presParOf" srcId="{9650F1B8-8D83-408A-BEAB-7EEA6AAF245B}" destId="{DC26E82D-D348-4C38-A6C6-949B599BFBB7}" srcOrd="3" destOrd="0" presId="urn:microsoft.com/office/officeart/2005/8/layout/vProcess5"/>
    <dgm:cxn modelId="{0BFEDE6C-368A-4CB3-9841-75863A912190}" type="presParOf" srcId="{9650F1B8-8D83-408A-BEAB-7EEA6AAF245B}" destId="{46B86F25-EDA7-4563-AAEA-D2F79A8D7FA6}" srcOrd="4" destOrd="0" presId="urn:microsoft.com/office/officeart/2005/8/layout/vProcess5"/>
    <dgm:cxn modelId="{510A20C1-C75F-4C20-93B2-C5F5CDECF79B}" type="presParOf" srcId="{9650F1B8-8D83-408A-BEAB-7EEA6AAF245B}" destId="{ED79C683-4F8E-4568-9F1E-A086333F4999}" srcOrd="5" destOrd="0" presId="urn:microsoft.com/office/officeart/2005/8/layout/vProcess5"/>
    <dgm:cxn modelId="{D52A940F-1824-40A5-8229-984AD1B1E999}" type="presParOf" srcId="{9650F1B8-8D83-408A-BEAB-7EEA6AAF245B}" destId="{A2B81897-F59D-43FA-98B2-57159BABEE41}" srcOrd="6" destOrd="0" presId="urn:microsoft.com/office/officeart/2005/8/layout/vProcess5"/>
    <dgm:cxn modelId="{92B000EF-7800-44C8-B056-EE296CE9C522}" type="presParOf" srcId="{9650F1B8-8D83-408A-BEAB-7EEA6AAF245B}" destId="{F885F291-495C-4234-A8AE-873AC66770F3}" srcOrd="7" destOrd="0" presId="urn:microsoft.com/office/officeart/2005/8/layout/vProcess5"/>
    <dgm:cxn modelId="{432EE95C-4BA8-4D17-8271-275AE830D6A1}" type="presParOf" srcId="{9650F1B8-8D83-408A-BEAB-7EEA6AAF245B}" destId="{5B91B02C-A853-46F6-8721-520B9E49775E}" srcOrd="8" destOrd="0" presId="urn:microsoft.com/office/officeart/2005/8/layout/vProcess5"/>
    <dgm:cxn modelId="{870CFD48-02EB-428C-A2E1-D8325A7262AF}" type="presParOf" srcId="{9650F1B8-8D83-408A-BEAB-7EEA6AAF245B}" destId="{8555145E-29E1-41C2-A363-288D12F03528}" srcOrd="9" destOrd="0" presId="urn:microsoft.com/office/officeart/2005/8/layout/vProcess5"/>
    <dgm:cxn modelId="{048E02A9-A229-48E2-8324-FE47B8576662}" type="presParOf" srcId="{9650F1B8-8D83-408A-BEAB-7EEA6AAF245B}" destId="{850083EC-CF93-4C05-A6EA-1F8BD3DCFC79}" srcOrd="10" destOrd="0" presId="urn:microsoft.com/office/officeart/2005/8/layout/vProcess5"/>
    <dgm:cxn modelId="{80E48531-AB9F-4842-AB76-5B16256C9D88}" type="presParOf" srcId="{9650F1B8-8D83-408A-BEAB-7EEA6AAF245B}" destId="{E11B6A06-2958-44D1-B742-051861DE0F2C}" srcOrd="11" destOrd="0" presId="urn:microsoft.com/office/officeart/2005/8/layout/vProcess5"/>
    <dgm:cxn modelId="{3BB7A751-5323-497D-AF35-0AC0A95D31B7}" type="presParOf" srcId="{9650F1B8-8D83-408A-BEAB-7EEA6AAF245B}" destId="{D07F2867-840A-4C03-824B-E49599DA3358}" srcOrd="12" destOrd="0" presId="urn:microsoft.com/office/officeart/2005/8/layout/vProcess5"/>
    <dgm:cxn modelId="{774FBA52-C2F2-4144-BFDA-024A98E72CB0}" type="presParOf" srcId="{9650F1B8-8D83-408A-BEAB-7EEA6AAF245B}" destId="{737F8E2A-93C6-4F3F-AC21-4C5FF7165338}" srcOrd="13" destOrd="0" presId="urn:microsoft.com/office/officeart/2005/8/layout/vProcess5"/>
    <dgm:cxn modelId="{00C84AAA-E10F-4936-95B7-03DF5D31F584}" type="presParOf" srcId="{9650F1B8-8D83-408A-BEAB-7EEA6AAF245B}" destId="{32854584-E52C-461C-A1BC-7BF4C857121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E18D39-7D92-4168-8239-E0D0E33EE446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531B1B5-10F2-42B7-B5F7-BAFE5F96949E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 dirty="0"/>
            <a:t>Password management</a:t>
          </a:r>
          <a:endParaRPr lang="en-US" dirty="0"/>
        </a:p>
      </dgm:t>
    </dgm:pt>
    <dgm:pt modelId="{3FFEA09C-7703-43D8-B99D-5DF4B4CEE1F9}" type="parTrans" cxnId="{A6127A46-CAD1-41A4-AE26-2B2321BB27B8}">
      <dgm:prSet/>
      <dgm:spPr/>
      <dgm:t>
        <a:bodyPr/>
        <a:lstStyle/>
        <a:p>
          <a:endParaRPr lang="en-US"/>
        </a:p>
      </dgm:t>
    </dgm:pt>
    <dgm:pt modelId="{A9CCC094-938A-4E68-813B-7CB4DC867E33}" type="sibTrans" cxnId="{A6127A46-CAD1-41A4-AE26-2B2321BB27B8}">
      <dgm:prSet/>
      <dgm:spPr/>
      <dgm:t>
        <a:bodyPr/>
        <a:lstStyle/>
        <a:p>
          <a:endParaRPr lang="en-US"/>
        </a:p>
      </dgm:t>
    </dgm:pt>
    <dgm:pt modelId="{8949810D-29B5-4FBC-8EA7-614F7A0D0479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FC8E2802-6927-4F7C-9371-FA6054FDF5F5}" type="parTrans" cxnId="{6324B78A-AE1D-4FA5-A707-922B2B424DBE}">
      <dgm:prSet/>
      <dgm:spPr/>
      <dgm:t>
        <a:bodyPr/>
        <a:lstStyle/>
        <a:p>
          <a:endParaRPr lang="en-US"/>
        </a:p>
      </dgm:t>
    </dgm:pt>
    <dgm:pt modelId="{1FD7D9E4-E044-491C-81D7-AECA6BC80318}" type="sibTrans" cxnId="{6324B78A-AE1D-4FA5-A707-922B2B424DBE}">
      <dgm:prSet/>
      <dgm:spPr/>
      <dgm:t>
        <a:bodyPr/>
        <a:lstStyle/>
        <a:p>
          <a:endParaRPr lang="en-US"/>
        </a:p>
      </dgm:t>
    </dgm:pt>
    <dgm:pt modelId="{491750CA-8AF2-4BFA-82FA-E963B06D15F4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Data protection</a:t>
          </a:r>
          <a:endParaRPr lang="en-US"/>
        </a:p>
      </dgm:t>
    </dgm:pt>
    <dgm:pt modelId="{4A1B1E9B-37AB-48F8-AB08-94CDD49D5413}" type="parTrans" cxnId="{48FF3EA7-5E4A-4435-BD3B-5050F7E79517}">
      <dgm:prSet/>
      <dgm:spPr/>
      <dgm:t>
        <a:bodyPr/>
        <a:lstStyle/>
        <a:p>
          <a:endParaRPr lang="en-US"/>
        </a:p>
      </dgm:t>
    </dgm:pt>
    <dgm:pt modelId="{78B486E4-5E35-45B9-915D-370F323D9088}" type="sibTrans" cxnId="{48FF3EA7-5E4A-4435-BD3B-5050F7E79517}">
      <dgm:prSet/>
      <dgm:spPr/>
      <dgm:t>
        <a:bodyPr/>
        <a:lstStyle/>
        <a:p>
          <a:endParaRPr lang="en-US"/>
        </a:p>
      </dgm:t>
    </dgm:pt>
    <dgm:pt modelId="{8A189499-09E3-4BA1-998C-831BCE1515E4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Privacy incident report</a:t>
          </a:r>
          <a:endParaRPr lang="en-US"/>
        </a:p>
      </dgm:t>
    </dgm:pt>
    <dgm:pt modelId="{289D7A0A-E003-4349-BA12-2214CDE69206}" type="parTrans" cxnId="{87569859-627C-4D1B-8FA7-A90307F888D9}">
      <dgm:prSet/>
      <dgm:spPr/>
      <dgm:t>
        <a:bodyPr/>
        <a:lstStyle/>
        <a:p>
          <a:endParaRPr lang="en-US"/>
        </a:p>
      </dgm:t>
    </dgm:pt>
    <dgm:pt modelId="{45882D89-7A33-4B01-8D7D-0A3015C1A153}" type="sibTrans" cxnId="{87569859-627C-4D1B-8FA7-A90307F888D9}">
      <dgm:prSet/>
      <dgm:spPr/>
      <dgm:t>
        <a:bodyPr/>
        <a:lstStyle/>
        <a:p>
          <a:endParaRPr lang="en-US"/>
        </a:p>
      </dgm:t>
    </dgm:pt>
    <dgm:pt modelId="{AC505C24-8FDE-4D40-BF02-16F9058EFF4F}" type="pres">
      <dgm:prSet presAssocID="{FEE18D39-7D92-4168-8239-E0D0E33EE44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8D2EC9-47DD-4440-9616-1E7D41226CA9}" type="pres">
      <dgm:prSet presAssocID="{9531B1B5-10F2-42B7-B5F7-BAFE5F96949E}" presName="hierRoot1" presStyleCnt="0"/>
      <dgm:spPr/>
    </dgm:pt>
    <dgm:pt modelId="{256E64F9-6F82-4568-B64D-03A123FDEE7E}" type="pres">
      <dgm:prSet presAssocID="{9531B1B5-10F2-42B7-B5F7-BAFE5F96949E}" presName="composite" presStyleCnt="0"/>
      <dgm:spPr/>
    </dgm:pt>
    <dgm:pt modelId="{1CA8BE74-4118-4B85-96C8-37BB8B4AF52D}" type="pres">
      <dgm:prSet presAssocID="{9531B1B5-10F2-42B7-B5F7-BAFE5F96949E}" presName="background" presStyleLbl="node0" presStyleIdx="0" presStyleCnt="4"/>
      <dgm:spPr/>
    </dgm:pt>
    <dgm:pt modelId="{D1147986-F864-4082-B42C-38EA0C7C7C17}" type="pres">
      <dgm:prSet presAssocID="{9531B1B5-10F2-42B7-B5F7-BAFE5F96949E}" presName="text" presStyleLbl="fgAcc0" presStyleIdx="0" presStyleCnt="4">
        <dgm:presLayoutVars>
          <dgm:chPref val="3"/>
        </dgm:presLayoutVars>
      </dgm:prSet>
      <dgm:spPr/>
    </dgm:pt>
    <dgm:pt modelId="{45B2C871-8E55-47B7-97B9-AEE6C89C67B4}" type="pres">
      <dgm:prSet presAssocID="{9531B1B5-10F2-42B7-B5F7-BAFE5F96949E}" presName="hierChild2" presStyleCnt="0"/>
      <dgm:spPr/>
    </dgm:pt>
    <dgm:pt modelId="{3B9444F8-2C1F-4086-89D6-315F1FBCF23C}" type="pres">
      <dgm:prSet presAssocID="{8949810D-29B5-4FBC-8EA7-614F7A0D0479}" presName="hierRoot1" presStyleCnt="0"/>
      <dgm:spPr/>
    </dgm:pt>
    <dgm:pt modelId="{2E2B07C6-873C-4FE5-82F6-D2F75D6BFA85}" type="pres">
      <dgm:prSet presAssocID="{8949810D-29B5-4FBC-8EA7-614F7A0D0479}" presName="composite" presStyleCnt="0"/>
      <dgm:spPr/>
    </dgm:pt>
    <dgm:pt modelId="{2DE23BD7-D619-4EA2-847B-D9A8DDAD9910}" type="pres">
      <dgm:prSet presAssocID="{8949810D-29B5-4FBC-8EA7-614F7A0D0479}" presName="background" presStyleLbl="node0" presStyleIdx="1" presStyleCnt="4"/>
      <dgm:spPr/>
    </dgm:pt>
    <dgm:pt modelId="{6E694D47-F5BB-4283-940A-E5688596687B}" type="pres">
      <dgm:prSet presAssocID="{8949810D-29B5-4FBC-8EA7-614F7A0D0479}" presName="text" presStyleLbl="fgAcc0" presStyleIdx="1" presStyleCnt="4">
        <dgm:presLayoutVars>
          <dgm:chPref val="3"/>
        </dgm:presLayoutVars>
      </dgm:prSet>
      <dgm:spPr/>
    </dgm:pt>
    <dgm:pt modelId="{28CC2BA4-9D80-406B-B019-375C4176A40A}" type="pres">
      <dgm:prSet presAssocID="{8949810D-29B5-4FBC-8EA7-614F7A0D0479}" presName="hierChild2" presStyleCnt="0"/>
      <dgm:spPr/>
    </dgm:pt>
    <dgm:pt modelId="{F6186789-4C24-4043-93F3-4C696AD1262F}" type="pres">
      <dgm:prSet presAssocID="{491750CA-8AF2-4BFA-82FA-E963B06D15F4}" presName="hierRoot1" presStyleCnt="0"/>
      <dgm:spPr/>
    </dgm:pt>
    <dgm:pt modelId="{94709013-6379-4022-827C-72FC9E9BC324}" type="pres">
      <dgm:prSet presAssocID="{491750CA-8AF2-4BFA-82FA-E963B06D15F4}" presName="composite" presStyleCnt="0"/>
      <dgm:spPr/>
    </dgm:pt>
    <dgm:pt modelId="{5858FC38-2CA3-4FB8-B173-2A5B963F5464}" type="pres">
      <dgm:prSet presAssocID="{491750CA-8AF2-4BFA-82FA-E963B06D15F4}" presName="background" presStyleLbl="node0" presStyleIdx="2" presStyleCnt="4"/>
      <dgm:spPr/>
    </dgm:pt>
    <dgm:pt modelId="{384F6510-066E-46B9-B475-E20D72EF7614}" type="pres">
      <dgm:prSet presAssocID="{491750CA-8AF2-4BFA-82FA-E963B06D15F4}" presName="text" presStyleLbl="fgAcc0" presStyleIdx="2" presStyleCnt="4">
        <dgm:presLayoutVars>
          <dgm:chPref val="3"/>
        </dgm:presLayoutVars>
      </dgm:prSet>
      <dgm:spPr/>
    </dgm:pt>
    <dgm:pt modelId="{13673E1F-C7B7-4FAC-8C3D-714AA2F1C115}" type="pres">
      <dgm:prSet presAssocID="{491750CA-8AF2-4BFA-82FA-E963B06D15F4}" presName="hierChild2" presStyleCnt="0"/>
      <dgm:spPr/>
    </dgm:pt>
    <dgm:pt modelId="{20B3C21A-86A4-4704-A9BD-972F91CE965C}" type="pres">
      <dgm:prSet presAssocID="{8A189499-09E3-4BA1-998C-831BCE1515E4}" presName="hierRoot1" presStyleCnt="0"/>
      <dgm:spPr/>
    </dgm:pt>
    <dgm:pt modelId="{43B3252D-E4EF-4CFE-83CE-5D6957EA2923}" type="pres">
      <dgm:prSet presAssocID="{8A189499-09E3-4BA1-998C-831BCE1515E4}" presName="composite" presStyleCnt="0"/>
      <dgm:spPr/>
    </dgm:pt>
    <dgm:pt modelId="{A9EEF0DC-4839-4962-835F-2B6EFB9B6CC1}" type="pres">
      <dgm:prSet presAssocID="{8A189499-09E3-4BA1-998C-831BCE1515E4}" presName="background" presStyleLbl="node0" presStyleIdx="3" presStyleCnt="4"/>
      <dgm:spPr/>
    </dgm:pt>
    <dgm:pt modelId="{A34705C7-00E8-40CE-AB37-4AAB1409EFFA}" type="pres">
      <dgm:prSet presAssocID="{8A189499-09E3-4BA1-998C-831BCE1515E4}" presName="text" presStyleLbl="fgAcc0" presStyleIdx="3" presStyleCnt="4">
        <dgm:presLayoutVars>
          <dgm:chPref val="3"/>
        </dgm:presLayoutVars>
      </dgm:prSet>
      <dgm:spPr/>
    </dgm:pt>
    <dgm:pt modelId="{9F837328-BB38-4A1F-BB67-5DCA415B92CD}" type="pres">
      <dgm:prSet presAssocID="{8A189499-09E3-4BA1-998C-831BCE1515E4}" presName="hierChild2" presStyleCnt="0"/>
      <dgm:spPr/>
    </dgm:pt>
  </dgm:ptLst>
  <dgm:cxnLst>
    <dgm:cxn modelId="{B8E49600-A32C-4F62-BFED-C85B257772B6}" type="presOf" srcId="{FEE18D39-7D92-4168-8239-E0D0E33EE446}" destId="{AC505C24-8FDE-4D40-BF02-16F9058EFF4F}" srcOrd="0" destOrd="0" presId="urn:microsoft.com/office/officeart/2005/8/layout/hierarchy1"/>
    <dgm:cxn modelId="{6E87042D-AF4E-4D32-839F-C6BCE3334288}" type="presOf" srcId="{8949810D-29B5-4FBC-8EA7-614F7A0D0479}" destId="{6E694D47-F5BB-4283-940A-E5688596687B}" srcOrd="0" destOrd="0" presId="urn:microsoft.com/office/officeart/2005/8/layout/hierarchy1"/>
    <dgm:cxn modelId="{A6127A46-CAD1-41A4-AE26-2B2321BB27B8}" srcId="{FEE18D39-7D92-4168-8239-E0D0E33EE446}" destId="{9531B1B5-10F2-42B7-B5F7-BAFE5F96949E}" srcOrd="0" destOrd="0" parTransId="{3FFEA09C-7703-43D8-B99D-5DF4B4CEE1F9}" sibTransId="{A9CCC094-938A-4E68-813B-7CB4DC867E33}"/>
    <dgm:cxn modelId="{380DC046-570C-4B4E-A97F-3F254C262FCA}" type="presOf" srcId="{8A189499-09E3-4BA1-998C-831BCE1515E4}" destId="{A34705C7-00E8-40CE-AB37-4AAB1409EFFA}" srcOrd="0" destOrd="0" presId="urn:microsoft.com/office/officeart/2005/8/layout/hierarchy1"/>
    <dgm:cxn modelId="{D6EF554C-DBF9-4632-A901-A526FE8753AD}" type="presOf" srcId="{9531B1B5-10F2-42B7-B5F7-BAFE5F96949E}" destId="{D1147986-F864-4082-B42C-38EA0C7C7C17}" srcOrd="0" destOrd="0" presId="urn:microsoft.com/office/officeart/2005/8/layout/hierarchy1"/>
    <dgm:cxn modelId="{87569859-627C-4D1B-8FA7-A90307F888D9}" srcId="{FEE18D39-7D92-4168-8239-E0D0E33EE446}" destId="{8A189499-09E3-4BA1-998C-831BCE1515E4}" srcOrd="3" destOrd="0" parTransId="{289D7A0A-E003-4349-BA12-2214CDE69206}" sibTransId="{45882D89-7A33-4B01-8D7D-0A3015C1A153}"/>
    <dgm:cxn modelId="{6324B78A-AE1D-4FA5-A707-922B2B424DBE}" srcId="{FEE18D39-7D92-4168-8239-E0D0E33EE446}" destId="{8949810D-29B5-4FBC-8EA7-614F7A0D0479}" srcOrd="1" destOrd="0" parTransId="{FC8E2802-6927-4F7C-9371-FA6054FDF5F5}" sibTransId="{1FD7D9E4-E044-491C-81D7-AECA6BC80318}"/>
    <dgm:cxn modelId="{48FF3EA7-5E4A-4435-BD3B-5050F7E79517}" srcId="{FEE18D39-7D92-4168-8239-E0D0E33EE446}" destId="{491750CA-8AF2-4BFA-82FA-E963B06D15F4}" srcOrd="2" destOrd="0" parTransId="{4A1B1E9B-37AB-48F8-AB08-94CDD49D5413}" sibTransId="{78B486E4-5E35-45B9-915D-370F323D9088}"/>
    <dgm:cxn modelId="{27F5D0F4-E3F7-4148-B89F-2A44F5B59A01}" type="presOf" srcId="{491750CA-8AF2-4BFA-82FA-E963B06D15F4}" destId="{384F6510-066E-46B9-B475-E20D72EF7614}" srcOrd="0" destOrd="0" presId="urn:microsoft.com/office/officeart/2005/8/layout/hierarchy1"/>
    <dgm:cxn modelId="{59F084D3-8890-4B98-BBCC-DC52E64DC485}" type="presParOf" srcId="{AC505C24-8FDE-4D40-BF02-16F9058EFF4F}" destId="{718D2EC9-47DD-4440-9616-1E7D41226CA9}" srcOrd="0" destOrd="0" presId="urn:microsoft.com/office/officeart/2005/8/layout/hierarchy1"/>
    <dgm:cxn modelId="{51C86AEA-55FC-4E8D-9306-17E21AD2D691}" type="presParOf" srcId="{718D2EC9-47DD-4440-9616-1E7D41226CA9}" destId="{256E64F9-6F82-4568-B64D-03A123FDEE7E}" srcOrd="0" destOrd="0" presId="urn:microsoft.com/office/officeart/2005/8/layout/hierarchy1"/>
    <dgm:cxn modelId="{B7FBD5C9-04D0-47FF-A9DB-1E7B959A3AB7}" type="presParOf" srcId="{256E64F9-6F82-4568-B64D-03A123FDEE7E}" destId="{1CA8BE74-4118-4B85-96C8-37BB8B4AF52D}" srcOrd="0" destOrd="0" presId="urn:microsoft.com/office/officeart/2005/8/layout/hierarchy1"/>
    <dgm:cxn modelId="{D58051C3-129B-4DDE-A81F-F373D4101D38}" type="presParOf" srcId="{256E64F9-6F82-4568-B64D-03A123FDEE7E}" destId="{D1147986-F864-4082-B42C-38EA0C7C7C17}" srcOrd="1" destOrd="0" presId="urn:microsoft.com/office/officeart/2005/8/layout/hierarchy1"/>
    <dgm:cxn modelId="{1FDF11EA-3571-4482-B6E8-083A6DD0DA91}" type="presParOf" srcId="{718D2EC9-47DD-4440-9616-1E7D41226CA9}" destId="{45B2C871-8E55-47B7-97B9-AEE6C89C67B4}" srcOrd="1" destOrd="0" presId="urn:microsoft.com/office/officeart/2005/8/layout/hierarchy1"/>
    <dgm:cxn modelId="{17106A07-CC38-404C-BEC2-968CCA611397}" type="presParOf" srcId="{AC505C24-8FDE-4D40-BF02-16F9058EFF4F}" destId="{3B9444F8-2C1F-4086-89D6-315F1FBCF23C}" srcOrd="1" destOrd="0" presId="urn:microsoft.com/office/officeart/2005/8/layout/hierarchy1"/>
    <dgm:cxn modelId="{D6E4311C-29D1-4B3E-8C68-7C2C88739024}" type="presParOf" srcId="{3B9444F8-2C1F-4086-89D6-315F1FBCF23C}" destId="{2E2B07C6-873C-4FE5-82F6-D2F75D6BFA85}" srcOrd="0" destOrd="0" presId="urn:microsoft.com/office/officeart/2005/8/layout/hierarchy1"/>
    <dgm:cxn modelId="{C67E6583-D308-4B67-B960-F8C3E15E6669}" type="presParOf" srcId="{2E2B07C6-873C-4FE5-82F6-D2F75D6BFA85}" destId="{2DE23BD7-D619-4EA2-847B-D9A8DDAD9910}" srcOrd="0" destOrd="0" presId="urn:microsoft.com/office/officeart/2005/8/layout/hierarchy1"/>
    <dgm:cxn modelId="{D8A3F88E-CD47-4949-A74B-1D724E5C71C1}" type="presParOf" srcId="{2E2B07C6-873C-4FE5-82F6-D2F75D6BFA85}" destId="{6E694D47-F5BB-4283-940A-E5688596687B}" srcOrd="1" destOrd="0" presId="urn:microsoft.com/office/officeart/2005/8/layout/hierarchy1"/>
    <dgm:cxn modelId="{CCC9A902-593E-4DBF-887B-2A6E228CCE03}" type="presParOf" srcId="{3B9444F8-2C1F-4086-89D6-315F1FBCF23C}" destId="{28CC2BA4-9D80-406B-B019-375C4176A40A}" srcOrd="1" destOrd="0" presId="urn:microsoft.com/office/officeart/2005/8/layout/hierarchy1"/>
    <dgm:cxn modelId="{80030367-5365-4AE6-AA11-5414058EC01E}" type="presParOf" srcId="{AC505C24-8FDE-4D40-BF02-16F9058EFF4F}" destId="{F6186789-4C24-4043-93F3-4C696AD1262F}" srcOrd="2" destOrd="0" presId="urn:microsoft.com/office/officeart/2005/8/layout/hierarchy1"/>
    <dgm:cxn modelId="{282A179B-79D8-42C7-A2DD-3B36D26634D0}" type="presParOf" srcId="{F6186789-4C24-4043-93F3-4C696AD1262F}" destId="{94709013-6379-4022-827C-72FC9E9BC324}" srcOrd="0" destOrd="0" presId="urn:microsoft.com/office/officeart/2005/8/layout/hierarchy1"/>
    <dgm:cxn modelId="{B44A670C-4DD0-4A2E-9B08-987E44545333}" type="presParOf" srcId="{94709013-6379-4022-827C-72FC9E9BC324}" destId="{5858FC38-2CA3-4FB8-B173-2A5B963F5464}" srcOrd="0" destOrd="0" presId="urn:microsoft.com/office/officeart/2005/8/layout/hierarchy1"/>
    <dgm:cxn modelId="{5F9B9D31-07DE-4B7A-9125-E1BFD2C70E87}" type="presParOf" srcId="{94709013-6379-4022-827C-72FC9E9BC324}" destId="{384F6510-066E-46B9-B475-E20D72EF7614}" srcOrd="1" destOrd="0" presId="urn:microsoft.com/office/officeart/2005/8/layout/hierarchy1"/>
    <dgm:cxn modelId="{160AA19F-9910-427C-8FE5-DC6F3302EAB1}" type="presParOf" srcId="{F6186789-4C24-4043-93F3-4C696AD1262F}" destId="{13673E1F-C7B7-4FAC-8C3D-714AA2F1C115}" srcOrd="1" destOrd="0" presId="urn:microsoft.com/office/officeart/2005/8/layout/hierarchy1"/>
    <dgm:cxn modelId="{8EDEA0F3-4562-4BB7-AB34-ED7A146FD9EC}" type="presParOf" srcId="{AC505C24-8FDE-4D40-BF02-16F9058EFF4F}" destId="{20B3C21A-86A4-4704-A9BD-972F91CE965C}" srcOrd="3" destOrd="0" presId="urn:microsoft.com/office/officeart/2005/8/layout/hierarchy1"/>
    <dgm:cxn modelId="{DE5C5E5E-1F76-41CC-B662-D8D50CEF7480}" type="presParOf" srcId="{20B3C21A-86A4-4704-A9BD-972F91CE965C}" destId="{43B3252D-E4EF-4CFE-83CE-5D6957EA2923}" srcOrd="0" destOrd="0" presId="urn:microsoft.com/office/officeart/2005/8/layout/hierarchy1"/>
    <dgm:cxn modelId="{DA764A34-CA7A-4D5B-96F6-84064209118F}" type="presParOf" srcId="{43B3252D-E4EF-4CFE-83CE-5D6957EA2923}" destId="{A9EEF0DC-4839-4962-835F-2B6EFB9B6CC1}" srcOrd="0" destOrd="0" presId="urn:microsoft.com/office/officeart/2005/8/layout/hierarchy1"/>
    <dgm:cxn modelId="{D7A3E6D5-67DE-43C2-8D28-28BA747E1AFD}" type="presParOf" srcId="{43B3252D-E4EF-4CFE-83CE-5D6957EA2923}" destId="{A34705C7-00E8-40CE-AB37-4AAB1409EFFA}" srcOrd="1" destOrd="0" presId="urn:microsoft.com/office/officeart/2005/8/layout/hierarchy1"/>
    <dgm:cxn modelId="{36C0AB08-802F-4F8F-A242-D33B98BD40F7}" type="presParOf" srcId="{20B3C21A-86A4-4704-A9BD-972F91CE965C}" destId="{9F837328-BB38-4A1F-BB67-5DCA415B92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3735C-FFEB-479C-8017-92B96147E48F}">
      <dsp:nvSpPr>
        <dsp:cNvPr id="0" name=""/>
        <dsp:cNvSpPr/>
      </dsp:nvSpPr>
      <dsp:spPr>
        <a:xfrm>
          <a:off x="1948698" y="1085202"/>
          <a:ext cx="7834527" cy="4213141"/>
        </a:xfrm>
        <a:prstGeom prst="round2DiagRect">
          <a:avLst>
            <a:gd name="adj1" fmla="val 0"/>
            <a:gd name="adj2" fmla="val 1667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58E84-595F-4D3E-8400-E117E9A89038}">
      <dsp:nvSpPr>
        <dsp:cNvPr id="0" name=""/>
        <dsp:cNvSpPr/>
      </dsp:nvSpPr>
      <dsp:spPr>
        <a:xfrm>
          <a:off x="5865961" y="1532051"/>
          <a:ext cx="1044" cy="3319444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856D1-4BD9-4DF2-A3A1-A0596B23C5FF}">
      <dsp:nvSpPr>
        <dsp:cNvPr id="0" name=""/>
        <dsp:cNvSpPr/>
      </dsp:nvSpPr>
      <dsp:spPr>
        <a:xfrm>
          <a:off x="2209849" y="1348291"/>
          <a:ext cx="3394961" cy="357478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According to google (</a:t>
          </a:r>
          <a:r>
            <a:rPr lang="en-GB" sz="2400" kern="1200" dirty="0" err="1"/>
            <a:t>n.d</a:t>
          </a:r>
          <a:r>
            <a:rPr lang="en-GB" sz="2400" kern="1200" dirty="0"/>
            <a:t>) it can Reduce administrative tasks and stress through different features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Improve staff communication.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A powerful tool for creating professional documents that meet regulatory requirements</a:t>
          </a:r>
        </a:p>
      </dsp:txBody>
      <dsp:txXfrm>
        <a:off x="2209849" y="1348291"/>
        <a:ext cx="3394961" cy="3574786"/>
      </dsp:txXfrm>
    </dsp:sp>
    <dsp:sp modelId="{7C3EA841-31F8-46BB-8597-F238FC42DBE8}">
      <dsp:nvSpPr>
        <dsp:cNvPr id="0" name=""/>
        <dsp:cNvSpPr/>
      </dsp:nvSpPr>
      <dsp:spPr>
        <a:xfrm>
          <a:off x="6127112" y="1404380"/>
          <a:ext cx="3394961" cy="357478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Cost can be high for subscriptions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Potential for data errors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</a:t>
          </a:r>
          <a:r>
            <a:rPr lang="en-GB" sz="2400" kern="1200" dirty="0" err="1"/>
            <a:t>softwares</a:t>
          </a:r>
          <a:r>
            <a:rPr lang="en-GB" sz="2400" kern="1200" dirty="0"/>
            <a:t> design can be complex and overwhelming for some staff</a:t>
          </a:r>
        </a:p>
      </dsp:txBody>
      <dsp:txXfrm>
        <a:off x="6127112" y="1404380"/>
        <a:ext cx="3394961" cy="3574786"/>
      </dsp:txXfrm>
    </dsp:sp>
    <dsp:sp modelId="{18AE482B-3832-4095-9F97-C0BAD008B5A7}">
      <dsp:nvSpPr>
        <dsp:cNvPr id="0" name=""/>
        <dsp:cNvSpPr/>
      </dsp:nvSpPr>
      <dsp:spPr>
        <a:xfrm rot="16200000">
          <a:off x="-1002255" y="1645199"/>
          <a:ext cx="4596153" cy="1305754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pros</a:t>
          </a:r>
        </a:p>
      </dsp:txBody>
      <dsp:txXfrm>
        <a:off x="-804911" y="2170092"/>
        <a:ext cx="4201464" cy="650658"/>
      </dsp:txXfrm>
    </dsp:sp>
    <dsp:sp modelId="{D100BFFF-8E56-4B2C-B440-F752000FD60B}">
      <dsp:nvSpPr>
        <dsp:cNvPr id="0" name=""/>
        <dsp:cNvSpPr/>
      </dsp:nvSpPr>
      <dsp:spPr>
        <a:xfrm rot="5400000">
          <a:off x="8138025" y="3432592"/>
          <a:ext cx="4596153" cy="1305754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cons</a:t>
          </a:r>
        </a:p>
      </dsp:txBody>
      <dsp:txXfrm>
        <a:off x="8335370" y="3562796"/>
        <a:ext cx="4201464" cy="6506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37EF9-8EFB-4F49-96FE-4F95D6B49B6C}">
      <dsp:nvSpPr>
        <dsp:cNvPr id="0" name=""/>
        <dsp:cNvSpPr/>
      </dsp:nvSpPr>
      <dsp:spPr>
        <a:xfrm>
          <a:off x="0" y="0"/>
          <a:ext cx="7901431" cy="559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Reduced productivity</a:t>
          </a:r>
          <a:endParaRPr lang="en-US" sz="2500" kern="1200"/>
        </a:p>
      </dsp:txBody>
      <dsp:txXfrm>
        <a:off x="16384" y="16384"/>
        <a:ext cx="7232352" cy="526626"/>
      </dsp:txXfrm>
    </dsp:sp>
    <dsp:sp modelId="{05520147-45AE-46A1-86A3-2E9E35088884}">
      <dsp:nvSpPr>
        <dsp:cNvPr id="0" name=""/>
        <dsp:cNvSpPr/>
      </dsp:nvSpPr>
      <dsp:spPr>
        <a:xfrm>
          <a:off x="590042" y="637088"/>
          <a:ext cx="7901431" cy="559394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Poorly structured documents</a:t>
          </a:r>
          <a:endParaRPr lang="en-US" sz="2500" kern="1200"/>
        </a:p>
      </dsp:txBody>
      <dsp:txXfrm>
        <a:off x="606426" y="653472"/>
        <a:ext cx="6915015" cy="526626"/>
      </dsp:txXfrm>
    </dsp:sp>
    <dsp:sp modelId="{DC26E82D-D348-4C38-A6C6-949B599BFBB7}">
      <dsp:nvSpPr>
        <dsp:cNvPr id="0" name=""/>
        <dsp:cNvSpPr/>
      </dsp:nvSpPr>
      <dsp:spPr>
        <a:xfrm>
          <a:off x="1180084" y="1274176"/>
          <a:ext cx="7901431" cy="5593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Limited career growth</a:t>
          </a:r>
          <a:endParaRPr lang="en-US" sz="2500" kern="1200"/>
        </a:p>
      </dsp:txBody>
      <dsp:txXfrm>
        <a:off x="1196468" y="1290560"/>
        <a:ext cx="6915015" cy="526626"/>
      </dsp:txXfrm>
    </dsp:sp>
    <dsp:sp modelId="{46B86F25-EDA7-4563-AAEA-D2F79A8D7FA6}">
      <dsp:nvSpPr>
        <dsp:cNvPr id="0" name=""/>
        <dsp:cNvSpPr/>
      </dsp:nvSpPr>
      <dsp:spPr>
        <a:xfrm>
          <a:off x="1770126" y="1911265"/>
          <a:ext cx="7901431" cy="5593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Increased errors</a:t>
          </a:r>
          <a:endParaRPr lang="en-US" sz="2500" kern="1200"/>
        </a:p>
      </dsp:txBody>
      <dsp:txXfrm>
        <a:off x="1786510" y="1927649"/>
        <a:ext cx="6915015" cy="526626"/>
      </dsp:txXfrm>
    </dsp:sp>
    <dsp:sp modelId="{ED79C683-4F8E-4568-9F1E-A086333F4999}">
      <dsp:nvSpPr>
        <dsp:cNvPr id="0" name=""/>
        <dsp:cNvSpPr/>
      </dsp:nvSpPr>
      <dsp:spPr>
        <a:xfrm>
          <a:off x="2360168" y="2548353"/>
          <a:ext cx="7901431" cy="5593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Damaged reputation and client satisfaction</a:t>
          </a:r>
          <a:endParaRPr lang="en-US" sz="2500" kern="1200"/>
        </a:p>
      </dsp:txBody>
      <dsp:txXfrm>
        <a:off x="2376552" y="2564737"/>
        <a:ext cx="6915015" cy="526626"/>
      </dsp:txXfrm>
    </dsp:sp>
    <dsp:sp modelId="{A2B81897-F59D-43FA-98B2-57159BABEE41}">
      <dsp:nvSpPr>
        <dsp:cNvPr id="0" name=""/>
        <dsp:cNvSpPr/>
      </dsp:nvSpPr>
      <dsp:spPr>
        <a:xfrm>
          <a:off x="7537825" y="408668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619636" y="408668"/>
        <a:ext cx="199984" cy="273614"/>
      </dsp:txXfrm>
    </dsp:sp>
    <dsp:sp modelId="{F885F291-495C-4234-A8AE-873AC66770F3}">
      <dsp:nvSpPr>
        <dsp:cNvPr id="0" name=""/>
        <dsp:cNvSpPr/>
      </dsp:nvSpPr>
      <dsp:spPr>
        <a:xfrm>
          <a:off x="8127867" y="1045757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209678" y="1045757"/>
        <a:ext cx="199984" cy="273614"/>
      </dsp:txXfrm>
    </dsp:sp>
    <dsp:sp modelId="{5B91B02C-A853-46F6-8721-520B9E49775E}">
      <dsp:nvSpPr>
        <dsp:cNvPr id="0" name=""/>
        <dsp:cNvSpPr/>
      </dsp:nvSpPr>
      <dsp:spPr>
        <a:xfrm>
          <a:off x="8717909" y="1673522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799720" y="1673522"/>
        <a:ext cx="199984" cy="273614"/>
      </dsp:txXfrm>
    </dsp:sp>
    <dsp:sp modelId="{8555145E-29E1-41C2-A363-288D12F03528}">
      <dsp:nvSpPr>
        <dsp:cNvPr id="0" name=""/>
        <dsp:cNvSpPr/>
      </dsp:nvSpPr>
      <dsp:spPr>
        <a:xfrm>
          <a:off x="9307951" y="2316826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389762" y="2316826"/>
        <a:ext cx="199984" cy="273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A8BE74-4118-4B85-96C8-37BB8B4AF52D}">
      <dsp:nvSpPr>
        <dsp:cNvPr id="0" name=""/>
        <dsp:cNvSpPr/>
      </dsp:nvSpPr>
      <dsp:spPr>
        <a:xfrm>
          <a:off x="3006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47986-F864-4082-B42C-38EA0C7C7C17}">
      <dsp:nvSpPr>
        <dsp:cNvPr id="0" name=""/>
        <dsp:cNvSpPr/>
      </dsp:nvSpPr>
      <dsp:spPr>
        <a:xfrm>
          <a:off x="241508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Password management</a:t>
          </a:r>
          <a:endParaRPr lang="en-US" sz="2500" kern="1200" dirty="0"/>
        </a:p>
      </dsp:txBody>
      <dsp:txXfrm>
        <a:off x="281430" y="1025564"/>
        <a:ext cx="2066674" cy="1283195"/>
      </dsp:txXfrm>
    </dsp:sp>
    <dsp:sp modelId="{2DE23BD7-D619-4EA2-847B-D9A8DDAD9910}">
      <dsp:nvSpPr>
        <dsp:cNvPr id="0" name=""/>
        <dsp:cNvSpPr/>
      </dsp:nvSpPr>
      <dsp:spPr>
        <a:xfrm>
          <a:off x="2626528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94D47-F5BB-4283-940A-E5688596687B}">
      <dsp:nvSpPr>
        <dsp:cNvPr id="0" name=""/>
        <dsp:cNvSpPr/>
      </dsp:nvSpPr>
      <dsp:spPr>
        <a:xfrm>
          <a:off x="2865030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Confidentiality</a:t>
          </a:r>
          <a:endParaRPr lang="en-US" sz="2500" kern="1200"/>
        </a:p>
      </dsp:txBody>
      <dsp:txXfrm>
        <a:off x="2904952" y="1025564"/>
        <a:ext cx="2066674" cy="1283195"/>
      </dsp:txXfrm>
    </dsp:sp>
    <dsp:sp modelId="{5858FC38-2CA3-4FB8-B173-2A5B963F5464}">
      <dsp:nvSpPr>
        <dsp:cNvPr id="0" name=""/>
        <dsp:cNvSpPr/>
      </dsp:nvSpPr>
      <dsp:spPr>
        <a:xfrm>
          <a:off x="5250051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F6510-066E-46B9-B475-E20D72EF7614}">
      <dsp:nvSpPr>
        <dsp:cNvPr id="0" name=""/>
        <dsp:cNvSpPr/>
      </dsp:nvSpPr>
      <dsp:spPr>
        <a:xfrm>
          <a:off x="5488553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Data protection</a:t>
          </a:r>
          <a:endParaRPr lang="en-US" sz="2500" kern="1200"/>
        </a:p>
      </dsp:txBody>
      <dsp:txXfrm>
        <a:off x="5528475" y="1025564"/>
        <a:ext cx="2066674" cy="1283195"/>
      </dsp:txXfrm>
    </dsp:sp>
    <dsp:sp modelId="{A9EEF0DC-4839-4962-835F-2B6EFB9B6CC1}">
      <dsp:nvSpPr>
        <dsp:cNvPr id="0" name=""/>
        <dsp:cNvSpPr/>
      </dsp:nvSpPr>
      <dsp:spPr>
        <a:xfrm>
          <a:off x="7873573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705C7-00E8-40CE-AB37-4AAB1409EFFA}">
      <dsp:nvSpPr>
        <dsp:cNvPr id="0" name=""/>
        <dsp:cNvSpPr/>
      </dsp:nvSpPr>
      <dsp:spPr>
        <a:xfrm>
          <a:off x="8112075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Privacy incident report</a:t>
          </a:r>
          <a:endParaRPr lang="en-US" sz="2500" kern="1200"/>
        </a:p>
      </dsp:txBody>
      <dsp:txXfrm>
        <a:off x="8151997" y="1025564"/>
        <a:ext cx="2066674" cy="12831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41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30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26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697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039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02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867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476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55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629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9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8E6D41A-8766-4350-8CAF-29E6A8D005C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56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ventanas-logotipo-microsoft-31029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DC6D8-777A-EBEC-BDD8-370496835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b="1" dirty="0"/>
              <a:t>Microsoft 365</a:t>
            </a:r>
          </a:p>
        </p:txBody>
      </p:sp>
      <p:pic>
        <p:nvPicPr>
          <p:cNvPr id="5" name="Content Placeholder 4" descr="A logo of a microsoft company&#10;&#10;AI-generated content may be incorrect.">
            <a:extLst>
              <a:ext uri="{FF2B5EF4-FFF2-40B4-BE49-F238E27FC236}">
                <a16:creationId xmlns:a16="http://schemas.microsoft.com/office/drawing/2014/main" id="{9BC68C55-FCF3-90F3-E02E-CD5C20C6F8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71695" y="640080"/>
            <a:ext cx="5302905" cy="52631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7BC47-4445-9F59-B233-6E482B3EC7DE}"/>
              </a:ext>
            </a:extLst>
          </p:cNvPr>
          <p:cNvSpPr txBox="1"/>
          <p:nvPr/>
        </p:nvSpPr>
        <p:spPr>
          <a:xfrm>
            <a:off x="804672" y="4799033"/>
            <a:ext cx="3044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Wadita</a:t>
            </a:r>
            <a:r>
              <a:rPr lang="en-GB" dirty="0"/>
              <a:t>, Hayley, Kelly and Libby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5DF517-8EE4-A952-8BED-EF9E8B363A51}"/>
              </a:ext>
            </a:extLst>
          </p:cNvPr>
          <p:cNvSpPr txBox="1"/>
          <p:nvPr/>
        </p:nvSpPr>
        <p:spPr>
          <a:xfrm>
            <a:off x="1434625" y="3549429"/>
            <a:ext cx="2518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3993012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9D7CB-C4F8-8A24-F61C-A2E0329B0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452C7-213A-C540-9EA6-42883E630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Good </a:t>
            </a:r>
            <a:r>
              <a:rPr lang="en-GB" sz="2000" dirty="0" err="1">
                <a:solidFill>
                  <a:srgbClr val="FFFFFF"/>
                </a:solidFill>
                <a:latin typeface="Bookman Old Style" panose="02050604050505020204" pitchFamily="18" charset="0"/>
              </a:rPr>
              <a:t>morning,today</a:t>
            </a:r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 we are here to talk about why using Microsoft 365 is a beneficial digital tool to use in the workplace</a:t>
            </a:r>
          </a:p>
          <a:p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We have chosen to use Microsoft word and Microsoft teams.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A Cup Of Sunshine Wallpaper | wallpaper">
            <a:extLst>
              <a:ext uri="{FF2B5EF4-FFF2-40B4-BE49-F238E27FC236}">
                <a16:creationId xmlns:a16="http://schemas.microsoft.com/office/drawing/2014/main" id="{85E1A9B4-B0E1-1EBD-08B7-B350D2088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9" r="14976" b="-1"/>
          <a:stretch>
            <a:fillRect/>
          </a:stretch>
        </p:blipFill>
        <p:spPr bwMode="auto">
          <a:xfrm>
            <a:off x="7208520" y="1126397"/>
            <a:ext cx="3867912" cy="4288536"/>
          </a:xfrm>
          <a:prstGeom prst="rect">
            <a:avLst/>
          </a:prstGeom>
          <a:noFill/>
          <a:ln w="317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07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3934B-D790-C07A-E5A9-F5B0D2376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How can I use Microsoft word?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2A16-0C4F-CB3C-1BD8-2ABBFD43CF5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1706062" y="2291262"/>
            <a:ext cx="8779512" cy="2879256"/>
          </a:xfrm>
        </p:spPr>
        <p:txBody>
          <a:bodyPr>
            <a:normAutofit lnSpcReduction="10000"/>
          </a:bodyPr>
          <a:lstStyle/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Workplace code of conduct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Care training certificates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Resident centred care plans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Spreadsheets for stock lists in kitchens, for </a:t>
            </a:r>
            <a:r>
              <a:rPr lang="en-GB" b="1" dirty="0" err="1">
                <a:solidFill>
                  <a:srgbClr val="404040"/>
                </a:solidFill>
              </a:rPr>
              <a:t>dometics</a:t>
            </a:r>
            <a:r>
              <a:rPr lang="en-GB" b="1" dirty="0">
                <a:solidFill>
                  <a:srgbClr val="404040"/>
                </a:solidFill>
              </a:rPr>
              <a:t> and activities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To document staff details</a:t>
            </a:r>
          </a:p>
          <a:p>
            <a:pPr indent="0">
              <a:buNone/>
            </a:pPr>
            <a:r>
              <a:rPr lang="en-GB" dirty="0">
                <a:solidFill>
                  <a:srgbClr val="404040"/>
                </a:solidFill>
              </a:rPr>
              <a:t>Uma technology(2025)how is Microsoft word used in the medical field. https://umatechnology.org/how-is-microsoft-word-used-in-the-medical-field/  </a:t>
            </a:r>
            <a:r>
              <a:rPr lang="en-GB" dirty="0" err="1">
                <a:solidFill>
                  <a:srgbClr val="404040"/>
                </a:solidFill>
              </a:rPr>
              <a:t>october</a:t>
            </a:r>
            <a:r>
              <a:rPr lang="en-GB" dirty="0">
                <a:solidFill>
                  <a:srgbClr val="404040"/>
                </a:solidFill>
              </a:rPr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337412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DF8416C-9767-A785-093B-B7A318D87F7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5648878"/>
              </p:ext>
            </p:extLst>
          </p:nvPr>
        </p:nvGraphicFramePr>
        <p:xfrm>
          <a:off x="207034" y="293298"/>
          <a:ext cx="11731924" cy="6383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8412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FF6F2-4CFB-A811-D717-D01ABF88A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How can I use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5221D-DFCD-5C09-F833-160DC8F63F9A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en-GB" sz="2000" b="1" dirty="0">
              <a:solidFill>
                <a:srgbClr val="404040"/>
              </a:solidFill>
            </a:endParaRP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Healthcare professionals can share critical real time information to help improve patient outcomes and care coordination</a:t>
            </a: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Dictate notes and streamline workflow</a:t>
            </a: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Breakdown distance barriers</a:t>
            </a:r>
          </a:p>
          <a:p>
            <a:pPr indent="0">
              <a:buNone/>
            </a:pPr>
            <a:r>
              <a:rPr lang="en-GB" b="1" dirty="0">
                <a:solidFill>
                  <a:srgbClr val="404040"/>
                </a:solidFill>
              </a:rPr>
              <a:t>Go </a:t>
            </a:r>
            <a:r>
              <a:rPr lang="en-GB" b="1" dirty="0" err="1">
                <a:solidFill>
                  <a:srgbClr val="404040"/>
                </a:solidFill>
              </a:rPr>
              <a:t>ziro</a:t>
            </a:r>
            <a:r>
              <a:rPr lang="en-GB" b="1" dirty="0">
                <a:solidFill>
                  <a:srgbClr val="404040"/>
                </a:solidFill>
              </a:rPr>
              <a:t>(2025)Microsoft teams for healthcare, https://goziro.com/microsoft-teams-for-healthcare/,october2025</a:t>
            </a:r>
            <a:endParaRPr lang="en-GB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07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4BEA1-B5D1-74A5-D27F-2408060D5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b="1" dirty="0"/>
              <a:t>The impact of limited digital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BFD091-F1D5-1960-9A5A-93478C1633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781833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156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B4B7-C514-4C13-881A-BD2178157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b="1" dirty="0"/>
              <a:t>Checklist for digital safety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953647-E43F-5099-E13C-829FEEA6F9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422479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60B76D2-4FA0-5D67-61D1-205A7B7DD4FF}"/>
              </a:ext>
            </a:extLst>
          </p:cNvPr>
          <p:cNvSpPr/>
          <p:nvPr/>
        </p:nvSpPr>
        <p:spPr>
          <a:xfrm>
            <a:off x="1311964" y="5805808"/>
            <a:ext cx="9914835" cy="95280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3C9E60-38DF-9FF7-2B78-E963B3887E4B}"/>
              </a:ext>
            </a:extLst>
          </p:cNvPr>
          <p:cNvSpPr txBox="1"/>
          <p:nvPr/>
        </p:nvSpPr>
        <p:spPr>
          <a:xfrm>
            <a:off x="1311965" y="6003235"/>
            <a:ext cx="9914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Gov.co.uk (June 2021)safer platform checklist https://www.gov.uk/guidance/safer-platform-checklist-practical-steps-to-protect-your-users-from-online-harms/2025</a:t>
            </a:r>
          </a:p>
        </p:txBody>
      </p:sp>
    </p:spTree>
    <p:extLst>
      <p:ext uri="{BB962C8B-B14F-4D97-AF65-F5344CB8AC3E}">
        <p14:creationId xmlns:p14="http://schemas.microsoft.com/office/powerpoint/2010/main" val="23822556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2816</TotalTime>
  <Words>271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Bookman Old Style</vt:lpstr>
      <vt:lpstr>Gill Sans MT</vt:lpstr>
      <vt:lpstr>Wingdings</vt:lpstr>
      <vt:lpstr>Parcel</vt:lpstr>
      <vt:lpstr>Microsoft 365</vt:lpstr>
      <vt:lpstr>introduction</vt:lpstr>
      <vt:lpstr>How can I use Microsoft word?</vt:lpstr>
      <vt:lpstr>PowerPoint Presentation</vt:lpstr>
      <vt:lpstr>How can I use Microsoft teams?</vt:lpstr>
      <vt:lpstr>The impact of limited digital skills</vt:lpstr>
      <vt:lpstr>Checklist for digital safety practice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browning</dc:creator>
  <cp:lastModifiedBy>kelly browning</cp:lastModifiedBy>
  <cp:revision>1</cp:revision>
  <dcterms:created xsi:type="dcterms:W3CDTF">2025-10-03T14:26:12Z</dcterms:created>
  <dcterms:modified xsi:type="dcterms:W3CDTF">2025-10-06T10:22:18Z</dcterms:modified>
</cp:coreProperties>
</file>