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3" r:id="rId11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189" autoAdjust="0"/>
    <p:restoredTop sz="94660"/>
  </p:normalViewPr>
  <p:slideViewPr>
    <p:cSldViewPr snapToGrid="0" snapToObjects="1">
      <p:cViewPr>
        <p:scale>
          <a:sx n="95" d="100"/>
          <a:sy n="95" d="100"/>
        </p:scale>
        <p:origin x="114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7/19/2026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presentationskills.me/advantages-and-disadvantages-of-microsoft-word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80758" y="1316540"/>
            <a:ext cx="8427307" cy="95410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F4E79"/>
                </a:solidFill>
              </a:defRPr>
            </a:pPr>
            <a:r>
              <a:rPr dirty="0"/>
              <a:t>Riverdale Nursing Home</a:t>
            </a:r>
            <a:br>
              <a:rPr dirty="0"/>
            </a:br>
            <a:r>
              <a:rPr dirty="0"/>
              <a:t>Improving Staff Communication Using Microsoft Teams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C0F81E0-C2E3-1FD8-4E13-BEB3E69315AB}"/>
              </a:ext>
            </a:extLst>
          </p:cNvPr>
          <p:cNvSpPr txBox="1"/>
          <p:nvPr/>
        </p:nvSpPr>
        <p:spPr>
          <a:xfrm>
            <a:off x="4781391" y="2903323"/>
            <a:ext cx="262604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F4E79"/>
                </a:solidFill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Team Members:</a:t>
            </a:r>
            <a:endParaRPr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5B90F6A-AD23-81F1-9BDE-F8CB34346F81}"/>
              </a:ext>
            </a:extLst>
          </p:cNvPr>
          <p:cNvSpPr txBox="1"/>
          <p:nvPr/>
        </p:nvSpPr>
        <p:spPr>
          <a:xfrm>
            <a:off x="2667456" y="3566305"/>
            <a:ext cx="211393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1F4E79"/>
                </a:solidFill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Name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B5B04A-7D90-A6AF-A04E-DA8E2254578D}"/>
              </a:ext>
            </a:extLst>
          </p:cNvPr>
          <p:cNvSpPr txBox="1"/>
          <p:nvPr/>
        </p:nvSpPr>
        <p:spPr>
          <a:xfrm>
            <a:off x="7407434" y="3566305"/>
            <a:ext cx="19172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1F4E79"/>
                </a:solidFill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Name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0F9755FC-8D1C-38B1-12AE-0C1C1ADE78D4}"/>
              </a:ext>
            </a:extLst>
          </p:cNvPr>
          <p:cNvSpPr txBox="1"/>
          <p:nvPr/>
        </p:nvSpPr>
        <p:spPr>
          <a:xfrm>
            <a:off x="2667456" y="4089525"/>
            <a:ext cx="2113935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1F4E79"/>
                </a:solidFill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Name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99C6282-4300-E333-C09B-FE38510B82B0}"/>
              </a:ext>
            </a:extLst>
          </p:cNvPr>
          <p:cNvSpPr txBox="1"/>
          <p:nvPr/>
        </p:nvSpPr>
        <p:spPr>
          <a:xfrm>
            <a:off x="7407434" y="4089525"/>
            <a:ext cx="191729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2800" b="1">
                <a:solidFill>
                  <a:srgbClr val="1F4E79"/>
                </a:solidFill>
              </a:defRPr>
            </a:pPr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Name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737035" y="1621340"/>
            <a:ext cx="471475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F4E79"/>
                </a:solidFill>
              </a:defRPr>
            </a:pPr>
            <a:r>
              <a:rPr lang="en-US" dirty="0"/>
              <a:t>What is Care Documentation?</a:t>
            </a:r>
            <a:endParaRPr dirty="0"/>
          </a:p>
        </p:txBody>
      </p:sp>
      <p:sp>
        <p:nvSpPr>
          <p:cNvPr id="3" name="Rounded Rectangle 2"/>
          <p:cNvSpPr/>
          <p:nvPr/>
        </p:nvSpPr>
        <p:spPr>
          <a:xfrm>
            <a:off x="2345371" y="2269921"/>
            <a:ext cx="7498079" cy="2444299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dirty="0"/>
              <a:t>• </a:t>
            </a:r>
            <a:r>
              <a:rPr lang="en-US" dirty="0"/>
              <a:t>Records residents' health and daily care.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Documents medication, treatment, and observations.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Helps staff provide safe and consistent care.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Supports legal and professional requirements.</a:t>
            </a:r>
            <a:endParaRPr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364802" y="1719662"/>
            <a:ext cx="345921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F4E79"/>
                </a:solidFill>
              </a:defRPr>
            </a:pPr>
            <a:r>
              <a:rPr lang="en-US" dirty="0"/>
              <a:t>Why Microsoft Word?</a:t>
            </a:r>
            <a:endParaRPr dirty="0"/>
          </a:p>
        </p:txBody>
      </p:sp>
      <p:sp>
        <p:nvSpPr>
          <p:cNvPr id="3" name="Rounded Rectangle 2"/>
          <p:cNvSpPr/>
          <p:nvPr/>
        </p:nvSpPr>
        <p:spPr>
          <a:xfrm>
            <a:off x="2345372" y="2320413"/>
            <a:ext cx="7498079" cy="2826774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Easy to create and edit care documents.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Professional formatting for reports and care plans.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Templates make documentation consistent.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Documents can be printed or shared securely.</a:t>
            </a:r>
            <a:endParaRPr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81095" y="1719662"/>
            <a:ext cx="64266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200"/>
            </a:pPr>
            <a:r>
              <a:rPr lang="en-US" sz="2800" b="1" dirty="0">
                <a:solidFill>
                  <a:schemeClr val="tx2">
                    <a:lumMod val="75000"/>
                  </a:schemeClr>
                </a:solidFill>
              </a:rPr>
              <a:t>How Microsoft Word Improves Efficiency?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2345372" y="2398580"/>
            <a:ext cx="7498079" cy="2514600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Standardizes care records.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Reduces documentation errors.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Saves time using templates.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Makes information clear and easy to read.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Improves communication between carers and nurses.</a:t>
            </a:r>
            <a:endParaRPr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88093" y="1138432"/>
            <a:ext cx="4012637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F4E79"/>
                </a:solidFill>
              </a:defRPr>
            </a:pPr>
            <a:r>
              <a:rPr dirty="0"/>
              <a:t>Advantages &amp; Limitations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846557" y="2153265"/>
            <a:ext cx="4325210" cy="3566302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/>
            </a:pPr>
            <a:r>
              <a:rPr sz="2000" dirty="0"/>
              <a:t>✅ </a:t>
            </a:r>
            <a:r>
              <a:rPr sz="2400" dirty="0"/>
              <a:t>Advantages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1800"/>
            </a:pPr>
            <a:r>
              <a:rPr sz="2000" dirty="0"/>
              <a:t>• </a:t>
            </a:r>
            <a:r>
              <a:rPr lang="en-US" sz="2000" dirty="0"/>
              <a:t>Easy to use.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1800"/>
            </a:pPr>
            <a:r>
              <a:rPr lang="en-US" sz="2000" dirty="0"/>
              <a:t>Professional document formatting.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1800"/>
            </a:pPr>
            <a:r>
              <a:rPr lang="en-US" sz="2000" dirty="0"/>
              <a:t>Spell check reduces mistakes.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1800"/>
            </a:pPr>
            <a:r>
              <a:rPr lang="en-US" sz="2000" dirty="0"/>
              <a:t>Easy to update and print.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1800"/>
            </a:pPr>
            <a:r>
              <a:rPr lang="en-US" sz="2000" dirty="0"/>
              <a:t>Compatible with other Microsoft 365 tools.</a:t>
            </a:r>
            <a:endParaRPr sz="2000" dirty="0"/>
          </a:p>
        </p:txBody>
      </p:sp>
      <p:sp>
        <p:nvSpPr>
          <p:cNvPr id="4" name="Rounded Rectangle 3"/>
          <p:cNvSpPr/>
          <p:nvPr/>
        </p:nvSpPr>
        <p:spPr>
          <a:xfrm>
            <a:off x="7017058" y="2153264"/>
            <a:ext cx="4325210" cy="3566303"/>
          </a:xfrm>
          <a:prstGeom prst="round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2200" b="1"/>
            </a:pPr>
            <a:r>
              <a:rPr sz="2000" dirty="0"/>
              <a:t>⚠️ </a:t>
            </a:r>
            <a:r>
              <a:rPr sz="2400" dirty="0"/>
              <a:t>Limitations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1800"/>
            </a:pPr>
            <a:r>
              <a:rPr lang="en-US" sz="2000" dirty="0"/>
              <a:t>Staff need basic Word skills.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1800"/>
            </a:pPr>
            <a:r>
              <a:rPr lang="en-US" sz="2000" dirty="0"/>
              <a:t>Risk of errors if information is entered incorrectly.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1800"/>
            </a:pPr>
            <a:r>
              <a:rPr lang="en-US" sz="2000" dirty="0"/>
              <a:t>Requires secure storage to protect confidential data.</a:t>
            </a:r>
          </a:p>
          <a:p>
            <a:pPr marL="800100" lvl="1" indent="-342900">
              <a:buFont typeface="Arial" panose="020B0604020202020204" pitchFamily="34" charset="0"/>
              <a:buChar char="•"/>
              <a:defRPr sz="1800"/>
            </a:pPr>
            <a:r>
              <a:rPr lang="en-US" sz="2000" dirty="0"/>
              <a:t>Version control can be difficult if several staff edit the same file.</a:t>
            </a:r>
            <a:endParaRPr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190959" y="1411985"/>
            <a:ext cx="1806905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800" b="1">
                <a:solidFill>
                  <a:srgbClr val="1F4E79"/>
                </a:solidFill>
              </a:defRPr>
            </a:pPr>
            <a:r>
              <a:rPr dirty="0"/>
              <a:t>Conclusion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1824206" y="2182761"/>
            <a:ext cx="8540412" cy="2492478"/>
          </a:xfrm>
          <a:prstGeom prst="round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Microsoft Word is the best tool for writing care-related documents. 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It helps staff create accurate and professional records. Good documentation improves communication and resident safety. </a:t>
            </a:r>
          </a:p>
          <a:p>
            <a:pPr marL="342900" indent="-342900" algn="ctr">
              <a:buFont typeface="Arial" panose="020B0604020202020204" pitchFamily="34" charset="0"/>
              <a:buChar char="•"/>
              <a:defRPr sz="2200"/>
            </a:pPr>
            <a:r>
              <a:rPr lang="en-US" dirty="0"/>
              <a:t>It supports efficient care at Riverdale Nursing Home.</a:t>
            </a:r>
            <a:endParaRPr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758F7FF-E932-2A0E-1829-37443F20D40E}"/>
              </a:ext>
            </a:extLst>
          </p:cNvPr>
          <p:cNvSpPr txBox="1"/>
          <p:nvPr/>
        </p:nvSpPr>
        <p:spPr>
          <a:xfrm>
            <a:off x="3104941" y="0"/>
            <a:ext cx="7898004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i="1" dirty="0">
                <a:solidFill>
                  <a:schemeClr val="tx2">
                    <a:lumMod val="75000"/>
                  </a:schemeClr>
                </a:solidFill>
              </a:rPr>
              <a:t>References</a:t>
            </a:r>
          </a:p>
          <a:p>
            <a:r>
              <a:rPr lang="en-US" sz="2000" dirty="0">
                <a:solidFill>
                  <a:schemeClr val="tx2">
                    <a:lumMod val="75000"/>
                  </a:schemeClr>
                </a:solidFill>
              </a:rPr>
              <a:t>Scott, J. (2026) ‘</a:t>
            </a:r>
            <a:r>
              <a:rPr lang="en-GB" dirty="0"/>
              <a:t>18 Advantages And Disadvantages Of Microsoft Word’. </a:t>
            </a:r>
            <a:r>
              <a:rPr lang="en-GB" i="1" dirty="0"/>
              <a:t>PresentationSkills.me. </a:t>
            </a:r>
            <a:r>
              <a:rPr lang="en-US" sz="2000" dirty="0">
                <a:solidFill>
                  <a:schemeClr val="tx2">
                    <a:lumMod val="75000"/>
                  </a:schemeClr>
                </a:solidFill>
              </a:rPr>
              <a:t>Available at</a:t>
            </a:r>
            <a:endParaRPr lang="en-US" sz="2000" dirty="0">
              <a:solidFill>
                <a:schemeClr val="tx2">
                  <a:lumMod val="75000"/>
                </a:schemeClr>
              </a:solidFill>
              <a:hlinkClick r:id="rId2"/>
            </a:endParaRPr>
          </a:p>
          <a:p>
            <a:r>
              <a:rPr lang="en-US" sz="2000" dirty="0">
                <a:solidFill>
                  <a:schemeClr val="tx2">
                    <a:lumMod val="75000"/>
                  </a:schemeClr>
                </a:solidFill>
                <a:hlinkClick r:id="rId2"/>
              </a:rPr>
              <a:t>https://www.presentationskills.me/advantages-and-disadvantages-of-microsoft-word/</a:t>
            </a:r>
            <a:r>
              <a:rPr lang="en-US" sz="2000" dirty="0">
                <a:solidFill>
                  <a:schemeClr val="tx2">
                    <a:lumMod val="75000"/>
                  </a:schemeClr>
                </a:solidFill>
              </a:rPr>
              <a:t> (Accessed 19/07/2026)</a:t>
            </a:r>
          </a:p>
        </p:txBody>
      </p:sp>
    </p:spTree>
    <p:extLst>
      <p:ext uri="{BB962C8B-B14F-4D97-AF65-F5344CB8AC3E}">
        <p14:creationId xmlns:p14="http://schemas.microsoft.com/office/powerpoint/2010/main" val="39614237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8357CCDC245654FAB1F4DED54B9A2C2" ma:contentTypeVersion="4" ma:contentTypeDescription="Create a new document." ma:contentTypeScope="" ma:versionID="e889f212eb6ac6f4eeed0f17394034fe">
  <xsd:schema xmlns:xsd="http://www.w3.org/2001/XMLSchema" xmlns:xs="http://www.w3.org/2001/XMLSchema" xmlns:p="http://schemas.microsoft.com/office/2006/metadata/properties" xmlns:ns3="15fc19cd-fa26-435b-84bc-af8af48cbcc7" targetNamespace="http://schemas.microsoft.com/office/2006/metadata/properties" ma:root="true" ma:fieldsID="324b2b35b66aa6fc659b990336df37cd" ns3:_="">
    <xsd:import namespace="15fc19cd-fa26-435b-84bc-af8af48cbcc7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fc19cd-fa26-435b-84bc-af8af48cbcc7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E2E71ED-8B90-43EB-B3CD-0EF7637E6BC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5fc19cd-fa26-435b-84bc-af8af48cbcc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2C08C80-2FB8-45C7-8495-C74C4CD3C35A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F1B0771-6279-42FC-9C71-8FCF0B2B37CB}">
  <ds:schemaRefs>
    <ds:schemaRef ds:uri="http://schemas.microsoft.com/office/2006/documentManagement/types"/>
    <ds:schemaRef ds:uri="15fc19cd-fa26-435b-84bc-af8af48cbcc7"/>
    <ds:schemaRef ds:uri="http://purl.org/dc/terms/"/>
    <ds:schemaRef ds:uri="http://www.w3.org/XML/1998/namespace"/>
    <ds:schemaRef ds:uri="http://schemas.microsoft.com/office/infopath/2007/PartnerControls"/>
    <ds:schemaRef ds:uri="http://schemas.openxmlformats.org/package/2006/metadata/core-properties"/>
    <ds:schemaRef ds:uri="http://purl.org/dc/dcmitype/"/>
    <ds:schemaRef ds:uri="http://purl.org/dc/elements/1.1/"/>
    <ds:schemaRef ds:uri="http://schemas.microsoft.com/office/2006/metadata/propertie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265</Words>
  <Application>Microsoft Office PowerPoint</Application>
  <PresentationFormat>Custom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Arina Shrestha</dc:creator>
  <cp:keywords/>
  <dc:description>generated using python-pptx</dc:description>
  <cp:lastModifiedBy>Alyia Zahoor (2516585)</cp:lastModifiedBy>
  <cp:revision>4</cp:revision>
  <dcterms:created xsi:type="dcterms:W3CDTF">2013-01-27T09:14:16Z</dcterms:created>
  <dcterms:modified xsi:type="dcterms:W3CDTF">2026-07-19T11:58:18Z</dcterms:modified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0x010100C8357CCDC245654FAB1F4DED54B9A2C2</vt:lpwstr>
  </property>
</Properties>
</file>