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23" r:id="rId5"/>
  </p:sldMasterIdLst>
  <p:notesMasterIdLst>
    <p:notesMasterId r:id="rId31"/>
  </p:notesMasterIdLst>
  <p:sldIdLst>
    <p:sldId id="256" r:id="rId6"/>
    <p:sldId id="275" r:id="rId7"/>
    <p:sldId id="278" r:id="rId8"/>
    <p:sldId id="279" r:id="rId9"/>
    <p:sldId id="280" r:id="rId10"/>
    <p:sldId id="281" r:id="rId11"/>
    <p:sldId id="282" r:id="rId12"/>
    <p:sldId id="283" r:id="rId13"/>
    <p:sldId id="284" r:id="rId14"/>
    <p:sldId id="257" r:id="rId15"/>
    <p:sldId id="258" r:id="rId16"/>
    <p:sldId id="259" r:id="rId17"/>
    <p:sldId id="261" r:id="rId18"/>
    <p:sldId id="262" r:id="rId19"/>
    <p:sldId id="263" r:id="rId20"/>
    <p:sldId id="264" r:id="rId21"/>
    <p:sldId id="265" r:id="rId22"/>
    <p:sldId id="266" r:id="rId23"/>
    <p:sldId id="267" r:id="rId24"/>
    <p:sldId id="268" r:id="rId25"/>
    <p:sldId id="269" r:id="rId26"/>
    <p:sldId id="270" r:id="rId27"/>
    <p:sldId id="286" r:id="rId28"/>
    <p:sldId id="285" r:id="rId29"/>
    <p:sldId id="273"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D09F1D-09E2-455A-9863-E59E43CFED81}" v="2" dt="2023-06-22T12:52:06.5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1" autoAdjust="0"/>
    <p:restoredTop sz="62162" autoAdjust="0"/>
  </p:normalViewPr>
  <p:slideViewPr>
    <p:cSldViewPr snapToGrid="0">
      <p:cViewPr varScale="1">
        <p:scale>
          <a:sx n="53" d="100"/>
          <a:sy n="53" d="100"/>
        </p:scale>
        <p:origin x="1608"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s>
</file>

<file path=ppt/diagrams/_rels/data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ata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822A94E-61D2-4753-8033-DC1E2783179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D9F976A6-EE1E-4389-B6CD-4DC868F3B966}">
      <dgm:prSet/>
      <dgm:spPr/>
      <dgm:t>
        <a:bodyPr/>
        <a:lstStyle/>
        <a:p>
          <a:r>
            <a:rPr lang="en-GB"/>
            <a:t>Triple T</a:t>
          </a:r>
          <a:endParaRPr lang="en-US"/>
        </a:p>
      </dgm:t>
    </dgm:pt>
    <dgm:pt modelId="{A6A12D60-C754-48B2-937C-13816B5C1526}" type="parTrans" cxnId="{99B52CCD-71B8-4410-B7B2-4A45EF7015E0}">
      <dgm:prSet/>
      <dgm:spPr/>
      <dgm:t>
        <a:bodyPr/>
        <a:lstStyle/>
        <a:p>
          <a:endParaRPr lang="en-US"/>
        </a:p>
      </dgm:t>
    </dgm:pt>
    <dgm:pt modelId="{5B33E9CC-CA7E-45CF-A31E-EC2DE418F0F9}" type="sibTrans" cxnId="{99B52CCD-71B8-4410-B7B2-4A45EF7015E0}">
      <dgm:prSet/>
      <dgm:spPr/>
      <dgm:t>
        <a:bodyPr/>
        <a:lstStyle/>
        <a:p>
          <a:endParaRPr lang="en-US"/>
        </a:p>
      </dgm:t>
    </dgm:pt>
    <dgm:pt modelId="{5AEE67DA-98B3-4077-ADC7-3C8BD00F67B3}">
      <dgm:prSet/>
      <dgm:spPr/>
      <dgm:t>
        <a:bodyPr/>
        <a:lstStyle/>
        <a:p>
          <a:r>
            <a:rPr lang="en-GB"/>
            <a:t>POP</a:t>
          </a:r>
          <a:endParaRPr lang="en-US"/>
        </a:p>
      </dgm:t>
    </dgm:pt>
    <dgm:pt modelId="{B23A38CF-6F6A-42E0-BF68-F7EF8E800C6E}" type="parTrans" cxnId="{711CFE15-F6DE-45E3-8011-67A31FC3E8FD}">
      <dgm:prSet/>
      <dgm:spPr/>
      <dgm:t>
        <a:bodyPr/>
        <a:lstStyle/>
        <a:p>
          <a:endParaRPr lang="en-US"/>
        </a:p>
      </dgm:t>
    </dgm:pt>
    <dgm:pt modelId="{BBE81029-B679-4C94-875C-AACC2FA39EEB}" type="sibTrans" cxnId="{711CFE15-F6DE-45E3-8011-67A31FC3E8FD}">
      <dgm:prSet/>
      <dgm:spPr/>
      <dgm:t>
        <a:bodyPr/>
        <a:lstStyle/>
        <a:p>
          <a:endParaRPr lang="en-US"/>
        </a:p>
      </dgm:t>
    </dgm:pt>
    <dgm:pt modelId="{016C3EBA-63B4-4A07-A13C-73107351D96B}">
      <dgm:prSet/>
      <dgm:spPr/>
      <dgm:t>
        <a:bodyPr/>
        <a:lstStyle/>
        <a:p>
          <a:r>
            <a:rPr lang="en-GB"/>
            <a:t>SARA</a:t>
          </a:r>
          <a:endParaRPr lang="en-US"/>
        </a:p>
      </dgm:t>
    </dgm:pt>
    <dgm:pt modelId="{F57FBE52-3DF1-462B-9A44-6AEEE0BC6158}" type="parTrans" cxnId="{91136277-C98B-4C89-B612-2B34C5E3C25E}">
      <dgm:prSet/>
      <dgm:spPr/>
      <dgm:t>
        <a:bodyPr/>
        <a:lstStyle/>
        <a:p>
          <a:endParaRPr lang="en-US"/>
        </a:p>
      </dgm:t>
    </dgm:pt>
    <dgm:pt modelId="{3DA84B24-0C51-4717-9B3A-8C6F64F7553B}" type="sibTrans" cxnId="{91136277-C98B-4C89-B612-2B34C5E3C25E}">
      <dgm:prSet/>
      <dgm:spPr/>
      <dgm:t>
        <a:bodyPr/>
        <a:lstStyle/>
        <a:p>
          <a:endParaRPr lang="en-US"/>
        </a:p>
      </dgm:t>
    </dgm:pt>
    <dgm:pt modelId="{2F4C2F3E-3880-4CFA-9220-FC88B04F8766}">
      <dgm:prSet/>
      <dgm:spPr/>
      <dgm:t>
        <a:bodyPr/>
        <a:lstStyle/>
        <a:p>
          <a:r>
            <a:rPr lang="en-GB"/>
            <a:t>Hot-Spot Policing</a:t>
          </a:r>
          <a:endParaRPr lang="en-US"/>
        </a:p>
      </dgm:t>
    </dgm:pt>
    <dgm:pt modelId="{3EEED3AF-D371-44C7-A6BD-85C5928B2A45}" type="parTrans" cxnId="{AFBBC1D8-CD7A-417B-B0B7-4DA8DA513B21}">
      <dgm:prSet/>
      <dgm:spPr/>
      <dgm:t>
        <a:bodyPr/>
        <a:lstStyle/>
        <a:p>
          <a:endParaRPr lang="en-US"/>
        </a:p>
      </dgm:t>
    </dgm:pt>
    <dgm:pt modelId="{6C3A23B1-09C2-42F7-9BC5-63B82E280BA0}" type="sibTrans" cxnId="{AFBBC1D8-CD7A-417B-B0B7-4DA8DA513B21}">
      <dgm:prSet/>
      <dgm:spPr/>
      <dgm:t>
        <a:bodyPr/>
        <a:lstStyle/>
        <a:p>
          <a:endParaRPr lang="en-US"/>
        </a:p>
      </dgm:t>
    </dgm:pt>
    <dgm:pt modelId="{B6403882-8172-41D2-ABCE-F22F0E23017F}">
      <dgm:prSet/>
      <dgm:spPr/>
      <dgm:t>
        <a:bodyPr/>
        <a:lstStyle/>
        <a:p>
          <a:r>
            <a:rPr lang="en-GB"/>
            <a:t>Techniques of Primary Prevention</a:t>
          </a:r>
          <a:endParaRPr lang="en-US"/>
        </a:p>
      </dgm:t>
    </dgm:pt>
    <dgm:pt modelId="{0421DF37-1AF4-49A5-BABB-90E8803D2431}" type="parTrans" cxnId="{C6717AA0-9016-4543-B5A4-5F203C85AAEA}">
      <dgm:prSet/>
      <dgm:spPr/>
      <dgm:t>
        <a:bodyPr/>
        <a:lstStyle/>
        <a:p>
          <a:endParaRPr lang="en-US"/>
        </a:p>
      </dgm:t>
    </dgm:pt>
    <dgm:pt modelId="{196BD550-5726-41F9-A19F-3B54A2DAC916}" type="sibTrans" cxnId="{C6717AA0-9016-4543-B5A4-5F203C85AAEA}">
      <dgm:prSet/>
      <dgm:spPr/>
      <dgm:t>
        <a:bodyPr/>
        <a:lstStyle/>
        <a:p>
          <a:endParaRPr lang="en-US"/>
        </a:p>
      </dgm:t>
    </dgm:pt>
    <dgm:pt modelId="{BA8CE5A1-8451-464C-8BA6-EC3825FCDAD3}">
      <dgm:prSet/>
      <dgm:spPr/>
      <dgm:t>
        <a:bodyPr/>
        <a:lstStyle/>
        <a:p>
          <a:r>
            <a:rPr lang="en-GB"/>
            <a:t>College of Policing/What Works Centre</a:t>
          </a:r>
          <a:endParaRPr lang="en-US"/>
        </a:p>
      </dgm:t>
    </dgm:pt>
    <dgm:pt modelId="{726D2C05-BFB9-42AD-AE19-1C64038D16C6}" type="parTrans" cxnId="{830FB0AF-8275-4685-8D39-488012EB89FB}">
      <dgm:prSet/>
      <dgm:spPr/>
      <dgm:t>
        <a:bodyPr/>
        <a:lstStyle/>
        <a:p>
          <a:endParaRPr lang="en-US"/>
        </a:p>
      </dgm:t>
    </dgm:pt>
    <dgm:pt modelId="{77566C2E-FC4B-4825-95D2-377381B5F8AD}" type="sibTrans" cxnId="{830FB0AF-8275-4685-8D39-488012EB89FB}">
      <dgm:prSet/>
      <dgm:spPr/>
      <dgm:t>
        <a:bodyPr/>
        <a:lstStyle/>
        <a:p>
          <a:endParaRPr lang="en-US"/>
        </a:p>
      </dgm:t>
    </dgm:pt>
    <dgm:pt modelId="{1D977560-B3CE-4446-B9B9-8C861036DDCF}" type="pres">
      <dgm:prSet presAssocID="{0822A94E-61D2-4753-8033-DC1E27831797}" presName="diagram" presStyleCnt="0">
        <dgm:presLayoutVars>
          <dgm:dir/>
          <dgm:resizeHandles val="exact"/>
        </dgm:presLayoutVars>
      </dgm:prSet>
      <dgm:spPr/>
    </dgm:pt>
    <dgm:pt modelId="{A960AE1C-5DDD-4F12-9E8B-1AD1D86D6EFE}" type="pres">
      <dgm:prSet presAssocID="{D9F976A6-EE1E-4389-B6CD-4DC868F3B966}" presName="node" presStyleLbl="node1" presStyleIdx="0" presStyleCnt="6">
        <dgm:presLayoutVars>
          <dgm:bulletEnabled val="1"/>
        </dgm:presLayoutVars>
      </dgm:prSet>
      <dgm:spPr/>
    </dgm:pt>
    <dgm:pt modelId="{CECD3CAB-FEF1-44F9-8B28-FB62A3EB807C}" type="pres">
      <dgm:prSet presAssocID="{5B33E9CC-CA7E-45CF-A31E-EC2DE418F0F9}" presName="sibTrans" presStyleCnt="0"/>
      <dgm:spPr/>
    </dgm:pt>
    <dgm:pt modelId="{5DF71A75-E441-4BDD-B9DE-4ED76A00ED61}" type="pres">
      <dgm:prSet presAssocID="{5AEE67DA-98B3-4077-ADC7-3C8BD00F67B3}" presName="node" presStyleLbl="node1" presStyleIdx="1" presStyleCnt="6">
        <dgm:presLayoutVars>
          <dgm:bulletEnabled val="1"/>
        </dgm:presLayoutVars>
      </dgm:prSet>
      <dgm:spPr/>
    </dgm:pt>
    <dgm:pt modelId="{376A07B0-3D9A-416C-8CC6-1EC701B53FB6}" type="pres">
      <dgm:prSet presAssocID="{BBE81029-B679-4C94-875C-AACC2FA39EEB}" presName="sibTrans" presStyleCnt="0"/>
      <dgm:spPr/>
    </dgm:pt>
    <dgm:pt modelId="{8829CD46-4B87-49A5-B399-3A12B11E0A40}" type="pres">
      <dgm:prSet presAssocID="{016C3EBA-63B4-4A07-A13C-73107351D96B}" presName="node" presStyleLbl="node1" presStyleIdx="2" presStyleCnt="6">
        <dgm:presLayoutVars>
          <dgm:bulletEnabled val="1"/>
        </dgm:presLayoutVars>
      </dgm:prSet>
      <dgm:spPr/>
    </dgm:pt>
    <dgm:pt modelId="{35EAFF83-AB67-4F74-BBE2-17F9F6FF179C}" type="pres">
      <dgm:prSet presAssocID="{3DA84B24-0C51-4717-9B3A-8C6F64F7553B}" presName="sibTrans" presStyleCnt="0"/>
      <dgm:spPr/>
    </dgm:pt>
    <dgm:pt modelId="{C754A54D-CEB6-41B6-A016-BC50A21A125D}" type="pres">
      <dgm:prSet presAssocID="{2F4C2F3E-3880-4CFA-9220-FC88B04F8766}" presName="node" presStyleLbl="node1" presStyleIdx="3" presStyleCnt="6">
        <dgm:presLayoutVars>
          <dgm:bulletEnabled val="1"/>
        </dgm:presLayoutVars>
      </dgm:prSet>
      <dgm:spPr/>
    </dgm:pt>
    <dgm:pt modelId="{7C9D0313-B9BF-4D0D-A74C-FC710B6F0242}" type="pres">
      <dgm:prSet presAssocID="{6C3A23B1-09C2-42F7-9BC5-63B82E280BA0}" presName="sibTrans" presStyleCnt="0"/>
      <dgm:spPr/>
    </dgm:pt>
    <dgm:pt modelId="{C6C590FA-9BA8-4B63-81D6-1808560696A0}" type="pres">
      <dgm:prSet presAssocID="{B6403882-8172-41D2-ABCE-F22F0E23017F}" presName="node" presStyleLbl="node1" presStyleIdx="4" presStyleCnt="6">
        <dgm:presLayoutVars>
          <dgm:bulletEnabled val="1"/>
        </dgm:presLayoutVars>
      </dgm:prSet>
      <dgm:spPr/>
    </dgm:pt>
    <dgm:pt modelId="{9597A267-DC24-493B-AD9E-232B199AF8C8}" type="pres">
      <dgm:prSet presAssocID="{196BD550-5726-41F9-A19F-3B54A2DAC916}" presName="sibTrans" presStyleCnt="0"/>
      <dgm:spPr/>
    </dgm:pt>
    <dgm:pt modelId="{ED810C30-B28B-449B-905C-8098A603238E}" type="pres">
      <dgm:prSet presAssocID="{BA8CE5A1-8451-464C-8BA6-EC3825FCDAD3}" presName="node" presStyleLbl="node1" presStyleIdx="5" presStyleCnt="6">
        <dgm:presLayoutVars>
          <dgm:bulletEnabled val="1"/>
        </dgm:presLayoutVars>
      </dgm:prSet>
      <dgm:spPr/>
    </dgm:pt>
  </dgm:ptLst>
  <dgm:cxnLst>
    <dgm:cxn modelId="{F9B7FA00-39F5-4C21-87A1-8A3F7848D75F}" type="presOf" srcId="{5AEE67DA-98B3-4077-ADC7-3C8BD00F67B3}" destId="{5DF71A75-E441-4BDD-B9DE-4ED76A00ED61}" srcOrd="0" destOrd="0" presId="urn:microsoft.com/office/officeart/2005/8/layout/default"/>
    <dgm:cxn modelId="{8C204904-A301-4F47-9F12-69352B420B84}" type="presOf" srcId="{B6403882-8172-41D2-ABCE-F22F0E23017F}" destId="{C6C590FA-9BA8-4B63-81D6-1808560696A0}" srcOrd="0" destOrd="0" presId="urn:microsoft.com/office/officeart/2005/8/layout/default"/>
    <dgm:cxn modelId="{711CFE15-F6DE-45E3-8011-67A31FC3E8FD}" srcId="{0822A94E-61D2-4753-8033-DC1E27831797}" destId="{5AEE67DA-98B3-4077-ADC7-3C8BD00F67B3}" srcOrd="1" destOrd="0" parTransId="{B23A38CF-6F6A-42E0-BF68-F7EF8E800C6E}" sibTransId="{BBE81029-B679-4C94-875C-AACC2FA39EEB}"/>
    <dgm:cxn modelId="{F6E10453-7185-46C8-BC69-BC84408E131E}" type="presOf" srcId="{D9F976A6-EE1E-4389-B6CD-4DC868F3B966}" destId="{A960AE1C-5DDD-4F12-9E8B-1AD1D86D6EFE}" srcOrd="0" destOrd="0" presId="urn:microsoft.com/office/officeart/2005/8/layout/default"/>
    <dgm:cxn modelId="{91136277-C98B-4C89-B612-2B34C5E3C25E}" srcId="{0822A94E-61D2-4753-8033-DC1E27831797}" destId="{016C3EBA-63B4-4A07-A13C-73107351D96B}" srcOrd="2" destOrd="0" parTransId="{F57FBE52-3DF1-462B-9A44-6AEEE0BC6158}" sibTransId="{3DA84B24-0C51-4717-9B3A-8C6F64F7553B}"/>
    <dgm:cxn modelId="{96128983-0C01-48C3-86AF-98F329E5E4D8}" type="presOf" srcId="{BA8CE5A1-8451-464C-8BA6-EC3825FCDAD3}" destId="{ED810C30-B28B-449B-905C-8098A603238E}" srcOrd="0" destOrd="0" presId="urn:microsoft.com/office/officeart/2005/8/layout/default"/>
    <dgm:cxn modelId="{C6717AA0-9016-4543-B5A4-5F203C85AAEA}" srcId="{0822A94E-61D2-4753-8033-DC1E27831797}" destId="{B6403882-8172-41D2-ABCE-F22F0E23017F}" srcOrd="4" destOrd="0" parTransId="{0421DF37-1AF4-49A5-BABB-90E8803D2431}" sibTransId="{196BD550-5726-41F9-A19F-3B54A2DAC916}"/>
    <dgm:cxn modelId="{830FB0AF-8275-4685-8D39-488012EB89FB}" srcId="{0822A94E-61D2-4753-8033-DC1E27831797}" destId="{BA8CE5A1-8451-464C-8BA6-EC3825FCDAD3}" srcOrd="5" destOrd="0" parTransId="{726D2C05-BFB9-42AD-AE19-1C64038D16C6}" sibTransId="{77566C2E-FC4B-4825-95D2-377381B5F8AD}"/>
    <dgm:cxn modelId="{BE6B8EC5-28DE-4F1C-86AA-8722198E761A}" type="presOf" srcId="{0822A94E-61D2-4753-8033-DC1E27831797}" destId="{1D977560-B3CE-4446-B9B9-8C861036DDCF}" srcOrd="0" destOrd="0" presId="urn:microsoft.com/office/officeart/2005/8/layout/default"/>
    <dgm:cxn modelId="{B603AFCA-F22E-4F2E-987D-3D3F5FDA6901}" type="presOf" srcId="{016C3EBA-63B4-4A07-A13C-73107351D96B}" destId="{8829CD46-4B87-49A5-B399-3A12B11E0A40}" srcOrd="0" destOrd="0" presId="urn:microsoft.com/office/officeart/2005/8/layout/default"/>
    <dgm:cxn modelId="{99B52CCD-71B8-4410-B7B2-4A45EF7015E0}" srcId="{0822A94E-61D2-4753-8033-DC1E27831797}" destId="{D9F976A6-EE1E-4389-B6CD-4DC868F3B966}" srcOrd="0" destOrd="0" parTransId="{A6A12D60-C754-48B2-937C-13816B5C1526}" sibTransId="{5B33E9CC-CA7E-45CF-A31E-EC2DE418F0F9}"/>
    <dgm:cxn modelId="{AFBBC1D8-CD7A-417B-B0B7-4DA8DA513B21}" srcId="{0822A94E-61D2-4753-8033-DC1E27831797}" destId="{2F4C2F3E-3880-4CFA-9220-FC88B04F8766}" srcOrd="3" destOrd="0" parTransId="{3EEED3AF-D371-44C7-A6BD-85C5928B2A45}" sibTransId="{6C3A23B1-09C2-42F7-9BC5-63B82E280BA0}"/>
    <dgm:cxn modelId="{D2F5D1F5-EE75-4FC5-BD21-EC47E011464E}" type="presOf" srcId="{2F4C2F3E-3880-4CFA-9220-FC88B04F8766}" destId="{C754A54D-CEB6-41B6-A016-BC50A21A125D}" srcOrd="0" destOrd="0" presId="urn:microsoft.com/office/officeart/2005/8/layout/default"/>
    <dgm:cxn modelId="{F5AA0729-13BC-4603-AFC2-A94D31004D02}" type="presParOf" srcId="{1D977560-B3CE-4446-B9B9-8C861036DDCF}" destId="{A960AE1C-5DDD-4F12-9E8B-1AD1D86D6EFE}" srcOrd="0" destOrd="0" presId="urn:microsoft.com/office/officeart/2005/8/layout/default"/>
    <dgm:cxn modelId="{2DAEFE7C-EFF6-49D8-BA72-0055559A0EE4}" type="presParOf" srcId="{1D977560-B3CE-4446-B9B9-8C861036DDCF}" destId="{CECD3CAB-FEF1-44F9-8B28-FB62A3EB807C}" srcOrd="1" destOrd="0" presId="urn:microsoft.com/office/officeart/2005/8/layout/default"/>
    <dgm:cxn modelId="{6F3075BE-9885-46F5-A6D0-E6695AD3B819}" type="presParOf" srcId="{1D977560-B3CE-4446-B9B9-8C861036DDCF}" destId="{5DF71A75-E441-4BDD-B9DE-4ED76A00ED61}" srcOrd="2" destOrd="0" presId="urn:microsoft.com/office/officeart/2005/8/layout/default"/>
    <dgm:cxn modelId="{CBA1750A-BC66-4805-9B24-17655C61C59E}" type="presParOf" srcId="{1D977560-B3CE-4446-B9B9-8C861036DDCF}" destId="{376A07B0-3D9A-416C-8CC6-1EC701B53FB6}" srcOrd="3" destOrd="0" presId="urn:microsoft.com/office/officeart/2005/8/layout/default"/>
    <dgm:cxn modelId="{523B71B2-58EF-4EF2-86CC-2867B68414D3}" type="presParOf" srcId="{1D977560-B3CE-4446-B9B9-8C861036DDCF}" destId="{8829CD46-4B87-49A5-B399-3A12B11E0A40}" srcOrd="4" destOrd="0" presId="urn:microsoft.com/office/officeart/2005/8/layout/default"/>
    <dgm:cxn modelId="{229C395B-DC45-4F34-9CE8-3FC6824E0A83}" type="presParOf" srcId="{1D977560-B3CE-4446-B9B9-8C861036DDCF}" destId="{35EAFF83-AB67-4F74-BBE2-17F9F6FF179C}" srcOrd="5" destOrd="0" presId="urn:microsoft.com/office/officeart/2005/8/layout/default"/>
    <dgm:cxn modelId="{5D9F4BD3-04D0-4D42-B8DF-AB51B0B10084}" type="presParOf" srcId="{1D977560-B3CE-4446-B9B9-8C861036DDCF}" destId="{C754A54D-CEB6-41B6-A016-BC50A21A125D}" srcOrd="6" destOrd="0" presId="urn:microsoft.com/office/officeart/2005/8/layout/default"/>
    <dgm:cxn modelId="{42CD9522-0CC5-4FD5-9940-C810424EBE6B}" type="presParOf" srcId="{1D977560-B3CE-4446-B9B9-8C861036DDCF}" destId="{7C9D0313-B9BF-4D0D-A74C-FC710B6F0242}" srcOrd="7" destOrd="0" presId="urn:microsoft.com/office/officeart/2005/8/layout/default"/>
    <dgm:cxn modelId="{2341F56D-CA9B-4457-B89C-14AB10DB798F}" type="presParOf" srcId="{1D977560-B3CE-4446-B9B9-8C861036DDCF}" destId="{C6C590FA-9BA8-4B63-81D6-1808560696A0}" srcOrd="8" destOrd="0" presId="urn:microsoft.com/office/officeart/2005/8/layout/default"/>
    <dgm:cxn modelId="{1C8004BE-3C10-4797-A177-AB544E0C315A}" type="presParOf" srcId="{1D977560-B3CE-4446-B9B9-8C861036DDCF}" destId="{9597A267-DC24-493B-AD9E-232B199AF8C8}" srcOrd="9" destOrd="0" presId="urn:microsoft.com/office/officeart/2005/8/layout/default"/>
    <dgm:cxn modelId="{6C11E9A4-CBD4-4273-AAEA-A641DC536773}" type="presParOf" srcId="{1D977560-B3CE-4446-B9B9-8C861036DDCF}" destId="{ED810C30-B28B-449B-905C-8098A603238E}"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DAA15C-F557-4513-A9D9-B07DBE190F11}"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836020C9-97ED-47DD-B021-48659B268358}">
      <dgm:prSet/>
      <dgm:spPr/>
      <dgm:t>
        <a:bodyPr/>
        <a:lstStyle/>
        <a:p>
          <a:pPr>
            <a:defRPr cap="all"/>
          </a:pPr>
          <a:r>
            <a:rPr lang="en-GB"/>
            <a:t>Who?</a:t>
          </a:r>
          <a:endParaRPr lang="en-US"/>
        </a:p>
      </dgm:t>
    </dgm:pt>
    <dgm:pt modelId="{58375315-9D0B-474C-8CB8-284E29073E0A}" type="parTrans" cxnId="{2AE52993-2FB6-47E1-92E6-0B11DD31794B}">
      <dgm:prSet/>
      <dgm:spPr/>
      <dgm:t>
        <a:bodyPr/>
        <a:lstStyle/>
        <a:p>
          <a:endParaRPr lang="en-US"/>
        </a:p>
      </dgm:t>
    </dgm:pt>
    <dgm:pt modelId="{0E209EDA-7F16-4EAE-BDF2-2F22D12CD898}" type="sibTrans" cxnId="{2AE52993-2FB6-47E1-92E6-0B11DD31794B}">
      <dgm:prSet/>
      <dgm:spPr/>
      <dgm:t>
        <a:bodyPr/>
        <a:lstStyle/>
        <a:p>
          <a:endParaRPr lang="en-US"/>
        </a:p>
      </dgm:t>
    </dgm:pt>
    <dgm:pt modelId="{8B3C5AFE-74EE-4926-A75B-6DAD67F08F6C}">
      <dgm:prSet/>
      <dgm:spPr/>
      <dgm:t>
        <a:bodyPr/>
        <a:lstStyle/>
        <a:p>
          <a:pPr>
            <a:defRPr cap="all"/>
          </a:pPr>
          <a:r>
            <a:rPr lang="en-GB"/>
            <a:t>What?</a:t>
          </a:r>
          <a:endParaRPr lang="en-US"/>
        </a:p>
      </dgm:t>
    </dgm:pt>
    <dgm:pt modelId="{5D6398DF-0C35-43D3-98D8-2BFB19619E90}" type="parTrans" cxnId="{75C76BD8-7854-4C8B-95F2-2723E752E45A}">
      <dgm:prSet/>
      <dgm:spPr/>
      <dgm:t>
        <a:bodyPr/>
        <a:lstStyle/>
        <a:p>
          <a:endParaRPr lang="en-US"/>
        </a:p>
      </dgm:t>
    </dgm:pt>
    <dgm:pt modelId="{649998CD-2DD7-4198-9568-89AE79EB9FD2}" type="sibTrans" cxnId="{75C76BD8-7854-4C8B-95F2-2723E752E45A}">
      <dgm:prSet/>
      <dgm:spPr/>
      <dgm:t>
        <a:bodyPr/>
        <a:lstStyle/>
        <a:p>
          <a:endParaRPr lang="en-US"/>
        </a:p>
      </dgm:t>
    </dgm:pt>
    <dgm:pt modelId="{5922DE68-2F07-4C1A-B3C2-E00E14064994}">
      <dgm:prSet/>
      <dgm:spPr/>
      <dgm:t>
        <a:bodyPr/>
        <a:lstStyle/>
        <a:p>
          <a:pPr>
            <a:defRPr cap="all"/>
          </a:pPr>
          <a:r>
            <a:rPr lang="en-GB"/>
            <a:t>Why?</a:t>
          </a:r>
          <a:endParaRPr lang="en-US"/>
        </a:p>
      </dgm:t>
    </dgm:pt>
    <dgm:pt modelId="{C6E6A88E-887A-4FB1-A7CD-8590FC02A302}" type="parTrans" cxnId="{EA443EAE-F1FF-4A32-881B-F68F022ECCA0}">
      <dgm:prSet/>
      <dgm:spPr/>
      <dgm:t>
        <a:bodyPr/>
        <a:lstStyle/>
        <a:p>
          <a:endParaRPr lang="en-US"/>
        </a:p>
      </dgm:t>
    </dgm:pt>
    <dgm:pt modelId="{F29CA2B7-1D9F-48F5-9B11-EE5DBAFB823B}" type="sibTrans" cxnId="{EA443EAE-F1FF-4A32-881B-F68F022ECCA0}">
      <dgm:prSet/>
      <dgm:spPr/>
      <dgm:t>
        <a:bodyPr/>
        <a:lstStyle/>
        <a:p>
          <a:endParaRPr lang="en-US"/>
        </a:p>
      </dgm:t>
    </dgm:pt>
    <dgm:pt modelId="{6368D8CE-81A6-40E2-B9B0-DB3B9C13367C}">
      <dgm:prSet/>
      <dgm:spPr/>
      <dgm:t>
        <a:bodyPr/>
        <a:lstStyle/>
        <a:p>
          <a:pPr>
            <a:defRPr cap="all"/>
          </a:pPr>
          <a:r>
            <a:rPr lang="en-GB"/>
            <a:t>Where?</a:t>
          </a:r>
          <a:endParaRPr lang="en-US"/>
        </a:p>
      </dgm:t>
    </dgm:pt>
    <dgm:pt modelId="{D4841205-B6C3-40A3-B117-0673ECD89CE4}" type="parTrans" cxnId="{8EFFA083-2A84-4C63-9CD3-E5369DE8A99A}">
      <dgm:prSet/>
      <dgm:spPr/>
      <dgm:t>
        <a:bodyPr/>
        <a:lstStyle/>
        <a:p>
          <a:endParaRPr lang="en-US"/>
        </a:p>
      </dgm:t>
    </dgm:pt>
    <dgm:pt modelId="{BA501585-99D6-473C-8357-DEB210CA17A1}" type="sibTrans" cxnId="{8EFFA083-2A84-4C63-9CD3-E5369DE8A99A}">
      <dgm:prSet/>
      <dgm:spPr/>
      <dgm:t>
        <a:bodyPr/>
        <a:lstStyle/>
        <a:p>
          <a:endParaRPr lang="en-US"/>
        </a:p>
      </dgm:t>
    </dgm:pt>
    <dgm:pt modelId="{3A030B60-26C5-46E5-B042-DC94C545CAE4}">
      <dgm:prSet/>
      <dgm:spPr/>
      <dgm:t>
        <a:bodyPr/>
        <a:lstStyle/>
        <a:p>
          <a:pPr>
            <a:defRPr cap="all"/>
          </a:pPr>
          <a:r>
            <a:rPr lang="en-GB"/>
            <a:t>When?</a:t>
          </a:r>
          <a:endParaRPr lang="en-US"/>
        </a:p>
      </dgm:t>
    </dgm:pt>
    <dgm:pt modelId="{5E7F6311-2C66-4C50-B249-87B32FF26D44}" type="parTrans" cxnId="{28A8074C-F69E-4C10-A84E-30EB5B8ED7FB}">
      <dgm:prSet/>
      <dgm:spPr/>
      <dgm:t>
        <a:bodyPr/>
        <a:lstStyle/>
        <a:p>
          <a:endParaRPr lang="en-US"/>
        </a:p>
      </dgm:t>
    </dgm:pt>
    <dgm:pt modelId="{7458E7E9-3C11-4282-ADEA-AF67A28EECD8}" type="sibTrans" cxnId="{28A8074C-F69E-4C10-A84E-30EB5B8ED7FB}">
      <dgm:prSet/>
      <dgm:spPr/>
      <dgm:t>
        <a:bodyPr/>
        <a:lstStyle/>
        <a:p>
          <a:endParaRPr lang="en-US"/>
        </a:p>
      </dgm:t>
    </dgm:pt>
    <dgm:pt modelId="{40CD4F6E-D1C1-46FB-BA46-1EBD94088D87}">
      <dgm:prSet/>
      <dgm:spPr/>
      <dgm:t>
        <a:bodyPr/>
        <a:lstStyle/>
        <a:p>
          <a:pPr>
            <a:defRPr cap="all"/>
          </a:pPr>
          <a:r>
            <a:rPr lang="en-GB"/>
            <a:t>How?</a:t>
          </a:r>
          <a:endParaRPr lang="en-US"/>
        </a:p>
      </dgm:t>
    </dgm:pt>
    <dgm:pt modelId="{80F930F8-B5DA-4676-806F-624A2A1B66DE}" type="parTrans" cxnId="{954EFC95-73A8-473A-B210-CF767778665B}">
      <dgm:prSet/>
      <dgm:spPr/>
      <dgm:t>
        <a:bodyPr/>
        <a:lstStyle/>
        <a:p>
          <a:endParaRPr lang="en-US"/>
        </a:p>
      </dgm:t>
    </dgm:pt>
    <dgm:pt modelId="{72B8AE1A-4F7E-43C7-A8B3-F9B0753ED27A}" type="sibTrans" cxnId="{954EFC95-73A8-473A-B210-CF767778665B}">
      <dgm:prSet/>
      <dgm:spPr/>
      <dgm:t>
        <a:bodyPr/>
        <a:lstStyle/>
        <a:p>
          <a:endParaRPr lang="en-US"/>
        </a:p>
      </dgm:t>
    </dgm:pt>
    <dgm:pt modelId="{97845DF1-4D22-48D6-A454-D385EE36BD2C}" type="pres">
      <dgm:prSet presAssocID="{61DAA15C-F557-4513-A9D9-B07DBE190F11}" presName="root" presStyleCnt="0">
        <dgm:presLayoutVars>
          <dgm:dir/>
          <dgm:resizeHandles val="exact"/>
        </dgm:presLayoutVars>
      </dgm:prSet>
      <dgm:spPr/>
    </dgm:pt>
    <dgm:pt modelId="{7B404EA3-7AFE-4EB1-812C-7683DC878A50}" type="pres">
      <dgm:prSet presAssocID="{836020C9-97ED-47DD-B021-48659B268358}" presName="compNode" presStyleCnt="0"/>
      <dgm:spPr/>
    </dgm:pt>
    <dgm:pt modelId="{5AF02E42-FDAD-40CF-8EC5-28DED7220622}" type="pres">
      <dgm:prSet presAssocID="{836020C9-97ED-47DD-B021-48659B268358}" presName="iconBgRect" presStyleLbl="bgShp" presStyleIdx="0" presStyleCnt="6"/>
      <dgm:spPr/>
    </dgm:pt>
    <dgm:pt modelId="{97FE4364-4CEF-477F-867A-16385D593AF5}" type="pres">
      <dgm:prSet presAssocID="{836020C9-97ED-47DD-B021-48659B26835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5A703747-1167-419B-B88C-B740609ED2FE}" type="pres">
      <dgm:prSet presAssocID="{836020C9-97ED-47DD-B021-48659B268358}" presName="spaceRect" presStyleCnt="0"/>
      <dgm:spPr/>
    </dgm:pt>
    <dgm:pt modelId="{C04DDECB-B900-4938-851A-E5C606DCAB84}" type="pres">
      <dgm:prSet presAssocID="{836020C9-97ED-47DD-B021-48659B268358}" presName="textRect" presStyleLbl="revTx" presStyleIdx="0" presStyleCnt="6">
        <dgm:presLayoutVars>
          <dgm:chMax val="1"/>
          <dgm:chPref val="1"/>
        </dgm:presLayoutVars>
      </dgm:prSet>
      <dgm:spPr/>
    </dgm:pt>
    <dgm:pt modelId="{AEF13747-A967-4648-8A88-97FDE76B92FC}" type="pres">
      <dgm:prSet presAssocID="{0E209EDA-7F16-4EAE-BDF2-2F22D12CD898}" presName="sibTrans" presStyleCnt="0"/>
      <dgm:spPr/>
    </dgm:pt>
    <dgm:pt modelId="{87D1782A-100C-4F38-8DC8-6E1C303C4B29}" type="pres">
      <dgm:prSet presAssocID="{8B3C5AFE-74EE-4926-A75B-6DAD67F08F6C}" presName="compNode" presStyleCnt="0"/>
      <dgm:spPr/>
    </dgm:pt>
    <dgm:pt modelId="{49D48615-0CB2-4D51-A762-F73B63CB8783}" type="pres">
      <dgm:prSet presAssocID="{8B3C5AFE-74EE-4926-A75B-6DAD67F08F6C}" presName="iconBgRect" presStyleLbl="bgShp" presStyleIdx="1" presStyleCnt="6"/>
      <dgm:spPr/>
    </dgm:pt>
    <dgm:pt modelId="{5436F6B1-A939-475F-B1C7-FE50008E39F4}" type="pres">
      <dgm:prSet presAssocID="{8B3C5AFE-74EE-4926-A75B-6DAD67F08F6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01E77D03-9F33-4840-8E3F-1B3C201ADDCF}" type="pres">
      <dgm:prSet presAssocID="{8B3C5AFE-74EE-4926-A75B-6DAD67F08F6C}" presName="spaceRect" presStyleCnt="0"/>
      <dgm:spPr/>
    </dgm:pt>
    <dgm:pt modelId="{9C9B885D-1CA9-4946-B4F6-919E1CA0EA5B}" type="pres">
      <dgm:prSet presAssocID="{8B3C5AFE-74EE-4926-A75B-6DAD67F08F6C}" presName="textRect" presStyleLbl="revTx" presStyleIdx="1" presStyleCnt="6">
        <dgm:presLayoutVars>
          <dgm:chMax val="1"/>
          <dgm:chPref val="1"/>
        </dgm:presLayoutVars>
      </dgm:prSet>
      <dgm:spPr/>
    </dgm:pt>
    <dgm:pt modelId="{859F1DAD-5B99-47CF-8A34-ACDDF3C2383B}" type="pres">
      <dgm:prSet presAssocID="{649998CD-2DD7-4198-9568-89AE79EB9FD2}" presName="sibTrans" presStyleCnt="0"/>
      <dgm:spPr/>
    </dgm:pt>
    <dgm:pt modelId="{C0230E1E-812A-4D0B-9209-A51CDBA2A2AF}" type="pres">
      <dgm:prSet presAssocID="{5922DE68-2F07-4C1A-B3C2-E00E14064994}" presName="compNode" presStyleCnt="0"/>
      <dgm:spPr/>
    </dgm:pt>
    <dgm:pt modelId="{39A38C09-65AD-4853-8562-F8E5F6B1B258}" type="pres">
      <dgm:prSet presAssocID="{5922DE68-2F07-4C1A-B3C2-E00E14064994}" presName="iconBgRect" presStyleLbl="bgShp" presStyleIdx="2" presStyleCnt="6"/>
      <dgm:spPr/>
    </dgm:pt>
    <dgm:pt modelId="{66DF31B8-1549-49E0-B49F-1780BBA492F4}" type="pres">
      <dgm:prSet presAssocID="{5922DE68-2F07-4C1A-B3C2-E00E14064994}"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s"/>
        </a:ext>
      </dgm:extLst>
    </dgm:pt>
    <dgm:pt modelId="{9F27EE85-8DD4-4CFB-81D3-E464F820CA7B}" type="pres">
      <dgm:prSet presAssocID="{5922DE68-2F07-4C1A-B3C2-E00E14064994}" presName="spaceRect" presStyleCnt="0"/>
      <dgm:spPr/>
    </dgm:pt>
    <dgm:pt modelId="{92980335-A9FF-4873-ADA2-E410913F3C80}" type="pres">
      <dgm:prSet presAssocID="{5922DE68-2F07-4C1A-B3C2-E00E14064994}" presName="textRect" presStyleLbl="revTx" presStyleIdx="2" presStyleCnt="6">
        <dgm:presLayoutVars>
          <dgm:chMax val="1"/>
          <dgm:chPref val="1"/>
        </dgm:presLayoutVars>
      </dgm:prSet>
      <dgm:spPr/>
    </dgm:pt>
    <dgm:pt modelId="{5FF0D1BA-776A-415B-A18B-1AD42EC7E0CA}" type="pres">
      <dgm:prSet presAssocID="{F29CA2B7-1D9F-48F5-9B11-EE5DBAFB823B}" presName="sibTrans" presStyleCnt="0"/>
      <dgm:spPr/>
    </dgm:pt>
    <dgm:pt modelId="{6446154B-7F59-4FF8-9C98-202D36B2FE28}" type="pres">
      <dgm:prSet presAssocID="{6368D8CE-81A6-40E2-B9B0-DB3B9C13367C}" presName="compNode" presStyleCnt="0"/>
      <dgm:spPr/>
    </dgm:pt>
    <dgm:pt modelId="{7903C3B9-052D-4BBE-BCE5-C34CDBCF75FE}" type="pres">
      <dgm:prSet presAssocID="{6368D8CE-81A6-40E2-B9B0-DB3B9C13367C}" presName="iconBgRect" presStyleLbl="bgShp" presStyleIdx="3" presStyleCnt="6"/>
      <dgm:spPr/>
    </dgm:pt>
    <dgm:pt modelId="{5B1F9888-C56E-4212-BD76-F5D67D65DFA6}" type="pres">
      <dgm:prSet presAssocID="{6368D8CE-81A6-40E2-B9B0-DB3B9C13367C}"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House"/>
        </a:ext>
      </dgm:extLst>
    </dgm:pt>
    <dgm:pt modelId="{241C8B92-5B4F-453C-9D68-56AC0B3E0F5A}" type="pres">
      <dgm:prSet presAssocID="{6368D8CE-81A6-40E2-B9B0-DB3B9C13367C}" presName="spaceRect" presStyleCnt="0"/>
      <dgm:spPr/>
    </dgm:pt>
    <dgm:pt modelId="{0EC39466-A9C0-4008-AF56-4F6B1096DCD2}" type="pres">
      <dgm:prSet presAssocID="{6368D8CE-81A6-40E2-B9B0-DB3B9C13367C}" presName="textRect" presStyleLbl="revTx" presStyleIdx="3" presStyleCnt="6">
        <dgm:presLayoutVars>
          <dgm:chMax val="1"/>
          <dgm:chPref val="1"/>
        </dgm:presLayoutVars>
      </dgm:prSet>
      <dgm:spPr/>
    </dgm:pt>
    <dgm:pt modelId="{A5E662AD-96B9-4F15-AA3B-774E40CDD0A3}" type="pres">
      <dgm:prSet presAssocID="{BA501585-99D6-473C-8357-DEB210CA17A1}" presName="sibTrans" presStyleCnt="0"/>
      <dgm:spPr/>
    </dgm:pt>
    <dgm:pt modelId="{F14FCAFD-B26C-4B43-99D4-3B3EA7EB4A44}" type="pres">
      <dgm:prSet presAssocID="{3A030B60-26C5-46E5-B042-DC94C545CAE4}" presName="compNode" presStyleCnt="0"/>
      <dgm:spPr/>
    </dgm:pt>
    <dgm:pt modelId="{DBDB2914-C011-4FBB-A38C-D97A2C1E5A59}" type="pres">
      <dgm:prSet presAssocID="{3A030B60-26C5-46E5-B042-DC94C545CAE4}" presName="iconBgRect" presStyleLbl="bgShp" presStyleIdx="4" presStyleCnt="6"/>
      <dgm:spPr/>
    </dgm:pt>
    <dgm:pt modelId="{1855FE8C-ABB5-4262-92C9-2E464750828D}" type="pres">
      <dgm:prSet presAssocID="{3A030B60-26C5-46E5-B042-DC94C545CAE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redit card"/>
        </a:ext>
      </dgm:extLst>
    </dgm:pt>
    <dgm:pt modelId="{8605731D-788C-4356-8872-966CFB58FF4C}" type="pres">
      <dgm:prSet presAssocID="{3A030B60-26C5-46E5-B042-DC94C545CAE4}" presName="spaceRect" presStyleCnt="0"/>
      <dgm:spPr/>
    </dgm:pt>
    <dgm:pt modelId="{A2661EB0-9A9C-4BF1-82F9-ED3205F0FEA9}" type="pres">
      <dgm:prSet presAssocID="{3A030B60-26C5-46E5-B042-DC94C545CAE4}" presName="textRect" presStyleLbl="revTx" presStyleIdx="4" presStyleCnt="6">
        <dgm:presLayoutVars>
          <dgm:chMax val="1"/>
          <dgm:chPref val="1"/>
        </dgm:presLayoutVars>
      </dgm:prSet>
      <dgm:spPr/>
    </dgm:pt>
    <dgm:pt modelId="{AA76DF94-C489-4013-8E58-A74DA37D6F68}" type="pres">
      <dgm:prSet presAssocID="{7458E7E9-3C11-4282-ADEA-AF67A28EECD8}" presName="sibTrans" presStyleCnt="0"/>
      <dgm:spPr/>
    </dgm:pt>
    <dgm:pt modelId="{9D0171A8-5702-4E19-B196-F7B592AAD49A}" type="pres">
      <dgm:prSet presAssocID="{40CD4F6E-D1C1-46FB-BA46-1EBD94088D87}" presName="compNode" presStyleCnt="0"/>
      <dgm:spPr/>
    </dgm:pt>
    <dgm:pt modelId="{D2F89CAF-CEB3-49EE-ACC2-42325BF063C0}" type="pres">
      <dgm:prSet presAssocID="{40CD4F6E-D1C1-46FB-BA46-1EBD94088D87}" presName="iconBgRect" presStyleLbl="bgShp" presStyleIdx="5" presStyleCnt="6"/>
      <dgm:spPr/>
    </dgm:pt>
    <dgm:pt modelId="{5CF943EF-4B39-4B12-80E6-3A303E73D9C7}" type="pres">
      <dgm:prSet presAssocID="{40CD4F6E-D1C1-46FB-BA46-1EBD94088D87}"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Register"/>
        </a:ext>
      </dgm:extLst>
    </dgm:pt>
    <dgm:pt modelId="{B8CA2A39-A0DB-4599-8207-04FE55AED159}" type="pres">
      <dgm:prSet presAssocID="{40CD4F6E-D1C1-46FB-BA46-1EBD94088D87}" presName="spaceRect" presStyleCnt="0"/>
      <dgm:spPr/>
    </dgm:pt>
    <dgm:pt modelId="{1CC805E5-2F13-4FA3-AFF1-75D7C099C29A}" type="pres">
      <dgm:prSet presAssocID="{40CD4F6E-D1C1-46FB-BA46-1EBD94088D87}" presName="textRect" presStyleLbl="revTx" presStyleIdx="5" presStyleCnt="6">
        <dgm:presLayoutVars>
          <dgm:chMax val="1"/>
          <dgm:chPref val="1"/>
        </dgm:presLayoutVars>
      </dgm:prSet>
      <dgm:spPr/>
    </dgm:pt>
  </dgm:ptLst>
  <dgm:cxnLst>
    <dgm:cxn modelId="{E5C71F01-75C9-4FB1-8A52-7AB077CF1E77}" type="presOf" srcId="{3A030B60-26C5-46E5-B042-DC94C545CAE4}" destId="{A2661EB0-9A9C-4BF1-82F9-ED3205F0FEA9}" srcOrd="0" destOrd="0" presId="urn:microsoft.com/office/officeart/2018/5/layout/IconCircleLabelList"/>
    <dgm:cxn modelId="{1F5BBE24-CEFD-43E8-838B-8D987AE7578C}" type="presOf" srcId="{61DAA15C-F557-4513-A9D9-B07DBE190F11}" destId="{97845DF1-4D22-48D6-A454-D385EE36BD2C}" srcOrd="0" destOrd="0" presId="urn:microsoft.com/office/officeart/2018/5/layout/IconCircleLabelList"/>
    <dgm:cxn modelId="{31B41332-ADD2-4F1D-BB87-8F34B9965247}" type="presOf" srcId="{836020C9-97ED-47DD-B021-48659B268358}" destId="{C04DDECB-B900-4938-851A-E5C606DCAB84}" srcOrd="0" destOrd="0" presId="urn:microsoft.com/office/officeart/2018/5/layout/IconCircleLabelList"/>
    <dgm:cxn modelId="{28A8074C-F69E-4C10-A84E-30EB5B8ED7FB}" srcId="{61DAA15C-F557-4513-A9D9-B07DBE190F11}" destId="{3A030B60-26C5-46E5-B042-DC94C545CAE4}" srcOrd="4" destOrd="0" parTransId="{5E7F6311-2C66-4C50-B249-87B32FF26D44}" sibTransId="{7458E7E9-3C11-4282-ADEA-AF67A28EECD8}"/>
    <dgm:cxn modelId="{E68E6C4C-B189-4B4C-9ABA-712FAA3C27EF}" type="presOf" srcId="{40CD4F6E-D1C1-46FB-BA46-1EBD94088D87}" destId="{1CC805E5-2F13-4FA3-AFF1-75D7C099C29A}" srcOrd="0" destOrd="0" presId="urn:microsoft.com/office/officeart/2018/5/layout/IconCircleLabelList"/>
    <dgm:cxn modelId="{4FE4A679-0B82-4373-B694-7E6425ECBAD3}" type="presOf" srcId="{5922DE68-2F07-4C1A-B3C2-E00E14064994}" destId="{92980335-A9FF-4873-ADA2-E410913F3C80}" srcOrd="0" destOrd="0" presId="urn:microsoft.com/office/officeart/2018/5/layout/IconCircleLabelList"/>
    <dgm:cxn modelId="{8EFFA083-2A84-4C63-9CD3-E5369DE8A99A}" srcId="{61DAA15C-F557-4513-A9D9-B07DBE190F11}" destId="{6368D8CE-81A6-40E2-B9B0-DB3B9C13367C}" srcOrd="3" destOrd="0" parTransId="{D4841205-B6C3-40A3-B117-0673ECD89CE4}" sibTransId="{BA501585-99D6-473C-8357-DEB210CA17A1}"/>
    <dgm:cxn modelId="{688FF689-D14D-423A-8C0A-F6DC2DCD4AA9}" type="presOf" srcId="{6368D8CE-81A6-40E2-B9B0-DB3B9C13367C}" destId="{0EC39466-A9C0-4008-AF56-4F6B1096DCD2}" srcOrd="0" destOrd="0" presId="urn:microsoft.com/office/officeart/2018/5/layout/IconCircleLabelList"/>
    <dgm:cxn modelId="{2AE52993-2FB6-47E1-92E6-0B11DD31794B}" srcId="{61DAA15C-F557-4513-A9D9-B07DBE190F11}" destId="{836020C9-97ED-47DD-B021-48659B268358}" srcOrd="0" destOrd="0" parTransId="{58375315-9D0B-474C-8CB8-284E29073E0A}" sibTransId="{0E209EDA-7F16-4EAE-BDF2-2F22D12CD898}"/>
    <dgm:cxn modelId="{954EFC95-73A8-473A-B210-CF767778665B}" srcId="{61DAA15C-F557-4513-A9D9-B07DBE190F11}" destId="{40CD4F6E-D1C1-46FB-BA46-1EBD94088D87}" srcOrd="5" destOrd="0" parTransId="{80F930F8-B5DA-4676-806F-624A2A1B66DE}" sibTransId="{72B8AE1A-4F7E-43C7-A8B3-F9B0753ED27A}"/>
    <dgm:cxn modelId="{EA443EAE-F1FF-4A32-881B-F68F022ECCA0}" srcId="{61DAA15C-F557-4513-A9D9-B07DBE190F11}" destId="{5922DE68-2F07-4C1A-B3C2-E00E14064994}" srcOrd="2" destOrd="0" parTransId="{C6E6A88E-887A-4FB1-A7CD-8590FC02A302}" sibTransId="{F29CA2B7-1D9F-48F5-9B11-EE5DBAFB823B}"/>
    <dgm:cxn modelId="{75C76BD8-7854-4C8B-95F2-2723E752E45A}" srcId="{61DAA15C-F557-4513-A9D9-B07DBE190F11}" destId="{8B3C5AFE-74EE-4926-A75B-6DAD67F08F6C}" srcOrd="1" destOrd="0" parTransId="{5D6398DF-0C35-43D3-98D8-2BFB19619E90}" sibTransId="{649998CD-2DD7-4198-9568-89AE79EB9FD2}"/>
    <dgm:cxn modelId="{7C6DCAF2-27F1-46B7-9DDC-E24DC487C827}" type="presOf" srcId="{8B3C5AFE-74EE-4926-A75B-6DAD67F08F6C}" destId="{9C9B885D-1CA9-4946-B4F6-919E1CA0EA5B}" srcOrd="0" destOrd="0" presId="urn:microsoft.com/office/officeart/2018/5/layout/IconCircleLabelList"/>
    <dgm:cxn modelId="{A83AA936-B23D-4BD0-A8BE-8AB116FF88DE}" type="presParOf" srcId="{97845DF1-4D22-48D6-A454-D385EE36BD2C}" destId="{7B404EA3-7AFE-4EB1-812C-7683DC878A50}" srcOrd="0" destOrd="0" presId="urn:microsoft.com/office/officeart/2018/5/layout/IconCircleLabelList"/>
    <dgm:cxn modelId="{B882E357-AA00-40A2-A2A3-D102204D45A8}" type="presParOf" srcId="{7B404EA3-7AFE-4EB1-812C-7683DC878A50}" destId="{5AF02E42-FDAD-40CF-8EC5-28DED7220622}" srcOrd="0" destOrd="0" presId="urn:microsoft.com/office/officeart/2018/5/layout/IconCircleLabelList"/>
    <dgm:cxn modelId="{5F9B1AD5-FC65-4DE3-ADE8-59469E99D7DF}" type="presParOf" srcId="{7B404EA3-7AFE-4EB1-812C-7683DC878A50}" destId="{97FE4364-4CEF-477F-867A-16385D593AF5}" srcOrd="1" destOrd="0" presId="urn:microsoft.com/office/officeart/2018/5/layout/IconCircleLabelList"/>
    <dgm:cxn modelId="{E83FBE76-0FCF-4505-A1FE-94856B98C24C}" type="presParOf" srcId="{7B404EA3-7AFE-4EB1-812C-7683DC878A50}" destId="{5A703747-1167-419B-B88C-B740609ED2FE}" srcOrd="2" destOrd="0" presId="urn:microsoft.com/office/officeart/2018/5/layout/IconCircleLabelList"/>
    <dgm:cxn modelId="{DF62D30C-CB08-40ED-A8FB-D591FAC86776}" type="presParOf" srcId="{7B404EA3-7AFE-4EB1-812C-7683DC878A50}" destId="{C04DDECB-B900-4938-851A-E5C606DCAB84}" srcOrd="3" destOrd="0" presId="urn:microsoft.com/office/officeart/2018/5/layout/IconCircleLabelList"/>
    <dgm:cxn modelId="{A5371182-780C-4A55-9186-6FA07E9B886F}" type="presParOf" srcId="{97845DF1-4D22-48D6-A454-D385EE36BD2C}" destId="{AEF13747-A967-4648-8A88-97FDE76B92FC}" srcOrd="1" destOrd="0" presId="urn:microsoft.com/office/officeart/2018/5/layout/IconCircleLabelList"/>
    <dgm:cxn modelId="{9C2B920A-5975-4FCA-BCE3-D5464E3FD94D}" type="presParOf" srcId="{97845DF1-4D22-48D6-A454-D385EE36BD2C}" destId="{87D1782A-100C-4F38-8DC8-6E1C303C4B29}" srcOrd="2" destOrd="0" presId="urn:microsoft.com/office/officeart/2018/5/layout/IconCircleLabelList"/>
    <dgm:cxn modelId="{8F21896A-45B9-4B34-A672-086F15CAF633}" type="presParOf" srcId="{87D1782A-100C-4F38-8DC8-6E1C303C4B29}" destId="{49D48615-0CB2-4D51-A762-F73B63CB8783}" srcOrd="0" destOrd="0" presId="urn:microsoft.com/office/officeart/2018/5/layout/IconCircleLabelList"/>
    <dgm:cxn modelId="{FC12F265-E833-40E9-BFD9-5FDD9CE83F78}" type="presParOf" srcId="{87D1782A-100C-4F38-8DC8-6E1C303C4B29}" destId="{5436F6B1-A939-475F-B1C7-FE50008E39F4}" srcOrd="1" destOrd="0" presId="urn:microsoft.com/office/officeart/2018/5/layout/IconCircleLabelList"/>
    <dgm:cxn modelId="{1C3A1C52-D682-4224-9BCC-489EA3CA52A0}" type="presParOf" srcId="{87D1782A-100C-4F38-8DC8-6E1C303C4B29}" destId="{01E77D03-9F33-4840-8E3F-1B3C201ADDCF}" srcOrd="2" destOrd="0" presId="urn:microsoft.com/office/officeart/2018/5/layout/IconCircleLabelList"/>
    <dgm:cxn modelId="{C042BB85-037F-4489-A105-CAAC4D7EA322}" type="presParOf" srcId="{87D1782A-100C-4F38-8DC8-6E1C303C4B29}" destId="{9C9B885D-1CA9-4946-B4F6-919E1CA0EA5B}" srcOrd="3" destOrd="0" presId="urn:microsoft.com/office/officeart/2018/5/layout/IconCircleLabelList"/>
    <dgm:cxn modelId="{41CFA9BA-75CB-4320-9DF5-529D8838BED4}" type="presParOf" srcId="{97845DF1-4D22-48D6-A454-D385EE36BD2C}" destId="{859F1DAD-5B99-47CF-8A34-ACDDF3C2383B}" srcOrd="3" destOrd="0" presId="urn:microsoft.com/office/officeart/2018/5/layout/IconCircleLabelList"/>
    <dgm:cxn modelId="{60ECA1C6-3A99-422C-91C2-57C30869B08A}" type="presParOf" srcId="{97845DF1-4D22-48D6-A454-D385EE36BD2C}" destId="{C0230E1E-812A-4D0B-9209-A51CDBA2A2AF}" srcOrd="4" destOrd="0" presId="urn:microsoft.com/office/officeart/2018/5/layout/IconCircleLabelList"/>
    <dgm:cxn modelId="{C97A99A3-985C-4110-8292-61AF31C07345}" type="presParOf" srcId="{C0230E1E-812A-4D0B-9209-A51CDBA2A2AF}" destId="{39A38C09-65AD-4853-8562-F8E5F6B1B258}" srcOrd="0" destOrd="0" presId="urn:microsoft.com/office/officeart/2018/5/layout/IconCircleLabelList"/>
    <dgm:cxn modelId="{5BE1D34E-DC92-4554-AA2B-E8988EEACA3C}" type="presParOf" srcId="{C0230E1E-812A-4D0B-9209-A51CDBA2A2AF}" destId="{66DF31B8-1549-49E0-B49F-1780BBA492F4}" srcOrd="1" destOrd="0" presId="urn:microsoft.com/office/officeart/2018/5/layout/IconCircleLabelList"/>
    <dgm:cxn modelId="{CE11CEF5-4597-4681-975A-663E24E87CB7}" type="presParOf" srcId="{C0230E1E-812A-4D0B-9209-A51CDBA2A2AF}" destId="{9F27EE85-8DD4-4CFB-81D3-E464F820CA7B}" srcOrd="2" destOrd="0" presId="urn:microsoft.com/office/officeart/2018/5/layout/IconCircleLabelList"/>
    <dgm:cxn modelId="{B9B17AE9-1D1B-4ECD-BE91-B14A8CBD2811}" type="presParOf" srcId="{C0230E1E-812A-4D0B-9209-A51CDBA2A2AF}" destId="{92980335-A9FF-4873-ADA2-E410913F3C80}" srcOrd="3" destOrd="0" presId="urn:microsoft.com/office/officeart/2018/5/layout/IconCircleLabelList"/>
    <dgm:cxn modelId="{9093DBE8-1A2F-4745-8F1E-B97D657CFB2B}" type="presParOf" srcId="{97845DF1-4D22-48D6-A454-D385EE36BD2C}" destId="{5FF0D1BA-776A-415B-A18B-1AD42EC7E0CA}" srcOrd="5" destOrd="0" presId="urn:microsoft.com/office/officeart/2018/5/layout/IconCircleLabelList"/>
    <dgm:cxn modelId="{0E4F0484-21A6-475D-8FAD-27CA274F8D49}" type="presParOf" srcId="{97845DF1-4D22-48D6-A454-D385EE36BD2C}" destId="{6446154B-7F59-4FF8-9C98-202D36B2FE28}" srcOrd="6" destOrd="0" presId="urn:microsoft.com/office/officeart/2018/5/layout/IconCircleLabelList"/>
    <dgm:cxn modelId="{19263EBC-4FBB-4991-8836-731F83D69D69}" type="presParOf" srcId="{6446154B-7F59-4FF8-9C98-202D36B2FE28}" destId="{7903C3B9-052D-4BBE-BCE5-C34CDBCF75FE}" srcOrd="0" destOrd="0" presId="urn:microsoft.com/office/officeart/2018/5/layout/IconCircleLabelList"/>
    <dgm:cxn modelId="{E840497F-59C6-4F5E-A662-58717097E0DC}" type="presParOf" srcId="{6446154B-7F59-4FF8-9C98-202D36B2FE28}" destId="{5B1F9888-C56E-4212-BD76-F5D67D65DFA6}" srcOrd="1" destOrd="0" presId="urn:microsoft.com/office/officeart/2018/5/layout/IconCircleLabelList"/>
    <dgm:cxn modelId="{40A3D860-273C-41D5-9227-DAEA0D072AAD}" type="presParOf" srcId="{6446154B-7F59-4FF8-9C98-202D36B2FE28}" destId="{241C8B92-5B4F-453C-9D68-56AC0B3E0F5A}" srcOrd="2" destOrd="0" presId="urn:microsoft.com/office/officeart/2018/5/layout/IconCircleLabelList"/>
    <dgm:cxn modelId="{267C53D8-D2B4-459E-8C5A-11D83AA7C217}" type="presParOf" srcId="{6446154B-7F59-4FF8-9C98-202D36B2FE28}" destId="{0EC39466-A9C0-4008-AF56-4F6B1096DCD2}" srcOrd="3" destOrd="0" presId="urn:microsoft.com/office/officeart/2018/5/layout/IconCircleLabelList"/>
    <dgm:cxn modelId="{47D4DADE-E4A6-467E-8EE9-F94FE135E006}" type="presParOf" srcId="{97845DF1-4D22-48D6-A454-D385EE36BD2C}" destId="{A5E662AD-96B9-4F15-AA3B-774E40CDD0A3}" srcOrd="7" destOrd="0" presId="urn:microsoft.com/office/officeart/2018/5/layout/IconCircleLabelList"/>
    <dgm:cxn modelId="{EB57CA85-B623-4807-A5E3-3E9934094518}" type="presParOf" srcId="{97845DF1-4D22-48D6-A454-D385EE36BD2C}" destId="{F14FCAFD-B26C-4B43-99D4-3B3EA7EB4A44}" srcOrd="8" destOrd="0" presId="urn:microsoft.com/office/officeart/2018/5/layout/IconCircleLabelList"/>
    <dgm:cxn modelId="{297A1BE3-EFE6-4B50-A993-27DB0871E64F}" type="presParOf" srcId="{F14FCAFD-B26C-4B43-99D4-3B3EA7EB4A44}" destId="{DBDB2914-C011-4FBB-A38C-D97A2C1E5A59}" srcOrd="0" destOrd="0" presId="urn:microsoft.com/office/officeart/2018/5/layout/IconCircleLabelList"/>
    <dgm:cxn modelId="{6871B48B-5CFA-41D1-A1BB-DDFAF7378986}" type="presParOf" srcId="{F14FCAFD-B26C-4B43-99D4-3B3EA7EB4A44}" destId="{1855FE8C-ABB5-4262-92C9-2E464750828D}" srcOrd="1" destOrd="0" presId="urn:microsoft.com/office/officeart/2018/5/layout/IconCircleLabelList"/>
    <dgm:cxn modelId="{F7627F7D-8399-4FD2-8010-A5B3A181F221}" type="presParOf" srcId="{F14FCAFD-B26C-4B43-99D4-3B3EA7EB4A44}" destId="{8605731D-788C-4356-8872-966CFB58FF4C}" srcOrd="2" destOrd="0" presId="urn:microsoft.com/office/officeart/2018/5/layout/IconCircleLabelList"/>
    <dgm:cxn modelId="{456B3F50-1233-484B-971B-ECD879580D43}" type="presParOf" srcId="{F14FCAFD-B26C-4B43-99D4-3B3EA7EB4A44}" destId="{A2661EB0-9A9C-4BF1-82F9-ED3205F0FEA9}" srcOrd="3" destOrd="0" presId="urn:microsoft.com/office/officeart/2018/5/layout/IconCircleLabelList"/>
    <dgm:cxn modelId="{E626959C-1BE2-4CC9-AC1A-87120147F3A5}" type="presParOf" srcId="{97845DF1-4D22-48D6-A454-D385EE36BD2C}" destId="{AA76DF94-C489-4013-8E58-A74DA37D6F68}" srcOrd="9" destOrd="0" presId="urn:microsoft.com/office/officeart/2018/5/layout/IconCircleLabelList"/>
    <dgm:cxn modelId="{12CC7A45-E0A9-4F31-87C8-2C0807A5D627}" type="presParOf" srcId="{97845DF1-4D22-48D6-A454-D385EE36BD2C}" destId="{9D0171A8-5702-4E19-B196-F7B592AAD49A}" srcOrd="10" destOrd="0" presId="urn:microsoft.com/office/officeart/2018/5/layout/IconCircleLabelList"/>
    <dgm:cxn modelId="{6E700930-C587-49F8-957B-267A92E5B109}" type="presParOf" srcId="{9D0171A8-5702-4E19-B196-F7B592AAD49A}" destId="{D2F89CAF-CEB3-49EE-ACC2-42325BF063C0}" srcOrd="0" destOrd="0" presId="urn:microsoft.com/office/officeart/2018/5/layout/IconCircleLabelList"/>
    <dgm:cxn modelId="{4FE58336-19DB-4781-9F11-EB7ED1DC554D}" type="presParOf" srcId="{9D0171A8-5702-4E19-B196-F7B592AAD49A}" destId="{5CF943EF-4B39-4B12-80E6-3A303E73D9C7}" srcOrd="1" destOrd="0" presId="urn:microsoft.com/office/officeart/2018/5/layout/IconCircleLabelList"/>
    <dgm:cxn modelId="{29417F26-9C63-44B6-8D05-7FB576B0F301}" type="presParOf" srcId="{9D0171A8-5702-4E19-B196-F7B592AAD49A}" destId="{B8CA2A39-A0DB-4599-8207-04FE55AED159}" srcOrd="2" destOrd="0" presId="urn:microsoft.com/office/officeart/2018/5/layout/IconCircleLabelList"/>
    <dgm:cxn modelId="{24C7FB27-5F67-47A0-8BA2-E2E55580C42A}" type="presParOf" srcId="{9D0171A8-5702-4E19-B196-F7B592AAD49A}" destId="{1CC805E5-2F13-4FA3-AFF1-75D7C099C29A}" srcOrd="3" destOrd="0" presId="urn:microsoft.com/office/officeart/2018/5/layout/IconCircle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6414A05-B81B-4254-94D5-98FE4DD71DDD}"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7C3EED6A-0A72-4479-A769-153201C36B7D}">
      <dgm:prSet/>
      <dgm:spPr/>
      <dgm:t>
        <a:bodyPr/>
        <a:lstStyle/>
        <a:p>
          <a:r>
            <a:rPr lang="en-GB"/>
            <a:t>How reliable is it?</a:t>
          </a:r>
          <a:endParaRPr lang="en-US"/>
        </a:p>
      </dgm:t>
    </dgm:pt>
    <dgm:pt modelId="{D1F983DF-7943-44CB-A959-76EF1C566895}" type="parTrans" cxnId="{D2D0FE72-566E-42E5-8422-028AB50E4C55}">
      <dgm:prSet/>
      <dgm:spPr/>
      <dgm:t>
        <a:bodyPr/>
        <a:lstStyle/>
        <a:p>
          <a:endParaRPr lang="en-US"/>
        </a:p>
      </dgm:t>
    </dgm:pt>
    <dgm:pt modelId="{1C213AA6-384A-4F43-BCA5-438E2B95B357}" type="sibTrans" cxnId="{D2D0FE72-566E-42E5-8422-028AB50E4C55}">
      <dgm:prSet/>
      <dgm:spPr/>
      <dgm:t>
        <a:bodyPr/>
        <a:lstStyle/>
        <a:p>
          <a:endParaRPr lang="en-US"/>
        </a:p>
      </dgm:t>
    </dgm:pt>
    <dgm:pt modelId="{958FB470-9FCD-4EA8-B656-4A306FBD01F6}">
      <dgm:prSet/>
      <dgm:spPr/>
      <dgm:t>
        <a:bodyPr/>
        <a:lstStyle/>
        <a:p>
          <a:r>
            <a:rPr lang="en-GB"/>
            <a:t>Is there corroboration?</a:t>
          </a:r>
          <a:endParaRPr lang="en-US"/>
        </a:p>
      </dgm:t>
    </dgm:pt>
    <dgm:pt modelId="{EAE0C09B-DE52-4C47-B0D0-D5C8CDDB69ED}" type="parTrans" cxnId="{B0588DB8-F2A2-4852-BD3E-7572982224C5}">
      <dgm:prSet/>
      <dgm:spPr/>
      <dgm:t>
        <a:bodyPr/>
        <a:lstStyle/>
        <a:p>
          <a:endParaRPr lang="en-US"/>
        </a:p>
      </dgm:t>
    </dgm:pt>
    <dgm:pt modelId="{D2E957FE-0F8E-4818-AFA8-BD91831DC382}" type="sibTrans" cxnId="{B0588DB8-F2A2-4852-BD3E-7572982224C5}">
      <dgm:prSet/>
      <dgm:spPr/>
      <dgm:t>
        <a:bodyPr/>
        <a:lstStyle/>
        <a:p>
          <a:endParaRPr lang="en-US"/>
        </a:p>
      </dgm:t>
    </dgm:pt>
    <dgm:pt modelId="{E0FD969E-2FC0-4612-BC5D-68FAAC557C62}">
      <dgm:prSet/>
      <dgm:spPr/>
      <dgm:t>
        <a:bodyPr/>
        <a:lstStyle/>
        <a:p>
          <a:r>
            <a:rPr lang="en-GB"/>
            <a:t>Is it objective or subjective?</a:t>
          </a:r>
          <a:endParaRPr lang="en-US"/>
        </a:p>
      </dgm:t>
    </dgm:pt>
    <dgm:pt modelId="{06547263-3AAB-4C98-8C6F-2A6545799B6B}" type="parTrans" cxnId="{05EF91F9-C250-48EC-9CFE-D76821A426E4}">
      <dgm:prSet/>
      <dgm:spPr/>
      <dgm:t>
        <a:bodyPr/>
        <a:lstStyle/>
        <a:p>
          <a:endParaRPr lang="en-US"/>
        </a:p>
      </dgm:t>
    </dgm:pt>
    <dgm:pt modelId="{CF011A15-FB3B-4778-9B30-C81D2D860808}" type="sibTrans" cxnId="{05EF91F9-C250-48EC-9CFE-D76821A426E4}">
      <dgm:prSet/>
      <dgm:spPr/>
      <dgm:t>
        <a:bodyPr/>
        <a:lstStyle/>
        <a:p>
          <a:endParaRPr lang="en-US"/>
        </a:p>
      </dgm:t>
    </dgm:pt>
    <dgm:pt modelId="{E1C379E2-3294-4213-BA58-F8EE61B7ABF1}">
      <dgm:prSet/>
      <dgm:spPr/>
      <dgm:t>
        <a:bodyPr/>
        <a:lstStyle/>
        <a:p>
          <a:r>
            <a:rPr lang="en-GB"/>
            <a:t>Can you triangulate your findings from different sources?</a:t>
          </a:r>
          <a:endParaRPr lang="en-US"/>
        </a:p>
      </dgm:t>
    </dgm:pt>
    <dgm:pt modelId="{C518BF4F-B672-40D9-8B91-EDC25F933FC3}" type="parTrans" cxnId="{7DC5B390-9385-427E-8D0B-7CD38501263A}">
      <dgm:prSet/>
      <dgm:spPr/>
      <dgm:t>
        <a:bodyPr/>
        <a:lstStyle/>
        <a:p>
          <a:endParaRPr lang="en-US"/>
        </a:p>
      </dgm:t>
    </dgm:pt>
    <dgm:pt modelId="{35F0BDCE-4652-489C-BFCF-244887D90EB6}" type="sibTrans" cxnId="{7DC5B390-9385-427E-8D0B-7CD38501263A}">
      <dgm:prSet/>
      <dgm:spPr/>
      <dgm:t>
        <a:bodyPr/>
        <a:lstStyle/>
        <a:p>
          <a:endParaRPr lang="en-US"/>
        </a:p>
      </dgm:t>
    </dgm:pt>
    <dgm:pt modelId="{4B6DB1EA-5FE7-46FF-BCDB-428D713B13D8}">
      <dgm:prSet/>
      <dgm:spPr/>
      <dgm:t>
        <a:bodyPr/>
        <a:lstStyle/>
        <a:p>
          <a:r>
            <a:rPr lang="en-GB"/>
            <a:t>By using a critical mindset, you will be able to evaluate and truly understand what the evidence is saying.</a:t>
          </a:r>
          <a:endParaRPr lang="en-US"/>
        </a:p>
      </dgm:t>
    </dgm:pt>
    <dgm:pt modelId="{349131E2-FABC-4F99-A7E5-47F56AFF8118}" type="parTrans" cxnId="{3575F67E-ADB5-4DAB-B066-F9A89B3BB90E}">
      <dgm:prSet/>
      <dgm:spPr/>
      <dgm:t>
        <a:bodyPr/>
        <a:lstStyle/>
        <a:p>
          <a:endParaRPr lang="en-US"/>
        </a:p>
      </dgm:t>
    </dgm:pt>
    <dgm:pt modelId="{DB6590EF-F87B-4830-8D57-0CB4B1582A41}" type="sibTrans" cxnId="{3575F67E-ADB5-4DAB-B066-F9A89B3BB90E}">
      <dgm:prSet/>
      <dgm:spPr/>
      <dgm:t>
        <a:bodyPr/>
        <a:lstStyle/>
        <a:p>
          <a:endParaRPr lang="en-US"/>
        </a:p>
      </dgm:t>
    </dgm:pt>
    <dgm:pt modelId="{6390DDCB-9F89-47CA-AA7F-C82F9A53C214}" type="pres">
      <dgm:prSet presAssocID="{86414A05-B81B-4254-94D5-98FE4DD71DDD}" presName="diagram" presStyleCnt="0">
        <dgm:presLayoutVars>
          <dgm:dir/>
          <dgm:resizeHandles val="exact"/>
        </dgm:presLayoutVars>
      </dgm:prSet>
      <dgm:spPr/>
    </dgm:pt>
    <dgm:pt modelId="{4FED7F4D-6B2C-4CE3-9688-9614985E4100}" type="pres">
      <dgm:prSet presAssocID="{7C3EED6A-0A72-4479-A769-153201C36B7D}" presName="node" presStyleLbl="node1" presStyleIdx="0" presStyleCnt="5">
        <dgm:presLayoutVars>
          <dgm:bulletEnabled val="1"/>
        </dgm:presLayoutVars>
      </dgm:prSet>
      <dgm:spPr/>
    </dgm:pt>
    <dgm:pt modelId="{C3791629-B186-4B6A-A857-51D190F198B3}" type="pres">
      <dgm:prSet presAssocID="{1C213AA6-384A-4F43-BCA5-438E2B95B357}" presName="sibTrans" presStyleCnt="0"/>
      <dgm:spPr/>
    </dgm:pt>
    <dgm:pt modelId="{E83972D4-77AC-43B7-84E2-ACF29E2827AB}" type="pres">
      <dgm:prSet presAssocID="{958FB470-9FCD-4EA8-B656-4A306FBD01F6}" presName="node" presStyleLbl="node1" presStyleIdx="1" presStyleCnt="5">
        <dgm:presLayoutVars>
          <dgm:bulletEnabled val="1"/>
        </dgm:presLayoutVars>
      </dgm:prSet>
      <dgm:spPr/>
    </dgm:pt>
    <dgm:pt modelId="{5B933B15-BBBC-4D40-B26D-FEFCD34EB7AF}" type="pres">
      <dgm:prSet presAssocID="{D2E957FE-0F8E-4818-AFA8-BD91831DC382}" presName="sibTrans" presStyleCnt="0"/>
      <dgm:spPr/>
    </dgm:pt>
    <dgm:pt modelId="{8FB8533E-AA9F-43CF-9560-0A933765233B}" type="pres">
      <dgm:prSet presAssocID="{E0FD969E-2FC0-4612-BC5D-68FAAC557C62}" presName="node" presStyleLbl="node1" presStyleIdx="2" presStyleCnt="5">
        <dgm:presLayoutVars>
          <dgm:bulletEnabled val="1"/>
        </dgm:presLayoutVars>
      </dgm:prSet>
      <dgm:spPr/>
    </dgm:pt>
    <dgm:pt modelId="{454A1F3C-975A-43AE-8797-7C4AC56B5584}" type="pres">
      <dgm:prSet presAssocID="{CF011A15-FB3B-4778-9B30-C81D2D860808}" presName="sibTrans" presStyleCnt="0"/>
      <dgm:spPr/>
    </dgm:pt>
    <dgm:pt modelId="{2F940552-7D3A-42D9-9542-4BDEE2A81BC8}" type="pres">
      <dgm:prSet presAssocID="{E1C379E2-3294-4213-BA58-F8EE61B7ABF1}" presName="node" presStyleLbl="node1" presStyleIdx="3" presStyleCnt="5">
        <dgm:presLayoutVars>
          <dgm:bulletEnabled val="1"/>
        </dgm:presLayoutVars>
      </dgm:prSet>
      <dgm:spPr/>
    </dgm:pt>
    <dgm:pt modelId="{B4200B69-7A6D-484C-8605-0A713C3131DF}" type="pres">
      <dgm:prSet presAssocID="{35F0BDCE-4652-489C-BFCF-244887D90EB6}" presName="sibTrans" presStyleCnt="0"/>
      <dgm:spPr/>
    </dgm:pt>
    <dgm:pt modelId="{218318E2-2A80-46AC-88B1-7FF3DA8D5C96}" type="pres">
      <dgm:prSet presAssocID="{4B6DB1EA-5FE7-46FF-BCDB-428D713B13D8}" presName="node" presStyleLbl="node1" presStyleIdx="4" presStyleCnt="5">
        <dgm:presLayoutVars>
          <dgm:bulletEnabled val="1"/>
        </dgm:presLayoutVars>
      </dgm:prSet>
      <dgm:spPr/>
    </dgm:pt>
  </dgm:ptLst>
  <dgm:cxnLst>
    <dgm:cxn modelId="{A5D93A61-3EC6-4F40-9989-7E523954E5D4}" type="presOf" srcId="{86414A05-B81B-4254-94D5-98FE4DD71DDD}" destId="{6390DDCB-9F89-47CA-AA7F-C82F9A53C214}" srcOrd="0" destOrd="0" presId="urn:microsoft.com/office/officeart/2005/8/layout/default"/>
    <dgm:cxn modelId="{685E8C72-977B-4270-BDE6-DAD97962062A}" type="presOf" srcId="{958FB470-9FCD-4EA8-B656-4A306FBD01F6}" destId="{E83972D4-77AC-43B7-84E2-ACF29E2827AB}" srcOrd="0" destOrd="0" presId="urn:microsoft.com/office/officeart/2005/8/layout/default"/>
    <dgm:cxn modelId="{D2D0FE72-566E-42E5-8422-028AB50E4C55}" srcId="{86414A05-B81B-4254-94D5-98FE4DD71DDD}" destId="{7C3EED6A-0A72-4479-A769-153201C36B7D}" srcOrd="0" destOrd="0" parTransId="{D1F983DF-7943-44CB-A959-76EF1C566895}" sibTransId="{1C213AA6-384A-4F43-BCA5-438E2B95B357}"/>
    <dgm:cxn modelId="{3575F67E-ADB5-4DAB-B066-F9A89B3BB90E}" srcId="{86414A05-B81B-4254-94D5-98FE4DD71DDD}" destId="{4B6DB1EA-5FE7-46FF-BCDB-428D713B13D8}" srcOrd="4" destOrd="0" parTransId="{349131E2-FABC-4F99-A7E5-47F56AFF8118}" sibTransId="{DB6590EF-F87B-4830-8D57-0CB4B1582A41}"/>
    <dgm:cxn modelId="{7DC5B390-9385-427E-8D0B-7CD38501263A}" srcId="{86414A05-B81B-4254-94D5-98FE4DD71DDD}" destId="{E1C379E2-3294-4213-BA58-F8EE61B7ABF1}" srcOrd="3" destOrd="0" parTransId="{C518BF4F-B672-40D9-8B91-EDC25F933FC3}" sibTransId="{35F0BDCE-4652-489C-BFCF-244887D90EB6}"/>
    <dgm:cxn modelId="{7185019C-EAAF-4530-BE27-110B9817D82E}" type="presOf" srcId="{4B6DB1EA-5FE7-46FF-BCDB-428D713B13D8}" destId="{218318E2-2A80-46AC-88B1-7FF3DA8D5C96}" srcOrd="0" destOrd="0" presId="urn:microsoft.com/office/officeart/2005/8/layout/default"/>
    <dgm:cxn modelId="{F5B7BCAD-48E2-4C07-BAF1-81E10407AE6D}" type="presOf" srcId="{E0FD969E-2FC0-4612-BC5D-68FAAC557C62}" destId="{8FB8533E-AA9F-43CF-9560-0A933765233B}" srcOrd="0" destOrd="0" presId="urn:microsoft.com/office/officeart/2005/8/layout/default"/>
    <dgm:cxn modelId="{8FC42CB2-1BEE-4E77-9630-BA53BB454F3C}" type="presOf" srcId="{E1C379E2-3294-4213-BA58-F8EE61B7ABF1}" destId="{2F940552-7D3A-42D9-9542-4BDEE2A81BC8}" srcOrd="0" destOrd="0" presId="urn:microsoft.com/office/officeart/2005/8/layout/default"/>
    <dgm:cxn modelId="{B0588DB8-F2A2-4852-BD3E-7572982224C5}" srcId="{86414A05-B81B-4254-94D5-98FE4DD71DDD}" destId="{958FB470-9FCD-4EA8-B656-4A306FBD01F6}" srcOrd="1" destOrd="0" parTransId="{EAE0C09B-DE52-4C47-B0D0-D5C8CDDB69ED}" sibTransId="{D2E957FE-0F8E-4818-AFA8-BD91831DC382}"/>
    <dgm:cxn modelId="{563F4EEB-3A46-43DB-853F-09544C57D5D6}" type="presOf" srcId="{7C3EED6A-0A72-4479-A769-153201C36B7D}" destId="{4FED7F4D-6B2C-4CE3-9688-9614985E4100}" srcOrd="0" destOrd="0" presId="urn:microsoft.com/office/officeart/2005/8/layout/default"/>
    <dgm:cxn modelId="{05EF91F9-C250-48EC-9CFE-D76821A426E4}" srcId="{86414A05-B81B-4254-94D5-98FE4DD71DDD}" destId="{E0FD969E-2FC0-4612-BC5D-68FAAC557C62}" srcOrd="2" destOrd="0" parTransId="{06547263-3AAB-4C98-8C6F-2A6545799B6B}" sibTransId="{CF011A15-FB3B-4778-9B30-C81D2D860808}"/>
    <dgm:cxn modelId="{46B7CC6A-480F-4B50-BB96-41048FCACA2C}" type="presParOf" srcId="{6390DDCB-9F89-47CA-AA7F-C82F9A53C214}" destId="{4FED7F4D-6B2C-4CE3-9688-9614985E4100}" srcOrd="0" destOrd="0" presId="urn:microsoft.com/office/officeart/2005/8/layout/default"/>
    <dgm:cxn modelId="{D952696E-9F53-4759-A3F2-F88C93DCFE17}" type="presParOf" srcId="{6390DDCB-9F89-47CA-AA7F-C82F9A53C214}" destId="{C3791629-B186-4B6A-A857-51D190F198B3}" srcOrd="1" destOrd="0" presId="urn:microsoft.com/office/officeart/2005/8/layout/default"/>
    <dgm:cxn modelId="{92500A09-A943-4C56-92F8-14756BEE7BA8}" type="presParOf" srcId="{6390DDCB-9F89-47CA-AA7F-C82F9A53C214}" destId="{E83972D4-77AC-43B7-84E2-ACF29E2827AB}" srcOrd="2" destOrd="0" presId="urn:microsoft.com/office/officeart/2005/8/layout/default"/>
    <dgm:cxn modelId="{A595A77F-5BE4-46C9-A5CD-6C21B805885C}" type="presParOf" srcId="{6390DDCB-9F89-47CA-AA7F-C82F9A53C214}" destId="{5B933B15-BBBC-4D40-B26D-FEFCD34EB7AF}" srcOrd="3" destOrd="0" presId="urn:microsoft.com/office/officeart/2005/8/layout/default"/>
    <dgm:cxn modelId="{805BD39C-7B80-4494-9AE0-83BDCFFFFB8E}" type="presParOf" srcId="{6390DDCB-9F89-47CA-AA7F-C82F9A53C214}" destId="{8FB8533E-AA9F-43CF-9560-0A933765233B}" srcOrd="4" destOrd="0" presId="urn:microsoft.com/office/officeart/2005/8/layout/default"/>
    <dgm:cxn modelId="{4C71D654-40D9-48F5-899F-84DF4C5A5B34}" type="presParOf" srcId="{6390DDCB-9F89-47CA-AA7F-C82F9A53C214}" destId="{454A1F3C-975A-43AE-8797-7C4AC56B5584}" srcOrd="5" destOrd="0" presId="urn:microsoft.com/office/officeart/2005/8/layout/default"/>
    <dgm:cxn modelId="{3B6D08BC-240B-4BDF-A04A-D6C133711B81}" type="presParOf" srcId="{6390DDCB-9F89-47CA-AA7F-C82F9A53C214}" destId="{2F940552-7D3A-42D9-9542-4BDEE2A81BC8}" srcOrd="6" destOrd="0" presId="urn:microsoft.com/office/officeart/2005/8/layout/default"/>
    <dgm:cxn modelId="{AFC07E5B-E971-4A45-B511-BC2DDE6D3009}" type="presParOf" srcId="{6390DDCB-9F89-47CA-AA7F-C82F9A53C214}" destId="{B4200B69-7A6D-484C-8605-0A713C3131DF}" srcOrd="7" destOrd="0" presId="urn:microsoft.com/office/officeart/2005/8/layout/default"/>
    <dgm:cxn modelId="{27281458-D871-4000-8389-C2F019ED12DB}" type="presParOf" srcId="{6390DDCB-9F89-47CA-AA7F-C82F9A53C214}" destId="{218318E2-2A80-46AC-88B1-7FF3DA8D5C96}"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F4DAB93-10F9-44FA-AA8D-3A9E14F4CF8B}" type="doc">
      <dgm:prSet loTypeId="urn:microsoft.com/office/officeart/2018/2/layout/IconCircleList" loCatId="icon" qsTypeId="urn:microsoft.com/office/officeart/2005/8/quickstyle/simple1" qsCatId="simple" csTypeId="urn:microsoft.com/office/officeart/2018/5/colors/Iconchunking_neutralbg_accent3_2" csCatId="accent3" phldr="1"/>
      <dgm:spPr/>
      <dgm:t>
        <a:bodyPr/>
        <a:lstStyle/>
        <a:p>
          <a:endParaRPr lang="en-US"/>
        </a:p>
      </dgm:t>
    </dgm:pt>
    <dgm:pt modelId="{537C7DC8-618A-4AD1-8701-94D3CF1B3136}">
      <dgm:prSet/>
      <dgm:spPr/>
      <dgm:t>
        <a:bodyPr/>
        <a:lstStyle/>
        <a:p>
          <a:r>
            <a:rPr lang="en-GB" b="1" dirty="0"/>
            <a:t>Critical thinking: </a:t>
          </a:r>
          <a:r>
            <a:rPr lang="en-GB" dirty="0"/>
            <a:t>maintain a subjective mindset always questioning evidence presented.</a:t>
          </a:r>
          <a:endParaRPr lang="en-US" dirty="0"/>
        </a:p>
      </dgm:t>
    </dgm:pt>
    <dgm:pt modelId="{3824DC33-9F99-4293-B5D6-A82E143EB0F0}" type="parTrans" cxnId="{C0AB4F53-9B72-4B33-81E7-3D4285B56C5E}">
      <dgm:prSet/>
      <dgm:spPr/>
      <dgm:t>
        <a:bodyPr/>
        <a:lstStyle/>
        <a:p>
          <a:endParaRPr lang="en-US"/>
        </a:p>
      </dgm:t>
    </dgm:pt>
    <dgm:pt modelId="{51C5D68F-364C-4969-8EE9-1B814730DF62}" type="sibTrans" cxnId="{C0AB4F53-9B72-4B33-81E7-3D4285B56C5E}">
      <dgm:prSet/>
      <dgm:spPr/>
      <dgm:t>
        <a:bodyPr/>
        <a:lstStyle/>
        <a:p>
          <a:endParaRPr lang="en-US"/>
        </a:p>
      </dgm:t>
    </dgm:pt>
    <dgm:pt modelId="{50220D63-0559-4195-8290-EEC58D95198C}">
      <dgm:prSet/>
      <dgm:spPr/>
      <dgm:t>
        <a:bodyPr/>
        <a:lstStyle/>
        <a:p>
          <a:r>
            <a:rPr lang="en-GB" b="1" dirty="0"/>
            <a:t>Bias</a:t>
          </a:r>
          <a:r>
            <a:rPr lang="en-GB" dirty="0"/>
            <a:t>: it is not subjective or based on personal experience</a:t>
          </a:r>
          <a:endParaRPr lang="en-US" dirty="0"/>
        </a:p>
      </dgm:t>
    </dgm:pt>
    <dgm:pt modelId="{42DD2678-2961-4ADD-8DDD-E2E55A6357ED}" type="parTrans" cxnId="{05C7F84D-6BBE-4DBA-91E3-80CA030BCBDF}">
      <dgm:prSet/>
      <dgm:spPr/>
      <dgm:t>
        <a:bodyPr/>
        <a:lstStyle/>
        <a:p>
          <a:endParaRPr lang="en-US"/>
        </a:p>
      </dgm:t>
    </dgm:pt>
    <dgm:pt modelId="{C771AA3B-EAD5-46C0-B535-290D728FFEDF}" type="sibTrans" cxnId="{05C7F84D-6BBE-4DBA-91E3-80CA030BCBDF}">
      <dgm:prSet/>
      <dgm:spPr/>
      <dgm:t>
        <a:bodyPr/>
        <a:lstStyle/>
        <a:p>
          <a:endParaRPr lang="en-US"/>
        </a:p>
      </dgm:t>
    </dgm:pt>
    <dgm:pt modelId="{43FAAE7B-2853-430C-969A-362C261E0917}">
      <dgm:prSet/>
      <dgm:spPr/>
      <dgm:t>
        <a:bodyPr/>
        <a:lstStyle/>
        <a:p>
          <a:r>
            <a:rPr lang="en-GB" b="1" dirty="0"/>
            <a:t>systematic examination: </a:t>
          </a:r>
          <a:r>
            <a:rPr lang="en-GB" dirty="0"/>
            <a:t>research needs to be reliable and carried out in a scientific manner in line with research guidelines. </a:t>
          </a:r>
          <a:endParaRPr lang="en-US" dirty="0"/>
        </a:p>
      </dgm:t>
    </dgm:pt>
    <dgm:pt modelId="{BC1C7A21-4780-47F4-B029-462C4A451943}" type="parTrans" cxnId="{30BEE1BA-F322-4FA4-AF76-9209DF05CF8C}">
      <dgm:prSet/>
      <dgm:spPr/>
      <dgm:t>
        <a:bodyPr/>
        <a:lstStyle/>
        <a:p>
          <a:endParaRPr lang="en-US"/>
        </a:p>
      </dgm:t>
    </dgm:pt>
    <dgm:pt modelId="{8BB81F5E-C157-4D2B-999A-14426478AFF8}" type="sibTrans" cxnId="{30BEE1BA-F322-4FA4-AF76-9209DF05CF8C}">
      <dgm:prSet/>
      <dgm:spPr/>
      <dgm:t>
        <a:bodyPr/>
        <a:lstStyle/>
        <a:p>
          <a:endParaRPr lang="en-US"/>
        </a:p>
      </dgm:t>
    </dgm:pt>
    <dgm:pt modelId="{3486ACC5-C21D-4CBD-A821-79D0753DE51A}">
      <dgm:prSet/>
      <dgm:spPr/>
      <dgm:t>
        <a:bodyPr/>
        <a:lstStyle/>
        <a:p>
          <a:r>
            <a:rPr lang="en-GB" b="1" dirty="0"/>
            <a:t>Evidential evaluation: </a:t>
          </a:r>
          <a:r>
            <a:rPr lang="en-GB" dirty="0"/>
            <a:t>ensuring you are evaluating various types of evidence to ensure your research is ethical.</a:t>
          </a:r>
          <a:endParaRPr lang="en-US" dirty="0"/>
        </a:p>
      </dgm:t>
    </dgm:pt>
    <dgm:pt modelId="{AD6E3230-654A-415A-9E7E-CA72CE8852DE}" type="parTrans" cxnId="{72E48200-1457-4B51-B1C2-624F6F8EF55B}">
      <dgm:prSet/>
      <dgm:spPr/>
      <dgm:t>
        <a:bodyPr/>
        <a:lstStyle/>
        <a:p>
          <a:endParaRPr lang="en-US"/>
        </a:p>
      </dgm:t>
    </dgm:pt>
    <dgm:pt modelId="{13A9C2F1-2EE1-496F-9B19-7894EDF568B3}" type="sibTrans" cxnId="{72E48200-1457-4B51-B1C2-624F6F8EF55B}">
      <dgm:prSet/>
      <dgm:spPr/>
      <dgm:t>
        <a:bodyPr/>
        <a:lstStyle/>
        <a:p>
          <a:endParaRPr lang="en-US"/>
        </a:p>
      </dgm:t>
    </dgm:pt>
    <dgm:pt modelId="{1B602A7C-4FB2-463F-9BB1-9F53BBF45C04}">
      <dgm:prSet/>
      <dgm:spPr/>
      <dgm:t>
        <a:bodyPr/>
        <a:lstStyle/>
        <a:p>
          <a:r>
            <a:rPr lang="en-GB" b="1" dirty="0"/>
            <a:t>Transferable skills: </a:t>
          </a:r>
          <a:r>
            <a:rPr lang="en-GB" dirty="0"/>
            <a:t>the skills you develop as a researcher will support your work as an investigator.</a:t>
          </a:r>
          <a:endParaRPr lang="en-US" dirty="0"/>
        </a:p>
      </dgm:t>
    </dgm:pt>
    <dgm:pt modelId="{3C04E183-0E4A-493A-A3A7-2612EF8B1AD9}" type="parTrans" cxnId="{60CD81DD-6A70-478F-875E-EAAF57BBD38B}">
      <dgm:prSet/>
      <dgm:spPr/>
      <dgm:t>
        <a:bodyPr/>
        <a:lstStyle/>
        <a:p>
          <a:endParaRPr lang="en-US"/>
        </a:p>
      </dgm:t>
    </dgm:pt>
    <dgm:pt modelId="{89F57D59-A61E-483F-9CFC-0784B88763E5}" type="sibTrans" cxnId="{60CD81DD-6A70-478F-875E-EAAF57BBD38B}">
      <dgm:prSet/>
      <dgm:spPr/>
      <dgm:t>
        <a:bodyPr/>
        <a:lstStyle/>
        <a:p>
          <a:endParaRPr lang="en-US"/>
        </a:p>
      </dgm:t>
    </dgm:pt>
    <dgm:pt modelId="{A6F33E30-9308-4A7D-9B57-CB8DAE51F53E}" type="pres">
      <dgm:prSet presAssocID="{1F4DAB93-10F9-44FA-AA8D-3A9E14F4CF8B}" presName="root" presStyleCnt="0">
        <dgm:presLayoutVars>
          <dgm:dir/>
          <dgm:resizeHandles val="exact"/>
        </dgm:presLayoutVars>
      </dgm:prSet>
      <dgm:spPr/>
    </dgm:pt>
    <dgm:pt modelId="{6DDD0E1F-63C4-44D2-8446-A7321B1B1747}" type="pres">
      <dgm:prSet presAssocID="{1F4DAB93-10F9-44FA-AA8D-3A9E14F4CF8B}" presName="container" presStyleCnt="0">
        <dgm:presLayoutVars>
          <dgm:dir/>
          <dgm:resizeHandles val="exact"/>
        </dgm:presLayoutVars>
      </dgm:prSet>
      <dgm:spPr/>
    </dgm:pt>
    <dgm:pt modelId="{A65218F9-EC29-4D2B-9CD4-BEA28F182344}" type="pres">
      <dgm:prSet presAssocID="{537C7DC8-618A-4AD1-8701-94D3CF1B3136}" presName="compNode" presStyleCnt="0"/>
      <dgm:spPr/>
    </dgm:pt>
    <dgm:pt modelId="{B573706B-8E14-48E5-AC82-B3F6240AE1A3}" type="pres">
      <dgm:prSet presAssocID="{537C7DC8-618A-4AD1-8701-94D3CF1B3136}" presName="iconBgRect" presStyleLbl="bgShp" presStyleIdx="0" presStyleCnt="5"/>
      <dgm:spPr/>
    </dgm:pt>
    <dgm:pt modelId="{A5BB100F-CD3B-4782-BD73-2F0D8FBBFC08}" type="pres">
      <dgm:prSet presAssocID="{537C7DC8-618A-4AD1-8701-94D3CF1B3136}"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CF29076B-2339-4BD2-BEEB-30E2D6AF600E}" type="pres">
      <dgm:prSet presAssocID="{537C7DC8-618A-4AD1-8701-94D3CF1B3136}" presName="spaceRect" presStyleCnt="0"/>
      <dgm:spPr/>
    </dgm:pt>
    <dgm:pt modelId="{9FE8BE74-A1F3-4013-BF2A-9FF29FF61B3A}" type="pres">
      <dgm:prSet presAssocID="{537C7DC8-618A-4AD1-8701-94D3CF1B3136}" presName="textRect" presStyleLbl="revTx" presStyleIdx="0" presStyleCnt="5">
        <dgm:presLayoutVars>
          <dgm:chMax val="1"/>
          <dgm:chPref val="1"/>
        </dgm:presLayoutVars>
      </dgm:prSet>
      <dgm:spPr/>
    </dgm:pt>
    <dgm:pt modelId="{91B5B58A-AAC5-4CD0-BDB9-E8FDE9910233}" type="pres">
      <dgm:prSet presAssocID="{51C5D68F-364C-4969-8EE9-1B814730DF62}" presName="sibTrans" presStyleLbl="sibTrans2D1" presStyleIdx="0" presStyleCnt="0"/>
      <dgm:spPr/>
    </dgm:pt>
    <dgm:pt modelId="{B9C806B9-4A75-4E9F-834E-AC265E265AE8}" type="pres">
      <dgm:prSet presAssocID="{50220D63-0559-4195-8290-EEC58D95198C}" presName="compNode" presStyleCnt="0"/>
      <dgm:spPr/>
    </dgm:pt>
    <dgm:pt modelId="{811F0E45-8A03-4620-99E2-0A28D72F301C}" type="pres">
      <dgm:prSet presAssocID="{50220D63-0559-4195-8290-EEC58D95198C}" presName="iconBgRect" presStyleLbl="bgShp" presStyleIdx="1" presStyleCnt="5"/>
      <dgm:spPr/>
    </dgm:pt>
    <dgm:pt modelId="{E96EF0D4-48C2-497E-B52A-03296C8F7337}" type="pres">
      <dgm:prSet presAssocID="{50220D63-0559-4195-8290-EEC58D95198C}"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C2425863-BDFA-4F32-B931-2A81227DBEC3}" type="pres">
      <dgm:prSet presAssocID="{50220D63-0559-4195-8290-EEC58D95198C}" presName="spaceRect" presStyleCnt="0"/>
      <dgm:spPr/>
    </dgm:pt>
    <dgm:pt modelId="{7BABEE8A-3E53-4ADC-B266-AE6D95D0CB54}" type="pres">
      <dgm:prSet presAssocID="{50220D63-0559-4195-8290-EEC58D95198C}" presName="textRect" presStyleLbl="revTx" presStyleIdx="1" presStyleCnt="5">
        <dgm:presLayoutVars>
          <dgm:chMax val="1"/>
          <dgm:chPref val="1"/>
        </dgm:presLayoutVars>
      </dgm:prSet>
      <dgm:spPr/>
    </dgm:pt>
    <dgm:pt modelId="{0907138C-295D-4384-9D7A-17F3D9B342B6}" type="pres">
      <dgm:prSet presAssocID="{C771AA3B-EAD5-46C0-B535-290D728FFEDF}" presName="sibTrans" presStyleLbl="sibTrans2D1" presStyleIdx="0" presStyleCnt="0"/>
      <dgm:spPr/>
    </dgm:pt>
    <dgm:pt modelId="{C4B0D5D3-9E12-436D-A006-9585C07DDC01}" type="pres">
      <dgm:prSet presAssocID="{43FAAE7B-2853-430C-969A-362C261E0917}" presName="compNode" presStyleCnt="0"/>
      <dgm:spPr/>
    </dgm:pt>
    <dgm:pt modelId="{22B866BA-2DF9-4184-B867-ABDA774877D2}" type="pres">
      <dgm:prSet presAssocID="{43FAAE7B-2853-430C-969A-362C261E0917}" presName="iconBgRect" presStyleLbl="bgShp" presStyleIdx="2" presStyleCnt="5"/>
      <dgm:spPr/>
    </dgm:pt>
    <dgm:pt modelId="{3FB79ADD-9E88-44B9-B9C2-A60A56D7EF6A}" type="pres">
      <dgm:prSet presAssocID="{43FAAE7B-2853-430C-969A-362C261E0917}"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icroscope"/>
        </a:ext>
      </dgm:extLst>
    </dgm:pt>
    <dgm:pt modelId="{E306664C-FB1E-4C10-B526-EBEA34753424}" type="pres">
      <dgm:prSet presAssocID="{43FAAE7B-2853-430C-969A-362C261E0917}" presName="spaceRect" presStyleCnt="0"/>
      <dgm:spPr/>
    </dgm:pt>
    <dgm:pt modelId="{D85E58C3-9F56-4A60-8AF7-ADF10E3B440B}" type="pres">
      <dgm:prSet presAssocID="{43FAAE7B-2853-430C-969A-362C261E0917}" presName="textRect" presStyleLbl="revTx" presStyleIdx="2" presStyleCnt="5">
        <dgm:presLayoutVars>
          <dgm:chMax val="1"/>
          <dgm:chPref val="1"/>
        </dgm:presLayoutVars>
      </dgm:prSet>
      <dgm:spPr/>
    </dgm:pt>
    <dgm:pt modelId="{1DF9FE2E-9AB1-4CA4-8BF9-667483D0A71C}" type="pres">
      <dgm:prSet presAssocID="{8BB81F5E-C157-4D2B-999A-14426478AFF8}" presName="sibTrans" presStyleLbl="sibTrans2D1" presStyleIdx="0" presStyleCnt="0"/>
      <dgm:spPr/>
    </dgm:pt>
    <dgm:pt modelId="{9A7E2792-F9CE-4109-958D-78B3C4008D51}" type="pres">
      <dgm:prSet presAssocID="{3486ACC5-C21D-4CBD-A821-79D0753DE51A}" presName="compNode" presStyleCnt="0"/>
      <dgm:spPr/>
    </dgm:pt>
    <dgm:pt modelId="{4FF66844-4006-482C-A488-1DCB08752D11}" type="pres">
      <dgm:prSet presAssocID="{3486ACC5-C21D-4CBD-A821-79D0753DE51A}" presName="iconBgRect" presStyleLbl="bgShp" presStyleIdx="3" presStyleCnt="5"/>
      <dgm:spPr/>
    </dgm:pt>
    <dgm:pt modelId="{A5DBF19C-7DF0-42A0-B0A0-94C9DEE135C3}" type="pres">
      <dgm:prSet presAssocID="{3486ACC5-C21D-4CBD-A821-79D0753DE51A}"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gnifying glass"/>
        </a:ext>
      </dgm:extLst>
    </dgm:pt>
    <dgm:pt modelId="{DEC97277-888F-4EF5-AEF9-FAC08E505412}" type="pres">
      <dgm:prSet presAssocID="{3486ACC5-C21D-4CBD-A821-79D0753DE51A}" presName="spaceRect" presStyleCnt="0"/>
      <dgm:spPr/>
    </dgm:pt>
    <dgm:pt modelId="{5D1D29E5-023C-4490-9D90-781FE38B9CF4}" type="pres">
      <dgm:prSet presAssocID="{3486ACC5-C21D-4CBD-A821-79D0753DE51A}" presName="textRect" presStyleLbl="revTx" presStyleIdx="3" presStyleCnt="5">
        <dgm:presLayoutVars>
          <dgm:chMax val="1"/>
          <dgm:chPref val="1"/>
        </dgm:presLayoutVars>
      </dgm:prSet>
      <dgm:spPr/>
    </dgm:pt>
    <dgm:pt modelId="{CAC9FA7C-23A9-41A2-BC4B-35DF745D3AE1}" type="pres">
      <dgm:prSet presAssocID="{13A9C2F1-2EE1-496F-9B19-7894EDF568B3}" presName="sibTrans" presStyleLbl="sibTrans2D1" presStyleIdx="0" presStyleCnt="0"/>
      <dgm:spPr/>
    </dgm:pt>
    <dgm:pt modelId="{CE5A1D0A-F068-47C0-85BD-4747269E3A3C}" type="pres">
      <dgm:prSet presAssocID="{1B602A7C-4FB2-463F-9BB1-9F53BBF45C04}" presName="compNode" presStyleCnt="0"/>
      <dgm:spPr/>
    </dgm:pt>
    <dgm:pt modelId="{5F0DB89F-BF54-419E-9005-F8D0B304A09C}" type="pres">
      <dgm:prSet presAssocID="{1B602A7C-4FB2-463F-9BB1-9F53BBF45C04}" presName="iconBgRect" presStyleLbl="bgShp" presStyleIdx="4" presStyleCnt="5"/>
      <dgm:spPr/>
    </dgm:pt>
    <dgm:pt modelId="{4EE074A3-B574-471F-A85F-E2CF58CDAE1F}" type="pres">
      <dgm:prSet presAssocID="{1B602A7C-4FB2-463F-9BB1-9F53BBF45C04}"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s"/>
        </a:ext>
      </dgm:extLst>
    </dgm:pt>
    <dgm:pt modelId="{E94BC0B0-12EA-4B3C-893E-2834598283B8}" type="pres">
      <dgm:prSet presAssocID="{1B602A7C-4FB2-463F-9BB1-9F53BBF45C04}" presName="spaceRect" presStyleCnt="0"/>
      <dgm:spPr/>
    </dgm:pt>
    <dgm:pt modelId="{543D24F9-84D0-42D8-80E6-1187B5A84111}" type="pres">
      <dgm:prSet presAssocID="{1B602A7C-4FB2-463F-9BB1-9F53BBF45C04}" presName="textRect" presStyleLbl="revTx" presStyleIdx="4" presStyleCnt="5">
        <dgm:presLayoutVars>
          <dgm:chMax val="1"/>
          <dgm:chPref val="1"/>
        </dgm:presLayoutVars>
      </dgm:prSet>
      <dgm:spPr/>
    </dgm:pt>
  </dgm:ptLst>
  <dgm:cxnLst>
    <dgm:cxn modelId="{72E48200-1457-4B51-B1C2-624F6F8EF55B}" srcId="{1F4DAB93-10F9-44FA-AA8D-3A9E14F4CF8B}" destId="{3486ACC5-C21D-4CBD-A821-79D0753DE51A}" srcOrd="3" destOrd="0" parTransId="{AD6E3230-654A-415A-9E7E-CA72CE8852DE}" sibTransId="{13A9C2F1-2EE1-496F-9B19-7894EDF568B3}"/>
    <dgm:cxn modelId="{1975E314-B853-4E02-8B3E-C9BFF87C4F5B}" type="presOf" srcId="{13A9C2F1-2EE1-496F-9B19-7894EDF568B3}" destId="{CAC9FA7C-23A9-41A2-BC4B-35DF745D3AE1}" srcOrd="0" destOrd="0" presId="urn:microsoft.com/office/officeart/2018/2/layout/IconCircleList"/>
    <dgm:cxn modelId="{433FD615-C6AE-4874-929A-09FBCD1E9722}" type="presOf" srcId="{8BB81F5E-C157-4D2B-999A-14426478AFF8}" destId="{1DF9FE2E-9AB1-4CA4-8BF9-667483D0A71C}" srcOrd="0" destOrd="0" presId="urn:microsoft.com/office/officeart/2018/2/layout/IconCircleList"/>
    <dgm:cxn modelId="{6986B92A-2327-4861-96F8-670BD39EFDC0}" type="presOf" srcId="{C771AA3B-EAD5-46C0-B535-290D728FFEDF}" destId="{0907138C-295D-4384-9D7A-17F3D9B342B6}" srcOrd="0" destOrd="0" presId="urn:microsoft.com/office/officeart/2018/2/layout/IconCircleList"/>
    <dgm:cxn modelId="{03C05E31-CCA5-4BCD-AF4B-48C5CD432FDD}" type="presOf" srcId="{43FAAE7B-2853-430C-969A-362C261E0917}" destId="{D85E58C3-9F56-4A60-8AF7-ADF10E3B440B}" srcOrd="0" destOrd="0" presId="urn:microsoft.com/office/officeart/2018/2/layout/IconCircleList"/>
    <dgm:cxn modelId="{05C7F84D-6BBE-4DBA-91E3-80CA030BCBDF}" srcId="{1F4DAB93-10F9-44FA-AA8D-3A9E14F4CF8B}" destId="{50220D63-0559-4195-8290-EEC58D95198C}" srcOrd="1" destOrd="0" parTransId="{42DD2678-2961-4ADD-8DDD-E2E55A6357ED}" sibTransId="{C771AA3B-EAD5-46C0-B535-290D728FFEDF}"/>
    <dgm:cxn modelId="{C0AB4F53-9B72-4B33-81E7-3D4285B56C5E}" srcId="{1F4DAB93-10F9-44FA-AA8D-3A9E14F4CF8B}" destId="{537C7DC8-618A-4AD1-8701-94D3CF1B3136}" srcOrd="0" destOrd="0" parTransId="{3824DC33-9F99-4293-B5D6-A82E143EB0F0}" sibTransId="{51C5D68F-364C-4969-8EE9-1B814730DF62}"/>
    <dgm:cxn modelId="{4EFAD380-92E3-49A7-8CE5-2410C1F14D8F}" type="presOf" srcId="{3486ACC5-C21D-4CBD-A821-79D0753DE51A}" destId="{5D1D29E5-023C-4490-9D90-781FE38B9CF4}" srcOrd="0" destOrd="0" presId="urn:microsoft.com/office/officeart/2018/2/layout/IconCircleList"/>
    <dgm:cxn modelId="{003422A2-408C-487D-A456-B4854B36D4FB}" type="presOf" srcId="{537C7DC8-618A-4AD1-8701-94D3CF1B3136}" destId="{9FE8BE74-A1F3-4013-BF2A-9FF29FF61B3A}" srcOrd="0" destOrd="0" presId="urn:microsoft.com/office/officeart/2018/2/layout/IconCircleList"/>
    <dgm:cxn modelId="{D4F942B6-EFC2-459D-815D-B2B36DA131C3}" type="presOf" srcId="{50220D63-0559-4195-8290-EEC58D95198C}" destId="{7BABEE8A-3E53-4ADC-B266-AE6D95D0CB54}" srcOrd="0" destOrd="0" presId="urn:microsoft.com/office/officeart/2018/2/layout/IconCircleList"/>
    <dgm:cxn modelId="{30BEE1BA-F322-4FA4-AF76-9209DF05CF8C}" srcId="{1F4DAB93-10F9-44FA-AA8D-3A9E14F4CF8B}" destId="{43FAAE7B-2853-430C-969A-362C261E0917}" srcOrd="2" destOrd="0" parTransId="{BC1C7A21-4780-47F4-B029-462C4A451943}" sibTransId="{8BB81F5E-C157-4D2B-999A-14426478AFF8}"/>
    <dgm:cxn modelId="{245B05BB-A171-4AB5-A747-C568134930EF}" type="presOf" srcId="{51C5D68F-364C-4969-8EE9-1B814730DF62}" destId="{91B5B58A-AAC5-4CD0-BDB9-E8FDE9910233}" srcOrd="0" destOrd="0" presId="urn:microsoft.com/office/officeart/2018/2/layout/IconCircleList"/>
    <dgm:cxn modelId="{848A9DBF-956D-4FCD-A58B-99215C4670D9}" type="presOf" srcId="{1F4DAB93-10F9-44FA-AA8D-3A9E14F4CF8B}" destId="{A6F33E30-9308-4A7D-9B57-CB8DAE51F53E}" srcOrd="0" destOrd="0" presId="urn:microsoft.com/office/officeart/2018/2/layout/IconCircleList"/>
    <dgm:cxn modelId="{6D3119C7-AE3C-4D75-B9A4-1FD2AC89E8B9}" type="presOf" srcId="{1B602A7C-4FB2-463F-9BB1-9F53BBF45C04}" destId="{543D24F9-84D0-42D8-80E6-1187B5A84111}" srcOrd="0" destOrd="0" presId="urn:microsoft.com/office/officeart/2018/2/layout/IconCircleList"/>
    <dgm:cxn modelId="{60CD81DD-6A70-478F-875E-EAAF57BBD38B}" srcId="{1F4DAB93-10F9-44FA-AA8D-3A9E14F4CF8B}" destId="{1B602A7C-4FB2-463F-9BB1-9F53BBF45C04}" srcOrd="4" destOrd="0" parTransId="{3C04E183-0E4A-493A-A3A7-2612EF8B1AD9}" sibTransId="{89F57D59-A61E-483F-9CFC-0784B88763E5}"/>
    <dgm:cxn modelId="{A4A1858B-DE1A-48A3-865A-EF67F24F36D5}" type="presParOf" srcId="{A6F33E30-9308-4A7D-9B57-CB8DAE51F53E}" destId="{6DDD0E1F-63C4-44D2-8446-A7321B1B1747}" srcOrd="0" destOrd="0" presId="urn:microsoft.com/office/officeart/2018/2/layout/IconCircleList"/>
    <dgm:cxn modelId="{590BCCA0-4BA3-46F2-87A7-C4377999CB0C}" type="presParOf" srcId="{6DDD0E1F-63C4-44D2-8446-A7321B1B1747}" destId="{A65218F9-EC29-4D2B-9CD4-BEA28F182344}" srcOrd="0" destOrd="0" presId="urn:microsoft.com/office/officeart/2018/2/layout/IconCircleList"/>
    <dgm:cxn modelId="{95D63E33-5347-449C-BFCE-6EF4E0F70D74}" type="presParOf" srcId="{A65218F9-EC29-4D2B-9CD4-BEA28F182344}" destId="{B573706B-8E14-48E5-AC82-B3F6240AE1A3}" srcOrd="0" destOrd="0" presId="urn:microsoft.com/office/officeart/2018/2/layout/IconCircleList"/>
    <dgm:cxn modelId="{5AA785EC-DE33-497C-9B45-11C4D83D006F}" type="presParOf" srcId="{A65218F9-EC29-4D2B-9CD4-BEA28F182344}" destId="{A5BB100F-CD3B-4782-BD73-2F0D8FBBFC08}" srcOrd="1" destOrd="0" presId="urn:microsoft.com/office/officeart/2018/2/layout/IconCircleList"/>
    <dgm:cxn modelId="{C53BC074-8F6A-401F-959A-06C1CE6D86BA}" type="presParOf" srcId="{A65218F9-EC29-4D2B-9CD4-BEA28F182344}" destId="{CF29076B-2339-4BD2-BEEB-30E2D6AF600E}" srcOrd="2" destOrd="0" presId="urn:microsoft.com/office/officeart/2018/2/layout/IconCircleList"/>
    <dgm:cxn modelId="{FDEE93BB-743F-493E-A096-B50131917562}" type="presParOf" srcId="{A65218F9-EC29-4D2B-9CD4-BEA28F182344}" destId="{9FE8BE74-A1F3-4013-BF2A-9FF29FF61B3A}" srcOrd="3" destOrd="0" presId="urn:microsoft.com/office/officeart/2018/2/layout/IconCircleList"/>
    <dgm:cxn modelId="{EC4F1112-09A7-4AFC-AB6E-081938740CD0}" type="presParOf" srcId="{6DDD0E1F-63C4-44D2-8446-A7321B1B1747}" destId="{91B5B58A-AAC5-4CD0-BDB9-E8FDE9910233}" srcOrd="1" destOrd="0" presId="urn:microsoft.com/office/officeart/2018/2/layout/IconCircleList"/>
    <dgm:cxn modelId="{9EA8A4CD-CA2A-4333-B6CA-94DCE4939077}" type="presParOf" srcId="{6DDD0E1F-63C4-44D2-8446-A7321B1B1747}" destId="{B9C806B9-4A75-4E9F-834E-AC265E265AE8}" srcOrd="2" destOrd="0" presId="urn:microsoft.com/office/officeart/2018/2/layout/IconCircleList"/>
    <dgm:cxn modelId="{FD41E79C-3B93-4BB5-8DC4-0B5DE7DC695D}" type="presParOf" srcId="{B9C806B9-4A75-4E9F-834E-AC265E265AE8}" destId="{811F0E45-8A03-4620-99E2-0A28D72F301C}" srcOrd="0" destOrd="0" presId="urn:microsoft.com/office/officeart/2018/2/layout/IconCircleList"/>
    <dgm:cxn modelId="{7D42BA4E-E3BE-410E-A609-B558D9A92DF0}" type="presParOf" srcId="{B9C806B9-4A75-4E9F-834E-AC265E265AE8}" destId="{E96EF0D4-48C2-497E-B52A-03296C8F7337}" srcOrd="1" destOrd="0" presId="urn:microsoft.com/office/officeart/2018/2/layout/IconCircleList"/>
    <dgm:cxn modelId="{07114498-1E3C-4588-BCE0-0EE761F97481}" type="presParOf" srcId="{B9C806B9-4A75-4E9F-834E-AC265E265AE8}" destId="{C2425863-BDFA-4F32-B931-2A81227DBEC3}" srcOrd="2" destOrd="0" presId="urn:microsoft.com/office/officeart/2018/2/layout/IconCircleList"/>
    <dgm:cxn modelId="{6B16D4D5-1A07-4D35-AABA-24998E52F32F}" type="presParOf" srcId="{B9C806B9-4A75-4E9F-834E-AC265E265AE8}" destId="{7BABEE8A-3E53-4ADC-B266-AE6D95D0CB54}" srcOrd="3" destOrd="0" presId="urn:microsoft.com/office/officeart/2018/2/layout/IconCircleList"/>
    <dgm:cxn modelId="{514CB988-DC2B-435F-8BE1-EEEB050395DC}" type="presParOf" srcId="{6DDD0E1F-63C4-44D2-8446-A7321B1B1747}" destId="{0907138C-295D-4384-9D7A-17F3D9B342B6}" srcOrd="3" destOrd="0" presId="urn:microsoft.com/office/officeart/2018/2/layout/IconCircleList"/>
    <dgm:cxn modelId="{50BED653-C9B3-40FA-935A-81FB6FCD416F}" type="presParOf" srcId="{6DDD0E1F-63C4-44D2-8446-A7321B1B1747}" destId="{C4B0D5D3-9E12-436D-A006-9585C07DDC01}" srcOrd="4" destOrd="0" presId="urn:microsoft.com/office/officeart/2018/2/layout/IconCircleList"/>
    <dgm:cxn modelId="{27852EE1-BA71-4861-8BC8-886F4007AF5A}" type="presParOf" srcId="{C4B0D5D3-9E12-436D-A006-9585C07DDC01}" destId="{22B866BA-2DF9-4184-B867-ABDA774877D2}" srcOrd="0" destOrd="0" presId="urn:microsoft.com/office/officeart/2018/2/layout/IconCircleList"/>
    <dgm:cxn modelId="{888930F3-5A98-4075-B6A8-04673CCD1D07}" type="presParOf" srcId="{C4B0D5D3-9E12-436D-A006-9585C07DDC01}" destId="{3FB79ADD-9E88-44B9-B9C2-A60A56D7EF6A}" srcOrd="1" destOrd="0" presId="urn:microsoft.com/office/officeart/2018/2/layout/IconCircleList"/>
    <dgm:cxn modelId="{41BB5956-DDA6-4C0A-AE8C-1B1249303DA2}" type="presParOf" srcId="{C4B0D5D3-9E12-436D-A006-9585C07DDC01}" destId="{E306664C-FB1E-4C10-B526-EBEA34753424}" srcOrd="2" destOrd="0" presId="urn:microsoft.com/office/officeart/2018/2/layout/IconCircleList"/>
    <dgm:cxn modelId="{19FA8684-4D2D-4B72-B035-9FF479589A31}" type="presParOf" srcId="{C4B0D5D3-9E12-436D-A006-9585C07DDC01}" destId="{D85E58C3-9F56-4A60-8AF7-ADF10E3B440B}" srcOrd="3" destOrd="0" presId="urn:microsoft.com/office/officeart/2018/2/layout/IconCircleList"/>
    <dgm:cxn modelId="{C1218FEB-551A-451F-80DE-20B08A0CD735}" type="presParOf" srcId="{6DDD0E1F-63C4-44D2-8446-A7321B1B1747}" destId="{1DF9FE2E-9AB1-4CA4-8BF9-667483D0A71C}" srcOrd="5" destOrd="0" presId="urn:microsoft.com/office/officeart/2018/2/layout/IconCircleList"/>
    <dgm:cxn modelId="{F4F8B68C-5CD5-4007-9866-2F34EF707BF7}" type="presParOf" srcId="{6DDD0E1F-63C4-44D2-8446-A7321B1B1747}" destId="{9A7E2792-F9CE-4109-958D-78B3C4008D51}" srcOrd="6" destOrd="0" presId="urn:microsoft.com/office/officeart/2018/2/layout/IconCircleList"/>
    <dgm:cxn modelId="{7C4C9512-F907-4EFB-B35E-110EA0E96697}" type="presParOf" srcId="{9A7E2792-F9CE-4109-958D-78B3C4008D51}" destId="{4FF66844-4006-482C-A488-1DCB08752D11}" srcOrd="0" destOrd="0" presId="urn:microsoft.com/office/officeart/2018/2/layout/IconCircleList"/>
    <dgm:cxn modelId="{85EFD490-2B57-426E-98DA-462E4982221B}" type="presParOf" srcId="{9A7E2792-F9CE-4109-958D-78B3C4008D51}" destId="{A5DBF19C-7DF0-42A0-B0A0-94C9DEE135C3}" srcOrd="1" destOrd="0" presId="urn:microsoft.com/office/officeart/2018/2/layout/IconCircleList"/>
    <dgm:cxn modelId="{39F49E39-BE0B-4572-A909-21B4755AC571}" type="presParOf" srcId="{9A7E2792-F9CE-4109-958D-78B3C4008D51}" destId="{DEC97277-888F-4EF5-AEF9-FAC08E505412}" srcOrd="2" destOrd="0" presId="urn:microsoft.com/office/officeart/2018/2/layout/IconCircleList"/>
    <dgm:cxn modelId="{C0C66FF5-34B7-4C06-959A-870E5C88AE6B}" type="presParOf" srcId="{9A7E2792-F9CE-4109-958D-78B3C4008D51}" destId="{5D1D29E5-023C-4490-9D90-781FE38B9CF4}" srcOrd="3" destOrd="0" presId="urn:microsoft.com/office/officeart/2018/2/layout/IconCircleList"/>
    <dgm:cxn modelId="{AD6A2C6A-7F51-4358-8F0E-EED4B17670A5}" type="presParOf" srcId="{6DDD0E1F-63C4-44D2-8446-A7321B1B1747}" destId="{CAC9FA7C-23A9-41A2-BC4B-35DF745D3AE1}" srcOrd="7" destOrd="0" presId="urn:microsoft.com/office/officeart/2018/2/layout/IconCircleList"/>
    <dgm:cxn modelId="{A6F031F6-1ABC-4544-9068-8D58BB208245}" type="presParOf" srcId="{6DDD0E1F-63C4-44D2-8446-A7321B1B1747}" destId="{CE5A1D0A-F068-47C0-85BD-4747269E3A3C}" srcOrd="8" destOrd="0" presId="urn:microsoft.com/office/officeart/2018/2/layout/IconCircleList"/>
    <dgm:cxn modelId="{787B8DC0-C38F-412A-BFC1-E2B791F4D388}" type="presParOf" srcId="{CE5A1D0A-F068-47C0-85BD-4747269E3A3C}" destId="{5F0DB89F-BF54-419E-9005-F8D0B304A09C}" srcOrd="0" destOrd="0" presId="urn:microsoft.com/office/officeart/2018/2/layout/IconCircleList"/>
    <dgm:cxn modelId="{8048D691-21DC-424F-8624-B297130C092A}" type="presParOf" srcId="{CE5A1D0A-F068-47C0-85BD-4747269E3A3C}" destId="{4EE074A3-B574-471F-A85F-E2CF58CDAE1F}" srcOrd="1" destOrd="0" presId="urn:microsoft.com/office/officeart/2018/2/layout/IconCircleList"/>
    <dgm:cxn modelId="{C90656AE-916D-4FF2-B5CF-92D604514E06}" type="presParOf" srcId="{CE5A1D0A-F068-47C0-85BD-4747269E3A3C}" destId="{E94BC0B0-12EA-4B3C-893E-2834598283B8}" srcOrd="2" destOrd="0" presId="urn:microsoft.com/office/officeart/2018/2/layout/IconCircleList"/>
    <dgm:cxn modelId="{61641D48-A904-45EE-96A8-146FE5CD9DEF}" type="presParOf" srcId="{CE5A1D0A-F068-47C0-85BD-4747269E3A3C}" destId="{543D24F9-84D0-42D8-80E6-1187B5A84111}"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EA412F5-3D6E-44C8-A188-864EDCE09BA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24B11EB-5A12-4C20-AF17-6EA9EA78D5F3}">
      <dgm:prSet/>
      <dgm:spPr/>
      <dgm:t>
        <a:bodyPr/>
        <a:lstStyle/>
        <a:p>
          <a:r>
            <a:rPr lang="en-GB"/>
            <a:t>What do they do?</a:t>
          </a:r>
          <a:endParaRPr lang="en-US"/>
        </a:p>
      </dgm:t>
    </dgm:pt>
    <dgm:pt modelId="{1C8A0477-07B7-4872-A9DE-D04E47941861}" type="parTrans" cxnId="{67F08C7D-B014-40C2-AEDF-F5F617C15FCF}">
      <dgm:prSet/>
      <dgm:spPr/>
      <dgm:t>
        <a:bodyPr/>
        <a:lstStyle/>
        <a:p>
          <a:endParaRPr lang="en-US"/>
        </a:p>
      </dgm:t>
    </dgm:pt>
    <dgm:pt modelId="{D0B9E495-C4EE-41FE-9EB5-60B4F2D8EAF6}" type="sibTrans" cxnId="{67F08C7D-B014-40C2-AEDF-F5F617C15FCF}">
      <dgm:prSet/>
      <dgm:spPr/>
      <dgm:t>
        <a:bodyPr/>
        <a:lstStyle/>
        <a:p>
          <a:endParaRPr lang="en-US"/>
        </a:p>
      </dgm:t>
    </dgm:pt>
    <dgm:pt modelId="{ACB3EEB1-4B0C-4DAD-BF07-70054A49C2C0}">
      <dgm:prSet/>
      <dgm:spPr/>
      <dgm:t>
        <a:bodyPr/>
        <a:lstStyle/>
        <a:p>
          <a:r>
            <a:rPr lang="en-GB"/>
            <a:t>When are they necessary?</a:t>
          </a:r>
          <a:endParaRPr lang="en-US"/>
        </a:p>
      </dgm:t>
    </dgm:pt>
    <dgm:pt modelId="{83A9CE83-2FF2-41B2-A5F2-716F63E7942D}" type="parTrans" cxnId="{A2340A82-4829-46F9-A9E5-276A58BF8E8B}">
      <dgm:prSet/>
      <dgm:spPr/>
      <dgm:t>
        <a:bodyPr/>
        <a:lstStyle/>
        <a:p>
          <a:endParaRPr lang="en-US"/>
        </a:p>
      </dgm:t>
    </dgm:pt>
    <dgm:pt modelId="{685D6047-8B10-4773-8E96-C039C259DF5D}" type="sibTrans" cxnId="{A2340A82-4829-46F9-A9E5-276A58BF8E8B}">
      <dgm:prSet/>
      <dgm:spPr/>
      <dgm:t>
        <a:bodyPr/>
        <a:lstStyle/>
        <a:p>
          <a:endParaRPr lang="en-US"/>
        </a:p>
      </dgm:t>
    </dgm:pt>
    <dgm:pt modelId="{E145A43D-5F0B-4E5C-B32C-9E13E1346106}">
      <dgm:prSet/>
      <dgm:spPr/>
      <dgm:t>
        <a:bodyPr/>
        <a:lstStyle/>
        <a:p>
          <a:r>
            <a:rPr lang="en-GB"/>
            <a:t>Do they work?</a:t>
          </a:r>
          <a:endParaRPr lang="en-US"/>
        </a:p>
      </dgm:t>
    </dgm:pt>
    <dgm:pt modelId="{05F999BD-1D05-4860-9870-5193D2A02630}" type="parTrans" cxnId="{6162835B-6244-430F-86E5-DCECA7A42546}">
      <dgm:prSet/>
      <dgm:spPr/>
      <dgm:t>
        <a:bodyPr/>
        <a:lstStyle/>
        <a:p>
          <a:endParaRPr lang="en-US"/>
        </a:p>
      </dgm:t>
    </dgm:pt>
    <dgm:pt modelId="{194B9A63-FF27-4787-BE0F-6F7AE9186613}" type="sibTrans" cxnId="{6162835B-6244-430F-86E5-DCECA7A42546}">
      <dgm:prSet/>
      <dgm:spPr/>
      <dgm:t>
        <a:bodyPr/>
        <a:lstStyle/>
        <a:p>
          <a:endParaRPr lang="en-US"/>
        </a:p>
      </dgm:t>
    </dgm:pt>
    <dgm:pt modelId="{F162DBBE-9ED0-4FB8-9476-4038B2EB3463}">
      <dgm:prSet/>
      <dgm:spPr/>
      <dgm:t>
        <a:bodyPr/>
        <a:lstStyle/>
        <a:p>
          <a:r>
            <a:rPr lang="en-GB" dirty="0"/>
            <a:t>Do you feel more or less safe with the idea that a camera is filming police interaction?</a:t>
          </a:r>
          <a:endParaRPr lang="en-US" dirty="0"/>
        </a:p>
      </dgm:t>
    </dgm:pt>
    <dgm:pt modelId="{B3245771-DA23-4564-890B-EA8A72A3EBB7}" type="parTrans" cxnId="{AA0CAF36-4713-4C91-951A-ADA3CC3A0AA7}">
      <dgm:prSet/>
      <dgm:spPr/>
      <dgm:t>
        <a:bodyPr/>
        <a:lstStyle/>
        <a:p>
          <a:endParaRPr lang="en-US"/>
        </a:p>
      </dgm:t>
    </dgm:pt>
    <dgm:pt modelId="{D4217F44-F536-46D1-BF34-A0988928257E}" type="sibTrans" cxnId="{AA0CAF36-4713-4C91-951A-ADA3CC3A0AA7}">
      <dgm:prSet/>
      <dgm:spPr/>
      <dgm:t>
        <a:bodyPr/>
        <a:lstStyle/>
        <a:p>
          <a:endParaRPr lang="en-US"/>
        </a:p>
      </dgm:t>
    </dgm:pt>
    <dgm:pt modelId="{C13F3EB1-B106-4EC5-9B03-58C72D53D484}" type="pres">
      <dgm:prSet presAssocID="{AEA412F5-3D6E-44C8-A188-864EDCE09BAB}" presName="linear" presStyleCnt="0">
        <dgm:presLayoutVars>
          <dgm:animLvl val="lvl"/>
          <dgm:resizeHandles val="exact"/>
        </dgm:presLayoutVars>
      </dgm:prSet>
      <dgm:spPr/>
    </dgm:pt>
    <dgm:pt modelId="{82F2854B-AF42-4B85-9830-A8D13652E0DD}" type="pres">
      <dgm:prSet presAssocID="{524B11EB-5A12-4C20-AF17-6EA9EA78D5F3}" presName="parentText" presStyleLbl="node1" presStyleIdx="0" presStyleCnt="4">
        <dgm:presLayoutVars>
          <dgm:chMax val="0"/>
          <dgm:bulletEnabled val="1"/>
        </dgm:presLayoutVars>
      </dgm:prSet>
      <dgm:spPr/>
    </dgm:pt>
    <dgm:pt modelId="{7E9EB1DD-0435-4159-9BA0-855F90096CE3}" type="pres">
      <dgm:prSet presAssocID="{D0B9E495-C4EE-41FE-9EB5-60B4F2D8EAF6}" presName="spacer" presStyleCnt="0"/>
      <dgm:spPr/>
    </dgm:pt>
    <dgm:pt modelId="{05776EE1-FB3D-47CA-BD4D-A153CC5C81EA}" type="pres">
      <dgm:prSet presAssocID="{ACB3EEB1-4B0C-4DAD-BF07-70054A49C2C0}" presName="parentText" presStyleLbl="node1" presStyleIdx="1" presStyleCnt="4">
        <dgm:presLayoutVars>
          <dgm:chMax val="0"/>
          <dgm:bulletEnabled val="1"/>
        </dgm:presLayoutVars>
      </dgm:prSet>
      <dgm:spPr/>
    </dgm:pt>
    <dgm:pt modelId="{3B0774AC-C9C6-4D1E-BB68-ACEF34C9ED36}" type="pres">
      <dgm:prSet presAssocID="{685D6047-8B10-4773-8E96-C039C259DF5D}" presName="spacer" presStyleCnt="0"/>
      <dgm:spPr/>
    </dgm:pt>
    <dgm:pt modelId="{E9D6206B-3E58-4D0F-A723-B2C880631D0B}" type="pres">
      <dgm:prSet presAssocID="{E145A43D-5F0B-4E5C-B32C-9E13E1346106}" presName="parentText" presStyleLbl="node1" presStyleIdx="2" presStyleCnt="4">
        <dgm:presLayoutVars>
          <dgm:chMax val="0"/>
          <dgm:bulletEnabled val="1"/>
        </dgm:presLayoutVars>
      </dgm:prSet>
      <dgm:spPr/>
    </dgm:pt>
    <dgm:pt modelId="{DBD4B18A-41B0-4D6B-A065-DC56E588D8FF}" type="pres">
      <dgm:prSet presAssocID="{194B9A63-FF27-4787-BE0F-6F7AE9186613}" presName="spacer" presStyleCnt="0"/>
      <dgm:spPr/>
    </dgm:pt>
    <dgm:pt modelId="{D1EE4585-C8AA-4F2C-A896-FDD68E145AF0}" type="pres">
      <dgm:prSet presAssocID="{F162DBBE-9ED0-4FB8-9476-4038B2EB3463}" presName="parentText" presStyleLbl="node1" presStyleIdx="3" presStyleCnt="4">
        <dgm:presLayoutVars>
          <dgm:chMax val="0"/>
          <dgm:bulletEnabled val="1"/>
        </dgm:presLayoutVars>
      </dgm:prSet>
      <dgm:spPr/>
    </dgm:pt>
  </dgm:ptLst>
  <dgm:cxnLst>
    <dgm:cxn modelId="{9402F432-5B71-46DA-98C8-4DFE7EFBEBBB}" type="presOf" srcId="{F162DBBE-9ED0-4FB8-9476-4038B2EB3463}" destId="{D1EE4585-C8AA-4F2C-A896-FDD68E145AF0}" srcOrd="0" destOrd="0" presId="urn:microsoft.com/office/officeart/2005/8/layout/vList2"/>
    <dgm:cxn modelId="{AA0CAF36-4713-4C91-951A-ADA3CC3A0AA7}" srcId="{AEA412F5-3D6E-44C8-A188-864EDCE09BAB}" destId="{F162DBBE-9ED0-4FB8-9476-4038B2EB3463}" srcOrd="3" destOrd="0" parTransId="{B3245771-DA23-4564-890B-EA8A72A3EBB7}" sibTransId="{D4217F44-F536-46D1-BF34-A0988928257E}"/>
    <dgm:cxn modelId="{6162835B-6244-430F-86E5-DCECA7A42546}" srcId="{AEA412F5-3D6E-44C8-A188-864EDCE09BAB}" destId="{E145A43D-5F0B-4E5C-B32C-9E13E1346106}" srcOrd="2" destOrd="0" parTransId="{05F999BD-1D05-4860-9870-5193D2A02630}" sibTransId="{194B9A63-FF27-4787-BE0F-6F7AE9186613}"/>
    <dgm:cxn modelId="{4B5FD866-7C61-49D6-B8C8-CF6C4533FABD}" type="presOf" srcId="{ACB3EEB1-4B0C-4DAD-BF07-70054A49C2C0}" destId="{05776EE1-FB3D-47CA-BD4D-A153CC5C81EA}" srcOrd="0" destOrd="0" presId="urn:microsoft.com/office/officeart/2005/8/layout/vList2"/>
    <dgm:cxn modelId="{8BD81E47-1CD3-4ECD-A211-C47364EACB35}" type="presOf" srcId="{E145A43D-5F0B-4E5C-B32C-9E13E1346106}" destId="{E9D6206B-3E58-4D0F-A723-B2C880631D0B}" srcOrd="0" destOrd="0" presId="urn:microsoft.com/office/officeart/2005/8/layout/vList2"/>
    <dgm:cxn modelId="{A2A99148-9797-4CD0-8F09-54EFFEC330D6}" type="presOf" srcId="{524B11EB-5A12-4C20-AF17-6EA9EA78D5F3}" destId="{82F2854B-AF42-4B85-9830-A8D13652E0DD}" srcOrd="0" destOrd="0" presId="urn:microsoft.com/office/officeart/2005/8/layout/vList2"/>
    <dgm:cxn modelId="{67F08C7D-B014-40C2-AEDF-F5F617C15FCF}" srcId="{AEA412F5-3D6E-44C8-A188-864EDCE09BAB}" destId="{524B11EB-5A12-4C20-AF17-6EA9EA78D5F3}" srcOrd="0" destOrd="0" parTransId="{1C8A0477-07B7-4872-A9DE-D04E47941861}" sibTransId="{D0B9E495-C4EE-41FE-9EB5-60B4F2D8EAF6}"/>
    <dgm:cxn modelId="{A2340A82-4829-46F9-A9E5-276A58BF8E8B}" srcId="{AEA412F5-3D6E-44C8-A188-864EDCE09BAB}" destId="{ACB3EEB1-4B0C-4DAD-BF07-70054A49C2C0}" srcOrd="1" destOrd="0" parTransId="{83A9CE83-2FF2-41B2-A5F2-716F63E7942D}" sibTransId="{685D6047-8B10-4773-8E96-C039C259DF5D}"/>
    <dgm:cxn modelId="{A672C0D1-3C0B-4225-88AB-7603333A7AD4}" type="presOf" srcId="{AEA412F5-3D6E-44C8-A188-864EDCE09BAB}" destId="{C13F3EB1-B106-4EC5-9B03-58C72D53D484}" srcOrd="0" destOrd="0" presId="urn:microsoft.com/office/officeart/2005/8/layout/vList2"/>
    <dgm:cxn modelId="{ADA83EB1-85E0-43AF-8C17-476AAD0DEE59}" type="presParOf" srcId="{C13F3EB1-B106-4EC5-9B03-58C72D53D484}" destId="{82F2854B-AF42-4B85-9830-A8D13652E0DD}" srcOrd="0" destOrd="0" presId="urn:microsoft.com/office/officeart/2005/8/layout/vList2"/>
    <dgm:cxn modelId="{1076F070-B72D-4AEB-BA45-E8E7835689A5}" type="presParOf" srcId="{C13F3EB1-B106-4EC5-9B03-58C72D53D484}" destId="{7E9EB1DD-0435-4159-9BA0-855F90096CE3}" srcOrd="1" destOrd="0" presId="urn:microsoft.com/office/officeart/2005/8/layout/vList2"/>
    <dgm:cxn modelId="{4D36A4A3-4EF8-4025-A67B-84C4E036310B}" type="presParOf" srcId="{C13F3EB1-B106-4EC5-9B03-58C72D53D484}" destId="{05776EE1-FB3D-47CA-BD4D-A153CC5C81EA}" srcOrd="2" destOrd="0" presId="urn:microsoft.com/office/officeart/2005/8/layout/vList2"/>
    <dgm:cxn modelId="{8CE6088E-4394-4DAA-A2B7-BD5E90E0F087}" type="presParOf" srcId="{C13F3EB1-B106-4EC5-9B03-58C72D53D484}" destId="{3B0774AC-C9C6-4D1E-BB68-ACEF34C9ED36}" srcOrd="3" destOrd="0" presId="urn:microsoft.com/office/officeart/2005/8/layout/vList2"/>
    <dgm:cxn modelId="{2AE11BE7-98B5-4CEB-B8AB-19305737C079}" type="presParOf" srcId="{C13F3EB1-B106-4EC5-9B03-58C72D53D484}" destId="{E9D6206B-3E58-4D0F-A723-B2C880631D0B}" srcOrd="4" destOrd="0" presId="urn:microsoft.com/office/officeart/2005/8/layout/vList2"/>
    <dgm:cxn modelId="{91BCAEBA-B4B8-4810-907C-A2678CF099D5}" type="presParOf" srcId="{C13F3EB1-B106-4EC5-9B03-58C72D53D484}" destId="{DBD4B18A-41B0-4D6B-A065-DC56E588D8FF}" srcOrd="5" destOrd="0" presId="urn:microsoft.com/office/officeart/2005/8/layout/vList2"/>
    <dgm:cxn modelId="{C32236DA-B1A2-4CDB-A8D8-93780C3C24B6}" type="presParOf" srcId="{C13F3EB1-B106-4EC5-9B03-58C72D53D484}" destId="{D1EE4585-C8AA-4F2C-A896-FDD68E145AF0}"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60AE1C-5DDD-4F12-9E8B-1AD1D86D6EFE}">
      <dsp:nvSpPr>
        <dsp:cNvPr id="0" name=""/>
        <dsp:cNvSpPr/>
      </dsp:nvSpPr>
      <dsp:spPr>
        <a:xfrm>
          <a:off x="930572" y="3032"/>
          <a:ext cx="2833338" cy="170000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Triple T</a:t>
          </a:r>
          <a:endParaRPr lang="en-US" sz="3400" kern="1200"/>
        </a:p>
      </dsp:txBody>
      <dsp:txXfrm>
        <a:off x="930572" y="3032"/>
        <a:ext cx="2833338" cy="1700003"/>
      </dsp:txXfrm>
    </dsp:sp>
    <dsp:sp modelId="{5DF71A75-E441-4BDD-B9DE-4ED76A00ED61}">
      <dsp:nvSpPr>
        <dsp:cNvPr id="0" name=""/>
        <dsp:cNvSpPr/>
      </dsp:nvSpPr>
      <dsp:spPr>
        <a:xfrm>
          <a:off x="4047245" y="3032"/>
          <a:ext cx="2833338" cy="170000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POP</a:t>
          </a:r>
          <a:endParaRPr lang="en-US" sz="3400" kern="1200"/>
        </a:p>
      </dsp:txBody>
      <dsp:txXfrm>
        <a:off x="4047245" y="3032"/>
        <a:ext cx="2833338" cy="1700003"/>
      </dsp:txXfrm>
    </dsp:sp>
    <dsp:sp modelId="{8829CD46-4B87-49A5-B399-3A12B11E0A40}">
      <dsp:nvSpPr>
        <dsp:cNvPr id="0" name=""/>
        <dsp:cNvSpPr/>
      </dsp:nvSpPr>
      <dsp:spPr>
        <a:xfrm>
          <a:off x="7163917" y="3032"/>
          <a:ext cx="2833338" cy="170000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SARA</a:t>
          </a:r>
          <a:endParaRPr lang="en-US" sz="3400" kern="1200"/>
        </a:p>
      </dsp:txBody>
      <dsp:txXfrm>
        <a:off x="7163917" y="3032"/>
        <a:ext cx="2833338" cy="1700003"/>
      </dsp:txXfrm>
    </dsp:sp>
    <dsp:sp modelId="{C754A54D-CEB6-41B6-A016-BC50A21A125D}">
      <dsp:nvSpPr>
        <dsp:cNvPr id="0" name=""/>
        <dsp:cNvSpPr/>
      </dsp:nvSpPr>
      <dsp:spPr>
        <a:xfrm>
          <a:off x="930572" y="1986369"/>
          <a:ext cx="2833338" cy="170000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Hot-Spot Policing</a:t>
          </a:r>
          <a:endParaRPr lang="en-US" sz="3400" kern="1200"/>
        </a:p>
      </dsp:txBody>
      <dsp:txXfrm>
        <a:off x="930572" y="1986369"/>
        <a:ext cx="2833338" cy="1700003"/>
      </dsp:txXfrm>
    </dsp:sp>
    <dsp:sp modelId="{C6C590FA-9BA8-4B63-81D6-1808560696A0}">
      <dsp:nvSpPr>
        <dsp:cNvPr id="0" name=""/>
        <dsp:cNvSpPr/>
      </dsp:nvSpPr>
      <dsp:spPr>
        <a:xfrm>
          <a:off x="4047245" y="1986369"/>
          <a:ext cx="2833338" cy="1700003"/>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Techniques of Primary Prevention</a:t>
          </a:r>
          <a:endParaRPr lang="en-US" sz="3400" kern="1200"/>
        </a:p>
      </dsp:txBody>
      <dsp:txXfrm>
        <a:off x="4047245" y="1986369"/>
        <a:ext cx="2833338" cy="1700003"/>
      </dsp:txXfrm>
    </dsp:sp>
    <dsp:sp modelId="{ED810C30-B28B-449B-905C-8098A603238E}">
      <dsp:nvSpPr>
        <dsp:cNvPr id="0" name=""/>
        <dsp:cNvSpPr/>
      </dsp:nvSpPr>
      <dsp:spPr>
        <a:xfrm>
          <a:off x="7163917" y="1986369"/>
          <a:ext cx="2833338" cy="170000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en-GB" sz="3400" kern="1200"/>
            <a:t>College of Policing/What Works Centre</a:t>
          </a:r>
          <a:endParaRPr lang="en-US" sz="3400" kern="1200"/>
        </a:p>
      </dsp:txBody>
      <dsp:txXfrm>
        <a:off x="7163917" y="1986369"/>
        <a:ext cx="2833338" cy="17000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F02E42-FDAD-40CF-8EC5-28DED7220622}">
      <dsp:nvSpPr>
        <dsp:cNvPr id="0" name=""/>
        <dsp:cNvSpPr/>
      </dsp:nvSpPr>
      <dsp:spPr>
        <a:xfrm>
          <a:off x="311379" y="1142964"/>
          <a:ext cx="969328" cy="96932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7FE4364-4CEF-477F-867A-16385D593AF5}">
      <dsp:nvSpPr>
        <dsp:cNvPr id="0" name=""/>
        <dsp:cNvSpPr/>
      </dsp:nvSpPr>
      <dsp:spPr>
        <a:xfrm>
          <a:off x="517957" y="1349543"/>
          <a:ext cx="556171" cy="55617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04DDECB-B900-4938-851A-E5C606DCAB84}">
      <dsp:nvSpPr>
        <dsp:cNvPr id="0" name=""/>
        <dsp:cNvSpPr/>
      </dsp:nvSpPr>
      <dsp:spPr>
        <a:xfrm>
          <a:off x="1512"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a:t>Who?</a:t>
          </a:r>
          <a:endParaRPr lang="en-US" sz="2400" kern="1200"/>
        </a:p>
      </dsp:txBody>
      <dsp:txXfrm>
        <a:off x="1512" y="2414215"/>
        <a:ext cx="1589062" cy="635625"/>
      </dsp:txXfrm>
    </dsp:sp>
    <dsp:sp modelId="{49D48615-0CB2-4D51-A762-F73B63CB8783}">
      <dsp:nvSpPr>
        <dsp:cNvPr id="0" name=""/>
        <dsp:cNvSpPr/>
      </dsp:nvSpPr>
      <dsp:spPr>
        <a:xfrm>
          <a:off x="2178527" y="1142964"/>
          <a:ext cx="969328" cy="96932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36F6B1-A939-475F-B1C7-FE50008E39F4}">
      <dsp:nvSpPr>
        <dsp:cNvPr id="0" name=""/>
        <dsp:cNvSpPr/>
      </dsp:nvSpPr>
      <dsp:spPr>
        <a:xfrm>
          <a:off x="2385105" y="1349543"/>
          <a:ext cx="556171" cy="55617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9B885D-1CA9-4946-B4F6-919E1CA0EA5B}">
      <dsp:nvSpPr>
        <dsp:cNvPr id="0" name=""/>
        <dsp:cNvSpPr/>
      </dsp:nvSpPr>
      <dsp:spPr>
        <a:xfrm>
          <a:off x="1868660"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a:t>What?</a:t>
          </a:r>
          <a:endParaRPr lang="en-US" sz="2400" kern="1200"/>
        </a:p>
      </dsp:txBody>
      <dsp:txXfrm>
        <a:off x="1868660" y="2414215"/>
        <a:ext cx="1589062" cy="635625"/>
      </dsp:txXfrm>
    </dsp:sp>
    <dsp:sp modelId="{39A38C09-65AD-4853-8562-F8E5F6B1B258}">
      <dsp:nvSpPr>
        <dsp:cNvPr id="0" name=""/>
        <dsp:cNvSpPr/>
      </dsp:nvSpPr>
      <dsp:spPr>
        <a:xfrm>
          <a:off x="4045676" y="1142964"/>
          <a:ext cx="969328" cy="96932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6DF31B8-1549-49E0-B49F-1780BBA492F4}">
      <dsp:nvSpPr>
        <dsp:cNvPr id="0" name=""/>
        <dsp:cNvSpPr/>
      </dsp:nvSpPr>
      <dsp:spPr>
        <a:xfrm>
          <a:off x="4252254" y="1349543"/>
          <a:ext cx="556171" cy="55617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980335-A9FF-4873-ADA2-E410913F3C80}">
      <dsp:nvSpPr>
        <dsp:cNvPr id="0" name=""/>
        <dsp:cNvSpPr/>
      </dsp:nvSpPr>
      <dsp:spPr>
        <a:xfrm>
          <a:off x="3735809"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a:t>Why?</a:t>
          </a:r>
          <a:endParaRPr lang="en-US" sz="2400" kern="1200"/>
        </a:p>
      </dsp:txBody>
      <dsp:txXfrm>
        <a:off x="3735809" y="2414215"/>
        <a:ext cx="1589062" cy="635625"/>
      </dsp:txXfrm>
    </dsp:sp>
    <dsp:sp modelId="{7903C3B9-052D-4BBE-BCE5-C34CDBCF75FE}">
      <dsp:nvSpPr>
        <dsp:cNvPr id="0" name=""/>
        <dsp:cNvSpPr/>
      </dsp:nvSpPr>
      <dsp:spPr>
        <a:xfrm>
          <a:off x="5912824" y="1142964"/>
          <a:ext cx="969328" cy="96932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1F9888-C56E-4212-BD76-F5D67D65DFA6}">
      <dsp:nvSpPr>
        <dsp:cNvPr id="0" name=""/>
        <dsp:cNvSpPr/>
      </dsp:nvSpPr>
      <dsp:spPr>
        <a:xfrm>
          <a:off x="6119402" y="1349543"/>
          <a:ext cx="556171" cy="55617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C39466-A9C0-4008-AF56-4F6B1096DCD2}">
      <dsp:nvSpPr>
        <dsp:cNvPr id="0" name=""/>
        <dsp:cNvSpPr/>
      </dsp:nvSpPr>
      <dsp:spPr>
        <a:xfrm>
          <a:off x="5602957"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a:t>Where?</a:t>
          </a:r>
          <a:endParaRPr lang="en-US" sz="2400" kern="1200"/>
        </a:p>
      </dsp:txBody>
      <dsp:txXfrm>
        <a:off x="5602957" y="2414215"/>
        <a:ext cx="1589062" cy="635625"/>
      </dsp:txXfrm>
    </dsp:sp>
    <dsp:sp modelId="{DBDB2914-C011-4FBB-A38C-D97A2C1E5A59}">
      <dsp:nvSpPr>
        <dsp:cNvPr id="0" name=""/>
        <dsp:cNvSpPr/>
      </dsp:nvSpPr>
      <dsp:spPr>
        <a:xfrm>
          <a:off x="7779973" y="1142964"/>
          <a:ext cx="969328" cy="96932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55FE8C-ABB5-4262-92C9-2E464750828D}">
      <dsp:nvSpPr>
        <dsp:cNvPr id="0" name=""/>
        <dsp:cNvSpPr/>
      </dsp:nvSpPr>
      <dsp:spPr>
        <a:xfrm>
          <a:off x="7986551" y="1349543"/>
          <a:ext cx="556171" cy="55617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661EB0-9A9C-4BF1-82F9-ED3205F0FEA9}">
      <dsp:nvSpPr>
        <dsp:cNvPr id="0" name=""/>
        <dsp:cNvSpPr/>
      </dsp:nvSpPr>
      <dsp:spPr>
        <a:xfrm>
          <a:off x="7470105"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a:t>When?</a:t>
          </a:r>
          <a:endParaRPr lang="en-US" sz="2400" kern="1200"/>
        </a:p>
      </dsp:txBody>
      <dsp:txXfrm>
        <a:off x="7470105" y="2414215"/>
        <a:ext cx="1589062" cy="635625"/>
      </dsp:txXfrm>
    </dsp:sp>
    <dsp:sp modelId="{D2F89CAF-CEB3-49EE-ACC2-42325BF063C0}">
      <dsp:nvSpPr>
        <dsp:cNvPr id="0" name=""/>
        <dsp:cNvSpPr/>
      </dsp:nvSpPr>
      <dsp:spPr>
        <a:xfrm>
          <a:off x="9647121" y="1142964"/>
          <a:ext cx="969328" cy="969328"/>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F943EF-4B39-4B12-80E6-3A303E73D9C7}">
      <dsp:nvSpPr>
        <dsp:cNvPr id="0" name=""/>
        <dsp:cNvSpPr/>
      </dsp:nvSpPr>
      <dsp:spPr>
        <a:xfrm>
          <a:off x="9853699" y="1349543"/>
          <a:ext cx="556171" cy="55617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CC805E5-2F13-4FA3-AFF1-75D7C099C29A}">
      <dsp:nvSpPr>
        <dsp:cNvPr id="0" name=""/>
        <dsp:cNvSpPr/>
      </dsp:nvSpPr>
      <dsp:spPr>
        <a:xfrm>
          <a:off x="9337254" y="2414215"/>
          <a:ext cx="1589062" cy="63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90000"/>
            </a:lnSpc>
            <a:spcBef>
              <a:spcPct val="0"/>
            </a:spcBef>
            <a:spcAft>
              <a:spcPct val="35000"/>
            </a:spcAft>
            <a:buNone/>
            <a:defRPr cap="all"/>
          </a:pPr>
          <a:r>
            <a:rPr lang="en-GB" sz="2400" kern="1200"/>
            <a:t>How?</a:t>
          </a:r>
          <a:endParaRPr lang="en-US" sz="2400" kern="1200"/>
        </a:p>
      </dsp:txBody>
      <dsp:txXfrm>
        <a:off x="9337254" y="2414215"/>
        <a:ext cx="1589062" cy="63562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ED7F4D-6B2C-4CE3-9688-9614985E4100}">
      <dsp:nvSpPr>
        <dsp:cNvPr id="0" name=""/>
        <dsp:cNvSpPr/>
      </dsp:nvSpPr>
      <dsp:spPr>
        <a:xfrm>
          <a:off x="879613" y="2258"/>
          <a:ext cx="2801148" cy="168068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How reliable is it?</a:t>
          </a:r>
          <a:endParaRPr lang="en-US" sz="2000" kern="1200"/>
        </a:p>
      </dsp:txBody>
      <dsp:txXfrm>
        <a:off x="879613" y="2258"/>
        <a:ext cx="2801148" cy="1680689"/>
      </dsp:txXfrm>
    </dsp:sp>
    <dsp:sp modelId="{E83972D4-77AC-43B7-84E2-ACF29E2827AB}">
      <dsp:nvSpPr>
        <dsp:cNvPr id="0" name=""/>
        <dsp:cNvSpPr/>
      </dsp:nvSpPr>
      <dsp:spPr>
        <a:xfrm>
          <a:off x="3960876" y="2258"/>
          <a:ext cx="2801148" cy="1680689"/>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Is there corroboration?</a:t>
          </a:r>
          <a:endParaRPr lang="en-US" sz="2000" kern="1200"/>
        </a:p>
      </dsp:txBody>
      <dsp:txXfrm>
        <a:off x="3960876" y="2258"/>
        <a:ext cx="2801148" cy="1680689"/>
      </dsp:txXfrm>
    </dsp:sp>
    <dsp:sp modelId="{8FB8533E-AA9F-43CF-9560-0A933765233B}">
      <dsp:nvSpPr>
        <dsp:cNvPr id="0" name=""/>
        <dsp:cNvSpPr/>
      </dsp:nvSpPr>
      <dsp:spPr>
        <a:xfrm>
          <a:off x="7042140" y="2258"/>
          <a:ext cx="2801148" cy="1680689"/>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Is it objective or subjective?</a:t>
          </a:r>
          <a:endParaRPr lang="en-US" sz="2000" kern="1200"/>
        </a:p>
      </dsp:txBody>
      <dsp:txXfrm>
        <a:off x="7042140" y="2258"/>
        <a:ext cx="2801148" cy="1680689"/>
      </dsp:txXfrm>
    </dsp:sp>
    <dsp:sp modelId="{2F940552-7D3A-42D9-9542-4BDEE2A81BC8}">
      <dsp:nvSpPr>
        <dsp:cNvPr id="0" name=""/>
        <dsp:cNvSpPr/>
      </dsp:nvSpPr>
      <dsp:spPr>
        <a:xfrm>
          <a:off x="2420244" y="1963062"/>
          <a:ext cx="2801148" cy="168068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Can you triangulate your findings from different sources?</a:t>
          </a:r>
          <a:endParaRPr lang="en-US" sz="2000" kern="1200"/>
        </a:p>
      </dsp:txBody>
      <dsp:txXfrm>
        <a:off x="2420244" y="1963062"/>
        <a:ext cx="2801148" cy="1680689"/>
      </dsp:txXfrm>
    </dsp:sp>
    <dsp:sp modelId="{218318E2-2A80-46AC-88B1-7FF3DA8D5C96}">
      <dsp:nvSpPr>
        <dsp:cNvPr id="0" name=""/>
        <dsp:cNvSpPr/>
      </dsp:nvSpPr>
      <dsp:spPr>
        <a:xfrm>
          <a:off x="5501508" y="1963062"/>
          <a:ext cx="2801148" cy="1680689"/>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By using a critical mindset, you will be able to evaluate and truly understand what the evidence is saying.</a:t>
          </a:r>
          <a:endParaRPr lang="en-US" sz="2000" kern="1200"/>
        </a:p>
      </dsp:txBody>
      <dsp:txXfrm>
        <a:off x="5501508" y="1963062"/>
        <a:ext cx="2801148" cy="168068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73706B-8E14-48E5-AC82-B3F6240AE1A3}">
      <dsp:nvSpPr>
        <dsp:cNvPr id="0" name=""/>
        <dsp:cNvSpPr/>
      </dsp:nvSpPr>
      <dsp:spPr>
        <a:xfrm>
          <a:off x="144415" y="608592"/>
          <a:ext cx="904501" cy="90450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BB100F-CD3B-4782-BD73-2F0D8FBBFC08}">
      <dsp:nvSpPr>
        <dsp:cNvPr id="0" name=""/>
        <dsp:cNvSpPr/>
      </dsp:nvSpPr>
      <dsp:spPr>
        <a:xfrm>
          <a:off x="334360" y="798538"/>
          <a:ext cx="524610" cy="52461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FE8BE74-A1F3-4013-BF2A-9FF29FF61B3A}">
      <dsp:nvSpPr>
        <dsp:cNvPr id="0" name=""/>
        <dsp:cNvSpPr/>
      </dsp:nvSpPr>
      <dsp:spPr>
        <a:xfrm>
          <a:off x="1242738" y="608592"/>
          <a:ext cx="2132039" cy="9045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b="1" kern="1200" dirty="0"/>
            <a:t>Critical thinking: </a:t>
          </a:r>
          <a:r>
            <a:rPr lang="en-GB" sz="1300" kern="1200" dirty="0"/>
            <a:t>maintain a subjective mindset always questioning evidence presented.</a:t>
          </a:r>
          <a:endParaRPr lang="en-US" sz="1300" kern="1200" dirty="0"/>
        </a:p>
      </dsp:txBody>
      <dsp:txXfrm>
        <a:off x="1242738" y="608592"/>
        <a:ext cx="2132039" cy="904501"/>
      </dsp:txXfrm>
    </dsp:sp>
    <dsp:sp modelId="{811F0E45-8A03-4620-99E2-0A28D72F301C}">
      <dsp:nvSpPr>
        <dsp:cNvPr id="0" name=""/>
        <dsp:cNvSpPr/>
      </dsp:nvSpPr>
      <dsp:spPr>
        <a:xfrm>
          <a:off x="3746269" y="608592"/>
          <a:ext cx="904501" cy="90450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6EF0D4-48C2-497E-B52A-03296C8F7337}">
      <dsp:nvSpPr>
        <dsp:cNvPr id="0" name=""/>
        <dsp:cNvSpPr/>
      </dsp:nvSpPr>
      <dsp:spPr>
        <a:xfrm>
          <a:off x="3936214" y="798538"/>
          <a:ext cx="524610" cy="52461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BABEE8A-3E53-4ADC-B266-AE6D95D0CB54}">
      <dsp:nvSpPr>
        <dsp:cNvPr id="0" name=""/>
        <dsp:cNvSpPr/>
      </dsp:nvSpPr>
      <dsp:spPr>
        <a:xfrm>
          <a:off x="4844592" y="608592"/>
          <a:ext cx="2132039" cy="9045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b="1" kern="1200" dirty="0"/>
            <a:t>Bias</a:t>
          </a:r>
          <a:r>
            <a:rPr lang="en-GB" sz="1300" kern="1200" dirty="0"/>
            <a:t>: it is not subjective or based on personal experience</a:t>
          </a:r>
          <a:endParaRPr lang="en-US" sz="1300" kern="1200" dirty="0"/>
        </a:p>
      </dsp:txBody>
      <dsp:txXfrm>
        <a:off x="4844592" y="608592"/>
        <a:ext cx="2132039" cy="904501"/>
      </dsp:txXfrm>
    </dsp:sp>
    <dsp:sp modelId="{22B866BA-2DF9-4184-B867-ABDA774877D2}">
      <dsp:nvSpPr>
        <dsp:cNvPr id="0" name=""/>
        <dsp:cNvSpPr/>
      </dsp:nvSpPr>
      <dsp:spPr>
        <a:xfrm>
          <a:off x="7348124" y="608592"/>
          <a:ext cx="904501" cy="90450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B79ADD-9E88-44B9-B9C2-A60A56D7EF6A}">
      <dsp:nvSpPr>
        <dsp:cNvPr id="0" name=""/>
        <dsp:cNvSpPr/>
      </dsp:nvSpPr>
      <dsp:spPr>
        <a:xfrm>
          <a:off x="7538069" y="798538"/>
          <a:ext cx="524610" cy="52461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5E58C3-9F56-4A60-8AF7-ADF10E3B440B}">
      <dsp:nvSpPr>
        <dsp:cNvPr id="0" name=""/>
        <dsp:cNvSpPr/>
      </dsp:nvSpPr>
      <dsp:spPr>
        <a:xfrm>
          <a:off x="8446447" y="608592"/>
          <a:ext cx="2132039" cy="9045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b="1" kern="1200" dirty="0"/>
            <a:t>systematic examination: </a:t>
          </a:r>
          <a:r>
            <a:rPr lang="en-GB" sz="1300" kern="1200" dirty="0"/>
            <a:t>research needs to be reliable and carried out in a scientific manner in line with research guidelines. </a:t>
          </a:r>
          <a:endParaRPr lang="en-US" sz="1300" kern="1200" dirty="0"/>
        </a:p>
      </dsp:txBody>
      <dsp:txXfrm>
        <a:off x="8446447" y="608592"/>
        <a:ext cx="2132039" cy="904501"/>
      </dsp:txXfrm>
    </dsp:sp>
    <dsp:sp modelId="{4FF66844-4006-482C-A488-1DCB08752D11}">
      <dsp:nvSpPr>
        <dsp:cNvPr id="0" name=""/>
        <dsp:cNvSpPr/>
      </dsp:nvSpPr>
      <dsp:spPr>
        <a:xfrm>
          <a:off x="144415" y="2132916"/>
          <a:ext cx="904501" cy="90450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DBF19C-7DF0-42A0-B0A0-94C9DEE135C3}">
      <dsp:nvSpPr>
        <dsp:cNvPr id="0" name=""/>
        <dsp:cNvSpPr/>
      </dsp:nvSpPr>
      <dsp:spPr>
        <a:xfrm>
          <a:off x="334360" y="2322861"/>
          <a:ext cx="524610" cy="52461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1D29E5-023C-4490-9D90-781FE38B9CF4}">
      <dsp:nvSpPr>
        <dsp:cNvPr id="0" name=""/>
        <dsp:cNvSpPr/>
      </dsp:nvSpPr>
      <dsp:spPr>
        <a:xfrm>
          <a:off x="1242738" y="2132916"/>
          <a:ext cx="2132039" cy="9045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b="1" kern="1200" dirty="0"/>
            <a:t>Evidential evaluation: </a:t>
          </a:r>
          <a:r>
            <a:rPr lang="en-GB" sz="1300" kern="1200" dirty="0"/>
            <a:t>ensuring you are evaluating various types of evidence to ensure your research is ethical.</a:t>
          </a:r>
          <a:endParaRPr lang="en-US" sz="1300" kern="1200" dirty="0"/>
        </a:p>
      </dsp:txBody>
      <dsp:txXfrm>
        <a:off x="1242738" y="2132916"/>
        <a:ext cx="2132039" cy="904501"/>
      </dsp:txXfrm>
    </dsp:sp>
    <dsp:sp modelId="{5F0DB89F-BF54-419E-9005-F8D0B304A09C}">
      <dsp:nvSpPr>
        <dsp:cNvPr id="0" name=""/>
        <dsp:cNvSpPr/>
      </dsp:nvSpPr>
      <dsp:spPr>
        <a:xfrm>
          <a:off x="3746269" y="2132916"/>
          <a:ext cx="904501" cy="904501"/>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EE074A3-B574-471F-A85F-E2CF58CDAE1F}">
      <dsp:nvSpPr>
        <dsp:cNvPr id="0" name=""/>
        <dsp:cNvSpPr/>
      </dsp:nvSpPr>
      <dsp:spPr>
        <a:xfrm>
          <a:off x="3936214" y="2322861"/>
          <a:ext cx="524610" cy="52461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3D24F9-84D0-42D8-80E6-1187B5A84111}">
      <dsp:nvSpPr>
        <dsp:cNvPr id="0" name=""/>
        <dsp:cNvSpPr/>
      </dsp:nvSpPr>
      <dsp:spPr>
        <a:xfrm>
          <a:off x="4844592" y="2132916"/>
          <a:ext cx="2132039" cy="9045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577850">
            <a:lnSpc>
              <a:spcPct val="90000"/>
            </a:lnSpc>
            <a:spcBef>
              <a:spcPct val="0"/>
            </a:spcBef>
            <a:spcAft>
              <a:spcPct val="35000"/>
            </a:spcAft>
            <a:buNone/>
          </a:pPr>
          <a:r>
            <a:rPr lang="en-GB" sz="1300" b="1" kern="1200" dirty="0"/>
            <a:t>Transferable skills: </a:t>
          </a:r>
          <a:r>
            <a:rPr lang="en-GB" sz="1300" kern="1200" dirty="0"/>
            <a:t>the skills you develop as a researcher will support your work as an investigator.</a:t>
          </a:r>
          <a:endParaRPr lang="en-US" sz="1300" kern="1200" dirty="0"/>
        </a:p>
      </dsp:txBody>
      <dsp:txXfrm>
        <a:off x="4844592" y="2132916"/>
        <a:ext cx="2132039" cy="90450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2F2854B-AF42-4B85-9830-A8D13652E0DD}">
      <dsp:nvSpPr>
        <dsp:cNvPr id="0" name=""/>
        <dsp:cNvSpPr/>
      </dsp:nvSpPr>
      <dsp:spPr>
        <a:xfrm>
          <a:off x="0" y="171644"/>
          <a:ext cx="6525661" cy="993128"/>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What do they do?</a:t>
          </a:r>
          <a:endParaRPr lang="en-US" sz="2500" kern="1200"/>
        </a:p>
      </dsp:txBody>
      <dsp:txXfrm>
        <a:off x="48481" y="220125"/>
        <a:ext cx="6428699" cy="896166"/>
      </dsp:txXfrm>
    </dsp:sp>
    <dsp:sp modelId="{05776EE1-FB3D-47CA-BD4D-A153CC5C81EA}">
      <dsp:nvSpPr>
        <dsp:cNvPr id="0" name=""/>
        <dsp:cNvSpPr/>
      </dsp:nvSpPr>
      <dsp:spPr>
        <a:xfrm>
          <a:off x="0" y="1236773"/>
          <a:ext cx="6525661" cy="993128"/>
        </a:xfrm>
        <a:prstGeom prst="roundRect">
          <a:avLst/>
        </a:prstGeom>
        <a:solidFill>
          <a:schemeClr val="accent2">
            <a:hueOff val="983987"/>
            <a:satOff val="-3924"/>
            <a:lumOff val="-339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When are they necessary?</a:t>
          </a:r>
          <a:endParaRPr lang="en-US" sz="2500" kern="1200"/>
        </a:p>
      </dsp:txBody>
      <dsp:txXfrm>
        <a:off x="48481" y="1285254"/>
        <a:ext cx="6428699" cy="896166"/>
      </dsp:txXfrm>
    </dsp:sp>
    <dsp:sp modelId="{E9D6206B-3E58-4D0F-A723-B2C880631D0B}">
      <dsp:nvSpPr>
        <dsp:cNvPr id="0" name=""/>
        <dsp:cNvSpPr/>
      </dsp:nvSpPr>
      <dsp:spPr>
        <a:xfrm>
          <a:off x="0" y="2301902"/>
          <a:ext cx="6525661" cy="993128"/>
        </a:xfrm>
        <a:prstGeom prst="roundRect">
          <a:avLst/>
        </a:prstGeom>
        <a:solidFill>
          <a:schemeClr val="accent2">
            <a:hueOff val="1967973"/>
            <a:satOff val="-7847"/>
            <a:lumOff val="-679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a:t>Do they work?</a:t>
          </a:r>
          <a:endParaRPr lang="en-US" sz="2500" kern="1200"/>
        </a:p>
      </dsp:txBody>
      <dsp:txXfrm>
        <a:off x="48481" y="2350383"/>
        <a:ext cx="6428699" cy="896166"/>
      </dsp:txXfrm>
    </dsp:sp>
    <dsp:sp modelId="{D1EE4585-C8AA-4F2C-A896-FDD68E145AF0}">
      <dsp:nvSpPr>
        <dsp:cNvPr id="0" name=""/>
        <dsp:cNvSpPr/>
      </dsp:nvSpPr>
      <dsp:spPr>
        <a:xfrm>
          <a:off x="0" y="3367031"/>
          <a:ext cx="6525661" cy="993128"/>
        </a:xfrm>
        <a:prstGeom prst="roundRect">
          <a:avLst/>
        </a:prstGeom>
        <a:solidFill>
          <a:schemeClr val="accent2">
            <a:hueOff val="2951960"/>
            <a:satOff val="-11771"/>
            <a:lumOff val="-10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GB" sz="2500" kern="1200" dirty="0"/>
            <a:t>Do you feel more or less safe with the idea that a camera is filming police interaction?</a:t>
          </a:r>
          <a:endParaRPr lang="en-US" sz="2500" kern="1200" dirty="0"/>
        </a:p>
      </dsp:txBody>
      <dsp:txXfrm>
        <a:off x="48481" y="3415512"/>
        <a:ext cx="6428699" cy="89616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1F9196-F782-410B-96DD-358559577060}" type="datetimeFigureOut">
              <a:rPr lang="en-GB" smtClean="0"/>
              <a:t>23/02/2024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DCDD4A-06C9-491A-A9EE-5A4C96B6C768}" type="slidenum">
              <a:rPr lang="en-GB" smtClean="0"/>
              <a:t>‹#›</a:t>
            </a:fld>
            <a:endParaRPr lang="en-GB"/>
          </a:p>
        </p:txBody>
      </p:sp>
    </p:spTree>
    <p:extLst>
      <p:ext uri="{BB962C8B-B14F-4D97-AF65-F5344CB8AC3E}">
        <p14:creationId xmlns:p14="http://schemas.microsoft.com/office/powerpoint/2010/main" val="1829267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ncbi.nlm.nih.gov/pmc/articles/PMC6235704/#:~:text=Randomized%20controlled%20trials%20%28RCT%29%20are%20prospective%20studies%20that,examine%20cause-effect%20relationships%20between%20an%20intervention%20and%20outcome." TargetMode="External"/><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Triple T</a:t>
            </a:r>
          </a:p>
          <a:p>
            <a:endParaRPr lang="en-GB" dirty="0"/>
          </a:p>
          <a:p>
            <a:r>
              <a:rPr lang="en-GB" dirty="0"/>
              <a:t>Police action is Targeted, tested and tracked – A link to a journal article has been placed within Moodle for you to review which is written by Lawrence Sherman</a:t>
            </a:r>
          </a:p>
          <a:p>
            <a:endParaRPr lang="en-GB" dirty="0"/>
          </a:p>
          <a:p>
            <a:r>
              <a:rPr lang="en-GB" dirty="0"/>
              <a:t>Pop </a:t>
            </a:r>
          </a:p>
          <a:p>
            <a:endParaRPr lang="en-GB" dirty="0"/>
          </a:p>
          <a:p>
            <a:pPr algn="l"/>
            <a:r>
              <a:rPr lang="en-GB" b="0" i="0" dirty="0">
                <a:solidFill>
                  <a:srgbClr val="000000"/>
                </a:solidFill>
                <a:effectLst/>
                <a:latin typeface="Gotham"/>
              </a:rPr>
              <a:t>Problem-solving policing is also known as problem-oriented policing. It's an approach to tackling crime and disorder that involves:</a:t>
            </a:r>
          </a:p>
          <a:p>
            <a:pPr algn="l">
              <a:buFont typeface="Arial" panose="020B0604020202020204" pitchFamily="34" charset="0"/>
              <a:buChar char="•"/>
            </a:pPr>
            <a:r>
              <a:rPr lang="en-GB" b="0" i="0" dirty="0">
                <a:solidFill>
                  <a:srgbClr val="000000"/>
                </a:solidFill>
                <a:effectLst/>
                <a:latin typeface="Gotham"/>
              </a:rPr>
              <a:t>identification of a specific problem</a:t>
            </a:r>
          </a:p>
          <a:p>
            <a:pPr algn="l">
              <a:buFont typeface="Arial" panose="020B0604020202020204" pitchFamily="34" charset="0"/>
              <a:buChar char="•"/>
            </a:pPr>
            <a:r>
              <a:rPr lang="en-GB" b="0" i="0" dirty="0">
                <a:solidFill>
                  <a:srgbClr val="000000"/>
                </a:solidFill>
                <a:effectLst/>
                <a:latin typeface="Gotham"/>
              </a:rPr>
              <a:t>thorough analysis to understand the problem</a:t>
            </a:r>
          </a:p>
          <a:p>
            <a:pPr algn="l">
              <a:buFont typeface="Arial" panose="020B0604020202020204" pitchFamily="34" charset="0"/>
              <a:buChar char="•"/>
            </a:pPr>
            <a:r>
              <a:rPr lang="en-GB" b="0" i="0" dirty="0">
                <a:solidFill>
                  <a:srgbClr val="000000"/>
                </a:solidFill>
                <a:effectLst/>
                <a:latin typeface="Gotham"/>
              </a:rPr>
              <a:t>development of a tailored response</a:t>
            </a:r>
          </a:p>
          <a:p>
            <a:pPr algn="l">
              <a:buFont typeface="Arial" panose="020B0604020202020204" pitchFamily="34" charset="0"/>
              <a:buChar char="•"/>
            </a:pPr>
            <a:r>
              <a:rPr lang="en-GB" b="0" i="0" dirty="0">
                <a:solidFill>
                  <a:srgbClr val="000000"/>
                </a:solidFill>
                <a:effectLst/>
                <a:latin typeface="Gotham"/>
              </a:rPr>
              <a:t>assessment of the effects of the response</a:t>
            </a:r>
          </a:p>
          <a:p>
            <a:pPr algn="l"/>
            <a:r>
              <a:rPr lang="en-GB" b="0" i="0" dirty="0">
                <a:solidFill>
                  <a:srgbClr val="000000"/>
                </a:solidFill>
                <a:effectLst/>
                <a:latin typeface="Gotham"/>
              </a:rPr>
              <a:t>The approach assumes that identifying and understanding the root causes of a problem – or conditions that allow it to continue – leads to an effective solution.</a:t>
            </a:r>
          </a:p>
          <a:p>
            <a:endParaRPr lang="en-GB" dirty="0"/>
          </a:p>
          <a:p>
            <a:r>
              <a:rPr lang="en-GB" dirty="0"/>
              <a:t>Sara</a:t>
            </a:r>
          </a:p>
          <a:p>
            <a:endParaRPr lang="en-GB" dirty="0"/>
          </a:p>
          <a:p>
            <a:pPr algn="l"/>
            <a:r>
              <a:rPr lang="en-GB" b="0" i="0" dirty="0">
                <a:solidFill>
                  <a:srgbClr val="000000"/>
                </a:solidFill>
                <a:effectLst/>
                <a:latin typeface="Gotham"/>
              </a:rPr>
              <a:t>The SARA model has four stages.</a:t>
            </a:r>
          </a:p>
          <a:p>
            <a:pPr algn="l">
              <a:buFont typeface="+mj-lt"/>
              <a:buAutoNum type="arabicPeriod"/>
            </a:pPr>
            <a:r>
              <a:rPr lang="en-GB" b="0" i="0" dirty="0">
                <a:solidFill>
                  <a:srgbClr val="000000"/>
                </a:solidFill>
                <a:effectLst/>
                <a:latin typeface="Gotham"/>
              </a:rPr>
              <a:t>Scanning – identifying and prioritising potential crime and disorder problems. </a:t>
            </a:r>
          </a:p>
          <a:p>
            <a:pPr algn="l">
              <a:buFont typeface="+mj-lt"/>
              <a:buAutoNum type="arabicPeriod"/>
            </a:pPr>
            <a:r>
              <a:rPr lang="en-GB" b="0" i="0" dirty="0">
                <a:solidFill>
                  <a:srgbClr val="000000"/>
                </a:solidFill>
                <a:effectLst/>
                <a:latin typeface="Gotham"/>
              </a:rPr>
              <a:t>Analysis – analysis of potential problems by gathering information and intelligence to identify underlying causes. </a:t>
            </a:r>
          </a:p>
          <a:p>
            <a:pPr algn="l">
              <a:buFont typeface="+mj-lt"/>
              <a:buAutoNum type="arabicPeriod"/>
            </a:pPr>
            <a:r>
              <a:rPr lang="en-GB" b="0" i="0" dirty="0">
                <a:solidFill>
                  <a:srgbClr val="000000"/>
                </a:solidFill>
                <a:effectLst/>
                <a:latin typeface="Gotham"/>
              </a:rPr>
              <a:t>Response – development and implementation of tailored activities to address the causes of the problem identified in the analysis phase.</a:t>
            </a:r>
          </a:p>
          <a:p>
            <a:pPr algn="l">
              <a:buFont typeface="+mj-lt"/>
              <a:buAutoNum type="arabicPeriod"/>
            </a:pPr>
            <a:r>
              <a:rPr lang="en-GB" b="0" i="0" dirty="0">
                <a:solidFill>
                  <a:srgbClr val="000000"/>
                </a:solidFill>
                <a:effectLst/>
                <a:latin typeface="Gotham"/>
              </a:rPr>
              <a:t>Assessment – measurement of the impact of the response, to test if it had the desired effect and to make changes to the response if required.</a:t>
            </a:r>
          </a:p>
          <a:p>
            <a:endParaRPr lang="en-GB" dirty="0"/>
          </a:p>
          <a:p>
            <a:endParaRPr lang="en-GB" dirty="0"/>
          </a:p>
          <a:p>
            <a:r>
              <a:rPr lang="en-GB" dirty="0"/>
              <a:t>Hot Spot Policing</a:t>
            </a:r>
          </a:p>
          <a:p>
            <a:endParaRPr lang="en-GB" dirty="0"/>
          </a:p>
          <a:p>
            <a:r>
              <a:rPr lang="en-GB" b="0" i="0" dirty="0">
                <a:solidFill>
                  <a:srgbClr val="000000"/>
                </a:solidFill>
                <a:effectLst/>
                <a:latin typeface="Gotham"/>
              </a:rPr>
              <a:t>Hot spots policing is a strategy that involves the targeting of resources and activities to those places where crime is most concentrated. The strategy is based on the premise that crime and disorder is not evenly spread within neighbourhoods but clustered in small locations. Focusing resources and activities in hot spots aims to prevent crime in these specific areas and potentially, reduce overall crime levels in the wider geographic area.</a:t>
            </a:r>
            <a:br>
              <a:rPr lang="en-GB" dirty="0"/>
            </a:br>
            <a:br>
              <a:rPr lang="en-GB" dirty="0"/>
            </a:br>
            <a:r>
              <a:rPr lang="en-GB" b="0" i="0" dirty="0">
                <a:solidFill>
                  <a:srgbClr val="000000"/>
                </a:solidFill>
                <a:effectLst/>
                <a:latin typeface="Gotham"/>
              </a:rPr>
              <a:t>Hot spots policing is not defined by the use of specific interventions or tactics, but by whether activity is targeted to specific high crime locations. Activities could include directed police patrols, aggressive disorder enforcement (crackdowns) or problem-oriented policing (POP).</a:t>
            </a:r>
          </a:p>
          <a:p>
            <a:endParaRPr lang="en-GB" b="0" i="0" dirty="0">
              <a:solidFill>
                <a:srgbClr val="000000"/>
              </a:solidFill>
              <a:effectLst/>
              <a:latin typeface="Gotham"/>
            </a:endParaRPr>
          </a:p>
          <a:p>
            <a:endParaRPr lang="en-GB" b="0" i="0" dirty="0">
              <a:solidFill>
                <a:srgbClr val="000000"/>
              </a:solidFill>
              <a:effectLst/>
              <a:latin typeface="Gotham"/>
            </a:endParaRPr>
          </a:p>
          <a:p>
            <a:endParaRPr lang="en-GB" b="0" i="0" dirty="0">
              <a:solidFill>
                <a:srgbClr val="000000"/>
              </a:solidFill>
              <a:effectLst/>
              <a:latin typeface="Gotham"/>
            </a:endParaRPr>
          </a:p>
          <a:p>
            <a:r>
              <a:rPr lang="en-GB" b="0" i="0" dirty="0">
                <a:solidFill>
                  <a:srgbClr val="000000"/>
                </a:solidFill>
                <a:effectLst/>
                <a:latin typeface="Gotham"/>
              </a:rPr>
              <a:t>Techniques of Primary Prevention in relation to crime reduction, Home Security, CCTV, target hardening, schemes such as neighbourhood watch and education. </a:t>
            </a:r>
          </a:p>
          <a:p>
            <a:endParaRPr lang="en-GB" b="0" i="0" dirty="0">
              <a:solidFill>
                <a:srgbClr val="000000"/>
              </a:solidFill>
              <a:effectLst/>
              <a:latin typeface="Gotham"/>
            </a:endParaRPr>
          </a:p>
          <a:p>
            <a:r>
              <a:rPr lang="en-GB" b="0" i="0" dirty="0">
                <a:solidFill>
                  <a:srgbClr val="000000"/>
                </a:solidFill>
                <a:effectLst/>
                <a:latin typeface="Gotham"/>
              </a:rPr>
              <a:t>What works centre</a:t>
            </a:r>
          </a:p>
          <a:p>
            <a:endParaRPr lang="en-GB" b="0" i="0" dirty="0">
              <a:solidFill>
                <a:srgbClr val="000000"/>
              </a:solidFill>
              <a:effectLst/>
              <a:latin typeface="Gotham"/>
            </a:endParaRPr>
          </a:p>
          <a:p>
            <a:r>
              <a:rPr lang="en-GB" b="0" i="0" dirty="0">
                <a:solidFill>
                  <a:srgbClr val="000000"/>
                </a:solidFill>
                <a:effectLst/>
                <a:latin typeface="Gotham"/>
              </a:rPr>
              <a:t>The College of Policing is the What Works Centre for Crime Reduction. This means we collect and share research evidence on crime reduction and support its use in practice.</a:t>
            </a:r>
            <a:endParaRPr lang="en-GB" dirty="0"/>
          </a:p>
        </p:txBody>
      </p:sp>
      <p:sp>
        <p:nvSpPr>
          <p:cNvPr id="4" name="Slide Number Placeholder 3"/>
          <p:cNvSpPr>
            <a:spLocks noGrp="1"/>
          </p:cNvSpPr>
          <p:nvPr>
            <p:ph type="sldNum" sz="quarter" idx="5"/>
          </p:nvPr>
        </p:nvSpPr>
        <p:spPr/>
        <p:txBody>
          <a:bodyPr/>
          <a:lstStyle/>
          <a:p>
            <a:fld id="{90DCDD4A-06C9-491A-A9EE-5A4C96B6C768}" type="slidenum">
              <a:rPr lang="en-GB" smtClean="0"/>
              <a:t>2</a:t>
            </a:fld>
            <a:endParaRPr lang="en-GB"/>
          </a:p>
        </p:txBody>
      </p:sp>
    </p:spTree>
    <p:extLst>
      <p:ext uri="{BB962C8B-B14F-4D97-AF65-F5344CB8AC3E}">
        <p14:creationId xmlns:p14="http://schemas.microsoft.com/office/powerpoint/2010/main" val="3558279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DCDD4A-06C9-491A-A9EE-5A4C96B6C768}" type="slidenum">
              <a:rPr lang="en-GB" smtClean="0"/>
              <a:t>10</a:t>
            </a:fld>
            <a:endParaRPr lang="en-GB"/>
          </a:p>
        </p:txBody>
      </p:sp>
    </p:spTree>
    <p:extLst>
      <p:ext uri="{BB962C8B-B14F-4D97-AF65-F5344CB8AC3E}">
        <p14:creationId xmlns:p14="http://schemas.microsoft.com/office/powerpoint/2010/main" val="2665738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12121"/>
                </a:solidFill>
                <a:effectLst/>
                <a:latin typeface="Cambria" panose="02040503050406030204" pitchFamily="18" charset="0"/>
              </a:rPr>
              <a:t>Randomized controlled trials (RCT) are prospective studies that measure the effectiveness of a new intervention or treatment. Although no study is likely on its own to prove causality, randomization reduces bias and provides a rigorous tool to examine cause-effect relationships between an intervention and outcome</a:t>
            </a:r>
          </a:p>
          <a:p>
            <a:endParaRPr lang="en-GB" b="0" i="0" dirty="0">
              <a:solidFill>
                <a:srgbClr val="212121"/>
              </a:solidFill>
              <a:effectLst/>
              <a:latin typeface="Cambria" panose="02040503050406030204" pitchFamily="18" charset="0"/>
            </a:endParaRPr>
          </a:p>
          <a:p>
            <a:r>
              <a:rPr lang="en-GB" b="0" i="0" dirty="0">
                <a:solidFill>
                  <a:srgbClr val="212121"/>
                </a:solidFill>
                <a:effectLst/>
                <a:latin typeface="Cambria" panose="02040503050406030204" pitchFamily="18" charset="0"/>
              </a:rPr>
              <a:t>So what is empirical research – this is a study which takes it’s conclusions from the evaluation of evidence, whether it be Qualitative or quantitative methods. </a:t>
            </a:r>
          </a:p>
          <a:p>
            <a:endParaRPr lang="en-GB" b="0" i="0" dirty="0">
              <a:solidFill>
                <a:srgbClr val="212121"/>
              </a:solidFill>
              <a:effectLst/>
              <a:latin typeface="Cambria" panose="02040503050406030204" pitchFamily="18" charset="0"/>
            </a:endParaRPr>
          </a:p>
          <a:p>
            <a:r>
              <a:rPr lang="en-GB" dirty="0">
                <a:hlinkClick r:id="rId3"/>
              </a:rPr>
              <a:t>Randomised controlled trials—the gold standard for effectiveness research - PMC (nih.gov)</a:t>
            </a:r>
            <a:endParaRPr lang="en-GB" dirty="0"/>
          </a:p>
        </p:txBody>
      </p:sp>
      <p:sp>
        <p:nvSpPr>
          <p:cNvPr id="4" name="Slide Number Placeholder 3"/>
          <p:cNvSpPr>
            <a:spLocks noGrp="1"/>
          </p:cNvSpPr>
          <p:nvPr>
            <p:ph type="sldNum" sz="quarter" idx="5"/>
          </p:nvPr>
        </p:nvSpPr>
        <p:spPr/>
        <p:txBody>
          <a:bodyPr/>
          <a:lstStyle/>
          <a:p>
            <a:fld id="{90DCDD4A-06C9-491A-A9EE-5A4C96B6C768}" type="slidenum">
              <a:rPr lang="en-GB" smtClean="0"/>
              <a:t>12</a:t>
            </a:fld>
            <a:endParaRPr lang="en-GB"/>
          </a:p>
        </p:txBody>
      </p:sp>
    </p:spTree>
    <p:extLst>
      <p:ext uri="{BB962C8B-B14F-4D97-AF65-F5344CB8AC3E}">
        <p14:creationId xmlns:p14="http://schemas.microsoft.com/office/powerpoint/2010/main" val="897277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DCDD4A-06C9-491A-A9EE-5A4C96B6C768}" type="slidenum">
              <a:rPr lang="en-GB" smtClean="0"/>
              <a:t>13</a:t>
            </a:fld>
            <a:endParaRPr lang="en-GB"/>
          </a:p>
        </p:txBody>
      </p:sp>
    </p:spTree>
    <p:extLst>
      <p:ext uri="{BB962C8B-B14F-4D97-AF65-F5344CB8AC3E}">
        <p14:creationId xmlns:p14="http://schemas.microsoft.com/office/powerpoint/2010/main" val="38267754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111111"/>
                </a:solidFill>
                <a:effectLst/>
                <a:latin typeface="Roboto" panose="02000000000000000000" pitchFamily="2" charset="0"/>
              </a:rPr>
              <a:t>It focuses on sanction detections where the </a:t>
            </a:r>
            <a:r>
              <a:rPr lang="en-GB" b="1" i="0" dirty="0">
                <a:solidFill>
                  <a:srgbClr val="111111"/>
                </a:solidFill>
                <a:effectLst/>
                <a:latin typeface="Roboto" panose="02000000000000000000" pitchFamily="2" charset="0"/>
              </a:rPr>
              <a:t>offender receives some formal sanction such as being charged or summonsed, cautioned, reprimanded or given a final warning</a:t>
            </a:r>
            <a:r>
              <a:rPr lang="en-GB" b="0" i="0" dirty="0">
                <a:solidFill>
                  <a:srgbClr val="111111"/>
                </a:solidFill>
                <a:effectLst/>
                <a:latin typeface="Roboto" panose="02000000000000000000" pitchFamily="2" charset="0"/>
              </a:rPr>
              <a:t>. </a:t>
            </a:r>
            <a:endParaRPr lang="en-GB" dirty="0"/>
          </a:p>
        </p:txBody>
      </p:sp>
      <p:sp>
        <p:nvSpPr>
          <p:cNvPr id="4" name="Slide Number Placeholder 3"/>
          <p:cNvSpPr>
            <a:spLocks noGrp="1"/>
          </p:cNvSpPr>
          <p:nvPr>
            <p:ph type="sldNum" sz="quarter" idx="5"/>
          </p:nvPr>
        </p:nvSpPr>
        <p:spPr/>
        <p:txBody>
          <a:bodyPr/>
          <a:lstStyle/>
          <a:p>
            <a:fld id="{90DCDD4A-06C9-491A-A9EE-5A4C96B6C768}" type="slidenum">
              <a:rPr lang="en-GB" smtClean="0"/>
              <a:t>18</a:t>
            </a:fld>
            <a:endParaRPr lang="en-GB"/>
          </a:p>
        </p:txBody>
      </p:sp>
    </p:spTree>
    <p:extLst>
      <p:ext uri="{BB962C8B-B14F-4D97-AF65-F5344CB8AC3E}">
        <p14:creationId xmlns:p14="http://schemas.microsoft.com/office/powerpoint/2010/main" val="39283743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0DCDD4A-06C9-491A-A9EE-5A4C96B6C768}" type="slidenum">
              <a:rPr lang="en-GB" smtClean="0"/>
              <a:t>19</a:t>
            </a:fld>
            <a:endParaRPr lang="en-GB"/>
          </a:p>
        </p:txBody>
      </p:sp>
    </p:spTree>
    <p:extLst>
      <p:ext uri="{BB962C8B-B14F-4D97-AF65-F5344CB8AC3E}">
        <p14:creationId xmlns:p14="http://schemas.microsoft.com/office/powerpoint/2010/main" val="7855843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00000"/>
                </a:solidFill>
                <a:effectLst/>
                <a:latin typeface="Gotham"/>
              </a:rPr>
              <a:t>The ethical policing principles are a series of guiding statements that should be used to help people in policing do the right things, in the right way, for the right reason</a:t>
            </a:r>
          </a:p>
          <a:p>
            <a:endParaRPr lang="en-GB" b="0" i="0" dirty="0">
              <a:solidFill>
                <a:srgbClr val="000000"/>
              </a:solidFill>
              <a:effectLst/>
              <a:latin typeface="Gotham"/>
            </a:endParaRPr>
          </a:p>
          <a:p>
            <a:r>
              <a:rPr lang="en-GB" b="0" i="0" dirty="0">
                <a:solidFill>
                  <a:srgbClr val="000000"/>
                </a:solidFill>
                <a:effectLst/>
                <a:latin typeface="Gotham"/>
              </a:rPr>
              <a:t>As policing professionals,  commit to the following.</a:t>
            </a:r>
          </a:p>
          <a:p>
            <a:pPr algn="l">
              <a:buFont typeface="Arial" panose="020B0604020202020204" pitchFamily="34" charset="0"/>
              <a:buChar char="•"/>
            </a:pPr>
            <a:r>
              <a:rPr lang="en-GB" b="0" i="0" dirty="0">
                <a:solidFill>
                  <a:srgbClr val="000000"/>
                </a:solidFill>
                <a:effectLst/>
                <a:latin typeface="Gotham"/>
              </a:rPr>
              <a:t>Courage – making, communicating and being accountable for decisions, and standing against anything that could bring our profession into disrepute.</a:t>
            </a:r>
          </a:p>
          <a:p>
            <a:pPr algn="l">
              <a:buFont typeface="Arial" panose="020B0604020202020204" pitchFamily="34" charset="0"/>
              <a:buChar char="•"/>
            </a:pPr>
            <a:r>
              <a:rPr lang="en-GB" b="0" i="0" dirty="0">
                <a:solidFill>
                  <a:srgbClr val="000000"/>
                </a:solidFill>
                <a:effectLst/>
                <a:latin typeface="Gotham"/>
              </a:rPr>
              <a:t>Respect and empathy – encouraging, listening to and understanding the views of others, and seeking to recognise and respond to the physical, mental and emotional challenges that we and other people may face.</a:t>
            </a:r>
          </a:p>
          <a:p>
            <a:pPr algn="l">
              <a:buFont typeface="Arial" panose="020B0604020202020204" pitchFamily="34" charset="0"/>
              <a:buChar char="•"/>
            </a:pPr>
            <a:r>
              <a:rPr lang="en-GB" b="0" i="0" dirty="0">
                <a:solidFill>
                  <a:srgbClr val="000000"/>
                </a:solidFill>
                <a:effectLst/>
                <a:latin typeface="Gotham"/>
              </a:rPr>
              <a:t>Public service – working in the public interest, fostering public trust and confidence, and taking pride in providing an excellent service to the public.</a:t>
            </a:r>
          </a:p>
          <a:p>
            <a:endParaRPr lang="en-GB" dirty="0"/>
          </a:p>
        </p:txBody>
      </p:sp>
      <p:sp>
        <p:nvSpPr>
          <p:cNvPr id="4" name="Slide Number Placeholder 3"/>
          <p:cNvSpPr>
            <a:spLocks noGrp="1"/>
          </p:cNvSpPr>
          <p:nvPr>
            <p:ph type="sldNum" sz="quarter" idx="5"/>
          </p:nvPr>
        </p:nvSpPr>
        <p:spPr/>
        <p:txBody>
          <a:bodyPr/>
          <a:lstStyle/>
          <a:p>
            <a:fld id="{90DCDD4A-06C9-491A-A9EE-5A4C96B6C768}" type="slidenum">
              <a:rPr lang="en-GB" smtClean="0"/>
              <a:t>23</a:t>
            </a:fld>
            <a:endParaRPr lang="en-GB"/>
          </a:p>
        </p:txBody>
      </p:sp>
    </p:spTree>
    <p:extLst>
      <p:ext uri="{BB962C8B-B14F-4D97-AF65-F5344CB8AC3E}">
        <p14:creationId xmlns:p14="http://schemas.microsoft.com/office/powerpoint/2010/main" val="15598805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709928" y="987552"/>
            <a:ext cx="8385048" cy="3081528"/>
          </a:xfrm>
        </p:spPr>
        <p:txBody>
          <a:bodyPr anchor="b">
            <a:normAutofit/>
          </a:bodyPr>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905506" y="4480561"/>
            <a:ext cx="5993892" cy="1166495"/>
          </a:xfrm>
        </p:spPr>
        <p:txBody>
          <a:bodyPr>
            <a:normAutofit/>
          </a:bodyPr>
          <a:lstStyle>
            <a:lvl1pPr marL="0" indent="0" algn="ctr">
              <a:buNone/>
              <a:defRPr sz="1400" cap="all" spc="6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798902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4C8B8A27-DF03-4546-BA93-21C967D57E5C}" type="slidenum">
              <a:rPr lang="en-US" smtClean="0"/>
              <a:t>‹#›</a:t>
            </a:fld>
            <a:endParaRPr lang="en-US" dirty="0"/>
          </a:p>
        </p:txBody>
      </p:sp>
    </p:spTree>
    <p:extLst>
      <p:ext uri="{BB962C8B-B14F-4D97-AF65-F5344CB8AC3E}">
        <p14:creationId xmlns:p14="http://schemas.microsoft.com/office/powerpoint/2010/main" val="4153265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1069848" y="1709738"/>
            <a:ext cx="9430811" cy="2852737"/>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1069848" y="4589463"/>
            <a:ext cx="94308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1508081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1069848" y="1825625"/>
            <a:ext cx="468405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6019802" y="1825625"/>
            <a:ext cx="468405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9083317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365125"/>
            <a:ext cx="989993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363339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491728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093917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5183188" y="457201"/>
            <a:ext cx="5652153" cy="5403850"/>
          </a:xfrm>
        </p:spPr>
        <p:txBody>
          <a:bodyPr/>
          <a:lstStyle>
            <a:lvl1pPr>
              <a:defRPr sz="3200"/>
            </a:lvl1pPr>
            <a:lvl2pPr>
              <a:defRPr sz="2800" b="1"/>
            </a:lvl2pPr>
            <a:lvl3pPr>
              <a:defRPr sz="2400" b="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3171179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42665468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8474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B5898F52-2787-4BA2-BBBC-9395E9F86D50}" type="datetimeFigureOut">
              <a:rPr lang="en-US" smtClean="0"/>
              <a:t>2/23/2024</a:t>
            </a:fld>
            <a:endParaRPr lang="en-US"/>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4C8B8A27-DF03-4546-BA93-21C967D57E5C}" type="slidenum">
              <a:rPr lang="en-US" smtClean="0"/>
              <a:t>‹#›</a:t>
            </a:fld>
            <a:endParaRPr lang="en-US"/>
          </a:p>
        </p:txBody>
      </p:sp>
    </p:spTree>
    <p:extLst>
      <p:ext uri="{BB962C8B-B14F-4D97-AF65-F5344CB8AC3E}">
        <p14:creationId xmlns:p14="http://schemas.microsoft.com/office/powerpoint/2010/main" val="1316379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049A6-78C8-4771-8E55-CDD07AE0E43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7470CD8-1655-467E-A77D-CB924EC72F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D01DA6-3A00-4913-88A4-3408981784AC}"/>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5" name="Footer Placeholder 4">
            <a:extLst>
              <a:ext uri="{FF2B5EF4-FFF2-40B4-BE49-F238E27FC236}">
                <a16:creationId xmlns:a16="http://schemas.microsoft.com/office/drawing/2014/main" id="{7655B5AB-7A47-4E70-A0EA-FFC2E7E706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F58CE6D-AE79-4C20-A194-47DF17FEF234}"/>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13418661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84F901-6481-4ADC-AFDA-2CC4362F9A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E5E4130-7323-4854-8123-1CDC1E3B953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282D47-FCE8-4074-8DBE-3560EC876923}"/>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5" name="Footer Placeholder 4">
            <a:extLst>
              <a:ext uri="{FF2B5EF4-FFF2-40B4-BE49-F238E27FC236}">
                <a16:creationId xmlns:a16="http://schemas.microsoft.com/office/drawing/2014/main" id="{CB0E2C46-D0AC-4D42-8295-9A7436DB02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A8FDE4-63A1-4EB8-BE4D-5738E70613EC}"/>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1646301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71C7C-C3E9-4D52-922D-1AE654F8D8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E31C386-9D6A-4573-B596-0BD220CAA7D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4F948C8-5148-4766-B50D-FCDAD3D9C5FB}"/>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5" name="Footer Placeholder 4">
            <a:extLst>
              <a:ext uri="{FF2B5EF4-FFF2-40B4-BE49-F238E27FC236}">
                <a16:creationId xmlns:a16="http://schemas.microsoft.com/office/drawing/2014/main" id="{215E794C-3930-42F3-AA9E-4880E24DC1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EF4074-B381-4F29-A229-4AF0B0CF9C52}"/>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190372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07D7A-574B-47F8-9403-2503B83858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2C797EF-B1E1-4629-B33F-8542BBC4D1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4E3D424-1B86-475B-B2BF-5C93CE555BA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F640FEB-094E-40F6-B663-61DDC9AA6969}"/>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6" name="Footer Placeholder 5">
            <a:extLst>
              <a:ext uri="{FF2B5EF4-FFF2-40B4-BE49-F238E27FC236}">
                <a16:creationId xmlns:a16="http://schemas.microsoft.com/office/drawing/2014/main" id="{E87153AC-A486-4D69-A27C-D53F6040BF8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6E4C24B-B978-4D3C-BC02-3ED7B7933BEA}"/>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72554282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A1FFA4-CB62-4955-A906-B9E840F0F29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8AB941-F8BF-4532-B428-BECAB1ECA5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2CAB52C-60D8-4003-9831-F854BBB84AC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D57ACE6-8DEE-4617-9B05-129471461B6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6A80ECF-895A-4E34-9AD1-53FF480298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64F9219-0FE4-4743-A1B8-26F5DA9E3387}"/>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8" name="Footer Placeholder 7">
            <a:extLst>
              <a:ext uri="{FF2B5EF4-FFF2-40B4-BE49-F238E27FC236}">
                <a16:creationId xmlns:a16="http://schemas.microsoft.com/office/drawing/2014/main" id="{ADE59236-9A66-4AD4-936B-617F12D2999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F40E78D-AAE5-46E1-80A4-CC3EA6C7581C}"/>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3585286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E956C-1D3C-4D19-B395-D80C6CC2F41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E28FE7-C1E6-4728-89B5-927B1DB9756D}"/>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4" name="Footer Placeholder 3">
            <a:extLst>
              <a:ext uri="{FF2B5EF4-FFF2-40B4-BE49-F238E27FC236}">
                <a16:creationId xmlns:a16="http://schemas.microsoft.com/office/drawing/2014/main" id="{7553A0E3-0DE4-4E8E-98E0-05E77408763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E21B297-B159-4EA9-A5ED-CB4CD1D79184}"/>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2908501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1CB91E-AD82-4736-92D2-F1A41E8F3AC8}"/>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3" name="Footer Placeholder 2">
            <a:extLst>
              <a:ext uri="{FF2B5EF4-FFF2-40B4-BE49-F238E27FC236}">
                <a16:creationId xmlns:a16="http://schemas.microsoft.com/office/drawing/2014/main" id="{6546113C-7D96-4082-82B6-7B7AF287218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78F0983-5F1F-4F98-B6BD-C1446D9BB87F}"/>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40011454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33D38-C27B-4E3B-AE2A-068E168C5DE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844C5AC-5FB7-491F-9218-D73D176CFC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C8A2088-EBB0-47F3-A728-C6374F480F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23AF603-69E9-412B-9CF7-34C6E8933655}"/>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6" name="Footer Placeholder 5">
            <a:extLst>
              <a:ext uri="{FF2B5EF4-FFF2-40B4-BE49-F238E27FC236}">
                <a16:creationId xmlns:a16="http://schemas.microsoft.com/office/drawing/2014/main" id="{08D8F16D-9ACD-4AA8-93C9-FF555683EF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A7F6BE-5980-4443-9C91-6AF456F7F12E}"/>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42776457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7240B-1321-4E7C-82E0-0331E01D59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699590D-D716-43E8-BBF8-96FBE458610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E248340-C59A-4C7C-9DB9-BF13A8033D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EA7E06-AE4E-4D68-8D93-FC62F2D42899}"/>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6" name="Footer Placeholder 5">
            <a:extLst>
              <a:ext uri="{FF2B5EF4-FFF2-40B4-BE49-F238E27FC236}">
                <a16:creationId xmlns:a16="http://schemas.microsoft.com/office/drawing/2014/main" id="{508D07B7-EF95-40DE-8533-830A69DF7B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7B4BD0F-87C1-4771-A9DB-92A8A859BEDC}"/>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12085661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01B618-6235-4D6A-9BC9-A53AE87BEF1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15E321A-7370-4C76-BB1B-77F860BC36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CEDFF99-490E-4147-B2FE-59CD49F4209E}"/>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5" name="Footer Placeholder 4">
            <a:extLst>
              <a:ext uri="{FF2B5EF4-FFF2-40B4-BE49-F238E27FC236}">
                <a16:creationId xmlns:a16="http://schemas.microsoft.com/office/drawing/2014/main" id="{8F84D012-8BA7-4BED-B6A8-8CDD2666FC6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256598-1430-4675-913A-F3FBE3CB3ABD}"/>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260668772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004CDE2-D7A9-41B8-B260-0F0602F0E07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9B69CF-6ADC-44DC-B060-57AE7812A86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1236F3-3086-45F0-9AD3-33C883912D87}"/>
              </a:ext>
            </a:extLst>
          </p:cNvPr>
          <p:cNvSpPr>
            <a:spLocks noGrp="1"/>
          </p:cNvSpPr>
          <p:nvPr>
            <p:ph type="dt" sz="half" idx="10"/>
          </p:nvPr>
        </p:nvSpPr>
        <p:spPr/>
        <p:txBody>
          <a:bodyPr/>
          <a:lstStyle/>
          <a:p>
            <a:fld id="{62A37BFE-F6B9-47A4-84B2-D98DB3619712}" type="datetimeFigureOut">
              <a:rPr lang="en-GB" smtClean="0"/>
              <a:t>23/02/2024</a:t>
            </a:fld>
            <a:endParaRPr lang="en-GB"/>
          </a:p>
        </p:txBody>
      </p:sp>
      <p:sp>
        <p:nvSpPr>
          <p:cNvPr id="5" name="Footer Placeholder 4">
            <a:extLst>
              <a:ext uri="{FF2B5EF4-FFF2-40B4-BE49-F238E27FC236}">
                <a16:creationId xmlns:a16="http://schemas.microsoft.com/office/drawing/2014/main" id="{89B7ADBB-AA86-4738-B606-CBE309B7B8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2F6929-7614-4B38-B718-0BF8902AA0E0}"/>
              </a:ext>
            </a:extLst>
          </p:cNvPr>
          <p:cNvSpPr>
            <a:spLocks noGrp="1"/>
          </p:cNvSpPr>
          <p:nvPr>
            <p:ph type="sldNum" sz="quarter" idx="12"/>
          </p:nvPr>
        </p:nvSpPr>
        <p:spPr/>
        <p:txBody>
          <a:bodyPr/>
          <a:lstStyle/>
          <a:p>
            <a:fld id="{85675180-FDDB-4F1A-BB39-939471CD0D46}" type="slidenum">
              <a:rPr lang="en-GB" smtClean="0"/>
              <a:t>‹#›</a:t>
            </a:fld>
            <a:endParaRPr lang="en-GB"/>
          </a:p>
        </p:txBody>
      </p:sp>
    </p:spTree>
    <p:extLst>
      <p:ext uri="{BB962C8B-B14F-4D97-AF65-F5344CB8AC3E}">
        <p14:creationId xmlns:p14="http://schemas.microsoft.com/office/powerpoint/2010/main" val="499965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a:spLocks/>
            </p:cNvSpPr>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 name="Freeform 10">
              <a:extLst>
                <a:ext uri="{FF2B5EF4-FFF2-40B4-BE49-F238E27FC236}">
                  <a16:creationId xmlns:a16="http://schemas.microsoft.com/office/drawing/2014/main" id="{8B1E8DB8-017D-454E-849F-EE5742849FD4}"/>
                </a:ext>
              </a:extLst>
            </p:cNvPr>
            <p:cNvSpPr>
              <a:spLocks/>
            </p:cNvSpPr>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 name="Freeform 15">
              <a:extLst>
                <a:ext uri="{FF2B5EF4-FFF2-40B4-BE49-F238E27FC236}">
                  <a16:creationId xmlns:a16="http://schemas.microsoft.com/office/drawing/2014/main" id="{16D80E5D-5099-41C4-A80A-1B1538C382FC}"/>
                </a:ext>
              </a:extLst>
            </p:cNvPr>
            <p:cNvSpPr>
              <a:spLocks/>
            </p:cNvSpPr>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8">
              <a:extLst>
                <a:ext uri="{FF2B5EF4-FFF2-40B4-BE49-F238E27FC236}">
                  <a16:creationId xmlns:a16="http://schemas.microsoft.com/office/drawing/2014/main" id="{947751E1-E2F4-467E-B547-3BD4BAB7F560}"/>
                </a:ext>
              </a:extLst>
            </p:cNvPr>
            <p:cNvSpPr>
              <a:spLocks/>
            </p:cNvSpPr>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9">
              <a:extLst>
                <a:ext uri="{FF2B5EF4-FFF2-40B4-BE49-F238E27FC236}">
                  <a16:creationId xmlns:a16="http://schemas.microsoft.com/office/drawing/2014/main" id="{55D8869B-B701-4268-9856-876345C8AE3F}"/>
                </a:ext>
              </a:extLst>
            </p:cNvPr>
            <p:cNvSpPr>
              <a:spLocks/>
            </p:cNvSpPr>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20">
              <a:extLst>
                <a:ext uri="{FF2B5EF4-FFF2-40B4-BE49-F238E27FC236}">
                  <a16:creationId xmlns:a16="http://schemas.microsoft.com/office/drawing/2014/main" id="{A25CA59C-849F-4CE4-A9B0-293F98DE2C7C}"/>
                </a:ext>
              </a:extLst>
            </p:cNvPr>
            <p:cNvSpPr>
              <a:spLocks/>
            </p:cNvSpPr>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2">
              <a:extLst>
                <a:ext uri="{FF2B5EF4-FFF2-40B4-BE49-F238E27FC236}">
                  <a16:creationId xmlns:a16="http://schemas.microsoft.com/office/drawing/2014/main" id="{FE000DB1-AAA1-4BFF-8F14-53624C2F9E0B}"/>
                </a:ext>
              </a:extLst>
            </p:cNvPr>
            <p:cNvSpPr>
              <a:spLocks/>
            </p:cNvSpPr>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3">
              <a:extLst>
                <a:ext uri="{FF2B5EF4-FFF2-40B4-BE49-F238E27FC236}">
                  <a16:creationId xmlns:a16="http://schemas.microsoft.com/office/drawing/2014/main" id="{5EEFBC14-7E5B-47B2-B5E3-E90991F89191}"/>
                </a:ext>
              </a:extLst>
            </p:cNvPr>
            <p:cNvSpPr>
              <a:spLocks/>
            </p:cNvSpPr>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6">
              <a:extLst>
                <a:ext uri="{FF2B5EF4-FFF2-40B4-BE49-F238E27FC236}">
                  <a16:creationId xmlns:a16="http://schemas.microsoft.com/office/drawing/2014/main" id="{00AFF6E4-A34A-4FD3-8C57-BB96114822D1}"/>
                </a:ext>
              </a:extLst>
            </p:cNvPr>
            <p:cNvSpPr>
              <a:spLocks/>
            </p:cNvSpPr>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7">
              <a:extLst>
                <a:ext uri="{FF2B5EF4-FFF2-40B4-BE49-F238E27FC236}">
                  <a16:creationId xmlns:a16="http://schemas.microsoft.com/office/drawing/2014/main" id="{C63A8474-C075-4441-A0B3-52286EA50093}"/>
                </a:ext>
              </a:extLst>
            </p:cNvPr>
            <p:cNvSpPr>
              <a:spLocks/>
            </p:cNvSpPr>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8">
              <a:extLst>
                <a:ext uri="{FF2B5EF4-FFF2-40B4-BE49-F238E27FC236}">
                  <a16:creationId xmlns:a16="http://schemas.microsoft.com/office/drawing/2014/main" id="{35DA4698-A2ED-4512-8887-F12D3F14372A}"/>
                </a:ext>
              </a:extLst>
            </p:cNvPr>
            <p:cNvSpPr>
              <a:spLocks/>
            </p:cNvSpPr>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30">
              <a:extLst>
                <a:ext uri="{FF2B5EF4-FFF2-40B4-BE49-F238E27FC236}">
                  <a16:creationId xmlns:a16="http://schemas.microsoft.com/office/drawing/2014/main" id="{3358E118-D590-4E50-B21C-6CDAA1CCAFCB}"/>
                </a:ext>
              </a:extLst>
            </p:cNvPr>
            <p:cNvSpPr>
              <a:spLocks/>
            </p:cNvSpPr>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43">
              <a:extLst>
                <a:ext uri="{FF2B5EF4-FFF2-40B4-BE49-F238E27FC236}">
                  <a16:creationId xmlns:a16="http://schemas.microsoft.com/office/drawing/2014/main" id="{F1EE889E-60FF-423F-ADCB-6CBEE853A040}"/>
                </a:ext>
              </a:extLst>
            </p:cNvPr>
            <p:cNvSpPr>
              <a:spLocks/>
            </p:cNvSpPr>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51">
              <a:extLst>
                <a:ext uri="{FF2B5EF4-FFF2-40B4-BE49-F238E27FC236}">
                  <a16:creationId xmlns:a16="http://schemas.microsoft.com/office/drawing/2014/main" id="{A4AA0634-0A7C-4A35-8EB7-775200F129FD}"/>
                </a:ext>
              </a:extLst>
            </p:cNvPr>
            <p:cNvSpPr>
              <a:spLocks/>
            </p:cNvSpPr>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2">
              <a:extLst>
                <a:ext uri="{FF2B5EF4-FFF2-40B4-BE49-F238E27FC236}">
                  <a16:creationId xmlns:a16="http://schemas.microsoft.com/office/drawing/2014/main" id="{EBA21558-CAC3-445C-8882-5D4A0C6D2A0E}"/>
                </a:ext>
              </a:extLst>
            </p:cNvPr>
            <p:cNvSpPr>
              <a:spLocks/>
            </p:cNvSpPr>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3">
              <a:extLst>
                <a:ext uri="{FF2B5EF4-FFF2-40B4-BE49-F238E27FC236}">
                  <a16:creationId xmlns:a16="http://schemas.microsoft.com/office/drawing/2014/main" id="{2E9415F1-5D31-4C25-9E26-203EEF500877}"/>
                </a:ext>
              </a:extLst>
            </p:cNvPr>
            <p:cNvSpPr>
              <a:spLocks/>
            </p:cNvSpPr>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4">
              <a:extLst>
                <a:ext uri="{FF2B5EF4-FFF2-40B4-BE49-F238E27FC236}">
                  <a16:creationId xmlns:a16="http://schemas.microsoft.com/office/drawing/2014/main" id="{622FC1F6-879A-45BA-8752-08020C39CE29}"/>
                </a:ext>
              </a:extLst>
            </p:cNvPr>
            <p:cNvSpPr>
              <a:spLocks/>
            </p:cNvSpPr>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5">
              <a:extLst>
                <a:ext uri="{FF2B5EF4-FFF2-40B4-BE49-F238E27FC236}">
                  <a16:creationId xmlns:a16="http://schemas.microsoft.com/office/drawing/2014/main" id="{BA09826C-58E2-48C5-9666-333326C2CA44}"/>
                </a:ext>
              </a:extLst>
            </p:cNvPr>
            <p:cNvSpPr>
              <a:spLocks/>
            </p:cNvSpPr>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6">
              <a:extLst>
                <a:ext uri="{FF2B5EF4-FFF2-40B4-BE49-F238E27FC236}">
                  <a16:creationId xmlns:a16="http://schemas.microsoft.com/office/drawing/2014/main" id="{A6D3555F-4EA1-4EA7-9D08-2D75CE51927B}"/>
                </a:ext>
              </a:extLst>
            </p:cNvPr>
            <p:cNvSpPr>
              <a:spLocks/>
            </p:cNvSpPr>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7">
              <a:extLst>
                <a:ext uri="{FF2B5EF4-FFF2-40B4-BE49-F238E27FC236}">
                  <a16:creationId xmlns:a16="http://schemas.microsoft.com/office/drawing/2014/main" id="{60FA20E8-EDAA-4310-B870-97807901AC18}"/>
                </a:ext>
              </a:extLst>
            </p:cNvPr>
            <p:cNvSpPr>
              <a:spLocks/>
            </p:cNvSpPr>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9">
              <a:extLst>
                <a:ext uri="{FF2B5EF4-FFF2-40B4-BE49-F238E27FC236}">
                  <a16:creationId xmlns:a16="http://schemas.microsoft.com/office/drawing/2014/main" id="{F5552AA2-C2AB-4D59-B6EF-E8E5EE110E52}"/>
                </a:ext>
              </a:extLst>
            </p:cNvPr>
            <p:cNvSpPr>
              <a:spLocks/>
            </p:cNvSpPr>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60">
              <a:extLst>
                <a:ext uri="{FF2B5EF4-FFF2-40B4-BE49-F238E27FC236}">
                  <a16:creationId xmlns:a16="http://schemas.microsoft.com/office/drawing/2014/main" id="{0BA267D0-8F6B-4803-B948-70E29B4587EB}"/>
                </a:ext>
              </a:extLst>
            </p:cNvPr>
            <p:cNvSpPr>
              <a:spLocks/>
            </p:cNvSpPr>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1">
              <a:extLst>
                <a:ext uri="{FF2B5EF4-FFF2-40B4-BE49-F238E27FC236}">
                  <a16:creationId xmlns:a16="http://schemas.microsoft.com/office/drawing/2014/main" id="{86E372A3-B9F4-4FEE-8B96-D9AD879E214E}"/>
                </a:ext>
              </a:extLst>
            </p:cNvPr>
            <p:cNvSpPr>
              <a:spLocks/>
            </p:cNvSpPr>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
              <a:extLst>
                <a:ext uri="{FF2B5EF4-FFF2-40B4-BE49-F238E27FC236}">
                  <a16:creationId xmlns:a16="http://schemas.microsoft.com/office/drawing/2014/main" id="{FF0C4564-5DA6-4224-A8B7-85CE1323DE8F}"/>
                </a:ext>
              </a:extLst>
            </p:cNvPr>
            <p:cNvSpPr>
              <a:spLocks/>
            </p:cNvSpPr>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
              <a:extLst>
                <a:ext uri="{FF2B5EF4-FFF2-40B4-BE49-F238E27FC236}">
                  <a16:creationId xmlns:a16="http://schemas.microsoft.com/office/drawing/2014/main" id="{19F31D0D-C43D-4BB0-A13C-9524B84117D4}"/>
                </a:ext>
              </a:extLst>
            </p:cNvPr>
            <p:cNvSpPr>
              <a:spLocks/>
            </p:cNvSpPr>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7">
              <a:extLst>
                <a:ext uri="{FF2B5EF4-FFF2-40B4-BE49-F238E27FC236}">
                  <a16:creationId xmlns:a16="http://schemas.microsoft.com/office/drawing/2014/main" id="{6B32FB03-B0FE-4731-BE41-C59AFB49FBF5}"/>
                </a:ext>
              </a:extLst>
            </p:cNvPr>
            <p:cNvSpPr>
              <a:spLocks/>
            </p:cNvSpPr>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8">
              <a:extLst>
                <a:ext uri="{FF2B5EF4-FFF2-40B4-BE49-F238E27FC236}">
                  <a16:creationId xmlns:a16="http://schemas.microsoft.com/office/drawing/2014/main" id="{BDD5B6F0-1E17-4DCD-AE5F-ED8C48892FEF}"/>
                </a:ext>
              </a:extLst>
            </p:cNvPr>
            <p:cNvSpPr>
              <a:spLocks/>
            </p:cNvSpPr>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9">
              <a:extLst>
                <a:ext uri="{FF2B5EF4-FFF2-40B4-BE49-F238E27FC236}">
                  <a16:creationId xmlns:a16="http://schemas.microsoft.com/office/drawing/2014/main" id="{0290BE17-E89B-4AF9-B3F6-AF4884D52467}"/>
                </a:ext>
              </a:extLst>
            </p:cNvPr>
            <p:cNvSpPr>
              <a:spLocks/>
            </p:cNvSpPr>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11">
              <a:extLst>
                <a:ext uri="{FF2B5EF4-FFF2-40B4-BE49-F238E27FC236}">
                  <a16:creationId xmlns:a16="http://schemas.microsoft.com/office/drawing/2014/main" id="{85F63089-F77F-4F02-8417-AAC1847FBCA7}"/>
                </a:ext>
              </a:extLst>
            </p:cNvPr>
            <p:cNvSpPr>
              <a:spLocks/>
            </p:cNvSpPr>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2">
              <a:extLst>
                <a:ext uri="{FF2B5EF4-FFF2-40B4-BE49-F238E27FC236}">
                  <a16:creationId xmlns:a16="http://schemas.microsoft.com/office/drawing/2014/main" id="{7B01CD5E-570F-4CBF-9904-94F30D928C54}"/>
                </a:ext>
              </a:extLst>
            </p:cNvPr>
            <p:cNvSpPr>
              <a:spLocks/>
            </p:cNvSpPr>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3">
              <a:extLst>
                <a:ext uri="{FF2B5EF4-FFF2-40B4-BE49-F238E27FC236}">
                  <a16:creationId xmlns:a16="http://schemas.microsoft.com/office/drawing/2014/main" id="{7EE6A672-2915-4B03-99A9-9364D5F1521E}"/>
                </a:ext>
              </a:extLst>
            </p:cNvPr>
            <p:cNvSpPr>
              <a:spLocks/>
            </p:cNvSpPr>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4">
              <a:extLst>
                <a:ext uri="{FF2B5EF4-FFF2-40B4-BE49-F238E27FC236}">
                  <a16:creationId xmlns:a16="http://schemas.microsoft.com/office/drawing/2014/main" id="{2136B643-14E1-443A-BC1C-06ADAE65C30F}"/>
                </a:ext>
              </a:extLst>
            </p:cNvPr>
            <p:cNvSpPr>
              <a:spLocks/>
            </p:cNvSpPr>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6">
              <a:extLst>
                <a:ext uri="{FF2B5EF4-FFF2-40B4-BE49-F238E27FC236}">
                  <a16:creationId xmlns:a16="http://schemas.microsoft.com/office/drawing/2014/main" id="{867FA393-4F37-4E1A-870B-F96775FAB7E8}"/>
                </a:ext>
              </a:extLst>
            </p:cNvPr>
            <p:cNvSpPr>
              <a:spLocks/>
            </p:cNvSpPr>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7">
              <a:extLst>
                <a:ext uri="{FF2B5EF4-FFF2-40B4-BE49-F238E27FC236}">
                  <a16:creationId xmlns:a16="http://schemas.microsoft.com/office/drawing/2014/main" id="{E225A1BE-FAD2-4764-A7E4-A6DA07D0573B}"/>
                </a:ext>
              </a:extLst>
            </p:cNvPr>
            <p:cNvSpPr>
              <a:spLocks/>
            </p:cNvSpPr>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21">
              <a:extLst>
                <a:ext uri="{FF2B5EF4-FFF2-40B4-BE49-F238E27FC236}">
                  <a16:creationId xmlns:a16="http://schemas.microsoft.com/office/drawing/2014/main" id="{25D65388-C7E0-4C07-822A-03C5009C6D1E}"/>
                </a:ext>
              </a:extLst>
            </p:cNvPr>
            <p:cNvSpPr>
              <a:spLocks/>
            </p:cNvSpPr>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5">
              <a:extLst>
                <a:ext uri="{FF2B5EF4-FFF2-40B4-BE49-F238E27FC236}">
                  <a16:creationId xmlns:a16="http://schemas.microsoft.com/office/drawing/2014/main" id="{E1D79822-C494-449C-B439-F437DAD4F218}"/>
                </a:ext>
              </a:extLst>
            </p:cNvPr>
            <p:cNvSpPr>
              <a:spLocks/>
            </p:cNvSpPr>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9">
              <a:extLst>
                <a:ext uri="{FF2B5EF4-FFF2-40B4-BE49-F238E27FC236}">
                  <a16:creationId xmlns:a16="http://schemas.microsoft.com/office/drawing/2014/main" id="{CDB324E5-E8D9-40E3-BAB4-1F87E67E4F46}"/>
                </a:ext>
              </a:extLst>
            </p:cNvPr>
            <p:cNvSpPr>
              <a:spLocks/>
            </p:cNvSpPr>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31">
              <a:extLst>
                <a:ext uri="{FF2B5EF4-FFF2-40B4-BE49-F238E27FC236}">
                  <a16:creationId xmlns:a16="http://schemas.microsoft.com/office/drawing/2014/main" id="{15404AB3-12EB-462E-85A2-AF4A7E91D729}"/>
                </a:ext>
              </a:extLst>
            </p:cNvPr>
            <p:cNvSpPr>
              <a:spLocks/>
            </p:cNvSpPr>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2">
              <a:extLst>
                <a:ext uri="{FF2B5EF4-FFF2-40B4-BE49-F238E27FC236}">
                  <a16:creationId xmlns:a16="http://schemas.microsoft.com/office/drawing/2014/main" id="{228021CB-53B3-4BCC-A14C-0B6951FC971F}"/>
                </a:ext>
              </a:extLst>
            </p:cNvPr>
            <p:cNvSpPr>
              <a:spLocks/>
            </p:cNvSpPr>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3">
              <a:extLst>
                <a:ext uri="{FF2B5EF4-FFF2-40B4-BE49-F238E27FC236}">
                  <a16:creationId xmlns:a16="http://schemas.microsoft.com/office/drawing/2014/main" id="{B353D0BC-00A6-4EA4-9311-9FCB88CC2021}"/>
                </a:ext>
              </a:extLst>
            </p:cNvPr>
            <p:cNvSpPr>
              <a:spLocks/>
            </p:cNvSpPr>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4">
              <a:extLst>
                <a:ext uri="{FF2B5EF4-FFF2-40B4-BE49-F238E27FC236}">
                  <a16:creationId xmlns:a16="http://schemas.microsoft.com/office/drawing/2014/main" id="{0E001FD3-6EDD-47A3-9916-826E1595DAB3}"/>
                </a:ext>
              </a:extLst>
            </p:cNvPr>
            <p:cNvSpPr>
              <a:spLocks/>
            </p:cNvSpPr>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5">
              <a:extLst>
                <a:ext uri="{FF2B5EF4-FFF2-40B4-BE49-F238E27FC236}">
                  <a16:creationId xmlns:a16="http://schemas.microsoft.com/office/drawing/2014/main" id="{FE214D5B-D151-4E09-A01E-BEAAF9C679ED}"/>
                </a:ext>
              </a:extLst>
            </p:cNvPr>
            <p:cNvSpPr>
              <a:spLocks/>
            </p:cNvSpPr>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6">
              <a:extLst>
                <a:ext uri="{FF2B5EF4-FFF2-40B4-BE49-F238E27FC236}">
                  <a16:creationId xmlns:a16="http://schemas.microsoft.com/office/drawing/2014/main" id="{3024EF13-0A45-49DD-B0F4-FA3A5169EFFE}"/>
                </a:ext>
              </a:extLst>
            </p:cNvPr>
            <p:cNvSpPr>
              <a:spLocks/>
            </p:cNvSpPr>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7">
              <a:extLst>
                <a:ext uri="{FF2B5EF4-FFF2-40B4-BE49-F238E27FC236}">
                  <a16:creationId xmlns:a16="http://schemas.microsoft.com/office/drawing/2014/main" id="{95E0BDAE-48A7-4752-A150-74DA4BAE5E4B}"/>
                </a:ext>
              </a:extLst>
            </p:cNvPr>
            <p:cNvSpPr>
              <a:spLocks/>
            </p:cNvSpPr>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8">
              <a:extLst>
                <a:ext uri="{FF2B5EF4-FFF2-40B4-BE49-F238E27FC236}">
                  <a16:creationId xmlns:a16="http://schemas.microsoft.com/office/drawing/2014/main" id="{DE128EDB-3179-4F47-8B37-BEDE3B82FFC7}"/>
                </a:ext>
              </a:extLst>
            </p:cNvPr>
            <p:cNvSpPr>
              <a:spLocks/>
            </p:cNvSpPr>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9">
              <a:extLst>
                <a:ext uri="{FF2B5EF4-FFF2-40B4-BE49-F238E27FC236}">
                  <a16:creationId xmlns:a16="http://schemas.microsoft.com/office/drawing/2014/main" id="{E09CDD49-7B7B-42C0-A09E-6CFB3CDFF6A1}"/>
                </a:ext>
              </a:extLst>
            </p:cNvPr>
            <p:cNvSpPr>
              <a:spLocks/>
            </p:cNvSpPr>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40">
              <a:extLst>
                <a:ext uri="{FF2B5EF4-FFF2-40B4-BE49-F238E27FC236}">
                  <a16:creationId xmlns:a16="http://schemas.microsoft.com/office/drawing/2014/main" id="{93C5D839-4CD5-4165-9091-7D9B92CDC1D2}"/>
                </a:ext>
              </a:extLst>
            </p:cNvPr>
            <p:cNvSpPr>
              <a:spLocks/>
            </p:cNvSpPr>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1">
              <a:extLst>
                <a:ext uri="{FF2B5EF4-FFF2-40B4-BE49-F238E27FC236}">
                  <a16:creationId xmlns:a16="http://schemas.microsoft.com/office/drawing/2014/main" id="{3C7F638A-BB6D-4B24-A7F9-03BF8087459B}"/>
                </a:ext>
              </a:extLst>
            </p:cNvPr>
            <p:cNvSpPr>
              <a:spLocks/>
            </p:cNvSpPr>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2">
              <a:extLst>
                <a:ext uri="{FF2B5EF4-FFF2-40B4-BE49-F238E27FC236}">
                  <a16:creationId xmlns:a16="http://schemas.microsoft.com/office/drawing/2014/main" id="{5B59DB64-329B-45EA-8A67-4213A886B5B2}"/>
                </a:ext>
              </a:extLst>
            </p:cNvPr>
            <p:cNvSpPr>
              <a:spLocks/>
            </p:cNvSpPr>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4">
              <a:extLst>
                <a:ext uri="{FF2B5EF4-FFF2-40B4-BE49-F238E27FC236}">
                  <a16:creationId xmlns:a16="http://schemas.microsoft.com/office/drawing/2014/main" id="{D8DAB003-6484-4D1D-85AE-93FA09BC5EF5}"/>
                </a:ext>
              </a:extLst>
            </p:cNvPr>
            <p:cNvSpPr>
              <a:spLocks/>
            </p:cNvSpPr>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5">
              <a:extLst>
                <a:ext uri="{FF2B5EF4-FFF2-40B4-BE49-F238E27FC236}">
                  <a16:creationId xmlns:a16="http://schemas.microsoft.com/office/drawing/2014/main" id="{D49280A1-ACA8-4CD6-9012-AF12660F07E4}"/>
                </a:ext>
              </a:extLst>
            </p:cNvPr>
            <p:cNvSpPr>
              <a:spLocks/>
            </p:cNvSpPr>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6">
              <a:extLst>
                <a:ext uri="{FF2B5EF4-FFF2-40B4-BE49-F238E27FC236}">
                  <a16:creationId xmlns:a16="http://schemas.microsoft.com/office/drawing/2014/main" id="{C03EAE8C-6089-40E5-9361-2E266A1EEBA3}"/>
                </a:ext>
              </a:extLst>
            </p:cNvPr>
            <p:cNvSpPr>
              <a:spLocks/>
            </p:cNvSpPr>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7">
              <a:extLst>
                <a:ext uri="{FF2B5EF4-FFF2-40B4-BE49-F238E27FC236}">
                  <a16:creationId xmlns:a16="http://schemas.microsoft.com/office/drawing/2014/main" id="{02E3A077-F087-4E14-A13E-4E9D4369B1F6}"/>
                </a:ext>
              </a:extLst>
            </p:cNvPr>
            <p:cNvSpPr>
              <a:spLocks/>
            </p:cNvSpPr>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8">
              <a:extLst>
                <a:ext uri="{FF2B5EF4-FFF2-40B4-BE49-F238E27FC236}">
                  <a16:creationId xmlns:a16="http://schemas.microsoft.com/office/drawing/2014/main" id="{7CE4FAAA-45E7-4C86-B59A-F284B79EFD23}"/>
                </a:ext>
              </a:extLst>
            </p:cNvPr>
            <p:cNvSpPr>
              <a:spLocks/>
            </p:cNvSpPr>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9">
              <a:extLst>
                <a:ext uri="{FF2B5EF4-FFF2-40B4-BE49-F238E27FC236}">
                  <a16:creationId xmlns:a16="http://schemas.microsoft.com/office/drawing/2014/main" id="{E2689B62-CCA1-4EE5-B622-FBA516868916}"/>
                </a:ext>
              </a:extLst>
            </p:cNvPr>
            <p:cNvSpPr>
              <a:spLocks/>
            </p:cNvSpPr>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8">
              <a:extLst>
                <a:ext uri="{FF2B5EF4-FFF2-40B4-BE49-F238E27FC236}">
                  <a16:creationId xmlns:a16="http://schemas.microsoft.com/office/drawing/2014/main" id="{113638EE-3BCF-4315-A329-3C6766A3890B}"/>
                </a:ext>
              </a:extLst>
            </p:cNvPr>
            <p:cNvSpPr>
              <a:spLocks/>
            </p:cNvSpPr>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106">
              <a:extLst>
                <a:ext uri="{FF2B5EF4-FFF2-40B4-BE49-F238E27FC236}">
                  <a16:creationId xmlns:a16="http://schemas.microsoft.com/office/drawing/2014/main" id="{4FB36B8F-335B-40F2-83BB-C2B2689DC2E9}"/>
                </a:ext>
              </a:extLst>
            </p:cNvPr>
            <p:cNvSpPr>
              <a:spLocks/>
            </p:cNvSpPr>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fld id="{B5898F52-2787-4BA2-BBBC-9395E9F86D50}" type="datetimeFigureOut">
              <a:rPr lang="en-US" smtClean="0"/>
              <a:pPr/>
              <a:t>2/23/2024</a:t>
            </a:fld>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4C8B8A27-DF03-4546-BA93-21C967D57E5C}" type="slidenum">
              <a:rPr lang="en-US" smtClean="0"/>
              <a:pPr/>
              <a:t>‹#›</a:t>
            </a:fld>
            <a:endParaRPr lang="en-US"/>
          </a:p>
        </p:txBody>
      </p:sp>
    </p:spTree>
    <p:extLst>
      <p:ext uri="{BB962C8B-B14F-4D97-AF65-F5344CB8AC3E}">
        <p14:creationId xmlns:p14="http://schemas.microsoft.com/office/powerpoint/2010/main" val="48695482"/>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15" r:id="rId6"/>
    <p:sldLayoutId id="2147483711" r:id="rId7"/>
    <p:sldLayoutId id="2147483712" r:id="rId8"/>
    <p:sldLayoutId id="2147483713" r:id="rId9"/>
    <p:sldLayoutId id="2147483714" r:id="rId10"/>
    <p:sldLayoutId id="2147483716"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BCC32B2-08B2-4042-B91D-965A24740D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62FE2C-4B14-401C-8D1D-3504996D655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EAEE60-AC08-435D-87C0-73AB167E947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2A37BFE-F6B9-47A4-84B2-D98DB3619712}" type="datetimeFigureOut">
              <a:rPr lang="en-GB" smtClean="0"/>
              <a:t>23/02/2024</a:t>
            </a:fld>
            <a:endParaRPr lang="en-GB"/>
          </a:p>
        </p:txBody>
      </p:sp>
      <p:sp>
        <p:nvSpPr>
          <p:cNvPr id="5" name="Footer Placeholder 4">
            <a:extLst>
              <a:ext uri="{FF2B5EF4-FFF2-40B4-BE49-F238E27FC236}">
                <a16:creationId xmlns:a16="http://schemas.microsoft.com/office/drawing/2014/main" id="{A6C391E9-BE63-4D6E-9FAB-203FCBBF545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ECD62AD-7E37-4EDD-8C2F-EFE3CF3C683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75180-FDDB-4F1A-BB39-939471CD0D46}" type="slidenum">
              <a:rPr lang="en-GB" smtClean="0"/>
              <a:t>‹#›</a:t>
            </a:fld>
            <a:endParaRPr lang="en-GB"/>
          </a:p>
        </p:txBody>
      </p:sp>
    </p:spTree>
    <p:extLst>
      <p:ext uri="{BB962C8B-B14F-4D97-AF65-F5344CB8AC3E}">
        <p14:creationId xmlns:p14="http://schemas.microsoft.com/office/powerpoint/2010/main" val="2086241743"/>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13.xml"/><Relationship Id="rId7" Type="http://schemas.openxmlformats.org/officeDocument/2006/relationships/diagramQuickStyle" Target="../diagrams/quickStyl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2.png"/><Relationship Id="rId4" Type="http://schemas.openxmlformats.org/officeDocument/2006/relationships/notesSlide" Target="../notesSlides/notesSlide1.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5.sv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13.xml"/><Relationship Id="rId7" Type="http://schemas.openxmlformats.org/officeDocument/2006/relationships/diagramColors" Target="../diagrams/colors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2.xml"/><Relationship Id="rId7" Type="http://schemas.openxmlformats.org/officeDocument/2006/relationships/diagramColors" Target="../diagrams/colors3.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slideLayout" Target="../slideLayouts/slideLayout2.xml"/><Relationship Id="rId7" Type="http://schemas.openxmlformats.org/officeDocument/2006/relationships/diagramColors" Target="../diagrams/colors4.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 Id="rId9"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2.png"/><Relationship Id="rId5" Type="http://schemas.openxmlformats.org/officeDocument/2006/relationships/image" Target="../media/image29.jpeg"/><Relationship Id="rId4" Type="http://schemas.openxmlformats.org/officeDocument/2006/relationships/notesSlide" Target="../notesSlides/notesSlide2.xml"/></Relationships>
</file>

<file path=ppt/slides/_rels/slide11.xml.rels><?xml version="1.0" encoding="UTF-8" standalone="yes"?>
<Relationships xmlns="http://schemas.openxmlformats.org/package/2006/relationships"><Relationship Id="rId8" Type="http://schemas.microsoft.com/office/2007/relationships/diagramDrawing" Target="../diagrams/drawing5.xml"/><Relationship Id="rId3" Type="http://schemas.openxmlformats.org/officeDocument/2006/relationships/slideLayout" Target="../slideLayouts/slideLayout2.xml"/><Relationship Id="rId7" Type="http://schemas.openxmlformats.org/officeDocument/2006/relationships/diagramColors" Target="../diagrams/colors5.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QuickStyle" Target="../diagrams/quickStyle5.xml"/><Relationship Id="rId5" Type="http://schemas.openxmlformats.org/officeDocument/2006/relationships/diagramLayout" Target="../diagrams/layout5.xml"/><Relationship Id="rId4" Type="http://schemas.openxmlformats.org/officeDocument/2006/relationships/diagramData" Target="../diagrams/data5.xml"/><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audio" Target="../media/media23.m4a"/><Relationship Id="rId7" Type="http://schemas.openxmlformats.org/officeDocument/2006/relationships/image" Target="../media/image2.png"/><Relationship Id="rId2" Type="http://schemas.microsoft.com/office/2007/relationships/media" Target="../media/media23.m4a"/><Relationship Id="rId1" Type="http://schemas.openxmlformats.org/officeDocument/2006/relationships/video" Target="https://www.youtube.com/embed/u2LFLu91Unk?feature=oembed" TargetMode="External"/><Relationship Id="rId6" Type="http://schemas.openxmlformats.org/officeDocument/2006/relationships/image" Target="../media/image30.jpe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2.png"/><Relationship Id="rId5" Type="http://schemas.openxmlformats.org/officeDocument/2006/relationships/hyperlink" Target="https://www.college.police.uk/app/investigation/investigation-introduction?highlight=PIP" TargetMode="External"/><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5" Type="http://schemas.openxmlformats.org/officeDocument/2006/relationships/image" Target="../media/image2.png"/><Relationship Id="rId4"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10"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5"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6"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68" name="Rectangle 67">
            <a:extLst>
              <a:ext uri="{FF2B5EF4-FFF2-40B4-BE49-F238E27FC236}">
                <a16:creationId xmlns:a16="http://schemas.microsoft.com/office/drawing/2014/main" id="{11AC88F6-55CB-496B-8AD8-9ABD2E6E3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6F53D3C3-F24F-4317-98B6-A05ECD3044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 y="1713"/>
            <a:ext cx="5289354" cy="686618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49351C4-9D5C-4F06-BF7A-C9690EFD71C1}"/>
              </a:ext>
            </a:extLst>
          </p:cNvPr>
          <p:cNvPicPr>
            <a:picLocks noChangeAspect="1"/>
          </p:cNvPicPr>
          <p:nvPr/>
        </p:nvPicPr>
        <p:blipFill rotWithShape="1">
          <a:blip r:embed="rId4">
            <a:alphaModFix amt="60000"/>
          </a:blip>
          <a:srcRect l="13562" r="35031" b="-1"/>
          <a:stretch/>
        </p:blipFill>
        <p:spPr>
          <a:xfrm>
            <a:off x="-1" y="1"/>
            <a:ext cx="5295331" cy="6875834"/>
          </a:xfrm>
          <a:prstGeom prst="rect">
            <a:avLst/>
          </a:prstGeom>
        </p:spPr>
      </p:pic>
      <p:sp>
        <p:nvSpPr>
          <p:cNvPr id="2" name="Title 1">
            <a:extLst>
              <a:ext uri="{FF2B5EF4-FFF2-40B4-BE49-F238E27FC236}">
                <a16:creationId xmlns:a16="http://schemas.microsoft.com/office/drawing/2014/main" id="{EF5748C8-2D13-46C1-B7B4-9D3D1060B5AE}"/>
              </a:ext>
            </a:extLst>
          </p:cNvPr>
          <p:cNvSpPr>
            <a:spLocks noGrp="1"/>
          </p:cNvSpPr>
          <p:nvPr>
            <p:ph type="ctrTitle"/>
          </p:nvPr>
        </p:nvSpPr>
        <p:spPr>
          <a:xfrm>
            <a:off x="591674" y="1395699"/>
            <a:ext cx="4223965" cy="4111831"/>
          </a:xfrm>
        </p:spPr>
        <p:txBody>
          <a:bodyPr vert="horz" lIns="91440" tIns="45720" rIns="91440" bIns="45720" rtlCol="0" anchor="ctr">
            <a:normAutofit/>
          </a:bodyPr>
          <a:lstStyle/>
          <a:p>
            <a:r>
              <a:rPr lang="en-US" sz="4000" kern="1200">
                <a:solidFill>
                  <a:srgbClr val="FFFFFF"/>
                </a:solidFill>
                <a:latin typeface="+mj-lt"/>
                <a:ea typeface="+mj-ea"/>
                <a:cs typeface="+mj-cs"/>
              </a:rPr>
              <a:t>Evidence Based Policing</a:t>
            </a:r>
          </a:p>
        </p:txBody>
      </p:sp>
      <p:sp>
        <p:nvSpPr>
          <p:cNvPr id="3" name="Subtitle 2">
            <a:extLst>
              <a:ext uri="{FF2B5EF4-FFF2-40B4-BE49-F238E27FC236}">
                <a16:creationId xmlns:a16="http://schemas.microsoft.com/office/drawing/2014/main" id="{9241D3D1-4F60-4274-9CE5-1C061E9CD5A6}"/>
              </a:ext>
            </a:extLst>
          </p:cNvPr>
          <p:cNvSpPr>
            <a:spLocks noGrp="1"/>
          </p:cNvSpPr>
          <p:nvPr>
            <p:ph type="subTitle" idx="1"/>
          </p:nvPr>
        </p:nvSpPr>
        <p:spPr>
          <a:xfrm>
            <a:off x="6096000" y="876300"/>
            <a:ext cx="5219700" cy="5105400"/>
          </a:xfrm>
        </p:spPr>
        <p:txBody>
          <a:bodyPr vert="horz" lIns="91440" tIns="45720" rIns="91440" bIns="45720" rtlCol="0">
            <a:normAutofit/>
          </a:bodyPr>
          <a:lstStyle/>
          <a:p>
            <a:pPr indent="-228600" algn="l">
              <a:buFont typeface="Wingdings" panose="05000000000000000000" pitchFamily="2" charset="2"/>
              <a:buChar char="§"/>
            </a:pPr>
            <a:r>
              <a:rPr lang="en-US" dirty="0"/>
              <a:t>Week 5</a:t>
            </a:r>
          </a:p>
          <a:p>
            <a:pPr indent="-228600" algn="l">
              <a:buFont typeface="Wingdings" panose="05000000000000000000" pitchFamily="2" charset="2"/>
              <a:buChar char="§"/>
            </a:pPr>
            <a:r>
              <a:rPr lang="en-US" dirty="0"/>
              <a:t>What Works &amp; Crime Reduction</a:t>
            </a:r>
          </a:p>
          <a:p>
            <a:pPr algn="l"/>
            <a:endParaRPr lang="en-US" dirty="0"/>
          </a:p>
          <a:p>
            <a:pPr algn="l"/>
            <a:r>
              <a:rPr lang="en-US" dirty="0"/>
              <a:t>Introducing Professional Standards and ethical considerations. </a:t>
            </a:r>
          </a:p>
        </p:txBody>
      </p:sp>
      <p:pic>
        <p:nvPicPr>
          <p:cNvPr id="7" name="Audio 6">
            <a:hlinkClick r:id="" action="ppaction://media"/>
            <a:extLst>
              <a:ext uri="{FF2B5EF4-FFF2-40B4-BE49-F238E27FC236}">
                <a16:creationId xmlns:a16="http://schemas.microsoft.com/office/drawing/2014/main" id="{99FDA45C-D13A-E98A-3EFE-89E31CF5BAD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427115273"/>
      </p:ext>
    </p:extLst>
  </p:cSld>
  <p:clrMapOvr>
    <a:masterClrMapping/>
  </p:clrMapOvr>
  <mc:AlternateContent xmlns:mc="http://schemas.openxmlformats.org/markup-compatibility/2006">
    <mc:Choice xmlns:p14="http://schemas.microsoft.com/office/powerpoint/2010/main" Requires="p14">
      <p:transition spd="slow" p14:dur="2000" advTm="52328"/>
    </mc:Choice>
    <mc:Fallback>
      <p:transition spd="slow" advTm="523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C8FD425-8CA4-48CC-93F6-F4D612AFCA11}"/>
              </a:ext>
            </a:extLst>
          </p:cNvPr>
          <p:cNvSpPr>
            <a:spLocks noGrp="1"/>
          </p:cNvSpPr>
          <p:nvPr>
            <p:ph type="title"/>
          </p:nvPr>
        </p:nvSpPr>
        <p:spPr>
          <a:xfrm>
            <a:off x="1383564" y="348865"/>
            <a:ext cx="9718111" cy="1576446"/>
          </a:xfrm>
        </p:spPr>
        <p:txBody>
          <a:bodyPr anchor="ctr">
            <a:normAutofit/>
          </a:bodyPr>
          <a:lstStyle/>
          <a:p>
            <a:r>
              <a:rPr lang="en-GB" sz="4000" dirty="0">
                <a:solidFill>
                  <a:srgbClr val="FFFFFF"/>
                </a:solidFill>
              </a:rPr>
              <a:t>Recap</a:t>
            </a:r>
          </a:p>
        </p:txBody>
      </p:sp>
      <p:graphicFrame>
        <p:nvGraphicFramePr>
          <p:cNvPr id="5" name="Content Placeholder 2">
            <a:extLst>
              <a:ext uri="{FF2B5EF4-FFF2-40B4-BE49-F238E27FC236}">
                <a16:creationId xmlns:a16="http://schemas.microsoft.com/office/drawing/2014/main" id="{1FBE6B74-D168-446D-AFAB-D85E5B2CA3DB}"/>
              </a:ext>
            </a:extLst>
          </p:cNvPr>
          <p:cNvGraphicFramePr>
            <a:graphicFrameLocks noGrp="1"/>
          </p:cNvGraphicFramePr>
          <p:nvPr>
            <p:ph idx="1"/>
            <p:extLst>
              <p:ext uri="{D42A27DB-BD31-4B8C-83A1-F6EECF244321}">
                <p14:modId xmlns:p14="http://schemas.microsoft.com/office/powerpoint/2010/main" val="2306896711"/>
              </p:ext>
            </p:extLst>
          </p:nvPr>
        </p:nvGraphicFramePr>
        <p:xfrm>
          <a:off x="644056" y="2615979"/>
          <a:ext cx="10927829" cy="368940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8" name="Audio 7">
            <a:hlinkClick r:id="" action="ppaction://media"/>
            <a:extLst>
              <a:ext uri="{FF2B5EF4-FFF2-40B4-BE49-F238E27FC236}">
                <a16:creationId xmlns:a16="http://schemas.microsoft.com/office/drawing/2014/main" id="{339AA12E-5610-AAC1-8BB1-C7272D4EF0B9}"/>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81659668"/>
      </p:ext>
    </p:extLst>
  </p:cSld>
  <p:clrMapOvr>
    <a:masterClrMapping/>
  </p:clrMapOvr>
  <mc:AlternateContent xmlns:mc="http://schemas.openxmlformats.org/markup-compatibility/2006">
    <mc:Choice xmlns:p14="http://schemas.microsoft.com/office/powerpoint/2010/main" Requires="p14">
      <p:transition spd="slow" p14:dur="2000" advTm="273220"/>
    </mc:Choice>
    <mc:Fallback>
      <p:transition spd="slow" advTm="273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888CA9-2946-3F7C-D762-AD5B1B496F7B}"/>
              </a:ext>
            </a:extLst>
          </p:cNvPr>
          <p:cNvSpPr>
            <a:spLocks noGrp="1"/>
          </p:cNvSpPr>
          <p:nvPr>
            <p:ph idx="1"/>
          </p:nvPr>
        </p:nvSpPr>
        <p:spPr/>
        <p:txBody>
          <a:bodyPr/>
          <a:lstStyle/>
          <a:p>
            <a:pPr marL="0" indent="0">
              <a:buNone/>
            </a:pPr>
            <a:r>
              <a:rPr lang="en-GB" dirty="0"/>
              <a:t>The Code of Practice to the Criminal Procedure and Investigations Act 1996 (CPIA)(opens an external website in the same tab) defines a criminal investigation as:</a:t>
            </a:r>
          </a:p>
          <a:p>
            <a:endParaRPr lang="en-GB" dirty="0"/>
          </a:p>
          <a:p>
            <a:pPr marL="0" indent="0" algn="ctr">
              <a:buNone/>
            </a:pPr>
            <a:r>
              <a:rPr lang="en-GB" dirty="0"/>
              <a:t>“An investigation conducted by police officers with a view to it being ascertained whether a person should be charged with an offence, or whether a person charged with an offence is guilty of it”</a:t>
            </a:r>
          </a:p>
        </p:txBody>
      </p:sp>
      <p:pic>
        <p:nvPicPr>
          <p:cNvPr id="6" name="Audio 5">
            <a:hlinkClick r:id="" action="ppaction://media"/>
            <a:extLst>
              <a:ext uri="{FF2B5EF4-FFF2-40B4-BE49-F238E27FC236}">
                <a16:creationId xmlns:a16="http://schemas.microsoft.com/office/drawing/2014/main" id="{D0965FD9-E644-1316-5BEB-58DCCF70F04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71485831"/>
      </p:ext>
    </p:extLst>
  </p:cSld>
  <p:clrMapOvr>
    <a:masterClrMapping/>
  </p:clrMapOvr>
  <mc:AlternateContent xmlns:mc="http://schemas.openxmlformats.org/markup-compatibility/2006">
    <mc:Choice xmlns:p14="http://schemas.microsoft.com/office/powerpoint/2010/main" Requires="p14">
      <p:transition spd="slow" p14:dur="2000" advTm="35218"/>
    </mc:Choice>
    <mc:Fallback>
      <p:transition spd="slow" advTm="352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E13B9B-39D1-4719-CA91-3E8F84DA40DB}"/>
              </a:ext>
            </a:extLst>
          </p:cNvPr>
          <p:cNvSpPr>
            <a:spLocks noGrp="1"/>
          </p:cNvSpPr>
          <p:nvPr>
            <p:ph type="title"/>
          </p:nvPr>
        </p:nvSpPr>
        <p:spPr>
          <a:xfrm>
            <a:off x="6513788" y="365125"/>
            <a:ext cx="4840010" cy="1807305"/>
          </a:xfrm>
        </p:spPr>
        <p:txBody>
          <a:bodyPr>
            <a:normAutofit/>
          </a:bodyPr>
          <a:lstStyle/>
          <a:p>
            <a:r>
              <a:rPr lang="en-GB" dirty="0"/>
              <a:t>Investigative skills</a:t>
            </a:r>
          </a:p>
        </p:txBody>
      </p:sp>
      <p:pic>
        <p:nvPicPr>
          <p:cNvPr id="5" name="Picture 4" descr="Light bulb on yellow background with sketched light beams and cord">
            <a:extLst>
              <a:ext uri="{FF2B5EF4-FFF2-40B4-BE49-F238E27FC236}">
                <a16:creationId xmlns:a16="http://schemas.microsoft.com/office/drawing/2014/main" id="{68FD0C8E-7DA9-2962-1183-712592922E42}"/>
              </a:ext>
            </a:extLst>
          </p:cNvPr>
          <p:cNvPicPr>
            <a:picLocks noChangeAspect="1"/>
          </p:cNvPicPr>
          <p:nvPr/>
        </p:nvPicPr>
        <p:blipFill rotWithShape="1">
          <a:blip r:embed="rId4"/>
          <a:srcRect l="44703" r="445"/>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CB429032-69C4-6E76-03EA-4C372794EF98}"/>
              </a:ext>
            </a:extLst>
          </p:cNvPr>
          <p:cNvSpPr>
            <a:spLocks noGrp="1"/>
          </p:cNvSpPr>
          <p:nvPr>
            <p:ph idx="1"/>
          </p:nvPr>
        </p:nvSpPr>
        <p:spPr>
          <a:xfrm>
            <a:off x="6513788" y="2333297"/>
            <a:ext cx="4840010" cy="3843666"/>
          </a:xfrm>
        </p:spPr>
        <p:txBody>
          <a:bodyPr>
            <a:normAutofit/>
          </a:bodyPr>
          <a:lstStyle/>
          <a:p>
            <a:pPr marL="0" indent="0">
              <a:buNone/>
            </a:pPr>
            <a:r>
              <a:rPr lang="en-GB" sz="1600" dirty="0"/>
              <a:t>Investigators need to be skilled in the following areas:</a:t>
            </a:r>
          </a:p>
          <a:p>
            <a:endParaRPr lang="en-GB" sz="1600" dirty="0"/>
          </a:p>
          <a:p>
            <a:r>
              <a:rPr lang="en-GB" sz="1600" dirty="0"/>
              <a:t>the planning required to conduct an investigation and the investigative process</a:t>
            </a:r>
          </a:p>
          <a:p>
            <a:r>
              <a:rPr lang="en-GB" sz="1600" dirty="0"/>
              <a:t>decision making and how it can be improved by applying the investigative mindset</a:t>
            </a:r>
          </a:p>
          <a:p>
            <a:r>
              <a:rPr lang="en-GB" sz="1600" dirty="0"/>
              <a:t>investigative and evidential evaluation (which can assist the investigator to determine the value of material gathered during the investigation)</a:t>
            </a:r>
          </a:p>
          <a:p>
            <a:r>
              <a:rPr lang="en-GB" sz="1600" b="1" dirty="0"/>
              <a:t>creative thinking</a:t>
            </a:r>
          </a:p>
          <a:p>
            <a:r>
              <a:rPr lang="en-GB" sz="1600" dirty="0"/>
              <a:t>challenging experts</a:t>
            </a:r>
          </a:p>
          <a:p>
            <a:r>
              <a:rPr lang="en-GB" sz="1600" dirty="0"/>
              <a:t>victim and witness care</a:t>
            </a:r>
          </a:p>
        </p:txBody>
      </p:sp>
      <p:pic>
        <p:nvPicPr>
          <p:cNvPr id="8" name="Audio 7">
            <a:hlinkClick r:id="" action="ppaction://media"/>
            <a:extLst>
              <a:ext uri="{FF2B5EF4-FFF2-40B4-BE49-F238E27FC236}">
                <a16:creationId xmlns:a16="http://schemas.microsoft.com/office/drawing/2014/main" id="{7867CA81-3309-BA67-369C-D7539D4B5DA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15166354"/>
      </p:ext>
    </p:extLst>
  </p:cSld>
  <p:clrMapOvr>
    <a:masterClrMapping/>
  </p:clrMapOvr>
  <mc:AlternateContent xmlns:mc="http://schemas.openxmlformats.org/markup-compatibility/2006">
    <mc:Choice xmlns:p14="http://schemas.microsoft.com/office/powerpoint/2010/main" Requires="p14">
      <p:transition spd="slow" p14:dur="2000" advTm="54912"/>
    </mc:Choice>
    <mc:Fallback>
      <p:transition spd="slow" advTm="54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3596DD-156A-473E-9BB3-C6A29F757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C46C4D6-C474-4E92-B52E-944C1118F7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5962785" cy="6858000"/>
          </a:xfrm>
          <a:custGeom>
            <a:avLst/>
            <a:gdLst>
              <a:gd name="connsiteX0" fmla="*/ 1044839 w 5962785"/>
              <a:gd name="connsiteY0" fmla="*/ 0 h 6858000"/>
              <a:gd name="connsiteX1" fmla="*/ 5962785 w 5962785"/>
              <a:gd name="connsiteY1" fmla="*/ 0 h 6858000"/>
              <a:gd name="connsiteX2" fmla="*/ 5962785 w 5962785"/>
              <a:gd name="connsiteY2" fmla="*/ 6858000 h 6858000"/>
              <a:gd name="connsiteX3" fmla="*/ 1469886 w 5962785"/>
              <a:gd name="connsiteY3" fmla="*/ 6858000 h 6858000"/>
              <a:gd name="connsiteX4" fmla="*/ 1416006 w 5962785"/>
              <a:gd name="connsiteY4" fmla="*/ 6823984 h 6858000"/>
              <a:gd name="connsiteX5" fmla="*/ 1232473 w 5962785"/>
              <a:gd name="connsiteY5" fmla="*/ 6733873 h 6858000"/>
              <a:gd name="connsiteX6" fmla="*/ 1075471 w 5962785"/>
              <a:gd name="connsiteY6" fmla="*/ 6503186 h 6858000"/>
              <a:gd name="connsiteX7" fmla="*/ 1020229 w 5962785"/>
              <a:gd name="connsiteY7" fmla="*/ 6438306 h 6858000"/>
              <a:gd name="connsiteX8" fmla="*/ 883579 w 5962785"/>
              <a:gd name="connsiteY8" fmla="*/ 6351798 h 6858000"/>
              <a:gd name="connsiteX9" fmla="*/ 645167 w 5962785"/>
              <a:gd name="connsiteY9" fmla="*/ 6167969 h 6858000"/>
              <a:gd name="connsiteX10" fmla="*/ 732391 w 5962785"/>
              <a:gd name="connsiteY10" fmla="*/ 6124716 h 6858000"/>
              <a:gd name="connsiteX11" fmla="*/ 985339 w 5962785"/>
              <a:gd name="connsiteY11" fmla="*/ 6236455 h 6858000"/>
              <a:gd name="connsiteX12" fmla="*/ 1168509 w 5962785"/>
              <a:gd name="connsiteY12" fmla="*/ 6265291 h 6858000"/>
              <a:gd name="connsiteX13" fmla="*/ 909746 w 5962785"/>
              <a:gd name="connsiteY13" fmla="*/ 6070649 h 6858000"/>
              <a:gd name="connsiteX14" fmla="*/ 659704 w 5962785"/>
              <a:gd name="connsiteY14" fmla="*/ 5818335 h 6858000"/>
              <a:gd name="connsiteX15" fmla="*/ 851597 w 5962785"/>
              <a:gd name="connsiteY15" fmla="*/ 5865193 h 6858000"/>
              <a:gd name="connsiteX16" fmla="*/ 860319 w 5962785"/>
              <a:gd name="connsiteY16" fmla="*/ 5832753 h 6858000"/>
              <a:gd name="connsiteX17" fmla="*/ 691686 w 5962785"/>
              <a:gd name="connsiteY17" fmla="*/ 5533581 h 6858000"/>
              <a:gd name="connsiteX18" fmla="*/ 610278 w 5962785"/>
              <a:gd name="connsiteY18" fmla="*/ 5411029 h 6858000"/>
              <a:gd name="connsiteX19" fmla="*/ 238123 w 5962785"/>
              <a:gd name="connsiteY19" fmla="*/ 5046976 h 6858000"/>
              <a:gd name="connsiteX20" fmla="*/ 592833 w 5962785"/>
              <a:gd name="connsiteY20" fmla="*/ 5209177 h 6858000"/>
              <a:gd name="connsiteX21" fmla="*/ 226494 w 5962785"/>
              <a:gd name="connsiteY21" fmla="*/ 4855939 h 6858000"/>
              <a:gd name="connsiteX22" fmla="*/ 49139 w 5962785"/>
              <a:gd name="connsiteY22" fmla="*/ 4726177 h 6858000"/>
              <a:gd name="connsiteX23" fmla="*/ 5527 w 5962785"/>
              <a:gd name="connsiteY23" fmla="*/ 4650483 h 6858000"/>
              <a:gd name="connsiteX24" fmla="*/ 84029 w 5962785"/>
              <a:gd name="connsiteY24" fmla="*/ 4632460 h 6858000"/>
              <a:gd name="connsiteX25" fmla="*/ 325347 w 5962785"/>
              <a:gd name="connsiteY25" fmla="*/ 4661296 h 6858000"/>
              <a:gd name="connsiteX26" fmla="*/ 25879 w 5962785"/>
              <a:gd name="connsiteY26" fmla="*/ 4423401 h 6858000"/>
              <a:gd name="connsiteX27" fmla="*/ 249753 w 5962785"/>
              <a:gd name="connsiteY27" fmla="*/ 4459446 h 6858000"/>
              <a:gd name="connsiteX28" fmla="*/ 313718 w 5962785"/>
              <a:gd name="connsiteY28" fmla="*/ 4365729 h 6858000"/>
              <a:gd name="connsiteX29" fmla="*/ 418386 w 5962785"/>
              <a:gd name="connsiteY29" fmla="*/ 4214341 h 6858000"/>
              <a:gd name="connsiteX30" fmla="*/ 491072 w 5962785"/>
              <a:gd name="connsiteY30" fmla="*/ 4131438 h 6858000"/>
              <a:gd name="connsiteX31" fmla="*/ 520147 w 5962785"/>
              <a:gd name="connsiteY31" fmla="*/ 3864706 h 6858000"/>
              <a:gd name="connsiteX32" fmla="*/ 459090 w 5962785"/>
              <a:gd name="connsiteY32" fmla="*/ 3572743 h 6858000"/>
              <a:gd name="connsiteX33" fmla="*/ 290458 w 5962785"/>
              <a:gd name="connsiteY33" fmla="*/ 3424959 h 6858000"/>
              <a:gd name="connsiteX34" fmla="*/ 339884 w 5962785"/>
              <a:gd name="connsiteY34" fmla="*/ 3259153 h 6858000"/>
              <a:gd name="connsiteX35" fmla="*/ 697501 w 5962785"/>
              <a:gd name="connsiteY35" fmla="*/ 3360078 h 6858000"/>
              <a:gd name="connsiteX36" fmla="*/ 165437 w 5962785"/>
              <a:gd name="connsiteY36" fmla="*/ 2967190 h 6858000"/>
              <a:gd name="connsiteX37" fmla="*/ 255568 w 5962785"/>
              <a:gd name="connsiteY37" fmla="*/ 2949167 h 6858000"/>
              <a:gd name="connsiteX38" fmla="*/ 578296 w 5962785"/>
              <a:gd name="connsiteY38" fmla="*/ 2725691 h 6858000"/>
              <a:gd name="connsiteX39" fmla="*/ 595740 w 5962785"/>
              <a:gd name="connsiteY39" fmla="*/ 2714876 h 6858000"/>
              <a:gd name="connsiteX40" fmla="*/ 650982 w 5962785"/>
              <a:gd name="connsiteY40" fmla="*/ 2574301 h 6858000"/>
              <a:gd name="connsiteX41" fmla="*/ 825429 w 5962785"/>
              <a:gd name="connsiteY41" fmla="*/ 2552674 h 6858000"/>
              <a:gd name="connsiteX42" fmla="*/ 970802 w 5962785"/>
              <a:gd name="connsiteY42" fmla="*/ 2585115 h 6858000"/>
              <a:gd name="connsiteX43" fmla="*/ 1127805 w 5962785"/>
              <a:gd name="connsiteY43" fmla="*/ 2545465 h 6858000"/>
              <a:gd name="connsiteX44" fmla="*/ 1267362 w 5962785"/>
              <a:gd name="connsiteY44" fmla="*/ 2563488 h 6858000"/>
              <a:gd name="connsiteX45" fmla="*/ 1386568 w 5962785"/>
              <a:gd name="connsiteY45" fmla="*/ 2538257 h 6858000"/>
              <a:gd name="connsiteX46" fmla="*/ 1270270 w 5962785"/>
              <a:gd name="connsiteY46" fmla="*/ 2419309 h 6858000"/>
              <a:gd name="connsiteX47" fmla="*/ 1107453 w 5962785"/>
              <a:gd name="connsiteY47" fmla="*/ 2419309 h 6858000"/>
              <a:gd name="connsiteX48" fmla="*/ 991154 w 5962785"/>
              <a:gd name="connsiteY48" fmla="*/ 2343615 h 6858000"/>
              <a:gd name="connsiteX49" fmla="*/ 880671 w 5962785"/>
              <a:gd name="connsiteY49" fmla="*/ 2206645 h 6858000"/>
              <a:gd name="connsiteX50" fmla="*/ 491072 w 5962785"/>
              <a:gd name="connsiteY50" fmla="*/ 1986771 h 6858000"/>
              <a:gd name="connsiteX51" fmla="*/ 421293 w 5962785"/>
              <a:gd name="connsiteY51" fmla="*/ 1903868 h 6858000"/>
              <a:gd name="connsiteX52" fmla="*/ 1531941 w 5962785"/>
              <a:gd name="connsiteY52" fmla="*/ 2224667 h 6858000"/>
              <a:gd name="connsiteX53" fmla="*/ 1188861 w 5962785"/>
              <a:gd name="connsiteY53" fmla="*/ 2091301 h 6858000"/>
              <a:gd name="connsiteX54" fmla="*/ 1421458 w 5962785"/>
              <a:gd name="connsiteY54" fmla="*/ 2116532 h 6858000"/>
              <a:gd name="connsiteX55" fmla="*/ 1549386 w 5962785"/>
              <a:gd name="connsiteY55" fmla="*/ 2026420 h 6858000"/>
              <a:gd name="connsiteX56" fmla="*/ 1549386 w 5962785"/>
              <a:gd name="connsiteY56" fmla="*/ 1997584 h 6858000"/>
              <a:gd name="connsiteX57" fmla="*/ 1453440 w 5962785"/>
              <a:gd name="connsiteY57" fmla="*/ 1914682 h 6858000"/>
              <a:gd name="connsiteX58" fmla="*/ 1398198 w 5962785"/>
              <a:gd name="connsiteY58" fmla="*/ 1860614 h 6858000"/>
              <a:gd name="connsiteX59" fmla="*/ 1247011 w 5962785"/>
              <a:gd name="connsiteY59" fmla="*/ 1665972 h 6858000"/>
              <a:gd name="connsiteX60" fmla="*/ 1354586 w 5962785"/>
              <a:gd name="connsiteY60" fmla="*/ 1644345 h 6858000"/>
              <a:gd name="connsiteX61" fmla="*/ 1395290 w 5962785"/>
              <a:gd name="connsiteY61" fmla="*/ 1604696 h 6858000"/>
              <a:gd name="connsiteX62" fmla="*/ 1366216 w 5962785"/>
              <a:gd name="connsiteY62" fmla="*/ 1547025 h 6858000"/>
              <a:gd name="connsiteX63" fmla="*/ 1031858 w 5962785"/>
              <a:gd name="connsiteY63" fmla="*/ 1370405 h 6858000"/>
              <a:gd name="connsiteX64" fmla="*/ 1005692 w 5962785"/>
              <a:gd name="connsiteY64" fmla="*/ 1233435 h 6858000"/>
              <a:gd name="connsiteX65" fmla="*/ 1069655 w 5962785"/>
              <a:gd name="connsiteY65" fmla="*/ 1211808 h 6858000"/>
              <a:gd name="connsiteX66" fmla="*/ 1142342 w 5962785"/>
              <a:gd name="connsiteY66" fmla="*/ 1222621 h 6858000"/>
              <a:gd name="connsiteX67" fmla="*/ 1084193 w 5962785"/>
              <a:gd name="connsiteY67" fmla="*/ 1114487 h 6858000"/>
              <a:gd name="connsiteX68" fmla="*/ 848689 w 5962785"/>
              <a:gd name="connsiteY68" fmla="*/ 1006353 h 6858000"/>
              <a:gd name="connsiteX69" fmla="*/ 805077 w 5962785"/>
              <a:gd name="connsiteY69" fmla="*/ 948681 h 6858000"/>
              <a:gd name="connsiteX70" fmla="*/ 863226 w 5962785"/>
              <a:gd name="connsiteY70" fmla="*/ 919844 h 6858000"/>
              <a:gd name="connsiteX71" fmla="*/ 906838 w 5962785"/>
              <a:gd name="connsiteY71" fmla="*/ 909031 h 6858000"/>
              <a:gd name="connsiteX72" fmla="*/ 5527 w 5962785"/>
              <a:gd name="connsiteY72" fmla="*/ 458471 h 6858000"/>
              <a:gd name="connsiteX73" fmla="*/ 209049 w 5962785"/>
              <a:gd name="connsiteY73" fmla="*/ 454867 h 6858000"/>
              <a:gd name="connsiteX74" fmla="*/ 409664 w 5962785"/>
              <a:gd name="connsiteY74" fmla="*/ 526956 h 6858000"/>
              <a:gd name="connsiteX75" fmla="*/ 621908 w 5962785"/>
              <a:gd name="connsiteY75" fmla="*/ 516143 h 6858000"/>
              <a:gd name="connsiteX76" fmla="*/ 822522 w 5962785"/>
              <a:gd name="connsiteY76" fmla="*/ 552188 h 6858000"/>
              <a:gd name="connsiteX77" fmla="*/ 996969 w 5962785"/>
              <a:gd name="connsiteY77" fmla="*/ 552188 h 6858000"/>
              <a:gd name="connsiteX78" fmla="*/ 834151 w 5962785"/>
              <a:gd name="connsiteY78" fmla="*/ 498120 h 6858000"/>
              <a:gd name="connsiteX79" fmla="*/ 773095 w 5962785"/>
              <a:gd name="connsiteY79" fmla="*/ 408008 h 6858000"/>
              <a:gd name="connsiteX80" fmla="*/ 793447 w 5962785"/>
              <a:gd name="connsiteY80" fmla="*/ 325106 h 6858000"/>
              <a:gd name="connsiteX81" fmla="*/ 860319 w 5962785"/>
              <a:gd name="connsiteY81" fmla="*/ 350336 h 6858000"/>
              <a:gd name="connsiteX82" fmla="*/ 938820 w 5962785"/>
              <a:gd name="connsiteY82" fmla="*/ 444054 h 6858000"/>
              <a:gd name="connsiteX83" fmla="*/ 956265 w 5962785"/>
              <a:gd name="connsiteY83" fmla="*/ 386381 h 6858000"/>
              <a:gd name="connsiteX84" fmla="*/ 1002784 w 5962785"/>
              <a:gd name="connsiteY84" fmla="*/ 343127 h 6858000"/>
              <a:gd name="connsiteX85" fmla="*/ 1270270 w 5962785"/>
              <a:gd name="connsiteY85" fmla="*/ 364755 h 6858000"/>
              <a:gd name="connsiteX86" fmla="*/ 1092915 w 5962785"/>
              <a:gd name="connsiteY86" fmla="*/ 180926 h 6858000"/>
              <a:gd name="connsiteX87" fmla="*/ 979525 w 5962785"/>
              <a:gd name="connsiteY87" fmla="*/ 152090 h 6858000"/>
              <a:gd name="connsiteX88" fmla="*/ 953358 w 5962785"/>
              <a:gd name="connsiteY88" fmla="*/ 76396 h 6858000"/>
              <a:gd name="connsiteX89" fmla="*/ 1005692 w 5962785"/>
              <a:gd name="connsiteY89" fmla="*/ 58373 h 6858000"/>
              <a:gd name="connsiteX90" fmla="*/ 1267362 w 5962785"/>
              <a:gd name="connsiteY90" fmla="*/ 123254 h 6858000"/>
              <a:gd name="connsiteX91" fmla="*/ 1310975 w 5962785"/>
              <a:gd name="connsiteY91" fmla="*/ 98023 h 6858000"/>
              <a:gd name="connsiteX92" fmla="*/ 1159787 w 5962785"/>
              <a:gd name="connsiteY92" fmla="*/ 4350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48D9228-83FC-2BC8-AD64-E3B8226710A5}"/>
              </a:ext>
            </a:extLst>
          </p:cNvPr>
          <p:cNvSpPr>
            <a:spLocks noGrp="1"/>
          </p:cNvSpPr>
          <p:nvPr>
            <p:ph type="title"/>
          </p:nvPr>
        </p:nvSpPr>
        <p:spPr>
          <a:xfrm>
            <a:off x="838201" y="643467"/>
            <a:ext cx="3888526" cy="1800526"/>
          </a:xfrm>
        </p:spPr>
        <p:txBody>
          <a:bodyPr>
            <a:normAutofit/>
          </a:bodyPr>
          <a:lstStyle/>
          <a:p>
            <a:r>
              <a:rPr lang="en-GB" dirty="0"/>
              <a:t>Critical thinking</a:t>
            </a:r>
            <a:br>
              <a:rPr lang="en-GB" dirty="0"/>
            </a:br>
            <a:endParaRPr lang="en-GB" dirty="0"/>
          </a:p>
        </p:txBody>
      </p:sp>
      <p:sp>
        <p:nvSpPr>
          <p:cNvPr id="3" name="Content Placeholder 2">
            <a:extLst>
              <a:ext uri="{FF2B5EF4-FFF2-40B4-BE49-F238E27FC236}">
                <a16:creationId xmlns:a16="http://schemas.microsoft.com/office/drawing/2014/main" id="{9B98DBAD-DF65-2171-E03A-88B945CF25C1}"/>
              </a:ext>
            </a:extLst>
          </p:cNvPr>
          <p:cNvSpPr>
            <a:spLocks noGrp="1"/>
          </p:cNvSpPr>
          <p:nvPr>
            <p:ph idx="1"/>
          </p:nvPr>
        </p:nvSpPr>
        <p:spPr>
          <a:xfrm>
            <a:off x="838201" y="2623381"/>
            <a:ext cx="3888528" cy="3553581"/>
          </a:xfrm>
        </p:spPr>
        <p:txBody>
          <a:bodyPr>
            <a:normAutofit/>
          </a:bodyPr>
          <a:lstStyle/>
          <a:p>
            <a:pPr marL="0" indent="0">
              <a:buNone/>
            </a:pPr>
            <a:r>
              <a:rPr lang="en-GB" sz="2000" dirty="0"/>
              <a:t>To help create a critical mindset it can be useful to use the 5WH rule of questioning.</a:t>
            </a:r>
          </a:p>
          <a:p>
            <a:endParaRPr lang="en-GB" sz="2000" dirty="0"/>
          </a:p>
          <a:p>
            <a:r>
              <a:rPr lang="en-GB" sz="2000" dirty="0"/>
              <a:t>What are they?</a:t>
            </a:r>
          </a:p>
        </p:txBody>
      </p:sp>
      <p:pic>
        <p:nvPicPr>
          <p:cNvPr id="7" name="Graphic 6" descr="Head with Gears">
            <a:extLst>
              <a:ext uri="{FF2B5EF4-FFF2-40B4-BE49-F238E27FC236}">
                <a16:creationId xmlns:a16="http://schemas.microsoft.com/office/drawing/2014/main" id="{FAD805A6-CFCC-E3D5-B971-C8BD092CC8A9}"/>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800986" y="1069398"/>
            <a:ext cx="4747547" cy="4747547"/>
          </a:xfrm>
          <a:prstGeom prst="rect">
            <a:avLst/>
          </a:prstGeom>
        </p:spPr>
      </p:pic>
      <p:pic>
        <p:nvPicPr>
          <p:cNvPr id="6" name="Audio 5">
            <a:hlinkClick r:id="" action="ppaction://media"/>
            <a:extLst>
              <a:ext uri="{FF2B5EF4-FFF2-40B4-BE49-F238E27FC236}">
                <a16:creationId xmlns:a16="http://schemas.microsoft.com/office/drawing/2014/main" id="{1D7BFC24-C64E-5F19-3D56-950F96D8C58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00547356"/>
      </p:ext>
    </p:extLst>
  </p:cSld>
  <p:clrMapOvr>
    <a:masterClrMapping/>
  </p:clrMapOvr>
  <mc:AlternateContent xmlns:mc="http://schemas.openxmlformats.org/markup-compatibility/2006">
    <mc:Choice xmlns:p14="http://schemas.microsoft.com/office/powerpoint/2010/main" Requires="p14">
      <p:transition spd="slow" p14:dur="2000" advTm="39732"/>
    </mc:Choice>
    <mc:Fallback>
      <p:transition spd="slow" advTm="397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0BC0510-C171-76BA-D6BB-9BEB540939E2}"/>
              </a:ext>
            </a:extLst>
          </p:cNvPr>
          <p:cNvSpPr>
            <a:spLocks noGrp="1"/>
          </p:cNvSpPr>
          <p:nvPr>
            <p:ph type="title"/>
          </p:nvPr>
        </p:nvSpPr>
        <p:spPr>
          <a:xfrm>
            <a:off x="1371597" y="348865"/>
            <a:ext cx="10044023" cy="877729"/>
          </a:xfrm>
        </p:spPr>
        <p:txBody>
          <a:bodyPr anchor="ctr">
            <a:normAutofit/>
          </a:bodyPr>
          <a:lstStyle/>
          <a:p>
            <a:r>
              <a:rPr lang="en-GB" sz="4000" dirty="0">
                <a:solidFill>
                  <a:srgbClr val="FFFFFF"/>
                </a:solidFill>
              </a:rPr>
              <a:t>5WH</a:t>
            </a:r>
          </a:p>
        </p:txBody>
      </p:sp>
      <p:graphicFrame>
        <p:nvGraphicFramePr>
          <p:cNvPr id="5" name="Content Placeholder 2">
            <a:extLst>
              <a:ext uri="{FF2B5EF4-FFF2-40B4-BE49-F238E27FC236}">
                <a16:creationId xmlns:a16="http://schemas.microsoft.com/office/drawing/2014/main" id="{C8B0CB3E-BBCF-88EE-297D-A03B3F1068AE}"/>
              </a:ext>
            </a:extLst>
          </p:cNvPr>
          <p:cNvGraphicFramePr>
            <a:graphicFrameLocks noGrp="1"/>
          </p:cNvGraphicFramePr>
          <p:nvPr>
            <p:ph idx="1"/>
            <p:extLst>
              <p:ext uri="{D42A27DB-BD31-4B8C-83A1-F6EECF244321}">
                <p14:modId xmlns:p14="http://schemas.microsoft.com/office/powerpoint/2010/main" val="3104977318"/>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Audio 5">
            <a:hlinkClick r:id="" action="ppaction://media"/>
            <a:extLst>
              <a:ext uri="{FF2B5EF4-FFF2-40B4-BE49-F238E27FC236}">
                <a16:creationId xmlns:a16="http://schemas.microsoft.com/office/drawing/2014/main" id="{BB294624-613F-ACA8-B28B-698B6513C207}"/>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35474123"/>
      </p:ext>
    </p:extLst>
  </p:cSld>
  <p:clrMapOvr>
    <a:masterClrMapping/>
  </p:clrMapOvr>
  <mc:AlternateContent xmlns:mc="http://schemas.openxmlformats.org/markup-compatibility/2006">
    <mc:Choice xmlns:p14="http://schemas.microsoft.com/office/powerpoint/2010/main" Requires="p14">
      <p:transition spd="slow" p14:dur="2000" advTm="34265"/>
    </mc:Choice>
    <mc:Fallback>
      <p:transition spd="slow" advTm="342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3" name="Rectangle 8">
            <a:extLst>
              <a:ext uri="{FF2B5EF4-FFF2-40B4-BE49-F238E27FC236}">
                <a16:creationId xmlns:a16="http://schemas.microsoft.com/office/drawing/2014/main" id="{CFB03654-F8D1-4066-85B5-5BA57499B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43877B1-EB82-3CBD-1028-2E06EDC8D833}"/>
              </a:ext>
            </a:extLst>
          </p:cNvPr>
          <p:cNvSpPr>
            <a:spLocks noGrp="1"/>
          </p:cNvSpPr>
          <p:nvPr>
            <p:ph type="title"/>
          </p:nvPr>
        </p:nvSpPr>
        <p:spPr>
          <a:xfrm>
            <a:off x="1073810" y="696226"/>
            <a:ext cx="8675712" cy="981892"/>
          </a:xfrm>
        </p:spPr>
        <p:txBody>
          <a:bodyPr>
            <a:normAutofit/>
          </a:bodyPr>
          <a:lstStyle/>
          <a:p>
            <a:r>
              <a:rPr lang="en-GB"/>
              <a:t>Gathering Evidence</a:t>
            </a:r>
            <a:endParaRPr lang="en-GB" dirty="0"/>
          </a:p>
        </p:txBody>
      </p:sp>
      <p:sp>
        <p:nvSpPr>
          <p:cNvPr id="224" name="Rectangle 10">
            <a:extLst>
              <a:ext uri="{FF2B5EF4-FFF2-40B4-BE49-F238E27FC236}">
                <a16:creationId xmlns:a16="http://schemas.microsoft.com/office/drawing/2014/main" id="{7615BC76-014D-4BD0-A843-994E2D7598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90" y="1874829"/>
            <a:ext cx="12175432" cy="41148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5" name="Group 12">
            <a:extLst>
              <a:ext uri="{FF2B5EF4-FFF2-40B4-BE49-F238E27FC236}">
                <a16:creationId xmlns:a16="http://schemas.microsoft.com/office/drawing/2014/main" id="{39D2483B-7210-454A-B168-51DA3C1611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57372" y="-18787"/>
            <a:ext cx="1238945" cy="1919798"/>
            <a:chOff x="10357372" y="-18787"/>
            <a:chExt cx="1238945" cy="1919798"/>
          </a:xfrm>
        </p:grpSpPr>
        <p:sp>
          <p:nvSpPr>
            <p:cNvPr id="14" name="Freeform 57">
              <a:extLst>
                <a:ext uri="{FF2B5EF4-FFF2-40B4-BE49-F238E27FC236}">
                  <a16:creationId xmlns:a16="http://schemas.microsoft.com/office/drawing/2014/main" id="{F1142EB5-2791-4EAD-B4A2-43BECFBC5F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15372" y="140636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6" name="Freeform 78">
              <a:extLst>
                <a:ext uri="{FF2B5EF4-FFF2-40B4-BE49-F238E27FC236}">
                  <a16:creationId xmlns:a16="http://schemas.microsoft.com/office/drawing/2014/main" id="{2C8870C2-1368-48B0-A8CF-BC33DF7656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1520" y="755028"/>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79">
              <a:extLst>
                <a:ext uri="{FF2B5EF4-FFF2-40B4-BE49-F238E27FC236}">
                  <a16:creationId xmlns:a16="http://schemas.microsoft.com/office/drawing/2014/main" id="{853F9E0D-F5F9-438C-B1DC-0AA3127C4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3892" y="986073"/>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7" name="Freeform 80">
              <a:extLst>
                <a:ext uri="{FF2B5EF4-FFF2-40B4-BE49-F238E27FC236}">
                  <a16:creationId xmlns:a16="http://schemas.microsoft.com/office/drawing/2014/main" id="{B4E911B1-253E-4755-9AEC-BB1DAB8E21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8551" y="1223868"/>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83">
              <a:extLst>
                <a:ext uri="{FF2B5EF4-FFF2-40B4-BE49-F238E27FC236}">
                  <a16:creationId xmlns:a16="http://schemas.microsoft.com/office/drawing/2014/main" id="{2AF5DD4D-BF15-452D-937B-7F29FA3F2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1994" y="1699681"/>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8" name="Freeform 84">
              <a:extLst>
                <a:ext uri="{FF2B5EF4-FFF2-40B4-BE49-F238E27FC236}">
                  <a16:creationId xmlns:a16="http://schemas.microsoft.com/office/drawing/2014/main" id="{5F821C6A-EDEE-4845-92EB-367AC60023A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3010" y="55044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6">
              <a:extLst>
                <a:ext uri="{FF2B5EF4-FFF2-40B4-BE49-F238E27FC236}">
                  <a16:creationId xmlns:a16="http://schemas.microsoft.com/office/drawing/2014/main" id="{504AA4DA-748D-4CFF-891A-5C8861EC49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2979" y="204433"/>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9" name="Freeform 89">
              <a:extLst>
                <a:ext uri="{FF2B5EF4-FFF2-40B4-BE49-F238E27FC236}">
                  <a16:creationId xmlns:a16="http://schemas.microsoft.com/office/drawing/2014/main" id="{7CC3A8FA-D5F6-4A96-9B55-4479C1717A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782" y="148733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06">
              <a:extLst>
                <a:ext uri="{FF2B5EF4-FFF2-40B4-BE49-F238E27FC236}">
                  <a16:creationId xmlns:a16="http://schemas.microsoft.com/office/drawing/2014/main" id="{26E1DC3C-522F-46BF-9C95-475001763F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8678" y="59914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0" name="Freeform 107">
              <a:extLst>
                <a:ext uri="{FF2B5EF4-FFF2-40B4-BE49-F238E27FC236}">
                  <a16:creationId xmlns:a16="http://schemas.microsoft.com/office/drawing/2014/main" id="{F7CDF92D-312E-42AB-960E-637D404934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0666" y="124026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08">
              <a:extLst>
                <a:ext uri="{FF2B5EF4-FFF2-40B4-BE49-F238E27FC236}">
                  <a16:creationId xmlns:a16="http://schemas.microsoft.com/office/drawing/2014/main" id="{918FE320-F6B2-4BDB-95D8-DFD3B2B34F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349" y="1208992"/>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1" name="Freeform 109">
              <a:extLst>
                <a:ext uri="{FF2B5EF4-FFF2-40B4-BE49-F238E27FC236}">
                  <a16:creationId xmlns:a16="http://schemas.microsoft.com/office/drawing/2014/main" id="{B90769B0-46E9-4B76-96A9-A247A0DF3D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9546" y="171031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110">
              <a:extLst>
                <a:ext uri="{FF2B5EF4-FFF2-40B4-BE49-F238E27FC236}">
                  <a16:creationId xmlns:a16="http://schemas.microsoft.com/office/drawing/2014/main" id="{C0CC5855-0620-41C7-AA4D-3D30E24551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6402" y="351312"/>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2" name="Freeform 111">
              <a:extLst>
                <a:ext uri="{FF2B5EF4-FFF2-40B4-BE49-F238E27FC236}">
                  <a16:creationId xmlns:a16="http://schemas.microsoft.com/office/drawing/2014/main" id="{7A99B1F4-089E-4A1A-833C-0D0C8E7705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7601" y="1438812"/>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12">
              <a:extLst>
                <a:ext uri="{FF2B5EF4-FFF2-40B4-BE49-F238E27FC236}">
                  <a16:creationId xmlns:a16="http://schemas.microsoft.com/office/drawing/2014/main" id="{52C3D5C1-0862-4E4B-BAD8-C6244D0352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7104" y="920158"/>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3" name="Freeform 122">
              <a:extLst>
                <a:ext uri="{FF2B5EF4-FFF2-40B4-BE49-F238E27FC236}">
                  <a16:creationId xmlns:a16="http://schemas.microsoft.com/office/drawing/2014/main" id="{5E020019-37DA-47B1-A859-25E2009F7C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52607" y="1741989"/>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23">
              <a:extLst>
                <a:ext uri="{FF2B5EF4-FFF2-40B4-BE49-F238E27FC236}">
                  <a16:creationId xmlns:a16="http://schemas.microsoft.com/office/drawing/2014/main" id="{FC071985-7349-45B2-AD36-AB9014D81F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68114" y="20578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4" name="Freeform 130">
              <a:extLst>
                <a:ext uri="{FF2B5EF4-FFF2-40B4-BE49-F238E27FC236}">
                  <a16:creationId xmlns:a16="http://schemas.microsoft.com/office/drawing/2014/main" id="{8A8374B4-6CAE-4B1D-8AD8-BBD71C66E4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1335" y="49503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131">
              <a:extLst>
                <a:ext uri="{FF2B5EF4-FFF2-40B4-BE49-F238E27FC236}">
                  <a16:creationId xmlns:a16="http://schemas.microsoft.com/office/drawing/2014/main" id="{4F0392BB-C222-4B4A-B3F7-86E195396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55153" y="1050023"/>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5" name="Freeform 135">
              <a:extLst>
                <a:ext uri="{FF2B5EF4-FFF2-40B4-BE49-F238E27FC236}">
                  <a16:creationId xmlns:a16="http://schemas.microsoft.com/office/drawing/2014/main" id="{A602A52C-3AB9-4D97-AE2A-BB87DB6ACA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42492" y="820365"/>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141">
              <a:extLst>
                <a:ext uri="{FF2B5EF4-FFF2-40B4-BE49-F238E27FC236}">
                  <a16:creationId xmlns:a16="http://schemas.microsoft.com/office/drawing/2014/main" id="{B30A965C-348F-4CA1-882F-46F532A33B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81044" y="142204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6" name="Freeform 77">
              <a:extLst>
                <a:ext uri="{FF2B5EF4-FFF2-40B4-BE49-F238E27FC236}">
                  <a16:creationId xmlns:a16="http://schemas.microsoft.com/office/drawing/2014/main" id="{3DB93D99-B20E-4CEF-A4B5-E355F2EF84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9747" y="1955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121">
              <a:extLst>
                <a:ext uri="{FF2B5EF4-FFF2-40B4-BE49-F238E27FC236}">
                  <a16:creationId xmlns:a16="http://schemas.microsoft.com/office/drawing/2014/main" id="{59BF81A2-5680-4745-9838-B87F14A4EE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60727" y="5686"/>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7" name="Freeform 8">
              <a:extLst>
                <a:ext uri="{FF2B5EF4-FFF2-40B4-BE49-F238E27FC236}">
                  <a16:creationId xmlns:a16="http://schemas.microsoft.com/office/drawing/2014/main" id="{15D7F206-A93F-4CCC-B241-B733ECFCF9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2159" y="1071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87">
              <a:extLst>
                <a:ext uri="{FF2B5EF4-FFF2-40B4-BE49-F238E27FC236}">
                  <a16:creationId xmlns:a16="http://schemas.microsoft.com/office/drawing/2014/main" id="{88E77691-B7C1-4F5D-98EC-C5508CDFB6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6315" y="67225"/>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8" name="Freeform 94">
              <a:extLst>
                <a:ext uri="{FF2B5EF4-FFF2-40B4-BE49-F238E27FC236}">
                  <a16:creationId xmlns:a16="http://schemas.microsoft.com/office/drawing/2014/main" id="{B15258A7-A882-4D79-B870-C92A57D6B6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39661" y="130606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97">
              <a:extLst>
                <a:ext uri="{FF2B5EF4-FFF2-40B4-BE49-F238E27FC236}">
                  <a16:creationId xmlns:a16="http://schemas.microsoft.com/office/drawing/2014/main" id="{CF3D5844-0132-49FA-BD1E-5263802F47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8751" y="1744954"/>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9" name="Freeform 101">
              <a:extLst>
                <a:ext uri="{FF2B5EF4-FFF2-40B4-BE49-F238E27FC236}">
                  <a16:creationId xmlns:a16="http://schemas.microsoft.com/office/drawing/2014/main" id="{A399F043-AB24-4109-800A-BD94939A4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47006" y="1478722"/>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02">
              <a:extLst>
                <a:ext uri="{FF2B5EF4-FFF2-40B4-BE49-F238E27FC236}">
                  <a16:creationId xmlns:a16="http://schemas.microsoft.com/office/drawing/2014/main" id="{796159AE-3178-456B-B411-196E260E5E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7663" y="11095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0" name="Freeform 103">
              <a:extLst>
                <a:ext uri="{FF2B5EF4-FFF2-40B4-BE49-F238E27FC236}">
                  <a16:creationId xmlns:a16="http://schemas.microsoft.com/office/drawing/2014/main" id="{B0562100-3934-4A15-8C23-D55F111D9E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5260" y="83587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17">
              <a:extLst>
                <a:ext uri="{FF2B5EF4-FFF2-40B4-BE49-F238E27FC236}">
                  <a16:creationId xmlns:a16="http://schemas.microsoft.com/office/drawing/2014/main" id="{6DD7C928-63AE-4BCB-9843-570F9E04E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47263" y="889298"/>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1" name="Freeform 118">
              <a:extLst>
                <a:ext uri="{FF2B5EF4-FFF2-40B4-BE49-F238E27FC236}">
                  <a16:creationId xmlns:a16="http://schemas.microsoft.com/office/drawing/2014/main" id="{5AC011E4-1DCA-418C-8008-AE4E1E61D0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33783" y="22103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19">
              <a:extLst>
                <a:ext uri="{FF2B5EF4-FFF2-40B4-BE49-F238E27FC236}">
                  <a16:creationId xmlns:a16="http://schemas.microsoft.com/office/drawing/2014/main" id="{5B2D3B89-E1F5-40D8-AEC0-8E7B2E67AE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414899" y="458514"/>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2" name="Freeform 136">
              <a:extLst>
                <a:ext uri="{FF2B5EF4-FFF2-40B4-BE49-F238E27FC236}">
                  <a16:creationId xmlns:a16="http://schemas.microsoft.com/office/drawing/2014/main" id="{DBB111D7-2067-4503-A6F9-647407E181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42418" y="126325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37">
              <a:extLst>
                <a:ext uri="{FF2B5EF4-FFF2-40B4-BE49-F238E27FC236}">
                  <a16:creationId xmlns:a16="http://schemas.microsoft.com/office/drawing/2014/main" id="{20B3ED41-DE4C-4CE7-A8DE-B4ED03137D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7923" y="165641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3" name="Freeform 139">
              <a:extLst>
                <a:ext uri="{FF2B5EF4-FFF2-40B4-BE49-F238E27FC236}">
                  <a16:creationId xmlns:a16="http://schemas.microsoft.com/office/drawing/2014/main" id="{F4EE6DAD-6518-47B6-A04F-484A162676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61863" y="321142"/>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43">
              <a:extLst>
                <a:ext uri="{FF2B5EF4-FFF2-40B4-BE49-F238E27FC236}">
                  <a16:creationId xmlns:a16="http://schemas.microsoft.com/office/drawing/2014/main" id="{B6867974-B4C0-48AA-A205-B435998B74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72041" y="1015660"/>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4" name="Freeform 144">
              <a:extLst>
                <a:ext uri="{FF2B5EF4-FFF2-40B4-BE49-F238E27FC236}">
                  <a16:creationId xmlns:a16="http://schemas.microsoft.com/office/drawing/2014/main" id="{21F27A0E-A6C1-4AFE-8CBA-28E4FE70BC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88371" y="7900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45">
              <a:extLst>
                <a:ext uri="{FF2B5EF4-FFF2-40B4-BE49-F238E27FC236}">
                  <a16:creationId xmlns:a16="http://schemas.microsoft.com/office/drawing/2014/main" id="{AAA114B9-98D7-4840-8602-457F0741B7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92441" y="60206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5" name="Freeform 8">
              <a:extLst>
                <a:ext uri="{FF2B5EF4-FFF2-40B4-BE49-F238E27FC236}">
                  <a16:creationId xmlns:a16="http://schemas.microsoft.com/office/drawing/2014/main" id="{4E9E63DF-694C-4693-8D8B-0275BB744DB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6151" y="131093"/>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46" name="Freeform 113">
            <a:extLst>
              <a:ext uri="{FF2B5EF4-FFF2-40B4-BE49-F238E27FC236}">
                <a16:creationId xmlns:a16="http://schemas.microsoft.com/office/drawing/2014/main" id="{B1A3BF1A-EF96-468A-B04F-AFDF6621D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rot="16200000">
            <a:off x="10429612" y="201088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7" name="Content Placeholder 2">
            <a:extLst>
              <a:ext uri="{FF2B5EF4-FFF2-40B4-BE49-F238E27FC236}">
                <a16:creationId xmlns:a16="http://schemas.microsoft.com/office/drawing/2014/main" id="{8D1C52F1-0E66-BF65-F237-23C708C82820}"/>
              </a:ext>
            </a:extLst>
          </p:cNvPr>
          <p:cNvSpPr>
            <a:spLocks noGrp="1"/>
          </p:cNvSpPr>
          <p:nvPr>
            <p:ph idx="1"/>
          </p:nvPr>
        </p:nvSpPr>
        <p:spPr>
          <a:xfrm>
            <a:off x="1086357" y="2342775"/>
            <a:ext cx="5009643" cy="3197413"/>
          </a:xfrm>
        </p:spPr>
        <p:txBody>
          <a:bodyPr>
            <a:normAutofit/>
          </a:bodyPr>
          <a:lstStyle/>
          <a:p>
            <a:pPr>
              <a:lnSpc>
                <a:spcPct val="140000"/>
              </a:lnSpc>
            </a:pPr>
            <a:r>
              <a:rPr lang="en-GB" sz="1700"/>
              <a:t>After you have identified the problem and evaluated the situation it is important to gather evidence to plan how you are going to move forward and address the problem.</a:t>
            </a:r>
          </a:p>
          <a:p>
            <a:pPr>
              <a:lnSpc>
                <a:spcPct val="140000"/>
              </a:lnSpc>
            </a:pPr>
            <a:endParaRPr lang="en-GB" sz="1700"/>
          </a:p>
          <a:p>
            <a:pPr>
              <a:lnSpc>
                <a:spcPct val="140000"/>
              </a:lnSpc>
            </a:pPr>
            <a:r>
              <a:rPr lang="en-GB" sz="1700"/>
              <a:t>What sort of questions can you ask to evaluate the situation/evidence?</a:t>
            </a:r>
          </a:p>
        </p:txBody>
      </p:sp>
      <p:grpSp>
        <p:nvGrpSpPr>
          <p:cNvPr id="248" name="Group 56">
            <a:extLst>
              <a:ext uri="{FF2B5EF4-FFF2-40B4-BE49-F238E27FC236}">
                <a16:creationId xmlns:a16="http://schemas.microsoft.com/office/drawing/2014/main" id="{AC1582F5-FF93-46BF-A92F-D4490D6538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372524" y="5987703"/>
            <a:ext cx="1274531" cy="932361"/>
            <a:chOff x="10372524" y="5987703"/>
            <a:chExt cx="1274531" cy="932361"/>
          </a:xfrm>
        </p:grpSpPr>
        <p:sp>
          <p:nvSpPr>
            <p:cNvPr id="58" name="Freeform 82">
              <a:extLst>
                <a:ext uri="{FF2B5EF4-FFF2-40B4-BE49-F238E27FC236}">
                  <a16:creationId xmlns:a16="http://schemas.microsoft.com/office/drawing/2014/main" id="{EDA30C63-7387-41DF-A6B0-5E3B1AF60C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61" y="6018941"/>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9" name="Freeform 70">
              <a:extLst>
                <a:ext uri="{FF2B5EF4-FFF2-40B4-BE49-F238E27FC236}">
                  <a16:creationId xmlns:a16="http://schemas.microsoft.com/office/drawing/2014/main" id="{0F9349DE-8C14-4D6E-B1C2-4750F704C0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43533" y="628090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85">
              <a:extLst>
                <a:ext uri="{FF2B5EF4-FFF2-40B4-BE49-F238E27FC236}">
                  <a16:creationId xmlns:a16="http://schemas.microsoft.com/office/drawing/2014/main" id="{0093B34B-1559-4D7A-90CF-114125FD62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20975" y="6503581"/>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0" name="Freeform 87">
              <a:extLst>
                <a:ext uri="{FF2B5EF4-FFF2-40B4-BE49-F238E27FC236}">
                  <a16:creationId xmlns:a16="http://schemas.microsoft.com/office/drawing/2014/main" id="{F32E37EB-F93F-4ACA-8EC5-8313085014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2215" y="6733978"/>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94">
              <a:extLst>
                <a:ext uri="{FF2B5EF4-FFF2-40B4-BE49-F238E27FC236}">
                  <a16:creationId xmlns:a16="http://schemas.microsoft.com/office/drawing/2014/main" id="{6486B439-14A8-40F4-BD01-2647D4752F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506680" y="6716732"/>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1" name="Freeform 118">
              <a:extLst>
                <a:ext uri="{FF2B5EF4-FFF2-40B4-BE49-F238E27FC236}">
                  <a16:creationId xmlns:a16="http://schemas.microsoft.com/office/drawing/2014/main" id="{3EA0483A-6030-445C-9A9E-FC8847FD44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3570" y="660050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119">
              <a:extLst>
                <a:ext uri="{FF2B5EF4-FFF2-40B4-BE49-F238E27FC236}">
                  <a16:creationId xmlns:a16="http://schemas.microsoft.com/office/drawing/2014/main" id="{54E9F49B-F300-4A14-B0F3-36A75B171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89260" y="6415578"/>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2" name="Freeform 139">
              <a:extLst>
                <a:ext uri="{FF2B5EF4-FFF2-40B4-BE49-F238E27FC236}">
                  <a16:creationId xmlns:a16="http://schemas.microsoft.com/office/drawing/2014/main" id="{293DA61B-9566-467E-A357-E86CD8E7E2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04088" y="655127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144">
              <a:extLst>
                <a:ext uri="{FF2B5EF4-FFF2-40B4-BE49-F238E27FC236}">
                  <a16:creationId xmlns:a16="http://schemas.microsoft.com/office/drawing/2014/main" id="{A1A7223C-6F2C-487D-A45A-6EBBD051A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41775" y="6182738"/>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3" name="Freeform 145">
              <a:extLst>
                <a:ext uri="{FF2B5EF4-FFF2-40B4-BE49-F238E27FC236}">
                  <a16:creationId xmlns:a16="http://schemas.microsoft.com/office/drawing/2014/main" id="{DC4DE17D-AC51-4C89-AC1A-016A928A10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83257" y="6290757"/>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8">
              <a:extLst>
                <a:ext uri="{FF2B5EF4-FFF2-40B4-BE49-F238E27FC236}">
                  <a16:creationId xmlns:a16="http://schemas.microsoft.com/office/drawing/2014/main" id="{95D0E198-D3C3-4790-881E-4DF6C9D7F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09800" y="675246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4" name="Freeform 51">
              <a:extLst>
                <a:ext uri="{FF2B5EF4-FFF2-40B4-BE49-F238E27FC236}">
                  <a16:creationId xmlns:a16="http://schemas.microsoft.com/office/drawing/2014/main" id="{E9952623-7C81-47CA-85D8-C872DE84E4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1219682" y="6196029"/>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78">
              <a:extLst>
                <a:ext uri="{FF2B5EF4-FFF2-40B4-BE49-F238E27FC236}">
                  <a16:creationId xmlns:a16="http://schemas.microsoft.com/office/drawing/2014/main" id="{F90AA42C-D724-4AD8-81F3-CDFC420635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53319" y="6028606"/>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5" name="Freeform 84">
              <a:extLst>
                <a:ext uri="{FF2B5EF4-FFF2-40B4-BE49-F238E27FC236}">
                  <a16:creationId xmlns:a16="http://schemas.microsoft.com/office/drawing/2014/main" id="{CAB3A278-E8E7-4070-B30A-31B5DE9805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1487085" y="602998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86">
              <a:extLst>
                <a:ext uri="{FF2B5EF4-FFF2-40B4-BE49-F238E27FC236}">
                  <a16:creationId xmlns:a16="http://schemas.microsoft.com/office/drawing/2014/main" id="{910FC82B-A4C1-428C-A576-79B5F6D189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918273" y="6040831"/>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6" name="Freeform 106">
              <a:extLst>
                <a:ext uri="{FF2B5EF4-FFF2-40B4-BE49-F238E27FC236}">
                  <a16:creationId xmlns:a16="http://schemas.microsoft.com/office/drawing/2014/main" id="{B9CB6255-5C91-4496-B0AE-529737BC5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53729" y="628141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10">
              <a:extLst>
                <a:ext uri="{FF2B5EF4-FFF2-40B4-BE49-F238E27FC236}">
                  <a16:creationId xmlns:a16="http://schemas.microsoft.com/office/drawing/2014/main" id="{A58DBA3F-B3E2-4AD9-A93C-FDF997582E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83094" y="651210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7" name="Freeform 123">
              <a:extLst>
                <a:ext uri="{FF2B5EF4-FFF2-40B4-BE49-F238E27FC236}">
                  <a16:creationId xmlns:a16="http://schemas.microsoft.com/office/drawing/2014/main" id="{AE100164-158F-422B-8A80-DFF4E0E06E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11803" y="6599947"/>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30">
              <a:extLst>
                <a:ext uri="{FF2B5EF4-FFF2-40B4-BE49-F238E27FC236}">
                  <a16:creationId xmlns:a16="http://schemas.microsoft.com/office/drawing/2014/main" id="{1A0EF69A-22C3-4FF9-B6DD-55C6DAC3BB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598032" y="6383097"/>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8" name="Freeform 141">
              <a:extLst>
                <a:ext uri="{FF2B5EF4-FFF2-40B4-BE49-F238E27FC236}">
                  <a16:creationId xmlns:a16="http://schemas.microsoft.com/office/drawing/2014/main" id="{3963C700-CFE8-4ED2-8E1E-1139AC305D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56888" y="675649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99">
              <a:extLst>
                <a:ext uri="{FF2B5EF4-FFF2-40B4-BE49-F238E27FC236}">
                  <a16:creationId xmlns:a16="http://schemas.microsoft.com/office/drawing/2014/main" id="{86FC694B-4A70-4160-A64D-DA282DE95B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619290" y="603679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9" name="Freeform 8">
              <a:extLst>
                <a:ext uri="{FF2B5EF4-FFF2-40B4-BE49-F238E27FC236}">
                  <a16:creationId xmlns:a16="http://schemas.microsoft.com/office/drawing/2014/main" id="{2A55A10A-49CA-42B6-84C9-8A1A1596D7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16200000">
              <a:off x="10368502" y="675929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260" name="Picture 4" descr="Question mark on green pastel background">
            <a:extLst>
              <a:ext uri="{FF2B5EF4-FFF2-40B4-BE49-F238E27FC236}">
                <a16:creationId xmlns:a16="http://schemas.microsoft.com/office/drawing/2014/main" id="{BBA97408-E9E7-B8C0-64BD-5C3108D81D9C}"/>
              </a:ext>
            </a:extLst>
          </p:cNvPr>
          <p:cNvPicPr>
            <a:picLocks noChangeAspect="1"/>
          </p:cNvPicPr>
          <p:nvPr/>
        </p:nvPicPr>
        <p:blipFill rotWithShape="1">
          <a:blip r:embed="rId4"/>
          <a:srcRect r="1" b="2380"/>
          <a:stretch/>
        </p:blipFill>
        <p:spPr>
          <a:xfrm>
            <a:off x="6586071" y="1879643"/>
            <a:ext cx="5613519" cy="4109986"/>
          </a:xfrm>
          <a:prstGeom prst="rect">
            <a:avLst/>
          </a:prstGeom>
        </p:spPr>
      </p:pic>
      <p:pic>
        <p:nvPicPr>
          <p:cNvPr id="6" name="Audio 5">
            <a:hlinkClick r:id="" action="ppaction://media"/>
            <a:extLst>
              <a:ext uri="{FF2B5EF4-FFF2-40B4-BE49-F238E27FC236}">
                <a16:creationId xmlns:a16="http://schemas.microsoft.com/office/drawing/2014/main" id="{454A16A1-221A-24B5-F060-2336388492D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64691522"/>
      </p:ext>
    </p:extLst>
  </p:cSld>
  <p:clrMapOvr>
    <a:masterClrMapping/>
  </p:clrMapOvr>
  <mc:AlternateContent xmlns:mc="http://schemas.openxmlformats.org/markup-compatibility/2006">
    <mc:Choice xmlns:p14="http://schemas.microsoft.com/office/powerpoint/2010/main" Requires="p14">
      <p:transition spd="slow" p14:dur="2000" advTm="43071"/>
    </mc:Choice>
    <mc:Fallback>
      <p:transition spd="slow" advTm="430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2" name="Rectangle 8">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CBA287-1841-45A1-7038-D52445F41128}"/>
              </a:ext>
            </a:extLst>
          </p:cNvPr>
          <p:cNvSpPr>
            <a:spLocks noGrp="1"/>
          </p:cNvSpPr>
          <p:nvPr>
            <p:ph type="title"/>
          </p:nvPr>
        </p:nvSpPr>
        <p:spPr>
          <a:xfrm>
            <a:off x="877326" y="792916"/>
            <a:ext cx="10426923" cy="846581"/>
          </a:xfrm>
        </p:spPr>
        <p:txBody>
          <a:bodyPr>
            <a:normAutofit/>
          </a:bodyPr>
          <a:lstStyle/>
          <a:p>
            <a:pPr algn="ctr"/>
            <a:r>
              <a:rPr lang="en-GB"/>
              <a:t>Evidential evaluation</a:t>
            </a:r>
          </a:p>
        </p:txBody>
      </p:sp>
      <p:sp>
        <p:nvSpPr>
          <p:cNvPr id="74"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6018" y="169903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34969" y="172350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0691" y="170625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5291" y="168963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83918" y="171849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07232" y="173399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665993" y="172175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958428" y="169482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98566" y="178295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43340" y="171848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63918" y="179572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699219" y="178170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38154" y="177124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325078" y="174104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56561" y="177776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618593" y="184141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877354" y="178021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31821" y="178021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81447" y="184713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25006" y="178021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0621" y="1958820"/>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67876" y="1912264"/>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255785" y="182713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16796" y="193882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41150" y="18227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52139" y="184141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74567" y="178674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34759" y="17900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14652" y="179572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76684" y="185937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137524" y="179917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99" y="188359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56267" y="181979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43018" y="1943167"/>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277721" y="197106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72383" y="1946023"/>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54193" y="180335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37628" y="186263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19407" y="180796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51575" y="182431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230164" y="180706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51876" y="1762806"/>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43391" y="1759541"/>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066705" y="1775047"/>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4906" y="179218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578638" y="1792714"/>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858039" y="1824004"/>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02813" y="175954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278066" y="1804776"/>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511612" y="1804776"/>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23391" y="183677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358692" y="1822760"/>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697627" y="1812291"/>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940920" y="1810489"/>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928451" y="182976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216034" y="1818819"/>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536827" y="1821266"/>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91294" y="1821267"/>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084479" y="1821265"/>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409702" y="1821267"/>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34040" y="1827796"/>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915258" y="186818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80494" y="198458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076791" y="1990554"/>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314022" y="201672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28670" y="2009731"/>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52808" y="2031819"/>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995484" y="199717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50834" y="2028557"/>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37067" y="2038617"/>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822857" y="2027626"/>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32866" y="2045318"/>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25618" y="2028556"/>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507420" y="2040797"/>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00604" y="2031819"/>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66179" y="2095470"/>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16079" y="2058750"/>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268636" y="2056301"/>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568517" y="205266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93248" y="2045573"/>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29200" y="204304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92025" y="2027462"/>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37627" y="2065277"/>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27269" y="205915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050053" y="2062420"/>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1"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349601" y="200428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3"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635670" y="198592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5"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16961" y="1988004"/>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7"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081089" y="2011634"/>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9"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264051" y="199939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1"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92157" y="2025636"/>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3"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688454" y="2031605"/>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5"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925685" y="2057774"/>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7"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40333" y="2050782"/>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9"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364471" y="2072870"/>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1"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607147" y="2055076"/>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3"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862497" y="2069608"/>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5"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139671" y="2062635"/>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7"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443822" y="203941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9"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35678" y="2029214"/>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1"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37281" y="2069607"/>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3"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9083" y="2081848"/>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5"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12267" y="2072870"/>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7"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77842" y="2136521"/>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9"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627742" y="2099801"/>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1"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880299" y="2097352"/>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aphicFrame>
        <p:nvGraphicFramePr>
          <p:cNvPr id="134" name="Content Placeholder 2">
            <a:extLst>
              <a:ext uri="{FF2B5EF4-FFF2-40B4-BE49-F238E27FC236}">
                <a16:creationId xmlns:a16="http://schemas.microsoft.com/office/drawing/2014/main" id="{B97AABBB-F8B3-61B9-022D-FF33AEE3477E}"/>
              </a:ext>
            </a:extLst>
          </p:cNvPr>
          <p:cNvGraphicFramePr>
            <a:graphicFrameLocks noGrp="1"/>
          </p:cNvGraphicFramePr>
          <p:nvPr>
            <p:ph idx="1"/>
            <p:extLst>
              <p:ext uri="{D42A27DB-BD31-4B8C-83A1-F6EECF244321}">
                <p14:modId xmlns:p14="http://schemas.microsoft.com/office/powerpoint/2010/main" val="1058617189"/>
              </p:ext>
            </p:extLst>
          </p:nvPr>
        </p:nvGraphicFramePr>
        <p:xfrm>
          <a:off x="877326" y="2599512"/>
          <a:ext cx="10722902" cy="36460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1" name="Audio 10">
            <a:hlinkClick r:id="" action="ppaction://media"/>
            <a:extLst>
              <a:ext uri="{FF2B5EF4-FFF2-40B4-BE49-F238E27FC236}">
                <a16:creationId xmlns:a16="http://schemas.microsoft.com/office/drawing/2014/main" id="{2254049A-D4E7-3037-D50B-4DAB0CDD93D2}"/>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75296531"/>
      </p:ext>
    </p:extLst>
  </p:cSld>
  <p:clrMapOvr>
    <a:masterClrMapping/>
  </p:clrMapOvr>
  <mc:AlternateContent xmlns:mc="http://schemas.openxmlformats.org/markup-compatibility/2006">
    <mc:Choice xmlns:p14="http://schemas.microsoft.com/office/powerpoint/2010/main" Requires="p14">
      <p:transition spd="slow" p14:dur="2000" advTm="36442"/>
    </mc:Choice>
    <mc:Fallback>
      <p:transition spd="slow" advTm="364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9C0272-1810-DE01-68BD-E2E81AECFE44}"/>
              </a:ext>
            </a:extLst>
          </p:cNvPr>
          <p:cNvSpPr>
            <a:spLocks noGrp="1"/>
          </p:cNvSpPr>
          <p:nvPr>
            <p:ph type="title"/>
          </p:nvPr>
        </p:nvSpPr>
        <p:spPr>
          <a:xfrm>
            <a:off x="877326" y="792916"/>
            <a:ext cx="10426923" cy="846581"/>
          </a:xfrm>
        </p:spPr>
        <p:txBody>
          <a:bodyPr>
            <a:normAutofit/>
          </a:bodyPr>
          <a:lstStyle/>
          <a:p>
            <a:pPr algn="ctr"/>
            <a:r>
              <a:rPr lang="en-GB" dirty="0"/>
              <a:t>Key Concepts </a:t>
            </a:r>
            <a:endParaRPr lang="en-GB"/>
          </a:p>
        </p:txBody>
      </p:sp>
      <p:sp>
        <p:nvSpPr>
          <p:cNvPr id="11"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6018" y="169903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34969" y="172350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0691" y="170625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5291" y="168963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83918" y="171849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407232" y="173399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665993" y="172175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958428" y="169482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98566" y="178295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43340" y="171848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463918" y="179572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699219" y="178170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38154" y="177124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325078" y="174104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56561" y="177776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618593" y="184141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877354" y="178021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31821" y="178021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81447" y="184713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425006" y="178021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10621" y="1958820"/>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67876" y="1912264"/>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255785" y="182713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16796" y="193882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41150" y="18227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52139" y="184141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74567" y="178674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34759" y="179005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14652" y="179572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976684" y="185937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137524" y="179917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99" y="188359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56267" y="181979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43018" y="1943167"/>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277721" y="197106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572383" y="1946023"/>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354193" y="180335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37628" y="186263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19407" y="180796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951575" y="182431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230164" y="180706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51876" y="1762806"/>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43391" y="1759541"/>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066705" y="1775047"/>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334906" y="1792187"/>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578638" y="1792714"/>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858039" y="1824004"/>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02813" y="175954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278066" y="1804776"/>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511612" y="1804776"/>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23391" y="183677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358692" y="1822760"/>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697627" y="1812291"/>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940920" y="1810489"/>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928451" y="182976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216034" y="1818819"/>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536827" y="1821266"/>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91294" y="1821267"/>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084479" y="1821265"/>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409702" y="1821267"/>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734040" y="1827796"/>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915258" y="1868188"/>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880494" y="198458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076791" y="1990554"/>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314022" y="201672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528670" y="2009731"/>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752808" y="2031819"/>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2995484" y="199717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250834" y="2028557"/>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37067" y="2038617"/>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822857" y="2027626"/>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032866" y="2045318"/>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25618" y="2028556"/>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507420" y="2040797"/>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00604" y="2031819"/>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66179" y="2095470"/>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016079" y="2058750"/>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268636" y="2056301"/>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568517" y="205266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793248" y="2045573"/>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29200" y="204304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92025" y="2027462"/>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537627" y="2065277"/>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727269" y="205915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050053" y="2062420"/>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1"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349601" y="200428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3"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635670" y="198592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5"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816961" y="1988004"/>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7"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081089" y="2011634"/>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9"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264051" y="199939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1"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492157" y="2025636"/>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3"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688454" y="2031605"/>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5"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925685" y="2057774"/>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7"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140333" y="2050782"/>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9"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364471" y="2072870"/>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1"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607147" y="2055076"/>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3"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9862497" y="2069608"/>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5"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139671" y="2062635"/>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7"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443822" y="203941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9"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635678" y="2029214"/>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1"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0837281" y="2069607"/>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3"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119083" y="2081848"/>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5"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12267" y="2072870"/>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7"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377842" y="2136521"/>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9"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627742" y="2099801"/>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1"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1880299" y="2097352"/>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aphicFrame>
        <p:nvGraphicFramePr>
          <p:cNvPr id="5" name="Content Placeholder 2">
            <a:extLst>
              <a:ext uri="{FF2B5EF4-FFF2-40B4-BE49-F238E27FC236}">
                <a16:creationId xmlns:a16="http://schemas.microsoft.com/office/drawing/2014/main" id="{FE8FE378-F886-9AAE-22E6-8833989B3314}"/>
              </a:ext>
            </a:extLst>
          </p:cNvPr>
          <p:cNvGraphicFramePr>
            <a:graphicFrameLocks noGrp="1"/>
          </p:cNvGraphicFramePr>
          <p:nvPr>
            <p:ph idx="1"/>
            <p:extLst>
              <p:ext uri="{D42A27DB-BD31-4B8C-83A1-F6EECF244321}">
                <p14:modId xmlns:p14="http://schemas.microsoft.com/office/powerpoint/2010/main" val="3919929194"/>
              </p:ext>
            </p:extLst>
          </p:nvPr>
        </p:nvGraphicFramePr>
        <p:xfrm>
          <a:off x="877326" y="2599512"/>
          <a:ext cx="10722902" cy="36460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6" name="Audio 5">
            <a:hlinkClick r:id="" action="ppaction://media"/>
            <a:extLst>
              <a:ext uri="{FF2B5EF4-FFF2-40B4-BE49-F238E27FC236}">
                <a16:creationId xmlns:a16="http://schemas.microsoft.com/office/drawing/2014/main" id="{459C0573-80FB-7D19-943A-0A355966A4C0}"/>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173296373"/>
      </p:ext>
    </p:extLst>
  </p:cSld>
  <p:clrMapOvr>
    <a:masterClrMapping/>
  </p:clrMapOvr>
  <mc:AlternateContent xmlns:mc="http://schemas.openxmlformats.org/markup-compatibility/2006">
    <mc:Choice xmlns:p14="http://schemas.microsoft.com/office/powerpoint/2010/main" Requires="p14">
      <p:transition spd="slow" p14:dur="2000" advTm="47963"/>
    </mc:Choice>
    <mc:Fallback>
      <p:transition spd="slow" advTm="4796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77" name="Group 276">
            <a:extLst>
              <a:ext uri="{FF2B5EF4-FFF2-40B4-BE49-F238E27FC236}">
                <a16:creationId xmlns:a16="http://schemas.microsoft.com/office/drawing/2014/main" id="{71AFD227-869A-489C-A9B5-3F0498DF3C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96450" y="13394"/>
            <a:ext cx="494218" cy="6814823"/>
            <a:chOff x="11096450" y="13394"/>
            <a:chExt cx="494218" cy="6814823"/>
          </a:xfrm>
          <a:solidFill>
            <a:schemeClr val="bg2">
              <a:lumMod val="90000"/>
            </a:schemeClr>
          </a:solidFill>
        </p:grpSpPr>
        <p:sp>
          <p:nvSpPr>
            <p:cNvPr id="278" name="Freeform 8">
              <a:extLst>
                <a:ext uri="{FF2B5EF4-FFF2-40B4-BE49-F238E27FC236}">
                  <a16:creationId xmlns:a16="http://schemas.microsoft.com/office/drawing/2014/main" id="{62704B34-199B-4964-9C78-3AB9735915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9" name="Freeform 10">
              <a:extLst>
                <a:ext uri="{FF2B5EF4-FFF2-40B4-BE49-F238E27FC236}">
                  <a16:creationId xmlns:a16="http://schemas.microsoft.com/office/drawing/2014/main" id="{8B1E8DB8-017D-454E-849F-EE5742849F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0" name="Freeform 15">
              <a:extLst>
                <a:ext uri="{FF2B5EF4-FFF2-40B4-BE49-F238E27FC236}">
                  <a16:creationId xmlns:a16="http://schemas.microsoft.com/office/drawing/2014/main" id="{16D80E5D-5099-41C4-A80A-1B1538C382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1" name="Freeform 18">
              <a:extLst>
                <a:ext uri="{FF2B5EF4-FFF2-40B4-BE49-F238E27FC236}">
                  <a16:creationId xmlns:a16="http://schemas.microsoft.com/office/drawing/2014/main" id="{947751E1-E2F4-467E-B547-3BD4BAB7F5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2" name="Freeform 19">
              <a:extLst>
                <a:ext uri="{FF2B5EF4-FFF2-40B4-BE49-F238E27FC236}">
                  <a16:creationId xmlns:a16="http://schemas.microsoft.com/office/drawing/2014/main" id="{55D8869B-B701-4268-9856-876345C8AE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3" name="Freeform 20">
              <a:extLst>
                <a:ext uri="{FF2B5EF4-FFF2-40B4-BE49-F238E27FC236}">
                  <a16:creationId xmlns:a16="http://schemas.microsoft.com/office/drawing/2014/main" id="{A25CA59C-849F-4CE4-A9B0-293F98DE2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4" name="Freeform 22">
              <a:extLst>
                <a:ext uri="{FF2B5EF4-FFF2-40B4-BE49-F238E27FC236}">
                  <a16:creationId xmlns:a16="http://schemas.microsoft.com/office/drawing/2014/main" id="{FE000DB1-AAA1-4BFF-8F14-53624C2F9E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5" name="Freeform 23">
              <a:extLst>
                <a:ext uri="{FF2B5EF4-FFF2-40B4-BE49-F238E27FC236}">
                  <a16:creationId xmlns:a16="http://schemas.microsoft.com/office/drawing/2014/main" id="{5EEFBC14-7E5B-47B2-B5E3-E90991F891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6" name="Freeform 26">
              <a:extLst>
                <a:ext uri="{FF2B5EF4-FFF2-40B4-BE49-F238E27FC236}">
                  <a16:creationId xmlns:a16="http://schemas.microsoft.com/office/drawing/2014/main" id="{00AFF6E4-A34A-4FD3-8C57-BB96114822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7" name="Freeform 27">
              <a:extLst>
                <a:ext uri="{FF2B5EF4-FFF2-40B4-BE49-F238E27FC236}">
                  <a16:creationId xmlns:a16="http://schemas.microsoft.com/office/drawing/2014/main" id="{C63A8474-C075-4441-A0B3-52286EA500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8" name="Freeform 28">
              <a:extLst>
                <a:ext uri="{FF2B5EF4-FFF2-40B4-BE49-F238E27FC236}">
                  <a16:creationId xmlns:a16="http://schemas.microsoft.com/office/drawing/2014/main" id="{35DA4698-A2ED-4512-8887-F12D3F1437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9" name="Freeform 30">
              <a:extLst>
                <a:ext uri="{FF2B5EF4-FFF2-40B4-BE49-F238E27FC236}">
                  <a16:creationId xmlns:a16="http://schemas.microsoft.com/office/drawing/2014/main" id="{3358E118-D590-4E50-B21C-6CDAA1CCAF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0" name="Freeform 43">
              <a:extLst>
                <a:ext uri="{FF2B5EF4-FFF2-40B4-BE49-F238E27FC236}">
                  <a16:creationId xmlns:a16="http://schemas.microsoft.com/office/drawing/2014/main" id="{F1EE889E-60FF-423F-ADCB-6CBEE853A0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1" name="Freeform 51">
              <a:extLst>
                <a:ext uri="{FF2B5EF4-FFF2-40B4-BE49-F238E27FC236}">
                  <a16:creationId xmlns:a16="http://schemas.microsoft.com/office/drawing/2014/main" id="{A4AA0634-0A7C-4A35-8EB7-775200F12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2" name="Freeform 52">
              <a:extLst>
                <a:ext uri="{FF2B5EF4-FFF2-40B4-BE49-F238E27FC236}">
                  <a16:creationId xmlns:a16="http://schemas.microsoft.com/office/drawing/2014/main" id="{EBA21558-CAC3-445C-8882-5D4A0C6D2A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3" name="Freeform 53">
              <a:extLst>
                <a:ext uri="{FF2B5EF4-FFF2-40B4-BE49-F238E27FC236}">
                  <a16:creationId xmlns:a16="http://schemas.microsoft.com/office/drawing/2014/main" id="{2E9415F1-5D31-4C25-9E26-203EEF500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4" name="Freeform 54">
              <a:extLst>
                <a:ext uri="{FF2B5EF4-FFF2-40B4-BE49-F238E27FC236}">
                  <a16:creationId xmlns:a16="http://schemas.microsoft.com/office/drawing/2014/main" id="{622FC1F6-879A-45BA-8752-08020C39CE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5" name="Freeform 55">
              <a:extLst>
                <a:ext uri="{FF2B5EF4-FFF2-40B4-BE49-F238E27FC236}">
                  <a16:creationId xmlns:a16="http://schemas.microsoft.com/office/drawing/2014/main" id="{BA09826C-58E2-48C5-9666-333326C2CA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6" name="Freeform 56">
              <a:extLst>
                <a:ext uri="{FF2B5EF4-FFF2-40B4-BE49-F238E27FC236}">
                  <a16:creationId xmlns:a16="http://schemas.microsoft.com/office/drawing/2014/main" id="{A6D3555F-4EA1-4EA7-9D08-2D75CE5192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7" name="Freeform 57">
              <a:extLst>
                <a:ext uri="{FF2B5EF4-FFF2-40B4-BE49-F238E27FC236}">
                  <a16:creationId xmlns:a16="http://schemas.microsoft.com/office/drawing/2014/main" id="{60FA20E8-EDAA-4310-B870-97807901A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8" name="Freeform 59">
              <a:extLst>
                <a:ext uri="{FF2B5EF4-FFF2-40B4-BE49-F238E27FC236}">
                  <a16:creationId xmlns:a16="http://schemas.microsoft.com/office/drawing/2014/main" id="{F5552AA2-C2AB-4D59-B6EF-E8E5EE110E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9" name="Freeform 60">
              <a:extLst>
                <a:ext uri="{FF2B5EF4-FFF2-40B4-BE49-F238E27FC236}">
                  <a16:creationId xmlns:a16="http://schemas.microsoft.com/office/drawing/2014/main" id="{0BA267D0-8F6B-4803-B948-70E29B4587E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0" name="Freeform 61">
              <a:extLst>
                <a:ext uri="{FF2B5EF4-FFF2-40B4-BE49-F238E27FC236}">
                  <a16:creationId xmlns:a16="http://schemas.microsoft.com/office/drawing/2014/main" id="{86E372A3-B9F4-4FEE-8B96-D9AD879E21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1" name="Freeform 5">
              <a:extLst>
                <a:ext uri="{FF2B5EF4-FFF2-40B4-BE49-F238E27FC236}">
                  <a16:creationId xmlns:a16="http://schemas.microsoft.com/office/drawing/2014/main" id="{FF0C4564-5DA6-4224-A8B7-85CE1323DE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2" name="Freeform 6">
              <a:extLst>
                <a:ext uri="{FF2B5EF4-FFF2-40B4-BE49-F238E27FC236}">
                  <a16:creationId xmlns:a16="http://schemas.microsoft.com/office/drawing/2014/main" id="{19F31D0D-C43D-4BB0-A13C-9524B84117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3" name="Freeform 7">
              <a:extLst>
                <a:ext uri="{FF2B5EF4-FFF2-40B4-BE49-F238E27FC236}">
                  <a16:creationId xmlns:a16="http://schemas.microsoft.com/office/drawing/2014/main" id="{6B32FB03-B0FE-4731-BE41-C59AFB49FB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4" name="Freeform 8">
              <a:extLst>
                <a:ext uri="{FF2B5EF4-FFF2-40B4-BE49-F238E27FC236}">
                  <a16:creationId xmlns:a16="http://schemas.microsoft.com/office/drawing/2014/main" id="{BDD5B6F0-1E17-4DCD-AE5F-ED8C48892F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5" name="Freeform 9">
              <a:extLst>
                <a:ext uri="{FF2B5EF4-FFF2-40B4-BE49-F238E27FC236}">
                  <a16:creationId xmlns:a16="http://schemas.microsoft.com/office/drawing/2014/main" id="{0290BE17-E89B-4AF9-B3F6-AF4884D524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6" name="Freeform 11">
              <a:extLst>
                <a:ext uri="{FF2B5EF4-FFF2-40B4-BE49-F238E27FC236}">
                  <a16:creationId xmlns:a16="http://schemas.microsoft.com/office/drawing/2014/main" id="{85F63089-F77F-4F02-8417-AAC1847FBC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7" name="Freeform 12">
              <a:extLst>
                <a:ext uri="{FF2B5EF4-FFF2-40B4-BE49-F238E27FC236}">
                  <a16:creationId xmlns:a16="http://schemas.microsoft.com/office/drawing/2014/main" id="{7B01CD5E-570F-4CBF-9904-94F30D928C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8" name="Freeform 13">
              <a:extLst>
                <a:ext uri="{FF2B5EF4-FFF2-40B4-BE49-F238E27FC236}">
                  <a16:creationId xmlns:a16="http://schemas.microsoft.com/office/drawing/2014/main" id="{7EE6A672-2915-4B03-99A9-9364D5F152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9" name="Freeform 14">
              <a:extLst>
                <a:ext uri="{FF2B5EF4-FFF2-40B4-BE49-F238E27FC236}">
                  <a16:creationId xmlns:a16="http://schemas.microsoft.com/office/drawing/2014/main" id="{2136B643-14E1-443A-BC1C-06ADAE65C30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0" name="Freeform 16">
              <a:extLst>
                <a:ext uri="{FF2B5EF4-FFF2-40B4-BE49-F238E27FC236}">
                  <a16:creationId xmlns:a16="http://schemas.microsoft.com/office/drawing/2014/main" id="{867FA393-4F37-4E1A-870B-F96775FAB7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1" name="Freeform 17">
              <a:extLst>
                <a:ext uri="{FF2B5EF4-FFF2-40B4-BE49-F238E27FC236}">
                  <a16:creationId xmlns:a16="http://schemas.microsoft.com/office/drawing/2014/main" id="{E225A1BE-FAD2-4764-A7E4-A6DA07D057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2" name="Freeform 21">
              <a:extLst>
                <a:ext uri="{FF2B5EF4-FFF2-40B4-BE49-F238E27FC236}">
                  <a16:creationId xmlns:a16="http://schemas.microsoft.com/office/drawing/2014/main" id="{25D65388-C7E0-4C07-822A-03C5009C6D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3" name="Freeform 25">
              <a:extLst>
                <a:ext uri="{FF2B5EF4-FFF2-40B4-BE49-F238E27FC236}">
                  <a16:creationId xmlns:a16="http://schemas.microsoft.com/office/drawing/2014/main" id="{E1D79822-C494-449C-B439-F437DAD4F2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4" name="Freeform 29">
              <a:extLst>
                <a:ext uri="{FF2B5EF4-FFF2-40B4-BE49-F238E27FC236}">
                  <a16:creationId xmlns:a16="http://schemas.microsoft.com/office/drawing/2014/main" id="{CDB324E5-E8D9-40E3-BAB4-1F87E67E4F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5" name="Freeform 31">
              <a:extLst>
                <a:ext uri="{FF2B5EF4-FFF2-40B4-BE49-F238E27FC236}">
                  <a16:creationId xmlns:a16="http://schemas.microsoft.com/office/drawing/2014/main" id="{15404AB3-12EB-462E-85A2-AF4A7E91D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6" name="Freeform 32">
              <a:extLst>
                <a:ext uri="{FF2B5EF4-FFF2-40B4-BE49-F238E27FC236}">
                  <a16:creationId xmlns:a16="http://schemas.microsoft.com/office/drawing/2014/main" id="{228021CB-53B3-4BCC-A14C-0B6951FC97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7" name="Freeform 33">
              <a:extLst>
                <a:ext uri="{FF2B5EF4-FFF2-40B4-BE49-F238E27FC236}">
                  <a16:creationId xmlns:a16="http://schemas.microsoft.com/office/drawing/2014/main" id="{B353D0BC-00A6-4EA4-9311-9FCB88CC20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8" name="Freeform 34">
              <a:extLst>
                <a:ext uri="{FF2B5EF4-FFF2-40B4-BE49-F238E27FC236}">
                  <a16:creationId xmlns:a16="http://schemas.microsoft.com/office/drawing/2014/main" id="{0E001FD3-6EDD-47A3-9916-826E1595DA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9" name="Freeform 35">
              <a:extLst>
                <a:ext uri="{FF2B5EF4-FFF2-40B4-BE49-F238E27FC236}">
                  <a16:creationId xmlns:a16="http://schemas.microsoft.com/office/drawing/2014/main" id="{FE214D5B-D151-4E09-A01E-BEAAF9C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0" name="Freeform 36">
              <a:extLst>
                <a:ext uri="{FF2B5EF4-FFF2-40B4-BE49-F238E27FC236}">
                  <a16:creationId xmlns:a16="http://schemas.microsoft.com/office/drawing/2014/main" id="{3024EF13-0A45-49DD-B0F4-FA3A5169EFF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1" name="Freeform 37">
              <a:extLst>
                <a:ext uri="{FF2B5EF4-FFF2-40B4-BE49-F238E27FC236}">
                  <a16:creationId xmlns:a16="http://schemas.microsoft.com/office/drawing/2014/main" id="{95E0BDAE-48A7-4752-A150-74DA4BAE5E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2" name="Freeform 38">
              <a:extLst>
                <a:ext uri="{FF2B5EF4-FFF2-40B4-BE49-F238E27FC236}">
                  <a16:creationId xmlns:a16="http://schemas.microsoft.com/office/drawing/2014/main" id="{DE128EDB-3179-4F47-8B37-BEDE3B82FF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3" name="Freeform 39">
              <a:extLst>
                <a:ext uri="{FF2B5EF4-FFF2-40B4-BE49-F238E27FC236}">
                  <a16:creationId xmlns:a16="http://schemas.microsoft.com/office/drawing/2014/main" id="{E09CDD49-7B7B-42C0-A09E-6CFB3CDFF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4" name="Freeform 40">
              <a:extLst>
                <a:ext uri="{FF2B5EF4-FFF2-40B4-BE49-F238E27FC236}">
                  <a16:creationId xmlns:a16="http://schemas.microsoft.com/office/drawing/2014/main" id="{93C5D839-4CD5-4165-9091-7D9B92CDC1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5" name="Freeform 41">
              <a:extLst>
                <a:ext uri="{FF2B5EF4-FFF2-40B4-BE49-F238E27FC236}">
                  <a16:creationId xmlns:a16="http://schemas.microsoft.com/office/drawing/2014/main" id="{3C7F638A-BB6D-4B24-A7F9-03BF808745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6" name="Freeform 42">
              <a:extLst>
                <a:ext uri="{FF2B5EF4-FFF2-40B4-BE49-F238E27FC236}">
                  <a16:creationId xmlns:a16="http://schemas.microsoft.com/office/drawing/2014/main" id="{5B59DB64-329B-45EA-8A67-4213A886B5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7" name="Freeform 44">
              <a:extLst>
                <a:ext uri="{FF2B5EF4-FFF2-40B4-BE49-F238E27FC236}">
                  <a16:creationId xmlns:a16="http://schemas.microsoft.com/office/drawing/2014/main" id="{D8DAB003-6484-4D1D-85AE-93FA09BC5EF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8" name="Freeform 45">
              <a:extLst>
                <a:ext uri="{FF2B5EF4-FFF2-40B4-BE49-F238E27FC236}">
                  <a16:creationId xmlns:a16="http://schemas.microsoft.com/office/drawing/2014/main" id="{D49280A1-ACA8-4CD6-9012-AF12660F07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9" name="Freeform 46">
              <a:extLst>
                <a:ext uri="{FF2B5EF4-FFF2-40B4-BE49-F238E27FC236}">
                  <a16:creationId xmlns:a16="http://schemas.microsoft.com/office/drawing/2014/main" id="{C03EAE8C-6089-40E5-9361-2E266A1EEB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0" name="Freeform 47">
              <a:extLst>
                <a:ext uri="{FF2B5EF4-FFF2-40B4-BE49-F238E27FC236}">
                  <a16:creationId xmlns:a16="http://schemas.microsoft.com/office/drawing/2014/main" id="{02E3A077-F087-4E14-A13E-4E9D4369B1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1" name="Freeform 48">
              <a:extLst>
                <a:ext uri="{FF2B5EF4-FFF2-40B4-BE49-F238E27FC236}">
                  <a16:creationId xmlns:a16="http://schemas.microsoft.com/office/drawing/2014/main" id="{7CE4FAAA-45E7-4C86-B59A-F284B79EF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2" name="Freeform 49">
              <a:extLst>
                <a:ext uri="{FF2B5EF4-FFF2-40B4-BE49-F238E27FC236}">
                  <a16:creationId xmlns:a16="http://schemas.microsoft.com/office/drawing/2014/main" id="{E2689B62-CCA1-4EE5-B622-FBA51686891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3" name="Freeform 8">
              <a:extLst>
                <a:ext uri="{FF2B5EF4-FFF2-40B4-BE49-F238E27FC236}">
                  <a16:creationId xmlns:a16="http://schemas.microsoft.com/office/drawing/2014/main" id="{113638EE-3BCF-4315-A329-3C6766A389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4" name="Freeform 106">
              <a:extLst>
                <a:ext uri="{FF2B5EF4-FFF2-40B4-BE49-F238E27FC236}">
                  <a16:creationId xmlns:a16="http://schemas.microsoft.com/office/drawing/2014/main" id="{4FB36B8F-335B-40F2-83BB-C2B2689DC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useBgFill="1">
        <p:nvSpPr>
          <p:cNvPr id="336" name="Rectangle 335">
            <a:extLst>
              <a:ext uri="{FF2B5EF4-FFF2-40B4-BE49-F238E27FC236}">
                <a16:creationId xmlns:a16="http://schemas.microsoft.com/office/drawing/2014/main" id="{945D478C-A9A5-4832-89D8-703607711B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8" name="Rectangle 337">
            <a:extLst>
              <a:ext uri="{FF2B5EF4-FFF2-40B4-BE49-F238E27FC236}">
                <a16:creationId xmlns:a16="http://schemas.microsoft.com/office/drawing/2014/main" id="{0FB7F7C0-216C-466B-8AF5-7744BB3400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1"/>
            <a:ext cx="6096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930CB8-F941-47F6-8650-C48A59DA4337}"/>
              </a:ext>
            </a:extLst>
          </p:cNvPr>
          <p:cNvSpPr>
            <a:spLocks noGrp="1"/>
          </p:cNvSpPr>
          <p:nvPr>
            <p:ph type="title"/>
          </p:nvPr>
        </p:nvSpPr>
        <p:spPr>
          <a:xfrm>
            <a:off x="876300" y="809958"/>
            <a:ext cx="4327007" cy="3078289"/>
          </a:xfrm>
        </p:spPr>
        <p:txBody>
          <a:bodyPr vert="horz" lIns="91440" tIns="45720" rIns="91440" bIns="45720" rtlCol="0" anchor="b">
            <a:normAutofit/>
          </a:bodyPr>
          <a:lstStyle/>
          <a:p>
            <a:pPr algn="ctr"/>
            <a:r>
              <a:rPr lang="en-US" sz="4400"/>
              <a:t>Lets evaluate:</a:t>
            </a:r>
            <a:br>
              <a:rPr lang="en-US" sz="4400"/>
            </a:br>
            <a:r>
              <a:rPr lang="en-US" sz="4400"/>
              <a:t> Body Warn Video</a:t>
            </a:r>
          </a:p>
        </p:txBody>
      </p:sp>
      <p:pic>
        <p:nvPicPr>
          <p:cNvPr id="4" name="Picture 2" descr="Body worn camera CC-BY-SA 2.0 West Midlands Police">
            <a:extLst>
              <a:ext uri="{FF2B5EF4-FFF2-40B4-BE49-F238E27FC236}">
                <a16:creationId xmlns:a16="http://schemas.microsoft.com/office/drawing/2014/main" id="{22DB44BA-B4C2-4574-AED4-AC3CEE4B2392}"/>
              </a:ext>
            </a:extLst>
          </p:cNvPr>
          <p:cNvPicPr>
            <a:picLocks noGrp="1" noChangeAspect="1" noChangeArrowheads="1"/>
          </p:cNvPicPr>
          <p:nvPr>
            <p:ph idx="1"/>
          </p:nvPr>
        </p:nvPicPr>
        <p:blipFill rotWithShape="1">
          <a:blip r:embed="rId5">
            <a:extLst>
              <a:ext uri="{28A0092B-C50C-407E-A947-70E740481C1C}">
                <a14:useLocalDpi xmlns:a14="http://schemas.microsoft.com/office/drawing/2010/main" val="0"/>
              </a:ext>
            </a:extLst>
          </a:blip>
          <a:srcRect t="3239" r="-1" b="4758"/>
          <a:stretch/>
        </p:blipFill>
        <p:spPr bwMode="auto">
          <a:xfrm>
            <a:off x="7614127" y="2452876"/>
            <a:ext cx="3168173" cy="1945618"/>
          </a:xfrm>
          <a:prstGeom prst="rect">
            <a:avLst/>
          </a:prstGeom>
          <a:noFill/>
          <a:extLst>
            <a:ext uri="{909E8E84-426E-40DD-AFC4-6F175D3DCCD1}">
              <a14:hiddenFill xmlns:a14="http://schemas.microsoft.com/office/drawing/2010/main">
                <a:solidFill>
                  <a:srgbClr val="FFFFFF"/>
                </a:solidFill>
              </a14:hiddenFill>
            </a:ext>
          </a:extLst>
        </p:spPr>
      </p:pic>
      <p:grpSp>
        <p:nvGrpSpPr>
          <p:cNvPr id="340" name="Group 339">
            <a:extLst>
              <a:ext uri="{FF2B5EF4-FFF2-40B4-BE49-F238E27FC236}">
                <a16:creationId xmlns:a16="http://schemas.microsoft.com/office/drawing/2014/main" id="{5020A6AE-B717-4124-91F1-AB61221C71D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721055" y="-4534"/>
            <a:ext cx="778194" cy="6834534"/>
            <a:chOff x="5721055" y="-4534"/>
            <a:chExt cx="778194" cy="6834534"/>
          </a:xfrm>
        </p:grpSpPr>
        <p:sp>
          <p:nvSpPr>
            <p:cNvPr id="341" name="Freeform 8">
              <a:extLst>
                <a:ext uri="{FF2B5EF4-FFF2-40B4-BE49-F238E27FC236}">
                  <a16:creationId xmlns:a16="http://schemas.microsoft.com/office/drawing/2014/main" id="{A2B0F4FD-3823-42B3-950C-03F9CBC51C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16590"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2" name="Freeform 10">
              <a:extLst>
                <a:ext uri="{FF2B5EF4-FFF2-40B4-BE49-F238E27FC236}">
                  <a16:creationId xmlns:a16="http://schemas.microsoft.com/office/drawing/2014/main" id="{426C99B0-870A-4702-9F5F-4459EF2130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83615" y="152241"/>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3" name="Freeform 15">
              <a:extLst>
                <a:ext uri="{FF2B5EF4-FFF2-40B4-BE49-F238E27FC236}">
                  <a16:creationId xmlns:a16="http://schemas.microsoft.com/office/drawing/2014/main" id="{11D4FA37-ADE6-45F4-AF91-AB50C41000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87545" y="666438"/>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4" name="Freeform 18">
              <a:extLst>
                <a:ext uri="{FF2B5EF4-FFF2-40B4-BE49-F238E27FC236}">
                  <a16:creationId xmlns:a16="http://schemas.microsoft.com/office/drawing/2014/main" id="{D07613C1-CC87-4032-B649-4A49D0834E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90959" y="409695"/>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5" name="Freeform 19">
              <a:extLst>
                <a:ext uri="{FF2B5EF4-FFF2-40B4-BE49-F238E27FC236}">
                  <a16:creationId xmlns:a16="http://schemas.microsoft.com/office/drawing/2014/main" id="{8479CDC1-5BCA-4A67-9DF5-9513EEE49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80877" y="209657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6" name="Freeform 20">
              <a:extLst>
                <a:ext uri="{FF2B5EF4-FFF2-40B4-BE49-F238E27FC236}">
                  <a16:creationId xmlns:a16="http://schemas.microsoft.com/office/drawing/2014/main" id="{1EEA2AC4-D6A7-4B7B-932E-1D6D26846B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65640" y="2294129"/>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7" name="Freeform 22">
              <a:extLst>
                <a:ext uri="{FF2B5EF4-FFF2-40B4-BE49-F238E27FC236}">
                  <a16:creationId xmlns:a16="http://schemas.microsoft.com/office/drawing/2014/main" id="{2FBF34A8-BE86-423A-BCE9-2E928D4ABD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34979" y="1123972"/>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8" name="Freeform 23">
              <a:extLst>
                <a:ext uri="{FF2B5EF4-FFF2-40B4-BE49-F238E27FC236}">
                  <a16:creationId xmlns:a16="http://schemas.microsoft.com/office/drawing/2014/main" id="{9FEE8137-C904-47D2-8922-093ABE0D8D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48666" y="911406"/>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9" name="Freeform 26">
              <a:extLst>
                <a:ext uri="{FF2B5EF4-FFF2-40B4-BE49-F238E27FC236}">
                  <a16:creationId xmlns:a16="http://schemas.microsoft.com/office/drawing/2014/main" id="{1AD01E09-0A63-4683-B8DC-2A5969A191E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35890" y="1395113"/>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0" name="Freeform 27">
              <a:extLst>
                <a:ext uri="{FF2B5EF4-FFF2-40B4-BE49-F238E27FC236}">
                  <a16:creationId xmlns:a16="http://schemas.microsoft.com/office/drawing/2014/main" id="{39FDBC61-D90E-4D14-87BD-116805F621E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26366" y="1832215"/>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1" name="Freeform 28">
              <a:extLst>
                <a:ext uri="{FF2B5EF4-FFF2-40B4-BE49-F238E27FC236}">
                  <a16:creationId xmlns:a16="http://schemas.microsoft.com/office/drawing/2014/main" id="{E69FE8D2-E9F3-4F4F-8D6B-67378D754DC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13450" y="1609623"/>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2" name="Freeform 30">
              <a:extLst>
                <a:ext uri="{FF2B5EF4-FFF2-40B4-BE49-F238E27FC236}">
                  <a16:creationId xmlns:a16="http://schemas.microsoft.com/office/drawing/2014/main" id="{32B6BAD6-38C4-47DC-A947-5967E513B0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88700" y="1152725"/>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3" name="Freeform 43">
              <a:extLst>
                <a:ext uri="{FF2B5EF4-FFF2-40B4-BE49-F238E27FC236}">
                  <a16:creationId xmlns:a16="http://schemas.microsoft.com/office/drawing/2014/main" id="{8ECDF132-F20F-4401-9040-2A1E99DA2F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90740"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4" name="Freeform 51">
              <a:extLst>
                <a:ext uri="{FF2B5EF4-FFF2-40B4-BE49-F238E27FC236}">
                  <a16:creationId xmlns:a16="http://schemas.microsoft.com/office/drawing/2014/main" id="{8190E0B5-EEB8-4A3D-82D0-0A07902F92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75661"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5" name="Freeform 52">
              <a:extLst>
                <a:ext uri="{FF2B5EF4-FFF2-40B4-BE49-F238E27FC236}">
                  <a16:creationId xmlns:a16="http://schemas.microsoft.com/office/drawing/2014/main" id="{6B331F8A-6B87-45CD-8DC6-61EDEA5AFF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72666"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6" name="Freeform 53">
              <a:extLst>
                <a:ext uri="{FF2B5EF4-FFF2-40B4-BE49-F238E27FC236}">
                  <a16:creationId xmlns:a16="http://schemas.microsoft.com/office/drawing/2014/main" id="{16F46124-28C8-499E-8B05-7717602B57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63747"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7" name="Freeform 54">
              <a:extLst>
                <a:ext uri="{FF2B5EF4-FFF2-40B4-BE49-F238E27FC236}">
                  <a16:creationId xmlns:a16="http://schemas.microsoft.com/office/drawing/2014/main" id="{CFE5982B-3464-4395-A9D1-D4C76E12FA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49594"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8" name="Freeform 55">
              <a:extLst>
                <a:ext uri="{FF2B5EF4-FFF2-40B4-BE49-F238E27FC236}">
                  <a16:creationId xmlns:a16="http://schemas.microsoft.com/office/drawing/2014/main" id="{D1BDAE7B-982F-4DE3-9A85-25AC24AA2D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63607"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9" name="Freeform 56">
              <a:extLst>
                <a:ext uri="{FF2B5EF4-FFF2-40B4-BE49-F238E27FC236}">
                  <a16:creationId xmlns:a16="http://schemas.microsoft.com/office/drawing/2014/main" id="{451188D6-4679-4978-B625-FF5831155A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63303" y="2293440"/>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0" name="Freeform 57">
              <a:extLst>
                <a:ext uri="{FF2B5EF4-FFF2-40B4-BE49-F238E27FC236}">
                  <a16:creationId xmlns:a16="http://schemas.microsoft.com/office/drawing/2014/main" id="{1F1D0A06-6238-4F0B-928E-C6E99BB02F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49756"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1" name="Freeform 59">
              <a:extLst>
                <a:ext uri="{FF2B5EF4-FFF2-40B4-BE49-F238E27FC236}">
                  <a16:creationId xmlns:a16="http://schemas.microsoft.com/office/drawing/2014/main" id="{5669DE26-8D01-484D-87C6-C970883EB7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29206"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2" name="Freeform 60">
              <a:extLst>
                <a:ext uri="{FF2B5EF4-FFF2-40B4-BE49-F238E27FC236}">
                  <a16:creationId xmlns:a16="http://schemas.microsoft.com/office/drawing/2014/main" id="{E2C89DF0-B876-4FA5-A15D-2B4EC6935A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24437"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3" name="Freeform 61">
              <a:extLst>
                <a:ext uri="{FF2B5EF4-FFF2-40B4-BE49-F238E27FC236}">
                  <a16:creationId xmlns:a16="http://schemas.microsoft.com/office/drawing/2014/main" id="{6D278107-786C-48BD-9B90-624B943E13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990734" y="2101447"/>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4" name="Freeform 78">
              <a:extLst>
                <a:ext uri="{FF2B5EF4-FFF2-40B4-BE49-F238E27FC236}">
                  <a16:creationId xmlns:a16="http://schemas.microsoft.com/office/drawing/2014/main" id="{B791B486-ACCB-4731-891C-9B2FF434CE4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809972" y="721042"/>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5" name="Freeform 79">
              <a:extLst>
                <a:ext uri="{FF2B5EF4-FFF2-40B4-BE49-F238E27FC236}">
                  <a16:creationId xmlns:a16="http://schemas.microsoft.com/office/drawing/2014/main" id="{881F663B-742F-4B18-9EEC-425CF3817A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822344" y="952087"/>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6" name="Freeform 80">
              <a:extLst>
                <a:ext uri="{FF2B5EF4-FFF2-40B4-BE49-F238E27FC236}">
                  <a16:creationId xmlns:a16="http://schemas.microsoft.com/office/drawing/2014/main" id="{2C84BFA9-A28F-42D0-AA09-BFA6CAB68D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817003" y="1189882"/>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7" name="Freeform 81">
              <a:extLst>
                <a:ext uri="{FF2B5EF4-FFF2-40B4-BE49-F238E27FC236}">
                  <a16:creationId xmlns:a16="http://schemas.microsoft.com/office/drawing/2014/main" id="{1BAA7F31-C0A0-4447-BF38-3698F585DB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800053" y="2202936"/>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8" name="Freeform 82">
              <a:extLst>
                <a:ext uri="{FF2B5EF4-FFF2-40B4-BE49-F238E27FC236}">
                  <a16:creationId xmlns:a16="http://schemas.microsoft.com/office/drawing/2014/main" id="{B9A620F2-3D35-4A32-B16C-89CE74421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807889" y="1980483"/>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9" name="Freeform 83">
              <a:extLst>
                <a:ext uri="{FF2B5EF4-FFF2-40B4-BE49-F238E27FC236}">
                  <a16:creationId xmlns:a16="http://schemas.microsoft.com/office/drawing/2014/main" id="{4D6420E0-3BDF-44BC-B4AD-D4DCEEB229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80446" y="1665695"/>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0" name="Freeform 84">
              <a:extLst>
                <a:ext uri="{FF2B5EF4-FFF2-40B4-BE49-F238E27FC236}">
                  <a16:creationId xmlns:a16="http://schemas.microsoft.com/office/drawing/2014/main" id="{EF852FAE-C00C-4555-A21B-1C78FF00F4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91462" y="516456"/>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1" name="Freeform 86">
              <a:extLst>
                <a:ext uri="{FF2B5EF4-FFF2-40B4-BE49-F238E27FC236}">
                  <a16:creationId xmlns:a16="http://schemas.microsoft.com/office/drawing/2014/main" id="{015DE73A-6E8F-4AA3-8B47-D1E6BFAEAE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801431" y="17044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2" name="Freeform 89">
              <a:extLst>
                <a:ext uri="{FF2B5EF4-FFF2-40B4-BE49-F238E27FC236}">
                  <a16:creationId xmlns:a16="http://schemas.microsoft.com/office/drawing/2014/main" id="{1EF3E8F2-433E-4CFA-8523-B3F4B63053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56234" y="1453344"/>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3" name="Freeform 90">
              <a:extLst>
                <a:ext uri="{FF2B5EF4-FFF2-40B4-BE49-F238E27FC236}">
                  <a16:creationId xmlns:a16="http://schemas.microsoft.com/office/drawing/2014/main" id="{A8EC2038-DAA0-4BF3-8107-A1D5A142F3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834086" y="2076253"/>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4" name="Freeform 5">
              <a:extLst>
                <a:ext uri="{FF2B5EF4-FFF2-40B4-BE49-F238E27FC236}">
                  <a16:creationId xmlns:a16="http://schemas.microsoft.com/office/drawing/2014/main" id="{B437840B-3F78-4C20-8184-29631B1AF9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51525" y="27651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5" name="Freeform 6">
              <a:extLst>
                <a:ext uri="{FF2B5EF4-FFF2-40B4-BE49-F238E27FC236}">
                  <a16:creationId xmlns:a16="http://schemas.microsoft.com/office/drawing/2014/main" id="{0A039CCA-16FE-44AE-B9E7-76316DBDFF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53052" y="510935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6" name="Freeform 7">
              <a:extLst>
                <a:ext uri="{FF2B5EF4-FFF2-40B4-BE49-F238E27FC236}">
                  <a16:creationId xmlns:a16="http://schemas.microsoft.com/office/drawing/2014/main" id="{090EE3F3-65C4-44DB-ABF0-27598282E2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21482" y="2478886"/>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7" name="Freeform 8">
              <a:extLst>
                <a:ext uri="{FF2B5EF4-FFF2-40B4-BE49-F238E27FC236}">
                  <a16:creationId xmlns:a16="http://schemas.microsoft.com/office/drawing/2014/main" id="{732F50C7-DE00-45B7-A7D9-AFC5FDF3E8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09930" y="481031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8" name="Freeform 9">
              <a:extLst>
                <a:ext uri="{FF2B5EF4-FFF2-40B4-BE49-F238E27FC236}">
                  <a16:creationId xmlns:a16="http://schemas.microsoft.com/office/drawing/2014/main" id="{C4B7759D-1CB7-4AE3-A334-6937150800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18068" y="4529838"/>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9" name="Freeform 11">
              <a:extLst>
                <a:ext uri="{FF2B5EF4-FFF2-40B4-BE49-F238E27FC236}">
                  <a16:creationId xmlns:a16="http://schemas.microsoft.com/office/drawing/2014/main" id="{2A71D132-8124-4734-AA62-7E12B621FC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78429" y="4268606"/>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0" name="Freeform 12">
              <a:extLst>
                <a:ext uri="{FF2B5EF4-FFF2-40B4-BE49-F238E27FC236}">
                  <a16:creationId xmlns:a16="http://schemas.microsoft.com/office/drawing/2014/main" id="{4E0B6377-5004-4F75-8CBB-D7DD0B9B80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90205" y="3766125"/>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1" name="Freeform 13">
              <a:extLst>
                <a:ext uri="{FF2B5EF4-FFF2-40B4-BE49-F238E27FC236}">
                  <a16:creationId xmlns:a16="http://schemas.microsoft.com/office/drawing/2014/main" id="{174DED7F-DAF6-480E-9002-A25110B964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94670" y="3170095"/>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2" name="Freeform 14">
              <a:extLst>
                <a:ext uri="{FF2B5EF4-FFF2-40B4-BE49-F238E27FC236}">
                  <a16:creationId xmlns:a16="http://schemas.microsoft.com/office/drawing/2014/main" id="{E6057EAD-75B0-49A4-A761-AC1AF22AF7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85310" y="3410025"/>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3" name="Freeform 16">
              <a:extLst>
                <a:ext uri="{FF2B5EF4-FFF2-40B4-BE49-F238E27FC236}">
                  <a16:creationId xmlns:a16="http://schemas.microsoft.com/office/drawing/2014/main" id="{B4C50A97-FAC0-4E9B-A50C-ECC875EB75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69045" y="4009157"/>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4" name="Freeform 17">
              <a:extLst>
                <a:ext uri="{FF2B5EF4-FFF2-40B4-BE49-F238E27FC236}">
                  <a16:creationId xmlns:a16="http://schemas.microsoft.com/office/drawing/2014/main" id="{1018DBC0-ACE2-4A9B-BD33-D168A3B255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304024" y="5421845"/>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5" name="Freeform 21">
              <a:extLst>
                <a:ext uri="{FF2B5EF4-FFF2-40B4-BE49-F238E27FC236}">
                  <a16:creationId xmlns:a16="http://schemas.microsoft.com/office/drawing/2014/main" id="{783E14F5-0E4B-40DF-908C-65950C968C8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52015" y="5732999"/>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6" name="Freeform 25">
              <a:extLst>
                <a:ext uri="{FF2B5EF4-FFF2-40B4-BE49-F238E27FC236}">
                  <a16:creationId xmlns:a16="http://schemas.microsoft.com/office/drawing/2014/main" id="{D8D640D2-32FA-4974-8D6B-7F90FA747F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32676" y="6498261"/>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7" name="Freeform 29">
              <a:extLst>
                <a:ext uri="{FF2B5EF4-FFF2-40B4-BE49-F238E27FC236}">
                  <a16:creationId xmlns:a16="http://schemas.microsoft.com/office/drawing/2014/main" id="{05116718-3AD6-431D-B4CC-BD1390ACDA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32898" y="5971706"/>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8" name="Freeform 31">
              <a:extLst>
                <a:ext uri="{FF2B5EF4-FFF2-40B4-BE49-F238E27FC236}">
                  <a16:creationId xmlns:a16="http://schemas.microsoft.com/office/drawing/2014/main" id="{44DD8DD9-6927-4164-BE78-26B079374B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11599" y="6281124"/>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9" name="Freeform 32">
              <a:extLst>
                <a:ext uri="{FF2B5EF4-FFF2-40B4-BE49-F238E27FC236}">
                  <a16:creationId xmlns:a16="http://schemas.microsoft.com/office/drawing/2014/main" id="{DF352A39-5DCA-42AC-ACE8-CC0F61703D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12779"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0" name="Freeform 33">
              <a:extLst>
                <a:ext uri="{FF2B5EF4-FFF2-40B4-BE49-F238E27FC236}">
                  <a16:creationId xmlns:a16="http://schemas.microsoft.com/office/drawing/2014/main" id="{60EBB535-208F-4849-9E96-53B9971CED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42692"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1" name="Freeform 34">
              <a:extLst>
                <a:ext uri="{FF2B5EF4-FFF2-40B4-BE49-F238E27FC236}">
                  <a16:creationId xmlns:a16="http://schemas.microsoft.com/office/drawing/2014/main" id="{BCD96233-15EF-4543-B9C5-CA5253AC9F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46622"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2" name="Freeform 35">
              <a:extLst>
                <a:ext uri="{FF2B5EF4-FFF2-40B4-BE49-F238E27FC236}">
                  <a16:creationId xmlns:a16="http://schemas.microsoft.com/office/drawing/2014/main" id="{CF3994DF-D5ED-45DB-826C-A4531DF8C2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42274"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3" name="Freeform 36">
              <a:extLst>
                <a:ext uri="{FF2B5EF4-FFF2-40B4-BE49-F238E27FC236}">
                  <a16:creationId xmlns:a16="http://schemas.microsoft.com/office/drawing/2014/main" id="{E0114E4D-A88A-403A-B4BF-6687B1FC19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14411"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4" name="Freeform 37">
              <a:extLst>
                <a:ext uri="{FF2B5EF4-FFF2-40B4-BE49-F238E27FC236}">
                  <a16:creationId xmlns:a16="http://schemas.microsoft.com/office/drawing/2014/main" id="{0CA46612-D58D-4AA5-B800-7ED35828BE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26177"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5" name="Freeform 38">
              <a:extLst>
                <a:ext uri="{FF2B5EF4-FFF2-40B4-BE49-F238E27FC236}">
                  <a16:creationId xmlns:a16="http://schemas.microsoft.com/office/drawing/2014/main" id="{591A86C8-305F-45B1-A8B6-3A30A4B38BA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33846"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6" name="Freeform 39">
              <a:extLst>
                <a:ext uri="{FF2B5EF4-FFF2-40B4-BE49-F238E27FC236}">
                  <a16:creationId xmlns:a16="http://schemas.microsoft.com/office/drawing/2014/main" id="{A7FABED8-48B7-4734-A612-FBE6526561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25954"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7" name="Freeform 40">
              <a:extLst>
                <a:ext uri="{FF2B5EF4-FFF2-40B4-BE49-F238E27FC236}">
                  <a16:creationId xmlns:a16="http://schemas.microsoft.com/office/drawing/2014/main" id="{243BE91E-2B74-406E-B9D2-CF3138EC9A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20918"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8" name="Freeform 41">
              <a:extLst>
                <a:ext uri="{FF2B5EF4-FFF2-40B4-BE49-F238E27FC236}">
                  <a16:creationId xmlns:a16="http://schemas.microsoft.com/office/drawing/2014/main" id="{F37AEA50-01C6-4691-8FA1-7E299BCA97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14411"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9" name="Freeform 42">
              <a:extLst>
                <a:ext uri="{FF2B5EF4-FFF2-40B4-BE49-F238E27FC236}">
                  <a16:creationId xmlns:a16="http://schemas.microsoft.com/office/drawing/2014/main" id="{A736913D-B8FC-479E-AA14-C18815AD8A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02579"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0" name="Freeform 44">
              <a:extLst>
                <a:ext uri="{FF2B5EF4-FFF2-40B4-BE49-F238E27FC236}">
                  <a16:creationId xmlns:a16="http://schemas.microsoft.com/office/drawing/2014/main" id="{CBB0E630-D998-47AF-9E54-0FD6C92186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06369"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1" name="Freeform 45">
              <a:extLst>
                <a:ext uri="{FF2B5EF4-FFF2-40B4-BE49-F238E27FC236}">
                  <a16:creationId xmlns:a16="http://schemas.microsoft.com/office/drawing/2014/main" id="{BB51A47C-E2F5-46B8-83A1-39880822C3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984218"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2" name="Freeform 46">
              <a:extLst>
                <a:ext uri="{FF2B5EF4-FFF2-40B4-BE49-F238E27FC236}">
                  <a16:creationId xmlns:a16="http://schemas.microsoft.com/office/drawing/2014/main" id="{932E215A-211D-4622-9EDF-811E4BAFBF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33277"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3" name="Freeform 47">
              <a:extLst>
                <a:ext uri="{FF2B5EF4-FFF2-40B4-BE49-F238E27FC236}">
                  <a16:creationId xmlns:a16="http://schemas.microsoft.com/office/drawing/2014/main" id="{86D90953-B2B8-4A6D-963E-985D3D2794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991422"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4" name="Freeform 48">
              <a:extLst>
                <a:ext uri="{FF2B5EF4-FFF2-40B4-BE49-F238E27FC236}">
                  <a16:creationId xmlns:a16="http://schemas.microsoft.com/office/drawing/2014/main" id="{32D4D340-FB6E-4E98-A44E-DA02CF7A5C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986679"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5" name="Freeform 49">
              <a:extLst>
                <a:ext uri="{FF2B5EF4-FFF2-40B4-BE49-F238E27FC236}">
                  <a16:creationId xmlns:a16="http://schemas.microsoft.com/office/drawing/2014/main" id="{923308B4-4A82-4DB8-84F5-17F107584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985293"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6" name="Freeform 62">
              <a:extLst>
                <a:ext uri="{FF2B5EF4-FFF2-40B4-BE49-F238E27FC236}">
                  <a16:creationId xmlns:a16="http://schemas.microsoft.com/office/drawing/2014/main" id="{4A3BBCB7-915D-49E4-9637-49EEC72967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77111" y="2950571"/>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7" name="Freeform 63">
              <a:extLst>
                <a:ext uri="{FF2B5EF4-FFF2-40B4-BE49-F238E27FC236}">
                  <a16:creationId xmlns:a16="http://schemas.microsoft.com/office/drawing/2014/main" id="{DCCFB289-1B21-4B18-A4C2-F6B90A188D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88469" y="4089184"/>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8" name="Freeform 64">
              <a:extLst>
                <a:ext uri="{FF2B5EF4-FFF2-40B4-BE49-F238E27FC236}">
                  <a16:creationId xmlns:a16="http://schemas.microsoft.com/office/drawing/2014/main" id="{BA95FC3F-2B17-490E-AB71-071E0890D6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56420" y="268226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9" name="Freeform 65">
              <a:extLst>
                <a:ext uri="{FF2B5EF4-FFF2-40B4-BE49-F238E27FC236}">
                  <a16:creationId xmlns:a16="http://schemas.microsoft.com/office/drawing/2014/main" id="{691A1360-1623-4EB9-9C7A-65F2CAEBBFC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57051" y="3826278"/>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0" name="Freeform 66">
              <a:extLst>
                <a:ext uri="{FF2B5EF4-FFF2-40B4-BE49-F238E27FC236}">
                  <a16:creationId xmlns:a16="http://schemas.microsoft.com/office/drawing/2014/main" id="{ABCE1120-7682-4074-8190-4B4F65A7C6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44833" y="5372714"/>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1" name="Freeform 67">
              <a:extLst>
                <a:ext uri="{FF2B5EF4-FFF2-40B4-BE49-F238E27FC236}">
                  <a16:creationId xmlns:a16="http://schemas.microsoft.com/office/drawing/2014/main" id="{682A8DF3-E4CC-47A8-B3E0-200ECC560EC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25013" y="4588736"/>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2" name="Freeform 68">
              <a:extLst>
                <a:ext uri="{FF2B5EF4-FFF2-40B4-BE49-F238E27FC236}">
                  <a16:creationId xmlns:a16="http://schemas.microsoft.com/office/drawing/2014/main" id="{EB91FF40-9F0D-4296-8A06-29DCE64A98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52401" y="3245996"/>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3" name="Freeform 69">
              <a:extLst>
                <a:ext uri="{FF2B5EF4-FFF2-40B4-BE49-F238E27FC236}">
                  <a16:creationId xmlns:a16="http://schemas.microsoft.com/office/drawing/2014/main" id="{56EE39D5-D7CD-44ED-B21C-C1222DB1BE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31658" y="5654959"/>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4" name="Freeform 70">
              <a:extLst>
                <a:ext uri="{FF2B5EF4-FFF2-40B4-BE49-F238E27FC236}">
                  <a16:creationId xmlns:a16="http://schemas.microsoft.com/office/drawing/2014/main" id="{1C65B9CC-1020-47B2-BD6A-01642D1000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695871" y="6246703"/>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5" name="Freeform 71">
              <a:extLst>
                <a:ext uri="{FF2B5EF4-FFF2-40B4-BE49-F238E27FC236}">
                  <a16:creationId xmlns:a16="http://schemas.microsoft.com/office/drawing/2014/main" id="{14AE5CE8-179F-4637-B418-FCBB775F0C7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43201" y="5134309"/>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6" name="Freeform 72">
              <a:extLst>
                <a:ext uri="{FF2B5EF4-FFF2-40B4-BE49-F238E27FC236}">
                  <a16:creationId xmlns:a16="http://schemas.microsoft.com/office/drawing/2014/main" id="{A887C011-3342-49F5-ABA6-21BC4E16F0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39938" y="4907450"/>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7" name="Freeform 73">
              <a:extLst>
                <a:ext uri="{FF2B5EF4-FFF2-40B4-BE49-F238E27FC236}">
                  <a16:creationId xmlns:a16="http://schemas.microsoft.com/office/drawing/2014/main" id="{59453A63-F4C1-484C-BD63-45BCF1F898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44811" y="4407815"/>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8" name="Freeform 74">
              <a:extLst>
                <a:ext uri="{FF2B5EF4-FFF2-40B4-BE49-F238E27FC236}">
                  <a16:creationId xmlns:a16="http://schemas.microsoft.com/office/drawing/2014/main" id="{E32981CE-84F8-46C0-8DED-9AB671768C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12763" y="5988099"/>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9" name="Freeform 75">
              <a:extLst>
                <a:ext uri="{FF2B5EF4-FFF2-40B4-BE49-F238E27FC236}">
                  <a16:creationId xmlns:a16="http://schemas.microsoft.com/office/drawing/2014/main" id="{4534D7C6-DC5B-4AF8-9DA0-56212A8993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807772" y="2442495"/>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0" name="Freeform 77">
              <a:extLst>
                <a:ext uri="{FF2B5EF4-FFF2-40B4-BE49-F238E27FC236}">
                  <a16:creationId xmlns:a16="http://schemas.microsoft.com/office/drawing/2014/main" id="{B1BEA7AD-37D1-4AAA-8229-E3B97FE5CF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13018" y="3606778"/>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1" name="Freeform 85">
              <a:extLst>
                <a:ext uri="{FF2B5EF4-FFF2-40B4-BE49-F238E27FC236}">
                  <a16:creationId xmlns:a16="http://schemas.microsoft.com/office/drawing/2014/main" id="{D5C0F08C-8A9A-438B-A79C-56393D3A66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35588" y="647106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2" name="Freeform 87">
              <a:extLst>
                <a:ext uri="{FF2B5EF4-FFF2-40B4-BE49-F238E27FC236}">
                  <a16:creationId xmlns:a16="http://schemas.microsoft.com/office/drawing/2014/main" id="{30753EBC-ED22-4E17-ABDA-227B5CFD06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5747100" y="6667378"/>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3" name="Freeform 8">
              <a:extLst>
                <a:ext uri="{FF2B5EF4-FFF2-40B4-BE49-F238E27FC236}">
                  <a16:creationId xmlns:a16="http://schemas.microsoft.com/office/drawing/2014/main" id="{661FC4FE-1390-4C3A-A6E8-B21ECCF7D26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050434" y="1697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4" name="Freeform 106">
              <a:extLst>
                <a:ext uri="{FF2B5EF4-FFF2-40B4-BE49-F238E27FC236}">
                  <a16:creationId xmlns:a16="http://schemas.microsoft.com/office/drawing/2014/main" id="{DB8CC66A-2BF1-4B83-A9CC-115D9877B0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209765" y="671409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pic>
        <p:nvPicPr>
          <p:cNvPr id="6" name="Audio 5">
            <a:hlinkClick r:id="" action="ppaction://media"/>
            <a:extLst>
              <a:ext uri="{FF2B5EF4-FFF2-40B4-BE49-F238E27FC236}">
                <a16:creationId xmlns:a16="http://schemas.microsoft.com/office/drawing/2014/main" id="{58A8508A-DC46-B442-8AF3-2715AE992AD0}"/>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54052853"/>
      </p:ext>
    </p:extLst>
  </p:cSld>
  <p:clrMapOvr>
    <a:masterClrMapping/>
  </p:clrMapOvr>
  <mc:AlternateContent xmlns:mc="http://schemas.openxmlformats.org/markup-compatibility/2006">
    <mc:Choice xmlns:p14="http://schemas.microsoft.com/office/powerpoint/2010/main" Requires="p14">
      <p:transition spd="slow" p14:dur="2000" advTm="19056"/>
    </mc:Choice>
    <mc:Fallback>
      <p:transition spd="slow" advTm="190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080BC15-6F3E-4EDC-BB73-20706F743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8F743D8-742F-4194-AFC2-3D85D3658D74}"/>
              </a:ext>
            </a:extLst>
          </p:cNvPr>
          <p:cNvSpPr>
            <a:spLocks noGrp="1"/>
          </p:cNvSpPr>
          <p:nvPr>
            <p:ph type="title"/>
          </p:nvPr>
        </p:nvSpPr>
        <p:spPr>
          <a:xfrm>
            <a:off x="877326" y="1105647"/>
            <a:ext cx="3782139" cy="3621741"/>
          </a:xfrm>
        </p:spPr>
        <p:txBody>
          <a:bodyPr>
            <a:normAutofit/>
          </a:bodyPr>
          <a:lstStyle/>
          <a:p>
            <a:pPr algn="ctr"/>
            <a:r>
              <a:rPr lang="en-GB" dirty="0"/>
              <a:t>What do you know about Body Worn Video Cameras?</a:t>
            </a:r>
            <a:endParaRPr lang="en-GB"/>
          </a:p>
        </p:txBody>
      </p:sp>
      <p:grpSp>
        <p:nvGrpSpPr>
          <p:cNvPr id="11" name="Group 10">
            <a:extLst>
              <a:ext uri="{FF2B5EF4-FFF2-40B4-BE49-F238E27FC236}">
                <a16:creationId xmlns:a16="http://schemas.microsoft.com/office/drawing/2014/main" id="{4C8A8758-6178-4720-BC90-28C23033F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5813314"/>
            <a:ext cx="12192031" cy="653700"/>
            <a:chOff x="0" y="5833367"/>
            <a:chExt cx="12243348" cy="653700"/>
          </a:xfrm>
        </p:grpSpPr>
        <p:sp>
          <p:nvSpPr>
            <p:cNvPr id="12" name="Freeform 6">
              <a:extLst>
                <a:ext uri="{FF2B5EF4-FFF2-40B4-BE49-F238E27FC236}">
                  <a16:creationId xmlns:a16="http://schemas.microsoft.com/office/drawing/2014/main" id="{19D4861C-7907-48BF-84E7-96C0E098D4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32866" y="626674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05">
              <a:extLst>
                <a:ext uri="{FF2B5EF4-FFF2-40B4-BE49-F238E27FC236}">
                  <a16:creationId xmlns:a16="http://schemas.microsoft.com/office/drawing/2014/main" id="{24690199-C217-4DCB-9B31-1A45649B0B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58428" y="5838556"/>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106">
              <a:extLst>
                <a:ext uri="{FF2B5EF4-FFF2-40B4-BE49-F238E27FC236}">
                  <a16:creationId xmlns:a16="http://schemas.microsoft.com/office/drawing/2014/main" id="{800D5F55-AC8B-4C26-ABB0-D8D609EC46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0691" y="5849981"/>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107">
              <a:extLst>
                <a:ext uri="{FF2B5EF4-FFF2-40B4-BE49-F238E27FC236}">
                  <a16:creationId xmlns:a16="http://schemas.microsoft.com/office/drawing/2014/main" id="{77F70717-3071-4962-8A7C-F9A58151CF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198566" y="592668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108">
              <a:extLst>
                <a:ext uri="{FF2B5EF4-FFF2-40B4-BE49-F238E27FC236}">
                  <a16:creationId xmlns:a16="http://schemas.microsoft.com/office/drawing/2014/main" id="{E16B2E5A-8EC8-4C56-AB77-380486FDF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83918" y="5862220"/>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109">
              <a:extLst>
                <a:ext uri="{FF2B5EF4-FFF2-40B4-BE49-F238E27FC236}">
                  <a16:creationId xmlns:a16="http://schemas.microsoft.com/office/drawing/2014/main" id="{CABAB4BD-890F-4563-A5CA-536788B1E9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65993" y="5865486"/>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110">
              <a:extLst>
                <a:ext uri="{FF2B5EF4-FFF2-40B4-BE49-F238E27FC236}">
                  <a16:creationId xmlns:a16="http://schemas.microsoft.com/office/drawing/2014/main" id="{05F36030-F60E-436E-81FE-74DD0776DB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4969" y="58672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111">
              <a:extLst>
                <a:ext uri="{FF2B5EF4-FFF2-40B4-BE49-F238E27FC236}">
                  <a16:creationId xmlns:a16="http://schemas.microsoft.com/office/drawing/2014/main" id="{C87A69CB-2620-4628-9781-88BD40636F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07232" y="5877726"/>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112">
              <a:extLst>
                <a:ext uri="{FF2B5EF4-FFF2-40B4-BE49-F238E27FC236}">
                  <a16:creationId xmlns:a16="http://schemas.microsoft.com/office/drawing/2014/main" id="{2DF0B83D-C899-44CA-9B54-A9C57E8EB3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45291" y="5833367"/>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22">
              <a:extLst>
                <a:ext uri="{FF2B5EF4-FFF2-40B4-BE49-F238E27FC236}">
                  <a16:creationId xmlns:a16="http://schemas.microsoft.com/office/drawing/2014/main" id="{0ED49C08-BE23-43F9-A421-6CD45C7808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72383" y="6167445"/>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23">
              <a:extLst>
                <a:ext uri="{FF2B5EF4-FFF2-40B4-BE49-F238E27FC236}">
                  <a16:creationId xmlns:a16="http://schemas.microsoft.com/office/drawing/2014/main" id="{24F4B005-B785-4A57-9E5A-82D85F00DA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0525" y="613684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30">
              <a:extLst>
                <a:ext uri="{FF2B5EF4-FFF2-40B4-BE49-F238E27FC236}">
                  <a16:creationId xmlns:a16="http://schemas.microsoft.com/office/drawing/2014/main" id="{196ED9B6-969E-4AC4-ACD0-95A421BAB3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7876" y="61336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1">
              <a:extLst>
                <a:ext uri="{FF2B5EF4-FFF2-40B4-BE49-F238E27FC236}">
                  <a16:creationId xmlns:a16="http://schemas.microsoft.com/office/drawing/2014/main" id="{496BF3B0-761A-4454-BE3C-86B4675DC0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3018" y="6164589"/>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32">
              <a:extLst>
                <a:ext uri="{FF2B5EF4-FFF2-40B4-BE49-F238E27FC236}">
                  <a16:creationId xmlns:a16="http://schemas.microsoft.com/office/drawing/2014/main" id="{F16259CF-A0BC-4673-91C7-A7D3CDF7C7F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80494" y="6206007"/>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134">
              <a:extLst>
                <a:ext uri="{FF2B5EF4-FFF2-40B4-BE49-F238E27FC236}">
                  <a16:creationId xmlns:a16="http://schemas.microsoft.com/office/drawing/2014/main" id="{B09A934A-4464-4C9B-ACAD-9128E0B615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76791" y="621197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35">
              <a:extLst>
                <a:ext uri="{FF2B5EF4-FFF2-40B4-BE49-F238E27FC236}">
                  <a16:creationId xmlns:a16="http://schemas.microsoft.com/office/drawing/2014/main" id="{2E9B2055-E384-472D-91D3-74775CDA16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8831" y="6118074"/>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41">
              <a:extLst>
                <a:ext uri="{FF2B5EF4-FFF2-40B4-BE49-F238E27FC236}">
                  <a16:creationId xmlns:a16="http://schemas.microsoft.com/office/drawing/2014/main" id="{B519F0F1-B284-44D5-91E9-5018219AFF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77721" y="6192483"/>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91">
              <a:extLst>
                <a:ext uri="{FF2B5EF4-FFF2-40B4-BE49-F238E27FC236}">
                  <a16:creationId xmlns:a16="http://schemas.microsoft.com/office/drawing/2014/main" id="{8379C6B3-49BE-4333-B322-AF02BBB41C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99219" y="5925439"/>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92">
              <a:extLst>
                <a:ext uri="{FF2B5EF4-FFF2-40B4-BE49-F238E27FC236}">
                  <a16:creationId xmlns:a16="http://schemas.microsoft.com/office/drawing/2014/main" id="{9E870E95-FCD6-4158-861A-5CEC896F52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43340" y="586221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93">
              <a:extLst>
                <a:ext uri="{FF2B5EF4-FFF2-40B4-BE49-F238E27FC236}">
                  <a16:creationId xmlns:a16="http://schemas.microsoft.com/office/drawing/2014/main" id="{CD22207C-B504-40B2-A1EB-2DC9B8162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325078" y="5884777"/>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94">
              <a:extLst>
                <a:ext uri="{FF2B5EF4-FFF2-40B4-BE49-F238E27FC236}">
                  <a16:creationId xmlns:a16="http://schemas.microsoft.com/office/drawing/2014/main" id="{E317ADBB-3E4F-42D2-B7F2-A15924AD50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55785" y="5970867"/>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95">
              <a:extLst>
                <a:ext uri="{FF2B5EF4-FFF2-40B4-BE49-F238E27FC236}">
                  <a16:creationId xmlns:a16="http://schemas.microsoft.com/office/drawing/2014/main" id="{6D7188E6-F4DA-4486-938D-F45FE01A26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038154" y="591497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96">
              <a:extLst>
                <a:ext uri="{FF2B5EF4-FFF2-40B4-BE49-F238E27FC236}">
                  <a16:creationId xmlns:a16="http://schemas.microsoft.com/office/drawing/2014/main" id="{0FBC38BC-DE18-4960-A9D4-F24C6F60C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56561" y="5921498"/>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97">
              <a:extLst>
                <a:ext uri="{FF2B5EF4-FFF2-40B4-BE49-F238E27FC236}">
                  <a16:creationId xmlns:a16="http://schemas.microsoft.com/office/drawing/2014/main" id="{1F8EFF99-76BF-4F9B-ADAA-B8D310153B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50229" y="592394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98">
              <a:extLst>
                <a:ext uri="{FF2B5EF4-FFF2-40B4-BE49-F238E27FC236}">
                  <a16:creationId xmlns:a16="http://schemas.microsoft.com/office/drawing/2014/main" id="{76909582-A285-4EA4-AE72-9DBF0D5659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31821" y="5923946"/>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99">
              <a:extLst>
                <a:ext uri="{FF2B5EF4-FFF2-40B4-BE49-F238E27FC236}">
                  <a16:creationId xmlns:a16="http://schemas.microsoft.com/office/drawing/2014/main" id="{700BC7B2-0C3D-459F-92C1-3605AA3F09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25006" y="5923944"/>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0">
              <a:extLst>
                <a:ext uri="{FF2B5EF4-FFF2-40B4-BE49-F238E27FC236}">
                  <a16:creationId xmlns:a16="http://schemas.microsoft.com/office/drawing/2014/main" id="{D3C4B45C-266A-45BF-98FA-CA5409C462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77354" y="5923945"/>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01">
              <a:extLst>
                <a:ext uri="{FF2B5EF4-FFF2-40B4-BE49-F238E27FC236}">
                  <a16:creationId xmlns:a16="http://schemas.microsoft.com/office/drawing/2014/main" id="{C72C1CB8-8213-4EE7-AFFF-B0A74E7A7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74567" y="5930475"/>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02">
              <a:extLst>
                <a:ext uri="{FF2B5EF4-FFF2-40B4-BE49-F238E27FC236}">
                  <a16:creationId xmlns:a16="http://schemas.microsoft.com/office/drawing/2014/main" id="{2FF32C41-49E2-459E-9AC4-64269039B1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34759" y="593378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03">
              <a:extLst>
                <a:ext uri="{FF2B5EF4-FFF2-40B4-BE49-F238E27FC236}">
                  <a16:creationId xmlns:a16="http://schemas.microsoft.com/office/drawing/2014/main" id="{06B5D5F0-EA51-440D-81A0-FE60CCFBA9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14652" y="5939450"/>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04">
              <a:extLst>
                <a:ext uri="{FF2B5EF4-FFF2-40B4-BE49-F238E27FC236}">
                  <a16:creationId xmlns:a16="http://schemas.microsoft.com/office/drawing/2014/main" id="{6E01758F-8AEC-4155-B791-2A8CB8A482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463918" y="593945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13">
              <a:extLst>
                <a:ext uri="{FF2B5EF4-FFF2-40B4-BE49-F238E27FC236}">
                  <a16:creationId xmlns:a16="http://schemas.microsoft.com/office/drawing/2014/main" id="{626F1B89-B88E-4CE3-90BF-3704BAF488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52139" y="5985147"/>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14">
              <a:extLst>
                <a:ext uri="{FF2B5EF4-FFF2-40B4-BE49-F238E27FC236}">
                  <a16:creationId xmlns:a16="http://schemas.microsoft.com/office/drawing/2014/main" id="{BC872037-D6F5-4CE7-A090-32A977A79F3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18593" y="598514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15">
              <a:extLst>
                <a:ext uri="{FF2B5EF4-FFF2-40B4-BE49-F238E27FC236}">
                  <a16:creationId xmlns:a16="http://schemas.microsoft.com/office/drawing/2014/main" id="{A620CFBF-D373-4BA6-BE41-62B50B9457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81447" y="599086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17">
              <a:extLst>
                <a:ext uri="{FF2B5EF4-FFF2-40B4-BE49-F238E27FC236}">
                  <a16:creationId xmlns:a16="http://schemas.microsoft.com/office/drawing/2014/main" id="{B7CA6C2F-61C2-486F-B691-E8EB4BA27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76684" y="600310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18">
              <a:extLst>
                <a:ext uri="{FF2B5EF4-FFF2-40B4-BE49-F238E27FC236}">
                  <a16:creationId xmlns:a16="http://schemas.microsoft.com/office/drawing/2014/main" id="{A0073675-5E26-428E-A2F7-2A952D3145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8" y="6006364"/>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19">
              <a:extLst>
                <a:ext uri="{FF2B5EF4-FFF2-40B4-BE49-F238E27FC236}">
                  <a16:creationId xmlns:a16="http://schemas.microsoft.com/office/drawing/2014/main" id="{92F171FA-0CB2-4F4C-A2F3-1B7B6B0289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54193" y="5947089"/>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20">
              <a:extLst>
                <a:ext uri="{FF2B5EF4-FFF2-40B4-BE49-F238E27FC236}">
                  <a16:creationId xmlns:a16="http://schemas.microsoft.com/office/drawing/2014/main" id="{ED29B115-F34D-4E41-A4A2-C0CE41C697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22857" y="6249048"/>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21">
              <a:extLst>
                <a:ext uri="{FF2B5EF4-FFF2-40B4-BE49-F238E27FC236}">
                  <a16:creationId xmlns:a16="http://schemas.microsoft.com/office/drawing/2014/main" id="{106009C3-0971-47AF-8BD9-2EC8A6A4B2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537067" y="626003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25">
              <a:extLst>
                <a:ext uri="{FF2B5EF4-FFF2-40B4-BE49-F238E27FC236}">
                  <a16:creationId xmlns:a16="http://schemas.microsoft.com/office/drawing/2014/main" id="{CB010BB8-6FD4-498C-994D-53C8DC7491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4022" y="6238145"/>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26">
              <a:extLst>
                <a:ext uri="{FF2B5EF4-FFF2-40B4-BE49-F238E27FC236}">
                  <a16:creationId xmlns:a16="http://schemas.microsoft.com/office/drawing/2014/main" id="{B8F74E45-2803-4A11-9333-3639A1C2F2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250834" y="6249979"/>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27">
              <a:extLst>
                <a:ext uri="{FF2B5EF4-FFF2-40B4-BE49-F238E27FC236}">
                  <a16:creationId xmlns:a16="http://schemas.microsoft.com/office/drawing/2014/main" id="{AEF03EB9-6D77-4E55-BCF2-4402550D39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25618" y="6249978"/>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28">
              <a:extLst>
                <a:ext uri="{FF2B5EF4-FFF2-40B4-BE49-F238E27FC236}">
                  <a16:creationId xmlns:a16="http://schemas.microsoft.com/office/drawing/2014/main" id="{217D616F-FDFA-439E-8B09-E55F8234B0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52808" y="6253241"/>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29">
              <a:extLst>
                <a:ext uri="{FF2B5EF4-FFF2-40B4-BE49-F238E27FC236}">
                  <a16:creationId xmlns:a16="http://schemas.microsoft.com/office/drawing/2014/main" id="{1EB7CB2D-F6AA-4861-B158-DA3E6B923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00604" y="6253241"/>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33">
              <a:extLst>
                <a:ext uri="{FF2B5EF4-FFF2-40B4-BE49-F238E27FC236}">
                  <a16:creationId xmlns:a16="http://schemas.microsoft.com/office/drawing/2014/main" id="{1C9C3C8B-A28D-44DF-AA29-02B28AED71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07420" y="6262219"/>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36">
              <a:extLst>
                <a:ext uri="{FF2B5EF4-FFF2-40B4-BE49-F238E27FC236}">
                  <a16:creationId xmlns:a16="http://schemas.microsoft.com/office/drawing/2014/main" id="{BA82150B-D747-458F-8C52-72FBA52BCD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68517" y="6274085"/>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7">
              <a:extLst>
                <a:ext uri="{FF2B5EF4-FFF2-40B4-BE49-F238E27FC236}">
                  <a16:creationId xmlns:a16="http://schemas.microsoft.com/office/drawing/2014/main" id="{0288BD39-0846-445A-BD81-1E34E0E99ED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268636" y="6277723"/>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138">
              <a:extLst>
                <a:ext uri="{FF2B5EF4-FFF2-40B4-BE49-F238E27FC236}">
                  <a16:creationId xmlns:a16="http://schemas.microsoft.com/office/drawing/2014/main" id="{B89B3B49-0A7E-4573-9B52-D1B0659831A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16079" y="6280172"/>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139">
              <a:extLst>
                <a:ext uri="{FF2B5EF4-FFF2-40B4-BE49-F238E27FC236}">
                  <a16:creationId xmlns:a16="http://schemas.microsoft.com/office/drawing/2014/main" id="{EB447648-FE0A-4D8E-86B8-D38D5F938B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37627" y="6286699"/>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40">
              <a:extLst>
                <a:ext uri="{FF2B5EF4-FFF2-40B4-BE49-F238E27FC236}">
                  <a16:creationId xmlns:a16="http://schemas.microsoft.com/office/drawing/2014/main" id="{0F74D32E-67FC-452C-A52B-988DB49843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95618" y="6289963"/>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142">
              <a:extLst>
                <a:ext uri="{FF2B5EF4-FFF2-40B4-BE49-F238E27FC236}">
                  <a16:creationId xmlns:a16="http://schemas.microsoft.com/office/drawing/2014/main" id="{48203367-1F19-4C4F-B38D-929816F787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6179" y="6316892"/>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143">
              <a:extLst>
                <a:ext uri="{FF2B5EF4-FFF2-40B4-BE49-F238E27FC236}">
                  <a16:creationId xmlns:a16="http://schemas.microsoft.com/office/drawing/2014/main" id="{FEBB9D94-7802-4607-9BA4-62FB212BFC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93248" y="6320155"/>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144">
              <a:extLst>
                <a:ext uri="{FF2B5EF4-FFF2-40B4-BE49-F238E27FC236}">
                  <a16:creationId xmlns:a16="http://schemas.microsoft.com/office/drawing/2014/main" id="{24743784-06E3-4913-9DFD-2FCBF9D929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061757" y="6316892"/>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45">
              <a:extLst>
                <a:ext uri="{FF2B5EF4-FFF2-40B4-BE49-F238E27FC236}">
                  <a16:creationId xmlns:a16="http://schemas.microsoft.com/office/drawing/2014/main" id="{25CD3315-6611-406F-AF95-2EF9F5A5B04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271778" y="6322605"/>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8">
              <a:extLst>
                <a:ext uri="{FF2B5EF4-FFF2-40B4-BE49-F238E27FC236}">
                  <a16:creationId xmlns:a16="http://schemas.microsoft.com/office/drawing/2014/main" id="{4B0A51D7-FF65-4E97-9E1A-8C4688E8626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27269" y="628058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8">
              <a:extLst>
                <a:ext uri="{FF2B5EF4-FFF2-40B4-BE49-F238E27FC236}">
                  <a16:creationId xmlns:a16="http://schemas.microsoft.com/office/drawing/2014/main" id="{E4E336B8-243A-49D9-9876-4BF3A08D3A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018" y="584276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06">
              <a:extLst>
                <a:ext uri="{FF2B5EF4-FFF2-40B4-BE49-F238E27FC236}">
                  <a16:creationId xmlns:a16="http://schemas.microsoft.com/office/drawing/2014/main" id="{CFBBE0E2-8BDF-4B26-BEBC-DB799B8F6B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0" y="605725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20">
              <a:extLst>
                <a:ext uri="{FF2B5EF4-FFF2-40B4-BE49-F238E27FC236}">
                  <a16:creationId xmlns:a16="http://schemas.microsoft.com/office/drawing/2014/main" id="{A6727626-8944-4EB7-B327-B696FE484D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37524" y="5942904"/>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20">
              <a:extLst>
                <a:ext uri="{FF2B5EF4-FFF2-40B4-BE49-F238E27FC236}">
                  <a16:creationId xmlns:a16="http://schemas.microsoft.com/office/drawing/2014/main" id="{D8C4C7E6-114C-4D16-9FC6-1260653C23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719407" y="595169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25">
              <a:extLst>
                <a:ext uri="{FF2B5EF4-FFF2-40B4-BE49-F238E27FC236}">
                  <a16:creationId xmlns:a16="http://schemas.microsoft.com/office/drawing/2014/main" id="{2D373437-2902-4D8A-B887-F6941556C2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28670" y="6231153"/>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37">
              <a:extLst>
                <a:ext uri="{FF2B5EF4-FFF2-40B4-BE49-F238E27FC236}">
                  <a16:creationId xmlns:a16="http://schemas.microsoft.com/office/drawing/2014/main" id="{8EB99B25-2662-42DE-8F5D-E0F6F28C85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56267" y="596352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6">
              <a:extLst>
                <a:ext uri="{FF2B5EF4-FFF2-40B4-BE49-F238E27FC236}">
                  <a16:creationId xmlns:a16="http://schemas.microsoft.com/office/drawing/2014/main" id="{724D4F80-B109-4438-BC6D-ABB522B441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83488" y="6310399"/>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05">
              <a:extLst>
                <a:ext uri="{FF2B5EF4-FFF2-40B4-BE49-F238E27FC236}">
                  <a16:creationId xmlns:a16="http://schemas.microsoft.com/office/drawing/2014/main" id="{F5A66334-17A8-4594-AB17-4C33A955B2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78638" y="5996207"/>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06">
              <a:extLst>
                <a:ext uri="{FF2B5EF4-FFF2-40B4-BE49-F238E27FC236}">
                  <a16:creationId xmlns:a16="http://schemas.microsoft.com/office/drawing/2014/main" id="{D12EC8B9-DE60-44BC-9911-A9CD8EF506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230164" y="595079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07">
              <a:extLst>
                <a:ext uri="{FF2B5EF4-FFF2-40B4-BE49-F238E27FC236}">
                  <a16:creationId xmlns:a16="http://schemas.microsoft.com/office/drawing/2014/main" id="{FB7FEAD3-708C-4B79-B452-4445C27780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58039" y="6027497"/>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08">
              <a:extLst>
                <a:ext uri="{FF2B5EF4-FFF2-40B4-BE49-F238E27FC236}">
                  <a16:creationId xmlns:a16="http://schemas.microsoft.com/office/drawing/2014/main" id="{8C6933FD-FAB6-403B-9CD4-EF0E06CF79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43391" y="5963034"/>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09">
              <a:extLst>
                <a:ext uri="{FF2B5EF4-FFF2-40B4-BE49-F238E27FC236}">
                  <a16:creationId xmlns:a16="http://schemas.microsoft.com/office/drawing/2014/main" id="{3F4D3F48-1D65-45EB-91E2-BEFFB2440C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34906" y="5995680"/>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10">
              <a:extLst>
                <a:ext uri="{FF2B5EF4-FFF2-40B4-BE49-F238E27FC236}">
                  <a16:creationId xmlns:a16="http://schemas.microsoft.com/office/drawing/2014/main" id="{5FB2CD0B-BF87-4FEC-B6B6-0DA50B9314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951575" y="5968048"/>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11">
              <a:extLst>
                <a:ext uri="{FF2B5EF4-FFF2-40B4-BE49-F238E27FC236}">
                  <a16:creationId xmlns:a16="http://schemas.microsoft.com/office/drawing/2014/main" id="{5C2A4452-6B00-411C-80AB-29AE135B4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066705" y="5978540"/>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12">
              <a:extLst>
                <a:ext uri="{FF2B5EF4-FFF2-40B4-BE49-F238E27FC236}">
                  <a16:creationId xmlns:a16="http://schemas.microsoft.com/office/drawing/2014/main" id="{9B0D6CF6-D17B-4DC7-828A-773636910C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551876" y="596629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22">
              <a:extLst>
                <a:ext uri="{FF2B5EF4-FFF2-40B4-BE49-F238E27FC236}">
                  <a16:creationId xmlns:a16="http://schemas.microsoft.com/office/drawing/2014/main" id="{E0E5EA9F-6192-466D-BF45-46D9BCE3BD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311861" y="628058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30">
              <a:extLst>
                <a:ext uri="{FF2B5EF4-FFF2-40B4-BE49-F238E27FC236}">
                  <a16:creationId xmlns:a16="http://schemas.microsoft.com/office/drawing/2014/main" id="{008FF77B-AC18-4E35-BB9B-0CA39278F7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050053" y="6283842"/>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31">
              <a:extLst>
                <a:ext uri="{FF2B5EF4-FFF2-40B4-BE49-F238E27FC236}">
                  <a16:creationId xmlns:a16="http://schemas.microsoft.com/office/drawing/2014/main" id="{F237A1D4-9D62-4DEA-BD39-E5EC93B33B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683480" y="6267114"/>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32">
              <a:extLst>
                <a:ext uri="{FF2B5EF4-FFF2-40B4-BE49-F238E27FC236}">
                  <a16:creationId xmlns:a16="http://schemas.microsoft.com/office/drawing/2014/main" id="{CFF6BE31-4842-4659-8D68-63423F8269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539967" y="630682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34">
              <a:extLst>
                <a:ext uri="{FF2B5EF4-FFF2-40B4-BE49-F238E27FC236}">
                  <a16:creationId xmlns:a16="http://schemas.microsoft.com/office/drawing/2014/main" id="{3EC2112B-E2EC-492A-8AF9-D78F4B4A99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736264" y="6312790"/>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35">
              <a:extLst>
                <a:ext uri="{FF2B5EF4-FFF2-40B4-BE49-F238E27FC236}">
                  <a16:creationId xmlns:a16="http://schemas.microsoft.com/office/drawing/2014/main" id="{E71F6428-AC25-4A5A-8439-04768A17B6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97411" y="628546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41">
              <a:extLst>
                <a:ext uri="{FF2B5EF4-FFF2-40B4-BE49-F238E27FC236}">
                  <a16:creationId xmlns:a16="http://schemas.microsoft.com/office/drawing/2014/main" id="{87E919CC-AC41-4F0D-A842-792D7A4187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864771" y="6269189"/>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91">
              <a:extLst>
                <a:ext uri="{FF2B5EF4-FFF2-40B4-BE49-F238E27FC236}">
                  <a16:creationId xmlns:a16="http://schemas.microsoft.com/office/drawing/2014/main" id="{DE28BE4E-1A59-46FF-810A-A8F9A46F70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358692" y="6026253"/>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92">
              <a:extLst>
                <a:ext uri="{FF2B5EF4-FFF2-40B4-BE49-F238E27FC236}">
                  <a16:creationId xmlns:a16="http://schemas.microsoft.com/office/drawing/2014/main" id="{41281533-9B25-42A4-9F50-34B4F24C0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02813" y="59630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93">
              <a:extLst>
                <a:ext uri="{FF2B5EF4-FFF2-40B4-BE49-F238E27FC236}">
                  <a16:creationId xmlns:a16="http://schemas.microsoft.com/office/drawing/2014/main" id="{E5B56BED-7578-4E42-889D-34AA58F679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28451" y="603325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94">
              <a:extLst>
                <a:ext uri="{FF2B5EF4-FFF2-40B4-BE49-F238E27FC236}">
                  <a16:creationId xmlns:a16="http://schemas.microsoft.com/office/drawing/2014/main" id="{583E2F4A-E235-4600-A80D-18C1C36EE5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15258" y="607168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95">
              <a:extLst>
                <a:ext uri="{FF2B5EF4-FFF2-40B4-BE49-F238E27FC236}">
                  <a16:creationId xmlns:a16="http://schemas.microsoft.com/office/drawing/2014/main" id="{A3CF799A-9839-4CB1-9381-DCC0C1FE1B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97627" y="6015784"/>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96">
              <a:extLst>
                <a:ext uri="{FF2B5EF4-FFF2-40B4-BE49-F238E27FC236}">
                  <a16:creationId xmlns:a16="http://schemas.microsoft.com/office/drawing/2014/main" id="{FCC7DD6E-E0E5-46B9-81B7-3B2F7B3332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16034" y="6022312"/>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97">
              <a:extLst>
                <a:ext uri="{FF2B5EF4-FFF2-40B4-BE49-F238E27FC236}">
                  <a16:creationId xmlns:a16="http://schemas.microsoft.com/office/drawing/2014/main" id="{0D5C974E-4B43-4FFA-8230-DB0E1993C3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09702" y="6024760"/>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98">
              <a:extLst>
                <a:ext uri="{FF2B5EF4-FFF2-40B4-BE49-F238E27FC236}">
                  <a16:creationId xmlns:a16="http://schemas.microsoft.com/office/drawing/2014/main" id="{3C1174EE-071E-4421-BD9C-2C2D84190D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91294" y="6024760"/>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99">
              <a:extLst>
                <a:ext uri="{FF2B5EF4-FFF2-40B4-BE49-F238E27FC236}">
                  <a16:creationId xmlns:a16="http://schemas.microsoft.com/office/drawing/2014/main" id="{6F280CAD-1F1B-4F43-99A3-B2EC2A7F30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084479" y="6024758"/>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00">
              <a:extLst>
                <a:ext uri="{FF2B5EF4-FFF2-40B4-BE49-F238E27FC236}">
                  <a16:creationId xmlns:a16="http://schemas.microsoft.com/office/drawing/2014/main" id="{9C83D9FD-E06E-407B-BA7C-2C2AD5B16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36827" y="6024759"/>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01">
              <a:extLst>
                <a:ext uri="{FF2B5EF4-FFF2-40B4-BE49-F238E27FC236}">
                  <a16:creationId xmlns:a16="http://schemas.microsoft.com/office/drawing/2014/main" id="{A1CACEBA-A7A9-45FB-897A-888150011B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734040" y="6031289"/>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04">
              <a:extLst>
                <a:ext uri="{FF2B5EF4-FFF2-40B4-BE49-F238E27FC236}">
                  <a16:creationId xmlns:a16="http://schemas.microsoft.com/office/drawing/2014/main" id="{4A695BE5-DE27-460F-845F-45BB814FE35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23391" y="604026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13">
              <a:extLst>
                <a:ext uri="{FF2B5EF4-FFF2-40B4-BE49-F238E27FC236}">
                  <a16:creationId xmlns:a16="http://schemas.microsoft.com/office/drawing/2014/main" id="{77CDD712-F443-4EDC-B663-5EC5ACD7D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11612" y="6085961"/>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14">
              <a:extLst>
                <a:ext uri="{FF2B5EF4-FFF2-40B4-BE49-F238E27FC236}">
                  <a16:creationId xmlns:a16="http://schemas.microsoft.com/office/drawing/2014/main" id="{007246F1-084B-45D9-BDD9-99BB53F6C9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78066" y="608596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15">
              <a:extLst>
                <a:ext uri="{FF2B5EF4-FFF2-40B4-BE49-F238E27FC236}">
                  <a16:creationId xmlns:a16="http://schemas.microsoft.com/office/drawing/2014/main" id="{1EFA42E9-27C0-423D-93C8-794A9683FCF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40920" y="6091674"/>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20">
              <a:extLst>
                <a:ext uri="{FF2B5EF4-FFF2-40B4-BE49-F238E27FC236}">
                  <a16:creationId xmlns:a16="http://schemas.microsoft.com/office/drawing/2014/main" id="{DFCCEBA8-5961-480A-9134-51605F650B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1632" y="6320599"/>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21">
              <a:extLst>
                <a:ext uri="{FF2B5EF4-FFF2-40B4-BE49-F238E27FC236}">
                  <a16:creationId xmlns:a16="http://schemas.microsoft.com/office/drawing/2014/main" id="{00B8B62E-6551-4805-BD5A-5188FE5D3A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87481" y="6343820"/>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125">
              <a:extLst>
                <a:ext uri="{FF2B5EF4-FFF2-40B4-BE49-F238E27FC236}">
                  <a16:creationId xmlns:a16="http://schemas.microsoft.com/office/drawing/2014/main" id="{EB635BC8-61BC-44D5-AA11-9A308B3BA4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973495" y="6338959"/>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126">
              <a:extLst>
                <a:ext uri="{FF2B5EF4-FFF2-40B4-BE49-F238E27FC236}">
                  <a16:creationId xmlns:a16="http://schemas.microsoft.com/office/drawing/2014/main" id="{3C0CF799-2713-48A8-94DF-F8CB5F3324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910307" y="6350793"/>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127">
              <a:extLst>
                <a:ext uri="{FF2B5EF4-FFF2-40B4-BE49-F238E27FC236}">
                  <a16:creationId xmlns:a16="http://schemas.microsoft.com/office/drawing/2014/main" id="{52A7149F-5A3F-4537-981A-974C7409CA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85091" y="6350792"/>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128">
              <a:extLst>
                <a:ext uri="{FF2B5EF4-FFF2-40B4-BE49-F238E27FC236}">
                  <a16:creationId xmlns:a16="http://schemas.microsoft.com/office/drawing/2014/main" id="{5D7163FE-5ADD-41E7-985B-F95E7E0484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412281" y="6354055"/>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129">
              <a:extLst>
                <a:ext uri="{FF2B5EF4-FFF2-40B4-BE49-F238E27FC236}">
                  <a16:creationId xmlns:a16="http://schemas.microsoft.com/office/drawing/2014/main" id="{FA796F21-7CE5-4483-A137-919B3D433B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360077" y="6354055"/>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33">
              <a:extLst>
                <a:ext uri="{FF2B5EF4-FFF2-40B4-BE49-F238E27FC236}">
                  <a16:creationId xmlns:a16="http://schemas.microsoft.com/office/drawing/2014/main" id="{89A8D3E3-3518-4738-B94E-F7DD9818D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66893" y="636303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36">
              <a:extLst>
                <a:ext uri="{FF2B5EF4-FFF2-40B4-BE49-F238E27FC236}">
                  <a16:creationId xmlns:a16="http://schemas.microsoft.com/office/drawing/2014/main" id="{965D7305-50C2-4D93-8832-19DC70C5BD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128899" y="629281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37">
              <a:extLst>
                <a:ext uri="{FF2B5EF4-FFF2-40B4-BE49-F238E27FC236}">
                  <a16:creationId xmlns:a16="http://schemas.microsoft.com/office/drawing/2014/main" id="{04637E45-0880-40BC-B488-4EA4CA4356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928109" y="6378537"/>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38">
              <a:extLst>
                <a:ext uri="{FF2B5EF4-FFF2-40B4-BE49-F238E27FC236}">
                  <a16:creationId xmlns:a16="http://schemas.microsoft.com/office/drawing/2014/main" id="{D938207F-A865-48E5-A15D-FD578BC59D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675552" y="6380986"/>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40">
              <a:extLst>
                <a:ext uri="{FF2B5EF4-FFF2-40B4-BE49-F238E27FC236}">
                  <a16:creationId xmlns:a16="http://schemas.microsoft.com/office/drawing/2014/main" id="{DCD7108A-C70D-4FD9-B91A-0E9F9501A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655091" y="6390777"/>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42">
              <a:extLst>
                <a:ext uri="{FF2B5EF4-FFF2-40B4-BE49-F238E27FC236}">
                  <a16:creationId xmlns:a16="http://schemas.microsoft.com/office/drawing/2014/main" id="{57FC30BB-0D8F-43B0-910E-7DDE8C9331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25652" y="6417706"/>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25">
              <a:extLst>
                <a:ext uri="{FF2B5EF4-FFF2-40B4-BE49-F238E27FC236}">
                  <a16:creationId xmlns:a16="http://schemas.microsoft.com/office/drawing/2014/main" id="{7E9ACE65-00C6-4A75-8F61-CCADAF3EC1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9188143" y="6331967"/>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137">
              <a:extLst>
                <a:ext uri="{FF2B5EF4-FFF2-40B4-BE49-F238E27FC236}">
                  <a16:creationId xmlns:a16="http://schemas.microsoft.com/office/drawing/2014/main" id="{A66BC798-DA88-404E-ABF9-4334D68972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115740" y="606433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aphicFrame>
        <p:nvGraphicFramePr>
          <p:cNvPr id="5" name="Content Placeholder 2">
            <a:extLst>
              <a:ext uri="{FF2B5EF4-FFF2-40B4-BE49-F238E27FC236}">
                <a16:creationId xmlns:a16="http://schemas.microsoft.com/office/drawing/2014/main" id="{9B1588A6-E64A-436E-A431-F4F6827BB847}"/>
              </a:ext>
            </a:extLst>
          </p:cNvPr>
          <p:cNvGraphicFramePr>
            <a:graphicFrameLocks noGrp="1"/>
          </p:cNvGraphicFramePr>
          <p:nvPr>
            <p:ph idx="1"/>
            <p:extLst>
              <p:ext uri="{D42A27DB-BD31-4B8C-83A1-F6EECF244321}">
                <p14:modId xmlns:p14="http://schemas.microsoft.com/office/powerpoint/2010/main" val="1993229648"/>
              </p:ext>
            </p:extLst>
          </p:nvPr>
        </p:nvGraphicFramePr>
        <p:xfrm>
          <a:off x="5074567" y="876300"/>
          <a:ext cx="6525661" cy="453180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7" name="Audio 6">
            <a:hlinkClick r:id="" action="ppaction://media"/>
            <a:extLst>
              <a:ext uri="{FF2B5EF4-FFF2-40B4-BE49-F238E27FC236}">
                <a16:creationId xmlns:a16="http://schemas.microsoft.com/office/drawing/2014/main" id="{08C17690-30F1-6000-77B0-A991D959EC77}"/>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28627627"/>
      </p:ext>
    </p:extLst>
  </p:cSld>
  <p:clrMapOvr>
    <a:masterClrMapping/>
  </p:clrMapOvr>
  <mc:AlternateContent xmlns:mc="http://schemas.openxmlformats.org/markup-compatibility/2006">
    <mc:Choice xmlns:p14="http://schemas.microsoft.com/office/powerpoint/2010/main" Requires="p14">
      <p:transition spd="slow" p14:dur="2000" advTm="24002"/>
    </mc:Choice>
    <mc:Fallback>
      <p:transition spd="slow" advTm="240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C67262A-6EF1-49ED-B8DE-DDD3E58042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6FBA99-9892-4256-BFDB-85AE3B34A978}"/>
              </a:ext>
            </a:extLst>
          </p:cNvPr>
          <p:cNvSpPr>
            <a:spLocks noGrp="1"/>
          </p:cNvSpPr>
          <p:nvPr>
            <p:ph type="title"/>
          </p:nvPr>
        </p:nvSpPr>
        <p:spPr>
          <a:xfrm>
            <a:off x="898815" y="1633061"/>
            <a:ext cx="3453722" cy="3495286"/>
          </a:xfrm>
        </p:spPr>
        <p:txBody>
          <a:bodyPr>
            <a:normAutofit/>
          </a:bodyPr>
          <a:lstStyle/>
          <a:p>
            <a:pPr algn="ctr"/>
            <a:r>
              <a:rPr lang="en-GB" dirty="0"/>
              <a:t>How do we find out “What works best”?</a:t>
            </a:r>
            <a:endParaRPr lang="en-GB"/>
          </a:p>
        </p:txBody>
      </p:sp>
      <p:sp>
        <p:nvSpPr>
          <p:cNvPr id="12" name="Rectangle 11">
            <a:extLst>
              <a:ext uri="{FF2B5EF4-FFF2-40B4-BE49-F238E27FC236}">
                <a16:creationId xmlns:a16="http://schemas.microsoft.com/office/drawing/2014/main" id="{97492946-B39C-4250-B4C8-D82A25043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1035" y="880021"/>
            <a:ext cx="6498031" cy="51117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D808FF8-4A32-4370-BDAE-FF6C54628585}"/>
              </a:ext>
            </a:extLst>
          </p:cNvPr>
          <p:cNvSpPr>
            <a:spLocks noGrp="1"/>
          </p:cNvSpPr>
          <p:nvPr>
            <p:ph idx="1"/>
          </p:nvPr>
        </p:nvSpPr>
        <p:spPr>
          <a:xfrm>
            <a:off x="4821035" y="880021"/>
            <a:ext cx="6528523" cy="5137060"/>
          </a:xfrm>
        </p:spPr>
        <p:txBody>
          <a:bodyPr>
            <a:normAutofit fontScale="92500" lnSpcReduction="20000"/>
          </a:bodyPr>
          <a:lstStyle/>
          <a:p>
            <a:pPr>
              <a:lnSpc>
                <a:spcPct val="140000"/>
              </a:lnSpc>
            </a:pPr>
            <a:r>
              <a:rPr lang="en-GB" sz="1600" dirty="0"/>
              <a:t>Randomized Control Trials (RCT)</a:t>
            </a:r>
            <a:endParaRPr lang="en-GB" sz="1600" dirty="0">
              <a:cs typeface="Calibri"/>
            </a:endParaRPr>
          </a:p>
          <a:p>
            <a:pPr>
              <a:lnSpc>
                <a:spcPct val="140000"/>
              </a:lnSpc>
            </a:pPr>
            <a:endParaRPr lang="en-GB" sz="1600" dirty="0"/>
          </a:p>
          <a:p>
            <a:pPr>
              <a:lnSpc>
                <a:spcPct val="140000"/>
              </a:lnSpc>
            </a:pPr>
            <a:r>
              <a:rPr lang="en-GB" sz="1600" dirty="0"/>
              <a:t>An empirical study of a subject known as a population (shared characteristics) </a:t>
            </a:r>
            <a:r>
              <a:rPr lang="en-GB" sz="1600" dirty="0" err="1"/>
              <a:t>i.e</a:t>
            </a:r>
            <a:r>
              <a:rPr lang="en-GB" sz="1600" dirty="0"/>
              <a:t> – Victims of Domestic Abuse</a:t>
            </a:r>
          </a:p>
          <a:p>
            <a:pPr marL="0" indent="0">
              <a:lnSpc>
                <a:spcPct val="140000"/>
              </a:lnSpc>
              <a:buNone/>
            </a:pPr>
            <a:endParaRPr lang="en-GB" sz="1600" dirty="0">
              <a:cs typeface="Calibri" panose="020F0502020204030204"/>
            </a:endParaRPr>
          </a:p>
          <a:p>
            <a:pPr lvl="1">
              <a:lnSpc>
                <a:spcPct val="140000"/>
              </a:lnSpc>
            </a:pPr>
            <a:r>
              <a:rPr lang="en-GB" sz="1600" dirty="0"/>
              <a:t>The population could also be a place i.e. a car park or car parks where crime was high.</a:t>
            </a:r>
          </a:p>
          <a:p>
            <a:pPr>
              <a:lnSpc>
                <a:spcPct val="140000"/>
              </a:lnSpc>
            </a:pPr>
            <a:endParaRPr lang="en-GB" sz="1600" dirty="0"/>
          </a:p>
          <a:p>
            <a:pPr>
              <a:lnSpc>
                <a:spcPct val="140000"/>
              </a:lnSpc>
            </a:pPr>
            <a:r>
              <a:rPr lang="en-GB" sz="1600" dirty="0"/>
              <a:t>But choosing who to ask or what area to look at can be problematic.</a:t>
            </a:r>
          </a:p>
          <a:p>
            <a:pPr lvl="1">
              <a:lnSpc>
                <a:spcPct val="140000"/>
              </a:lnSpc>
            </a:pPr>
            <a:r>
              <a:rPr lang="en-GB" sz="1600" dirty="0"/>
              <a:t>What issues can you think of that might occur when choosing a population to study?</a:t>
            </a:r>
          </a:p>
          <a:p>
            <a:pPr>
              <a:lnSpc>
                <a:spcPct val="140000"/>
              </a:lnSpc>
            </a:pPr>
            <a:endParaRPr lang="en-GB" sz="1600" dirty="0"/>
          </a:p>
          <a:p>
            <a:pPr marL="0" indent="0">
              <a:lnSpc>
                <a:spcPct val="140000"/>
              </a:lnSpc>
              <a:buNone/>
            </a:pPr>
            <a:r>
              <a:rPr lang="en-GB" sz="1600" b="1" dirty="0"/>
              <a:t>As with any research the outcome is only as good as your selection of sample to research</a:t>
            </a:r>
          </a:p>
        </p:txBody>
      </p:sp>
      <p:sp>
        <p:nvSpPr>
          <p:cNvPr id="14" name="Freeform 142">
            <a:extLst>
              <a:ext uri="{FF2B5EF4-FFF2-40B4-BE49-F238E27FC236}">
                <a16:creationId xmlns:a16="http://schemas.microsoft.com/office/drawing/2014/main" id="{B30D69F3-F5DC-4D65-B4AF-733FF6D50D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68174" y="66097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6" name="Group 15">
            <a:extLst>
              <a:ext uri="{FF2B5EF4-FFF2-40B4-BE49-F238E27FC236}">
                <a16:creationId xmlns:a16="http://schemas.microsoft.com/office/drawing/2014/main" id="{7C3FF339-0C9A-4139-9C80-B154CB1E68F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92" y="5479237"/>
            <a:ext cx="12057048" cy="1073975"/>
            <a:chOff x="11192" y="5479237"/>
            <a:chExt cx="12057048" cy="1073975"/>
          </a:xfrm>
        </p:grpSpPr>
        <p:sp>
          <p:nvSpPr>
            <p:cNvPr id="17" name="Freeform 6">
              <a:extLst>
                <a:ext uri="{FF2B5EF4-FFF2-40B4-BE49-F238E27FC236}">
                  <a16:creationId xmlns:a16="http://schemas.microsoft.com/office/drawing/2014/main" id="{26951B5F-AC36-48AF-A319-55FE784252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327394" y="635532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55">
              <a:extLst>
                <a:ext uri="{FF2B5EF4-FFF2-40B4-BE49-F238E27FC236}">
                  <a16:creationId xmlns:a16="http://schemas.microsoft.com/office/drawing/2014/main" id="{F49E610F-6598-471F-91DF-D5851F14A1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11390" y="5532658"/>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57">
              <a:extLst>
                <a:ext uri="{FF2B5EF4-FFF2-40B4-BE49-F238E27FC236}">
                  <a16:creationId xmlns:a16="http://schemas.microsoft.com/office/drawing/2014/main" id="{74DE0CDB-BB1F-4A69-A0A2-9C32D0B6AC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84530" y="5529394"/>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60">
              <a:extLst>
                <a:ext uri="{FF2B5EF4-FFF2-40B4-BE49-F238E27FC236}">
                  <a16:creationId xmlns:a16="http://schemas.microsoft.com/office/drawing/2014/main" id="{05BE2C0F-8AF8-4EB8-9EE8-0F65327A51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435517" y="5521987"/>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82">
              <a:extLst>
                <a:ext uri="{FF2B5EF4-FFF2-40B4-BE49-F238E27FC236}">
                  <a16:creationId xmlns:a16="http://schemas.microsoft.com/office/drawing/2014/main" id="{2A5CD3F7-632C-4582-87F6-584F870E03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395640" y="5789705"/>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3">
              <a:extLst>
                <a:ext uri="{FF2B5EF4-FFF2-40B4-BE49-F238E27FC236}">
                  <a16:creationId xmlns:a16="http://schemas.microsoft.com/office/drawing/2014/main" id="{51D68BBB-9910-4A2E-8881-4760A930C0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65033" y="5771753"/>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89">
              <a:extLst>
                <a:ext uri="{FF2B5EF4-FFF2-40B4-BE49-F238E27FC236}">
                  <a16:creationId xmlns:a16="http://schemas.microsoft.com/office/drawing/2014/main" id="{7EC690E3-A4DE-4B8A-A186-0F3B49BC21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07845" y="5826426"/>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05">
              <a:extLst>
                <a:ext uri="{FF2B5EF4-FFF2-40B4-BE49-F238E27FC236}">
                  <a16:creationId xmlns:a16="http://schemas.microsoft.com/office/drawing/2014/main" id="{1BB18CCD-20C3-4BE5-A6BA-9339E8AB94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376143" y="6032065"/>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07">
              <a:extLst>
                <a:ext uri="{FF2B5EF4-FFF2-40B4-BE49-F238E27FC236}">
                  <a16:creationId xmlns:a16="http://schemas.microsoft.com/office/drawing/2014/main" id="{BED0B41F-67D3-4AD8-9A8A-DA5DD871AB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088139" y="6055729"/>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109">
              <a:extLst>
                <a:ext uri="{FF2B5EF4-FFF2-40B4-BE49-F238E27FC236}">
                  <a16:creationId xmlns:a16="http://schemas.microsoft.com/office/drawing/2014/main" id="{BC7AB75D-8130-4CC6-96B3-BAD26C374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55287" y="6058995"/>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111">
              <a:extLst>
                <a:ext uri="{FF2B5EF4-FFF2-40B4-BE49-F238E27FC236}">
                  <a16:creationId xmlns:a16="http://schemas.microsoft.com/office/drawing/2014/main" id="{A4118456-1C3E-447C-81DD-1F013BF5E3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37087" y="6071235"/>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32">
              <a:extLst>
                <a:ext uri="{FF2B5EF4-FFF2-40B4-BE49-F238E27FC236}">
                  <a16:creationId xmlns:a16="http://schemas.microsoft.com/office/drawing/2014/main" id="{9C6D6B04-EC5A-4149-A53B-C73E976931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522245" y="634860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134">
              <a:extLst>
                <a:ext uri="{FF2B5EF4-FFF2-40B4-BE49-F238E27FC236}">
                  <a16:creationId xmlns:a16="http://schemas.microsoft.com/office/drawing/2014/main" id="{813095FE-556E-4A61-9BF3-732D492805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284869" y="6310329"/>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41">
              <a:extLst>
                <a:ext uri="{FF2B5EF4-FFF2-40B4-BE49-F238E27FC236}">
                  <a16:creationId xmlns:a16="http://schemas.microsoft.com/office/drawing/2014/main" id="{21793E62-B549-4243-B8FA-B143D6B4AE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793296" y="6312998"/>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91">
              <a:extLst>
                <a:ext uri="{FF2B5EF4-FFF2-40B4-BE49-F238E27FC236}">
                  <a16:creationId xmlns:a16="http://schemas.microsoft.com/office/drawing/2014/main" id="{43ADD9DB-48ED-4A8C-9A75-0E93AB479C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610793" y="6070034"/>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92">
              <a:extLst>
                <a:ext uri="{FF2B5EF4-FFF2-40B4-BE49-F238E27FC236}">
                  <a16:creationId xmlns:a16="http://schemas.microsoft.com/office/drawing/2014/main" id="{E7C72DF4-E774-4605-971D-0840BD069C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932685" y="606930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93">
              <a:extLst>
                <a:ext uri="{FF2B5EF4-FFF2-40B4-BE49-F238E27FC236}">
                  <a16:creationId xmlns:a16="http://schemas.microsoft.com/office/drawing/2014/main" id="{23BFA407-416B-4086-A635-1FB860F0E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086396" y="6078286"/>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94">
              <a:extLst>
                <a:ext uri="{FF2B5EF4-FFF2-40B4-BE49-F238E27FC236}">
                  <a16:creationId xmlns:a16="http://schemas.microsoft.com/office/drawing/2014/main" id="{7C8F4B70-75FD-4457-A219-00E8F9862E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987068" y="610603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95">
              <a:extLst>
                <a:ext uri="{FF2B5EF4-FFF2-40B4-BE49-F238E27FC236}">
                  <a16:creationId xmlns:a16="http://schemas.microsoft.com/office/drawing/2014/main" id="{8B19E2D0-7290-4EC0-AB6B-7F7AD87BDE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319459" y="610847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96">
              <a:extLst>
                <a:ext uri="{FF2B5EF4-FFF2-40B4-BE49-F238E27FC236}">
                  <a16:creationId xmlns:a16="http://schemas.microsoft.com/office/drawing/2014/main" id="{A19B4676-7AC8-4F42-A34D-1A39433EE8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771808" y="6115007"/>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97">
              <a:extLst>
                <a:ext uri="{FF2B5EF4-FFF2-40B4-BE49-F238E27FC236}">
                  <a16:creationId xmlns:a16="http://schemas.microsoft.com/office/drawing/2014/main" id="{8B7FE908-80E4-483B-A777-C7B4EC4787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534717" y="6117455"/>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98">
              <a:extLst>
                <a:ext uri="{FF2B5EF4-FFF2-40B4-BE49-F238E27FC236}">
                  <a16:creationId xmlns:a16="http://schemas.microsoft.com/office/drawing/2014/main" id="{2681A8C9-F444-4E8C-B844-9F7949428C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095661" y="6117455"/>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99">
              <a:extLst>
                <a:ext uri="{FF2B5EF4-FFF2-40B4-BE49-F238E27FC236}">
                  <a16:creationId xmlns:a16="http://schemas.microsoft.com/office/drawing/2014/main" id="{D20ADAA4-D2A2-4685-98BF-248A08AE1C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830696" y="6117453"/>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00">
              <a:extLst>
                <a:ext uri="{FF2B5EF4-FFF2-40B4-BE49-F238E27FC236}">
                  <a16:creationId xmlns:a16="http://schemas.microsoft.com/office/drawing/2014/main" id="{341DD6EA-CF88-4A3C-BAEE-501042763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469623" y="6117454"/>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01">
              <a:extLst>
                <a:ext uri="{FF2B5EF4-FFF2-40B4-BE49-F238E27FC236}">
                  <a16:creationId xmlns:a16="http://schemas.microsoft.com/office/drawing/2014/main" id="{3D241D69-1838-4786-A9A3-E92867ABFB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262664" y="6123984"/>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02">
              <a:extLst>
                <a:ext uri="{FF2B5EF4-FFF2-40B4-BE49-F238E27FC236}">
                  <a16:creationId xmlns:a16="http://schemas.microsoft.com/office/drawing/2014/main" id="{7A7396BB-7045-4151-AACC-8B8AF1ABD9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701721" y="612724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103">
              <a:extLst>
                <a:ext uri="{FF2B5EF4-FFF2-40B4-BE49-F238E27FC236}">
                  <a16:creationId xmlns:a16="http://schemas.microsoft.com/office/drawing/2014/main" id="{83B1DF51-D55B-4AE2-A489-6922F6959B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19919" y="613295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104">
              <a:extLst>
                <a:ext uri="{FF2B5EF4-FFF2-40B4-BE49-F238E27FC236}">
                  <a16:creationId xmlns:a16="http://schemas.microsoft.com/office/drawing/2014/main" id="{E41D6AEB-5E2A-4A68-9632-4AE137F1FD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004466" y="6132959"/>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13">
              <a:extLst>
                <a:ext uri="{FF2B5EF4-FFF2-40B4-BE49-F238E27FC236}">
                  <a16:creationId xmlns:a16="http://schemas.microsoft.com/office/drawing/2014/main" id="{BA517482-AC50-4901-A826-FBA4B1FCBA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613586" y="6178656"/>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14">
              <a:extLst>
                <a:ext uri="{FF2B5EF4-FFF2-40B4-BE49-F238E27FC236}">
                  <a16:creationId xmlns:a16="http://schemas.microsoft.com/office/drawing/2014/main" id="{2A95EDEC-E641-4466-9ADD-86C263F3B4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850675" y="6178656"/>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15">
              <a:extLst>
                <a:ext uri="{FF2B5EF4-FFF2-40B4-BE49-F238E27FC236}">
                  <a16:creationId xmlns:a16="http://schemas.microsoft.com/office/drawing/2014/main" id="{330903BB-74EF-422B-A451-76F6988AC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187821" y="6184369"/>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17">
              <a:extLst>
                <a:ext uri="{FF2B5EF4-FFF2-40B4-BE49-F238E27FC236}">
                  <a16:creationId xmlns:a16="http://schemas.microsoft.com/office/drawing/2014/main" id="{24CE6A5E-8D30-4EA3-BC99-FFDDD534E0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91700" y="619661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18">
              <a:extLst>
                <a:ext uri="{FF2B5EF4-FFF2-40B4-BE49-F238E27FC236}">
                  <a16:creationId xmlns:a16="http://schemas.microsoft.com/office/drawing/2014/main" id="{9DA5CEEA-CCF3-470C-9F26-89B2E06916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806692" y="619987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19">
              <a:extLst>
                <a:ext uri="{FF2B5EF4-FFF2-40B4-BE49-F238E27FC236}">
                  <a16:creationId xmlns:a16="http://schemas.microsoft.com/office/drawing/2014/main" id="{99C33A0E-8550-4F20-BDDC-C85558B2E4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049502" y="6187634"/>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51" name="Freeform 120">
              <a:extLst>
                <a:ext uri="{FF2B5EF4-FFF2-40B4-BE49-F238E27FC236}">
                  <a16:creationId xmlns:a16="http://schemas.microsoft.com/office/drawing/2014/main" id="{08AB78FF-9221-4AC7-B053-CBFD5EC5E8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521908" y="6365526"/>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21">
              <a:extLst>
                <a:ext uri="{FF2B5EF4-FFF2-40B4-BE49-F238E27FC236}">
                  <a16:creationId xmlns:a16="http://schemas.microsoft.com/office/drawing/2014/main" id="{D78AC1AB-3499-4D82-9A7A-D2991E6CD7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729270" y="6372055"/>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25">
              <a:extLst>
                <a:ext uri="{FF2B5EF4-FFF2-40B4-BE49-F238E27FC236}">
                  <a16:creationId xmlns:a16="http://schemas.microsoft.com/office/drawing/2014/main" id="{59E3CCFE-3C59-4B4D-A526-1DF92E8894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926858" y="6375726"/>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26">
              <a:extLst>
                <a:ext uri="{FF2B5EF4-FFF2-40B4-BE49-F238E27FC236}">
                  <a16:creationId xmlns:a16="http://schemas.microsoft.com/office/drawing/2014/main" id="{53464886-46EA-497B-9720-6F6857F6A6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073104" y="6395720"/>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27">
              <a:extLst>
                <a:ext uri="{FF2B5EF4-FFF2-40B4-BE49-F238E27FC236}">
                  <a16:creationId xmlns:a16="http://schemas.microsoft.com/office/drawing/2014/main" id="{7A5A5F60-422F-473E-9599-2EFA5B2AE1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112498" y="6395719"/>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28">
              <a:extLst>
                <a:ext uri="{FF2B5EF4-FFF2-40B4-BE49-F238E27FC236}">
                  <a16:creationId xmlns:a16="http://schemas.microsoft.com/office/drawing/2014/main" id="{F39522BC-A79E-4F47-8082-198FBEA11E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591511" y="6398982"/>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29">
              <a:extLst>
                <a:ext uri="{FF2B5EF4-FFF2-40B4-BE49-F238E27FC236}">
                  <a16:creationId xmlns:a16="http://schemas.microsoft.com/office/drawing/2014/main" id="{9D335F47-2A7F-4268-8DD0-80CDB1470F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626878" y="6398982"/>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3">
              <a:extLst>
                <a:ext uri="{FF2B5EF4-FFF2-40B4-BE49-F238E27FC236}">
                  <a16:creationId xmlns:a16="http://schemas.microsoft.com/office/drawing/2014/main" id="{783022F1-11AE-45F8-B3C3-E7C3FACF3D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830697" y="6407960"/>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136">
              <a:extLst>
                <a:ext uri="{FF2B5EF4-FFF2-40B4-BE49-F238E27FC236}">
                  <a16:creationId xmlns:a16="http://schemas.microsoft.com/office/drawing/2014/main" id="{C3BE7C45-A2E8-42A0-87FE-EDFBC1D52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741599" y="642019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137">
              <a:extLst>
                <a:ext uri="{FF2B5EF4-FFF2-40B4-BE49-F238E27FC236}">
                  <a16:creationId xmlns:a16="http://schemas.microsoft.com/office/drawing/2014/main" id="{0FBF3533-1FB0-420E-844F-94A37EE1CB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079229" y="642346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38">
              <a:extLst>
                <a:ext uri="{FF2B5EF4-FFF2-40B4-BE49-F238E27FC236}">
                  <a16:creationId xmlns:a16="http://schemas.microsoft.com/office/drawing/2014/main" id="{1CCB36DC-B5BF-46A0-A742-E9B5DC245B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341533" y="6425913"/>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139">
              <a:extLst>
                <a:ext uri="{FF2B5EF4-FFF2-40B4-BE49-F238E27FC236}">
                  <a16:creationId xmlns:a16="http://schemas.microsoft.com/office/drawing/2014/main" id="{E454EFCE-AA31-4C57-979D-FF28DF95B8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806692" y="6432440"/>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140">
              <a:extLst>
                <a:ext uri="{FF2B5EF4-FFF2-40B4-BE49-F238E27FC236}">
                  <a16:creationId xmlns:a16="http://schemas.microsoft.com/office/drawing/2014/main" id="{34821773-2B56-4CA4-923A-DFCFA76B55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342498" y="6435704"/>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142">
              <a:extLst>
                <a:ext uri="{FF2B5EF4-FFF2-40B4-BE49-F238E27FC236}">
                  <a16:creationId xmlns:a16="http://schemas.microsoft.com/office/drawing/2014/main" id="{B2A8D553-3CE0-48ED-ABA4-B1CA42EC43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705749" y="6462633"/>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43">
              <a:extLst>
                <a:ext uri="{FF2B5EF4-FFF2-40B4-BE49-F238E27FC236}">
                  <a16:creationId xmlns:a16="http://schemas.microsoft.com/office/drawing/2014/main" id="{AD6A1162-54E5-4A41-8F41-F2BF3A37EB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90088" y="6418187"/>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144">
              <a:extLst>
                <a:ext uri="{FF2B5EF4-FFF2-40B4-BE49-F238E27FC236}">
                  <a16:creationId xmlns:a16="http://schemas.microsoft.com/office/drawing/2014/main" id="{13309420-D249-4ED4-AA5D-2975B4877A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271930" y="6462633"/>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145">
              <a:extLst>
                <a:ext uri="{FF2B5EF4-FFF2-40B4-BE49-F238E27FC236}">
                  <a16:creationId xmlns:a16="http://schemas.microsoft.com/office/drawing/2014/main" id="{A23E00F9-EAE7-4D6B-A0B2-067A1FE496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082289" y="646834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8">
              <a:extLst>
                <a:ext uri="{FF2B5EF4-FFF2-40B4-BE49-F238E27FC236}">
                  <a16:creationId xmlns:a16="http://schemas.microsoft.com/office/drawing/2014/main" id="{8D5F0F75-672C-4716-AAC5-D39F2B937B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617051" y="642632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6">
              <a:extLst>
                <a:ext uri="{FF2B5EF4-FFF2-40B4-BE49-F238E27FC236}">
                  <a16:creationId xmlns:a16="http://schemas.microsoft.com/office/drawing/2014/main" id="{349E3A15-73B7-4F07-A44E-7B75BF601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73610" y="635005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43">
              <a:extLst>
                <a:ext uri="{FF2B5EF4-FFF2-40B4-BE49-F238E27FC236}">
                  <a16:creationId xmlns:a16="http://schemas.microsoft.com/office/drawing/2014/main" id="{B460F882-3C95-44B1-AB26-6759DD5975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2535" y="5479237"/>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51">
              <a:extLst>
                <a:ext uri="{FF2B5EF4-FFF2-40B4-BE49-F238E27FC236}">
                  <a16:creationId xmlns:a16="http://schemas.microsoft.com/office/drawing/2014/main" id="{3AEE145B-46F9-445A-9E7E-716173BCFA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28881" y="5512695"/>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52">
              <a:extLst>
                <a:ext uri="{FF2B5EF4-FFF2-40B4-BE49-F238E27FC236}">
                  <a16:creationId xmlns:a16="http://schemas.microsoft.com/office/drawing/2014/main" id="{C559D3E2-0DBC-4547-BC00-60A83E47A9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8190" y="5518405"/>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53">
              <a:extLst>
                <a:ext uri="{FF2B5EF4-FFF2-40B4-BE49-F238E27FC236}">
                  <a16:creationId xmlns:a16="http://schemas.microsoft.com/office/drawing/2014/main" id="{F3E7B8C7-7DC7-468C-91CC-824961A285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5739" y="5524118"/>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4">
              <a:extLst>
                <a:ext uri="{FF2B5EF4-FFF2-40B4-BE49-F238E27FC236}">
                  <a16:creationId xmlns:a16="http://schemas.microsoft.com/office/drawing/2014/main" id="{9D2B31BB-A3AC-4292-B4E5-BC5F52749C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5674" y="5521671"/>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55">
              <a:extLst>
                <a:ext uri="{FF2B5EF4-FFF2-40B4-BE49-F238E27FC236}">
                  <a16:creationId xmlns:a16="http://schemas.microsoft.com/office/drawing/2014/main" id="{32DB1E7E-4833-41CC-AC87-6BAEAFE9C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58671" y="5527382"/>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56">
              <a:extLst>
                <a:ext uri="{FF2B5EF4-FFF2-40B4-BE49-F238E27FC236}">
                  <a16:creationId xmlns:a16="http://schemas.microsoft.com/office/drawing/2014/main" id="{1B674A26-49C7-4604-95D1-894A5AD1B0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91669" y="5527383"/>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7">
              <a:extLst>
                <a:ext uri="{FF2B5EF4-FFF2-40B4-BE49-F238E27FC236}">
                  <a16:creationId xmlns:a16="http://schemas.microsoft.com/office/drawing/2014/main" id="{7D981404-4D96-4A9E-BD2F-2B1C82E9FB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75783" y="5524118"/>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59">
              <a:extLst>
                <a:ext uri="{FF2B5EF4-FFF2-40B4-BE49-F238E27FC236}">
                  <a16:creationId xmlns:a16="http://schemas.microsoft.com/office/drawing/2014/main" id="{5C545757-0463-4AF1-9BB2-6865E44FFE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259" y="5527905"/>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60">
              <a:extLst>
                <a:ext uri="{FF2B5EF4-FFF2-40B4-BE49-F238E27FC236}">
                  <a16:creationId xmlns:a16="http://schemas.microsoft.com/office/drawing/2014/main" id="{00459AAE-3011-4F89-8A4E-613D2A733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98210" y="5566552"/>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61">
              <a:extLst>
                <a:ext uri="{FF2B5EF4-FFF2-40B4-BE49-F238E27FC236}">
                  <a16:creationId xmlns:a16="http://schemas.microsoft.com/office/drawing/2014/main" id="{8C4AD92E-B314-45C4-80D2-85C7334ABC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44565" y="5582057"/>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78">
              <a:extLst>
                <a:ext uri="{FF2B5EF4-FFF2-40B4-BE49-F238E27FC236}">
                  <a16:creationId xmlns:a16="http://schemas.microsoft.com/office/drawing/2014/main" id="{0EE8973D-C3A8-4492-8BF8-E1BD5214D7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4600" y="5769742"/>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79">
              <a:extLst>
                <a:ext uri="{FF2B5EF4-FFF2-40B4-BE49-F238E27FC236}">
                  <a16:creationId xmlns:a16="http://schemas.microsoft.com/office/drawing/2014/main" id="{940E1ED8-E032-4984-86EB-711F132CDD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74752" y="577219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0">
              <a:extLst>
                <a:ext uri="{FF2B5EF4-FFF2-40B4-BE49-F238E27FC236}">
                  <a16:creationId xmlns:a16="http://schemas.microsoft.com/office/drawing/2014/main" id="{1E148223-D795-405C-B94F-5CD18996EA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0471" y="5778719"/>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81">
              <a:extLst>
                <a:ext uri="{FF2B5EF4-FFF2-40B4-BE49-F238E27FC236}">
                  <a16:creationId xmlns:a16="http://schemas.microsoft.com/office/drawing/2014/main" id="{20A65903-767B-4F42-9D6D-CBEF7B55D8C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27791" y="5775453"/>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82">
              <a:extLst>
                <a:ext uri="{FF2B5EF4-FFF2-40B4-BE49-F238E27FC236}">
                  <a16:creationId xmlns:a16="http://schemas.microsoft.com/office/drawing/2014/main" id="{CFF03BAF-5274-4D27-873A-CA3947FADB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0932" y="5784429"/>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83">
              <a:extLst>
                <a:ext uri="{FF2B5EF4-FFF2-40B4-BE49-F238E27FC236}">
                  <a16:creationId xmlns:a16="http://schemas.microsoft.com/office/drawing/2014/main" id="{39912D23-7400-475C-B7BC-051E378954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28881" y="5766477"/>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84">
              <a:extLst>
                <a:ext uri="{FF2B5EF4-FFF2-40B4-BE49-F238E27FC236}">
                  <a16:creationId xmlns:a16="http://schemas.microsoft.com/office/drawing/2014/main" id="{53EA24FB-6C37-4094-89BE-BC9F277FC0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4960" y="579014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86">
              <a:extLst>
                <a:ext uri="{FF2B5EF4-FFF2-40B4-BE49-F238E27FC236}">
                  <a16:creationId xmlns:a16="http://schemas.microsoft.com/office/drawing/2014/main" id="{090DA882-3E5F-47E2-A901-ED33177FB5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192" y="5767933"/>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89">
              <a:extLst>
                <a:ext uri="{FF2B5EF4-FFF2-40B4-BE49-F238E27FC236}">
                  <a16:creationId xmlns:a16="http://schemas.microsoft.com/office/drawing/2014/main" id="{13DAF9D2-C10F-4FA0-8AAA-EF033FD234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82525" y="582115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90">
              <a:extLst>
                <a:ext uri="{FF2B5EF4-FFF2-40B4-BE49-F238E27FC236}">
                  <a16:creationId xmlns:a16="http://schemas.microsoft.com/office/drawing/2014/main" id="{1DCE6699-4F41-4E6C-B4B4-116F564515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29428" y="585134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05">
              <a:extLst>
                <a:ext uri="{FF2B5EF4-FFF2-40B4-BE49-F238E27FC236}">
                  <a16:creationId xmlns:a16="http://schemas.microsoft.com/office/drawing/2014/main" id="{0D5DA8DB-8A13-4D6E-9F40-E24A7F8F7E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8023" y="6026789"/>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106">
              <a:extLst>
                <a:ext uri="{FF2B5EF4-FFF2-40B4-BE49-F238E27FC236}">
                  <a16:creationId xmlns:a16="http://schemas.microsoft.com/office/drawing/2014/main" id="{00E93E64-19B4-465D-85DE-FD45DFAD53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0286" y="603821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107">
              <a:extLst>
                <a:ext uri="{FF2B5EF4-FFF2-40B4-BE49-F238E27FC236}">
                  <a16:creationId xmlns:a16="http://schemas.microsoft.com/office/drawing/2014/main" id="{9E00DA49-033D-45D2-8D7C-0DE5BC6EAB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82735" y="605045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108">
              <a:extLst>
                <a:ext uri="{FF2B5EF4-FFF2-40B4-BE49-F238E27FC236}">
                  <a16:creationId xmlns:a16="http://schemas.microsoft.com/office/drawing/2014/main" id="{C9BB8FB7-501F-4EF7-811C-DFC36C6971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33512" y="6050453"/>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09">
              <a:extLst>
                <a:ext uri="{FF2B5EF4-FFF2-40B4-BE49-F238E27FC236}">
                  <a16:creationId xmlns:a16="http://schemas.microsoft.com/office/drawing/2014/main" id="{70F631DA-C640-4FC1-A59E-F133F83BAA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15587" y="6053719"/>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10">
              <a:extLst>
                <a:ext uri="{FF2B5EF4-FFF2-40B4-BE49-F238E27FC236}">
                  <a16:creationId xmlns:a16="http://schemas.microsoft.com/office/drawing/2014/main" id="{C0C246D6-738C-4854-BDD0-6669E99D6E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6714" y="6053700"/>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1">
              <a:extLst>
                <a:ext uri="{FF2B5EF4-FFF2-40B4-BE49-F238E27FC236}">
                  <a16:creationId xmlns:a16="http://schemas.microsoft.com/office/drawing/2014/main" id="{2B88D097-4630-4514-BD1C-D1FC57D059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56827" y="6065959"/>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12">
              <a:extLst>
                <a:ext uri="{FF2B5EF4-FFF2-40B4-BE49-F238E27FC236}">
                  <a16:creationId xmlns:a16="http://schemas.microsoft.com/office/drawing/2014/main" id="{895172E5-4D7B-4E9E-9DC0-7AC40AFE27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1963" y="606595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22">
              <a:extLst>
                <a:ext uri="{FF2B5EF4-FFF2-40B4-BE49-F238E27FC236}">
                  <a16:creationId xmlns:a16="http://schemas.microsoft.com/office/drawing/2014/main" id="{E16BE8D6-8745-46D3-BB8C-7D9F905F24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63305" y="6298524"/>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23">
              <a:extLst>
                <a:ext uri="{FF2B5EF4-FFF2-40B4-BE49-F238E27FC236}">
                  <a16:creationId xmlns:a16="http://schemas.microsoft.com/office/drawing/2014/main" id="{B21B0D38-9A6B-4C03-9C68-BFCDD0CE34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120" y="6277308"/>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130">
              <a:extLst>
                <a:ext uri="{FF2B5EF4-FFF2-40B4-BE49-F238E27FC236}">
                  <a16:creationId xmlns:a16="http://schemas.microsoft.com/office/drawing/2014/main" id="{BD88B61E-A1B6-4C3F-9CDA-F14697C394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6243" y="6277308"/>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32">
              <a:extLst>
                <a:ext uri="{FF2B5EF4-FFF2-40B4-BE49-F238E27FC236}">
                  <a16:creationId xmlns:a16="http://schemas.microsoft.com/office/drawing/2014/main" id="{7F412678-E91D-445B-B569-92A65FE4F2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58397" y="630750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134">
              <a:extLst>
                <a:ext uri="{FF2B5EF4-FFF2-40B4-BE49-F238E27FC236}">
                  <a16:creationId xmlns:a16="http://schemas.microsoft.com/office/drawing/2014/main" id="{D5C03A86-E86B-4343-BE21-5E5D4DF2F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16135" y="6305053"/>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135">
              <a:extLst>
                <a:ext uri="{FF2B5EF4-FFF2-40B4-BE49-F238E27FC236}">
                  <a16:creationId xmlns:a16="http://schemas.microsoft.com/office/drawing/2014/main" id="{7E23784D-2CA3-4407-A29D-F04954A443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65185" y="631493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141">
              <a:extLst>
                <a:ext uri="{FF2B5EF4-FFF2-40B4-BE49-F238E27FC236}">
                  <a16:creationId xmlns:a16="http://schemas.microsoft.com/office/drawing/2014/main" id="{9B6ED33F-264E-4FE0-BB23-5923775E24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1625" y="633198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32">
              <a:extLst>
                <a:ext uri="{FF2B5EF4-FFF2-40B4-BE49-F238E27FC236}">
                  <a16:creationId xmlns:a16="http://schemas.microsoft.com/office/drawing/2014/main" id="{CE917B1B-8131-4DE5-AD2C-71A079AA47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03161" y="5553203"/>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37">
              <a:extLst>
                <a:ext uri="{FF2B5EF4-FFF2-40B4-BE49-F238E27FC236}">
                  <a16:creationId xmlns:a16="http://schemas.microsoft.com/office/drawing/2014/main" id="{5E8CF6E6-E598-4397-91BA-6C2A426A84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89595" y="5546674"/>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40">
              <a:extLst>
                <a:ext uri="{FF2B5EF4-FFF2-40B4-BE49-F238E27FC236}">
                  <a16:creationId xmlns:a16="http://schemas.microsoft.com/office/drawing/2014/main" id="{4B4D2234-D9B8-4F69-A88F-BAC724294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97773" y="5562178"/>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44">
              <a:extLst>
                <a:ext uri="{FF2B5EF4-FFF2-40B4-BE49-F238E27FC236}">
                  <a16:creationId xmlns:a16="http://schemas.microsoft.com/office/drawing/2014/main" id="{FAC6F190-5E32-4356-8ACA-C8D84EBD79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48018" y="5576868"/>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46">
              <a:extLst>
                <a:ext uri="{FF2B5EF4-FFF2-40B4-BE49-F238E27FC236}">
                  <a16:creationId xmlns:a16="http://schemas.microsoft.com/office/drawing/2014/main" id="{05549845-8416-4013-9839-D79CB20AB6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37038" y="5556465"/>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47">
              <a:extLst>
                <a:ext uri="{FF2B5EF4-FFF2-40B4-BE49-F238E27FC236}">
                  <a16:creationId xmlns:a16="http://schemas.microsoft.com/office/drawing/2014/main" id="{467A23A5-6422-47E9-9190-43A9501C87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41065" y="5586660"/>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48">
              <a:extLst>
                <a:ext uri="{FF2B5EF4-FFF2-40B4-BE49-F238E27FC236}">
                  <a16:creationId xmlns:a16="http://schemas.microsoft.com/office/drawing/2014/main" id="{AA5E43AB-DA6B-477B-94EF-BF73ACCE3E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15091" y="5598084"/>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62">
              <a:extLst>
                <a:ext uri="{FF2B5EF4-FFF2-40B4-BE49-F238E27FC236}">
                  <a16:creationId xmlns:a16="http://schemas.microsoft.com/office/drawing/2014/main" id="{90CBC3ED-5170-4805-987F-F3964917F0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62801" y="580127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63">
              <a:extLst>
                <a:ext uri="{FF2B5EF4-FFF2-40B4-BE49-F238E27FC236}">
                  <a16:creationId xmlns:a16="http://schemas.microsoft.com/office/drawing/2014/main" id="{C14C5E5E-6018-4BB4-8238-A6B217328E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940515" y="5780056"/>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64">
              <a:extLst>
                <a:ext uri="{FF2B5EF4-FFF2-40B4-BE49-F238E27FC236}">
                  <a16:creationId xmlns:a16="http://schemas.microsoft.com/office/drawing/2014/main" id="{A1D002AF-6CBB-4688-B6CC-623D057EAA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787" y="581596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65">
              <a:extLst>
                <a:ext uri="{FF2B5EF4-FFF2-40B4-BE49-F238E27FC236}">
                  <a16:creationId xmlns:a16="http://schemas.microsoft.com/office/drawing/2014/main" id="{A3BCCB11-25A2-4C56-96AC-E8B384E20D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55168" y="5833915"/>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68">
              <a:extLst>
                <a:ext uri="{FF2B5EF4-FFF2-40B4-BE49-F238E27FC236}">
                  <a16:creationId xmlns:a16="http://schemas.microsoft.com/office/drawing/2014/main" id="{48470416-A7F5-4041-B3E7-BF525DD8BD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00429" y="5819226"/>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75">
              <a:extLst>
                <a:ext uri="{FF2B5EF4-FFF2-40B4-BE49-F238E27FC236}">
                  <a16:creationId xmlns:a16="http://schemas.microsoft.com/office/drawing/2014/main" id="{6763146B-0E01-4BC3-A3E6-5736905584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67433" y="5780057"/>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77">
              <a:extLst>
                <a:ext uri="{FF2B5EF4-FFF2-40B4-BE49-F238E27FC236}">
                  <a16:creationId xmlns:a16="http://schemas.microsoft.com/office/drawing/2014/main" id="{C324338F-04C1-419D-90C1-D83AA1B763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18564" y="586492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91">
              <a:extLst>
                <a:ext uri="{FF2B5EF4-FFF2-40B4-BE49-F238E27FC236}">
                  <a16:creationId xmlns:a16="http://schemas.microsoft.com/office/drawing/2014/main" id="{77835AED-A441-4532-AF89-B3FF7CFD55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95527" y="6064758"/>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92">
              <a:extLst>
                <a:ext uri="{FF2B5EF4-FFF2-40B4-BE49-F238E27FC236}">
                  <a16:creationId xmlns:a16="http://schemas.microsoft.com/office/drawing/2014/main" id="{F2B6F66E-9B92-42DA-9FA1-35F0ECE1AB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51481" y="60640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93">
              <a:extLst>
                <a:ext uri="{FF2B5EF4-FFF2-40B4-BE49-F238E27FC236}">
                  <a16:creationId xmlns:a16="http://schemas.microsoft.com/office/drawing/2014/main" id="{AB5426E1-AAC8-413F-8343-E690D35765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11063" y="607301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94">
              <a:extLst>
                <a:ext uri="{FF2B5EF4-FFF2-40B4-BE49-F238E27FC236}">
                  <a16:creationId xmlns:a16="http://schemas.microsoft.com/office/drawing/2014/main" id="{6EDE8D39-527D-48EC-A60E-822896A700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199758" y="6100755"/>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95">
              <a:extLst>
                <a:ext uri="{FF2B5EF4-FFF2-40B4-BE49-F238E27FC236}">
                  <a16:creationId xmlns:a16="http://schemas.microsoft.com/office/drawing/2014/main" id="{63CA0069-4DAE-4E19-9375-30664E1367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87749" y="610320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96">
              <a:extLst>
                <a:ext uri="{FF2B5EF4-FFF2-40B4-BE49-F238E27FC236}">
                  <a16:creationId xmlns:a16="http://schemas.microsoft.com/office/drawing/2014/main" id="{EE4F3DAA-A482-4317-AC07-D9EACF4ABD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06156" y="6109731"/>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97">
              <a:extLst>
                <a:ext uri="{FF2B5EF4-FFF2-40B4-BE49-F238E27FC236}">
                  <a16:creationId xmlns:a16="http://schemas.microsoft.com/office/drawing/2014/main" id="{C4558B65-3D1B-4341-9469-54BDB407DA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99824" y="6112179"/>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98">
              <a:extLst>
                <a:ext uri="{FF2B5EF4-FFF2-40B4-BE49-F238E27FC236}">
                  <a16:creationId xmlns:a16="http://schemas.microsoft.com/office/drawing/2014/main" id="{8A11C831-3A34-41C8-BF81-577F36D3BF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81416" y="6112179"/>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99">
              <a:extLst>
                <a:ext uri="{FF2B5EF4-FFF2-40B4-BE49-F238E27FC236}">
                  <a16:creationId xmlns:a16="http://schemas.microsoft.com/office/drawing/2014/main" id="{3BAA8579-0187-4116-9506-0798BD48B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74601" y="6112177"/>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100">
              <a:extLst>
                <a:ext uri="{FF2B5EF4-FFF2-40B4-BE49-F238E27FC236}">
                  <a16:creationId xmlns:a16="http://schemas.microsoft.com/office/drawing/2014/main" id="{B66832E9-B0E5-4132-99E9-2286FE26CB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26949" y="611217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01">
              <a:extLst>
                <a:ext uri="{FF2B5EF4-FFF2-40B4-BE49-F238E27FC236}">
                  <a16:creationId xmlns:a16="http://schemas.microsoft.com/office/drawing/2014/main" id="{1F5F17DC-C7BC-4D44-BFD1-1D5002D670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24162" y="6118708"/>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02">
              <a:extLst>
                <a:ext uri="{FF2B5EF4-FFF2-40B4-BE49-F238E27FC236}">
                  <a16:creationId xmlns:a16="http://schemas.microsoft.com/office/drawing/2014/main" id="{AAD24A6B-1C15-45BF-A44D-C5DCFDF7C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01940" y="6121971"/>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03">
              <a:extLst>
                <a:ext uri="{FF2B5EF4-FFF2-40B4-BE49-F238E27FC236}">
                  <a16:creationId xmlns:a16="http://schemas.microsoft.com/office/drawing/2014/main" id="{B2B7773D-7624-4799-8DC2-2125C7B588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64247" y="612768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04">
              <a:extLst>
                <a:ext uri="{FF2B5EF4-FFF2-40B4-BE49-F238E27FC236}">
                  <a16:creationId xmlns:a16="http://schemas.microsoft.com/office/drawing/2014/main" id="{43BDB876-DF8F-473C-94AD-3B85C7D0D0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3513" y="6127683"/>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13">
              <a:extLst>
                <a:ext uri="{FF2B5EF4-FFF2-40B4-BE49-F238E27FC236}">
                  <a16:creationId xmlns:a16="http://schemas.microsoft.com/office/drawing/2014/main" id="{E7BAEA9F-0A15-4A6A-9DE3-17E52616DF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01734" y="6173380"/>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14">
              <a:extLst>
                <a:ext uri="{FF2B5EF4-FFF2-40B4-BE49-F238E27FC236}">
                  <a16:creationId xmlns:a16="http://schemas.microsoft.com/office/drawing/2014/main" id="{F44C7BB7-3BF8-4B57-8300-B074761B6F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68188" y="617338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115">
              <a:extLst>
                <a:ext uri="{FF2B5EF4-FFF2-40B4-BE49-F238E27FC236}">
                  <a16:creationId xmlns:a16="http://schemas.microsoft.com/office/drawing/2014/main" id="{5C9E2587-EA6E-4862-835F-7E8AC5DFC8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31042" y="6179093"/>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17">
              <a:extLst>
                <a:ext uri="{FF2B5EF4-FFF2-40B4-BE49-F238E27FC236}">
                  <a16:creationId xmlns:a16="http://schemas.microsoft.com/office/drawing/2014/main" id="{9FDF4C88-B02F-4199-9B67-75901180BF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6279" y="619133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118">
              <a:extLst>
                <a:ext uri="{FF2B5EF4-FFF2-40B4-BE49-F238E27FC236}">
                  <a16:creationId xmlns:a16="http://schemas.microsoft.com/office/drawing/2014/main" id="{5640818D-9BF5-4056-A10A-B26AE54949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87223" y="6194597"/>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19">
              <a:extLst>
                <a:ext uri="{FF2B5EF4-FFF2-40B4-BE49-F238E27FC236}">
                  <a16:creationId xmlns:a16="http://schemas.microsoft.com/office/drawing/2014/main" id="{DCBD257A-A1D2-4931-9090-48B1E21D5E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47958" y="6182358"/>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120">
              <a:extLst>
                <a:ext uri="{FF2B5EF4-FFF2-40B4-BE49-F238E27FC236}">
                  <a16:creationId xmlns:a16="http://schemas.microsoft.com/office/drawing/2014/main" id="{EF75A49A-C910-4E27-B0E0-AF15C2B3D4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81754" y="636025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21">
              <a:extLst>
                <a:ext uri="{FF2B5EF4-FFF2-40B4-BE49-F238E27FC236}">
                  <a16:creationId xmlns:a16="http://schemas.microsoft.com/office/drawing/2014/main" id="{09175BB4-78AB-4F07-9A7C-195C9FF50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61985" y="636677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25">
              <a:extLst>
                <a:ext uri="{FF2B5EF4-FFF2-40B4-BE49-F238E27FC236}">
                  <a16:creationId xmlns:a16="http://schemas.microsoft.com/office/drawing/2014/main" id="{E4647752-F098-4C74-8685-415ADC8BFF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50219" y="6370450"/>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26">
              <a:extLst>
                <a:ext uri="{FF2B5EF4-FFF2-40B4-BE49-F238E27FC236}">
                  <a16:creationId xmlns:a16="http://schemas.microsoft.com/office/drawing/2014/main" id="{AF23AEF6-4648-479D-9E57-75D4087D05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00429" y="6390444"/>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27">
              <a:extLst>
                <a:ext uri="{FF2B5EF4-FFF2-40B4-BE49-F238E27FC236}">
                  <a16:creationId xmlns:a16="http://schemas.microsoft.com/office/drawing/2014/main" id="{A85CD8C4-1E33-42C9-BCBB-91B9CDE9E7B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75213" y="6390443"/>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28">
              <a:extLst>
                <a:ext uri="{FF2B5EF4-FFF2-40B4-BE49-F238E27FC236}">
                  <a16:creationId xmlns:a16="http://schemas.microsoft.com/office/drawing/2014/main" id="{32D2257B-0B7A-4918-A6B3-74552983CE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02403" y="6393706"/>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29">
              <a:extLst>
                <a:ext uri="{FF2B5EF4-FFF2-40B4-BE49-F238E27FC236}">
                  <a16:creationId xmlns:a16="http://schemas.microsoft.com/office/drawing/2014/main" id="{B6E8A044-F3AC-48ED-B8A6-D2EDD3F694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50199" y="6393706"/>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33">
              <a:extLst>
                <a:ext uri="{FF2B5EF4-FFF2-40B4-BE49-F238E27FC236}">
                  <a16:creationId xmlns:a16="http://schemas.microsoft.com/office/drawing/2014/main" id="{248AF2CF-3B97-49B3-8E08-2820E763B5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357015" y="6402684"/>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136">
              <a:extLst>
                <a:ext uri="{FF2B5EF4-FFF2-40B4-BE49-F238E27FC236}">
                  <a16:creationId xmlns:a16="http://schemas.microsoft.com/office/drawing/2014/main" id="{B5BEC596-B534-44B2-B1B8-78C1FBBA36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55860" y="641492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37">
              <a:extLst>
                <a:ext uri="{FF2B5EF4-FFF2-40B4-BE49-F238E27FC236}">
                  <a16:creationId xmlns:a16="http://schemas.microsoft.com/office/drawing/2014/main" id="{F45F86F4-28DB-49BC-8B6B-B703086F43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118231" y="641818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138">
              <a:extLst>
                <a:ext uri="{FF2B5EF4-FFF2-40B4-BE49-F238E27FC236}">
                  <a16:creationId xmlns:a16="http://schemas.microsoft.com/office/drawing/2014/main" id="{2932A0BD-C987-4A93-91DC-E277DC89CC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65674" y="6420637"/>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139">
              <a:extLst>
                <a:ext uri="{FF2B5EF4-FFF2-40B4-BE49-F238E27FC236}">
                  <a16:creationId xmlns:a16="http://schemas.microsoft.com/office/drawing/2014/main" id="{DD6B3E88-4337-44F0-80CD-D96F69C2F1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87222" y="6427164"/>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140">
              <a:extLst>
                <a:ext uri="{FF2B5EF4-FFF2-40B4-BE49-F238E27FC236}">
                  <a16:creationId xmlns:a16="http://schemas.microsoft.com/office/drawing/2014/main" id="{2A481A9C-8E49-4886-B0B8-B391B54DE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45213" y="6430428"/>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142">
              <a:extLst>
                <a:ext uri="{FF2B5EF4-FFF2-40B4-BE49-F238E27FC236}">
                  <a16:creationId xmlns:a16="http://schemas.microsoft.com/office/drawing/2014/main" id="{F74D151E-F322-43E1-AAAA-39C16A828D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15774" y="64573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143">
              <a:extLst>
                <a:ext uri="{FF2B5EF4-FFF2-40B4-BE49-F238E27FC236}">
                  <a16:creationId xmlns:a16="http://schemas.microsoft.com/office/drawing/2014/main" id="{BF3063F9-CB9B-4822-865E-5BFC90AF9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642843" y="6460620"/>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144">
              <a:extLst>
                <a:ext uri="{FF2B5EF4-FFF2-40B4-BE49-F238E27FC236}">
                  <a16:creationId xmlns:a16="http://schemas.microsoft.com/office/drawing/2014/main" id="{F541B440-1CE7-46DE-8E58-B472C9E62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11352" y="6457357"/>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145">
              <a:extLst>
                <a:ext uri="{FF2B5EF4-FFF2-40B4-BE49-F238E27FC236}">
                  <a16:creationId xmlns:a16="http://schemas.microsoft.com/office/drawing/2014/main" id="{25E18B25-35CB-4DFC-B428-063F245D0B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21373" y="6463070"/>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8">
              <a:extLst>
                <a:ext uri="{FF2B5EF4-FFF2-40B4-BE49-F238E27FC236}">
                  <a16:creationId xmlns:a16="http://schemas.microsoft.com/office/drawing/2014/main" id="{AC3EF75E-9D39-42A1-8744-0314BE64AB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76864" y="642104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129">
              <a:extLst>
                <a:ext uri="{FF2B5EF4-FFF2-40B4-BE49-F238E27FC236}">
                  <a16:creationId xmlns:a16="http://schemas.microsoft.com/office/drawing/2014/main" id="{5B830616-AB5F-4414-891C-D7D65A1C2A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20744" y="5781063"/>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33">
              <a:extLst>
                <a:ext uri="{FF2B5EF4-FFF2-40B4-BE49-F238E27FC236}">
                  <a16:creationId xmlns:a16="http://schemas.microsoft.com/office/drawing/2014/main" id="{B84FCDC4-EB04-49F6-83E1-AE030D9139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59809" y="5814737"/>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129">
              <a:extLst>
                <a:ext uri="{FF2B5EF4-FFF2-40B4-BE49-F238E27FC236}">
                  <a16:creationId xmlns:a16="http://schemas.microsoft.com/office/drawing/2014/main" id="{297CFE06-B273-4E3A-828B-7F2391E723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50782" y="5569170"/>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33">
              <a:extLst>
                <a:ext uri="{FF2B5EF4-FFF2-40B4-BE49-F238E27FC236}">
                  <a16:creationId xmlns:a16="http://schemas.microsoft.com/office/drawing/2014/main" id="{3DB916FA-F738-4FDC-856A-EC97DEA0FA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04120" y="5598084"/>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144">
              <a:extLst>
                <a:ext uri="{FF2B5EF4-FFF2-40B4-BE49-F238E27FC236}">
                  <a16:creationId xmlns:a16="http://schemas.microsoft.com/office/drawing/2014/main" id="{84355883-FB7A-47AA-BA56-AF9F915525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57282" y="5553207"/>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64" name="Freeform 142">
            <a:extLst>
              <a:ext uri="{FF2B5EF4-FFF2-40B4-BE49-F238E27FC236}">
                <a16:creationId xmlns:a16="http://schemas.microsoft.com/office/drawing/2014/main" id="{869C3428-7E23-4E31-828E-09F276DAC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20574" y="67621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pic>
        <p:nvPicPr>
          <p:cNvPr id="7" name="Audio 6">
            <a:hlinkClick r:id="" action="ppaction://media"/>
            <a:extLst>
              <a:ext uri="{FF2B5EF4-FFF2-40B4-BE49-F238E27FC236}">
                <a16:creationId xmlns:a16="http://schemas.microsoft.com/office/drawing/2014/main" id="{72816356-9E89-6CC1-8925-104BD4EF328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89651931"/>
      </p:ext>
    </p:extLst>
  </p:cSld>
  <p:clrMapOvr>
    <a:masterClrMapping/>
  </p:clrMapOvr>
  <mc:AlternateContent xmlns:mc="http://schemas.openxmlformats.org/markup-compatibility/2006">
    <mc:Choice xmlns:p14="http://schemas.microsoft.com/office/powerpoint/2010/main" Requires="p14">
      <p:transition spd="slow" p14:dur="2000" advTm="154052"/>
    </mc:Choice>
    <mc:Fallback>
      <p:transition spd="slow" advTm="1540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608B7-AD7C-42E7-9A68-43B655022C65}"/>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3F901A3B-CDC6-4CF7-810C-D0D0703153BE}"/>
              </a:ext>
            </a:extLst>
          </p:cNvPr>
          <p:cNvSpPr>
            <a:spLocks noGrp="1"/>
          </p:cNvSpPr>
          <p:nvPr>
            <p:ph idx="1"/>
          </p:nvPr>
        </p:nvSpPr>
        <p:spPr>
          <a:xfrm>
            <a:off x="1069848" y="1828483"/>
            <a:ext cx="9634011" cy="4716696"/>
          </a:xfrm>
        </p:spPr>
        <p:txBody>
          <a:bodyPr>
            <a:normAutofit lnSpcReduction="10000"/>
          </a:bodyPr>
          <a:lstStyle/>
          <a:p>
            <a:r>
              <a:rPr lang="en-GB" sz="1600" dirty="0"/>
              <a:t>The impact of Body Worn Video on criminal justice outcomes of domestic abuse incidents in Essex by Owens, Mann &amp; Mckenna (2014)</a:t>
            </a:r>
          </a:p>
          <a:p>
            <a:endParaRPr lang="en-GB" sz="1600" dirty="0"/>
          </a:p>
          <a:p>
            <a:r>
              <a:rPr lang="en-GB" sz="1600" dirty="0"/>
              <a:t>The College of Policing worked in collaboration with Essex Police to test the impact of Body Worn Video (BWV) cameras on criminal justice outcomes of Domestic Abuse (DA) incidents.</a:t>
            </a:r>
          </a:p>
          <a:p>
            <a:endParaRPr lang="en-GB" sz="1600" dirty="0"/>
          </a:p>
          <a:p>
            <a:r>
              <a:rPr lang="en-GB" sz="1600" dirty="0"/>
              <a:t>The BWV were implemented as a randomised controlled trial which allows strong statements to be made about the impact of the cameras because it can establish “cause and effect” relationships.</a:t>
            </a:r>
          </a:p>
          <a:p>
            <a:endParaRPr lang="en-GB" sz="1600" dirty="0"/>
          </a:p>
          <a:p>
            <a:pPr lvl="1"/>
            <a:r>
              <a:rPr lang="en-GB" sz="1600" dirty="0"/>
              <a:t>Can you think of any ethical or pragmatic issues with deploying this technology as a randomised control trial?</a:t>
            </a:r>
          </a:p>
        </p:txBody>
      </p:sp>
      <p:pic>
        <p:nvPicPr>
          <p:cNvPr id="8" name="Audio 7">
            <a:hlinkClick r:id="" action="ppaction://media"/>
            <a:extLst>
              <a:ext uri="{FF2B5EF4-FFF2-40B4-BE49-F238E27FC236}">
                <a16:creationId xmlns:a16="http://schemas.microsoft.com/office/drawing/2014/main" id="{8E39294A-34D2-DF24-A370-5653FC1AA31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0077937"/>
      </p:ext>
    </p:extLst>
  </p:cSld>
  <p:clrMapOvr>
    <a:masterClrMapping/>
  </p:clrMapOvr>
  <mc:AlternateContent xmlns:mc="http://schemas.openxmlformats.org/markup-compatibility/2006">
    <mc:Choice xmlns:p14="http://schemas.microsoft.com/office/powerpoint/2010/main" Requires="p14">
      <p:transition spd="slow" p14:dur="2000" advTm="289761"/>
    </mc:Choice>
    <mc:Fallback>
      <p:transition spd="slow" advTm="2897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608B7-AD7C-42E7-9A68-43B655022C65}"/>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3F901A3B-CDC6-4CF7-810C-D0D0703153BE}"/>
              </a:ext>
            </a:extLst>
          </p:cNvPr>
          <p:cNvSpPr>
            <a:spLocks noGrp="1"/>
          </p:cNvSpPr>
          <p:nvPr>
            <p:ph idx="1"/>
          </p:nvPr>
        </p:nvSpPr>
        <p:spPr>
          <a:xfrm>
            <a:off x="1069848" y="1828483"/>
            <a:ext cx="9634011" cy="4716696"/>
          </a:xfrm>
        </p:spPr>
        <p:txBody>
          <a:bodyPr>
            <a:normAutofit/>
          </a:bodyPr>
          <a:lstStyle/>
          <a:p>
            <a:r>
              <a:rPr lang="en-GB" dirty="0"/>
              <a:t>Following four domestic murders that took place between 2008 and 2011, Essex Police have been implementing a range of measures to improve its response to victims of domestic abuse. </a:t>
            </a:r>
          </a:p>
          <a:p>
            <a:endParaRPr lang="en-GB" dirty="0"/>
          </a:p>
          <a:p>
            <a:r>
              <a:rPr lang="en-GB" dirty="0"/>
              <a:t>One of these measures was the introduction of BWV cameras for use by response officers. </a:t>
            </a:r>
          </a:p>
          <a:p>
            <a:endParaRPr lang="en-GB" dirty="0"/>
          </a:p>
          <a:p>
            <a:r>
              <a:rPr lang="en-GB" dirty="0"/>
              <a:t>The rationale for using BWV cameras was to improve the volume of incidents that progressed through the Criminal Justice System (CJS) to conviction. </a:t>
            </a:r>
          </a:p>
        </p:txBody>
      </p:sp>
      <p:pic>
        <p:nvPicPr>
          <p:cNvPr id="10" name="Audio 9">
            <a:hlinkClick r:id="" action="ppaction://media"/>
            <a:extLst>
              <a:ext uri="{FF2B5EF4-FFF2-40B4-BE49-F238E27FC236}">
                <a16:creationId xmlns:a16="http://schemas.microsoft.com/office/drawing/2014/main" id="{B5FE6AE8-0875-2273-A43F-4E5DA23133F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10118343"/>
      </p:ext>
    </p:extLst>
  </p:cSld>
  <p:clrMapOvr>
    <a:masterClrMapping/>
  </p:clrMapOvr>
  <mc:AlternateContent xmlns:mc="http://schemas.openxmlformats.org/markup-compatibility/2006">
    <mc:Choice xmlns:p14="http://schemas.microsoft.com/office/powerpoint/2010/main" Requires="p14">
      <p:transition spd="slow" p14:dur="2000" advTm="212667"/>
    </mc:Choice>
    <mc:Fallback>
      <p:transition spd="slow" advTm="2126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4608B7-AD7C-42E7-9A68-43B655022C65}"/>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3F901A3B-CDC6-4CF7-810C-D0D0703153BE}"/>
              </a:ext>
            </a:extLst>
          </p:cNvPr>
          <p:cNvSpPr>
            <a:spLocks noGrp="1"/>
          </p:cNvSpPr>
          <p:nvPr>
            <p:ph idx="1"/>
          </p:nvPr>
        </p:nvSpPr>
        <p:spPr>
          <a:xfrm>
            <a:off x="1069848" y="1828483"/>
            <a:ext cx="9634011" cy="4716696"/>
          </a:xfrm>
        </p:spPr>
        <p:txBody>
          <a:bodyPr>
            <a:normAutofit fontScale="92500" lnSpcReduction="20000"/>
          </a:bodyPr>
          <a:lstStyle/>
          <a:p>
            <a:r>
              <a:rPr lang="en-GB" sz="2800" dirty="0">
                <a:solidFill>
                  <a:schemeClr val="tx1"/>
                </a:solidFill>
              </a:rPr>
              <a:t>Previous research has suggested that attrition of DA incidents out of the CJS process is a particular issue, with only 7% of incidents resulting in a charge in one force.</a:t>
            </a:r>
            <a:endParaRPr lang="en-GB" sz="2800" dirty="0">
              <a:solidFill>
                <a:schemeClr val="tx1"/>
              </a:solidFill>
              <a:cs typeface="Calibri"/>
            </a:endParaRPr>
          </a:p>
          <a:p>
            <a:endParaRPr lang="en-GB" sz="2800" dirty="0">
              <a:solidFill>
                <a:schemeClr val="tx1"/>
              </a:solidFill>
            </a:endParaRPr>
          </a:p>
          <a:p>
            <a:r>
              <a:rPr lang="en-GB" sz="2800" dirty="0">
                <a:solidFill>
                  <a:schemeClr val="tx1"/>
                </a:solidFill>
              </a:rPr>
              <a:t>Rape &amp; sexual offence conviction rates are also very low from point of reporting</a:t>
            </a:r>
          </a:p>
          <a:p>
            <a:endParaRPr lang="en-GB" sz="2800" dirty="0">
              <a:solidFill>
                <a:schemeClr val="tx1"/>
              </a:solidFill>
            </a:endParaRPr>
          </a:p>
          <a:p>
            <a:r>
              <a:rPr lang="en-GB" sz="2800" b="1" dirty="0">
                <a:solidFill>
                  <a:schemeClr val="tx1"/>
                </a:solidFill>
              </a:rPr>
              <a:t>Why might that be?</a:t>
            </a:r>
          </a:p>
        </p:txBody>
      </p:sp>
      <p:pic>
        <p:nvPicPr>
          <p:cNvPr id="8" name="Audio 7">
            <a:hlinkClick r:id="" action="ppaction://media"/>
            <a:extLst>
              <a:ext uri="{FF2B5EF4-FFF2-40B4-BE49-F238E27FC236}">
                <a16:creationId xmlns:a16="http://schemas.microsoft.com/office/drawing/2014/main" id="{F9D801FB-F21B-DA77-B5AC-5900CDF9B73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04365726"/>
      </p:ext>
    </p:extLst>
  </p:cSld>
  <p:clrMapOvr>
    <a:masterClrMapping/>
  </p:clrMapOvr>
  <mc:AlternateContent xmlns:mc="http://schemas.openxmlformats.org/markup-compatibility/2006">
    <mc:Choice xmlns:p14="http://schemas.microsoft.com/office/powerpoint/2010/main" Requires="p14">
      <p:transition spd="slow" p14:dur="2000" advTm="197551"/>
    </mc:Choice>
    <mc:Fallback>
      <p:transition spd="slow" advTm="1975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8431-5A8D-4199-B592-46DBB3DC21C9}"/>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52B51861-CFC5-4545-9B97-5F525975FE57}"/>
              </a:ext>
            </a:extLst>
          </p:cNvPr>
          <p:cNvSpPr>
            <a:spLocks noGrp="1"/>
          </p:cNvSpPr>
          <p:nvPr>
            <p:ph idx="1"/>
          </p:nvPr>
        </p:nvSpPr>
        <p:spPr/>
        <p:txBody>
          <a:bodyPr>
            <a:normAutofit lnSpcReduction="10000"/>
          </a:bodyPr>
          <a:lstStyle/>
          <a:p>
            <a:r>
              <a:rPr lang="en-GB" sz="2800" dirty="0"/>
              <a:t>Do you feel that BWV would help in the investigation of Domestic Abuse crime?</a:t>
            </a:r>
          </a:p>
          <a:p>
            <a:endParaRPr lang="en-GB" sz="2800" dirty="0"/>
          </a:p>
          <a:p>
            <a:r>
              <a:rPr lang="en-GB" sz="2800" dirty="0"/>
              <a:t>If so how?</a:t>
            </a:r>
          </a:p>
          <a:p>
            <a:endParaRPr lang="en-GB" sz="2800" dirty="0"/>
          </a:p>
          <a:p>
            <a:r>
              <a:rPr lang="en-GB" sz="2800" dirty="0"/>
              <a:t>If not why not?</a:t>
            </a:r>
          </a:p>
        </p:txBody>
      </p:sp>
      <p:pic>
        <p:nvPicPr>
          <p:cNvPr id="9" name="Audio 8">
            <a:hlinkClick r:id="" action="ppaction://media"/>
            <a:extLst>
              <a:ext uri="{FF2B5EF4-FFF2-40B4-BE49-F238E27FC236}">
                <a16:creationId xmlns:a16="http://schemas.microsoft.com/office/drawing/2014/main" id="{461B6C43-A5AF-1004-B2DD-C5F870904E55}"/>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534745165"/>
      </p:ext>
    </p:extLst>
  </p:cSld>
  <p:clrMapOvr>
    <a:masterClrMapping/>
  </p:clrMapOvr>
  <mc:AlternateContent xmlns:mc="http://schemas.openxmlformats.org/markup-compatibility/2006">
    <mc:Choice xmlns:p14="http://schemas.microsoft.com/office/powerpoint/2010/main" Requires="p14">
      <p:transition spd="slow" p14:dur="2000" advTm="32219"/>
    </mc:Choice>
    <mc:Fallback>
      <p:transition spd="slow" advTm="322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E0134-04C2-4E4F-BA57-14A6EC925C98}"/>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899D16F5-7E97-4545-B201-CD96F29521E2}"/>
              </a:ext>
            </a:extLst>
          </p:cNvPr>
          <p:cNvSpPr>
            <a:spLocks noGrp="1"/>
          </p:cNvSpPr>
          <p:nvPr>
            <p:ph idx="1"/>
          </p:nvPr>
        </p:nvSpPr>
        <p:spPr>
          <a:xfrm>
            <a:off x="1069848" y="1828483"/>
            <a:ext cx="9634011" cy="4764822"/>
          </a:xfrm>
        </p:spPr>
        <p:txBody>
          <a:bodyPr>
            <a:normAutofit lnSpcReduction="10000"/>
          </a:bodyPr>
          <a:lstStyle/>
          <a:p>
            <a:pPr marL="0" indent="0">
              <a:buNone/>
            </a:pPr>
            <a:r>
              <a:rPr lang="en-GB" sz="1600" dirty="0">
                <a:solidFill>
                  <a:schemeClr val="tx1"/>
                </a:solidFill>
              </a:rPr>
              <a:t>Those involved with the study felt that BWV may help because;</a:t>
            </a:r>
          </a:p>
          <a:p>
            <a:pPr marL="0" indent="0">
              <a:buNone/>
            </a:pPr>
            <a:endParaRPr lang="en-GB" sz="1600" dirty="0">
              <a:solidFill>
                <a:schemeClr val="tx1"/>
              </a:solidFill>
            </a:endParaRPr>
          </a:p>
          <a:p>
            <a:r>
              <a:rPr lang="en-GB" sz="1600" b="1" dirty="0">
                <a:solidFill>
                  <a:schemeClr val="tx1"/>
                </a:solidFill>
              </a:rPr>
              <a:t>Increased accountability </a:t>
            </a:r>
            <a:r>
              <a:rPr lang="en-GB" sz="1600" dirty="0">
                <a:solidFill>
                  <a:schemeClr val="tx1"/>
                </a:solidFill>
              </a:rPr>
              <a:t>- the recording of officer interactions at domestic abuse incidents may increase the likelihood of them following force procedure/stricter adherence to force policies as footage can be viewed after the incident.</a:t>
            </a:r>
          </a:p>
          <a:p>
            <a:endParaRPr lang="en-GB" sz="1600" dirty="0">
              <a:solidFill>
                <a:schemeClr val="tx1"/>
              </a:solidFill>
            </a:endParaRPr>
          </a:p>
          <a:p>
            <a:r>
              <a:rPr lang="en-GB" sz="1600" b="1" dirty="0">
                <a:solidFill>
                  <a:schemeClr val="tx1"/>
                </a:solidFill>
              </a:rPr>
              <a:t>Increased confidence and efficacy </a:t>
            </a:r>
            <a:r>
              <a:rPr lang="en-GB" sz="1600" dirty="0">
                <a:solidFill>
                  <a:schemeClr val="tx1"/>
                </a:solidFill>
              </a:rPr>
              <a:t>- camera recording of evidence at the scene may increase officers’ confidence in securing a successful outcome. This increased confidence may be apparent to suspects, victims and witnesses which in turn could affect their behaviour. </a:t>
            </a:r>
          </a:p>
          <a:p>
            <a:endParaRPr lang="en-GB" sz="1600" b="1" dirty="0">
              <a:solidFill>
                <a:schemeClr val="tx1"/>
              </a:solidFill>
            </a:endParaRPr>
          </a:p>
          <a:p>
            <a:r>
              <a:rPr lang="en-GB" sz="1600" b="1" dirty="0">
                <a:solidFill>
                  <a:schemeClr val="tx1"/>
                </a:solidFill>
              </a:rPr>
              <a:t>Can you see any issues with this?</a:t>
            </a:r>
          </a:p>
        </p:txBody>
      </p:sp>
      <p:pic>
        <p:nvPicPr>
          <p:cNvPr id="6" name="Audio 5">
            <a:hlinkClick r:id="" action="ppaction://media"/>
            <a:extLst>
              <a:ext uri="{FF2B5EF4-FFF2-40B4-BE49-F238E27FC236}">
                <a16:creationId xmlns:a16="http://schemas.microsoft.com/office/drawing/2014/main" id="{D74FB555-67AE-E5D1-6F44-64735F7EC60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17313806"/>
      </p:ext>
    </p:extLst>
  </p:cSld>
  <p:clrMapOvr>
    <a:masterClrMapping/>
  </p:clrMapOvr>
  <mc:AlternateContent xmlns:mc="http://schemas.openxmlformats.org/markup-compatibility/2006">
    <mc:Choice xmlns:p14="http://schemas.microsoft.com/office/powerpoint/2010/main" Requires="p14">
      <p:transition spd="slow" p14:dur="2000" advTm="58053"/>
    </mc:Choice>
    <mc:Fallback>
      <p:transition spd="slow" advTm="580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B32C1-FBAE-4F36-9FEE-E24CC16F8B09}"/>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C3676F08-B4EB-4469-A1BF-203027F44D53}"/>
              </a:ext>
            </a:extLst>
          </p:cNvPr>
          <p:cNvSpPr>
            <a:spLocks noGrp="1"/>
          </p:cNvSpPr>
          <p:nvPr>
            <p:ph idx="1"/>
          </p:nvPr>
        </p:nvSpPr>
        <p:spPr/>
        <p:txBody>
          <a:bodyPr>
            <a:normAutofit fontScale="92500"/>
          </a:bodyPr>
          <a:lstStyle/>
          <a:p>
            <a:r>
              <a:rPr lang="en-GB" sz="2400" dirty="0"/>
              <a:t>There was no significant difference between whether a camera was present or not in the rate at which incidents resulted in a sanction detection (SD). However, there was evidence to suggest that use of the camera affected the type of SD. </a:t>
            </a:r>
          </a:p>
          <a:p>
            <a:r>
              <a:rPr lang="en-GB" sz="2400" dirty="0"/>
              <a:t>A significantly higher proportion of incidents attended by at least one officer wearing a camera resulted in one or more criminal charges rather than another SD outcome (81% of the sanction detections were charges in the treatment group compared to 72% in the control group). </a:t>
            </a:r>
          </a:p>
        </p:txBody>
      </p:sp>
      <p:pic>
        <p:nvPicPr>
          <p:cNvPr id="7" name="Audio 6">
            <a:hlinkClick r:id="" action="ppaction://media"/>
            <a:extLst>
              <a:ext uri="{FF2B5EF4-FFF2-40B4-BE49-F238E27FC236}">
                <a16:creationId xmlns:a16="http://schemas.microsoft.com/office/drawing/2014/main" id="{752C8341-062B-F658-1270-74FE83F1B1BA}"/>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402862927"/>
      </p:ext>
    </p:extLst>
  </p:cSld>
  <p:clrMapOvr>
    <a:masterClrMapping/>
  </p:clrMapOvr>
  <mc:AlternateContent xmlns:mc="http://schemas.openxmlformats.org/markup-compatibility/2006">
    <mc:Choice xmlns:p14="http://schemas.microsoft.com/office/powerpoint/2010/main" Requires="p14">
      <p:transition spd="slow" p14:dur="2000" advTm="143397"/>
    </mc:Choice>
    <mc:Fallback>
      <p:transition spd="slow" advTm="1433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EC622-DF3C-4EC3-9CCD-BD9885E311D4}"/>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9BD8BA13-764F-484F-A2C3-931759C34A99}"/>
              </a:ext>
            </a:extLst>
          </p:cNvPr>
          <p:cNvSpPr>
            <a:spLocks noGrp="1"/>
          </p:cNvSpPr>
          <p:nvPr>
            <p:ph idx="1"/>
          </p:nvPr>
        </p:nvSpPr>
        <p:spPr/>
        <p:txBody>
          <a:bodyPr>
            <a:normAutofit fontScale="92500" lnSpcReduction="20000"/>
          </a:bodyPr>
          <a:lstStyle/>
          <a:p>
            <a:r>
              <a:rPr lang="en-GB" sz="2800" dirty="0"/>
              <a:t>There was no evidence to suggest the cameras work differently for different types of officer, victim or area. However, the presence of the camera increases the probability of an individual being charged (as opposed to other forms of detection). </a:t>
            </a:r>
          </a:p>
          <a:p>
            <a:r>
              <a:rPr lang="en-GB" sz="2800" dirty="0"/>
              <a:t>There were no differences in incidents being recorded as crimes, or rates of arrest, and too few cases to identify impact on guilty pleas and sentencing at this time.</a:t>
            </a:r>
          </a:p>
        </p:txBody>
      </p:sp>
      <p:pic>
        <p:nvPicPr>
          <p:cNvPr id="7" name="Audio 6">
            <a:hlinkClick r:id="" action="ppaction://media"/>
            <a:extLst>
              <a:ext uri="{FF2B5EF4-FFF2-40B4-BE49-F238E27FC236}">
                <a16:creationId xmlns:a16="http://schemas.microsoft.com/office/drawing/2014/main" id="{E83D81D3-370B-4026-A78E-C36E0A7F2531}"/>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3414396"/>
      </p:ext>
    </p:extLst>
  </p:cSld>
  <p:clrMapOvr>
    <a:masterClrMapping/>
  </p:clrMapOvr>
  <mc:AlternateContent xmlns:mc="http://schemas.openxmlformats.org/markup-compatibility/2006">
    <mc:Choice xmlns:p14="http://schemas.microsoft.com/office/powerpoint/2010/main" Requires="p14">
      <p:transition spd="slow" p14:dur="2000" advTm="38717"/>
    </mc:Choice>
    <mc:Fallback>
      <p:transition spd="slow" advTm="387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E37FD-535B-45EE-A294-950A4BDD3698}"/>
              </a:ext>
            </a:extLst>
          </p:cNvPr>
          <p:cNvSpPr>
            <a:spLocks noGrp="1"/>
          </p:cNvSpPr>
          <p:nvPr>
            <p:ph type="title"/>
          </p:nvPr>
        </p:nvSpPr>
        <p:spPr/>
        <p:txBody>
          <a:bodyPr/>
          <a:lstStyle/>
          <a:p>
            <a:r>
              <a:rPr lang="en-GB" dirty="0"/>
              <a:t>Example</a:t>
            </a:r>
          </a:p>
        </p:txBody>
      </p:sp>
      <p:sp>
        <p:nvSpPr>
          <p:cNvPr id="3" name="Content Placeholder 2">
            <a:extLst>
              <a:ext uri="{FF2B5EF4-FFF2-40B4-BE49-F238E27FC236}">
                <a16:creationId xmlns:a16="http://schemas.microsoft.com/office/drawing/2014/main" id="{16BF97FD-1DCA-46AC-BF77-4F1D37BDACD7}"/>
              </a:ext>
            </a:extLst>
          </p:cNvPr>
          <p:cNvSpPr>
            <a:spLocks noGrp="1"/>
          </p:cNvSpPr>
          <p:nvPr>
            <p:ph idx="1"/>
          </p:nvPr>
        </p:nvSpPr>
        <p:spPr/>
        <p:txBody>
          <a:bodyPr>
            <a:normAutofit fontScale="92500" lnSpcReduction="20000"/>
          </a:bodyPr>
          <a:lstStyle/>
          <a:p>
            <a:r>
              <a:rPr lang="en-GB" dirty="0"/>
              <a:t>Overall, the trial showed that issuing officers with BWV, could be effective at increasing the charging rates of detected domestic abuse incidents. </a:t>
            </a:r>
          </a:p>
          <a:p>
            <a:r>
              <a:rPr lang="en-GB" dirty="0"/>
              <a:t>However, the findings from the officer interviews and surveys also give a good context of considerable practical challenges that the officers faced when using the cameras and a lower than expected usage rate by officers. </a:t>
            </a:r>
          </a:p>
          <a:p>
            <a:r>
              <a:rPr lang="en-GB" dirty="0"/>
              <a:t>These two factors combined may go some way to explain why the impact seen was not as large as seen in other studies and gives scope for potentially larger effects to be found if the technology was more user friendly and officer usage higher. </a:t>
            </a:r>
          </a:p>
          <a:p>
            <a:r>
              <a:rPr lang="en-GB" dirty="0"/>
              <a:t>However, there is still a question, from a victim and public perspective if CJ outcomes are the right outcome. </a:t>
            </a:r>
          </a:p>
        </p:txBody>
      </p:sp>
      <p:pic>
        <p:nvPicPr>
          <p:cNvPr id="7" name="Audio 6">
            <a:hlinkClick r:id="" action="ppaction://media"/>
            <a:extLst>
              <a:ext uri="{FF2B5EF4-FFF2-40B4-BE49-F238E27FC236}">
                <a16:creationId xmlns:a16="http://schemas.microsoft.com/office/drawing/2014/main" id="{E5719646-4927-221E-FD6B-4257CF15AC0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38938460"/>
      </p:ext>
    </p:extLst>
  </p:cSld>
  <p:clrMapOvr>
    <a:masterClrMapping/>
  </p:clrMapOvr>
  <mc:AlternateContent xmlns:mc="http://schemas.openxmlformats.org/markup-compatibility/2006">
    <mc:Choice xmlns:p14="http://schemas.microsoft.com/office/powerpoint/2010/main" Requires="p14">
      <p:transition spd="slow" p14:dur="2000" advTm="65931"/>
    </mc:Choice>
    <mc:Fallback>
      <p:transition spd="slow" advTm="659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F12699-C13B-4964-8F0D-B20A1AB1E224}"/>
              </a:ext>
            </a:extLst>
          </p:cNvPr>
          <p:cNvSpPr>
            <a:spLocks noGrp="1"/>
          </p:cNvSpPr>
          <p:nvPr>
            <p:ph type="title"/>
          </p:nvPr>
        </p:nvSpPr>
        <p:spPr/>
        <p:txBody>
          <a:bodyPr/>
          <a:lstStyle/>
          <a:p>
            <a:r>
              <a:rPr lang="en-GB" dirty="0"/>
              <a:t>Research on BWV</a:t>
            </a:r>
          </a:p>
        </p:txBody>
      </p:sp>
      <p:sp>
        <p:nvSpPr>
          <p:cNvPr id="3" name="Content Placeholder 2">
            <a:extLst>
              <a:ext uri="{FF2B5EF4-FFF2-40B4-BE49-F238E27FC236}">
                <a16:creationId xmlns:a16="http://schemas.microsoft.com/office/drawing/2014/main" id="{9B8A3521-715D-4F39-AA09-F95EB33460AE}"/>
              </a:ext>
            </a:extLst>
          </p:cNvPr>
          <p:cNvSpPr>
            <a:spLocks noGrp="1"/>
          </p:cNvSpPr>
          <p:nvPr>
            <p:ph idx="1"/>
          </p:nvPr>
        </p:nvSpPr>
        <p:spPr/>
        <p:txBody>
          <a:bodyPr>
            <a:normAutofit fontScale="92500" lnSpcReduction="10000"/>
          </a:bodyPr>
          <a:lstStyle/>
          <a:p>
            <a:r>
              <a:rPr lang="en-GB" sz="1600" b="0" i="0" dirty="0">
                <a:solidFill>
                  <a:srgbClr val="333333"/>
                </a:solidFill>
                <a:effectLst/>
              </a:rPr>
              <a:t>“We found that the likelihood of force being used in control conditions were roughly twice those in experimental conditions. Similarly, a pre/post analysis of use-of-force and complaints data also support this result: the number of complaints filed against officers dropped from 0.7 complaints per 1,000 contacts to 0.07 per 1,000 contacts.”</a:t>
            </a:r>
          </a:p>
          <a:p>
            <a:endParaRPr lang="en-GB" sz="1600" dirty="0">
              <a:solidFill>
                <a:srgbClr val="333333"/>
              </a:solidFill>
            </a:endParaRPr>
          </a:p>
          <a:p>
            <a:pPr lvl="1"/>
            <a:r>
              <a:rPr lang="en-GB" sz="1400" dirty="0">
                <a:solidFill>
                  <a:srgbClr val="333333"/>
                </a:solidFill>
              </a:rPr>
              <a:t>However, the study also discusses the ethical issues of increased surveillance, the lack of consent in recording those who they interact with, and the low usage rates of officers</a:t>
            </a:r>
          </a:p>
          <a:p>
            <a:pPr lvl="1"/>
            <a:r>
              <a:rPr lang="en-GB" sz="1400" dirty="0">
                <a:solidFill>
                  <a:srgbClr val="333333"/>
                </a:solidFill>
              </a:rPr>
              <a:t>No information on whose behaviour the camera effects: officer or offender.</a:t>
            </a:r>
          </a:p>
          <a:p>
            <a:pPr lvl="1"/>
            <a:endParaRPr lang="en-GB" sz="1400" dirty="0">
              <a:solidFill>
                <a:srgbClr val="333333"/>
              </a:solidFill>
            </a:endParaRPr>
          </a:p>
          <a:p>
            <a:pPr lvl="1"/>
            <a:endParaRPr lang="en-GB" sz="1400" dirty="0">
              <a:solidFill>
                <a:srgbClr val="333333"/>
              </a:solidFill>
            </a:endParaRPr>
          </a:p>
          <a:p>
            <a:pPr algn="r"/>
            <a:r>
              <a:rPr lang="en-GB" sz="1400" b="0" i="0" dirty="0">
                <a:solidFill>
                  <a:srgbClr val="000000"/>
                </a:solidFill>
                <a:effectLst/>
              </a:rPr>
              <a:t>Ariel, B., Farrar, W. and Sutherland, A., 2014. The Effect of Police Body-Worn Cameras on Use of Force and Citizens’ Complaints Against the Police: A Randomized Controlled Trial. </a:t>
            </a:r>
            <a:r>
              <a:rPr lang="en-GB" sz="1400" b="0" i="1" dirty="0">
                <a:solidFill>
                  <a:srgbClr val="000000"/>
                </a:solidFill>
                <a:effectLst/>
              </a:rPr>
              <a:t>Journal of Quantitative Criminology</a:t>
            </a:r>
            <a:r>
              <a:rPr lang="en-GB" sz="1400" b="0" i="0" dirty="0">
                <a:solidFill>
                  <a:srgbClr val="000000"/>
                </a:solidFill>
                <a:effectLst/>
              </a:rPr>
              <a:t>, 31(3), pp.509-535.</a:t>
            </a:r>
            <a:endParaRPr lang="en-GB" sz="1400" dirty="0">
              <a:solidFill>
                <a:srgbClr val="333333"/>
              </a:solidFill>
            </a:endParaRPr>
          </a:p>
        </p:txBody>
      </p:sp>
      <p:pic>
        <p:nvPicPr>
          <p:cNvPr id="6" name="Audio 5">
            <a:hlinkClick r:id="" action="ppaction://media"/>
            <a:extLst>
              <a:ext uri="{FF2B5EF4-FFF2-40B4-BE49-F238E27FC236}">
                <a16:creationId xmlns:a16="http://schemas.microsoft.com/office/drawing/2014/main" id="{53539F62-0744-A9F7-9F1E-149AE321FD7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56375542"/>
      </p:ext>
    </p:extLst>
  </p:cSld>
  <p:clrMapOvr>
    <a:masterClrMapping/>
  </p:clrMapOvr>
  <mc:AlternateContent xmlns:mc="http://schemas.openxmlformats.org/markup-compatibility/2006">
    <mc:Choice xmlns:p14="http://schemas.microsoft.com/office/powerpoint/2010/main" Requires="p14">
      <p:transition spd="slow" p14:dur="2000" advTm="68484"/>
    </mc:Choice>
    <mc:Fallback>
      <p:transition spd="slow" advTm="684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FC49F-95A5-4E6F-AAEF-7622E8BDF49F}"/>
              </a:ext>
            </a:extLst>
          </p:cNvPr>
          <p:cNvSpPr>
            <a:spLocks noGrp="1"/>
          </p:cNvSpPr>
          <p:nvPr>
            <p:ph type="title"/>
          </p:nvPr>
        </p:nvSpPr>
        <p:spPr/>
        <p:txBody>
          <a:bodyPr/>
          <a:lstStyle/>
          <a:p>
            <a:r>
              <a:rPr lang="en-GB" dirty="0"/>
              <a:t>Research on BWV</a:t>
            </a:r>
          </a:p>
        </p:txBody>
      </p:sp>
      <p:sp>
        <p:nvSpPr>
          <p:cNvPr id="3" name="Content Placeholder 2">
            <a:extLst>
              <a:ext uri="{FF2B5EF4-FFF2-40B4-BE49-F238E27FC236}">
                <a16:creationId xmlns:a16="http://schemas.microsoft.com/office/drawing/2014/main" id="{7992B04E-9180-4823-965E-2BDE48E4A3B4}"/>
              </a:ext>
            </a:extLst>
          </p:cNvPr>
          <p:cNvSpPr>
            <a:spLocks noGrp="1"/>
          </p:cNvSpPr>
          <p:nvPr>
            <p:ph idx="1"/>
          </p:nvPr>
        </p:nvSpPr>
        <p:spPr/>
        <p:txBody>
          <a:bodyPr>
            <a:normAutofit fontScale="77500" lnSpcReduction="20000"/>
          </a:bodyPr>
          <a:lstStyle/>
          <a:p>
            <a:r>
              <a:rPr lang="en-GB" b="0" i="0" dirty="0">
                <a:solidFill>
                  <a:srgbClr val="1C1D1E"/>
                </a:solidFill>
                <a:effectLst/>
                <a:latin typeface="Open Sans" panose="020B0606030504020204" pitchFamily="34" charset="0"/>
              </a:rPr>
              <a:t>“Seventy empirical studies of BWCs were examined covering the impact of cameras on officer </a:t>
            </a:r>
            <a:r>
              <a:rPr lang="en-GB" b="0" i="0" dirty="0" err="1">
                <a:solidFill>
                  <a:srgbClr val="1C1D1E"/>
                </a:solidFill>
                <a:effectLst/>
                <a:latin typeface="Open Sans" panose="020B0606030504020204" pitchFamily="34" charset="0"/>
              </a:rPr>
              <a:t>behavior</a:t>
            </a:r>
            <a:r>
              <a:rPr lang="en-GB" b="0" i="0" dirty="0">
                <a:solidFill>
                  <a:srgbClr val="1C1D1E"/>
                </a:solidFill>
                <a:effectLst/>
                <a:latin typeface="Open Sans" panose="020B0606030504020204" pitchFamily="34" charset="0"/>
              </a:rPr>
              <a:t>, officer perceptions, citizen </a:t>
            </a:r>
            <a:r>
              <a:rPr lang="en-GB" b="0" i="0" dirty="0" err="1">
                <a:solidFill>
                  <a:srgbClr val="1C1D1E"/>
                </a:solidFill>
                <a:effectLst/>
                <a:latin typeface="Open Sans" panose="020B0606030504020204" pitchFamily="34" charset="0"/>
              </a:rPr>
              <a:t>behavior</a:t>
            </a:r>
            <a:r>
              <a:rPr lang="en-GB" b="0" i="0" dirty="0">
                <a:solidFill>
                  <a:srgbClr val="1C1D1E"/>
                </a:solidFill>
                <a:effectLst/>
                <a:latin typeface="Open Sans" panose="020B0606030504020204" pitchFamily="34" charset="0"/>
              </a:rPr>
              <a:t>, citizen perceptions, police investigations, and police organizations. Although officers and citizens are generally supportive of BWC use, BWCs have not had statistically significant or consistent effects on most measures of officer and citizen </a:t>
            </a:r>
            <a:r>
              <a:rPr lang="en-GB" b="0" i="0" dirty="0" err="1">
                <a:solidFill>
                  <a:srgbClr val="1C1D1E"/>
                </a:solidFill>
                <a:effectLst/>
                <a:latin typeface="Open Sans" panose="020B0606030504020204" pitchFamily="34" charset="0"/>
              </a:rPr>
              <a:t>behavior</a:t>
            </a:r>
            <a:r>
              <a:rPr lang="en-GB" b="0" i="0" dirty="0">
                <a:solidFill>
                  <a:srgbClr val="1C1D1E"/>
                </a:solidFill>
                <a:effectLst/>
                <a:latin typeface="Open Sans" panose="020B0606030504020204" pitchFamily="34" charset="0"/>
              </a:rPr>
              <a:t> or citizens’ views of police. Expectations and concerns surrounding BWCs among police leaders and citizens have not yet been realized by and large in the ways anticipated by each. Additionally, despite the large growth in BWC research, there continues to be a lacuna of knowledge on the impact that BWCs have on police organizations and police–citizen relationships more generally.”</a:t>
            </a:r>
            <a:endParaRPr lang="en-GB" dirty="0"/>
          </a:p>
          <a:p>
            <a:endParaRPr lang="en-GB" dirty="0"/>
          </a:p>
          <a:p>
            <a:pPr algn="r"/>
            <a:r>
              <a:rPr lang="en-GB" b="0" i="0" dirty="0">
                <a:solidFill>
                  <a:srgbClr val="000000"/>
                </a:solidFill>
                <a:effectLst/>
                <a:latin typeface="Open Sans" panose="020B0606030504020204" pitchFamily="34" charset="0"/>
              </a:rPr>
              <a:t>Lum, C., Stoltz, M., Koper, C. and Scherer, J., 2019. Research on body-worn cameras. </a:t>
            </a:r>
            <a:r>
              <a:rPr lang="en-GB" b="0" i="1" dirty="0">
                <a:solidFill>
                  <a:srgbClr val="000000"/>
                </a:solidFill>
                <a:effectLst/>
                <a:latin typeface="Open Sans" panose="020B0606030504020204" pitchFamily="34" charset="0"/>
              </a:rPr>
              <a:t>Criminology and Public Policy</a:t>
            </a:r>
            <a:r>
              <a:rPr lang="en-GB" b="0" i="0" dirty="0">
                <a:solidFill>
                  <a:srgbClr val="000000"/>
                </a:solidFill>
                <a:effectLst/>
                <a:latin typeface="Open Sans" panose="020B0606030504020204" pitchFamily="34" charset="0"/>
              </a:rPr>
              <a:t>, 18(1), pp.93-118.</a:t>
            </a:r>
            <a:endParaRPr lang="en-GB" dirty="0"/>
          </a:p>
        </p:txBody>
      </p:sp>
      <p:pic>
        <p:nvPicPr>
          <p:cNvPr id="6" name="Audio 5">
            <a:hlinkClick r:id="" action="ppaction://media"/>
            <a:extLst>
              <a:ext uri="{FF2B5EF4-FFF2-40B4-BE49-F238E27FC236}">
                <a16:creationId xmlns:a16="http://schemas.microsoft.com/office/drawing/2014/main" id="{1ECCC665-C22C-C2EE-2495-C523FD23621D}"/>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90110242"/>
      </p:ext>
    </p:extLst>
  </p:cSld>
  <p:clrMapOvr>
    <a:masterClrMapping/>
  </p:clrMapOvr>
  <mc:AlternateContent xmlns:mc="http://schemas.openxmlformats.org/markup-compatibility/2006">
    <mc:Choice xmlns:p14="http://schemas.microsoft.com/office/powerpoint/2010/main" Requires="p14">
      <p:transition spd="slow" p14:dur="2000" advTm="83760"/>
    </mc:Choice>
    <mc:Fallback>
      <p:transition spd="slow" advTm="83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EF976A-BF59-50B6-CEDE-85C94315C4C9}"/>
              </a:ext>
            </a:extLst>
          </p:cNvPr>
          <p:cNvSpPr>
            <a:spLocks noGrp="1"/>
          </p:cNvSpPr>
          <p:nvPr>
            <p:ph type="title"/>
          </p:nvPr>
        </p:nvSpPr>
        <p:spPr/>
        <p:txBody>
          <a:bodyPr/>
          <a:lstStyle/>
          <a:p>
            <a:r>
              <a:rPr lang="en-GB" dirty="0"/>
              <a:t>Ethical Policing Principles</a:t>
            </a:r>
          </a:p>
        </p:txBody>
      </p:sp>
      <p:pic>
        <p:nvPicPr>
          <p:cNvPr id="4" name="Online Media 3" title="Code of Ethics ethical policing principles | College of Policing">
            <a:hlinkClick r:id="" action="ppaction://media"/>
            <a:extLst>
              <a:ext uri="{FF2B5EF4-FFF2-40B4-BE49-F238E27FC236}">
                <a16:creationId xmlns:a16="http://schemas.microsoft.com/office/drawing/2014/main" id="{35E723DC-55BD-7D11-C862-90EDAE234F5A}"/>
              </a:ext>
            </a:extLst>
          </p:cNvPr>
          <p:cNvPicPr>
            <a:picLocks noGrp="1" noRot="1" noChangeAspect="1"/>
          </p:cNvPicPr>
          <p:nvPr>
            <p:ph idx="1"/>
            <a:videoFile r:link="rId1"/>
          </p:nvPr>
        </p:nvPicPr>
        <p:blipFill>
          <a:blip r:embed="rId6"/>
          <a:stretch>
            <a:fillRect/>
          </a:stretch>
        </p:blipFill>
        <p:spPr>
          <a:xfrm>
            <a:off x="2033588" y="1874838"/>
            <a:ext cx="7707312" cy="4351337"/>
          </a:xfrm>
          <a:prstGeom prst="rect">
            <a:avLst/>
          </a:prstGeom>
        </p:spPr>
      </p:pic>
      <p:pic>
        <p:nvPicPr>
          <p:cNvPr id="8" name="Audio 7">
            <a:hlinkClick r:id="" action="ppaction://media"/>
            <a:extLst>
              <a:ext uri="{FF2B5EF4-FFF2-40B4-BE49-F238E27FC236}">
                <a16:creationId xmlns:a16="http://schemas.microsoft.com/office/drawing/2014/main" id="{973DC29B-70DF-68E9-BD21-2DC39908E217}"/>
              </a:ext>
            </a:extLst>
          </p:cNvPr>
          <p:cNvPicPr>
            <a:picLocks noChangeAspect="1"/>
          </p:cNvPicPr>
          <p:nvPr>
            <a:audioFile r:link="rId3"/>
            <p:extLst>
              <p:ext uri="{DAA4B4D4-6D71-4841-9C94-3DE7FCFB9230}">
                <p14:media xmlns:p14="http://schemas.microsoft.com/office/powerpoint/2010/main" r:embed="rId2"/>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79877524"/>
      </p:ext>
    </p:extLst>
  </p:cSld>
  <p:clrMapOvr>
    <a:masterClrMapping/>
  </p:clrMapOvr>
  <mc:AlternateContent xmlns:mc="http://schemas.openxmlformats.org/markup-compatibility/2006">
    <mc:Choice xmlns:p14="http://schemas.microsoft.com/office/powerpoint/2010/main" Requires="p14">
      <p:transition spd="slow" p14:dur="2000" advTm="88195"/>
    </mc:Choice>
    <mc:Fallback>
      <p:transition spd="slow" advTm="8819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4"/>
                </p:tgtEl>
              </p:cMediaNode>
            </p:video>
            <p:seq concurrent="1" nextAc="seek">
              <p:cTn id="12" restart="whenNotActive" fill="hold" evtFilter="cancelBubble" nodeType="interactiveSeq">
                <p:stCondLst>
                  <p:cond evt="onClick" delay="0">
                    <p:tgtEl>
                      <p:spTgt spid="4"/>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4"/>
                                        </p:tgtEl>
                                      </p:cBhvr>
                                    </p:cmd>
                                  </p:childTnLst>
                                </p:cTn>
                              </p:par>
                            </p:childTnLst>
                          </p:cTn>
                        </p:par>
                      </p:childTnLst>
                    </p:cTn>
                  </p:par>
                </p:childTnLst>
              </p:cTn>
              <p:nextCondLst>
                <p:cond evt="onClick" delay="0">
                  <p:tgtEl>
                    <p:spTgt spid="4"/>
                  </p:tgtEl>
                </p:cond>
              </p:nextCondLst>
            </p:seq>
            <p:audio isNarration="1">
              <p:cMediaNode vol="80000" showWhenStopped="0">
                <p:cTn id="17" fill="hold" display="0">
                  <p:stCondLst>
                    <p:cond delay="indefinite"/>
                  </p:stCondLst>
                  <p:endCondLst>
                    <p:cond evt="onStopAudio" delay="0">
                      <p:tgtEl>
                        <p:sldTgt/>
                      </p:tgtEl>
                    </p:cond>
                  </p:endCondLst>
                </p:cTn>
                <p:tgtEl>
                  <p:spTgt spid="8"/>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AC88F6-55CB-496B-8AD8-9ABD2E6E3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F53D3C3-F24F-4317-98B6-A05ECD3044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 y="1713"/>
            <a:ext cx="5289354" cy="686618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pen book">
            <a:extLst>
              <a:ext uri="{FF2B5EF4-FFF2-40B4-BE49-F238E27FC236}">
                <a16:creationId xmlns:a16="http://schemas.microsoft.com/office/drawing/2014/main" id="{EB09B927-931C-BE0C-6BE7-FBF7B00370CC}"/>
              </a:ext>
            </a:extLst>
          </p:cNvPr>
          <p:cNvPicPr>
            <a:picLocks noChangeAspect="1"/>
          </p:cNvPicPr>
          <p:nvPr/>
        </p:nvPicPr>
        <p:blipFill rotWithShape="1">
          <a:blip r:embed="rId4">
            <a:alphaModFix amt="60000"/>
          </a:blip>
          <a:srcRect l="23643" r="24950" b="-1"/>
          <a:stretch/>
        </p:blipFill>
        <p:spPr>
          <a:xfrm>
            <a:off x="-1" y="1"/>
            <a:ext cx="5295331" cy="6875834"/>
          </a:xfrm>
          <a:prstGeom prst="rect">
            <a:avLst/>
          </a:prstGeom>
        </p:spPr>
      </p:pic>
      <p:sp>
        <p:nvSpPr>
          <p:cNvPr id="2" name="Title 1">
            <a:extLst>
              <a:ext uri="{FF2B5EF4-FFF2-40B4-BE49-F238E27FC236}">
                <a16:creationId xmlns:a16="http://schemas.microsoft.com/office/drawing/2014/main" id="{7B14EEFE-BDC5-007C-B5BB-9C397545D27C}"/>
              </a:ext>
            </a:extLst>
          </p:cNvPr>
          <p:cNvSpPr>
            <a:spLocks noGrp="1"/>
          </p:cNvSpPr>
          <p:nvPr>
            <p:ph type="title"/>
          </p:nvPr>
        </p:nvSpPr>
        <p:spPr>
          <a:xfrm>
            <a:off x="591674" y="1395699"/>
            <a:ext cx="4223965" cy="4111831"/>
          </a:xfrm>
        </p:spPr>
        <p:txBody>
          <a:bodyPr>
            <a:normAutofit/>
          </a:bodyPr>
          <a:lstStyle/>
          <a:p>
            <a:pPr algn="ctr"/>
            <a:r>
              <a:rPr lang="en-GB">
                <a:solidFill>
                  <a:srgbClr val="FFFFFF"/>
                </a:solidFill>
              </a:rPr>
              <a:t>Further Reading</a:t>
            </a:r>
          </a:p>
        </p:txBody>
      </p:sp>
      <p:sp>
        <p:nvSpPr>
          <p:cNvPr id="3" name="Content Placeholder 2">
            <a:extLst>
              <a:ext uri="{FF2B5EF4-FFF2-40B4-BE49-F238E27FC236}">
                <a16:creationId xmlns:a16="http://schemas.microsoft.com/office/drawing/2014/main" id="{0A5C4B8D-9BE5-E9C3-5EA5-29CB5F58FABD}"/>
              </a:ext>
            </a:extLst>
          </p:cNvPr>
          <p:cNvSpPr>
            <a:spLocks noGrp="1"/>
          </p:cNvSpPr>
          <p:nvPr>
            <p:ph idx="1"/>
          </p:nvPr>
        </p:nvSpPr>
        <p:spPr>
          <a:xfrm>
            <a:off x="6096000" y="876300"/>
            <a:ext cx="5219700" cy="5105400"/>
          </a:xfrm>
        </p:spPr>
        <p:txBody>
          <a:bodyPr>
            <a:normAutofit/>
          </a:bodyPr>
          <a:lstStyle/>
          <a:p>
            <a:r>
              <a:rPr lang="en-GB" dirty="0"/>
              <a:t>Copley, S (2011) Reflective practise for policing students- This book explores reflective thinking for police students.</a:t>
            </a:r>
          </a:p>
          <a:p>
            <a:endParaRPr lang="en-GB" dirty="0"/>
          </a:p>
          <a:p>
            <a:pPr marL="0" indent="0">
              <a:buNone/>
            </a:pPr>
            <a:endParaRPr lang="en-GB" dirty="0"/>
          </a:p>
          <a:p>
            <a:r>
              <a:rPr lang="en-GB" dirty="0"/>
              <a:t>College of policing (2021) investigation introduction. Available at: </a:t>
            </a:r>
            <a:r>
              <a:rPr lang="en-GB" dirty="0">
                <a:hlinkClick r:id="rId5"/>
              </a:rPr>
              <a:t>Investigation introduction | College of Policing</a:t>
            </a:r>
            <a:endParaRPr lang="en-GB" dirty="0"/>
          </a:p>
        </p:txBody>
      </p:sp>
      <p:pic>
        <p:nvPicPr>
          <p:cNvPr id="10" name="Audio 9">
            <a:hlinkClick r:id="" action="ppaction://media"/>
            <a:extLst>
              <a:ext uri="{FF2B5EF4-FFF2-40B4-BE49-F238E27FC236}">
                <a16:creationId xmlns:a16="http://schemas.microsoft.com/office/drawing/2014/main" id="{E7C0B234-5E55-E6DE-2A4E-A67F5DE88DF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90966558"/>
      </p:ext>
    </p:extLst>
  </p:cSld>
  <p:clrMapOvr>
    <a:masterClrMapping/>
  </p:clrMapOvr>
  <mc:AlternateContent xmlns:mc="http://schemas.openxmlformats.org/markup-compatibility/2006">
    <mc:Choice xmlns:p14="http://schemas.microsoft.com/office/powerpoint/2010/main" Requires="p14">
      <p:transition spd="slow" p14:dur="2000" advTm="84162"/>
    </mc:Choice>
    <mc:Fallback>
      <p:transition spd="slow" advTm="841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1AC88F6-55CB-496B-8AD8-9ABD2E6E3B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6F53D3C3-F24F-4317-98B6-A05ECD3044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 y="1713"/>
            <a:ext cx="5289354" cy="686618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od human figure">
            <a:extLst>
              <a:ext uri="{FF2B5EF4-FFF2-40B4-BE49-F238E27FC236}">
                <a16:creationId xmlns:a16="http://schemas.microsoft.com/office/drawing/2014/main" id="{C09755C9-D3E2-4262-B320-93217E82F035}"/>
              </a:ext>
            </a:extLst>
          </p:cNvPr>
          <p:cNvPicPr>
            <a:picLocks noChangeAspect="1"/>
          </p:cNvPicPr>
          <p:nvPr/>
        </p:nvPicPr>
        <p:blipFill rotWithShape="1">
          <a:blip r:embed="rId4">
            <a:alphaModFix amt="60000"/>
          </a:blip>
          <a:srcRect r="48593" b="-1"/>
          <a:stretch/>
        </p:blipFill>
        <p:spPr>
          <a:xfrm>
            <a:off x="-1" y="1"/>
            <a:ext cx="5295331" cy="6875834"/>
          </a:xfrm>
          <a:prstGeom prst="rect">
            <a:avLst/>
          </a:prstGeom>
        </p:spPr>
      </p:pic>
      <p:sp>
        <p:nvSpPr>
          <p:cNvPr id="2" name="Title 1">
            <a:extLst>
              <a:ext uri="{FF2B5EF4-FFF2-40B4-BE49-F238E27FC236}">
                <a16:creationId xmlns:a16="http://schemas.microsoft.com/office/drawing/2014/main" id="{CD344A9A-E9C6-432C-99EB-8E757DA42248}"/>
              </a:ext>
            </a:extLst>
          </p:cNvPr>
          <p:cNvSpPr>
            <a:spLocks noGrp="1"/>
          </p:cNvSpPr>
          <p:nvPr>
            <p:ph type="title"/>
          </p:nvPr>
        </p:nvSpPr>
        <p:spPr>
          <a:xfrm>
            <a:off x="591674" y="1395699"/>
            <a:ext cx="4223965" cy="4111831"/>
          </a:xfrm>
        </p:spPr>
        <p:txBody>
          <a:bodyPr>
            <a:normAutofit/>
          </a:bodyPr>
          <a:lstStyle/>
          <a:p>
            <a:pPr algn="ctr"/>
            <a:r>
              <a:rPr lang="en-GB">
                <a:solidFill>
                  <a:srgbClr val="FFFFFF"/>
                </a:solidFill>
              </a:rPr>
              <a:t>Week 5 Complete!</a:t>
            </a:r>
          </a:p>
        </p:txBody>
      </p:sp>
      <p:sp>
        <p:nvSpPr>
          <p:cNvPr id="3" name="Content Placeholder 2">
            <a:extLst>
              <a:ext uri="{FF2B5EF4-FFF2-40B4-BE49-F238E27FC236}">
                <a16:creationId xmlns:a16="http://schemas.microsoft.com/office/drawing/2014/main" id="{86364888-6F96-4184-A246-A6C6F3AD5376}"/>
              </a:ext>
            </a:extLst>
          </p:cNvPr>
          <p:cNvSpPr>
            <a:spLocks noGrp="1"/>
          </p:cNvSpPr>
          <p:nvPr>
            <p:ph idx="1"/>
          </p:nvPr>
        </p:nvSpPr>
        <p:spPr>
          <a:xfrm>
            <a:off x="6096000" y="876300"/>
            <a:ext cx="5219700" cy="5105400"/>
          </a:xfrm>
        </p:spPr>
        <p:txBody>
          <a:bodyPr>
            <a:normAutofit/>
          </a:bodyPr>
          <a:lstStyle/>
          <a:p>
            <a:r>
              <a:rPr lang="en-GB" dirty="0"/>
              <a:t>Any questions?</a:t>
            </a:r>
          </a:p>
          <a:p>
            <a:endParaRPr lang="en-GB" dirty="0"/>
          </a:p>
          <a:p>
            <a:r>
              <a:rPr lang="en-GB" dirty="0"/>
              <a:t>Thanks for listening!</a:t>
            </a:r>
          </a:p>
          <a:p>
            <a:endParaRPr lang="en-GB" dirty="0"/>
          </a:p>
          <a:p>
            <a:r>
              <a:rPr lang="en-GB" dirty="0"/>
              <a:t>See you next week!</a:t>
            </a:r>
          </a:p>
        </p:txBody>
      </p:sp>
      <p:pic>
        <p:nvPicPr>
          <p:cNvPr id="7" name="Audio 6">
            <a:hlinkClick r:id="" action="ppaction://media"/>
            <a:extLst>
              <a:ext uri="{FF2B5EF4-FFF2-40B4-BE49-F238E27FC236}">
                <a16:creationId xmlns:a16="http://schemas.microsoft.com/office/drawing/2014/main" id="{B574A471-EB50-08E1-3C38-A153F6A20FB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97540647"/>
      </p:ext>
    </p:extLst>
  </p:cSld>
  <p:clrMapOvr>
    <a:masterClrMapping/>
  </p:clrMapOvr>
  <mc:AlternateContent xmlns:mc="http://schemas.openxmlformats.org/markup-compatibility/2006">
    <mc:Choice xmlns:p14="http://schemas.microsoft.com/office/powerpoint/2010/main" Requires="p14">
      <p:transition spd="slow" p14:dur="2000" advTm="12879"/>
    </mc:Choice>
    <mc:Fallback>
      <p:transition spd="slow" advTm="128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BohemianVTI">
  <a:themeElements>
    <a:clrScheme name="AnalogousFromLightSeed_2SEEDS">
      <a:dk1>
        <a:srgbClr val="000000"/>
      </a:dk1>
      <a:lt1>
        <a:srgbClr val="FFFFFF"/>
      </a:lt1>
      <a:dk2>
        <a:srgbClr val="22363D"/>
      </a:dk2>
      <a:lt2>
        <a:srgbClr val="E2E5E8"/>
      </a:lt2>
      <a:accent1>
        <a:srgbClr val="BA9B7F"/>
      </a:accent1>
      <a:accent2>
        <a:srgbClr val="C59793"/>
      </a:accent2>
      <a:accent3>
        <a:srgbClr val="A6A27E"/>
      </a:accent3>
      <a:accent4>
        <a:srgbClr val="76ACA3"/>
      </a:accent4>
      <a:accent5>
        <a:srgbClr val="7BA9B8"/>
      </a:accent5>
      <a:accent6>
        <a:srgbClr val="7F93BA"/>
      </a:accent6>
      <a:hlink>
        <a:srgbClr val="5E85A8"/>
      </a:hlink>
      <a:folHlink>
        <a:srgbClr val="7F7F7F"/>
      </a:folHlink>
    </a:clrScheme>
    <a:fontScheme name="modern love avenir">
      <a:majorFont>
        <a:latin typeface="Modern Love"/>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B5E50611-F7C7-47BC-81A6-BE9493DF8677}" vid="{7A26D0DD-A1A5-444B-B0FB-E7DB9E2D04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d8e79d84-78fb-44a9-92e9-d04bdd8f035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0804DBFC42F64693D899720BA9B0FE" ma:contentTypeVersion="10" ma:contentTypeDescription="Create a new document." ma:contentTypeScope="" ma:versionID="f1a80af05e95d20f545fd438bc4c9338">
  <xsd:schema xmlns:xsd="http://www.w3.org/2001/XMLSchema" xmlns:xs="http://www.w3.org/2001/XMLSchema" xmlns:p="http://schemas.microsoft.com/office/2006/metadata/properties" xmlns:ns3="d8e79d84-78fb-44a9-92e9-d04bdd8f0359" xmlns:ns4="04c7059f-bde8-4ce9-bb0f-e52888740953" targetNamespace="http://schemas.microsoft.com/office/2006/metadata/properties" ma:root="true" ma:fieldsID="8da077cf427519560f75a008f2ba8f2c" ns3:_="" ns4:_="">
    <xsd:import namespace="d8e79d84-78fb-44a9-92e9-d04bdd8f0359"/>
    <xsd:import namespace="04c7059f-bde8-4ce9-bb0f-e52888740953"/>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_activity" minOccurs="0"/>
                <xsd:element ref="ns4:SharedWithUsers" minOccurs="0"/>
                <xsd:element ref="ns4:SharedWithDetails" minOccurs="0"/>
                <xsd:element ref="ns4:SharingHintHash" minOccurs="0"/>
                <xsd:element ref="ns3:MediaServiceDateTaken" minOccurs="0"/>
                <xsd:element ref="ns3:MediaLengthInSeconds" minOccurs="0"/>
                <xsd:element ref="ns3: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8e79d84-78fb-44a9-92e9-d04bdd8f035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_activity" ma:index="11" nillable="true" ma:displayName="_activity" ma:hidden="true" ma:internalName="_activity">
      <xsd:simpleType>
        <xsd:restriction base="dms:Note"/>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AutoTags" ma:index="17" nillable="true" ma:displayName="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4c7059f-bde8-4ce9-bb0f-e5288874095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A28AFB-D890-4905-9D85-FDB17A17C743}">
  <ds:schemaRefs>
    <ds:schemaRef ds:uri="http://schemas.microsoft.com/office/2006/metadata/properties"/>
    <ds:schemaRef ds:uri="d8e79d84-78fb-44a9-92e9-d04bdd8f0359"/>
    <ds:schemaRef ds:uri="http://schemas.microsoft.com/office/2006/documentManagement/types"/>
    <ds:schemaRef ds:uri="http://schemas.openxmlformats.org/package/2006/metadata/core-properties"/>
    <ds:schemaRef ds:uri="http://schemas.microsoft.com/office/infopath/2007/PartnerControls"/>
    <ds:schemaRef ds:uri="04c7059f-bde8-4ce9-bb0f-e52888740953"/>
    <ds:schemaRef ds:uri="http://purl.org/dc/terms/"/>
    <ds:schemaRef ds:uri="http://www.w3.org/XML/1998/namespace"/>
    <ds:schemaRef ds:uri="http://purl.org/dc/dcmitype/"/>
    <ds:schemaRef ds:uri="http://purl.org/dc/elements/1.1/"/>
  </ds:schemaRefs>
</ds:datastoreItem>
</file>

<file path=customXml/itemProps2.xml><?xml version="1.0" encoding="utf-8"?>
<ds:datastoreItem xmlns:ds="http://schemas.openxmlformats.org/officeDocument/2006/customXml" ds:itemID="{5FFF627D-26D5-4E29-812F-96707B237C74}">
  <ds:schemaRefs>
    <ds:schemaRef ds:uri="http://schemas.microsoft.com/sharepoint/v3/contenttype/forms"/>
  </ds:schemaRefs>
</ds:datastoreItem>
</file>

<file path=customXml/itemProps3.xml><?xml version="1.0" encoding="utf-8"?>
<ds:datastoreItem xmlns:ds="http://schemas.openxmlformats.org/officeDocument/2006/customXml" ds:itemID="{7D0A4F43-2D4B-4362-8B4B-279C5E0B25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8e79d84-78fb-44a9-92e9-d04bdd8f0359"/>
    <ds:schemaRef ds:uri="04c7059f-bde8-4ce9-bb0f-e5288874095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1321</TotalTime>
  <Words>2215</Words>
  <Application>Microsoft Office PowerPoint</Application>
  <PresentationFormat>Widescreen</PresentationFormat>
  <Paragraphs>189</Paragraphs>
  <Slides>25</Slides>
  <Notes>7</Notes>
  <HiddenSlides>0</HiddenSlides>
  <MMClips>26</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25</vt:i4>
      </vt:variant>
    </vt:vector>
  </HeadingPairs>
  <TitlesOfParts>
    <vt:vector size="37" baseType="lpstr">
      <vt:lpstr>Arial</vt:lpstr>
      <vt:lpstr>Avenir Next LT Pro</vt:lpstr>
      <vt:lpstr>Calibri</vt:lpstr>
      <vt:lpstr>Calibri Light</vt:lpstr>
      <vt:lpstr>Cambria</vt:lpstr>
      <vt:lpstr>Gotham</vt:lpstr>
      <vt:lpstr>Modern Love</vt:lpstr>
      <vt:lpstr>Open Sans</vt:lpstr>
      <vt:lpstr>Roboto</vt:lpstr>
      <vt:lpstr>Wingdings</vt:lpstr>
      <vt:lpstr>BohemianVTI</vt:lpstr>
      <vt:lpstr>Office Theme</vt:lpstr>
      <vt:lpstr>Evidence Based Policing</vt:lpstr>
      <vt:lpstr>Recap</vt:lpstr>
      <vt:lpstr>PowerPoint Presentation</vt:lpstr>
      <vt:lpstr>Investigative skills</vt:lpstr>
      <vt:lpstr>Critical thinking </vt:lpstr>
      <vt:lpstr>5WH</vt:lpstr>
      <vt:lpstr>Gathering Evidence</vt:lpstr>
      <vt:lpstr>Evidential evaluation</vt:lpstr>
      <vt:lpstr>Key Concepts </vt:lpstr>
      <vt:lpstr>Lets evaluate:  Body Warn Video</vt:lpstr>
      <vt:lpstr>What do you know about Body Worn Video Cameras?</vt:lpstr>
      <vt:lpstr>How do we find out “What works best”?</vt:lpstr>
      <vt:lpstr>Example</vt:lpstr>
      <vt:lpstr>Example</vt:lpstr>
      <vt:lpstr>Example</vt:lpstr>
      <vt:lpstr>Example</vt:lpstr>
      <vt:lpstr>Example</vt:lpstr>
      <vt:lpstr>Example</vt:lpstr>
      <vt:lpstr>Example</vt:lpstr>
      <vt:lpstr>Example</vt:lpstr>
      <vt:lpstr>Research on BWV</vt:lpstr>
      <vt:lpstr>Research on BWV</vt:lpstr>
      <vt:lpstr>Ethical Policing Principles</vt:lpstr>
      <vt:lpstr>Further Reading</vt:lpstr>
      <vt:lpstr>Week 5 Complete!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Evidence Based Policing</dc:title>
  <dc:creator>Luke Roach</dc:creator>
  <cp:lastModifiedBy>Kelly Andrews</cp:lastModifiedBy>
  <cp:revision>5</cp:revision>
  <dcterms:created xsi:type="dcterms:W3CDTF">2022-02-21T07:55:42Z</dcterms:created>
  <dcterms:modified xsi:type="dcterms:W3CDTF">2024-02-23T11:06:57Z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0x010100A20804DBFC42F64693D899720BA9B0FE</vt:lpwstr>
  </property>
</Properties>
</file>