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6" r:id="rId1"/>
  </p:sldMasterIdLst>
  <p:notesMasterIdLst>
    <p:notesMasterId r:id="rId13"/>
  </p:notesMasterIdLst>
  <p:sldIdLst>
    <p:sldId id="26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9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64" d="100"/>
          <a:sy n="64" d="100"/>
        </p:scale>
        <p:origin x="712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gne eidukiene" userId="49e2c159b5a4d3e2" providerId="LiveId" clId="{1B042110-EEE8-4055-84B1-41B772C9BD5D}"/>
    <pc:docChg chg="undo custSel addSld delSld modSld sldOrd modMainMaster">
      <pc:chgData name="agne eidukiene" userId="49e2c159b5a4d3e2" providerId="LiveId" clId="{1B042110-EEE8-4055-84B1-41B772C9BD5D}" dt="2026-03-14T11:39:47.634" v="8762" actId="113"/>
      <pc:docMkLst>
        <pc:docMk/>
      </pc:docMkLst>
      <pc:sldChg chg="addSp delSp modSp new mod modTransition setBg setClrOvrMap delDesignElem">
        <pc:chgData name="agne eidukiene" userId="49e2c159b5a4d3e2" providerId="LiveId" clId="{1B042110-EEE8-4055-84B1-41B772C9BD5D}" dt="2026-03-14T11:26:28.129" v="8650" actId="20577"/>
        <pc:sldMkLst>
          <pc:docMk/>
          <pc:sldMk cId="1064730608" sldId="259"/>
        </pc:sldMkLst>
        <pc:spChg chg="mod">
          <ac:chgData name="agne eidukiene" userId="49e2c159b5a4d3e2" providerId="LiveId" clId="{1B042110-EEE8-4055-84B1-41B772C9BD5D}" dt="2026-03-07T11:42:13.306" v="6787" actId="20577"/>
          <ac:spMkLst>
            <pc:docMk/>
            <pc:sldMk cId="1064730608" sldId="259"/>
            <ac:spMk id="2" creationId="{4119DFA2-9723-EBF6-5AEB-C4A0767C28AC}"/>
          </ac:spMkLst>
        </pc:spChg>
        <pc:spChg chg="mod">
          <ac:chgData name="agne eidukiene" userId="49e2c159b5a4d3e2" providerId="LiveId" clId="{1B042110-EEE8-4055-84B1-41B772C9BD5D}" dt="2026-03-14T11:26:28.129" v="8650" actId="20577"/>
          <ac:spMkLst>
            <pc:docMk/>
            <pc:sldMk cId="1064730608" sldId="259"/>
            <ac:spMk id="3" creationId="{6FB45B8A-1823-4899-5FB8-1D7E58E73B62}"/>
          </ac:spMkLst>
        </pc:spChg>
      </pc:sldChg>
      <pc:sldChg chg="addSp delSp modSp new mod modTransition setBg delDesignElem">
        <pc:chgData name="agne eidukiene" userId="49e2c159b5a4d3e2" providerId="LiveId" clId="{1B042110-EEE8-4055-84B1-41B772C9BD5D}" dt="2026-03-14T11:28:33.818" v="8662" actId="20577"/>
        <pc:sldMkLst>
          <pc:docMk/>
          <pc:sldMk cId="3673086445" sldId="260"/>
        </pc:sldMkLst>
        <pc:spChg chg="mod">
          <ac:chgData name="agne eidukiene" userId="49e2c159b5a4d3e2" providerId="LiveId" clId="{1B042110-EEE8-4055-84B1-41B772C9BD5D}" dt="2026-03-07T12:15:46.493" v="7729"/>
          <ac:spMkLst>
            <pc:docMk/>
            <pc:sldMk cId="3673086445" sldId="260"/>
            <ac:spMk id="2" creationId="{E0345D83-E92A-D55E-79D0-CAA1334CA2BD}"/>
          </ac:spMkLst>
        </pc:spChg>
        <pc:spChg chg="mod">
          <ac:chgData name="agne eidukiene" userId="49e2c159b5a4d3e2" providerId="LiveId" clId="{1B042110-EEE8-4055-84B1-41B772C9BD5D}" dt="2026-03-14T11:28:33.818" v="8662" actId="20577"/>
          <ac:spMkLst>
            <pc:docMk/>
            <pc:sldMk cId="3673086445" sldId="260"/>
            <ac:spMk id="3" creationId="{33377367-7D98-8CAE-8497-4921D9C75450}"/>
          </ac:spMkLst>
        </pc:spChg>
        <pc:picChg chg="add mod ord">
          <ac:chgData name="agne eidukiene" userId="49e2c159b5a4d3e2" providerId="LiveId" clId="{1B042110-EEE8-4055-84B1-41B772C9BD5D}" dt="2026-02-27T15:52:35.152" v="5617" actId="26606"/>
          <ac:picMkLst>
            <pc:docMk/>
            <pc:sldMk cId="3673086445" sldId="260"/>
            <ac:picMk id="5" creationId="{932725C3-4C41-97E7-2478-2A643D8EF6AD}"/>
          </ac:picMkLst>
        </pc:picChg>
      </pc:sldChg>
      <pc:sldChg chg="addSp delSp modSp new mod modTransition setBg delDesignElem">
        <pc:chgData name="agne eidukiene" userId="49e2c159b5a4d3e2" providerId="LiveId" clId="{1B042110-EEE8-4055-84B1-41B772C9BD5D}" dt="2026-03-14T11:39:47.634" v="8762" actId="113"/>
        <pc:sldMkLst>
          <pc:docMk/>
          <pc:sldMk cId="4168993216" sldId="261"/>
        </pc:sldMkLst>
        <pc:spChg chg="mod">
          <ac:chgData name="agne eidukiene" userId="49e2c159b5a4d3e2" providerId="LiveId" clId="{1B042110-EEE8-4055-84B1-41B772C9BD5D}" dt="2026-03-07T12:15:46.493" v="7729"/>
          <ac:spMkLst>
            <pc:docMk/>
            <pc:sldMk cId="4168993216" sldId="261"/>
            <ac:spMk id="2" creationId="{3C242995-C7F1-7AAB-BD34-BAE21F42EE38}"/>
          </ac:spMkLst>
        </pc:spChg>
        <pc:spChg chg="add del mod">
          <ac:chgData name="agne eidukiene" userId="49e2c159b5a4d3e2" providerId="LiveId" clId="{1B042110-EEE8-4055-84B1-41B772C9BD5D}" dt="2026-03-14T11:39:47.634" v="8762" actId="113"/>
          <ac:spMkLst>
            <pc:docMk/>
            <pc:sldMk cId="4168993216" sldId="261"/>
            <ac:spMk id="3" creationId="{BC923D1E-2907-B4F6-9411-9C03626647A8}"/>
          </ac:spMkLst>
        </pc:spChg>
        <pc:picChg chg="add mod ord">
          <ac:chgData name="agne eidukiene" userId="49e2c159b5a4d3e2" providerId="LiveId" clId="{1B042110-EEE8-4055-84B1-41B772C9BD5D}" dt="2026-02-27T16:01:28.979" v="5642" actId="14100"/>
          <ac:picMkLst>
            <pc:docMk/>
            <pc:sldMk cId="4168993216" sldId="261"/>
            <ac:picMk id="7" creationId="{A2D803F0-DAC6-A11A-ED7B-C832D2DFBA4E}"/>
          </ac:picMkLst>
        </pc:picChg>
      </pc:sldChg>
      <pc:sldChg chg="addSp delSp modSp new mod modTransition setBg setClrOvrMap delDesignElem">
        <pc:chgData name="agne eidukiene" userId="49e2c159b5a4d3e2" providerId="LiveId" clId="{1B042110-EEE8-4055-84B1-41B772C9BD5D}" dt="2026-03-14T11:32:14.699" v="8707" actId="20577"/>
        <pc:sldMkLst>
          <pc:docMk/>
          <pc:sldMk cId="315767966" sldId="262"/>
        </pc:sldMkLst>
        <pc:spChg chg="mod">
          <ac:chgData name="agne eidukiene" userId="49e2c159b5a4d3e2" providerId="LiveId" clId="{1B042110-EEE8-4055-84B1-41B772C9BD5D}" dt="2026-03-14T11:30:09.074" v="8686" actId="20577"/>
          <ac:spMkLst>
            <pc:docMk/>
            <pc:sldMk cId="315767966" sldId="262"/>
            <ac:spMk id="2" creationId="{BC793899-786B-1D3D-863A-36E4260A6DA6}"/>
          </ac:spMkLst>
        </pc:spChg>
        <pc:spChg chg="mod">
          <ac:chgData name="agne eidukiene" userId="49e2c159b5a4d3e2" providerId="LiveId" clId="{1B042110-EEE8-4055-84B1-41B772C9BD5D}" dt="2026-03-14T11:32:14.699" v="8707" actId="20577"/>
          <ac:spMkLst>
            <pc:docMk/>
            <pc:sldMk cId="315767966" sldId="262"/>
            <ac:spMk id="3" creationId="{74B46D22-8784-88C1-6448-B349DD04A14E}"/>
          </ac:spMkLst>
        </pc:spChg>
      </pc:sldChg>
      <pc:sldChg chg="addSp delSp modSp new mod modTransition setBg delDesignElem">
        <pc:chgData name="agne eidukiene" userId="49e2c159b5a4d3e2" providerId="LiveId" clId="{1B042110-EEE8-4055-84B1-41B772C9BD5D}" dt="2026-03-14T11:34:49.199" v="8721" actId="20577"/>
        <pc:sldMkLst>
          <pc:docMk/>
          <pc:sldMk cId="167158943" sldId="263"/>
        </pc:sldMkLst>
        <pc:spChg chg="mod">
          <ac:chgData name="agne eidukiene" userId="49e2c159b5a4d3e2" providerId="LiveId" clId="{1B042110-EEE8-4055-84B1-41B772C9BD5D}" dt="2026-03-07T11:37:03.243" v="6752" actId="14100"/>
          <ac:spMkLst>
            <pc:docMk/>
            <pc:sldMk cId="167158943" sldId="263"/>
            <ac:spMk id="2" creationId="{A18B8064-F5BC-2621-5B28-963609FAC1F7}"/>
          </ac:spMkLst>
        </pc:spChg>
        <pc:spChg chg="mod">
          <ac:chgData name="agne eidukiene" userId="49e2c159b5a4d3e2" providerId="LiveId" clId="{1B042110-EEE8-4055-84B1-41B772C9BD5D}" dt="2026-03-14T11:34:49.199" v="8721" actId="20577"/>
          <ac:spMkLst>
            <pc:docMk/>
            <pc:sldMk cId="167158943" sldId="263"/>
            <ac:spMk id="3" creationId="{86707F36-BECC-1415-7C30-CC72D946A37B}"/>
          </ac:spMkLst>
        </pc:spChg>
        <pc:picChg chg="add mod ord">
          <ac:chgData name="agne eidukiene" userId="49e2c159b5a4d3e2" providerId="LiveId" clId="{1B042110-EEE8-4055-84B1-41B772C9BD5D}" dt="2026-02-27T15:57:50.791" v="5627" actId="14100"/>
          <ac:picMkLst>
            <pc:docMk/>
            <pc:sldMk cId="167158943" sldId="263"/>
            <ac:picMk id="5" creationId="{2563EB1C-4512-8EF1-BC13-D1841CBC9CD8}"/>
          </ac:picMkLst>
        </pc:picChg>
      </pc:sldChg>
      <pc:sldChg chg="addSp delSp modSp new mod modTransition setBg setClrOvrMap delDesignElem">
        <pc:chgData name="agne eidukiene" userId="49e2c159b5a4d3e2" providerId="LiveId" clId="{1B042110-EEE8-4055-84B1-41B772C9BD5D}" dt="2026-03-14T11:35:49.097" v="8729" actId="20577"/>
        <pc:sldMkLst>
          <pc:docMk/>
          <pc:sldMk cId="2522467629" sldId="264"/>
        </pc:sldMkLst>
        <pc:spChg chg="mod">
          <ac:chgData name="agne eidukiene" userId="49e2c159b5a4d3e2" providerId="LiveId" clId="{1B042110-EEE8-4055-84B1-41B772C9BD5D}" dt="2026-03-07T12:15:46.493" v="7729"/>
          <ac:spMkLst>
            <pc:docMk/>
            <pc:sldMk cId="2522467629" sldId="264"/>
            <ac:spMk id="2" creationId="{315175BE-5055-4964-ECBC-3829A0569DC9}"/>
          </ac:spMkLst>
        </pc:spChg>
        <pc:spChg chg="mod">
          <ac:chgData name="agne eidukiene" userId="49e2c159b5a4d3e2" providerId="LiveId" clId="{1B042110-EEE8-4055-84B1-41B772C9BD5D}" dt="2026-03-14T11:35:49.097" v="8729" actId="20577"/>
          <ac:spMkLst>
            <pc:docMk/>
            <pc:sldMk cId="2522467629" sldId="264"/>
            <ac:spMk id="3" creationId="{D2160F29-6CED-23DC-1661-366D208CC2F9}"/>
          </ac:spMkLst>
        </pc:spChg>
      </pc:sldChg>
      <pc:sldChg chg="addSp delSp modSp new mod modTransition setBg delDesignElem">
        <pc:chgData name="agne eidukiene" userId="49e2c159b5a4d3e2" providerId="LiveId" clId="{1B042110-EEE8-4055-84B1-41B772C9BD5D}" dt="2026-03-14T11:36:30.126" v="8735" actId="20577"/>
        <pc:sldMkLst>
          <pc:docMk/>
          <pc:sldMk cId="3781619318" sldId="265"/>
        </pc:sldMkLst>
        <pc:spChg chg="mod ord">
          <ac:chgData name="agne eidukiene" userId="49e2c159b5a4d3e2" providerId="LiveId" clId="{1B042110-EEE8-4055-84B1-41B772C9BD5D}" dt="2026-03-07T11:39:41.575" v="6777" actId="14100"/>
          <ac:spMkLst>
            <pc:docMk/>
            <pc:sldMk cId="3781619318" sldId="265"/>
            <ac:spMk id="2" creationId="{7E7B3826-A402-EB3F-1C4D-C391DB4D300B}"/>
          </ac:spMkLst>
        </pc:spChg>
        <pc:spChg chg="mod ord">
          <ac:chgData name="agne eidukiene" userId="49e2c159b5a4d3e2" providerId="LiveId" clId="{1B042110-EEE8-4055-84B1-41B772C9BD5D}" dt="2026-03-14T11:36:30.126" v="8735" actId="20577"/>
          <ac:spMkLst>
            <pc:docMk/>
            <pc:sldMk cId="3781619318" sldId="265"/>
            <ac:spMk id="3" creationId="{FB44812F-8B05-443B-15DE-C9EF7126B79B}"/>
          </ac:spMkLst>
        </pc:spChg>
        <pc:picChg chg="add mod">
          <ac:chgData name="agne eidukiene" userId="49e2c159b5a4d3e2" providerId="LiveId" clId="{1B042110-EEE8-4055-84B1-41B772C9BD5D}" dt="2026-03-07T11:39:29.933" v="6775" actId="14100"/>
          <ac:picMkLst>
            <pc:docMk/>
            <pc:sldMk cId="3781619318" sldId="265"/>
            <ac:picMk id="5" creationId="{FE409C25-02DC-8C14-22EB-1ADC088803AA}"/>
          </ac:picMkLst>
        </pc:picChg>
      </pc:sldChg>
      <pc:sldChg chg="addSp delSp modSp new mod modTransition setBg delDesignElem">
        <pc:chgData name="agne eidukiene" userId="49e2c159b5a4d3e2" providerId="LiveId" clId="{1B042110-EEE8-4055-84B1-41B772C9BD5D}" dt="2026-03-14T11:37:38.113" v="8749" actId="20577"/>
        <pc:sldMkLst>
          <pc:docMk/>
          <pc:sldMk cId="3879273792" sldId="266"/>
        </pc:sldMkLst>
        <pc:spChg chg="mod">
          <ac:chgData name="agne eidukiene" userId="49e2c159b5a4d3e2" providerId="LiveId" clId="{1B042110-EEE8-4055-84B1-41B772C9BD5D}" dt="2026-03-07T11:40:24.005" v="6779" actId="255"/>
          <ac:spMkLst>
            <pc:docMk/>
            <pc:sldMk cId="3879273792" sldId="266"/>
            <ac:spMk id="2" creationId="{42ACF3B1-0CAF-5BA2-4FA1-557F6EF0D8E1}"/>
          </ac:spMkLst>
        </pc:spChg>
        <pc:spChg chg="add del mod">
          <ac:chgData name="agne eidukiene" userId="49e2c159b5a4d3e2" providerId="LiveId" clId="{1B042110-EEE8-4055-84B1-41B772C9BD5D}" dt="2026-03-14T11:37:38.113" v="8749" actId="20577"/>
          <ac:spMkLst>
            <pc:docMk/>
            <pc:sldMk cId="3879273792" sldId="266"/>
            <ac:spMk id="3" creationId="{828D4DDD-DC5D-E1AB-4A74-A214E3AC87DE}"/>
          </ac:spMkLst>
        </pc:spChg>
        <pc:picChg chg="add mod ord">
          <ac:chgData name="agne eidukiene" userId="49e2c159b5a4d3e2" providerId="LiveId" clId="{1B042110-EEE8-4055-84B1-41B772C9BD5D}" dt="2026-02-27T16:13:29.358" v="5672" actId="1076"/>
          <ac:picMkLst>
            <pc:docMk/>
            <pc:sldMk cId="3879273792" sldId="266"/>
            <ac:picMk id="6" creationId="{E45480A1-695E-490B-53EE-A2BF4B4011F3}"/>
          </ac:picMkLst>
        </pc:picChg>
      </pc:sldChg>
      <pc:sldChg chg="addSp delSp modSp new add del mod modTransition setBg delDesignElem">
        <pc:chgData name="agne eidukiene" userId="49e2c159b5a4d3e2" providerId="LiveId" clId="{1B042110-EEE8-4055-84B1-41B772C9BD5D}" dt="2026-03-07T12:47:23.728" v="8628" actId="14100"/>
        <pc:sldMkLst>
          <pc:docMk/>
          <pc:sldMk cId="3850089766" sldId="267"/>
        </pc:sldMkLst>
        <pc:spChg chg="mod">
          <ac:chgData name="agne eidukiene" userId="49e2c159b5a4d3e2" providerId="LiveId" clId="{1B042110-EEE8-4055-84B1-41B772C9BD5D}" dt="2026-03-07T12:39:34.698" v="8621" actId="14100"/>
          <ac:spMkLst>
            <pc:docMk/>
            <pc:sldMk cId="3850089766" sldId="267"/>
            <ac:spMk id="2" creationId="{E6D93EAC-73D0-B0D0-4F20-0684971E859F}"/>
          </ac:spMkLst>
        </pc:spChg>
        <pc:spChg chg="mod">
          <ac:chgData name="agne eidukiene" userId="49e2c159b5a4d3e2" providerId="LiveId" clId="{1B042110-EEE8-4055-84B1-41B772C9BD5D}" dt="2026-03-07T12:47:23.728" v="8628" actId="14100"/>
          <ac:spMkLst>
            <pc:docMk/>
            <pc:sldMk cId="3850089766" sldId="267"/>
            <ac:spMk id="3" creationId="{5C9AACD9-834A-9893-AE2E-A1240DF830B9}"/>
          </ac:spMkLst>
        </pc:spChg>
      </pc:sldChg>
      <pc:sldChg chg="addSp delSp modSp new mod ord setBg delDesignElem">
        <pc:chgData name="agne eidukiene" userId="49e2c159b5a4d3e2" providerId="LiveId" clId="{1B042110-EEE8-4055-84B1-41B772C9BD5D}" dt="2026-03-14T10:39:10.932" v="8641" actId="255"/>
        <pc:sldMkLst>
          <pc:docMk/>
          <pc:sldMk cId="2763393499" sldId="268"/>
        </pc:sldMkLst>
        <pc:spChg chg="add mod ord">
          <ac:chgData name="agne eidukiene" userId="49e2c159b5a4d3e2" providerId="LiveId" clId="{1B042110-EEE8-4055-84B1-41B772C9BD5D}" dt="2026-03-14T10:39:10.932" v="8641" actId="255"/>
          <ac:spMkLst>
            <pc:docMk/>
            <pc:sldMk cId="2763393499" sldId="268"/>
            <ac:spMk id="3" creationId="{711CC34C-A7FB-E740-6F4E-C9A6CDB81372}"/>
          </ac:spMkLst>
        </pc:spChg>
        <pc:spChg chg="add">
          <ac:chgData name="agne eidukiene" userId="49e2c159b5a4d3e2" providerId="LiveId" clId="{1B042110-EEE8-4055-84B1-41B772C9BD5D}" dt="2026-03-14T09:56:18.096" v="8631" actId="26606"/>
          <ac:spMkLst>
            <pc:docMk/>
            <pc:sldMk cId="2763393499" sldId="268"/>
            <ac:spMk id="2055" creationId="{A2679492-7988-4050-9056-542444452411}"/>
          </ac:spMkLst>
        </pc:spChg>
        <pc:spChg chg="add">
          <ac:chgData name="agne eidukiene" userId="49e2c159b5a4d3e2" providerId="LiveId" clId="{1B042110-EEE8-4055-84B1-41B772C9BD5D}" dt="2026-03-14T09:56:18.096" v="8631" actId="26606"/>
          <ac:spMkLst>
            <pc:docMk/>
            <pc:sldMk cId="2763393499" sldId="268"/>
            <ac:spMk id="2057" creationId="{B091B163-7D61-4891-ABCF-5C13D9C418D0}"/>
          </ac:spMkLst>
        </pc:spChg>
        <pc:spChg chg="add del">
          <ac:chgData name="agne eidukiene" userId="49e2c159b5a4d3e2" providerId="LiveId" clId="{1B042110-EEE8-4055-84B1-41B772C9BD5D}" dt="2026-03-14T09:55:24.690" v="8630" actId="26606"/>
          <ac:spMkLst>
            <pc:docMk/>
            <pc:sldMk cId="2763393499" sldId="268"/>
            <ac:spMk id="2065" creationId="{B6FACB3C-9069-4791-BC5C-0DB7CD19B853}"/>
          </ac:spMkLst>
        </pc:spChg>
        <pc:spChg chg="add del">
          <ac:chgData name="agne eidukiene" userId="49e2c159b5a4d3e2" providerId="LiveId" clId="{1B042110-EEE8-4055-84B1-41B772C9BD5D}" dt="2026-03-14T09:55:24.690" v="8630" actId="26606"/>
          <ac:spMkLst>
            <pc:docMk/>
            <pc:sldMk cId="2763393499" sldId="268"/>
            <ac:spMk id="2066" creationId="{71F2038E-D777-4B76-81DD-DD13EE91B9DD}"/>
          </ac:spMkLst>
        </pc:spChg>
        <pc:grpChg chg="add del">
          <ac:chgData name="agne eidukiene" userId="49e2c159b5a4d3e2" providerId="LiveId" clId="{1B042110-EEE8-4055-84B1-41B772C9BD5D}" dt="2026-03-14T09:55:24.690" v="8630" actId="26606"/>
          <ac:grpSpMkLst>
            <pc:docMk/>
            <pc:sldMk cId="2763393499" sldId="268"/>
            <ac:grpSpMk id="2067" creationId="{DD354807-230F-4402-B1B9-F733A8F1F190}"/>
          </ac:grpSpMkLst>
        </pc:grpChg>
        <pc:picChg chg="add mod">
          <ac:chgData name="agne eidukiene" userId="49e2c159b5a4d3e2" providerId="LiveId" clId="{1B042110-EEE8-4055-84B1-41B772C9BD5D}" dt="2026-03-14T09:56:18.096" v="8631" actId="26606"/>
          <ac:picMkLst>
            <pc:docMk/>
            <pc:sldMk cId="2763393499" sldId="268"/>
            <ac:picMk id="2050" creationId="{53023EBF-409E-CA23-4FA3-9907C3F8A593}"/>
          </ac:picMkLst>
        </pc:picChg>
        <pc:cxnChg chg="add">
          <ac:chgData name="agne eidukiene" userId="49e2c159b5a4d3e2" providerId="LiveId" clId="{1B042110-EEE8-4055-84B1-41B772C9BD5D}" dt="2026-03-14T09:56:18.096" v="8631" actId="26606"/>
          <ac:cxnSpMkLst>
            <pc:docMk/>
            <pc:sldMk cId="2763393499" sldId="268"/>
            <ac:cxnSpMk id="2059" creationId="{C49DA8F6-BCC1-4447-B54C-57856834B94B}"/>
          </ac:cxnSpMkLst>
        </pc:cxnChg>
      </pc:sldChg>
      <pc:sldChg chg="addSp delSp modSp new mod setBg delDesignElem">
        <pc:chgData name="agne eidukiene" userId="49e2c159b5a4d3e2" providerId="LiveId" clId="{1B042110-EEE8-4055-84B1-41B772C9BD5D}" dt="2026-03-14T11:38:48.683" v="8761" actId="20577"/>
        <pc:sldMkLst>
          <pc:docMk/>
          <pc:sldMk cId="266241787" sldId="269"/>
        </pc:sldMkLst>
        <pc:spChg chg="mod">
          <ac:chgData name="agne eidukiene" userId="49e2c159b5a4d3e2" providerId="LiveId" clId="{1B042110-EEE8-4055-84B1-41B772C9BD5D}" dt="2026-03-07T12:13:40.951" v="7668" actId="26606"/>
          <ac:spMkLst>
            <pc:docMk/>
            <pc:sldMk cId="266241787" sldId="269"/>
            <ac:spMk id="2" creationId="{A300FDF2-1B42-0D62-30C8-CC213D6D1ED6}"/>
          </ac:spMkLst>
        </pc:spChg>
        <pc:spChg chg="mod">
          <ac:chgData name="agne eidukiene" userId="49e2c159b5a4d3e2" providerId="LiveId" clId="{1B042110-EEE8-4055-84B1-41B772C9BD5D}" dt="2026-03-14T11:38:48.683" v="8761" actId="20577"/>
          <ac:spMkLst>
            <pc:docMk/>
            <pc:sldMk cId="266241787" sldId="269"/>
            <ac:spMk id="3" creationId="{BDB62A51-F8E0-4634-6BF4-DA442248CFB8}"/>
          </ac:spMkLst>
        </pc:spChg>
        <pc:spChg chg="add del">
          <ac:chgData name="agne eidukiene" userId="49e2c159b5a4d3e2" providerId="LiveId" clId="{1B042110-EEE8-4055-84B1-41B772C9BD5D}" dt="2026-03-07T12:15:46.493" v="7729"/>
          <ac:spMkLst>
            <pc:docMk/>
            <pc:sldMk cId="266241787" sldId="269"/>
            <ac:spMk id="17" creationId="{4BC99CB9-DDAD-44A2-8A1C-E3AF4E72DF5C}"/>
          </ac:spMkLst>
        </pc:spChg>
        <pc:spChg chg="add del">
          <ac:chgData name="agne eidukiene" userId="49e2c159b5a4d3e2" providerId="LiveId" clId="{1B042110-EEE8-4055-84B1-41B772C9BD5D}" dt="2026-03-07T12:15:46.493" v="7729"/>
          <ac:spMkLst>
            <pc:docMk/>
            <pc:sldMk cId="266241787" sldId="269"/>
            <ac:spMk id="23" creationId="{64053CBF-3932-45FF-8285-EE5146085F3A}"/>
          </ac:spMkLst>
        </pc:spChg>
        <pc:grpChg chg="add del">
          <ac:chgData name="agne eidukiene" userId="49e2c159b5a4d3e2" providerId="LiveId" clId="{1B042110-EEE8-4055-84B1-41B772C9BD5D}" dt="2026-03-07T12:15:46.493" v="7729"/>
          <ac:grpSpMkLst>
            <pc:docMk/>
            <pc:sldMk cId="266241787" sldId="269"/>
            <ac:grpSpMk id="18" creationId="{B63ACBA3-DEFD-4C6D-BBA0-64468FA99C2D}"/>
          </ac:grpSpMkLst>
        </pc:grpChg>
        <pc:grpChg chg="add del">
          <ac:chgData name="agne eidukiene" userId="49e2c159b5a4d3e2" providerId="LiveId" clId="{1B042110-EEE8-4055-84B1-41B772C9BD5D}" dt="2026-03-07T12:15:46.493" v="7729"/>
          <ac:grpSpMkLst>
            <pc:docMk/>
            <pc:sldMk cId="266241787" sldId="269"/>
            <ac:grpSpMk id="24" creationId="{2E751C04-BEA6-446B-A678-9C74819EBD4C}"/>
          </ac:grpSpMkLst>
        </pc:grpChg>
      </pc:sldChg>
      <pc:sldMasterChg chg="modTransition modSldLayout">
        <pc:chgData name="agne eidukiene" userId="49e2c159b5a4d3e2" providerId="LiveId" clId="{1B042110-EEE8-4055-84B1-41B772C9BD5D}" dt="2026-03-07T12:06:16.114" v="7618"/>
        <pc:sldMasterMkLst>
          <pc:docMk/>
          <pc:sldMasterMk cId="1044310919" sldId="2147484036"/>
        </pc:sldMasterMkLst>
        <pc:sldLayoutChg chg="modTransition">
          <pc:chgData name="agne eidukiene" userId="49e2c159b5a4d3e2" providerId="LiveId" clId="{1B042110-EEE8-4055-84B1-41B772C9BD5D}" dt="2026-03-07T12:06:16.114" v="7618"/>
          <pc:sldLayoutMkLst>
            <pc:docMk/>
            <pc:sldMasterMk cId="1044310919" sldId="2147484036"/>
            <pc:sldLayoutMk cId="3320071544" sldId="2147484037"/>
          </pc:sldLayoutMkLst>
        </pc:sldLayoutChg>
        <pc:sldLayoutChg chg="modTransition">
          <pc:chgData name="agne eidukiene" userId="49e2c159b5a4d3e2" providerId="LiveId" clId="{1B042110-EEE8-4055-84B1-41B772C9BD5D}" dt="2026-03-07T12:06:16.114" v="7618"/>
          <pc:sldLayoutMkLst>
            <pc:docMk/>
            <pc:sldMasterMk cId="1044310919" sldId="2147484036"/>
            <pc:sldLayoutMk cId="2927893211" sldId="2147484039"/>
          </pc:sldLayoutMkLst>
        </pc:sldLayoutChg>
        <pc:sldLayoutChg chg="modTransition">
          <pc:chgData name="agne eidukiene" userId="49e2c159b5a4d3e2" providerId="LiveId" clId="{1B042110-EEE8-4055-84B1-41B772C9BD5D}" dt="2026-03-07T12:06:16.114" v="7618"/>
          <pc:sldLayoutMkLst>
            <pc:docMk/>
            <pc:sldMasterMk cId="1044310919" sldId="2147484036"/>
            <pc:sldLayoutMk cId="3535348542" sldId="2147484042"/>
          </pc:sldLayoutMkLst>
        </pc:sldLayoutChg>
        <pc:sldLayoutChg chg="modTransition">
          <pc:chgData name="agne eidukiene" userId="49e2c159b5a4d3e2" providerId="LiveId" clId="{1B042110-EEE8-4055-84B1-41B772C9BD5D}" dt="2026-03-07T12:06:16.114" v="7618"/>
          <pc:sldLayoutMkLst>
            <pc:docMk/>
            <pc:sldMasterMk cId="1044310919" sldId="2147484036"/>
            <pc:sldLayoutMk cId="1470159415" sldId="2147484043"/>
          </pc:sldLayoutMkLst>
        </pc:sldLayoutChg>
        <pc:sldLayoutChg chg="modTransition">
          <pc:chgData name="agne eidukiene" userId="49e2c159b5a4d3e2" providerId="LiveId" clId="{1B042110-EEE8-4055-84B1-41B772C9BD5D}" dt="2026-03-07T12:06:16.114" v="7618"/>
          <pc:sldLayoutMkLst>
            <pc:docMk/>
            <pc:sldMasterMk cId="1044310919" sldId="2147484036"/>
            <pc:sldLayoutMk cId="3623956864" sldId="214748404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A1D79A-5158-40E6-BA0F-E670064C0AC9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552800-3172-49C9-8FC9-D50FC9888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0215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552800-3172-49C9-8FC9-D50FC9888D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8272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552800-3172-49C9-8FC9-D50FC9888D5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1388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552800-3172-49C9-8FC9-D50FC9888D5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5069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552800-3172-49C9-8FC9-D50FC9888D5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5870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552800-3172-49C9-8FC9-D50FC9888D5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270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47C01-32DD-A2DE-6D30-FF216DCE2F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0E3917-BD95-05C0-DADB-AAF56CA850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1EB256-592C-5120-6CF5-C33BA7B1B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CD8F32-8DB5-D15F-FCB9-4F5702FA5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C9B410-CC91-2145-4A23-5C71B59FA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071544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43810-ABFF-6AC2-7FB3-C834D7EEE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0FEDD-65A9-5B80-6BF3-F53DEF525E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E35FD2-9E67-95FC-CFD8-6F9DD0D50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3367D5-7C27-5E67-FCB7-9F235FA01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C13B97-CB70-29CB-7C44-718B94D6F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386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77281-D59C-22AC-82FF-88F1B7B74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57F2C9-7CBE-979F-D650-5807AC943C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E66B1-73D4-8C86-5587-F020A27FB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752AC0-8ECA-D7E8-53CA-0C9DD54AE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955EAD-D021-54C0-C130-4C9F0E801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893211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A9447-F887-C4B7-8A9A-DFC797C10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B2782-2339-0630-BE2D-CB01CCEEC2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806DC-96BA-FC1F-0752-CC803BF2D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429577-2C55-D60E-9DD6-AB1DD27D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682BAA-F684-D6E5-BB49-E056A145C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904A83-621A-6D15-3F02-93E7E019E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183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5E0FA-4A19-05B1-327D-E65CCCBFC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C46B55-03BC-0CE5-9FFA-E2D7FC42EB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D6E22E-7205-9DE6-C5C0-301C478D97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22E6D2-72B6-3814-D6AA-8015FEF6AB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714C3A-047E-F20C-D3C3-8C94EE13E4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9807F5-F89F-EB6E-99E4-A009CBB1F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49293-7EB3-E839-87A3-DDFA406D67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1536CA-C979-8BA4-5219-BB0ED6F3E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073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03E31-8B00-A66C-D8A2-9DA5604F5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54DBCE-DD33-14C8-67E9-7DB97DADD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429293-558B-E1E6-2602-D3BBE6CE5C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79E7F5-1BFE-EF24-B48D-0ED444972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348542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044DFD-297C-63B1-1603-8506EE638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465CEF-9C35-A71C-5FDE-A679898AA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01E740-5A08-6EB0-0E82-C9807C850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159415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AF9ED-F2EA-7077-2332-405B79D0D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91C0D-B2FD-8A56-57A7-790DCB688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5D3D69-1945-CC3C-9B4B-22D782383B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DB1CAD-C907-023C-022F-6B20E990D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9DFD6C-853D-9F71-8728-2624765FB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F80C96-7272-4A8F-2234-C97607611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05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98F75-5C23-1806-DE82-9D5167A3B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877A87-E86E-590D-BB98-FC8B5B151F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A5F01C-2969-9FFB-A0A9-23FB8C6D70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922274-56C9-2A64-AB51-C96798A71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52410-CABF-8C42-D291-444D0EDD0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43D576-6C49-0838-C61C-F785FBD91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956864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4D36C-94BF-2A66-26D0-94C662048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EEBDF4-908B-7115-FB15-57F0AA69F2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F62E4D-2C61-0BC6-679A-18B9C6E539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25AEFD-62C9-3404-AF63-A44FECA03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019164-68A0-0BE5-76B9-509C6B4ED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861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F9CE66-BF6C-9335-05E9-933582194D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691FD6-183F-1E6D-842B-68F6028783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8A4168-63B2-1EE4-94EB-A9748B423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DDB269-6F53-2835-2B01-97F54FF7F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3F4A7A-A839-B25F-16B3-39BEE0ABE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9726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427C5-0AF5-4AE3-AA61-4B11A848D571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3451498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0634B4-9E32-DCEA-AFAF-9C5E0B6DA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7757DF-5C4C-48AC-C761-306F27BC5A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BE587E-E462-2B8D-2CC1-8DEE0FBE1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FA427C5-0AF5-4AE3-AA61-4B11A848D571}" type="datetimeFigureOut">
              <a:rPr lang="en-GB" smtClean="0"/>
              <a:t>14/03/2026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40D3BD-0486-2661-C361-5D0BE16C0E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8A781B-15C3-94C6-09F1-2BF35C9D6D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818F16-869B-4BB9-86A3-F530F295A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310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7" r:id="rId1"/>
    <p:sldLayoutId id="2147484038" r:id="rId2"/>
    <p:sldLayoutId id="2147484039" r:id="rId3"/>
    <p:sldLayoutId id="2147484040" r:id="rId4"/>
    <p:sldLayoutId id="2147484041" r:id="rId5"/>
    <p:sldLayoutId id="2147484042" r:id="rId6"/>
    <p:sldLayoutId id="2147484043" r:id="rId7"/>
    <p:sldLayoutId id="2147484044" r:id="rId8"/>
    <p:sldLayoutId id="2147484045" r:id="rId9"/>
    <p:sldLayoutId id="2147484046" r:id="rId10"/>
    <p:sldLayoutId id="2147484047" r:id="rId11"/>
    <p:sldLayoutId id="2147484048" r:id="rId12"/>
  </p:sldLayoutIdLst>
  <p:transition spd="slow">
    <p:wip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renssociety.org.uk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University of Wales Hub: description, news and contact info">
            <a:extLst>
              <a:ext uri="{FF2B5EF4-FFF2-40B4-BE49-F238E27FC236}">
                <a16:creationId xmlns:a16="http://schemas.microsoft.com/office/drawing/2014/main" id="{53023EBF-409E-CA23-4FA3-9907C3F8A5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9143" y="2123594"/>
            <a:ext cx="5221625" cy="2610812"/>
          </a:xfrm>
          <a:prstGeom prst="rect">
            <a:avLst/>
          </a:prstGeom>
          <a:noFill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11CC34C-A7FB-E740-6F4E-C9A6CDB81372}"/>
              </a:ext>
            </a:extLst>
          </p:cNvPr>
          <p:cNvSpPr txBox="1"/>
          <p:nvPr/>
        </p:nvSpPr>
        <p:spPr>
          <a:xfrm>
            <a:off x="6392583" y="427382"/>
            <a:ext cx="5037415" cy="592896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2400" cap="all" dirty="0">
                <a:solidFill>
                  <a:schemeClr val="tx1">
                    <a:alpha val="80000"/>
                  </a:schemeClr>
                </a:solidFill>
              </a:rPr>
              <a:t>Student name: agne eidukiene </a:t>
            </a:r>
            <a:br>
              <a:rPr lang="en-US" sz="2400" cap="all" dirty="0">
                <a:solidFill>
                  <a:schemeClr val="tx1">
                    <a:alpha val="80000"/>
                  </a:schemeClr>
                </a:solidFill>
              </a:rPr>
            </a:br>
            <a:r>
              <a:rPr lang="en-US" sz="2400" cap="all" dirty="0">
                <a:solidFill>
                  <a:schemeClr val="tx1">
                    <a:alpha val="80000"/>
                  </a:schemeClr>
                </a:solidFill>
              </a:rPr>
              <a:t>id: 2435270</a:t>
            </a:r>
            <a:br>
              <a:rPr lang="en-US" sz="2400" cap="all" dirty="0">
                <a:solidFill>
                  <a:schemeClr val="tx1">
                    <a:alpha val="80000"/>
                  </a:schemeClr>
                </a:solidFill>
              </a:rPr>
            </a:br>
            <a:r>
              <a:rPr lang="en-US" sz="2400" cap="all" dirty="0">
                <a:solidFill>
                  <a:schemeClr val="tx1">
                    <a:alpha val="80000"/>
                  </a:schemeClr>
                </a:solidFill>
              </a:rPr>
              <a:t>lecture’s name: peace </a:t>
            </a:r>
            <a:r>
              <a:rPr lang="en-US" sz="2400" cap="all" dirty="0" err="1">
                <a:solidFill>
                  <a:schemeClr val="tx1">
                    <a:alpha val="80000"/>
                  </a:schemeClr>
                </a:solidFill>
              </a:rPr>
              <a:t>ukachukwu</a:t>
            </a:r>
            <a:r>
              <a:rPr lang="en-US" sz="2400" cap="all" dirty="0">
                <a:solidFill>
                  <a:schemeClr val="tx1">
                    <a:alpha val="80000"/>
                  </a:schemeClr>
                </a:solidFill>
              </a:rPr>
              <a:t> </a:t>
            </a:r>
            <a:br>
              <a:rPr lang="en-US" sz="2400" cap="all" dirty="0">
                <a:solidFill>
                  <a:schemeClr val="tx1">
                    <a:alpha val="80000"/>
                  </a:schemeClr>
                </a:solidFill>
              </a:rPr>
            </a:br>
            <a:r>
              <a:rPr lang="en-US" sz="2400" cap="all" dirty="0">
                <a:solidFill>
                  <a:schemeClr val="tx1">
                    <a:alpha val="80000"/>
                  </a:schemeClr>
                </a:solidFill>
              </a:rPr>
              <a:t>module title: lchs4010: psychology in health and social care</a:t>
            </a:r>
            <a:br>
              <a:rPr lang="en-US" sz="2400" cap="all" dirty="0">
                <a:solidFill>
                  <a:schemeClr val="tx1">
                    <a:alpha val="80000"/>
                  </a:schemeClr>
                </a:solidFill>
              </a:rPr>
            </a:br>
            <a:br>
              <a:rPr lang="en-US" cap="all" dirty="0">
                <a:solidFill>
                  <a:schemeClr val="tx1">
                    <a:alpha val="80000"/>
                  </a:schemeClr>
                </a:solidFill>
              </a:rPr>
            </a:br>
            <a:br>
              <a:rPr lang="en-US" cap="all" dirty="0">
                <a:solidFill>
                  <a:schemeClr val="tx1">
                    <a:alpha val="80000"/>
                  </a:schemeClr>
                </a:solidFill>
              </a:rPr>
            </a:br>
            <a:br>
              <a:rPr lang="en-US" sz="1400" cap="all" dirty="0">
                <a:solidFill>
                  <a:schemeClr val="tx1">
                    <a:alpha val="80000"/>
                  </a:schemeClr>
                </a:solidFill>
              </a:rPr>
            </a:br>
            <a:r>
              <a:rPr lang="en-US" cap="all" dirty="0">
                <a:solidFill>
                  <a:schemeClr val="tx1">
                    <a:alpha val="80000"/>
                  </a:schemeClr>
                </a:solidFill>
              </a:rPr>
              <a:t>declaration of use of ai: </a:t>
            </a:r>
            <a:br>
              <a:rPr lang="en-US" cap="all" dirty="0">
                <a:solidFill>
                  <a:schemeClr val="tx1">
                    <a:alpha val="80000"/>
                  </a:schemeClr>
                </a:solidFill>
              </a:rPr>
            </a:br>
            <a:r>
              <a:rPr lang="en-US" cap="all" dirty="0">
                <a:solidFill>
                  <a:schemeClr val="tx1">
                    <a:alpha val="80000"/>
                  </a:schemeClr>
                </a:solidFill>
              </a:rPr>
              <a:t>I declare that  I have used Gemini and copilot to help me structure this presentation, simplify the language, and organize my references. I have reviewed all the content to ensure it is my own work and meets the module requirements. </a:t>
            </a:r>
            <a:br>
              <a:rPr lang="en-US" cap="all" dirty="0">
                <a:solidFill>
                  <a:schemeClr val="tx1">
                    <a:alpha val="80000"/>
                  </a:schemeClr>
                </a:solidFill>
              </a:rPr>
            </a:br>
            <a:endParaRPr lang="en-US" cap="all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3393499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9DFA2-9723-EBF6-5AEB-C4A0767C28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9896" y="960814"/>
            <a:ext cx="2732249" cy="49129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dirty="0"/>
              <a:t>Jenny’s story (The scenario)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B45B8A-1823-4899-5FB8-1D7E58E73B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9078" y="960814"/>
            <a:ext cx="6247722" cy="48303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latin typeface="Aptos Narrow" panose="020F0502020204030204" pitchFamily="34" charset="0"/>
                <a:cs typeface="Aldhabi" panose="020F0502020204030204" pitchFamily="2" charset="-78"/>
              </a:rPr>
              <a:t>T</a:t>
            </a:r>
            <a:r>
              <a:rPr lang="en-US" b="1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he long-term role: </a:t>
            </a:r>
            <a:r>
              <a:rPr lang="en-US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Jenny is 16 an has been a young carer for 5 years, starting at just 11 years old.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The loss: </a:t>
            </a:r>
            <a:r>
              <a:rPr lang="en-US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Following her father's death, she became the primary support of her mother.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Complex needs: </a:t>
            </a:r>
            <a:r>
              <a:rPr lang="en-US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Her mother faces physical mobility issues, memory loss, and low mood, requiring Jenny to be on call  24/7. 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What research says: </a:t>
            </a:r>
            <a:r>
              <a:rPr lang="en-US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according to </a:t>
            </a:r>
            <a:r>
              <a:rPr lang="en-US" b="1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the children’s society (2024), </a:t>
            </a:r>
            <a:r>
              <a:rPr lang="en-US" dirty="0">
                <a:solidFill>
                  <a:schemeClr val="tx1"/>
                </a:solidFill>
                <a:latin typeface="Aptos Narrow" panose="020F0502020204030204" pitchFamily="34" charset="0"/>
                <a:cs typeface="Aldhabi" panose="020F0502020204030204" pitchFamily="2" charset="-78"/>
              </a:rPr>
              <a:t>kids like jenny often miss out on normative childhood experiences, which can change how their brains develop. </a:t>
            </a:r>
            <a:endParaRPr lang="en-US" b="1" dirty="0">
              <a:solidFill>
                <a:schemeClr val="tx1"/>
              </a:solidFill>
              <a:latin typeface="Aptos Narrow" panose="020F0502020204030204" pitchFamily="34" charset="0"/>
              <a:cs typeface="Aldhabi" panose="020F0502020204030204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0647306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oster with text and brain&#10;&#10;AI-generated content may be incorrect.">
            <a:extLst>
              <a:ext uri="{FF2B5EF4-FFF2-40B4-BE49-F238E27FC236}">
                <a16:creationId xmlns:a16="http://schemas.microsoft.com/office/drawing/2014/main" id="{932725C3-4C41-97E7-2478-2A643D8EF6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4" y="830383"/>
            <a:ext cx="3995592" cy="5172287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345D83-E92A-D55E-79D0-CAA1334CA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520" y="618517"/>
            <a:ext cx="5855416" cy="753083"/>
          </a:xfrm>
        </p:spPr>
        <p:txBody>
          <a:bodyPr>
            <a:normAutofit fontScale="90000"/>
          </a:bodyPr>
          <a:lstStyle/>
          <a:p>
            <a:r>
              <a:rPr lang="en-GB" dirty="0"/>
              <a:t>My theory: Piaget’s stages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77367-7D98-8CAE-8497-4921D9C7545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82520" y="1524000"/>
            <a:ext cx="6659109" cy="469053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b="1" dirty="0"/>
              <a:t>The stage: formal operational (age 11 to adulthood).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What happens now: </a:t>
            </a:r>
            <a:r>
              <a:rPr lang="en-GB" dirty="0"/>
              <a:t>this is the peak of cognitive growth. Teens move from concrete thinking (chores/facts) to abstract thinking (logic/philosophy).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The goal: J</a:t>
            </a:r>
            <a:r>
              <a:rPr lang="en-GB" dirty="0"/>
              <a:t>enny should be learning tot think about what if and planning her own career.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Modern view: Behan (2024) </a:t>
            </a:r>
            <a:r>
              <a:rPr lang="en-GB" dirty="0"/>
              <a:t>argues that this stage is when the brain builds executive function, which helps with complex decision-making and forming a self-identity. </a:t>
            </a:r>
          </a:p>
        </p:txBody>
      </p:sp>
    </p:spTree>
    <p:extLst>
      <p:ext uri="{BB962C8B-B14F-4D97-AF65-F5344CB8AC3E}">
        <p14:creationId xmlns:p14="http://schemas.microsoft.com/office/powerpoint/2010/main" val="3673086445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erson sitting on a bed with her hand on her head&#10;&#10;AI-generated content may be incorrect.">
            <a:extLst>
              <a:ext uri="{FF2B5EF4-FFF2-40B4-BE49-F238E27FC236}">
                <a16:creationId xmlns:a16="http://schemas.microsoft.com/office/drawing/2014/main" id="{A2D803F0-DAC6-A11A-ED7B-C832D2DFBA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571" y="1235130"/>
            <a:ext cx="4180115" cy="4371013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242995-C7F1-7AAB-BD34-BAE21F42E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229" y="370115"/>
            <a:ext cx="5584998" cy="865016"/>
          </a:xfrm>
        </p:spPr>
        <p:txBody>
          <a:bodyPr>
            <a:normAutofit/>
          </a:bodyPr>
          <a:lstStyle/>
          <a:p>
            <a:r>
              <a:rPr lang="en-GB" sz="4000" dirty="0"/>
              <a:t>Key ideas made simple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23D1E-2907-B4F6-9411-9C03626647A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97287" y="1153886"/>
            <a:ext cx="6368142" cy="7075714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2400" b="1" dirty="0"/>
              <a:t>Schemas: </a:t>
            </a:r>
            <a:r>
              <a:rPr lang="en-GB" sz="2400" dirty="0"/>
              <a:t>these are mental folders. Jenny has huge folder for caregiving but a tiny one for self-care (Blake Taylor, 2022). </a:t>
            </a:r>
          </a:p>
          <a:p>
            <a:pPr>
              <a:lnSpc>
                <a:spcPct val="110000"/>
              </a:lnSpc>
            </a:pPr>
            <a:r>
              <a:rPr lang="en-GB" sz="2400" b="1" dirty="0"/>
              <a:t>Assimilation: </a:t>
            </a:r>
            <a:r>
              <a:rPr lang="en-GB" sz="2400" dirty="0"/>
              <a:t>this is Jenny adding new info to what she knows (e.g., learning a new way to help her mom move). </a:t>
            </a:r>
          </a:p>
          <a:p>
            <a:pPr>
              <a:lnSpc>
                <a:spcPct val="110000"/>
              </a:lnSpc>
            </a:pPr>
            <a:r>
              <a:rPr lang="en-GB" sz="2400" b="1" dirty="0"/>
              <a:t>accommodation: </a:t>
            </a:r>
            <a:r>
              <a:rPr lang="en-GB" sz="2400" dirty="0"/>
              <a:t>this is when Jenny must change her whole mindset (e.g., realizing she is now more of parent as a child. </a:t>
            </a:r>
          </a:p>
          <a:p>
            <a:pPr>
              <a:lnSpc>
                <a:spcPct val="110000"/>
              </a:lnSpc>
            </a:pPr>
            <a:r>
              <a:rPr lang="en-GB" sz="2400" b="1" dirty="0"/>
              <a:t>Disequilibrium: </a:t>
            </a:r>
            <a:r>
              <a:rPr lang="en-GB" sz="2400" dirty="0"/>
              <a:t>Jenny is out of balance. Her mental energy is being used up by adult stress, leaving little room for her own growth.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168993216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93899-786B-1D3D-863A-36E4260A6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896" y="960814"/>
            <a:ext cx="2732249" cy="4912936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/>
              <a:t>How it affects Jenny's growth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46D22-8784-88C1-6448-B349DD04A14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79078" y="960814"/>
            <a:ext cx="6247722" cy="4830385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Growing up too fast: </a:t>
            </a:r>
            <a:r>
              <a:rPr lang="en-GB" sz="2400" dirty="0"/>
              <a:t>Jenny is expert at adult's tasks. While this seems good, Piaget might say she is stuck in concrete tasks and missing out on playful abstract thinking. </a:t>
            </a:r>
          </a:p>
          <a:p>
            <a:r>
              <a:rPr lang="en-GB" sz="2400" b="1" dirty="0"/>
              <a:t>Cognitive fatigue: smith and jones (2021) </a:t>
            </a:r>
            <a:r>
              <a:rPr lang="en-GB" sz="2400" dirty="0"/>
              <a:t>found that stress of caring can crowd out the mental space needed for school. This makes it hard for Jenny to focus on subjects at school. </a:t>
            </a:r>
          </a:p>
          <a:p>
            <a:r>
              <a:rPr lang="en-GB" sz="2400" b="1" dirty="0"/>
              <a:t>Social identity: </a:t>
            </a:r>
            <a:r>
              <a:rPr lang="en-GB" sz="2400" dirty="0"/>
              <a:t>if Jenny only sees herself as a carer, she may struggle to figure out who she is an individual person.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157679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brain with glowing dots&#10;&#10;AI-generated content may be incorrect.">
            <a:extLst>
              <a:ext uri="{FF2B5EF4-FFF2-40B4-BE49-F238E27FC236}">
                <a16:creationId xmlns:a16="http://schemas.microsoft.com/office/drawing/2014/main" id="{2563EB1C-4512-8EF1-BC13-D1841CBC9C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407" y="1497995"/>
            <a:ext cx="3547536" cy="3336319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8B8064-F5BC-2621-5B28-963609FAC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520" y="359230"/>
            <a:ext cx="5855416" cy="914400"/>
          </a:xfrm>
        </p:spPr>
        <p:txBody>
          <a:bodyPr>
            <a:normAutofit fontScale="90000"/>
          </a:bodyPr>
          <a:lstStyle/>
          <a:p>
            <a:r>
              <a:rPr lang="en-GB" dirty="0"/>
              <a:t>Support plan – part 1(helping the brain)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07F36-BECC-1415-7C30-CC72D946A37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04658" y="1497995"/>
            <a:ext cx="7128936" cy="4608891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2400" b="1" dirty="0"/>
              <a:t>The goal: </a:t>
            </a:r>
            <a:r>
              <a:rPr lang="en-GB" sz="2400" dirty="0"/>
              <a:t>use scaffolding to give Jenny's brain a break. </a:t>
            </a:r>
          </a:p>
          <a:p>
            <a:pPr>
              <a:lnSpc>
                <a:spcPct val="110000"/>
              </a:lnSpc>
            </a:pPr>
            <a:r>
              <a:rPr lang="en-GB" sz="2400" b="1" dirty="0"/>
              <a:t>Technology: </a:t>
            </a:r>
            <a:r>
              <a:rPr lang="en-GB" sz="2400" dirty="0"/>
              <a:t>setting up automated bill payment and digital pill dispensers for her mother. This removes the mental load from Jenny's memory. </a:t>
            </a:r>
          </a:p>
          <a:p>
            <a:pPr>
              <a:lnSpc>
                <a:spcPct val="110000"/>
              </a:lnSpc>
            </a:pPr>
            <a:r>
              <a:rPr lang="en-GB" sz="2400" b="1" dirty="0"/>
              <a:t>Professional help: </a:t>
            </a:r>
            <a:r>
              <a:rPr lang="en-GB" sz="2400" dirty="0"/>
              <a:t>getting a home-care worker for even 5 hours a week allows Jenny to enter a safe space where she doesn’t have to be the adult.</a:t>
            </a:r>
          </a:p>
          <a:p>
            <a:pPr>
              <a:lnSpc>
                <a:spcPct val="110000"/>
              </a:lnSpc>
            </a:pPr>
            <a:r>
              <a:rPr lang="en-GB" sz="2400" b="1" dirty="0"/>
              <a:t>Result:</a:t>
            </a:r>
            <a:r>
              <a:rPr lang="en-GB" sz="2400" dirty="0"/>
              <a:t> this frees up her formal operational thinking so she can focus on her own future.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67158943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175BE-5055-4964-ECBC-3829A0569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3" y="3160643"/>
            <a:ext cx="3573117" cy="2277458"/>
          </a:xfrm>
        </p:spPr>
        <p:txBody>
          <a:bodyPr>
            <a:normAutofit/>
          </a:bodyPr>
          <a:lstStyle/>
          <a:p>
            <a:pPr algn="l"/>
            <a:r>
              <a:rPr lang="en-GB" sz="4000" dirty="0"/>
              <a:t>Support plan – part 2 (social growth)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160F29-6CED-23DC-1661-366D208CC2F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01008" y="1193576"/>
            <a:ext cx="6576591" cy="4470850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The goal: </a:t>
            </a:r>
            <a:r>
              <a:rPr lang="en-GB" sz="2400" dirty="0"/>
              <a:t>use social interaction to help Jenny's identity grow.  </a:t>
            </a:r>
          </a:p>
          <a:p>
            <a:r>
              <a:rPr lang="en-GB" sz="2400" b="1" dirty="0"/>
              <a:t>Peer power: </a:t>
            </a:r>
            <a:r>
              <a:rPr lang="en-GB" sz="2400" dirty="0"/>
              <a:t>Piaget believed we learn best by talking and debating with people our own age. </a:t>
            </a:r>
          </a:p>
          <a:p>
            <a:r>
              <a:rPr lang="en-GB" sz="2400" b="1" dirty="0"/>
              <a:t>Young carers groups: Aldridge (2023) </a:t>
            </a:r>
            <a:r>
              <a:rPr lang="en-GB" sz="2400" dirty="0"/>
              <a:t>says these groups are vital. They help jenny realize her situation isn’t her fault, which helps her reach equilibrium (mental balance). </a:t>
            </a:r>
          </a:p>
          <a:p>
            <a:r>
              <a:rPr lang="en-GB" sz="2400" b="1" dirty="0"/>
              <a:t>Flexible schooling: </a:t>
            </a:r>
            <a:r>
              <a:rPr lang="en-GB" sz="2400" dirty="0"/>
              <a:t>teachers should provide mentoring to help jenny practice the abstract problem-solving skills she might be missing at home.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2522467629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and person holding a baby&#10;&#10;AI-generated content may be incorrect.">
            <a:extLst>
              <a:ext uri="{FF2B5EF4-FFF2-40B4-BE49-F238E27FC236}">
                <a16:creationId xmlns:a16="http://schemas.microsoft.com/office/drawing/2014/main" id="{FE409C25-02DC-8C14-22EB-1ADC088803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795130"/>
            <a:ext cx="5917096" cy="52279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7B3826-A402-EB3F-1C4D-C391DB4D3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337930"/>
            <a:ext cx="3740515" cy="705679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Nature vs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4812F-8B05-443B-15DE-C9EF7126B79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78903" y="1152940"/>
            <a:ext cx="5705061" cy="4661451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2400" b="1" dirty="0"/>
              <a:t>Nature (biology): </a:t>
            </a:r>
            <a:r>
              <a:rPr lang="en-GB" sz="2400" dirty="0"/>
              <a:t>at 16, Jenny's brain is biologically programmed to want independence and to pull away from the family to find her own path. </a:t>
            </a:r>
          </a:p>
          <a:p>
            <a:pPr>
              <a:lnSpc>
                <a:spcPct val="110000"/>
              </a:lnSpc>
            </a:pPr>
            <a:r>
              <a:rPr lang="en-GB" sz="2400" b="1" dirty="0"/>
              <a:t>Nurture (environment): </a:t>
            </a:r>
            <a:r>
              <a:rPr lang="en-GB" sz="2400" dirty="0"/>
              <a:t>her home environment (her mother’s illness) forces her to stay close and stay responsible. </a:t>
            </a:r>
          </a:p>
          <a:p>
            <a:pPr>
              <a:lnSpc>
                <a:spcPct val="110000"/>
              </a:lnSpc>
            </a:pPr>
            <a:r>
              <a:rPr lang="en-GB" sz="2400" b="1" dirty="0"/>
              <a:t>The stress: Larkin and miller (2025) </a:t>
            </a:r>
            <a:r>
              <a:rPr lang="en-GB" sz="2400" dirty="0"/>
              <a:t>explain that this tug-of-war between her biological nature and her caring environment is what causes her high levels of anxiety. 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781619318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urry city lights with icons&#10;&#10;AI-generated content may be incorrect.">
            <a:extLst>
              <a:ext uri="{FF2B5EF4-FFF2-40B4-BE49-F238E27FC236}">
                <a16:creationId xmlns:a16="http://schemas.microsoft.com/office/drawing/2014/main" id="{E45480A1-695E-490B-53EE-A2BF4B4011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4894" y="1997934"/>
            <a:ext cx="4770219" cy="2862131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ACF3B1-0CAF-5BA2-4FA1-557F6EF0D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185058"/>
            <a:ext cx="10364451" cy="1115234"/>
          </a:xfrm>
        </p:spPr>
        <p:txBody>
          <a:bodyPr>
            <a:normAutofit/>
          </a:bodyPr>
          <a:lstStyle/>
          <a:p>
            <a:r>
              <a:rPr lang="en-GB" sz="4000" dirty="0"/>
              <a:t>Evaluation (the good and the bad)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D4DDD-DC5D-E1AB-4A74-A214E3AC87D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300292"/>
            <a:ext cx="5824483" cy="4490907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b="1" dirty="0"/>
              <a:t>Strengths of Piaget: </a:t>
            </a:r>
            <a:r>
              <a:rPr lang="en-GB" dirty="0"/>
              <a:t>it gives us a clear checklist of what Jenny should be able to do (abstracting thinking) and shows us where she needs help.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Weaknesses: </a:t>
            </a:r>
            <a:r>
              <a:rPr lang="en-GB" dirty="0"/>
              <a:t>it can be too rigid. It doesn’t always account for the amazing resilience or strength that young carers develop.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summary: </a:t>
            </a:r>
            <a:r>
              <a:rPr lang="en-GB" dirty="0"/>
              <a:t>while Jenny's development is under pressure , the right support can help her use her forced maturity as a strength rather than a burden. </a:t>
            </a:r>
          </a:p>
        </p:txBody>
      </p:sp>
    </p:spTree>
    <p:extLst>
      <p:ext uri="{BB962C8B-B14F-4D97-AF65-F5344CB8AC3E}">
        <p14:creationId xmlns:p14="http://schemas.microsoft.com/office/powerpoint/2010/main" val="3879273792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00FDF2-1B42-0D62-30C8-CC213D6D1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238539"/>
            <a:ext cx="5754696" cy="745435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62A51-F8E0-4634-6BF4-DA442248CF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40565" y="1222512"/>
            <a:ext cx="9004851" cy="4880114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In summary, Jenny’s life as a young carer has had a major impact on her growth. By using </a:t>
            </a:r>
            <a:r>
              <a:rPr lang="en-GB" sz="2400" b="1" dirty="0">
                <a:solidFill>
                  <a:schemeClr val="tx2"/>
                </a:solidFill>
              </a:rPr>
              <a:t>Piaget’s theory</a:t>
            </a:r>
            <a:r>
              <a:rPr lang="en-GB" sz="2400" dirty="0">
                <a:solidFill>
                  <a:schemeClr val="tx2"/>
                </a:solidFill>
              </a:rPr>
              <a:t>, we can see that while she is very good at adult chores, her brain needs more space for big thinking and planning her own future.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Our support plan aims to help Jenny by: </a:t>
            </a:r>
          </a:p>
          <a:p>
            <a:r>
              <a:rPr lang="en-GB" sz="2400" b="1" dirty="0">
                <a:solidFill>
                  <a:schemeClr val="tx2"/>
                </a:solidFill>
              </a:rPr>
              <a:t>Using technology and extra help </a:t>
            </a:r>
            <a:r>
              <a:rPr lang="en-GB" sz="2400" dirty="0">
                <a:solidFill>
                  <a:schemeClr val="tx2"/>
                </a:solidFill>
              </a:rPr>
              <a:t>to take the mental load off her shoulders. </a:t>
            </a:r>
          </a:p>
          <a:p>
            <a:r>
              <a:rPr lang="en-GB" sz="2400" b="1" dirty="0">
                <a:solidFill>
                  <a:schemeClr val="tx2"/>
                </a:solidFill>
              </a:rPr>
              <a:t>Giving her time with friends </a:t>
            </a:r>
            <a:r>
              <a:rPr lang="en-GB" sz="2400" dirty="0">
                <a:solidFill>
                  <a:schemeClr val="tx2"/>
                </a:solidFill>
              </a:rPr>
              <a:t>so she can build her own identity outside of being a carer. </a:t>
            </a:r>
          </a:p>
          <a:p>
            <a:r>
              <a:rPr lang="en-GB" sz="2400" b="1" dirty="0">
                <a:solidFill>
                  <a:schemeClr val="tx2"/>
                </a:solidFill>
              </a:rPr>
              <a:t>Helping her at school </a:t>
            </a:r>
            <a:r>
              <a:rPr lang="en-GB" sz="2400" dirty="0">
                <a:solidFill>
                  <a:schemeClr val="tx2"/>
                </a:solidFill>
              </a:rPr>
              <a:t>so she can reach her full potential. 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By balancing her Nature (her need to grow up) with a better Nurture (a supportive environment), we can help Jenny succeed both at home and in her own life. </a:t>
            </a:r>
          </a:p>
          <a:p>
            <a:pPr marL="0" indent="0">
              <a:buNone/>
            </a:pPr>
            <a:endParaRPr lang="en-GB" sz="11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66241787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93EAC-73D0-B0D0-4F20-0684971E8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4514" y="178904"/>
            <a:ext cx="9853422" cy="76531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AACD9-834A-9893-AE2E-A1240DF830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0744" y="838200"/>
            <a:ext cx="11484428" cy="6109252"/>
          </a:xfrm>
        </p:spPr>
        <p:txBody>
          <a:bodyPr>
            <a:noAutofit/>
          </a:bodyPr>
          <a:lstStyle/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GB" sz="2400" dirty="0"/>
              <a:t>Aldridge, J. (2023) </a:t>
            </a:r>
            <a:r>
              <a:rPr lang="en-GB" sz="2400" i="1" dirty="0"/>
              <a:t>Young Carers: Context, Rights and Needs</a:t>
            </a:r>
            <a:r>
              <a:rPr lang="en-GB" sz="2400" dirty="0"/>
              <a:t>. 2</a:t>
            </a:r>
            <a:r>
              <a:rPr lang="en-GB" sz="2400" baseline="30000" dirty="0"/>
              <a:t>nd</a:t>
            </a:r>
            <a:r>
              <a:rPr lang="en-GB" sz="2400" dirty="0"/>
              <a:t> ed. London: Routledge. 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GB" sz="2400" dirty="0"/>
              <a:t>Behan, C. (2024) ‘Cognitive Development in the Digital Age: A Fresh Look at Piaget’s Formal Operations</a:t>
            </a:r>
            <a:r>
              <a:rPr lang="en-GB" sz="2400" i="1" dirty="0"/>
              <a:t>’, Journal of Adolescent Research</a:t>
            </a:r>
            <a:r>
              <a:rPr lang="en-GB" sz="2400" dirty="0"/>
              <a:t>, 12(3), pp. 45-60. 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GB" sz="2400" dirty="0"/>
              <a:t>Blake Taylor, K. (2022) </a:t>
            </a:r>
            <a:r>
              <a:rPr lang="en-GB" sz="2400" i="1" dirty="0"/>
              <a:t>The Psychology of Childhood and Adolescence.</a:t>
            </a:r>
            <a:r>
              <a:rPr lang="en-GB" sz="2400" dirty="0"/>
              <a:t> London: Sage Publication. 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GB" sz="2400" dirty="0"/>
              <a:t>Children’s Society (2024) </a:t>
            </a:r>
            <a:r>
              <a:rPr lang="en-GB" sz="2400" i="1" dirty="0"/>
              <a:t>The Lives of Young Carers in The UK: 2024 Report</a:t>
            </a:r>
            <a:r>
              <a:rPr lang="en-GB" sz="2400" dirty="0"/>
              <a:t>. Available at: </a:t>
            </a:r>
            <a:r>
              <a:rPr lang="en-GB" sz="2400" dirty="0">
                <a:hlinkClick r:id="rId3"/>
              </a:rPr>
              <a:t>https://www.childrenssociety.org.uk</a:t>
            </a:r>
            <a:r>
              <a:rPr lang="en-GB" sz="2400" dirty="0"/>
              <a:t> ( accessed: 22 February 2026). 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GB" sz="2400" dirty="0"/>
              <a:t>Larkin, K. and Miller, J. (2025) ‘Nature Versus Nuture: How Caregiving Environments Shape The Adolescent Brain’, </a:t>
            </a:r>
            <a:r>
              <a:rPr lang="en-GB" sz="2400" i="1" dirty="0"/>
              <a:t>Developmental Psychology Review</a:t>
            </a:r>
            <a:r>
              <a:rPr lang="en-GB" sz="2400" dirty="0"/>
              <a:t>, 18(1), pp. 112-125. </a:t>
            </a:r>
          </a:p>
          <a:p>
            <a:pPr marL="457200" indent="-457200">
              <a:lnSpc>
                <a:spcPct val="110000"/>
              </a:lnSpc>
              <a:buFont typeface="+mj-lt"/>
              <a:buAutoNum type="arabicPeriod"/>
            </a:pPr>
            <a:r>
              <a:rPr lang="en-GB" sz="2400" dirty="0"/>
              <a:t>Smith, T. and Jones, R. (2021) ‘Applying Piagetian Theory To Modern Social Work Practice’, </a:t>
            </a:r>
            <a:r>
              <a:rPr lang="en-GB" sz="2400" i="1" dirty="0"/>
              <a:t>British Journal of Social Work</a:t>
            </a:r>
            <a:r>
              <a:rPr lang="en-GB" sz="2400" dirty="0"/>
              <a:t>, 51(4), pp. 202-218. </a:t>
            </a:r>
          </a:p>
        </p:txBody>
      </p:sp>
    </p:spTree>
    <p:extLst>
      <p:ext uri="{BB962C8B-B14F-4D97-AF65-F5344CB8AC3E}">
        <p14:creationId xmlns:p14="http://schemas.microsoft.com/office/powerpoint/2010/main" val="3850089766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Gre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488</TotalTime>
  <Words>1173</Words>
  <Application>Microsoft Office PowerPoint</Application>
  <PresentationFormat>Widescreen</PresentationFormat>
  <Paragraphs>57</Paragraphs>
  <Slides>11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Aptos Narrow</vt:lpstr>
      <vt:lpstr>Arial</vt:lpstr>
      <vt:lpstr>Office Theme</vt:lpstr>
      <vt:lpstr>PowerPoint Presentation</vt:lpstr>
      <vt:lpstr>Jenny’s story (The scenario)</vt:lpstr>
      <vt:lpstr>My theory: Piaget’s stages </vt:lpstr>
      <vt:lpstr>Key ideas made simple </vt:lpstr>
      <vt:lpstr>How it affects Jenny's growth</vt:lpstr>
      <vt:lpstr>Support plan – part 1(helping the brain) </vt:lpstr>
      <vt:lpstr>Support plan – part 2 (social growth) </vt:lpstr>
      <vt:lpstr>Nature vs nurture</vt:lpstr>
      <vt:lpstr>Evaluation (the good and the bad) 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agne eidukiene</dc:creator>
  <cp:lastModifiedBy>agne eidukiene</cp:lastModifiedBy>
  <cp:revision>1</cp:revision>
  <dcterms:created xsi:type="dcterms:W3CDTF">2026-02-22T12:20:27Z</dcterms:created>
  <dcterms:modified xsi:type="dcterms:W3CDTF">2026-03-14T11:43:08Z</dcterms:modified>
</cp:coreProperties>
</file>