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2144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036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457655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6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7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1840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2565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018845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04841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820108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729409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42701" y="1"/>
            <a:ext cx="749300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623392" y="152400"/>
            <a:ext cx="109728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063780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3D555B70-B446-456E-945A-C4ED865051B9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10601B62-34A8-42D2-AC71-672B30AD8746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661" y="5913368"/>
            <a:ext cx="864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29035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dirty="0"/>
              <a:t>Case Study Example: </a:t>
            </a:r>
            <a:r>
              <a:rPr lang="en-GB" dirty="0"/>
              <a:t>CAR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598" y="1600201"/>
            <a:ext cx="10392699" cy="368955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• Political: Government incentives for sole traders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• Economic: Consumer purchasing power/ Affordable prices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• Social: </a:t>
            </a:r>
            <a:r>
              <a:rPr lang="en-GB" sz="2400" dirty="0"/>
              <a:t>Preferences shifting to electric/hybrid cars</a:t>
            </a:r>
            <a:endParaRPr lang="en-GB" sz="22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• Technological: </a:t>
            </a:r>
            <a:r>
              <a:rPr lang="en-GB" sz="2400" dirty="0"/>
              <a:t>Vehicle diagnostics tools</a:t>
            </a:r>
            <a:r>
              <a:rPr lang="en-GB" sz="2200" dirty="0"/>
              <a:t>/Knowledge- Advertise Platforms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 Environmental: </a:t>
            </a:r>
            <a:r>
              <a:rPr lang="en-GB" sz="2400" dirty="0"/>
              <a:t>sustainable/ most of the cars go for scarp.</a:t>
            </a:r>
            <a:endParaRPr lang="en-GB" sz="22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• Legal: </a:t>
            </a:r>
            <a:r>
              <a:rPr lang="en-GB" sz="2400" dirty="0"/>
              <a:t>Consumer rights, warranty,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Week 1 -LCLM4006 ENT - FEB 2025</Template>
  <TotalTime>140</TotalTime>
  <Words>63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20140311PresentationUWTSDTemplate</vt:lpstr>
      <vt:lpstr>Case Study Example: CAR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Balendran Kandasamy</dc:creator>
  <cp:lastModifiedBy>Jó Figueiredo</cp:lastModifiedBy>
  <cp:revision>45</cp:revision>
  <dcterms:created xsi:type="dcterms:W3CDTF">2025-03-02T21:09:44Z</dcterms:created>
  <dcterms:modified xsi:type="dcterms:W3CDTF">2025-07-06T11:14:06Z</dcterms:modified>
</cp:coreProperties>
</file>