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51" r:id="rId4"/>
    <p:sldMasterId id="2147483658" r:id="rId5"/>
  </p:sldMasterIdLst>
  <p:notesMasterIdLst>
    <p:notesMasterId r:id="rId28"/>
  </p:notesMasterIdLst>
  <p:sldIdLst>
    <p:sldId id="258" r:id="rId6"/>
    <p:sldId id="263" r:id="rId7"/>
    <p:sldId id="292" r:id="rId8"/>
    <p:sldId id="312" r:id="rId9"/>
    <p:sldId id="285" r:id="rId10"/>
    <p:sldId id="313" r:id="rId11"/>
    <p:sldId id="286" r:id="rId12"/>
    <p:sldId id="306" r:id="rId13"/>
    <p:sldId id="287" r:id="rId14"/>
    <p:sldId id="288" r:id="rId15"/>
    <p:sldId id="307" r:id="rId16"/>
    <p:sldId id="309" r:id="rId17"/>
    <p:sldId id="310" r:id="rId18"/>
    <p:sldId id="294" r:id="rId19"/>
    <p:sldId id="296" r:id="rId20"/>
    <p:sldId id="297" r:id="rId21"/>
    <p:sldId id="305" r:id="rId22"/>
    <p:sldId id="299" r:id="rId23"/>
    <p:sldId id="300" r:id="rId24"/>
    <p:sldId id="303" r:id="rId25"/>
    <p:sldId id="302" r:id="rId26"/>
    <p:sldId id="311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63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0C8738-B3C3-414E-A934-1875C36E330D}" v="4" dt="2025-06-16T10:51:26.0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699" autoAdjust="0"/>
    <p:restoredTop sz="83314" autoAdjust="0"/>
  </p:normalViewPr>
  <p:slideViewPr>
    <p:cSldViewPr snapToGrid="0" snapToObjects="1">
      <p:cViewPr varScale="1">
        <p:scale>
          <a:sx n="86" d="100"/>
          <a:sy n="86" d="100"/>
        </p:scale>
        <p:origin x="456" y="39"/>
      </p:cViewPr>
      <p:guideLst>
        <p:guide pos="3863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viewProps" Target="viewProps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54016C53-C781-4F0D-BA66-A93574E41F0F}"/>
    <pc:docChg chg="custSel delSld modSld sldOrd delMainMaster">
      <pc:chgData name="Mohamed Asim" userId="463e8671-0eec-4074-8616-21d10d9d1eab" providerId="ADAL" clId="{54016C53-C781-4F0D-BA66-A93574E41F0F}" dt="2025-03-18T14:15:08.784" v="167" actId="2696"/>
      <pc:docMkLst>
        <pc:docMk/>
      </pc:docMkLst>
      <pc:sldChg chg="modSp mod">
        <pc:chgData name="Mohamed Asim" userId="463e8671-0eec-4074-8616-21d10d9d1eab" providerId="ADAL" clId="{54016C53-C781-4F0D-BA66-A93574E41F0F}" dt="2025-03-18T14:12:33.341" v="124" actId="20577"/>
        <pc:sldMkLst>
          <pc:docMk/>
          <pc:sldMk cId="675937917" sldId="263"/>
        </pc:sldMkLst>
        <pc:spChg chg="mod">
          <ac:chgData name="Mohamed Asim" userId="463e8671-0eec-4074-8616-21d10d9d1eab" providerId="ADAL" clId="{54016C53-C781-4F0D-BA66-A93574E41F0F}" dt="2025-03-18T14:12:33.341" v="124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del">
        <pc:chgData name="Mohamed Asim" userId="463e8671-0eec-4074-8616-21d10d9d1eab" providerId="ADAL" clId="{54016C53-C781-4F0D-BA66-A93574E41F0F}" dt="2025-03-18T14:15:08.784" v="167" actId="2696"/>
        <pc:sldMkLst>
          <pc:docMk/>
          <pc:sldMk cId="3089179147" sldId="282"/>
        </pc:sldMkLst>
      </pc:sldChg>
      <pc:sldChg chg="del">
        <pc:chgData name="Mohamed Asim" userId="463e8671-0eec-4074-8616-21d10d9d1eab" providerId="ADAL" clId="{54016C53-C781-4F0D-BA66-A93574E41F0F}" dt="2025-03-18T14:12:45.165" v="125" actId="2696"/>
        <pc:sldMkLst>
          <pc:docMk/>
          <pc:sldMk cId="4089627165" sldId="284"/>
        </pc:sldMkLst>
      </pc:sldChg>
      <pc:sldChg chg="del">
        <pc:chgData name="Mohamed Asim" userId="463e8671-0eec-4074-8616-21d10d9d1eab" providerId="ADAL" clId="{54016C53-C781-4F0D-BA66-A93574E41F0F}" dt="2025-03-18T14:11:59.672" v="77" actId="2696"/>
        <pc:sldMkLst>
          <pc:docMk/>
          <pc:sldMk cId="1849766615" sldId="289"/>
        </pc:sldMkLst>
      </pc:sldChg>
      <pc:sldChg chg="ord">
        <pc:chgData name="Mohamed Asim" userId="463e8671-0eec-4074-8616-21d10d9d1eab" providerId="ADAL" clId="{54016C53-C781-4F0D-BA66-A93574E41F0F}" dt="2025-03-18T14:12:55.641" v="127"/>
        <pc:sldMkLst>
          <pc:docMk/>
          <pc:sldMk cId="1852634301" sldId="292"/>
        </pc:sldMkLst>
      </pc:sldChg>
      <pc:sldChg chg="del">
        <pc:chgData name="Mohamed Asim" userId="463e8671-0eec-4074-8616-21d10d9d1eab" providerId="ADAL" clId="{54016C53-C781-4F0D-BA66-A93574E41F0F}" dt="2025-03-18T14:13:58.578" v="130" actId="2696"/>
        <pc:sldMkLst>
          <pc:docMk/>
          <pc:sldMk cId="1385703901" sldId="293"/>
        </pc:sldMkLst>
      </pc:sldChg>
      <pc:sldChg chg="del">
        <pc:chgData name="Mohamed Asim" userId="463e8671-0eec-4074-8616-21d10d9d1eab" providerId="ADAL" clId="{54016C53-C781-4F0D-BA66-A93574E41F0F}" dt="2025-03-18T14:14:56.236" v="165" actId="2696"/>
        <pc:sldMkLst>
          <pc:docMk/>
          <pc:sldMk cId="491400776" sldId="295"/>
        </pc:sldMkLst>
      </pc:sldChg>
      <pc:sldChg chg="modSp mod">
        <pc:chgData name="Mohamed Asim" userId="463e8671-0eec-4074-8616-21d10d9d1eab" providerId="ADAL" clId="{54016C53-C781-4F0D-BA66-A93574E41F0F}" dt="2025-03-18T14:14:36.786" v="162" actId="20577"/>
        <pc:sldMkLst>
          <pc:docMk/>
          <pc:sldMk cId="1709161939" sldId="299"/>
        </pc:sldMkLst>
        <pc:spChg chg="mod">
          <ac:chgData name="Mohamed Asim" userId="463e8671-0eec-4074-8616-21d10d9d1eab" providerId="ADAL" clId="{54016C53-C781-4F0D-BA66-A93574E41F0F}" dt="2025-03-18T14:14:36.786" v="162" actId="20577"/>
          <ac:spMkLst>
            <pc:docMk/>
            <pc:sldMk cId="1709161939" sldId="299"/>
            <ac:spMk id="3" creationId="{B9FB66BC-5550-3444-85AE-F8F0A728061F}"/>
          </ac:spMkLst>
        </pc:spChg>
      </pc:sldChg>
      <pc:sldChg chg="ord">
        <pc:chgData name="Mohamed Asim" userId="463e8671-0eec-4074-8616-21d10d9d1eab" providerId="ADAL" clId="{54016C53-C781-4F0D-BA66-A93574E41F0F}" dt="2025-03-18T14:14:46.509" v="164"/>
        <pc:sldMkLst>
          <pc:docMk/>
          <pc:sldMk cId="1066478744" sldId="302"/>
        </pc:sldMkLst>
      </pc:sldChg>
      <pc:sldChg chg="del">
        <pc:chgData name="Mohamed Asim" userId="463e8671-0eec-4074-8616-21d10d9d1eab" providerId="ADAL" clId="{54016C53-C781-4F0D-BA66-A93574E41F0F}" dt="2025-03-18T14:15:04.307" v="166" actId="2696"/>
        <pc:sldMkLst>
          <pc:docMk/>
          <pc:sldMk cId="916270761" sldId="304"/>
        </pc:sldMkLst>
      </pc:sldChg>
      <pc:sldChg chg="modSp mod">
        <pc:chgData name="Mohamed Asim" userId="463e8671-0eec-4074-8616-21d10d9d1eab" providerId="ADAL" clId="{54016C53-C781-4F0D-BA66-A93574E41F0F}" dt="2025-03-18T14:13:04.923" v="128" actId="1076"/>
        <pc:sldMkLst>
          <pc:docMk/>
          <pc:sldMk cId="1924920061" sldId="306"/>
        </pc:sldMkLst>
        <pc:picChg chg="mod">
          <ac:chgData name="Mohamed Asim" userId="463e8671-0eec-4074-8616-21d10d9d1eab" providerId="ADAL" clId="{54016C53-C781-4F0D-BA66-A93574E41F0F}" dt="2025-03-18T14:13:04.923" v="128" actId="1076"/>
          <ac:picMkLst>
            <pc:docMk/>
            <pc:sldMk cId="1924920061" sldId="306"/>
            <ac:picMk id="8" creationId="{9499A525-713C-27C4-E219-7798387D1F14}"/>
          </ac:picMkLst>
        </pc:picChg>
      </pc:sldChg>
      <pc:sldChg chg="modSp mod">
        <pc:chgData name="Mohamed Asim" userId="463e8671-0eec-4074-8616-21d10d9d1eab" providerId="ADAL" clId="{54016C53-C781-4F0D-BA66-A93574E41F0F}" dt="2025-03-18T14:13:46.433" v="129" actId="6549"/>
        <pc:sldMkLst>
          <pc:docMk/>
          <pc:sldMk cId="4171634043" sldId="308"/>
        </pc:sldMkLst>
      </pc:sld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3994187330" sldId="2147483650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99430989" sldId="2147483652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99430989" sldId="2147483652"/>
            <pc:sldLayoutMk cId="114797263" sldId="2147483676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503966888" sldId="2147483653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19418140" sldId="2147483654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537362470" sldId="2147483656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1800093731" sldId="2147483659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2581267852" sldId="2147483662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754378712" sldId="2147483666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1466483333" sldId="2147483706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1466483333" sldId="2147483706"/>
            <pc:sldLayoutMk cId="1423767212" sldId="2147483707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897765364" sldId="2147483708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897765364" sldId="2147483708"/>
            <pc:sldLayoutMk cId="3262394580" sldId="2147483709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677080840" sldId="2147483710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677080840" sldId="2147483710"/>
            <pc:sldLayoutMk cId="3996945441" sldId="2147483711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298413319" sldId="2147483712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298413319" sldId="2147483712"/>
            <pc:sldLayoutMk cId="816941431" sldId="2147483713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298413319" sldId="2147483712"/>
            <pc:sldLayoutMk cId="3565923465" sldId="2147483726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3785228503" sldId="2147483714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3785228503" sldId="2147483714"/>
            <pc:sldLayoutMk cId="198213857" sldId="2147483715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3785228503" sldId="2147483714"/>
            <pc:sldLayoutMk cId="1872040849" sldId="2147483727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1861407090" sldId="2147483716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1861407090" sldId="2147483716"/>
            <pc:sldLayoutMk cId="3638965304" sldId="2147483717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1861407090" sldId="2147483716"/>
            <pc:sldLayoutMk cId="3495813088" sldId="2147483728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42203895" sldId="2147483718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42203895" sldId="2147483718"/>
            <pc:sldLayoutMk cId="1582093728" sldId="2147483719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42203895" sldId="2147483718"/>
            <pc:sldLayoutMk cId="2673616822" sldId="2147483729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3921216059" sldId="2147483720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3921216059" sldId="2147483720"/>
            <pc:sldLayoutMk cId="3706359216" sldId="2147483721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3921216059" sldId="2147483720"/>
            <pc:sldLayoutMk cId="585397008" sldId="2147483724"/>
          </pc:sldLayoutMkLst>
        </pc:sldLayoutChg>
      </pc:sldMasterChg>
      <pc:sldMasterChg chg="del delSldLayout">
        <pc:chgData name="Mohamed Asim" userId="463e8671-0eec-4074-8616-21d10d9d1eab" providerId="ADAL" clId="{54016C53-C781-4F0D-BA66-A93574E41F0F}" dt="2025-03-18T14:11:06" v="2"/>
        <pc:sldMasterMkLst>
          <pc:docMk/>
          <pc:sldMasterMk cId="2412027871" sldId="2147483722"/>
        </pc:sldMasterMkLst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2412027871" sldId="2147483722"/>
            <pc:sldLayoutMk cId="3226134424" sldId="2147483723"/>
          </pc:sldLayoutMkLst>
        </pc:sldLayoutChg>
        <pc:sldLayoutChg chg="del">
          <pc:chgData name="Mohamed Asim" userId="463e8671-0eec-4074-8616-21d10d9d1eab" providerId="ADAL" clId="{54016C53-C781-4F0D-BA66-A93574E41F0F}" dt="2025-03-18T14:11:06" v="2"/>
          <pc:sldLayoutMkLst>
            <pc:docMk/>
            <pc:sldMasterMk cId="2412027871" sldId="2147483722"/>
            <pc:sldLayoutMk cId="3399310089" sldId="2147483725"/>
          </pc:sldLayoutMkLst>
        </pc:sldLayoutChg>
      </pc:sldMasterChg>
    </pc:docChg>
  </pc:docChgLst>
  <pc:docChgLst>
    <pc:chgData name="Mohamed Asim" userId="463e8671-0eec-4074-8616-21d10d9d1eab" providerId="ADAL" clId="{DA367749-8C80-40CB-AF8D-C2D23A84643C}"/>
    <pc:docChg chg="undo custSel addSld delSld modSld sldOrd">
      <pc:chgData name="Mohamed Asim" userId="463e8671-0eec-4074-8616-21d10d9d1eab" providerId="ADAL" clId="{DA367749-8C80-40CB-AF8D-C2D23A84643C}" dt="2023-11-07T15:53:22.358" v="5704" actId="2696"/>
      <pc:docMkLst>
        <pc:docMk/>
      </pc:docMkLst>
      <pc:sldChg chg="modSp mod">
        <pc:chgData name="Mohamed Asim" userId="463e8671-0eec-4074-8616-21d10d9d1eab" providerId="ADAL" clId="{DA367749-8C80-40CB-AF8D-C2D23A84643C}" dt="2023-10-31T14:22:42.462" v="3667" actId="20577"/>
        <pc:sldMkLst>
          <pc:docMk/>
          <pc:sldMk cId="675937917" sldId="263"/>
        </pc:sldMkLst>
      </pc:sldChg>
      <pc:sldChg chg="addSp delSp modSp mod ord setBg">
        <pc:chgData name="Mohamed Asim" userId="463e8671-0eec-4074-8616-21d10d9d1eab" providerId="ADAL" clId="{DA367749-8C80-40CB-AF8D-C2D23A84643C}" dt="2023-10-26T12:00:50.956" v="255" actId="1076"/>
        <pc:sldMkLst>
          <pc:docMk/>
          <pc:sldMk cId="1116631375" sldId="264"/>
        </pc:sldMkLst>
      </pc:sldChg>
      <pc:sldChg chg="addSp delSp modSp new mod setBg">
        <pc:chgData name="Mohamed Asim" userId="463e8671-0eec-4074-8616-21d10d9d1eab" providerId="ADAL" clId="{DA367749-8C80-40CB-AF8D-C2D23A84643C}" dt="2023-10-26T11:59:21.192" v="251" actId="20577"/>
        <pc:sldMkLst>
          <pc:docMk/>
          <pc:sldMk cId="4139315499" sldId="265"/>
        </pc:sldMkLst>
      </pc:sldChg>
      <pc:sldChg chg="addSp delSp modSp new del mod setBg">
        <pc:chgData name="Mohamed Asim" userId="463e8671-0eec-4074-8616-21d10d9d1eab" providerId="ADAL" clId="{DA367749-8C80-40CB-AF8D-C2D23A84643C}" dt="2023-10-26T12:22:42.479" v="388" actId="2696"/>
        <pc:sldMkLst>
          <pc:docMk/>
          <pc:sldMk cId="3050548601" sldId="266"/>
        </pc:sldMkLst>
      </pc:sldChg>
      <pc:sldChg chg="modSp new mod">
        <pc:chgData name="Mohamed Asim" userId="463e8671-0eec-4074-8616-21d10d9d1eab" providerId="ADAL" clId="{DA367749-8C80-40CB-AF8D-C2D23A84643C}" dt="2023-10-26T12:31:10.564" v="700" actId="20577"/>
        <pc:sldMkLst>
          <pc:docMk/>
          <pc:sldMk cId="3461769883" sldId="267"/>
        </pc:sldMkLst>
      </pc:sldChg>
      <pc:sldChg chg="addSp delSp modSp new mod ord setBg">
        <pc:chgData name="Mohamed Asim" userId="463e8671-0eec-4074-8616-21d10d9d1eab" providerId="ADAL" clId="{DA367749-8C80-40CB-AF8D-C2D23A84643C}" dt="2023-10-31T15:19:05.892" v="4274"/>
        <pc:sldMkLst>
          <pc:docMk/>
          <pc:sldMk cId="2358251962" sldId="268"/>
        </pc:sldMkLst>
      </pc:sldChg>
      <pc:sldChg chg="modSp new mod">
        <pc:chgData name="Mohamed Asim" userId="463e8671-0eec-4074-8616-21d10d9d1eab" providerId="ADAL" clId="{DA367749-8C80-40CB-AF8D-C2D23A84643C}" dt="2023-10-26T12:34:28.448" v="774" actId="207"/>
        <pc:sldMkLst>
          <pc:docMk/>
          <pc:sldMk cId="1210106234" sldId="269"/>
        </pc:sldMkLst>
      </pc:sldChg>
      <pc:sldChg chg="addSp delSp modSp new del mod">
        <pc:chgData name="Mohamed Asim" userId="463e8671-0eec-4074-8616-21d10d9d1eab" providerId="ADAL" clId="{DA367749-8C80-40CB-AF8D-C2D23A84643C}" dt="2023-10-26T12:38:36.460" v="924" actId="2696"/>
        <pc:sldMkLst>
          <pc:docMk/>
          <pc:sldMk cId="3154910769" sldId="270"/>
        </pc:sldMkLst>
      </pc:sldChg>
      <pc:sldChg chg="addSp delSp modSp new mod setBg">
        <pc:chgData name="Mohamed Asim" userId="463e8671-0eec-4074-8616-21d10d9d1eab" providerId="ADAL" clId="{DA367749-8C80-40CB-AF8D-C2D23A84643C}" dt="2023-10-26T12:38:30.350" v="923" actId="1076"/>
        <pc:sldMkLst>
          <pc:docMk/>
          <pc:sldMk cId="2112509415" sldId="271"/>
        </pc:sldMkLst>
      </pc:sldChg>
      <pc:sldChg chg="modSp new mod ord">
        <pc:chgData name="Mohamed Asim" userId="463e8671-0eec-4074-8616-21d10d9d1eab" providerId="ADAL" clId="{DA367749-8C80-40CB-AF8D-C2D23A84643C}" dt="2023-11-07T15:52:06.566" v="5661" actId="27636"/>
        <pc:sldMkLst>
          <pc:docMk/>
          <pc:sldMk cId="2225975747" sldId="272"/>
        </pc:sldMkLst>
      </pc:sldChg>
      <pc:sldChg chg="modSp new del mod ord">
        <pc:chgData name="Mohamed Asim" userId="463e8671-0eec-4074-8616-21d10d9d1eab" providerId="ADAL" clId="{DA367749-8C80-40CB-AF8D-C2D23A84643C}" dt="2023-11-05T11:15:07.175" v="4786" actId="2696"/>
        <pc:sldMkLst>
          <pc:docMk/>
          <pc:sldMk cId="2454603355" sldId="273"/>
        </pc:sldMkLst>
      </pc:sldChg>
      <pc:sldChg chg="addSp delSp modSp new del mod setBg">
        <pc:chgData name="Mohamed Asim" userId="463e8671-0eec-4074-8616-21d10d9d1eab" providerId="ADAL" clId="{DA367749-8C80-40CB-AF8D-C2D23A84643C}" dt="2023-11-05T11:15:32.914" v="4787" actId="2696"/>
        <pc:sldMkLst>
          <pc:docMk/>
          <pc:sldMk cId="2296024015" sldId="274"/>
        </pc:sldMkLst>
      </pc:sldChg>
      <pc:sldChg chg="addSp delSp modSp new del mod setBg">
        <pc:chgData name="Mohamed Asim" userId="463e8671-0eec-4074-8616-21d10d9d1eab" providerId="ADAL" clId="{DA367749-8C80-40CB-AF8D-C2D23A84643C}" dt="2023-11-05T11:15:34.492" v="4788" actId="2696"/>
        <pc:sldMkLst>
          <pc:docMk/>
          <pc:sldMk cId="1890212647" sldId="275"/>
        </pc:sldMkLst>
      </pc:sldChg>
      <pc:sldChg chg="addSp delSp modSp new del mod setBg">
        <pc:chgData name="Mohamed Asim" userId="463e8671-0eec-4074-8616-21d10d9d1eab" providerId="ADAL" clId="{DA367749-8C80-40CB-AF8D-C2D23A84643C}" dt="2023-10-31T15:23:24.227" v="4545" actId="2696"/>
        <pc:sldMkLst>
          <pc:docMk/>
          <pc:sldMk cId="1869701821" sldId="276"/>
        </pc:sldMkLst>
      </pc:sldChg>
      <pc:sldChg chg="modSp new mod">
        <pc:chgData name="Mohamed Asim" userId="463e8671-0eec-4074-8616-21d10d9d1eab" providerId="ADAL" clId="{DA367749-8C80-40CB-AF8D-C2D23A84643C}" dt="2023-11-05T11:15:56.335" v="4790" actId="27636"/>
        <pc:sldMkLst>
          <pc:docMk/>
          <pc:sldMk cId="1597344782" sldId="277"/>
        </pc:sldMkLst>
      </pc:sldChg>
      <pc:sldChg chg="addSp modSp new mod">
        <pc:chgData name="Mohamed Asim" userId="463e8671-0eec-4074-8616-21d10d9d1eab" providerId="ADAL" clId="{DA367749-8C80-40CB-AF8D-C2D23A84643C}" dt="2023-11-07T15:48:39.806" v="5648" actId="20577"/>
        <pc:sldMkLst>
          <pc:docMk/>
          <pc:sldMk cId="86729773" sldId="278"/>
        </pc:sldMkLst>
      </pc:sldChg>
      <pc:sldChg chg="del">
        <pc:chgData name="Mohamed Asim" userId="463e8671-0eec-4074-8616-21d10d9d1eab" providerId="ADAL" clId="{DA367749-8C80-40CB-AF8D-C2D23A84643C}" dt="2023-10-25T14:21:52.377" v="202" actId="2696"/>
        <pc:sldMkLst>
          <pc:docMk/>
          <pc:sldMk cId="3242883234" sldId="278"/>
        </pc:sldMkLst>
      </pc:sldChg>
      <pc:sldChg chg="modSp new mod">
        <pc:chgData name="Mohamed Asim" userId="463e8671-0eec-4074-8616-21d10d9d1eab" providerId="ADAL" clId="{DA367749-8C80-40CB-AF8D-C2D23A84643C}" dt="2023-10-26T14:54:27" v="2194" actId="5793"/>
        <pc:sldMkLst>
          <pc:docMk/>
          <pc:sldMk cId="710976818" sldId="279"/>
        </pc:sldMkLst>
      </pc:sldChg>
      <pc:sldChg chg="del">
        <pc:chgData name="Mohamed Asim" userId="463e8671-0eec-4074-8616-21d10d9d1eab" providerId="ADAL" clId="{DA367749-8C80-40CB-AF8D-C2D23A84643C}" dt="2023-10-25T14:21:43.603" v="200" actId="47"/>
        <pc:sldMkLst>
          <pc:docMk/>
          <pc:sldMk cId="3319114243" sldId="279"/>
        </pc:sldMkLst>
      </pc:sldChg>
      <pc:sldChg chg="modSp new mod ord">
        <pc:chgData name="Mohamed Asim" userId="463e8671-0eec-4074-8616-21d10d9d1eab" providerId="ADAL" clId="{DA367749-8C80-40CB-AF8D-C2D23A84643C}" dt="2023-10-31T15:24:32.172" v="4549"/>
        <pc:sldMkLst>
          <pc:docMk/>
          <pc:sldMk cId="1990704171" sldId="280"/>
        </pc:sldMkLst>
      </pc:sldChg>
      <pc:sldChg chg="del">
        <pc:chgData name="Mohamed Asim" userId="463e8671-0eec-4074-8616-21d10d9d1eab" providerId="ADAL" clId="{DA367749-8C80-40CB-AF8D-C2D23A84643C}" dt="2023-10-25T14:22:04.939" v="220" actId="2696"/>
        <pc:sldMkLst>
          <pc:docMk/>
          <pc:sldMk cId="3661668686" sldId="280"/>
        </pc:sldMkLst>
      </pc:sldChg>
      <pc:sldChg chg="modSp new mod">
        <pc:chgData name="Mohamed Asim" userId="463e8671-0eec-4074-8616-21d10d9d1eab" providerId="ADAL" clId="{DA367749-8C80-40CB-AF8D-C2D23A84643C}" dt="2023-10-26T15:05:34.802" v="2660" actId="20577"/>
        <pc:sldMkLst>
          <pc:docMk/>
          <pc:sldMk cId="2053908491" sldId="281"/>
        </pc:sldMkLst>
      </pc:sldChg>
      <pc:sldChg chg="del">
        <pc:chgData name="Mohamed Asim" userId="463e8671-0eec-4074-8616-21d10d9d1eab" providerId="ADAL" clId="{DA367749-8C80-40CB-AF8D-C2D23A84643C}" dt="2023-10-25T14:22:04.187" v="219" actId="2696"/>
        <pc:sldMkLst>
          <pc:docMk/>
          <pc:sldMk cId="3484789313" sldId="281"/>
        </pc:sldMkLst>
      </pc:sldChg>
      <pc:sldChg chg="modSp new mod">
        <pc:chgData name="Mohamed Asim" userId="463e8671-0eec-4074-8616-21d10d9d1eab" providerId="ADAL" clId="{DA367749-8C80-40CB-AF8D-C2D23A84643C}" dt="2023-10-26T15:07:45.209" v="2687" actId="27636"/>
        <pc:sldMkLst>
          <pc:docMk/>
          <pc:sldMk cId="166689391" sldId="282"/>
        </pc:sldMkLst>
      </pc:sldChg>
      <pc:sldChg chg="del">
        <pc:chgData name="Mohamed Asim" userId="463e8671-0eec-4074-8616-21d10d9d1eab" providerId="ADAL" clId="{DA367749-8C80-40CB-AF8D-C2D23A84643C}" dt="2023-10-25T14:22:03.476" v="218" actId="2696"/>
        <pc:sldMkLst>
          <pc:docMk/>
          <pc:sldMk cId="3769560418" sldId="282"/>
        </pc:sldMkLst>
      </pc:sldChg>
      <pc:sldChg chg="del">
        <pc:chgData name="Mohamed Asim" userId="463e8671-0eec-4074-8616-21d10d9d1eab" providerId="ADAL" clId="{DA367749-8C80-40CB-AF8D-C2D23A84643C}" dt="2023-10-25T14:21:57.268" v="209" actId="2696"/>
        <pc:sldMkLst>
          <pc:docMk/>
          <pc:sldMk cId="303724706" sldId="283"/>
        </pc:sldMkLst>
      </pc:sldChg>
      <pc:sldChg chg="modSp new mod">
        <pc:chgData name="Mohamed Asim" userId="463e8671-0eec-4074-8616-21d10d9d1eab" providerId="ADAL" clId="{DA367749-8C80-40CB-AF8D-C2D23A84643C}" dt="2023-10-26T15:08:56.959" v="2714" actId="27636"/>
        <pc:sldMkLst>
          <pc:docMk/>
          <pc:sldMk cId="2532689174" sldId="283"/>
        </pc:sldMkLst>
      </pc:sldChg>
      <pc:sldChg chg="modSp new mod">
        <pc:chgData name="Mohamed Asim" userId="463e8671-0eec-4074-8616-21d10d9d1eab" providerId="ADAL" clId="{DA367749-8C80-40CB-AF8D-C2D23A84643C}" dt="2023-10-26T15:13:42.878" v="3059" actId="20577"/>
        <pc:sldMkLst>
          <pc:docMk/>
          <pc:sldMk cId="1909698908" sldId="284"/>
        </pc:sldMkLst>
      </pc:sldChg>
      <pc:sldChg chg="del">
        <pc:chgData name="Mohamed Asim" userId="463e8671-0eec-4074-8616-21d10d9d1eab" providerId="ADAL" clId="{DA367749-8C80-40CB-AF8D-C2D23A84643C}" dt="2023-10-25T14:21:56.576" v="208" actId="2696"/>
        <pc:sldMkLst>
          <pc:docMk/>
          <pc:sldMk cId="96227227" sldId="285"/>
        </pc:sldMkLst>
      </pc:sldChg>
      <pc:sldChg chg="modSp new del mod ord">
        <pc:chgData name="Mohamed Asim" userId="463e8671-0eec-4074-8616-21d10d9d1eab" providerId="ADAL" clId="{DA367749-8C80-40CB-AF8D-C2D23A84643C}" dt="2023-11-07T15:32:54.674" v="5094" actId="2696"/>
        <pc:sldMkLst>
          <pc:docMk/>
          <pc:sldMk cId="1992150160" sldId="285"/>
        </pc:sldMkLst>
      </pc:sldChg>
      <pc:sldChg chg="addSp delSp modSp new mod setBg">
        <pc:chgData name="Mohamed Asim" userId="463e8671-0eec-4074-8616-21d10d9d1eab" providerId="ADAL" clId="{DA367749-8C80-40CB-AF8D-C2D23A84643C}" dt="2023-10-26T15:29:46.149" v="3515" actId="14100"/>
        <pc:sldMkLst>
          <pc:docMk/>
          <pc:sldMk cId="1610015034" sldId="286"/>
        </pc:sldMkLst>
      </pc:sldChg>
      <pc:sldChg chg="del">
        <pc:chgData name="Mohamed Asim" userId="463e8671-0eec-4074-8616-21d10d9d1eab" providerId="ADAL" clId="{DA367749-8C80-40CB-AF8D-C2D23A84643C}" dt="2023-10-25T14:22:02.789" v="217" actId="2696"/>
        <pc:sldMkLst>
          <pc:docMk/>
          <pc:sldMk cId="600456277" sldId="287"/>
        </pc:sldMkLst>
      </pc:sldChg>
      <pc:sldChg chg="addSp delSp modSp new mod ord setBg">
        <pc:chgData name="Mohamed Asim" userId="463e8671-0eec-4074-8616-21d10d9d1eab" providerId="ADAL" clId="{DA367749-8C80-40CB-AF8D-C2D23A84643C}" dt="2023-11-02T13:36:57.340" v="4644" actId="20577"/>
        <pc:sldMkLst>
          <pc:docMk/>
          <pc:sldMk cId="4180619513" sldId="287"/>
        </pc:sldMkLst>
      </pc:sldChg>
      <pc:sldChg chg="del">
        <pc:chgData name="Mohamed Asim" userId="463e8671-0eec-4074-8616-21d10d9d1eab" providerId="ADAL" clId="{DA367749-8C80-40CB-AF8D-C2D23A84643C}" dt="2023-10-25T14:22:02.117" v="216" actId="2696"/>
        <pc:sldMkLst>
          <pc:docMk/>
          <pc:sldMk cId="1110255777" sldId="288"/>
        </pc:sldMkLst>
      </pc:sldChg>
      <pc:sldChg chg="addSp delSp modSp new mod ord setBg">
        <pc:chgData name="Mohamed Asim" userId="463e8671-0eec-4074-8616-21d10d9d1eab" providerId="ADAL" clId="{DA367749-8C80-40CB-AF8D-C2D23A84643C}" dt="2023-11-02T13:38:38.278" v="4680" actId="14100"/>
        <pc:sldMkLst>
          <pc:docMk/>
          <pc:sldMk cId="3993947022" sldId="288"/>
        </pc:sldMkLst>
      </pc:sldChg>
      <pc:sldChg chg="del">
        <pc:chgData name="Mohamed Asim" userId="463e8671-0eec-4074-8616-21d10d9d1eab" providerId="ADAL" clId="{DA367749-8C80-40CB-AF8D-C2D23A84643C}" dt="2023-10-25T14:22:00.083" v="213" actId="2696"/>
        <pc:sldMkLst>
          <pc:docMk/>
          <pc:sldMk cId="1445477721" sldId="289"/>
        </pc:sldMkLst>
      </pc:sldChg>
      <pc:sldChg chg="addSp delSp modSp new mod setBg">
        <pc:chgData name="Mohamed Asim" userId="463e8671-0eec-4074-8616-21d10d9d1eab" providerId="ADAL" clId="{DA367749-8C80-40CB-AF8D-C2D23A84643C}" dt="2023-10-26T15:48:06.564" v="3626" actId="20577"/>
        <pc:sldMkLst>
          <pc:docMk/>
          <pc:sldMk cId="1849766615" sldId="289"/>
        </pc:sldMkLst>
      </pc:sldChg>
      <pc:sldChg chg="modSp new del mod">
        <pc:chgData name="Mohamed Asim" userId="463e8671-0eec-4074-8616-21d10d9d1eab" providerId="ADAL" clId="{DA367749-8C80-40CB-AF8D-C2D23A84643C}" dt="2023-10-31T15:19:29.780" v="4275" actId="2696"/>
        <pc:sldMkLst>
          <pc:docMk/>
          <pc:sldMk cId="1634849028" sldId="290"/>
        </pc:sldMkLst>
      </pc:sldChg>
      <pc:sldChg chg="modSp new del mod ord">
        <pc:chgData name="Mohamed Asim" userId="463e8671-0eec-4074-8616-21d10d9d1eab" providerId="ADAL" clId="{DA367749-8C80-40CB-AF8D-C2D23A84643C}" dt="2023-10-31T15:19:32.026" v="4276" actId="2696"/>
        <pc:sldMkLst>
          <pc:docMk/>
          <pc:sldMk cId="3370154307" sldId="291"/>
        </pc:sldMkLst>
      </pc:sldChg>
      <pc:sldChg chg="del">
        <pc:chgData name="Mohamed Asim" userId="463e8671-0eec-4074-8616-21d10d9d1eab" providerId="ADAL" clId="{DA367749-8C80-40CB-AF8D-C2D23A84643C}" dt="2023-10-25T14:22:00.744" v="214" actId="2696"/>
        <pc:sldMkLst>
          <pc:docMk/>
          <pc:sldMk cId="3937430134" sldId="291"/>
        </pc:sldMkLst>
      </pc:sldChg>
      <pc:sldChg chg="modSp new mod ord">
        <pc:chgData name="Mohamed Asim" userId="463e8671-0eec-4074-8616-21d10d9d1eab" providerId="ADAL" clId="{DA367749-8C80-40CB-AF8D-C2D23A84643C}" dt="2023-10-31T15:10:36.599" v="3923" actId="20577"/>
        <pc:sldMkLst>
          <pc:docMk/>
          <pc:sldMk cId="2958176816" sldId="292"/>
        </pc:sldMkLst>
      </pc:sldChg>
      <pc:sldChg chg="del">
        <pc:chgData name="Mohamed Asim" userId="463e8671-0eec-4074-8616-21d10d9d1eab" providerId="ADAL" clId="{DA367749-8C80-40CB-AF8D-C2D23A84643C}" dt="2023-10-25T14:22:01.452" v="215" actId="2696"/>
        <pc:sldMkLst>
          <pc:docMk/>
          <pc:sldMk cId="3601307371" sldId="292"/>
        </pc:sldMkLst>
      </pc:sldChg>
      <pc:sldChg chg="del">
        <pc:chgData name="Mohamed Asim" userId="463e8671-0eec-4074-8616-21d10d9d1eab" providerId="ADAL" clId="{DA367749-8C80-40CB-AF8D-C2D23A84643C}" dt="2023-10-25T14:21:59.322" v="212" actId="2696"/>
        <pc:sldMkLst>
          <pc:docMk/>
          <pc:sldMk cId="2130032157" sldId="293"/>
        </pc:sldMkLst>
      </pc:sldChg>
      <pc:sldChg chg="modSp new mod">
        <pc:chgData name="Mohamed Asim" userId="463e8671-0eec-4074-8616-21d10d9d1eab" providerId="ADAL" clId="{DA367749-8C80-40CB-AF8D-C2D23A84643C}" dt="2023-10-31T15:12:57.352" v="4139" actId="14100"/>
        <pc:sldMkLst>
          <pc:docMk/>
          <pc:sldMk cId="3492363486" sldId="293"/>
        </pc:sldMkLst>
      </pc:sldChg>
      <pc:sldChg chg="del">
        <pc:chgData name="Mohamed Asim" userId="463e8671-0eec-4074-8616-21d10d9d1eab" providerId="ADAL" clId="{DA367749-8C80-40CB-AF8D-C2D23A84643C}" dt="2023-10-25T14:21:58.601" v="211" actId="2696"/>
        <pc:sldMkLst>
          <pc:docMk/>
          <pc:sldMk cId="1821435638" sldId="294"/>
        </pc:sldMkLst>
      </pc:sldChg>
      <pc:sldChg chg="new del">
        <pc:chgData name="Mohamed Asim" userId="463e8671-0eec-4074-8616-21d10d9d1eab" providerId="ADAL" clId="{DA367749-8C80-40CB-AF8D-C2D23A84643C}" dt="2023-10-31T15:15:53.674" v="4250" actId="2696"/>
        <pc:sldMkLst>
          <pc:docMk/>
          <pc:sldMk cId="3617696435" sldId="294"/>
        </pc:sldMkLst>
      </pc:sldChg>
      <pc:sldChg chg="del">
        <pc:chgData name="Mohamed Asim" userId="463e8671-0eec-4074-8616-21d10d9d1eab" providerId="ADAL" clId="{DA367749-8C80-40CB-AF8D-C2D23A84643C}" dt="2023-10-25T14:21:57.914" v="210" actId="2696"/>
        <pc:sldMkLst>
          <pc:docMk/>
          <pc:sldMk cId="1305654538" sldId="295"/>
        </pc:sldMkLst>
      </pc:sldChg>
      <pc:sldChg chg="modSp new mod ord">
        <pc:chgData name="Mohamed Asim" userId="463e8671-0eec-4074-8616-21d10d9d1eab" providerId="ADAL" clId="{DA367749-8C80-40CB-AF8D-C2D23A84643C}" dt="2023-10-31T15:14:52.882" v="4245"/>
        <pc:sldMkLst>
          <pc:docMk/>
          <pc:sldMk cId="3200593562" sldId="295"/>
        </pc:sldMkLst>
      </pc:sldChg>
      <pc:sldChg chg="addSp delSp modSp new mod setBg">
        <pc:chgData name="Mohamed Asim" userId="463e8671-0eec-4074-8616-21d10d9d1eab" providerId="ADAL" clId="{DA367749-8C80-40CB-AF8D-C2D23A84643C}" dt="2023-10-31T15:39:20.922" v="4627" actId="1076"/>
        <pc:sldMkLst>
          <pc:docMk/>
          <pc:sldMk cId="256972455" sldId="296"/>
        </pc:sldMkLst>
      </pc:sldChg>
      <pc:sldChg chg="del">
        <pc:chgData name="Mohamed Asim" userId="463e8671-0eec-4074-8616-21d10d9d1eab" providerId="ADAL" clId="{DA367749-8C80-40CB-AF8D-C2D23A84643C}" dt="2023-10-25T14:21:55.877" v="207" actId="2696"/>
        <pc:sldMkLst>
          <pc:docMk/>
          <pc:sldMk cId="2304329611" sldId="296"/>
        </pc:sldMkLst>
      </pc:sldChg>
      <pc:sldChg chg="del">
        <pc:chgData name="Mohamed Asim" userId="463e8671-0eec-4074-8616-21d10d9d1eab" providerId="ADAL" clId="{DA367749-8C80-40CB-AF8D-C2D23A84643C}" dt="2023-10-25T14:21:55.215" v="206" actId="2696"/>
        <pc:sldMkLst>
          <pc:docMk/>
          <pc:sldMk cId="3650815464" sldId="297"/>
        </pc:sldMkLst>
      </pc:sldChg>
      <pc:sldChg chg="del">
        <pc:chgData name="Mohamed Asim" userId="463e8671-0eec-4074-8616-21d10d9d1eab" providerId="ADAL" clId="{DA367749-8C80-40CB-AF8D-C2D23A84643C}" dt="2023-10-25T14:21:54.520" v="205" actId="2696"/>
        <pc:sldMkLst>
          <pc:docMk/>
          <pc:sldMk cId="1729699865" sldId="298"/>
        </pc:sldMkLst>
      </pc:sldChg>
      <pc:sldChg chg="del">
        <pc:chgData name="Mohamed Asim" userId="463e8671-0eec-4074-8616-21d10d9d1eab" providerId="ADAL" clId="{DA367749-8C80-40CB-AF8D-C2D23A84643C}" dt="2023-10-25T14:21:53.831" v="204" actId="2696"/>
        <pc:sldMkLst>
          <pc:docMk/>
          <pc:sldMk cId="2882750919" sldId="299"/>
        </pc:sldMkLst>
      </pc:sldChg>
      <pc:sldChg chg="del">
        <pc:chgData name="Mohamed Asim" userId="463e8671-0eec-4074-8616-21d10d9d1eab" providerId="ADAL" clId="{DA367749-8C80-40CB-AF8D-C2D23A84643C}" dt="2023-10-25T14:21:53.098" v="203" actId="2696"/>
        <pc:sldMkLst>
          <pc:docMk/>
          <pc:sldMk cId="3583542057" sldId="300"/>
        </pc:sldMkLst>
      </pc:sldChg>
      <pc:sldChg chg="del">
        <pc:chgData name="Mohamed Asim" userId="463e8671-0eec-4074-8616-21d10d9d1eab" providerId="ADAL" clId="{DA367749-8C80-40CB-AF8D-C2D23A84643C}" dt="2023-10-25T14:21:51.651" v="201" actId="2696"/>
        <pc:sldMkLst>
          <pc:docMk/>
          <pc:sldMk cId="2374509011" sldId="301"/>
        </pc:sldMkLst>
      </pc:sldChg>
      <pc:sldChg chg="del delDesignElem">
        <pc:chgData name="Mohamed Asim" userId="463e8671-0eec-4074-8616-21d10d9d1eab" providerId="ADAL" clId="{DA367749-8C80-40CB-AF8D-C2D23A84643C}" dt="2023-11-02T13:34:06.841" v="4630" actId="2696"/>
        <pc:sldMkLst>
          <pc:docMk/>
          <pc:sldMk cId="598780189" sldId="632"/>
        </pc:sldMkLst>
      </pc:sldChg>
      <pc:sldChg chg="delDesignElem">
        <pc:chgData name="Mohamed Asim" userId="463e8671-0eec-4074-8616-21d10d9d1eab" providerId="ADAL" clId="{DA367749-8C80-40CB-AF8D-C2D23A84643C}" dt="2023-11-02T13:33:24.647" v="4629"/>
        <pc:sldMkLst>
          <pc:docMk/>
          <pc:sldMk cId="367084250" sldId="633"/>
        </pc:sldMkLst>
      </pc:sldChg>
      <pc:sldChg chg="addSp modSp new mod">
        <pc:chgData name="Mohamed Asim" userId="463e8671-0eec-4074-8616-21d10d9d1eab" providerId="ADAL" clId="{DA367749-8C80-40CB-AF8D-C2D23A84643C}" dt="2023-11-07T15:37:13.160" v="5197" actId="20577"/>
        <pc:sldMkLst>
          <pc:docMk/>
          <pc:sldMk cId="3389761768" sldId="634"/>
        </pc:sldMkLst>
      </pc:sldChg>
      <pc:sldChg chg="delSp add setBg delDesignElem">
        <pc:chgData name="Mohamed Asim" userId="463e8671-0eec-4074-8616-21d10d9d1eab" providerId="ADAL" clId="{DA367749-8C80-40CB-AF8D-C2D23A84643C}" dt="2023-11-07T15:33:41.414" v="5096"/>
        <pc:sldMkLst>
          <pc:docMk/>
          <pc:sldMk cId="263107744" sldId="635"/>
        </pc:sldMkLst>
      </pc:sldChg>
      <pc:sldChg chg="delSp add setBg delDesignElem">
        <pc:chgData name="Mohamed Asim" userId="463e8671-0eec-4074-8616-21d10d9d1eab" providerId="ADAL" clId="{DA367749-8C80-40CB-AF8D-C2D23A84643C}" dt="2023-11-07T15:34:59.527" v="5098"/>
        <pc:sldMkLst>
          <pc:docMk/>
          <pc:sldMk cId="1986099100" sldId="636"/>
        </pc:sldMkLst>
      </pc:sldChg>
      <pc:sldChg chg="new del">
        <pc:chgData name="Mohamed Asim" userId="463e8671-0eec-4074-8616-21d10d9d1eab" providerId="ADAL" clId="{DA367749-8C80-40CB-AF8D-C2D23A84643C}" dt="2023-11-07T15:39:16.760" v="5202" actId="2696"/>
        <pc:sldMkLst>
          <pc:docMk/>
          <pc:sldMk cId="2415677352" sldId="637"/>
        </pc:sldMkLst>
      </pc:sldChg>
      <pc:sldChg chg="new del">
        <pc:chgData name="Mohamed Asim" userId="463e8671-0eec-4074-8616-21d10d9d1eab" providerId="ADAL" clId="{DA367749-8C80-40CB-AF8D-C2D23A84643C}" dt="2023-11-07T15:39:10.739" v="5201" actId="2696"/>
        <pc:sldMkLst>
          <pc:docMk/>
          <pc:sldMk cId="799489683" sldId="638"/>
        </pc:sldMkLst>
      </pc:sldChg>
      <pc:sldChg chg="modSp new mod">
        <pc:chgData name="Mohamed Asim" userId="463e8671-0eec-4074-8616-21d10d9d1eab" providerId="ADAL" clId="{DA367749-8C80-40CB-AF8D-C2D23A84643C}" dt="2023-11-07T15:40:39.060" v="5339" actId="5793"/>
        <pc:sldMkLst>
          <pc:docMk/>
          <pc:sldMk cId="3109591024" sldId="639"/>
        </pc:sldMkLst>
      </pc:sldChg>
      <pc:sldChg chg="modSp new del mod">
        <pc:chgData name="Mohamed Asim" userId="463e8671-0eec-4074-8616-21d10d9d1eab" providerId="ADAL" clId="{DA367749-8C80-40CB-AF8D-C2D23A84643C}" dt="2023-11-07T15:53:22.358" v="5704" actId="2696"/>
        <pc:sldMkLst>
          <pc:docMk/>
          <pc:sldMk cId="755548057" sldId="640"/>
        </pc:sldMkLst>
      </pc:sldChg>
    </pc:docChg>
  </pc:docChgLst>
  <pc:docChgLst>
    <pc:chgData name="Mohamed Asim" userId="463e8671-0eec-4074-8616-21d10d9d1eab" providerId="ADAL" clId="{388D702C-9B48-48CF-AD0D-66684569E719}"/>
    <pc:docChg chg="undo redo custSel addSld delSld modSld sldOrd">
      <pc:chgData name="Mohamed Asim" userId="463e8671-0eec-4074-8616-21d10d9d1eab" providerId="ADAL" clId="{388D702C-9B48-48CF-AD0D-66684569E719}" dt="2023-10-24T14:56:04.305" v="2566" actId="2696"/>
      <pc:docMkLst>
        <pc:docMk/>
      </pc:docMkLst>
      <pc:sldChg chg="modSp mod">
        <pc:chgData name="Mohamed Asim" userId="463e8671-0eec-4074-8616-21d10d9d1eab" providerId="ADAL" clId="{388D702C-9B48-48CF-AD0D-66684569E719}" dt="2023-10-24T13:41:06.355" v="551" actId="20577"/>
        <pc:sldMkLst>
          <pc:docMk/>
          <pc:sldMk cId="675937917" sldId="263"/>
        </pc:sldMkLst>
      </pc:sldChg>
      <pc:sldChg chg="modSp mod">
        <pc:chgData name="Mohamed Asim" userId="463e8671-0eec-4074-8616-21d10d9d1eab" providerId="ADAL" clId="{388D702C-9B48-48CF-AD0D-66684569E719}" dt="2023-10-24T14:55:51.104" v="2565" actId="1076"/>
        <pc:sldMkLst>
          <pc:docMk/>
          <pc:sldMk cId="1116631375" sldId="264"/>
        </pc:sldMkLst>
      </pc:sldChg>
      <pc:sldChg chg="modSp mod">
        <pc:chgData name="Mohamed Asim" userId="463e8671-0eec-4074-8616-21d10d9d1eab" providerId="ADAL" clId="{388D702C-9B48-48CF-AD0D-66684569E719}" dt="2023-10-24T10:39:54.265" v="265"/>
        <pc:sldMkLst>
          <pc:docMk/>
          <pc:sldMk cId="3242883234" sldId="278"/>
        </pc:sldMkLst>
      </pc:sldChg>
      <pc:sldChg chg="modSp mod">
        <pc:chgData name="Mohamed Asim" userId="463e8671-0eec-4074-8616-21d10d9d1eab" providerId="ADAL" clId="{388D702C-9B48-48CF-AD0D-66684569E719}" dt="2023-10-24T13:41:50.742" v="557" actId="20577"/>
        <pc:sldMkLst>
          <pc:docMk/>
          <pc:sldMk cId="3319114243" sldId="279"/>
        </pc:sldMkLst>
      </pc:sldChg>
      <pc:sldChg chg="modSp">
        <pc:chgData name="Mohamed Asim" userId="463e8671-0eec-4074-8616-21d10d9d1eab" providerId="ADAL" clId="{388D702C-9B48-48CF-AD0D-66684569E719}" dt="2023-10-24T10:39:54.265" v="265"/>
        <pc:sldMkLst>
          <pc:docMk/>
          <pc:sldMk cId="3661668686" sldId="280"/>
        </pc:sldMkLst>
      </pc:sldChg>
      <pc:sldChg chg="modSp">
        <pc:chgData name="Mohamed Asim" userId="463e8671-0eec-4074-8616-21d10d9d1eab" providerId="ADAL" clId="{388D702C-9B48-48CF-AD0D-66684569E719}" dt="2023-10-24T10:39:54.265" v="265"/>
        <pc:sldMkLst>
          <pc:docMk/>
          <pc:sldMk cId="3484789313" sldId="281"/>
        </pc:sldMkLst>
      </pc:sldChg>
      <pc:sldChg chg="modSp mod">
        <pc:chgData name="Mohamed Asim" userId="463e8671-0eec-4074-8616-21d10d9d1eab" providerId="ADAL" clId="{388D702C-9B48-48CF-AD0D-66684569E719}" dt="2023-10-24T10:39:54.265" v="265"/>
        <pc:sldMkLst>
          <pc:docMk/>
          <pc:sldMk cId="3769560418" sldId="282"/>
        </pc:sldMkLst>
      </pc:sldChg>
      <pc:sldChg chg="modSp mod ord">
        <pc:chgData name="Mohamed Asim" userId="463e8671-0eec-4074-8616-21d10d9d1eab" providerId="ADAL" clId="{388D702C-9B48-48CF-AD0D-66684569E719}" dt="2023-10-24T14:22:58.699" v="1243"/>
        <pc:sldMkLst>
          <pc:docMk/>
          <pc:sldMk cId="303724706" sldId="283"/>
        </pc:sldMkLst>
      </pc:sldChg>
      <pc:sldChg chg="modSp mod ord">
        <pc:chgData name="Mohamed Asim" userId="463e8671-0eec-4074-8616-21d10d9d1eab" providerId="ADAL" clId="{388D702C-9B48-48CF-AD0D-66684569E719}" dt="2023-10-24T14:23:24.396" v="1245"/>
        <pc:sldMkLst>
          <pc:docMk/>
          <pc:sldMk cId="96227227" sldId="285"/>
        </pc:sldMkLst>
      </pc:sldChg>
      <pc:sldChg chg="addSp delSp modSp del mod setBg">
        <pc:chgData name="Mohamed Asim" userId="463e8671-0eec-4074-8616-21d10d9d1eab" providerId="ADAL" clId="{388D702C-9B48-48CF-AD0D-66684569E719}" dt="2023-10-24T14:56:04.305" v="2566" actId="2696"/>
        <pc:sldMkLst>
          <pc:docMk/>
          <pc:sldMk cId="1539772313" sldId="286"/>
        </pc:sldMkLst>
      </pc:sldChg>
      <pc:sldChg chg="delSp modSp mod delDesignElem">
        <pc:chgData name="Mohamed Asim" userId="463e8671-0eec-4074-8616-21d10d9d1eab" providerId="ADAL" clId="{388D702C-9B48-48CF-AD0D-66684569E719}" dt="2023-10-24T13:48:52.265" v="685" actId="1076"/>
        <pc:sldMkLst>
          <pc:docMk/>
          <pc:sldMk cId="600456277" sldId="287"/>
        </pc:sldMkLst>
      </pc:sldChg>
      <pc:sldChg chg="delSp modSp mod delDesignElem">
        <pc:chgData name="Mohamed Asim" userId="463e8671-0eec-4074-8616-21d10d9d1eab" providerId="ADAL" clId="{388D702C-9B48-48CF-AD0D-66684569E719}" dt="2023-10-24T13:49:37.578" v="686" actId="1076"/>
        <pc:sldMkLst>
          <pc:docMk/>
          <pc:sldMk cId="1110255777" sldId="288"/>
        </pc:sldMkLst>
      </pc:sldChg>
      <pc:sldChg chg="delSp ord delDesignElem">
        <pc:chgData name="Mohamed Asim" userId="463e8671-0eec-4074-8616-21d10d9d1eab" providerId="ADAL" clId="{388D702C-9B48-48CF-AD0D-66684569E719}" dt="2023-10-24T13:50:55.212" v="788"/>
        <pc:sldMkLst>
          <pc:docMk/>
          <pc:sldMk cId="1445477721" sldId="289"/>
        </pc:sldMkLst>
      </pc:sldChg>
      <pc:sldChg chg="delSp modSp del mod delDesignElem">
        <pc:chgData name="Mohamed Asim" userId="463e8671-0eec-4074-8616-21d10d9d1eab" providerId="ADAL" clId="{388D702C-9B48-48CF-AD0D-66684569E719}" dt="2023-10-24T14:18:18.764" v="1189" actId="2696"/>
        <pc:sldMkLst>
          <pc:docMk/>
          <pc:sldMk cId="3846683233" sldId="290"/>
        </pc:sldMkLst>
      </pc:sldChg>
      <pc:sldChg chg="addSp delSp modSp mod setBg">
        <pc:chgData name="Mohamed Asim" userId="463e8671-0eec-4074-8616-21d10d9d1eab" providerId="ADAL" clId="{388D702C-9B48-48CF-AD0D-66684569E719}" dt="2023-10-24T13:51:08.656" v="789" actId="20577"/>
        <pc:sldMkLst>
          <pc:docMk/>
          <pc:sldMk cId="3937430134" sldId="291"/>
        </pc:sldMkLst>
      </pc:sldChg>
      <pc:sldChg chg="modSp mod">
        <pc:chgData name="Mohamed Asim" userId="463e8671-0eec-4074-8616-21d10d9d1eab" providerId="ADAL" clId="{388D702C-9B48-48CF-AD0D-66684569E719}" dt="2023-10-24T13:50:10.848" v="786" actId="20577"/>
        <pc:sldMkLst>
          <pc:docMk/>
          <pc:sldMk cId="3601307371" sldId="292"/>
        </pc:sldMkLst>
      </pc:sldChg>
      <pc:sldChg chg="addSp delSp modSp mod setBg">
        <pc:chgData name="Mohamed Asim" userId="463e8671-0eec-4074-8616-21d10d9d1eab" providerId="ADAL" clId="{388D702C-9B48-48CF-AD0D-66684569E719}" dt="2023-10-24T13:58:04.479" v="897" actId="1076"/>
        <pc:sldMkLst>
          <pc:docMk/>
          <pc:sldMk cId="2130032157" sldId="293"/>
        </pc:sldMkLst>
      </pc:sldChg>
      <pc:sldChg chg="addSp delSp modSp new mod setBg">
        <pc:chgData name="Mohamed Asim" userId="463e8671-0eec-4074-8616-21d10d9d1eab" providerId="ADAL" clId="{388D702C-9B48-48CF-AD0D-66684569E719}" dt="2023-10-24T14:18:12.263" v="1188" actId="14100"/>
        <pc:sldMkLst>
          <pc:docMk/>
          <pc:sldMk cId="1821435638" sldId="294"/>
        </pc:sldMkLst>
      </pc:sldChg>
      <pc:sldChg chg="modSp new mod">
        <pc:chgData name="Mohamed Asim" userId="463e8671-0eec-4074-8616-21d10d9d1eab" providerId="ADAL" clId="{388D702C-9B48-48CF-AD0D-66684569E719}" dt="2023-10-24T14:25:15.171" v="1361" actId="5793"/>
        <pc:sldMkLst>
          <pc:docMk/>
          <pc:sldMk cId="1305654538" sldId="295"/>
        </pc:sldMkLst>
      </pc:sldChg>
      <pc:sldChg chg="modSp new mod">
        <pc:chgData name="Mohamed Asim" userId="463e8671-0eec-4074-8616-21d10d9d1eab" providerId="ADAL" clId="{388D702C-9B48-48CF-AD0D-66684569E719}" dt="2023-10-24T14:32:24.756" v="1818" actId="20577"/>
        <pc:sldMkLst>
          <pc:docMk/>
          <pc:sldMk cId="2304329611" sldId="296"/>
        </pc:sldMkLst>
      </pc:sldChg>
      <pc:sldChg chg="addSp delSp modSp new mod setBg">
        <pc:chgData name="Mohamed Asim" userId="463e8671-0eec-4074-8616-21d10d9d1eab" providerId="ADAL" clId="{388D702C-9B48-48CF-AD0D-66684569E719}" dt="2023-10-24T14:34:51.449" v="1878" actId="1076"/>
        <pc:sldMkLst>
          <pc:docMk/>
          <pc:sldMk cId="3650815464" sldId="297"/>
        </pc:sldMkLst>
      </pc:sldChg>
      <pc:sldChg chg="modSp new mod">
        <pc:chgData name="Mohamed Asim" userId="463e8671-0eec-4074-8616-21d10d9d1eab" providerId="ADAL" clId="{388D702C-9B48-48CF-AD0D-66684569E719}" dt="2023-10-24T14:42:47.318" v="2120" actId="1076"/>
        <pc:sldMkLst>
          <pc:docMk/>
          <pc:sldMk cId="1729699865" sldId="298"/>
        </pc:sldMkLst>
      </pc:sldChg>
      <pc:sldChg chg="addSp delSp modSp new mod setBg">
        <pc:chgData name="Mohamed Asim" userId="463e8671-0eec-4074-8616-21d10d9d1eab" providerId="ADAL" clId="{388D702C-9B48-48CF-AD0D-66684569E719}" dt="2023-10-24T14:44:06.748" v="2123" actId="26606"/>
        <pc:sldMkLst>
          <pc:docMk/>
          <pc:sldMk cId="2882750919" sldId="299"/>
        </pc:sldMkLst>
      </pc:sldChg>
      <pc:sldChg chg="addSp delSp modSp new mod setBg">
        <pc:chgData name="Mohamed Asim" userId="463e8671-0eec-4074-8616-21d10d9d1eab" providerId="ADAL" clId="{388D702C-9B48-48CF-AD0D-66684569E719}" dt="2023-10-24T14:47:07.062" v="2128" actId="14100"/>
        <pc:sldMkLst>
          <pc:docMk/>
          <pc:sldMk cId="3583542057" sldId="300"/>
        </pc:sldMkLst>
      </pc:sldChg>
      <pc:sldChg chg="modSp new mod">
        <pc:chgData name="Mohamed Asim" userId="463e8671-0eec-4074-8616-21d10d9d1eab" providerId="ADAL" clId="{388D702C-9B48-48CF-AD0D-66684569E719}" dt="2023-10-24T14:54:43.340" v="2524" actId="20577"/>
        <pc:sldMkLst>
          <pc:docMk/>
          <pc:sldMk cId="2374509011" sldId="301"/>
        </pc:sldMkLst>
      </pc:sldChg>
    </pc:docChg>
  </pc:docChgLst>
  <pc:docChgLst>
    <pc:chgData name="Mohamed Asim" userId="463e8671-0eec-4074-8616-21d10d9d1eab" providerId="ADAL" clId="{6B2D1D9C-0EBC-429B-8909-0B70507F4621}"/>
    <pc:docChg chg="undo custSel addSld delSld modSld sldOrd">
      <pc:chgData name="Mohamed Asim" userId="463e8671-0eec-4074-8616-21d10d9d1eab" providerId="ADAL" clId="{6B2D1D9C-0EBC-429B-8909-0B70507F4621}" dt="2023-11-14T14:29:23.878" v="1585" actId="207"/>
      <pc:docMkLst>
        <pc:docMk/>
      </pc:docMkLst>
      <pc:sldChg chg="add del">
        <pc:chgData name="Mohamed Asim" userId="463e8671-0eec-4074-8616-21d10d9d1eab" providerId="ADAL" clId="{6B2D1D9C-0EBC-429B-8909-0B70507F4621}" dt="2023-11-13T14:32:54" v="933" actId="47"/>
        <pc:sldMkLst>
          <pc:docMk/>
          <pc:sldMk cId="187576966" sldId="256"/>
        </pc:sldMkLst>
      </pc:sldChg>
      <pc:sldChg chg="modSp add del mod">
        <pc:chgData name="Mohamed Asim" userId="463e8671-0eec-4074-8616-21d10d9d1eab" providerId="ADAL" clId="{6B2D1D9C-0EBC-429B-8909-0B70507F4621}" dt="2023-11-13T14:33:21.444" v="936" actId="47"/>
        <pc:sldMkLst>
          <pc:docMk/>
          <pc:sldMk cId="4254529894" sldId="257"/>
        </pc:sldMkLst>
      </pc:sldChg>
      <pc:sldChg chg="modSp mod">
        <pc:chgData name="Mohamed Asim" userId="463e8671-0eec-4074-8616-21d10d9d1eab" providerId="ADAL" clId="{6B2D1D9C-0EBC-429B-8909-0B70507F4621}" dt="2023-11-13T14:14:50.495" v="857" actId="255"/>
        <pc:sldMkLst>
          <pc:docMk/>
          <pc:sldMk cId="1720888879" sldId="258"/>
        </pc:sldMkLst>
      </pc:sldChg>
      <pc:sldChg chg="modSp add del mod">
        <pc:chgData name="Mohamed Asim" userId="463e8671-0eec-4074-8616-21d10d9d1eab" providerId="ADAL" clId="{6B2D1D9C-0EBC-429B-8909-0B70507F4621}" dt="2023-11-13T14:28:45.407" v="911"/>
        <pc:sldMkLst>
          <pc:docMk/>
          <pc:sldMk cId="2993516140" sldId="260"/>
        </pc:sldMkLst>
      </pc:sldChg>
      <pc:sldChg chg="modSp mod">
        <pc:chgData name="Mohamed Asim" userId="463e8671-0eec-4074-8616-21d10d9d1eab" providerId="ADAL" clId="{6B2D1D9C-0EBC-429B-8909-0B70507F4621}" dt="2023-11-13T14:19:26.165" v="900" actId="13926"/>
        <pc:sldMkLst>
          <pc:docMk/>
          <pc:sldMk cId="675937917" sldId="263"/>
        </pc:sldMkLst>
      </pc:sldChg>
      <pc:sldChg chg="del">
        <pc:chgData name="Mohamed Asim" userId="463e8671-0eec-4074-8616-21d10d9d1eab" providerId="ADAL" clId="{6B2D1D9C-0EBC-429B-8909-0B70507F4621}" dt="2023-11-13T14:06:56.472" v="0" actId="47"/>
        <pc:sldMkLst>
          <pc:docMk/>
          <pc:sldMk cId="1116631375" sldId="264"/>
        </pc:sldMkLst>
      </pc:sldChg>
      <pc:sldChg chg="del">
        <pc:chgData name="Mohamed Asim" userId="463e8671-0eec-4074-8616-21d10d9d1eab" providerId="ADAL" clId="{6B2D1D9C-0EBC-429B-8909-0B70507F4621}" dt="2023-11-13T14:06:57.963" v="1" actId="47"/>
        <pc:sldMkLst>
          <pc:docMk/>
          <pc:sldMk cId="4139315499" sldId="265"/>
        </pc:sldMkLst>
      </pc:sldChg>
      <pc:sldChg chg="del">
        <pc:chgData name="Mohamed Asim" userId="463e8671-0eec-4074-8616-21d10d9d1eab" providerId="ADAL" clId="{6B2D1D9C-0EBC-429B-8909-0B70507F4621}" dt="2023-11-13T14:06:59.959" v="5" actId="47"/>
        <pc:sldMkLst>
          <pc:docMk/>
          <pc:sldMk cId="3461769883" sldId="267"/>
        </pc:sldMkLst>
      </pc:sldChg>
      <pc:sldChg chg="del">
        <pc:chgData name="Mohamed Asim" userId="463e8671-0eec-4074-8616-21d10d9d1eab" providerId="ADAL" clId="{6B2D1D9C-0EBC-429B-8909-0B70507F4621}" dt="2023-11-13T14:07:01.481" v="8" actId="47"/>
        <pc:sldMkLst>
          <pc:docMk/>
          <pc:sldMk cId="2358251962" sldId="268"/>
        </pc:sldMkLst>
      </pc:sldChg>
      <pc:sldChg chg="del">
        <pc:chgData name="Mohamed Asim" userId="463e8671-0eec-4074-8616-21d10d9d1eab" providerId="ADAL" clId="{6B2D1D9C-0EBC-429B-8909-0B70507F4621}" dt="2023-11-13T14:07:00.495" v="6" actId="47"/>
        <pc:sldMkLst>
          <pc:docMk/>
          <pc:sldMk cId="1210106234" sldId="269"/>
        </pc:sldMkLst>
      </pc:sldChg>
      <pc:sldChg chg="del">
        <pc:chgData name="Mohamed Asim" userId="463e8671-0eec-4074-8616-21d10d9d1eab" providerId="ADAL" clId="{6B2D1D9C-0EBC-429B-8909-0B70507F4621}" dt="2023-11-13T14:07:02.883" v="10" actId="47"/>
        <pc:sldMkLst>
          <pc:docMk/>
          <pc:sldMk cId="2112509415" sldId="271"/>
        </pc:sldMkLst>
      </pc:sldChg>
      <pc:sldChg chg="del">
        <pc:chgData name="Mohamed Asim" userId="463e8671-0eec-4074-8616-21d10d9d1eab" providerId="ADAL" clId="{6B2D1D9C-0EBC-429B-8909-0B70507F4621}" dt="2023-11-13T14:07:02.341" v="9" actId="47"/>
        <pc:sldMkLst>
          <pc:docMk/>
          <pc:sldMk cId="2225975747" sldId="272"/>
        </pc:sldMkLst>
      </pc:sldChg>
      <pc:sldChg chg="del">
        <pc:chgData name="Mohamed Asim" userId="463e8671-0eec-4074-8616-21d10d9d1eab" providerId="ADAL" clId="{6B2D1D9C-0EBC-429B-8909-0B70507F4621}" dt="2023-11-13T14:07:04.106" v="12" actId="47"/>
        <pc:sldMkLst>
          <pc:docMk/>
          <pc:sldMk cId="1597344782" sldId="277"/>
        </pc:sldMkLst>
      </pc:sldChg>
      <pc:sldChg chg="del">
        <pc:chgData name="Mohamed Asim" userId="463e8671-0eec-4074-8616-21d10d9d1eab" providerId="ADAL" clId="{6B2D1D9C-0EBC-429B-8909-0B70507F4621}" dt="2023-11-13T14:07:06.527" v="15" actId="47"/>
        <pc:sldMkLst>
          <pc:docMk/>
          <pc:sldMk cId="86729773" sldId="278"/>
        </pc:sldMkLst>
      </pc:sldChg>
      <pc:sldChg chg="del">
        <pc:chgData name="Mohamed Asim" userId="463e8671-0eec-4074-8616-21d10d9d1eab" providerId="ADAL" clId="{6B2D1D9C-0EBC-429B-8909-0B70507F4621}" dt="2023-11-13T14:07:03.495" v="11" actId="47"/>
        <pc:sldMkLst>
          <pc:docMk/>
          <pc:sldMk cId="710976818" sldId="279"/>
        </pc:sldMkLst>
      </pc:sldChg>
      <pc:sldChg chg="del">
        <pc:chgData name="Mohamed Asim" userId="463e8671-0eec-4074-8616-21d10d9d1eab" providerId="ADAL" clId="{6B2D1D9C-0EBC-429B-8909-0B70507F4621}" dt="2023-11-13T14:07:04.656" v="13" actId="47"/>
        <pc:sldMkLst>
          <pc:docMk/>
          <pc:sldMk cId="1990704171" sldId="280"/>
        </pc:sldMkLst>
      </pc:sldChg>
      <pc:sldChg chg="del">
        <pc:chgData name="Mohamed Asim" userId="463e8671-0eec-4074-8616-21d10d9d1eab" providerId="ADAL" clId="{6B2D1D9C-0EBC-429B-8909-0B70507F4621}" dt="2023-11-13T14:07:07.297" v="16" actId="47"/>
        <pc:sldMkLst>
          <pc:docMk/>
          <pc:sldMk cId="2053908491" sldId="281"/>
        </pc:sldMkLst>
      </pc:sldChg>
      <pc:sldChg chg="del">
        <pc:chgData name="Mohamed Asim" userId="463e8671-0eec-4074-8616-21d10d9d1eab" providerId="ADAL" clId="{6B2D1D9C-0EBC-429B-8909-0B70507F4621}" dt="2023-11-13T14:19:59.424" v="901" actId="2696"/>
        <pc:sldMkLst>
          <pc:docMk/>
          <pc:sldMk cId="166689391" sldId="282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3089179147" sldId="282"/>
        </pc:sldMkLst>
      </pc:sldChg>
      <pc:sldChg chg="add del">
        <pc:chgData name="Mohamed Asim" userId="463e8671-0eec-4074-8616-21d10d9d1eab" providerId="ADAL" clId="{6B2D1D9C-0EBC-429B-8909-0B70507F4621}" dt="2023-11-13T14:32:56.591" v="934" actId="47"/>
        <pc:sldMkLst>
          <pc:docMk/>
          <pc:sldMk cId="2399350099" sldId="283"/>
        </pc:sldMkLst>
      </pc:sldChg>
      <pc:sldChg chg="del">
        <pc:chgData name="Mohamed Asim" userId="463e8671-0eec-4074-8616-21d10d9d1eab" providerId="ADAL" clId="{6B2D1D9C-0EBC-429B-8909-0B70507F4621}" dt="2023-11-13T14:20:00.218" v="902" actId="2696"/>
        <pc:sldMkLst>
          <pc:docMk/>
          <pc:sldMk cId="2532689174" sldId="283"/>
        </pc:sldMkLst>
      </pc:sldChg>
      <pc:sldChg chg="del">
        <pc:chgData name="Mohamed Asim" userId="463e8671-0eec-4074-8616-21d10d9d1eab" providerId="ADAL" clId="{6B2D1D9C-0EBC-429B-8909-0B70507F4621}" dt="2023-11-13T14:20:01.513" v="903" actId="2696"/>
        <pc:sldMkLst>
          <pc:docMk/>
          <pc:sldMk cId="1909698908" sldId="284"/>
        </pc:sldMkLst>
      </pc:sldChg>
      <pc:sldChg chg="modSp add mod">
        <pc:chgData name="Mohamed Asim" userId="463e8671-0eec-4074-8616-21d10d9d1eab" providerId="ADAL" clId="{6B2D1D9C-0EBC-429B-8909-0B70507F4621}" dt="2023-11-14T14:14:11.497" v="1153" actId="20577"/>
        <pc:sldMkLst>
          <pc:docMk/>
          <pc:sldMk cId="4089627165" sldId="284"/>
        </pc:sldMkLst>
      </pc:sldChg>
      <pc:sldChg chg="modSp add mod">
        <pc:chgData name="Mohamed Asim" userId="463e8671-0eec-4074-8616-21d10d9d1eab" providerId="ADAL" clId="{6B2D1D9C-0EBC-429B-8909-0B70507F4621}" dt="2023-11-13T15:10:01.862" v="1137" actId="20577"/>
        <pc:sldMkLst>
          <pc:docMk/>
          <pc:sldMk cId="4265475030" sldId="285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514661559" sldId="286"/>
        </pc:sldMkLst>
      </pc:sldChg>
      <pc:sldChg chg="del">
        <pc:chgData name="Mohamed Asim" userId="463e8671-0eec-4074-8616-21d10d9d1eab" providerId="ADAL" clId="{6B2D1D9C-0EBC-429B-8909-0B70507F4621}" dt="2023-11-13T14:20:02.596" v="904" actId="2696"/>
        <pc:sldMkLst>
          <pc:docMk/>
          <pc:sldMk cId="1610015034" sldId="286"/>
        </pc:sldMkLst>
      </pc:sldChg>
      <pc:sldChg chg="modSp add mod">
        <pc:chgData name="Mohamed Asim" userId="463e8671-0eec-4074-8616-21d10d9d1eab" providerId="ADAL" clId="{6B2D1D9C-0EBC-429B-8909-0B70507F4621}" dt="2023-11-14T14:15:39.422" v="1193" actId="20577"/>
        <pc:sldMkLst>
          <pc:docMk/>
          <pc:sldMk cId="1737779491" sldId="287"/>
        </pc:sldMkLst>
      </pc:sldChg>
      <pc:sldChg chg="del">
        <pc:chgData name="Mohamed Asim" userId="463e8671-0eec-4074-8616-21d10d9d1eab" providerId="ADAL" clId="{6B2D1D9C-0EBC-429B-8909-0B70507F4621}" dt="2023-11-13T14:08:14.855" v="161" actId="47"/>
        <pc:sldMkLst>
          <pc:docMk/>
          <pc:sldMk cId="4180619513" sldId="287"/>
        </pc:sldMkLst>
      </pc:sldChg>
      <pc:sldChg chg="modSp add mod">
        <pc:chgData name="Mohamed Asim" userId="463e8671-0eec-4074-8616-21d10d9d1eab" providerId="ADAL" clId="{6B2D1D9C-0EBC-429B-8909-0B70507F4621}" dt="2023-11-14T14:16:47.973" v="1194" actId="207"/>
        <pc:sldMkLst>
          <pc:docMk/>
          <pc:sldMk cId="2098841250" sldId="288"/>
        </pc:sldMkLst>
      </pc:sldChg>
      <pc:sldChg chg="del">
        <pc:chgData name="Mohamed Asim" userId="463e8671-0eec-4074-8616-21d10d9d1eab" providerId="ADAL" clId="{6B2D1D9C-0EBC-429B-8909-0B70507F4621}" dt="2023-11-13T14:08:14.227" v="160" actId="47"/>
        <pc:sldMkLst>
          <pc:docMk/>
          <pc:sldMk cId="3993947022" sldId="288"/>
        </pc:sldMkLst>
      </pc:sldChg>
      <pc:sldChg chg="new del">
        <pc:chgData name="Mohamed Asim" userId="463e8671-0eec-4074-8616-21d10d9d1eab" providerId="ADAL" clId="{6B2D1D9C-0EBC-429B-8909-0B70507F4621}" dt="2023-11-13T14:32:52.001" v="932" actId="47"/>
        <pc:sldMkLst>
          <pc:docMk/>
          <pc:sldMk cId="3977344639" sldId="290"/>
        </pc:sldMkLst>
      </pc:sldChg>
      <pc:sldChg chg="add del">
        <pc:chgData name="Mohamed Asim" userId="463e8671-0eec-4074-8616-21d10d9d1eab" providerId="ADAL" clId="{6B2D1D9C-0EBC-429B-8909-0B70507F4621}" dt="2023-11-13T14:32:59.872" v="935" actId="47"/>
        <pc:sldMkLst>
          <pc:docMk/>
          <pc:sldMk cId="1119132781" sldId="291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1852634301" sldId="292"/>
        </pc:sldMkLst>
      </pc:sldChg>
      <pc:sldChg chg="del">
        <pc:chgData name="Mohamed Asim" userId="463e8671-0eec-4074-8616-21d10d9d1eab" providerId="ADAL" clId="{6B2D1D9C-0EBC-429B-8909-0B70507F4621}" dt="2023-11-13T14:06:58.702" v="2" actId="47"/>
        <pc:sldMkLst>
          <pc:docMk/>
          <pc:sldMk cId="2958176816" sldId="292"/>
        </pc:sldMkLst>
      </pc:sldChg>
      <pc:sldChg chg="modSp add mod">
        <pc:chgData name="Mohamed Asim" userId="463e8671-0eec-4074-8616-21d10d9d1eab" providerId="ADAL" clId="{6B2D1D9C-0EBC-429B-8909-0B70507F4621}" dt="2023-11-14T14:27:17.177" v="1541" actId="20577"/>
        <pc:sldMkLst>
          <pc:docMk/>
          <pc:sldMk cId="1385703901" sldId="293"/>
        </pc:sldMkLst>
      </pc:sldChg>
      <pc:sldChg chg="del">
        <pc:chgData name="Mohamed Asim" userId="463e8671-0eec-4074-8616-21d10d9d1eab" providerId="ADAL" clId="{6B2D1D9C-0EBC-429B-8909-0B70507F4621}" dt="2023-11-13T14:06:59.178" v="3" actId="47"/>
        <pc:sldMkLst>
          <pc:docMk/>
          <pc:sldMk cId="3492363486" sldId="293"/>
        </pc:sldMkLst>
      </pc:sldChg>
      <pc:sldChg chg="modSp add mod">
        <pc:chgData name="Mohamed Asim" userId="463e8671-0eec-4074-8616-21d10d9d1eab" providerId="ADAL" clId="{6B2D1D9C-0EBC-429B-8909-0B70507F4621}" dt="2023-11-13T14:32:32.413" v="928" actId="27636"/>
        <pc:sldMkLst>
          <pc:docMk/>
          <pc:sldMk cId="3672474628" sldId="294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491400776" sldId="295"/>
        </pc:sldMkLst>
      </pc:sldChg>
      <pc:sldChg chg="del">
        <pc:chgData name="Mohamed Asim" userId="463e8671-0eec-4074-8616-21d10d9d1eab" providerId="ADAL" clId="{6B2D1D9C-0EBC-429B-8909-0B70507F4621}" dt="2023-11-13T14:06:59.582" v="4" actId="47"/>
        <pc:sldMkLst>
          <pc:docMk/>
          <pc:sldMk cId="3200593562" sldId="295"/>
        </pc:sldMkLst>
      </pc:sldChg>
      <pc:sldChg chg="del">
        <pc:chgData name="Mohamed Asim" userId="463e8671-0eec-4074-8616-21d10d9d1eab" providerId="ADAL" clId="{6B2D1D9C-0EBC-429B-8909-0B70507F4621}" dt="2023-11-13T14:08:12.587" v="159" actId="47"/>
        <pc:sldMkLst>
          <pc:docMk/>
          <pc:sldMk cId="256972455" sldId="296"/>
        </pc:sldMkLst>
      </pc:sldChg>
      <pc:sldChg chg="modSp add mod">
        <pc:chgData name="Mohamed Asim" userId="463e8671-0eec-4074-8616-21d10d9d1eab" providerId="ADAL" clId="{6B2D1D9C-0EBC-429B-8909-0B70507F4621}" dt="2023-11-13T14:32:32.413" v="929" actId="27636"/>
        <pc:sldMkLst>
          <pc:docMk/>
          <pc:sldMk cId="3992560784" sldId="296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531647470" sldId="297"/>
        </pc:sldMkLst>
      </pc:sldChg>
      <pc:sldChg chg="modSp add mod">
        <pc:chgData name="Mohamed Asim" userId="463e8671-0eec-4074-8616-21d10d9d1eab" providerId="ADAL" clId="{6B2D1D9C-0EBC-429B-8909-0B70507F4621}" dt="2023-11-13T14:32:32.428" v="931" actId="27636"/>
        <pc:sldMkLst>
          <pc:docMk/>
          <pc:sldMk cId="3063806858" sldId="298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1709161939" sldId="299"/>
        </pc:sldMkLst>
      </pc:sldChg>
      <pc:sldChg chg="modSp add mod">
        <pc:chgData name="Mohamed Asim" userId="463e8671-0eec-4074-8616-21d10d9d1eab" providerId="ADAL" clId="{6B2D1D9C-0EBC-429B-8909-0B70507F4621}" dt="2023-11-13T14:32:32.428" v="930" actId="27636"/>
        <pc:sldMkLst>
          <pc:docMk/>
          <pc:sldMk cId="4066936894" sldId="300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4259504920" sldId="301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1066478744" sldId="302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1014852930" sldId="303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916270761" sldId="304"/>
        </pc:sldMkLst>
      </pc:sldChg>
      <pc:sldChg chg="modSp add mod">
        <pc:chgData name="Mohamed Asim" userId="463e8671-0eec-4074-8616-21d10d9d1eab" providerId="ADAL" clId="{6B2D1D9C-0EBC-429B-8909-0B70507F4621}" dt="2023-11-14T14:29:23.878" v="1585" actId="207"/>
        <pc:sldMkLst>
          <pc:docMk/>
          <pc:sldMk cId="4179568607" sldId="305"/>
        </pc:sldMkLst>
      </pc:sldChg>
      <pc:sldChg chg="add del">
        <pc:chgData name="Mohamed Asim" userId="463e8671-0eec-4074-8616-21d10d9d1eab" providerId="ADAL" clId="{6B2D1D9C-0EBC-429B-8909-0B70507F4621}" dt="2023-11-14T14:28:03.791" v="1544"/>
        <pc:sldMkLst>
          <pc:docMk/>
          <pc:sldMk cId="92358015" sldId="306"/>
        </pc:sldMkLst>
      </pc:sldChg>
      <pc:sldChg chg="modSp add del mod setBg">
        <pc:chgData name="Mohamed Asim" userId="463e8671-0eec-4074-8616-21d10d9d1eab" providerId="ADAL" clId="{6B2D1D9C-0EBC-429B-8909-0B70507F4621}" dt="2023-11-14T14:28:04.760" v="1545" actId="2696"/>
        <pc:sldMkLst>
          <pc:docMk/>
          <pc:sldMk cId="1924920061" sldId="306"/>
        </pc:sldMkLst>
      </pc:sldChg>
      <pc:sldChg chg="modSp add mod">
        <pc:chgData name="Mohamed Asim" userId="463e8671-0eec-4074-8616-21d10d9d1eab" providerId="ADAL" clId="{6B2D1D9C-0EBC-429B-8909-0B70507F4621}" dt="2023-11-14T14:18:00.866" v="1201" actId="20577"/>
        <pc:sldMkLst>
          <pc:docMk/>
          <pc:sldMk cId="4267772396" sldId="307"/>
        </pc:sldMkLst>
      </pc:sldChg>
      <pc:sldChg chg="modSp add del mod setBg">
        <pc:chgData name="Mohamed Asim" userId="463e8671-0eec-4074-8616-21d10d9d1eab" providerId="ADAL" clId="{6B2D1D9C-0EBC-429B-8909-0B70507F4621}" dt="2023-11-14T14:28:20.484" v="1546" actId="2696"/>
        <pc:sldMkLst>
          <pc:docMk/>
          <pc:sldMk cId="2899374568" sldId="308"/>
        </pc:sldMkLst>
      </pc:sldChg>
      <pc:sldChg chg="modSp add mod ord">
        <pc:chgData name="Mohamed Asim" userId="463e8671-0eec-4074-8616-21d10d9d1eab" providerId="ADAL" clId="{6B2D1D9C-0EBC-429B-8909-0B70507F4621}" dt="2023-11-14T14:29:03.645" v="1584" actId="20577"/>
        <pc:sldMkLst>
          <pc:docMk/>
          <pc:sldMk cId="4171634043" sldId="308"/>
        </pc:sldMkLst>
      </pc:sldChg>
      <pc:sldChg chg="modSp add mod">
        <pc:chgData name="Mohamed Asim" userId="463e8671-0eec-4074-8616-21d10d9d1eab" providerId="ADAL" clId="{6B2D1D9C-0EBC-429B-8909-0B70507F4621}" dt="2023-11-14T14:20:17.609" v="1316" actId="20577"/>
        <pc:sldMkLst>
          <pc:docMk/>
          <pc:sldMk cId="963338867" sldId="309"/>
        </pc:sldMkLst>
      </pc:sldChg>
      <pc:sldChg chg="modSp add mod">
        <pc:chgData name="Mohamed Asim" userId="463e8671-0eec-4074-8616-21d10d9d1eab" providerId="ADAL" clId="{6B2D1D9C-0EBC-429B-8909-0B70507F4621}" dt="2023-11-14T14:26:10.945" v="1438" actId="20577"/>
        <pc:sldMkLst>
          <pc:docMk/>
          <pc:sldMk cId="2200432434" sldId="310"/>
        </pc:sldMkLst>
      </pc:sldChg>
      <pc:sldChg chg="del">
        <pc:chgData name="Mohamed Asim" userId="463e8671-0eec-4074-8616-21d10d9d1eab" providerId="ADAL" clId="{6B2D1D9C-0EBC-429B-8909-0B70507F4621}" dt="2023-11-13T14:07:00.983" v="7" actId="47"/>
        <pc:sldMkLst>
          <pc:docMk/>
          <pc:sldMk cId="367084250" sldId="633"/>
        </pc:sldMkLst>
      </pc:sldChg>
      <pc:sldChg chg="del">
        <pc:chgData name="Mohamed Asim" userId="463e8671-0eec-4074-8616-21d10d9d1eab" providerId="ADAL" clId="{6B2D1D9C-0EBC-429B-8909-0B70507F4621}" dt="2023-11-13T14:20:05.864" v="905" actId="2696"/>
        <pc:sldMkLst>
          <pc:docMk/>
          <pc:sldMk cId="3389761768" sldId="634"/>
        </pc:sldMkLst>
      </pc:sldChg>
      <pc:sldChg chg="del">
        <pc:chgData name="Mohamed Asim" userId="463e8671-0eec-4074-8616-21d10d9d1eab" providerId="ADAL" clId="{6B2D1D9C-0EBC-429B-8909-0B70507F4621}" dt="2023-11-13T14:07:06.023" v="14" actId="47"/>
        <pc:sldMkLst>
          <pc:docMk/>
          <pc:sldMk cId="263107744" sldId="635"/>
        </pc:sldMkLst>
      </pc:sldChg>
      <pc:sldChg chg="del">
        <pc:chgData name="Mohamed Asim" userId="463e8671-0eec-4074-8616-21d10d9d1eab" providerId="ADAL" clId="{6B2D1D9C-0EBC-429B-8909-0B70507F4621}" dt="2023-11-13T14:08:03.237" v="158" actId="47"/>
        <pc:sldMkLst>
          <pc:docMk/>
          <pc:sldMk cId="1986099100" sldId="636"/>
        </pc:sldMkLst>
      </pc:sldChg>
      <pc:sldChg chg="del">
        <pc:chgData name="Mohamed Asim" userId="463e8671-0eec-4074-8616-21d10d9d1eab" providerId="ADAL" clId="{6B2D1D9C-0EBC-429B-8909-0B70507F4621}" dt="2023-11-13T14:20:10.537" v="906" actId="2696"/>
        <pc:sldMkLst>
          <pc:docMk/>
          <pc:sldMk cId="3109591024" sldId="639"/>
        </pc:sldMkLst>
      </pc:sldChg>
      <pc:sldMasterChg chg="delSldLayout">
        <pc:chgData name="Mohamed Asim" userId="463e8671-0eec-4074-8616-21d10d9d1eab" providerId="ADAL" clId="{6B2D1D9C-0EBC-429B-8909-0B70507F4621}" dt="2023-11-13T14:32:54" v="933" actId="47"/>
        <pc:sldMasterMkLst>
          <pc:docMk/>
          <pc:sldMasterMk cId="1384196811" sldId="2147483658"/>
        </pc:sldMasterMkLst>
        <pc:sldLayoutChg chg="del">
          <pc:chgData name="Mohamed Asim" userId="463e8671-0eec-4074-8616-21d10d9d1eab" providerId="ADAL" clId="{6B2D1D9C-0EBC-429B-8909-0B70507F4621}" dt="2023-11-13T14:27:42.604" v="910" actId="2696"/>
          <pc:sldLayoutMkLst>
            <pc:docMk/>
            <pc:sldMasterMk cId="1384196811" sldId="2147483658"/>
            <pc:sldLayoutMk cId="3288153637" sldId="2147483730"/>
          </pc:sldLayoutMkLst>
        </pc:sldLayoutChg>
        <pc:sldLayoutChg chg="del">
          <pc:chgData name="Mohamed Asim" userId="463e8671-0eec-4074-8616-21d10d9d1eab" providerId="ADAL" clId="{6B2D1D9C-0EBC-429B-8909-0B70507F4621}" dt="2023-11-13T14:20:05.864" v="905" actId="2696"/>
          <pc:sldLayoutMkLst>
            <pc:docMk/>
            <pc:sldMasterMk cId="1384196811" sldId="2147483658"/>
            <pc:sldLayoutMk cId="4179047812" sldId="2147483730"/>
          </pc:sldLayoutMkLst>
        </pc:sldLayoutChg>
        <pc:sldLayoutChg chg="del">
          <pc:chgData name="Mohamed Asim" userId="463e8671-0eec-4074-8616-21d10d9d1eab" providerId="ADAL" clId="{6B2D1D9C-0EBC-429B-8909-0B70507F4621}" dt="2023-11-13T14:32:54" v="933" actId="47"/>
          <pc:sldLayoutMkLst>
            <pc:docMk/>
            <pc:sldMasterMk cId="1384196811" sldId="2147483658"/>
            <pc:sldLayoutMk cId="3368194597" sldId="2147483731"/>
          </pc:sldLayoutMkLst>
        </pc:sldLayoutChg>
      </pc:sldMasterChg>
    </pc:docChg>
  </pc:docChgLst>
  <pc:docChgLst>
    <pc:chgData name="Mohamed Asim" userId="463e8671-0eec-4074-8616-21d10d9d1eab" providerId="ADAL" clId="{D280A81D-1602-4BEA-A71F-CA9480793095}"/>
    <pc:docChg chg="modSld">
      <pc:chgData name="Mohamed Asim" userId="463e8671-0eec-4074-8616-21d10d9d1eab" providerId="ADAL" clId="{D280A81D-1602-4BEA-A71F-CA9480793095}" dt="2024-07-31T13:34:40.854" v="0" actId="1076"/>
      <pc:docMkLst>
        <pc:docMk/>
      </pc:docMkLst>
      <pc:sldChg chg="modSp mod">
        <pc:chgData name="Mohamed Asim" userId="463e8671-0eec-4074-8616-21d10d9d1eab" providerId="ADAL" clId="{D280A81D-1602-4BEA-A71F-CA9480793095}" dt="2024-07-31T13:34:40.854" v="0" actId="1076"/>
        <pc:sldMkLst>
          <pc:docMk/>
          <pc:sldMk cId="1924920061" sldId="306"/>
        </pc:sldMkLst>
      </pc:sldChg>
    </pc:docChg>
  </pc:docChgLst>
  <pc:docChgLst>
    <pc:chgData name="Mohamed Asim" userId="463e8671-0eec-4074-8616-21d10d9d1eab" providerId="ADAL" clId="{130C8738-B3C3-414E-A934-1875C36E330D}"/>
    <pc:docChg chg="undo redo custSel addSld delSld modSld sldOrd">
      <pc:chgData name="Mohamed Asim" userId="463e8671-0eec-4074-8616-21d10d9d1eab" providerId="ADAL" clId="{130C8738-B3C3-414E-A934-1875C36E330D}" dt="2025-06-16T10:52:12.413" v="1213" actId="1076"/>
      <pc:docMkLst>
        <pc:docMk/>
      </pc:docMkLst>
      <pc:sldChg chg="modSp mod">
        <pc:chgData name="Mohamed Asim" userId="463e8671-0eec-4074-8616-21d10d9d1eab" providerId="ADAL" clId="{130C8738-B3C3-414E-A934-1875C36E330D}" dt="2025-06-16T10:34:33.777" v="1033" actId="20577"/>
        <pc:sldMkLst>
          <pc:docMk/>
          <pc:sldMk cId="1720888879" sldId="258"/>
        </pc:sldMkLst>
        <pc:spChg chg="mod">
          <ac:chgData name="Mohamed Asim" userId="463e8671-0eec-4074-8616-21d10d9d1eab" providerId="ADAL" clId="{130C8738-B3C3-414E-A934-1875C36E330D}" dt="2025-06-16T10:34:33.777" v="1033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del">
        <pc:chgData name="Mohamed Asim" userId="463e8671-0eec-4074-8616-21d10d9d1eab" providerId="ADAL" clId="{130C8738-B3C3-414E-A934-1875C36E330D}" dt="2025-06-13T13:51:17.030" v="328" actId="47"/>
        <pc:sldMkLst>
          <pc:docMk/>
          <pc:sldMk cId="2993516140" sldId="260"/>
        </pc:sldMkLst>
      </pc:sldChg>
      <pc:sldChg chg="modSp mod">
        <pc:chgData name="Mohamed Asim" userId="463e8671-0eec-4074-8616-21d10d9d1eab" providerId="ADAL" clId="{130C8738-B3C3-414E-A934-1875C36E330D}" dt="2025-06-16T10:34:53.243" v="1044" actId="20577"/>
        <pc:sldMkLst>
          <pc:docMk/>
          <pc:sldMk cId="675937917" sldId="263"/>
        </pc:sldMkLst>
        <pc:spChg chg="mod">
          <ac:chgData name="Mohamed Asim" userId="463e8671-0eec-4074-8616-21d10d9d1eab" providerId="ADAL" clId="{130C8738-B3C3-414E-A934-1875C36E330D}" dt="2025-06-13T14:07:39.572" v="812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130C8738-B3C3-414E-A934-1875C36E330D}" dt="2025-06-16T10:34:53.243" v="1044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ord">
        <pc:chgData name="Mohamed Asim" userId="463e8671-0eec-4074-8616-21d10d9d1eab" providerId="ADAL" clId="{130C8738-B3C3-414E-A934-1875C36E330D}" dt="2025-06-13T14:23:23.212" v="824"/>
        <pc:sldMkLst>
          <pc:docMk/>
          <pc:sldMk cId="4265475030" sldId="285"/>
        </pc:sldMkLst>
      </pc:sldChg>
      <pc:sldChg chg="modSp mod">
        <pc:chgData name="Mohamed Asim" userId="463e8671-0eec-4074-8616-21d10d9d1eab" providerId="ADAL" clId="{130C8738-B3C3-414E-A934-1875C36E330D}" dt="2025-06-04T09:33:17.973" v="96" actId="20577"/>
        <pc:sldMkLst>
          <pc:docMk/>
          <pc:sldMk cId="514661559" sldId="286"/>
        </pc:sldMkLst>
        <pc:spChg chg="mod">
          <ac:chgData name="Mohamed Asim" userId="463e8671-0eec-4074-8616-21d10d9d1eab" providerId="ADAL" clId="{130C8738-B3C3-414E-A934-1875C36E330D}" dt="2025-06-04T09:33:17.973" v="96" actId="20577"/>
          <ac:spMkLst>
            <pc:docMk/>
            <pc:sldMk cId="514661559" sldId="286"/>
            <ac:spMk id="3" creationId="{534864AC-7C6F-D74C-BCB5-B27D0DB48275}"/>
          </ac:spMkLst>
        </pc:spChg>
      </pc:sldChg>
      <pc:sldChg chg="modSp mod">
        <pc:chgData name="Mohamed Asim" userId="463e8671-0eec-4074-8616-21d10d9d1eab" providerId="ADAL" clId="{130C8738-B3C3-414E-A934-1875C36E330D}" dt="2025-06-04T09:37:03.146" v="100" actId="207"/>
        <pc:sldMkLst>
          <pc:docMk/>
          <pc:sldMk cId="1737779491" sldId="287"/>
        </pc:sldMkLst>
        <pc:spChg chg="mod">
          <ac:chgData name="Mohamed Asim" userId="463e8671-0eec-4074-8616-21d10d9d1eab" providerId="ADAL" clId="{130C8738-B3C3-414E-A934-1875C36E330D}" dt="2025-06-04T09:37:03.146" v="100" actId="207"/>
          <ac:spMkLst>
            <pc:docMk/>
            <pc:sldMk cId="1737779491" sldId="287"/>
            <ac:spMk id="3" creationId="{4112B364-853B-524A-B704-2A43A04CC0D9}"/>
          </ac:spMkLst>
        </pc:spChg>
      </pc:sldChg>
      <pc:sldChg chg="modSp mod">
        <pc:chgData name="Mohamed Asim" userId="463e8671-0eec-4074-8616-21d10d9d1eab" providerId="ADAL" clId="{130C8738-B3C3-414E-A934-1875C36E330D}" dt="2025-06-04T10:17:42.673" v="105" actId="1076"/>
        <pc:sldMkLst>
          <pc:docMk/>
          <pc:sldMk cId="531647470" sldId="297"/>
        </pc:sldMkLst>
        <pc:spChg chg="mod">
          <ac:chgData name="Mohamed Asim" userId="463e8671-0eec-4074-8616-21d10d9d1eab" providerId="ADAL" clId="{130C8738-B3C3-414E-A934-1875C36E330D}" dt="2025-06-04T10:17:31.804" v="104" actId="20577"/>
          <ac:spMkLst>
            <pc:docMk/>
            <pc:sldMk cId="531647470" sldId="297"/>
            <ac:spMk id="2" creationId="{00756213-412C-4748-A753-2768C95D473A}"/>
          </ac:spMkLst>
        </pc:spChg>
        <pc:spChg chg="mod">
          <ac:chgData name="Mohamed Asim" userId="463e8671-0eec-4074-8616-21d10d9d1eab" providerId="ADAL" clId="{130C8738-B3C3-414E-A934-1875C36E330D}" dt="2025-06-04T10:17:42.673" v="105" actId="1076"/>
          <ac:spMkLst>
            <pc:docMk/>
            <pc:sldMk cId="531647470" sldId="297"/>
            <ac:spMk id="3" creationId="{6E5B3241-550D-0B4B-825C-856CA1DD5539}"/>
          </ac:spMkLst>
        </pc:spChg>
      </pc:sldChg>
      <pc:sldChg chg="modSp del mod">
        <pc:chgData name="Mohamed Asim" userId="463e8671-0eec-4074-8616-21d10d9d1eab" providerId="ADAL" clId="{130C8738-B3C3-414E-A934-1875C36E330D}" dt="2025-06-13T14:01:09.896" v="760" actId="47"/>
        <pc:sldMkLst>
          <pc:docMk/>
          <pc:sldMk cId="3063806858" sldId="298"/>
        </pc:sldMkLst>
      </pc:sldChg>
      <pc:sldChg chg="del">
        <pc:chgData name="Mohamed Asim" userId="463e8671-0eec-4074-8616-21d10d9d1eab" providerId="ADAL" clId="{130C8738-B3C3-414E-A934-1875C36E330D}" dt="2025-06-13T14:00:54.432" v="759" actId="47"/>
        <pc:sldMkLst>
          <pc:docMk/>
          <pc:sldMk cId="4259504920" sldId="301"/>
        </pc:sldMkLst>
      </pc:sldChg>
      <pc:sldChg chg="modSp mod">
        <pc:chgData name="Mohamed Asim" userId="463e8671-0eec-4074-8616-21d10d9d1eab" providerId="ADAL" clId="{130C8738-B3C3-414E-A934-1875C36E330D}" dt="2025-06-04T09:35:04.725" v="99" actId="14100"/>
        <pc:sldMkLst>
          <pc:docMk/>
          <pc:sldMk cId="1924920061" sldId="306"/>
        </pc:sldMkLst>
        <pc:picChg chg="mod">
          <ac:chgData name="Mohamed Asim" userId="463e8671-0eec-4074-8616-21d10d9d1eab" providerId="ADAL" clId="{130C8738-B3C3-414E-A934-1875C36E330D}" dt="2025-06-04T09:35:04.725" v="99" actId="14100"/>
          <ac:picMkLst>
            <pc:docMk/>
            <pc:sldMk cId="1924920061" sldId="306"/>
            <ac:picMk id="8" creationId="{9499A525-713C-27C4-E219-7798387D1F14}"/>
          </ac:picMkLst>
        </pc:picChg>
      </pc:sldChg>
      <pc:sldChg chg="del">
        <pc:chgData name="Mohamed Asim" userId="463e8671-0eec-4074-8616-21d10d9d1eab" providerId="ADAL" clId="{130C8738-B3C3-414E-A934-1875C36E330D}" dt="2025-06-13T13:44:18.769" v="327" actId="47"/>
        <pc:sldMkLst>
          <pc:docMk/>
          <pc:sldMk cId="4171634043" sldId="308"/>
        </pc:sldMkLst>
      </pc:sldChg>
      <pc:sldChg chg="modSp mod">
        <pc:chgData name="Mohamed Asim" userId="463e8671-0eec-4074-8616-21d10d9d1eab" providerId="ADAL" clId="{130C8738-B3C3-414E-A934-1875C36E330D}" dt="2025-06-16T10:35:59.079" v="1075" actId="113"/>
        <pc:sldMkLst>
          <pc:docMk/>
          <pc:sldMk cId="963338867" sldId="309"/>
        </pc:sldMkLst>
        <pc:spChg chg="mod">
          <ac:chgData name="Mohamed Asim" userId="463e8671-0eec-4074-8616-21d10d9d1eab" providerId="ADAL" clId="{130C8738-B3C3-414E-A934-1875C36E330D}" dt="2025-06-16T10:35:59.079" v="1075" actId="113"/>
          <ac:spMkLst>
            <pc:docMk/>
            <pc:sldMk cId="963338867" sldId="309"/>
            <ac:spMk id="3" creationId="{B9364059-CD70-B74C-94C0-E8EE6AE0EDE9}"/>
          </ac:spMkLst>
        </pc:spChg>
      </pc:sldChg>
      <pc:sldChg chg="modSp mod">
        <pc:chgData name="Mohamed Asim" userId="463e8671-0eec-4074-8616-21d10d9d1eab" providerId="ADAL" clId="{130C8738-B3C3-414E-A934-1875C36E330D}" dt="2025-06-16T10:52:12.413" v="1213" actId="1076"/>
        <pc:sldMkLst>
          <pc:docMk/>
          <pc:sldMk cId="2200432434" sldId="310"/>
        </pc:sldMkLst>
        <pc:spChg chg="mod">
          <ac:chgData name="Mohamed Asim" userId="463e8671-0eec-4074-8616-21d10d9d1eab" providerId="ADAL" clId="{130C8738-B3C3-414E-A934-1875C36E330D}" dt="2025-06-16T10:52:12.413" v="1213" actId="1076"/>
          <ac:spMkLst>
            <pc:docMk/>
            <pc:sldMk cId="2200432434" sldId="310"/>
            <ac:spMk id="2" creationId="{60A4D09E-DEAD-7147-A929-E5C57AE14EC6}"/>
          </ac:spMkLst>
        </pc:spChg>
        <pc:spChg chg="mod">
          <ac:chgData name="Mohamed Asim" userId="463e8671-0eec-4074-8616-21d10d9d1eab" providerId="ADAL" clId="{130C8738-B3C3-414E-A934-1875C36E330D}" dt="2025-06-16T10:51:34.360" v="1200"/>
          <ac:spMkLst>
            <pc:docMk/>
            <pc:sldMk cId="2200432434" sldId="310"/>
            <ac:spMk id="3" creationId="{7C279778-393E-6B47-B8C3-297B342E11F0}"/>
          </ac:spMkLst>
        </pc:spChg>
      </pc:sldChg>
      <pc:sldChg chg="modSp new mod ord">
        <pc:chgData name="Mohamed Asim" userId="463e8671-0eec-4074-8616-21d10d9d1eab" providerId="ADAL" clId="{130C8738-B3C3-414E-A934-1875C36E330D}" dt="2025-06-13T13:54:37.170" v="530" actId="1076"/>
        <pc:sldMkLst>
          <pc:docMk/>
          <pc:sldMk cId="3056862612" sldId="311"/>
        </pc:sldMkLst>
        <pc:spChg chg="mod">
          <ac:chgData name="Mohamed Asim" userId="463e8671-0eec-4074-8616-21d10d9d1eab" providerId="ADAL" clId="{130C8738-B3C3-414E-A934-1875C36E330D}" dt="2025-06-13T13:54:26.675" v="529" actId="113"/>
          <ac:spMkLst>
            <pc:docMk/>
            <pc:sldMk cId="3056862612" sldId="311"/>
            <ac:spMk id="2" creationId="{43DCE185-1654-B556-8729-82413FBBCA63}"/>
          </ac:spMkLst>
        </pc:spChg>
        <pc:spChg chg="mod">
          <ac:chgData name="Mohamed Asim" userId="463e8671-0eec-4074-8616-21d10d9d1eab" providerId="ADAL" clId="{130C8738-B3C3-414E-A934-1875C36E330D}" dt="2025-06-13T13:54:37.170" v="530" actId="1076"/>
          <ac:spMkLst>
            <pc:docMk/>
            <pc:sldMk cId="3056862612" sldId="311"/>
            <ac:spMk id="3" creationId="{3F495CB8-6DEC-C79F-BE36-A4944D9624BD}"/>
          </ac:spMkLst>
        </pc:spChg>
      </pc:sldChg>
      <pc:sldChg chg="modSp new mod">
        <pc:chgData name="Mohamed Asim" userId="463e8671-0eec-4074-8616-21d10d9d1eab" providerId="ADAL" clId="{130C8738-B3C3-414E-A934-1875C36E330D}" dt="2025-06-16T08:34:05.529" v="892" actId="20577"/>
        <pc:sldMkLst>
          <pc:docMk/>
          <pc:sldMk cId="276804528" sldId="312"/>
        </pc:sldMkLst>
        <pc:spChg chg="mod">
          <ac:chgData name="Mohamed Asim" userId="463e8671-0eec-4074-8616-21d10d9d1eab" providerId="ADAL" clId="{130C8738-B3C3-414E-A934-1875C36E330D}" dt="2025-06-16T08:34:05.529" v="892" actId="20577"/>
          <ac:spMkLst>
            <pc:docMk/>
            <pc:sldMk cId="276804528" sldId="312"/>
            <ac:spMk id="2" creationId="{0B26333D-9C04-8D21-9A6D-C5934C620182}"/>
          </ac:spMkLst>
        </pc:spChg>
        <pc:spChg chg="mod">
          <ac:chgData name="Mohamed Asim" userId="463e8671-0eec-4074-8616-21d10d9d1eab" providerId="ADAL" clId="{130C8738-B3C3-414E-A934-1875C36E330D}" dt="2025-06-16T08:33:45.340" v="847" actId="13926"/>
          <ac:spMkLst>
            <pc:docMk/>
            <pc:sldMk cId="276804528" sldId="312"/>
            <ac:spMk id="3" creationId="{C12FA43F-94C1-69B1-70A0-9F142394A33D}"/>
          </ac:spMkLst>
        </pc:spChg>
      </pc:sldChg>
      <pc:sldChg chg="addSp delSp modSp new mod">
        <pc:chgData name="Mohamed Asim" userId="463e8671-0eec-4074-8616-21d10d9d1eab" providerId="ADAL" clId="{130C8738-B3C3-414E-A934-1875C36E330D}" dt="2025-06-13T14:23:35.831" v="826" actId="14100"/>
        <pc:sldMkLst>
          <pc:docMk/>
          <pc:sldMk cId="4126699683" sldId="313"/>
        </pc:sldMkLst>
        <pc:spChg chg="mod ord">
          <ac:chgData name="Mohamed Asim" userId="463e8671-0eec-4074-8616-21d10d9d1eab" providerId="ADAL" clId="{130C8738-B3C3-414E-A934-1875C36E330D}" dt="2025-06-13T14:22:50.681" v="815" actId="26606"/>
          <ac:spMkLst>
            <pc:docMk/>
            <pc:sldMk cId="4126699683" sldId="313"/>
            <ac:spMk id="4" creationId="{3B076E22-D6B7-EDC2-7F10-4C2DA29AEAAD}"/>
          </ac:spMkLst>
        </pc:spChg>
        <pc:spChg chg="add mod">
          <ac:chgData name="Mohamed Asim" userId="463e8671-0eec-4074-8616-21d10d9d1eab" providerId="ADAL" clId="{130C8738-B3C3-414E-A934-1875C36E330D}" dt="2025-06-13T14:23:06.566" v="820" actId="20577"/>
          <ac:spMkLst>
            <pc:docMk/>
            <pc:sldMk cId="4126699683" sldId="313"/>
            <ac:spMk id="11" creationId="{AF37BF8D-3385-69F9-1568-3216D7D4022A}"/>
          </ac:spMkLst>
        </pc:spChg>
        <pc:picChg chg="add mod">
          <ac:chgData name="Mohamed Asim" userId="463e8671-0eec-4074-8616-21d10d9d1eab" providerId="ADAL" clId="{130C8738-B3C3-414E-A934-1875C36E330D}" dt="2025-06-13T14:23:35.831" v="826" actId="14100"/>
          <ac:picMkLst>
            <pc:docMk/>
            <pc:sldMk cId="4126699683" sldId="313"/>
            <ac:picMk id="6" creationId="{C81DCCF9-2C6F-0510-93A2-10CF2D6C75AD}"/>
          </ac:picMkLst>
        </pc:picChg>
      </pc:sldChg>
    </pc:docChg>
  </pc:docChgLst>
  <pc:docChgLst>
    <pc:chgData name="Mohamed Asim" userId="463e8671-0eec-4074-8616-21d10d9d1eab" providerId="ADAL" clId="{F5F2ADB7-DA1C-4EF9-A671-9018E8DF9E8C}"/>
    <pc:docChg chg="modSld">
      <pc:chgData name="Mohamed Asim" userId="463e8671-0eec-4074-8616-21d10d9d1eab" providerId="ADAL" clId="{F5F2ADB7-DA1C-4EF9-A671-9018E8DF9E8C}" dt="2023-11-01T08:41:27.293" v="40" actId="20577"/>
      <pc:docMkLst>
        <pc:docMk/>
      </pc:docMkLst>
      <pc:sldChg chg="modSp mod">
        <pc:chgData name="Mohamed Asim" userId="463e8671-0eec-4074-8616-21d10d9d1eab" providerId="ADAL" clId="{F5F2ADB7-DA1C-4EF9-A671-9018E8DF9E8C}" dt="2023-11-01T08:41:27.293" v="40" actId="20577"/>
        <pc:sldMkLst>
          <pc:docMk/>
          <pc:sldMk cId="1720888879" sldId="25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6486B-9021-0477-EA89-E246E1467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8BCE4-D775-AF10-B871-39AE581EF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7AEAF-CA24-2E73-BB1A-00CE9902A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70FD-1C07-4670-BC3C-EB1C6CEB9F47}" type="datetime1">
              <a:rPr lang="en-SG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DC5C7-534A-3236-4DFE-73B14C801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E33D4-4471-4089-9A25-3CA581808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926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30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ission.europa.eu/statistics_en" TargetMode="External"/><Relationship Id="rId3" Type="http://schemas.openxmlformats.org/officeDocument/2006/relationships/hyperlink" Target="https://advantage-marketline-com.ezproxy.uwtsd.ac.uk/HomePage" TargetMode="External"/><Relationship Id="rId7" Type="http://schemas.openxmlformats.org/officeDocument/2006/relationships/hyperlink" Target="https://data.worldbank.org/" TargetMode="External"/><Relationship Id="rId2" Type="http://schemas.openxmlformats.org/officeDocument/2006/relationships/hyperlink" Target="https://www.ons.gov.uk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ons.gov.uk/census" TargetMode="External"/><Relationship Id="rId5" Type="http://schemas.openxmlformats.org/officeDocument/2006/relationships/hyperlink" Target="https://www.bankofengland.co.uk/" TargetMode="External"/><Relationship Id="rId10" Type="http://schemas.openxmlformats.org/officeDocument/2006/relationships/hyperlink" Target="https://ukdataservice.ac.uk/" TargetMode="External"/><Relationship Id="rId4" Type="http://schemas.openxmlformats.org/officeDocument/2006/relationships/hyperlink" Target="https://www.londonstockexchange.com/" TargetMode="External"/><Relationship Id="rId9" Type="http://schemas.openxmlformats.org/officeDocument/2006/relationships/hyperlink" Target="http://www.data-archive.ac.uk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FzGdQrr2K8" TargetMode="Externa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837" y="1501193"/>
            <a:ext cx="10307781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3200"/>
              <a:t>Week </a:t>
            </a:r>
            <a:r>
              <a:rPr lang="en-GB" sz="3200" dirty="0"/>
              <a:t>2 (4 of 4) Data Collection and Data Gathering Tools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dirty="0"/>
              <a:t>   Converting research into practice - LCDB 7010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2/3 – Session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55415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/>
              <a:t>Sampling</a:t>
            </a:r>
          </a:p>
          <a:p>
            <a:pPr>
              <a:buFontTx/>
              <a:buChar char="-"/>
            </a:pPr>
            <a:r>
              <a:rPr lang="en-GB" dirty="0"/>
              <a:t>Research methods</a:t>
            </a:r>
          </a:p>
          <a:p>
            <a:pPr>
              <a:buFontTx/>
              <a:buChar char="-"/>
            </a:pPr>
            <a:r>
              <a:rPr lang="en-GB" dirty="0"/>
              <a:t>data collection and data gathering tools</a:t>
            </a:r>
          </a:p>
          <a:p>
            <a:pPr>
              <a:buFontTx/>
              <a:buChar char="-"/>
            </a:pPr>
            <a:r>
              <a:rPr lang="en-GB" dirty="0"/>
              <a:t>formulating interview questions video</a:t>
            </a:r>
          </a:p>
          <a:p>
            <a:pPr>
              <a:buFontTx/>
              <a:buChar char="-"/>
            </a:pPr>
            <a:r>
              <a:rPr lang="en-GB" dirty="0">
                <a:highlight>
                  <a:srgbClr val="FFFF00"/>
                </a:highlight>
              </a:rPr>
              <a:t>Activities </a:t>
            </a:r>
            <a:r>
              <a:rPr lang="en-GB" dirty="0"/>
              <a:t>– surveys, interviews, </a:t>
            </a:r>
          </a:p>
          <a:p>
            <a:pPr>
              <a:buFontTx/>
              <a:buChar char="-"/>
            </a:pPr>
            <a:r>
              <a:rPr lang="en-GB" dirty="0"/>
              <a:t>focus groups (Week 3)</a:t>
            </a:r>
          </a:p>
          <a:p>
            <a:pPr marL="514350" indent="-514350">
              <a:buAutoNum type="arabicPeriod"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23C63-29B7-5F45-A775-6368D50F0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Resources – Textbooks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E9887-6013-454C-BE4B-A39945E24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9352"/>
            <a:ext cx="10515600" cy="555093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Bell, E. and Bryman, A, and Harley, B. 2019. Business Research Methods, 5</a:t>
            </a:r>
            <a:r>
              <a:rPr lang="en-GB" baseline="30000" dirty="0"/>
              <a:t>th</a:t>
            </a:r>
            <a:r>
              <a:rPr lang="en-GB" dirty="0"/>
              <a:t> edition. Oxford. Oxford University Press.</a:t>
            </a:r>
            <a:endParaRPr lang="en-SG" dirty="0"/>
          </a:p>
          <a:p>
            <a:r>
              <a:rPr lang="en-GB" dirty="0"/>
              <a:t>Robson, C. and McCartan, K. 2017. Real World Research. 4</a:t>
            </a:r>
            <a:r>
              <a:rPr lang="en-GB" baseline="30000" dirty="0"/>
              <a:t>th</a:t>
            </a:r>
            <a:r>
              <a:rPr lang="en-GB" dirty="0"/>
              <a:t> edition. London. Sage Publishing.</a:t>
            </a:r>
            <a:endParaRPr lang="en-SG" dirty="0"/>
          </a:p>
          <a:p>
            <a:pPr marL="0" indent="0">
              <a:buNone/>
            </a:pPr>
            <a:endParaRPr lang="en-US" u="sng" dirty="0"/>
          </a:p>
          <a:p>
            <a:pPr marL="0" indent="0">
              <a:buNone/>
            </a:pPr>
            <a:r>
              <a:rPr lang="en-US" u="sng" dirty="0"/>
              <a:t>Relevant chapters from Greener (2007)</a:t>
            </a:r>
          </a:p>
          <a:p>
            <a:r>
              <a:rPr lang="en-US" dirty="0"/>
              <a:t>Choosing samples from populations (chapter 5)</a:t>
            </a:r>
          </a:p>
          <a:p>
            <a:r>
              <a:rPr lang="en-US" dirty="0"/>
              <a:t>Quantitative and qualitative research methods (chapter 6 &amp; 9)</a:t>
            </a:r>
          </a:p>
          <a:p>
            <a:r>
              <a:rPr lang="en-US" dirty="0"/>
              <a:t>Questionnaire design (chapter  7)</a:t>
            </a:r>
          </a:p>
          <a:p>
            <a:r>
              <a:rPr lang="en-US" dirty="0"/>
              <a:t>Practical issues in interviews, focus groups (chapter 10)</a:t>
            </a:r>
          </a:p>
          <a:p>
            <a:pPr marL="0" indent="0">
              <a:buNone/>
            </a:pPr>
            <a:r>
              <a:rPr lang="en-US" u="sng" dirty="0"/>
              <a:t>Relevant chapters Saunders </a:t>
            </a:r>
            <a:r>
              <a:rPr lang="en-US" u="sng" dirty="0" err="1"/>
              <a:t>et.al</a:t>
            </a:r>
            <a:r>
              <a:rPr lang="en-US" u="sng" dirty="0"/>
              <a:t>.(2009)</a:t>
            </a:r>
          </a:p>
          <a:p>
            <a:r>
              <a:rPr lang="en-US" dirty="0"/>
              <a:t>Selecting samples (chapter 7)</a:t>
            </a:r>
          </a:p>
          <a:p>
            <a:r>
              <a:rPr lang="en-US" dirty="0"/>
              <a:t>Using secondary data (chapter 8)</a:t>
            </a:r>
          </a:p>
          <a:p>
            <a:r>
              <a:rPr lang="en-US" dirty="0"/>
              <a:t>Collecting primary data through observation &amp; interviews, questionnaires (chapter 9,10,11)</a:t>
            </a:r>
          </a:p>
          <a:p>
            <a:r>
              <a:rPr lang="en-US" dirty="0" err="1"/>
              <a:t>Analysing</a:t>
            </a:r>
            <a:r>
              <a:rPr lang="en-US" dirty="0"/>
              <a:t> quantitative and qualitative data (Chapter 12 &amp; 13)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E856A9-50B0-EF45-9048-4B97C9576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634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6333D-9C04-8D21-9A6D-C5934C620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methods – qualitative, quantitative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FA43F-94C1-69B1-70A0-9F142394A3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>
                <a:highlight>
                  <a:srgbClr val="00FFFF"/>
                </a:highlight>
              </a:rPr>
              <a:t>Qualitative</a:t>
            </a:r>
          </a:p>
          <a:p>
            <a:pPr lvl="1"/>
            <a:r>
              <a:rPr lang="en-GB" dirty="0"/>
              <a:t>sampling</a:t>
            </a:r>
          </a:p>
          <a:p>
            <a:pPr lvl="1"/>
            <a:r>
              <a:rPr lang="en-GB" dirty="0"/>
              <a:t>Interviews, surveys, focus groups, case studies, observations  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Quantitative (Term 3)</a:t>
            </a:r>
          </a:p>
          <a:p>
            <a:pPr lvl="1"/>
            <a:r>
              <a:rPr lang="en-GB" dirty="0"/>
              <a:t>Numerical data, experiments, statistical analysis</a:t>
            </a:r>
          </a:p>
          <a:p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59E80C-2E70-31A6-896C-D67176CAF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045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D7120-440A-714B-B424-C535D4B27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1. 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EC56E-814D-AD45-A3A2-2E1E0D596D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>
                <a:highlight>
                  <a:srgbClr val="00FFFF"/>
                </a:highlight>
              </a:rPr>
              <a:t>Census and sampling </a:t>
            </a:r>
          </a:p>
          <a:p>
            <a:pPr marL="0" indent="0">
              <a:buNone/>
            </a:pPr>
            <a:endParaRPr lang="en-US" dirty="0"/>
          </a:p>
          <a:p>
            <a:r>
              <a:rPr lang="en-SG" dirty="0"/>
              <a:t>What is a census?</a:t>
            </a:r>
          </a:p>
          <a:p>
            <a:r>
              <a:rPr lang="en-SG" dirty="0"/>
              <a:t>Reason for sampling - it will be impossible for you either to collect or to analyse all the data available to you owing to restrictions of time, money and often access. </a:t>
            </a:r>
          </a:p>
          <a:p>
            <a:r>
              <a:rPr lang="en-SG" dirty="0"/>
              <a:t>Sampling techniques provide a range of methods that enable you to reduce the amount of data you need to collect by considering only data from a subgroup rather than all possible cases or elements (Figure 7.1).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30505B-B74C-AC4E-9400-9EE40BFAF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475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AF37BF8D-3385-69F9-1568-3216D7D40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/>
          <a:lstStyle/>
          <a:p>
            <a:r>
              <a:rPr lang="en-US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1DCCF9-2C6F-0510-93A2-10CF2D6C75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3419" y="365126"/>
            <a:ext cx="7320253" cy="5414572"/>
          </a:xfrm>
          <a:prstGeom prst="rect">
            <a:avLst/>
          </a:prstGeom>
          <a:noFill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076E22-D6B7-EDC2-7F10-4C2DA29AE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6996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DDEE6-70F0-204B-98E1-E9B83B1D9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864AC-7C6F-D74C-BCB5-B27D0DB48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SG" dirty="0"/>
              <a:t>The sampling techniques available to you can be generally divided into two types:</a:t>
            </a:r>
          </a:p>
          <a:p>
            <a:pPr marL="0" indent="0">
              <a:buNone/>
            </a:pPr>
            <a:endParaRPr lang="en-SG" dirty="0"/>
          </a:p>
          <a:p>
            <a:pPr marL="0" indent="0">
              <a:buNone/>
            </a:pPr>
            <a:r>
              <a:rPr lang="en-SG" dirty="0"/>
              <a:t>	■ probability or representative sampling;</a:t>
            </a:r>
          </a:p>
          <a:p>
            <a:pPr marL="0" indent="0">
              <a:buNone/>
            </a:pPr>
            <a:endParaRPr lang="en-SG" dirty="0"/>
          </a:p>
          <a:p>
            <a:pPr marL="0" indent="0">
              <a:buNone/>
            </a:pPr>
            <a:r>
              <a:rPr lang="en-SG" dirty="0"/>
              <a:t>	■ non-probability or judgemental sampling.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00E2A7-2DAA-9E49-BC9A-B006D9943D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661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9499A525-713C-27C4-E219-7798387D1F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21434" y="107582"/>
            <a:ext cx="10015267" cy="669003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A7EB7B-2545-70EF-C0B7-106C34CBD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spcAft>
                <a:spcPts val="600"/>
              </a:spcAft>
            </a:pPr>
            <a:r>
              <a:rPr lang="en-GB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Converting research into practice  LCDB7010</a:t>
            </a:r>
            <a:endParaRPr lang="en-US" kern="120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4920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5C13A-801E-864E-B074-D5F29F416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Probability 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2B364-853B-524A-B704-2A43A04CC0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SG" dirty="0"/>
              <a:t>Probability sampling (or representative sampling) is most commonly associated with </a:t>
            </a:r>
            <a:r>
              <a:rPr lang="en-SG" dirty="0">
                <a:solidFill>
                  <a:srgbClr val="FF0000"/>
                </a:solidFill>
              </a:rPr>
              <a:t>survey-based research strategies </a:t>
            </a:r>
            <a:r>
              <a:rPr lang="en-SG" dirty="0"/>
              <a:t>where you need to make inferences from your sample about a population to answer your research question(s) or to meet your objectives. </a:t>
            </a:r>
          </a:p>
          <a:p>
            <a:r>
              <a:rPr lang="en-SG" dirty="0"/>
              <a:t>The process of probability sampling can be divided into four stages:</a:t>
            </a:r>
          </a:p>
          <a:p>
            <a:pPr marL="0" indent="0">
              <a:buNone/>
            </a:pPr>
            <a:r>
              <a:rPr lang="en-SG" dirty="0"/>
              <a:t>	1 Identify a suitable </a:t>
            </a:r>
            <a:r>
              <a:rPr lang="en-SG" dirty="0">
                <a:solidFill>
                  <a:srgbClr val="FF0000"/>
                </a:solidFill>
              </a:rPr>
              <a:t>sampling frame </a:t>
            </a:r>
            <a:r>
              <a:rPr lang="en-SG" dirty="0"/>
              <a:t>based on your research question(s) or 	objectives.</a:t>
            </a:r>
          </a:p>
          <a:p>
            <a:pPr marL="0" indent="0">
              <a:buNone/>
            </a:pPr>
            <a:r>
              <a:rPr lang="en-SG" dirty="0"/>
              <a:t>	2 Decide on a suitable sample size.</a:t>
            </a:r>
          </a:p>
          <a:p>
            <a:pPr marL="0" indent="0">
              <a:buNone/>
            </a:pPr>
            <a:r>
              <a:rPr lang="en-SG" dirty="0"/>
              <a:t>	3 Select the most appropriate sampling technique and select the sample.</a:t>
            </a:r>
          </a:p>
          <a:p>
            <a:pPr marL="0" indent="0">
              <a:buNone/>
            </a:pPr>
            <a:r>
              <a:rPr lang="en-SG" dirty="0"/>
              <a:t>	4 Check that the sample is representative of the population.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56FD0F-9722-DE4B-9E34-E0F4C7395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779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0E92D-48EA-BB4C-8ADF-5B43C552E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730E7-1DD9-E048-B853-1CAABE0115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SG" dirty="0"/>
              <a:t>The </a:t>
            </a:r>
            <a:r>
              <a:rPr lang="en-SG" dirty="0">
                <a:solidFill>
                  <a:srgbClr val="FF0000"/>
                </a:solidFill>
              </a:rPr>
              <a:t>sampling frame </a:t>
            </a:r>
            <a:r>
              <a:rPr lang="en-SG" dirty="0"/>
              <a:t>for any probability sample is a complete list of all the cases in the population from which your sample will be drawn.</a:t>
            </a:r>
          </a:p>
          <a:p>
            <a:r>
              <a:rPr lang="en-SG" dirty="0"/>
              <a:t>The larger your sample’s size the lower the likely error in generalising to the population. </a:t>
            </a:r>
          </a:p>
          <a:p>
            <a:r>
              <a:rPr lang="en-SG" dirty="0"/>
              <a:t>Probability sampling is therefore a compromise between the accuracy of your findings and the amount of time and money you invest in collecting, checking and analysing the data.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C292D1-03FA-C248-9DFC-485A90B9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8412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B85D0-3D89-FC48-9ACD-44AD150ED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E852A-D8FD-D242-B7BF-2048768546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SG" u="sng" dirty="0"/>
              <a:t>Selecting the most appropriate sampling technique and the sample</a:t>
            </a:r>
          </a:p>
          <a:p>
            <a:r>
              <a:rPr lang="en-SG" dirty="0"/>
              <a:t>Main techniques that can be used to select a probability sample (Figure 7.2):</a:t>
            </a:r>
          </a:p>
          <a:p>
            <a:pPr marL="0" indent="0">
              <a:buNone/>
            </a:pPr>
            <a:r>
              <a:rPr lang="en-SG" dirty="0"/>
              <a:t>	■ simple random;</a:t>
            </a:r>
          </a:p>
          <a:p>
            <a:pPr marL="0" indent="0">
              <a:buNone/>
            </a:pPr>
            <a:r>
              <a:rPr lang="en-SG" dirty="0"/>
              <a:t>	■ systematic;</a:t>
            </a:r>
          </a:p>
          <a:p>
            <a:pPr marL="0" indent="0">
              <a:buNone/>
            </a:pPr>
            <a:r>
              <a:rPr lang="en-SG" dirty="0"/>
              <a:t>	■ stratified random;</a:t>
            </a:r>
          </a:p>
          <a:p>
            <a:pPr marL="0" indent="0">
              <a:buNone/>
            </a:pPr>
            <a:r>
              <a:rPr lang="en-SG" dirty="0"/>
              <a:t>	■ cluster;</a:t>
            </a:r>
          </a:p>
          <a:p>
            <a:pPr marL="0" indent="0">
              <a:buNone/>
            </a:pPr>
            <a:r>
              <a:rPr lang="en-SG" dirty="0"/>
              <a:t>	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8026F2-6D1F-AC4F-BC14-40E5ECC2E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7723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5F3E6-5F8D-2D41-A6BB-8444ECF32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2. Using secondary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64059-CD70-B74C-94C0-E8EE6AE0E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Secondary Data includes:</a:t>
            </a:r>
          </a:p>
          <a:p>
            <a:r>
              <a:rPr lang="en-US" dirty="0"/>
              <a:t>Data from </a:t>
            </a:r>
            <a:r>
              <a:rPr lang="en-US" b="1" dirty="0"/>
              <a:t>existing surveys </a:t>
            </a:r>
            <a:r>
              <a:rPr lang="en-US" dirty="0"/>
              <a:t>and questionnaires done for a different purpose or research</a:t>
            </a:r>
          </a:p>
          <a:p>
            <a:r>
              <a:rPr lang="en-SG" dirty="0"/>
              <a:t>Secondary data include both </a:t>
            </a:r>
            <a:r>
              <a:rPr lang="en-SG" b="1" dirty="0"/>
              <a:t>raw data</a:t>
            </a:r>
            <a:r>
              <a:rPr lang="en-SG" dirty="0"/>
              <a:t> and published summaries. </a:t>
            </a:r>
          </a:p>
          <a:p>
            <a:r>
              <a:rPr lang="en-SG" dirty="0"/>
              <a:t>Most organisations collect and store a variety of data to support their operations: for example, payroll details, copies of letters, minutes of meetings and accounts of sales of goods or services. </a:t>
            </a:r>
          </a:p>
          <a:p>
            <a:r>
              <a:rPr lang="en-SG" dirty="0"/>
              <a:t>Quality daily newspapers contain a wealth of data, including reports about takeover bids and companies’ share prices. </a:t>
            </a:r>
          </a:p>
          <a:p>
            <a:r>
              <a:rPr lang="en-SG" b="1" dirty="0"/>
              <a:t>Government departments/international organisations </a:t>
            </a:r>
            <a:r>
              <a:rPr lang="en-SG" dirty="0"/>
              <a:t>undertake surveys and publish official statistics covering social, demographic and economic topics.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82CCD2-8035-8741-8DBD-FF096862A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338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4D09E-DEAD-7147-A929-E5C57AE14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1369" y="-171076"/>
            <a:ext cx="11481847" cy="1325563"/>
          </a:xfrm>
        </p:spPr>
        <p:txBody>
          <a:bodyPr/>
          <a:lstStyle/>
          <a:p>
            <a:r>
              <a:rPr lang="en-US" dirty="0">
                <a:highlight>
                  <a:srgbClr val="FFFF00"/>
                </a:highlight>
              </a:rPr>
              <a:t>Selected Secondary data 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79778-393E-6B47-B8C3-297B342E1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95" y="767751"/>
            <a:ext cx="12982755" cy="577969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lvl="1"/>
            <a:r>
              <a:rPr lang="en-US" sz="3800" dirty="0"/>
              <a:t>Office of National </a:t>
            </a:r>
            <a:r>
              <a:rPr lang="en-US" sz="3800" dirty="0" err="1"/>
              <a:t>Statsitics</a:t>
            </a:r>
            <a:r>
              <a:rPr lang="en-US" sz="3800" dirty="0"/>
              <a:t> </a:t>
            </a:r>
            <a:r>
              <a:rPr lang="en-GB" sz="3800" dirty="0">
                <a:hlinkClick r:id="rId2"/>
              </a:rPr>
              <a:t>Home - Office for National Statistics</a:t>
            </a:r>
            <a:endParaRPr lang="en-GB" sz="3800" dirty="0"/>
          </a:p>
          <a:p>
            <a:pPr marL="457200" lvl="1" indent="0">
              <a:buNone/>
            </a:pPr>
            <a:endParaRPr lang="en-US" sz="3800" dirty="0"/>
          </a:p>
          <a:p>
            <a:pPr lvl="1"/>
            <a:r>
              <a:rPr lang="en-US" sz="3800" dirty="0"/>
              <a:t>MarketLine Advantage   </a:t>
            </a:r>
            <a:r>
              <a:rPr lang="en-GB" sz="3800" dirty="0">
                <a:hlinkClick r:id="rId3"/>
              </a:rPr>
              <a:t>Home</a:t>
            </a:r>
            <a:endParaRPr lang="en-GB" sz="3800" dirty="0"/>
          </a:p>
          <a:p>
            <a:pPr marL="457200" lvl="1" indent="0">
              <a:buNone/>
            </a:pPr>
            <a:endParaRPr lang="en-US" sz="3800" dirty="0"/>
          </a:p>
          <a:p>
            <a:pPr lvl="1"/>
            <a:r>
              <a:rPr lang="en-US" sz="3800" dirty="0"/>
              <a:t>Stock markets : London stock exchange </a:t>
            </a:r>
            <a:r>
              <a:rPr lang="en-GB" sz="3800" dirty="0">
                <a:hlinkClick r:id="rId4"/>
              </a:rPr>
              <a:t>London Stock Exchange homepage | London Stock Exchange</a:t>
            </a:r>
            <a:endParaRPr lang="en-US" sz="3800" dirty="0"/>
          </a:p>
          <a:p>
            <a:pPr lvl="1"/>
            <a:r>
              <a:rPr lang="en-US" sz="3800" dirty="0"/>
              <a:t>Central Bank data : Bank of England </a:t>
            </a:r>
            <a:r>
              <a:rPr lang="en-GB" sz="3800" dirty="0">
                <a:hlinkClick r:id="rId5"/>
              </a:rPr>
              <a:t>Home | Bank of England</a:t>
            </a:r>
            <a:endParaRPr lang="en-US" sz="3800" dirty="0"/>
          </a:p>
          <a:p>
            <a:pPr lvl="1"/>
            <a:r>
              <a:rPr lang="en-US" sz="3800" dirty="0"/>
              <a:t>Census statistics </a:t>
            </a:r>
            <a:r>
              <a:rPr lang="en-GB" sz="3800" dirty="0">
                <a:hlinkClick r:id="rId6"/>
              </a:rPr>
              <a:t>Census - Office for National Statistics</a:t>
            </a:r>
            <a:endParaRPr lang="en-US" sz="3800" dirty="0"/>
          </a:p>
          <a:p>
            <a:pPr lvl="1"/>
            <a:r>
              <a:rPr lang="en-US" sz="3800" dirty="0"/>
              <a:t>Survey and research by Word Bank. ADB </a:t>
            </a:r>
            <a:r>
              <a:rPr lang="en-GB" sz="3800" dirty="0">
                <a:hlinkClick r:id="rId7"/>
              </a:rPr>
              <a:t>World Bank Open Data | Data</a:t>
            </a:r>
            <a:endParaRPr lang="en-SG" sz="3800" dirty="0"/>
          </a:p>
          <a:p>
            <a:pPr lvl="1"/>
            <a:r>
              <a:rPr lang="en-GB" sz="3800" dirty="0">
                <a:hlinkClick r:id="rId8"/>
              </a:rPr>
              <a:t>Statistics (europa.eu)</a:t>
            </a:r>
            <a:endParaRPr lang="en-SG" sz="3800" dirty="0"/>
          </a:p>
          <a:p>
            <a:pPr lvl="1"/>
            <a:r>
              <a:rPr lang="en-SG" sz="3800" dirty="0"/>
              <a:t>UK Data Archive </a:t>
            </a:r>
            <a:r>
              <a:rPr lang="en-SG" sz="3800" dirty="0">
                <a:hlinkClick r:id="rId9"/>
              </a:rPr>
              <a:t>http://www.data-archive.ac.uk</a:t>
            </a:r>
            <a:endParaRPr lang="en-SG" sz="3800" dirty="0"/>
          </a:p>
          <a:p>
            <a:pPr lvl="1"/>
            <a:r>
              <a:rPr lang="en-SG" sz="3800" dirty="0"/>
              <a:t>UK Data Service </a:t>
            </a:r>
            <a:r>
              <a:rPr lang="en-GB" sz="3200" dirty="0">
                <a:hlinkClick r:id="rId10"/>
              </a:rPr>
              <a:t>UK Data Service</a:t>
            </a:r>
            <a:endParaRPr lang="en-SG" sz="3800" dirty="0"/>
          </a:p>
          <a:p>
            <a:pPr lvl="1"/>
            <a:endParaRPr lang="en-SG" dirty="0"/>
          </a:p>
          <a:p>
            <a:pPr lvl="1"/>
            <a:endParaRPr lang="en-US" dirty="0"/>
          </a:p>
          <a:p>
            <a:pPr lvl="1"/>
            <a:r>
              <a:rPr lang="en-US" dirty="0"/>
              <a:t> </a:t>
            </a:r>
          </a:p>
          <a:p>
            <a:pPr lvl="1"/>
            <a:r>
              <a:rPr lang="en-US" dirty="0"/>
              <a:t> </a:t>
            </a:r>
          </a:p>
          <a:p>
            <a:pPr lvl="1"/>
            <a:r>
              <a:rPr lang="en-US" dirty="0"/>
              <a:t> 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3613EA-0674-7544-8FFB-462D18486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Converting research into practice  LCDB7010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04324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67197-9D72-3F46-8A11-256BC1557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3. Collecting primary data through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C37DA-8F3D-F34A-B6E2-FC782059C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SG" dirty="0"/>
              <a:t>Interviews may be highly formalised and structured, using standardised questions for each respondent</a:t>
            </a:r>
          </a:p>
          <a:p>
            <a:r>
              <a:rPr lang="en-SG" dirty="0"/>
              <a:t>or they may be informal and unstructured conversations.</a:t>
            </a:r>
          </a:p>
          <a:p>
            <a:r>
              <a:rPr lang="en-SG" dirty="0"/>
              <a:t>In between there are intermediate positions.</a:t>
            </a:r>
          </a:p>
          <a:p>
            <a:r>
              <a:rPr lang="en-SG" dirty="0"/>
              <a:t>In depth interviews</a:t>
            </a:r>
          </a:p>
          <a:p>
            <a:endParaRPr lang="en-SG" dirty="0"/>
          </a:p>
          <a:p>
            <a:r>
              <a:rPr lang="en-SG" dirty="0"/>
              <a:t>Nature of interviews depends on the purpose and nature of your research question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9F9E8-708B-A14A-B1BE-79BF12DB5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4746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D89CD-7CCC-6346-B5B5-FA502AB7B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25D07-37D0-364D-AB03-88E56504A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SG" dirty="0"/>
              <a:t>In addition to your notes from the actual interview, you should also record the following contextual data:</a:t>
            </a:r>
          </a:p>
          <a:p>
            <a:pPr marL="0" indent="0">
              <a:buNone/>
            </a:pPr>
            <a:r>
              <a:rPr lang="en-SG" dirty="0"/>
              <a:t>	■ the location of the interview (e.g. the organisation, the place);</a:t>
            </a:r>
          </a:p>
          <a:p>
            <a:pPr marL="0" indent="0">
              <a:buNone/>
            </a:pPr>
            <a:r>
              <a:rPr lang="en-SG" dirty="0"/>
              <a:t>	■ the date and time;</a:t>
            </a:r>
          </a:p>
          <a:p>
            <a:pPr marL="0" indent="0">
              <a:buNone/>
            </a:pPr>
            <a:r>
              <a:rPr lang="en-SG" dirty="0"/>
              <a:t>	■ the setting of the interview (e.g. was the room quiet or noisy, could you be </a:t>
            </a:r>
            <a:r>
              <a:rPr lang="en-SG" dirty="0" err="1"/>
              <a:t>overheard,were</a:t>
            </a:r>
            <a:r>
              <a:rPr lang="en-SG" dirty="0"/>
              <a:t> you interrupted?);</a:t>
            </a:r>
          </a:p>
          <a:p>
            <a:pPr marL="0" indent="0">
              <a:buNone/>
            </a:pPr>
            <a:r>
              <a:rPr lang="en-SG" dirty="0"/>
              <a:t>	■ background information about the respondent (e.g. their role, post title, gender);</a:t>
            </a:r>
          </a:p>
          <a:p>
            <a:pPr marL="0" indent="0">
              <a:buNone/>
            </a:pPr>
            <a:r>
              <a:rPr lang="en-SG" dirty="0"/>
              <a:t>	■ your immediate impression of how well (or badly) the interview went (e.g. was the</a:t>
            </a:r>
          </a:p>
          <a:p>
            <a:pPr marL="0" indent="0">
              <a:buNone/>
            </a:pPr>
            <a:r>
              <a:rPr lang="en-SG" dirty="0"/>
              <a:t>	participant reticent, were there aspects about which you felt you did not obtain answers in sufficient depth?)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0B8C6C-E1F5-514F-97C3-152946F8F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5607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56213-412C-4748-A753-2768C95D4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B3241-550D-0B4B-825C-856CA1DD5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60717"/>
            <a:ext cx="10515600" cy="544194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4000" u="sng" dirty="0"/>
              <a:t>Interview competence:</a:t>
            </a:r>
          </a:p>
          <a:p>
            <a:pPr marL="0" indent="0">
              <a:buNone/>
            </a:pPr>
            <a:r>
              <a:rPr lang="en-SG" dirty="0"/>
              <a:t>There are several areas where you need to develop and demonstrate competence in relation to the conduct of semi-structured and in-depth research interviews. These areas are:</a:t>
            </a:r>
          </a:p>
          <a:p>
            <a:pPr marL="0" indent="0">
              <a:buNone/>
            </a:pPr>
            <a:r>
              <a:rPr lang="en-SG" dirty="0"/>
              <a:t>	■ opening the interview;</a:t>
            </a:r>
          </a:p>
          <a:p>
            <a:pPr marL="0" indent="0">
              <a:buNone/>
            </a:pPr>
            <a:r>
              <a:rPr lang="en-SG" dirty="0"/>
              <a:t>	■ using appropriate language;</a:t>
            </a:r>
          </a:p>
          <a:p>
            <a:pPr marL="0" indent="0">
              <a:buNone/>
            </a:pPr>
            <a:r>
              <a:rPr lang="en-SG" dirty="0"/>
              <a:t>	■ questioning;</a:t>
            </a:r>
          </a:p>
          <a:p>
            <a:pPr marL="0" indent="0">
              <a:buNone/>
            </a:pPr>
            <a:r>
              <a:rPr lang="en-SG" dirty="0"/>
              <a:t>	■ listening;</a:t>
            </a:r>
          </a:p>
          <a:p>
            <a:pPr marL="0" indent="0">
              <a:buNone/>
            </a:pPr>
            <a:r>
              <a:rPr lang="en-SG" dirty="0"/>
              <a:t>	■ testing and summarising understanding;</a:t>
            </a:r>
          </a:p>
          <a:p>
            <a:pPr marL="0" indent="0">
              <a:buNone/>
            </a:pPr>
            <a:r>
              <a:rPr lang="en-SG" dirty="0"/>
              <a:t>	■ recognising and dealing with difficult participants;</a:t>
            </a:r>
          </a:p>
          <a:p>
            <a:pPr marL="0" indent="0">
              <a:buNone/>
            </a:pPr>
            <a:r>
              <a:rPr lang="en-SG" dirty="0"/>
              <a:t>	■ recording data.</a:t>
            </a:r>
          </a:p>
          <a:p>
            <a:r>
              <a:rPr lang="en-US" dirty="0"/>
              <a:t>Approach to questioning is also important – open/specific/closed, probing, </a:t>
            </a:r>
          </a:p>
          <a:p>
            <a:r>
              <a:rPr lang="en-US" dirty="0"/>
              <a:t>Audio recording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B90BE0-1368-8B4B-9FF2-7A05FF046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6474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4FAE5-BC2B-6CF3-2C38-A41B6E4FA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Videos on formulating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B68DC-0C82-DC5A-1000-1DD518F61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https://www.youtube.com/watch?v=eFzGdQrr2K8</a:t>
            </a:r>
            <a:endParaRPr lang="en-US" dirty="0">
              <a:solidFill>
                <a:srgbClr val="FF0000"/>
              </a:solidFill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0C3D6-37D7-6D71-DA64-075B84C58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5686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50242-AF83-C942-BE62-0FA5E09CD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4. Collecting primary data through Questionnaires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B66BC-5550-3444-85AE-F8F0A7280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5645"/>
            <a:ext cx="10515600" cy="4351338"/>
          </a:xfrm>
        </p:spPr>
        <p:txBody>
          <a:bodyPr/>
          <a:lstStyle/>
          <a:p>
            <a:r>
              <a:rPr lang="en-SG" dirty="0"/>
              <a:t>Within business and management research, the greatest use of questionnaires is made within the </a:t>
            </a:r>
            <a:r>
              <a:rPr lang="en-SG" u="sng" dirty="0"/>
              <a:t>survey strategy</a:t>
            </a:r>
            <a:r>
              <a:rPr lang="en-SG" dirty="0"/>
              <a:t>. However, both </a:t>
            </a:r>
            <a:r>
              <a:rPr lang="en-SG" u="sng" dirty="0"/>
              <a:t>experiment and case study research strategies </a:t>
            </a:r>
            <a:r>
              <a:rPr lang="en-SG" dirty="0"/>
              <a:t>can make use of these techniques.</a:t>
            </a:r>
          </a:p>
          <a:p>
            <a:r>
              <a:rPr lang="en-SG" dirty="0"/>
              <a:t>Microsoft forms </a:t>
            </a:r>
          </a:p>
          <a:p>
            <a:r>
              <a:rPr lang="en-SG" dirty="0"/>
              <a:t>Qualtrics</a:t>
            </a:r>
          </a:p>
          <a:p>
            <a:endParaRPr lang="en-SG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F3E0BD-592C-8D4A-B508-D5D7DCF19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1619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B28A6-9997-4A49-B90A-53C9560AA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C5DDD-AE4A-934E-8A13-4CDF9D5C1C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SG" dirty="0"/>
              <a:t>The design of your questionnaire will affect the response rate and the reliability and validity of the data you collect. Response rates, validity and reliability can be maximised by:</a:t>
            </a:r>
          </a:p>
          <a:p>
            <a:pPr marL="0" indent="0">
              <a:buNone/>
            </a:pPr>
            <a:r>
              <a:rPr lang="en-SG" dirty="0"/>
              <a:t>	■ careful design of individual questions;</a:t>
            </a:r>
          </a:p>
          <a:p>
            <a:pPr marL="0" indent="0">
              <a:buNone/>
            </a:pPr>
            <a:r>
              <a:rPr lang="en-SG" dirty="0"/>
              <a:t>	■ clear layout of the questionnaire form;</a:t>
            </a:r>
          </a:p>
          <a:p>
            <a:pPr marL="0" indent="0">
              <a:buNone/>
            </a:pPr>
            <a:r>
              <a:rPr lang="en-SG" dirty="0"/>
              <a:t>	■ lucid explanation of the purpose of the questionnaire;</a:t>
            </a:r>
          </a:p>
          <a:p>
            <a:pPr marL="0" indent="0">
              <a:buNone/>
            </a:pPr>
            <a:r>
              <a:rPr lang="en-SG" dirty="0"/>
              <a:t>	■ pilot testing;</a:t>
            </a:r>
          </a:p>
          <a:p>
            <a:pPr marL="0" indent="0">
              <a:buNone/>
            </a:pPr>
            <a:r>
              <a:rPr lang="en-SG" dirty="0"/>
              <a:t>	■ carefully planned and executed administration.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964CBA-8B4A-F94F-81D4-26BB3E739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9368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9C5FF-70DB-F745-9E73-4A04ACCFA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1515D-D3F1-1D4B-9616-0042C6933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SG" u="sng" dirty="0"/>
              <a:t>Types of Questions</a:t>
            </a:r>
            <a:r>
              <a:rPr lang="en-SG" dirty="0"/>
              <a:t>:</a:t>
            </a:r>
          </a:p>
          <a:p>
            <a:pPr marL="0" indent="0">
              <a:buNone/>
            </a:pPr>
            <a:r>
              <a:rPr lang="en-SG" dirty="0"/>
              <a:t>■ list, where the respondent is offered a list of items, any of which may be selected;</a:t>
            </a:r>
          </a:p>
          <a:p>
            <a:pPr marL="0" indent="0">
              <a:buNone/>
            </a:pPr>
            <a:r>
              <a:rPr lang="en-SG" dirty="0"/>
              <a:t>■ category, where only one response can be selected from a given set of categories;</a:t>
            </a:r>
          </a:p>
          <a:p>
            <a:pPr marL="0" indent="0">
              <a:buNone/>
            </a:pPr>
            <a:r>
              <a:rPr lang="en-SG" dirty="0"/>
              <a:t>■ ranking, where the respondent is asked to place something in order;</a:t>
            </a:r>
          </a:p>
          <a:p>
            <a:pPr marL="0" indent="0">
              <a:buNone/>
            </a:pPr>
            <a:r>
              <a:rPr lang="en-SG" dirty="0"/>
              <a:t>■ rating, in which a rating device is used to record responses;</a:t>
            </a:r>
          </a:p>
          <a:p>
            <a:pPr marL="0" indent="0">
              <a:buNone/>
            </a:pPr>
            <a:r>
              <a:rPr lang="en-SG" dirty="0"/>
              <a:t>■ quantity, to which the response is a number giving the amount;</a:t>
            </a:r>
          </a:p>
          <a:p>
            <a:pPr marL="0" indent="0">
              <a:buNone/>
            </a:pPr>
            <a:r>
              <a:rPr lang="en-SG" dirty="0"/>
              <a:t>■ grid, where responses to two or more questions can be recorded using the same matrix.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227E3C-6249-9849-9DB5-CA63B41B1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8529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00FB1-5DC6-7642-B569-43A864DF6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D89E-C11B-4046-90D7-1CD652CDD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u="sng" dirty="0"/>
              <a:t>Designing the survey form</a:t>
            </a:r>
          </a:p>
          <a:p>
            <a:pPr lvl="1"/>
            <a:r>
              <a:rPr lang="en-US" dirty="0"/>
              <a:t>Order and flow of questions, purpose (cover letter)</a:t>
            </a:r>
          </a:p>
          <a:p>
            <a:pPr lvl="1"/>
            <a:r>
              <a:rPr lang="en-US" dirty="0"/>
              <a:t>Pilot testing (assessing time, clarity, omissions, </a:t>
            </a:r>
            <a:r>
              <a:rPr lang="en-US" dirty="0" err="1"/>
              <a:t>interviwee</a:t>
            </a:r>
            <a:r>
              <a:rPr lang="en-US" dirty="0"/>
              <a:t> </a:t>
            </a:r>
            <a:r>
              <a:rPr lang="en-US" dirty="0" err="1"/>
              <a:t>peception</a:t>
            </a:r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C629CE-10DA-AA4D-99BD-EF5A1F885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4787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CE185-1654-B556-8729-82413FBBC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Seminar Activities </a:t>
            </a:r>
            <a:r>
              <a:rPr lang="en-GB" dirty="0"/>
              <a:t>:Choose a method most appropriate for your research topic: Work in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95CB8-6DEC-C79F-BE36-A4944D962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772" y="2144803"/>
            <a:ext cx="11481847" cy="35759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1. Designing a survey questionnaire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2. Preparing interview questions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Use tips given in the video you just watched to complete the task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focus group interview (NEXT WEEK)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6FCFB6-8FAA-9ED2-4111-45BE1319B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Converting research into practice  LCDB7010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86261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0</TotalTime>
  <Words>1482</Words>
  <Application>Microsoft Office PowerPoint</Application>
  <PresentationFormat>Widescreen</PresentationFormat>
  <Paragraphs>184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Calibri Light</vt:lpstr>
      <vt:lpstr>Century Gothic</vt:lpstr>
      <vt:lpstr>UWTSD 200_Title Page</vt:lpstr>
      <vt:lpstr>UWTSD 200_Text 1</vt:lpstr>
      <vt:lpstr>PowerPoint Presentation</vt:lpstr>
      <vt:lpstr>Week 2/3 – Session Topics</vt:lpstr>
      <vt:lpstr>Resources – Textbooks</vt:lpstr>
      <vt:lpstr>Research methods – qualitative, quantitative</vt:lpstr>
      <vt:lpstr>1. sampling</vt:lpstr>
      <vt:lpstr>.</vt:lpstr>
      <vt:lpstr>Cont..</vt:lpstr>
      <vt:lpstr>PowerPoint Presentation</vt:lpstr>
      <vt:lpstr>Probability Sampling</vt:lpstr>
      <vt:lpstr>Cont..</vt:lpstr>
      <vt:lpstr>Cont…</vt:lpstr>
      <vt:lpstr>2. Using secondary data</vt:lpstr>
      <vt:lpstr>Selected Secondary data sources </vt:lpstr>
      <vt:lpstr>3. Collecting primary data through interviews</vt:lpstr>
      <vt:lpstr>Cont..</vt:lpstr>
      <vt:lpstr>..</vt:lpstr>
      <vt:lpstr>Videos on formulating research questions</vt:lpstr>
      <vt:lpstr>4. Collecting primary data through Questionnaires</vt:lpstr>
      <vt:lpstr>Cont…</vt:lpstr>
      <vt:lpstr>Cont… </vt:lpstr>
      <vt:lpstr>Cont..</vt:lpstr>
      <vt:lpstr>Seminar Activities :Choose a method most appropriate for your research topic: Work in groups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Amare Desta</cp:lastModifiedBy>
  <cp:revision>4</cp:revision>
  <dcterms:created xsi:type="dcterms:W3CDTF">2023-10-08T18:11:10Z</dcterms:created>
  <dcterms:modified xsi:type="dcterms:W3CDTF">2026-10-06T17:18:27Z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