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932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967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477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784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704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23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049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601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335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716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33CFE-465F-4B02-8193-F0BFCFBDA33B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142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633CFE-465F-4B02-8193-F0BFCFBDA33B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1F5E6A-AE91-440B-843F-2FA222A61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877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mtClean="0"/>
              <a:t>Thread pooling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Distributed Enterprise Applications</a:t>
            </a:r>
          </a:p>
          <a:p>
            <a:r>
              <a:rPr lang="en-GB" dirty="0" smtClean="0"/>
              <a:t>Tim Bashford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134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structured way of multithreading.</a:t>
            </a:r>
          </a:p>
          <a:p>
            <a:r>
              <a:rPr lang="en-GB" dirty="0" smtClean="0"/>
              <a:t>Doesn’t really add anything new, but often makes your life easier.  Generally means you don’t have to manage your own thread.</a:t>
            </a:r>
          </a:p>
          <a:p>
            <a:r>
              <a:rPr lang="en-GB" dirty="0" smtClean="0"/>
              <a:t>Only useful in specific situations.</a:t>
            </a:r>
          </a:p>
          <a:p>
            <a:r>
              <a:rPr lang="en-GB" dirty="0" smtClean="0"/>
              <a:t>Can specify the limits of how many threads you have working on a specific operation at any point in time.</a:t>
            </a:r>
          </a:p>
          <a:p>
            <a:r>
              <a:rPr lang="en-GB" dirty="0" smtClean="0"/>
              <a:t>Works well with SIMD operations in particular.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0969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Thread pools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Allow you to define:</a:t>
            </a:r>
          </a:p>
          <a:p>
            <a:pPr lvl="1"/>
            <a:r>
              <a:rPr lang="en-GB" dirty="0" smtClean="0"/>
              <a:t>A list of (</a:t>
            </a:r>
            <a:r>
              <a:rPr lang="en-GB" dirty="0" err="1" smtClean="0"/>
              <a:t>threadable</a:t>
            </a:r>
            <a:r>
              <a:rPr lang="en-GB" dirty="0" smtClean="0"/>
              <a:t>) things which need to be done.</a:t>
            </a:r>
          </a:p>
          <a:p>
            <a:pPr lvl="1"/>
            <a:r>
              <a:rPr lang="en-GB" dirty="0" smtClean="0"/>
              <a:t>A number of threads with which to process them.</a:t>
            </a:r>
          </a:p>
          <a:p>
            <a:r>
              <a:rPr lang="en-GB" dirty="0" smtClean="0"/>
              <a:t>Tasks are effectively worked through sequentially until every job is complete.</a:t>
            </a:r>
          </a:p>
          <a:p>
            <a:r>
              <a:rPr lang="en-GB" dirty="0" smtClean="0"/>
              <a:t>Tasks may be added dynamically.</a:t>
            </a:r>
          </a:p>
          <a:p>
            <a:pPr lvl="1"/>
            <a:r>
              <a:rPr lang="en-GB" dirty="0" smtClean="0"/>
              <a:t>In this context, often used for client-server communication.</a:t>
            </a:r>
          </a:p>
          <a:p>
            <a:pPr lvl="1"/>
            <a:r>
              <a:rPr lang="en-GB" dirty="0" smtClean="0"/>
              <a:t>Clients connect, and are added to the pool.  Server responds when a thread is available to do so.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57095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Thread pools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Nothing “new” – would be easy to write your own thread pool, but may save you some management/code.</a:t>
            </a:r>
          </a:p>
          <a:p>
            <a:r>
              <a:rPr lang="en-GB" dirty="0" smtClean="0"/>
              <a:t>Thread pool is not a class or other dynamic object – one exists, and it is managed by the language.</a:t>
            </a:r>
          </a:p>
          <a:p>
            <a:r>
              <a:rPr lang="en-GB" dirty="0" smtClean="0"/>
              <a:t>Uses a Thread wrapper called “Task” or “</a:t>
            </a:r>
            <a:r>
              <a:rPr lang="en-GB" dirty="0" err="1" smtClean="0"/>
              <a:t>WaitCallback</a:t>
            </a:r>
            <a:r>
              <a:rPr lang="en-GB" dirty="0" smtClean="0"/>
              <a:t>”.  You can create as many of these as you like at any time and add them to the thread pool.</a:t>
            </a:r>
          </a:p>
          <a:p>
            <a:pPr lvl="1"/>
            <a:r>
              <a:rPr lang="en-GB" dirty="0" smtClean="0"/>
              <a:t>Items are processed in the order they’re added by the number of threads you assign.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05372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Thread pool 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obtain the number of threads through:</a:t>
            </a:r>
          </a:p>
          <a:p>
            <a:endParaRPr lang="en-GB" dirty="0"/>
          </a:p>
          <a:p>
            <a:r>
              <a:rPr lang="en-GB" dirty="0" smtClean="0"/>
              <a:t>Completion threads define the number of IO port threads – we won’t worry about this for now.</a:t>
            </a:r>
          </a:p>
          <a:p>
            <a:r>
              <a:rPr lang="en-GB" dirty="0" smtClean="0"/>
              <a:t>You can set the number of threads through: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468315" y="2206869"/>
            <a:ext cx="2919047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3944" y="2291565"/>
            <a:ext cx="7504113" cy="37250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2012" y="4338743"/>
            <a:ext cx="8762483" cy="444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7445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Thread pool implementation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Finally, we can add a task using: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Where </a:t>
            </a:r>
            <a:r>
              <a:rPr lang="en-GB" dirty="0" err="1" smtClean="0"/>
              <a:t>ThreadedTask</a:t>
            </a:r>
            <a:r>
              <a:rPr lang="en-GB" dirty="0" smtClean="0"/>
              <a:t> is a function we want to thread, and </a:t>
            </a:r>
            <a:r>
              <a:rPr lang="en-GB" dirty="0" err="1" smtClean="0"/>
              <a:t>i</a:t>
            </a:r>
            <a:r>
              <a:rPr lang="en-GB" dirty="0" smtClean="0"/>
              <a:t> the </a:t>
            </a:r>
            <a:r>
              <a:rPr lang="en-GB" smtClean="0"/>
              <a:t>object parameter to it.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99391" y="2588487"/>
            <a:ext cx="10873045" cy="72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en-GB" dirty="0"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for</a:t>
            </a:r>
            <a:r>
              <a:rPr lang="en-GB" dirty="0"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 (</a:t>
            </a:r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int</a:t>
            </a:r>
            <a:r>
              <a:rPr lang="en-GB" dirty="0"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 </a:t>
            </a:r>
            <a:r>
              <a:rPr lang="en-GB" dirty="0" err="1"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i</a:t>
            </a:r>
            <a:r>
              <a:rPr lang="en-GB" dirty="0"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 = 0; </a:t>
            </a:r>
            <a:r>
              <a:rPr lang="en-GB" dirty="0" err="1"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i</a:t>
            </a:r>
            <a:r>
              <a:rPr lang="en-GB" dirty="0"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 &lt; 20; </a:t>
            </a:r>
            <a:r>
              <a:rPr lang="en-GB" dirty="0" err="1"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i</a:t>
            </a:r>
            <a:r>
              <a:rPr lang="en-GB" dirty="0"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++)</a:t>
            </a:r>
            <a:endParaRPr lang="en-GB" dirty="0">
              <a:latin typeface="Georgia" panose="02040502050405020303" pitchFamily="18" charset="0"/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en-GB" dirty="0"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       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ThreadPool</a:t>
            </a:r>
            <a:r>
              <a:rPr lang="en-GB" dirty="0" err="1"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.QueueUserWorkItem</a:t>
            </a:r>
            <a:r>
              <a:rPr lang="en-GB" dirty="0"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new</a:t>
            </a:r>
            <a:r>
              <a:rPr lang="en-GB" dirty="0"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WaitCallback</a:t>
            </a:r>
            <a:r>
              <a:rPr lang="en-GB" dirty="0"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(</a:t>
            </a:r>
            <a:r>
              <a:rPr lang="en-GB" dirty="0" err="1"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ThreadedTask</a:t>
            </a:r>
            <a:r>
              <a:rPr lang="en-GB" dirty="0"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), </a:t>
            </a:r>
            <a:r>
              <a:rPr lang="en-GB" dirty="0" err="1"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i</a:t>
            </a:r>
            <a:r>
              <a:rPr lang="en-GB" dirty="0">
                <a:latin typeface="Consolas" panose="020B0609020204030204" pitchFamily="49" charset="0"/>
                <a:ea typeface="Calibri" panose="020F0502020204030204" pitchFamily="34" charset="0"/>
                <a:cs typeface="Consolas" panose="020B0609020204030204" pitchFamily="49" charset="0"/>
              </a:rPr>
              <a:t>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66154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336</Words>
  <Application>Microsoft Office PowerPoint</Application>
  <PresentationFormat>Widescreen</PresentationFormat>
  <Paragraphs>35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Consolas</vt:lpstr>
      <vt:lpstr>Georgia</vt:lpstr>
      <vt:lpstr>Office Theme</vt:lpstr>
      <vt:lpstr>Thread pooling </vt:lpstr>
      <vt:lpstr>Introduction</vt:lpstr>
      <vt:lpstr>Thread pools</vt:lpstr>
      <vt:lpstr>Thread pools</vt:lpstr>
      <vt:lpstr>Thread pool implementation</vt:lpstr>
      <vt:lpstr>Thread pool implementation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Divide and conquer Parallel debugging</dc:title>
  <dc:creator>Tim Bashford</dc:creator>
  <cp:lastModifiedBy>Tim Bashford</cp:lastModifiedBy>
  <cp:revision>24</cp:revision>
  <dcterms:created xsi:type="dcterms:W3CDTF">2016-02-05T15:49:03Z</dcterms:created>
  <dcterms:modified xsi:type="dcterms:W3CDTF">2016-02-17T21:38:31Z</dcterms:modified>
</cp:coreProperties>
</file>