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F8468E0-B5D1-4D8E-80F1-736F668A836A}" v="22" dt="2026-10-22T09:17:54.48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512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6A4DCD3-3E9E-4F0C-8E06-1AB3B640944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1BAFE2F-6CBE-4978-9F52-2FFEE67D01CD}">
      <dgm:prSet/>
      <dgm:spPr/>
      <dgm:t>
        <a:bodyPr/>
        <a:lstStyle/>
        <a:p>
          <a:r>
            <a:rPr lang="en-GB"/>
            <a:t>My chosen career is youth support worker </a:t>
          </a:r>
          <a:endParaRPr lang="en-US"/>
        </a:p>
      </dgm:t>
    </dgm:pt>
    <dgm:pt modelId="{EC3CDD8E-2E78-476D-9D27-1AFDC29784EE}" type="parTrans" cxnId="{93EB9DAF-9627-4322-BA36-F6AD58186376}">
      <dgm:prSet/>
      <dgm:spPr/>
      <dgm:t>
        <a:bodyPr/>
        <a:lstStyle/>
        <a:p>
          <a:endParaRPr lang="en-US"/>
        </a:p>
      </dgm:t>
    </dgm:pt>
    <dgm:pt modelId="{E5B22691-F74C-4C52-A9E9-BFB0C1B701E7}" type="sibTrans" cxnId="{93EB9DAF-9627-4322-BA36-F6AD58186376}">
      <dgm:prSet/>
      <dgm:spPr/>
      <dgm:t>
        <a:bodyPr/>
        <a:lstStyle/>
        <a:p>
          <a:endParaRPr lang="en-US"/>
        </a:p>
      </dgm:t>
    </dgm:pt>
    <dgm:pt modelId="{2785EB53-5830-4F3D-842C-7841327D19A5}">
      <dgm:prSet/>
      <dgm:spPr/>
      <dgm:t>
        <a:bodyPr/>
        <a:lstStyle/>
        <a:p>
          <a:r>
            <a:rPr lang="en-GB" dirty="0"/>
            <a:t>I want to support young people with their personal social and emotional development </a:t>
          </a:r>
          <a:endParaRPr lang="en-US" dirty="0"/>
        </a:p>
      </dgm:t>
    </dgm:pt>
    <dgm:pt modelId="{2EB8BD63-9220-44D6-9FC2-BAE91DAC9BEC}" type="parTrans" cxnId="{3C7BD593-683D-400C-9238-04CC0EACC17D}">
      <dgm:prSet/>
      <dgm:spPr/>
      <dgm:t>
        <a:bodyPr/>
        <a:lstStyle/>
        <a:p>
          <a:endParaRPr lang="en-US"/>
        </a:p>
      </dgm:t>
    </dgm:pt>
    <dgm:pt modelId="{41CF90A2-3772-4D71-B6AF-3C8538833E23}" type="sibTrans" cxnId="{3C7BD593-683D-400C-9238-04CC0EACC17D}">
      <dgm:prSet/>
      <dgm:spPr/>
      <dgm:t>
        <a:bodyPr/>
        <a:lstStyle/>
        <a:p>
          <a:endParaRPr lang="en-US"/>
        </a:p>
      </dgm:t>
    </dgm:pt>
    <dgm:pt modelId="{CA6D08A8-202F-4560-B9AD-2540C634CA50}">
      <dgm:prSet/>
      <dgm:spPr/>
      <dgm:t>
        <a:bodyPr/>
        <a:lstStyle/>
        <a:p>
          <a:r>
            <a:rPr lang="en-GB"/>
            <a:t>I am caring patient and a good listener </a:t>
          </a:r>
          <a:endParaRPr lang="en-US"/>
        </a:p>
      </dgm:t>
    </dgm:pt>
    <dgm:pt modelId="{26725503-401D-4B89-90D5-C61C44473C4D}" type="parTrans" cxnId="{E64722B1-0962-423D-B6E6-5901D85AAFF9}">
      <dgm:prSet/>
      <dgm:spPr/>
      <dgm:t>
        <a:bodyPr/>
        <a:lstStyle/>
        <a:p>
          <a:endParaRPr lang="en-US"/>
        </a:p>
      </dgm:t>
    </dgm:pt>
    <dgm:pt modelId="{63B3EF33-4CDF-40C9-B6B7-9F3D2023E336}" type="sibTrans" cxnId="{E64722B1-0962-423D-B6E6-5901D85AAFF9}">
      <dgm:prSet/>
      <dgm:spPr/>
      <dgm:t>
        <a:bodyPr/>
        <a:lstStyle/>
        <a:p>
          <a:endParaRPr lang="en-US"/>
        </a:p>
      </dgm:t>
    </dgm:pt>
    <dgm:pt modelId="{7745761E-2B49-4BED-9DCE-617EDF64FFA9}">
      <dgm:prSet/>
      <dgm:spPr/>
      <dgm:t>
        <a:bodyPr/>
        <a:lstStyle/>
        <a:p>
          <a:r>
            <a:rPr lang="en-GB"/>
            <a:t>My experiences have helped me understand the importance of support services</a:t>
          </a:r>
          <a:endParaRPr lang="en-US"/>
        </a:p>
      </dgm:t>
    </dgm:pt>
    <dgm:pt modelId="{6804CFE4-2C6A-4C90-A9DF-1484CF9E6AC6}" type="parTrans" cxnId="{497CFB17-9D6B-414F-8138-11FD1D8FB952}">
      <dgm:prSet/>
      <dgm:spPr/>
      <dgm:t>
        <a:bodyPr/>
        <a:lstStyle/>
        <a:p>
          <a:endParaRPr lang="en-US"/>
        </a:p>
      </dgm:t>
    </dgm:pt>
    <dgm:pt modelId="{278E31D2-DB1C-4C19-91FB-5CC5F1DB3D3F}" type="sibTrans" cxnId="{497CFB17-9D6B-414F-8138-11FD1D8FB952}">
      <dgm:prSet/>
      <dgm:spPr/>
      <dgm:t>
        <a:bodyPr/>
        <a:lstStyle/>
        <a:p>
          <a:endParaRPr lang="en-US"/>
        </a:p>
      </dgm:t>
    </dgm:pt>
    <dgm:pt modelId="{2546DB1A-76B9-40AE-8B38-9E36D29D9584}" type="pres">
      <dgm:prSet presAssocID="{C6A4DCD3-3E9E-4F0C-8E06-1AB3B640944B}" presName="linear" presStyleCnt="0">
        <dgm:presLayoutVars>
          <dgm:animLvl val="lvl"/>
          <dgm:resizeHandles val="exact"/>
        </dgm:presLayoutVars>
      </dgm:prSet>
      <dgm:spPr/>
    </dgm:pt>
    <dgm:pt modelId="{1E4ECCC4-2E90-4293-9538-1BA776330884}" type="pres">
      <dgm:prSet presAssocID="{91BAFE2F-6CBE-4978-9F52-2FFEE67D01C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1093053-4983-4CDB-9713-B7B4C58D5246}" type="pres">
      <dgm:prSet presAssocID="{E5B22691-F74C-4C52-A9E9-BFB0C1B701E7}" presName="spacer" presStyleCnt="0"/>
      <dgm:spPr/>
    </dgm:pt>
    <dgm:pt modelId="{20F7D709-6F76-4509-9952-70F004EA1A56}" type="pres">
      <dgm:prSet presAssocID="{2785EB53-5830-4F3D-842C-7841327D19A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5332A46-3E0A-4037-9E43-82F1CEC8D3E1}" type="pres">
      <dgm:prSet presAssocID="{41CF90A2-3772-4D71-B6AF-3C8538833E23}" presName="spacer" presStyleCnt="0"/>
      <dgm:spPr/>
    </dgm:pt>
    <dgm:pt modelId="{26785EDB-E813-4694-BAF0-35735C13A345}" type="pres">
      <dgm:prSet presAssocID="{CA6D08A8-202F-4560-B9AD-2540C634CA5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9AA3DCA-A3F3-4E54-AA9C-95F72D15DD49}" type="pres">
      <dgm:prSet presAssocID="{63B3EF33-4CDF-40C9-B6B7-9F3D2023E336}" presName="spacer" presStyleCnt="0"/>
      <dgm:spPr/>
    </dgm:pt>
    <dgm:pt modelId="{090A1097-F76D-40DF-AFE6-49618488307D}" type="pres">
      <dgm:prSet presAssocID="{7745761E-2B49-4BED-9DCE-617EDF64FFA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97CFB17-9D6B-414F-8138-11FD1D8FB952}" srcId="{C6A4DCD3-3E9E-4F0C-8E06-1AB3B640944B}" destId="{7745761E-2B49-4BED-9DCE-617EDF64FFA9}" srcOrd="3" destOrd="0" parTransId="{6804CFE4-2C6A-4C90-A9DF-1484CF9E6AC6}" sibTransId="{278E31D2-DB1C-4C19-91FB-5CC5F1DB3D3F}"/>
    <dgm:cxn modelId="{57B0B61B-555A-4F89-8B21-AF2BC5110BA5}" type="presOf" srcId="{2785EB53-5830-4F3D-842C-7841327D19A5}" destId="{20F7D709-6F76-4509-9952-70F004EA1A56}" srcOrd="0" destOrd="0" presId="urn:microsoft.com/office/officeart/2005/8/layout/vList2"/>
    <dgm:cxn modelId="{7239793A-0DF6-4A54-AF0C-D5233EDCA051}" type="presOf" srcId="{91BAFE2F-6CBE-4978-9F52-2FFEE67D01CD}" destId="{1E4ECCC4-2E90-4293-9538-1BA776330884}" srcOrd="0" destOrd="0" presId="urn:microsoft.com/office/officeart/2005/8/layout/vList2"/>
    <dgm:cxn modelId="{9B1A045C-4618-4D36-991E-D5DBFAC551AD}" type="presOf" srcId="{C6A4DCD3-3E9E-4F0C-8E06-1AB3B640944B}" destId="{2546DB1A-76B9-40AE-8B38-9E36D29D9584}" srcOrd="0" destOrd="0" presId="urn:microsoft.com/office/officeart/2005/8/layout/vList2"/>
    <dgm:cxn modelId="{6DA7336E-1DEA-4108-94E9-E0CBE6F9E0A7}" type="presOf" srcId="{CA6D08A8-202F-4560-B9AD-2540C634CA50}" destId="{26785EDB-E813-4694-BAF0-35735C13A345}" srcOrd="0" destOrd="0" presId="urn:microsoft.com/office/officeart/2005/8/layout/vList2"/>
    <dgm:cxn modelId="{FE6CA97E-44BA-4A5C-9367-2005919B3F81}" type="presOf" srcId="{7745761E-2B49-4BED-9DCE-617EDF64FFA9}" destId="{090A1097-F76D-40DF-AFE6-49618488307D}" srcOrd="0" destOrd="0" presId="urn:microsoft.com/office/officeart/2005/8/layout/vList2"/>
    <dgm:cxn modelId="{3C7BD593-683D-400C-9238-04CC0EACC17D}" srcId="{C6A4DCD3-3E9E-4F0C-8E06-1AB3B640944B}" destId="{2785EB53-5830-4F3D-842C-7841327D19A5}" srcOrd="1" destOrd="0" parTransId="{2EB8BD63-9220-44D6-9FC2-BAE91DAC9BEC}" sibTransId="{41CF90A2-3772-4D71-B6AF-3C8538833E23}"/>
    <dgm:cxn modelId="{93EB9DAF-9627-4322-BA36-F6AD58186376}" srcId="{C6A4DCD3-3E9E-4F0C-8E06-1AB3B640944B}" destId="{91BAFE2F-6CBE-4978-9F52-2FFEE67D01CD}" srcOrd="0" destOrd="0" parTransId="{EC3CDD8E-2E78-476D-9D27-1AFDC29784EE}" sibTransId="{E5B22691-F74C-4C52-A9E9-BFB0C1B701E7}"/>
    <dgm:cxn modelId="{E64722B1-0962-423D-B6E6-5901D85AAFF9}" srcId="{C6A4DCD3-3E9E-4F0C-8E06-1AB3B640944B}" destId="{CA6D08A8-202F-4560-B9AD-2540C634CA50}" srcOrd="2" destOrd="0" parTransId="{26725503-401D-4B89-90D5-C61C44473C4D}" sibTransId="{63B3EF33-4CDF-40C9-B6B7-9F3D2023E336}"/>
    <dgm:cxn modelId="{477808F8-510F-44DE-917E-8A60B1143E58}" type="presParOf" srcId="{2546DB1A-76B9-40AE-8B38-9E36D29D9584}" destId="{1E4ECCC4-2E90-4293-9538-1BA776330884}" srcOrd="0" destOrd="0" presId="urn:microsoft.com/office/officeart/2005/8/layout/vList2"/>
    <dgm:cxn modelId="{20DD1B3C-6D64-44FE-9B21-4EAA14A19242}" type="presParOf" srcId="{2546DB1A-76B9-40AE-8B38-9E36D29D9584}" destId="{21093053-4983-4CDB-9713-B7B4C58D5246}" srcOrd="1" destOrd="0" presId="urn:microsoft.com/office/officeart/2005/8/layout/vList2"/>
    <dgm:cxn modelId="{5E6E51AC-1604-478B-B341-C29123C85C4D}" type="presParOf" srcId="{2546DB1A-76B9-40AE-8B38-9E36D29D9584}" destId="{20F7D709-6F76-4509-9952-70F004EA1A56}" srcOrd="2" destOrd="0" presId="urn:microsoft.com/office/officeart/2005/8/layout/vList2"/>
    <dgm:cxn modelId="{535EA38D-3C00-4297-BDDB-8AB58A97B804}" type="presParOf" srcId="{2546DB1A-76B9-40AE-8B38-9E36D29D9584}" destId="{65332A46-3E0A-4037-9E43-82F1CEC8D3E1}" srcOrd="3" destOrd="0" presId="urn:microsoft.com/office/officeart/2005/8/layout/vList2"/>
    <dgm:cxn modelId="{FBCFF001-411D-412E-91B1-DAE0D707F1CB}" type="presParOf" srcId="{2546DB1A-76B9-40AE-8B38-9E36D29D9584}" destId="{26785EDB-E813-4694-BAF0-35735C13A345}" srcOrd="4" destOrd="0" presId="urn:microsoft.com/office/officeart/2005/8/layout/vList2"/>
    <dgm:cxn modelId="{7219EEE6-9560-4746-8B5E-B7DE906DBD17}" type="presParOf" srcId="{2546DB1A-76B9-40AE-8B38-9E36D29D9584}" destId="{19AA3DCA-A3F3-4E54-AA9C-95F72D15DD49}" srcOrd="5" destOrd="0" presId="urn:microsoft.com/office/officeart/2005/8/layout/vList2"/>
    <dgm:cxn modelId="{1D4E8DF3-15EB-4350-8D17-8BB352A4C4F1}" type="presParOf" srcId="{2546DB1A-76B9-40AE-8B38-9E36D29D9584}" destId="{090A1097-F76D-40DF-AFE6-49618488307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FF8305F-063F-40A9-A278-94319B8E9B4E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7633771-34C0-4DAC-AC19-5B3F63B0B336}">
      <dgm:prSet/>
      <dgm:spPr/>
      <dgm:t>
        <a:bodyPr/>
        <a:lstStyle/>
        <a:p>
          <a:r>
            <a:rPr lang="en-GB" b="1"/>
            <a:t>Using my strengths in practice</a:t>
          </a:r>
          <a:endParaRPr lang="en-US"/>
        </a:p>
      </dgm:t>
    </dgm:pt>
    <dgm:pt modelId="{0841E347-370F-4E52-8CF5-E44E89C8C355}" type="parTrans" cxnId="{968181FD-3D55-48D5-B56F-9B42658EDE50}">
      <dgm:prSet/>
      <dgm:spPr/>
      <dgm:t>
        <a:bodyPr/>
        <a:lstStyle/>
        <a:p>
          <a:endParaRPr lang="en-US"/>
        </a:p>
      </dgm:t>
    </dgm:pt>
    <dgm:pt modelId="{378BA020-A121-4E22-8DE9-619BADF36FBD}" type="sibTrans" cxnId="{968181FD-3D55-48D5-B56F-9B42658EDE50}">
      <dgm:prSet/>
      <dgm:spPr/>
      <dgm:t>
        <a:bodyPr/>
        <a:lstStyle/>
        <a:p>
          <a:endParaRPr lang="en-US"/>
        </a:p>
      </dgm:t>
    </dgm:pt>
    <dgm:pt modelId="{F13E73AF-100B-444E-8ACB-DC7832331A43}">
      <dgm:prSet/>
      <dgm:spPr/>
      <dgm:t>
        <a:bodyPr/>
        <a:lstStyle/>
        <a:p>
          <a:r>
            <a:rPr lang="en-GB" b="1"/>
            <a:t>1. Being caring</a:t>
          </a:r>
          <a:endParaRPr lang="en-US"/>
        </a:p>
      </dgm:t>
    </dgm:pt>
    <dgm:pt modelId="{B7B45BD0-CA08-4932-B717-3698FCB89C94}" type="parTrans" cxnId="{30165B42-FCEC-425C-9652-9EA1FE0DFD4E}">
      <dgm:prSet/>
      <dgm:spPr/>
      <dgm:t>
        <a:bodyPr/>
        <a:lstStyle/>
        <a:p>
          <a:endParaRPr lang="en-US"/>
        </a:p>
      </dgm:t>
    </dgm:pt>
    <dgm:pt modelId="{F67699D1-7550-4DE8-ABF8-87A578121CD0}" type="sibTrans" cxnId="{30165B42-FCEC-425C-9652-9EA1FE0DFD4E}">
      <dgm:prSet/>
      <dgm:spPr/>
      <dgm:t>
        <a:bodyPr/>
        <a:lstStyle/>
        <a:p>
          <a:endParaRPr lang="en-US"/>
        </a:p>
      </dgm:t>
    </dgm:pt>
    <dgm:pt modelId="{5E237613-4163-4791-AA73-D1C4F73E6263}">
      <dgm:prSet/>
      <dgm:spPr/>
      <dgm:t>
        <a:bodyPr/>
        <a:lstStyle/>
        <a:p>
          <a:r>
            <a:rPr lang="en-GB" dirty="0"/>
            <a:t> Show them that young feelings and concerns matter. </a:t>
          </a:r>
          <a:endParaRPr lang="en-US" dirty="0"/>
        </a:p>
      </dgm:t>
    </dgm:pt>
    <dgm:pt modelId="{B111DEA1-7C0B-4220-8CFD-C6CA37B8846F}" type="parTrans" cxnId="{F85D6688-17D0-4736-BFF1-EF7BEC21D021}">
      <dgm:prSet/>
      <dgm:spPr/>
      <dgm:t>
        <a:bodyPr/>
        <a:lstStyle/>
        <a:p>
          <a:endParaRPr lang="en-US"/>
        </a:p>
      </dgm:t>
    </dgm:pt>
    <dgm:pt modelId="{5F0273AA-6CDB-4FF8-A7EC-D4F0BA934686}" type="sibTrans" cxnId="{F85D6688-17D0-4736-BFF1-EF7BEC21D021}">
      <dgm:prSet/>
      <dgm:spPr/>
      <dgm:t>
        <a:bodyPr/>
        <a:lstStyle/>
        <a:p>
          <a:endParaRPr lang="en-US"/>
        </a:p>
      </dgm:t>
    </dgm:pt>
    <dgm:pt modelId="{8C65FDD2-6DE1-4A42-A0F9-54BC42F6DEB7}">
      <dgm:prSet/>
      <dgm:spPr/>
      <dgm:t>
        <a:bodyPr/>
        <a:lstStyle/>
        <a:p>
          <a:r>
            <a:rPr lang="en-GB" dirty="0"/>
            <a:t>Respond respectfully and help them feel included </a:t>
          </a:r>
          <a:endParaRPr lang="en-US" dirty="0"/>
        </a:p>
      </dgm:t>
    </dgm:pt>
    <dgm:pt modelId="{93EF70A0-C493-40ED-88B7-D567E3ABDAE4}" type="parTrans" cxnId="{C747479D-9FA8-4018-8D0C-57A7CDB1E88A}">
      <dgm:prSet/>
      <dgm:spPr/>
      <dgm:t>
        <a:bodyPr/>
        <a:lstStyle/>
        <a:p>
          <a:endParaRPr lang="en-US"/>
        </a:p>
      </dgm:t>
    </dgm:pt>
    <dgm:pt modelId="{D22AD586-952C-4DE7-BE43-E44F3F549063}" type="sibTrans" cxnId="{C747479D-9FA8-4018-8D0C-57A7CDB1E88A}">
      <dgm:prSet/>
      <dgm:spPr/>
      <dgm:t>
        <a:bodyPr/>
        <a:lstStyle/>
        <a:p>
          <a:endParaRPr lang="en-US"/>
        </a:p>
      </dgm:t>
    </dgm:pt>
    <dgm:pt modelId="{027B5A5F-49DB-4D43-A3CE-64427B0EB456}">
      <dgm:prSet/>
      <dgm:spPr/>
      <dgm:t>
        <a:bodyPr/>
        <a:lstStyle/>
        <a:p>
          <a:r>
            <a:rPr lang="en-GB" b="1"/>
            <a:t>2. Being patient</a:t>
          </a:r>
          <a:endParaRPr lang="en-US"/>
        </a:p>
      </dgm:t>
    </dgm:pt>
    <dgm:pt modelId="{CF728EF5-2D73-4AFD-9C52-04F3A3B85963}" type="parTrans" cxnId="{86F8A330-31F3-4E73-8187-C86344001E2D}">
      <dgm:prSet/>
      <dgm:spPr/>
      <dgm:t>
        <a:bodyPr/>
        <a:lstStyle/>
        <a:p>
          <a:endParaRPr lang="en-US"/>
        </a:p>
      </dgm:t>
    </dgm:pt>
    <dgm:pt modelId="{F223F3EB-73C6-45AB-9447-6517185738F6}" type="sibTrans" cxnId="{86F8A330-31F3-4E73-8187-C86344001E2D}">
      <dgm:prSet/>
      <dgm:spPr/>
      <dgm:t>
        <a:bodyPr/>
        <a:lstStyle/>
        <a:p>
          <a:endParaRPr lang="en-US"/>
        </a:p>
      </dgm:t>
    </dgm:pt>
    <dgm:pt modelId="{9265E342-53DB-47A8-A738-F29A946296AD}">
      <dgm:prSet/>
      <dgm:spPr/>
      <dgm:t>
        <a:bodyPr/>
        <a:lstStyle/>
        <a:p>
          <a:r>
            <a:rPr lang="en-GB" dirty="0"/>
            <a:t>Give the young people time to communicate. </a:t>
          </a:r>
          <a:endParaRPr lang="en-US" dirty="0"/>
        </a:p>
      </dgm:t>
    </dgm:pt>
    <dgm:pt modelId="{78B95957-1CCE-4CAD-B651-B1EA689D1436}" type="parTrans" cxnId="{DCA554E5-EFB9-4F65-BBA4-5B74EFDCE1CC}">
      <dgm:prSet/>
      <dgm:spPr/>
      <dgm:t>
        <a:bodyPr/>
        <a:lstStyle/>
        <a:p>
          <a:endParaRPr lang="en-US"/>
        </a:p>
      </dgm:t>
    </dgm:pt>
    <dgm:pt modelId="{163C5E07-C16B-4FDC-B038-D173D5042D2E}" type="sibTrans" cxnId="{DCA554E5-EFB9-4F65-BBA4-5B74EFDCE1CC}">
      <dgm:prSet/>
      <dgm:spPr/>
      <dgm:t>
        <a:bodyPr/>
        <a:lstStyle/>
        <a:p>
          <a:endParaRPr lang="en-US"/>
        </a:p>
      </dgm:t>
    </dgm:pt>
    <dgm:pt modelId="{9B3FA993-6F71-4D4A-962B-5092C6414430}">
      <dgm:prSet/>
      <dgm:spPr/>
      <dgm:t>
        <a:bodyPr/>
        <a:lstStyle/>
        <a:p>
          <a:r>
            <a:rPr lang="en-GB" dirty="0"/>
            <a:t>Remain composed  when someone is upset or reluctant to participate. </a:t>
          </a:r>
          <a:endParaRPr lang="en-US" dirty="0"/>
        </a:p>
      </dgm:t>
    </dgm:pt>
    <dgm:pt modelId="{44A2BDCC-55D2-4EB1-B3C2-6A60E54927D6}" type="parTrans" cxnId="{04EA84AE-D6C2-4D4F-8A22-50E1EB76DFAD}">
      <dgm:prSet/>
      <dgm:spPr/>
      <dgm:t>
        <a:bodyPr/>
        <a:lstStyle/>
        <a:p>
          <a:endParaRPr lang="en-US"/>
        </a:p>
      </dgm:t>
    </dgm:pt>
    <dgm:pt modelId="{2D62AFBA-6BF4-4993-A78D-2ECFD1429916}" type="sibTrans" cxnId="{04EA84AE-D6C2-4D4F-8A22-50E1EB76DFAD}">
      <dgm:prSet/>
      <dgm:spPr/>
      <dgm:t>
        <a:bodyPr/>
        <a:lstStyle/>
        <a:p>
          <a:endParaRPr lang="en-US"/>
        </a:p>
      </dgm:t>
    </dgm:pt>
    <dgm:pt modelId="{389FA9F2-D4C0-4B1B-9B10-DD7F185FBD81}">
      <dgm:prSet/>
      <dgm:spPr/>
      <dgm:t>
        <a:bodyPr/>
        <a:lstStyle/>
        <a:p>
          <a:r>
            <a:rPr lang="en-GB" b="1"/>
            <a:t>3. Being a good listener</a:t>
          </a:r>
          <a:endParaRPr lang="en-US"/>
        </a:p>
      </dgm:t>
    </dgm:pt>
    <dgm:pt modelId="{01571895-8884-41BA-97B5-BC771C78D07D}" type="parTrans" cxnId="{65B59816-C734-460E-8647-86A06756711B}">
      <dgm:prSet/>
      <dgm:spPr/>
      <dgm:t>
        <a:bodyPr/>
        <a:lstStyle/>
        <a:p>
          <a:endParaRPr lang="en-US"/>
        </a:p>
      </dgm:t>
    </dgm:pt>
    <dgm:pt modelId="{86206B39-6519-47C5-8CD5-91E821A426B0}" type="sibTrans" cxnId="{65B59816-C734-460E-8647-86A06756711B}">
      <dgm:prSet/>
      <dgm:spPr/>
      <dgm:t>
        <a:bodyPr/>
        <a:lstStyle/>
        <a:p>
          <a:endParaRPr lang="en-US"/>
        </a:p>
      </dgm:t>
    </dgm:pt>
    <dgm:pt modelId="{94D247BD-5C68-4DA7-92FB-EA5819BEE0F7}">
      <dgm:prSet/>
      <dgm:spPr/>
      <dgm:t>
        <a:bodyPr/>
        <a:lstStyle/>
        <a:p>
          <a:r>
            <a:rPr lang="en-GB" dirty="0"/>
            <a:t>Listen carefully without interrupting in</a:t>
          </a:r>
          <a:endParaRPr lang="en-US" dirty="0"/>
        </a:p>
      </dgm:t>
    </dgm:pt>
    <dgm:pt modelId="{D7DA5528-196B-44DD-A4BF-1C41BACCBFA1}" type="parTrans" cxnId="{82D42DAB-23E0-4FC9-B756-B56CD3F980E9}">
      <dgm:prSet/>
      <dgm:spPr/>
      <dgm:t>
        <a:bodyPr/>
        <a:lstStyle/>
        <a:p>
          <a:endParaRPr lang="en-US"/>
        </a:p>
      </dgm:t>
    </dgm:pt>
    <dgm:pt modelId="{F37ECD70-9DAC-4C3B-8759-B1F8B250085D}" type="sibTrans" cxnId="{82D42DAB-23E0-4FC9-B756-B56CD3F980E9}">
      <dgm:prSet/>
      <dgm:spPr/>
      <dgm:t>
        <a:bodyPr/>
        <a:lstStyle/>
        <a:p>
          <a:endParaRPr lang="en-US"/>
        </a:p>
      </dgm:t>
    </dgm:pt>
    <dgm:pt modelId="{76698EA5-D0F6-477E-90BD-9E3D09F5FC9E}">
      <dgm:prSet/>
      <dgm:spPr/>
      <dgm:t>
        <a:bodyPr/>
        <a:lstStyle/>
        <a:p>
          <a:r>
            <a:rPr lang="en-GB" dirty="0"/>
            <a:t>Ask appropriate questions and check that I understand them</a:t>
          </a:r>
          <a:endParaRPr lang="en-US" dirty="0"/>
        </a:p>
      </dgm:t>
    </dgm:pt>
    <dgm:pt modelId="{CBA31439-85FA-4BE9-9C2B-E6E43D5508FA}" type="parTrans" cxnId="{51578ACC-104C-42BB-ABF8-A5C85E9D65AC}">
      <dgm:prSet/>
      <dgm:spPr/>
      <dgm:t>
        <a:bodyPr/>
        <a:lstStyle/>
        <a:p>
          <a:endParaRPr lang="en-US"/>
        </a:p>
      </dgm:t>
    </dgm:pt>
    <dgm:pt modelId="{9B85CBEF-A793-4F96-9202-E43FD8493473}" type="sibTrans" cxnId="{51578ACC-104C-42BB-ABF8-A5C85E9D65AC}">
      <dgm:prSet/>
      <dgm:spPr/>
      <dgm:t>
        <a:bodyPr/>
        <a:lstStyle/>
        <a:p>
          <a:endParaRPr lang="en-US"/>
        </a:p>
      </dgm:t>
    </dgm:pt>
    <dgm:pt modelId="{8D93797F-6F3D-41C1-B7D7-B31388CA08AA}">
      <dgm:prSet/>
      <dgm:spPr/>
      <dgm:t>
        <a:bodyPr/>
        <a:lstStyle/>
        <a:p>
          <a:r>
            <a:rPr lang="en-GB" b="1" dirty="0"/>
            <a:t>4. Improving my confidence</a:t>
          </a:r>
          <a:endParaRPr lang="en-US" dirty="0"/>
        </a:p>
      </dgm:t>
    </dgm:pt>
    <dgm:pt modelId="{9DFCC792-B990-4CC9-9990-375FCBF1EC58}" type="parTrans" cxnId="{536471FC-84EA-4A37-8516-E6D7EDCA459F}">
      <dgm:prSet/>
      <dgm:spPr/>
      <dgm:t>
        <a:bodyPr/>
        <a:lstStyle/>
        <a:p>
          <a:endParaRPr lang="en-US"/>
        </a:p>
      </dgm:t>
    </dgm:pt>
    <dgm:pt modelId="{6958DBA3-2DDF-46E4-9CEA-62E300B0CA13}" type="sibTrans" cxnId="{536471FC-84EA-4A37-8516-E6D7EDCA459F}">
      <dgm:prSet/>
      <dgm:spPr/>
      <dgm:t>
        <a:bodyPr/>
        <a:lstStyle/>
        <a:p>
          <a:endParaRPr lang="en-US"/>
        </a:p>
      </dgm:t>
    </dgm:pt>
    <dgm:pt modelId="{AAA39FBC-7F76-4D2E-9860-6F669A388998}">
      <dgm:prSet/>
      <dgm:spPr/>
      <dgm:t>
        <a:bodyPr/>
        <a:lstStyle/>
        <a:p>
          <a:r>
            <a:rPr lang="en-GB" dirty="0"/>
            <a:t>Practise speaking in large groups. </a:t>
          </a:r>
          <a:endParaRPr lang="en-US" dirty="0"/>
        </a:p>
      </dgm:t>
    </dgm:pt>
    <dgm:pt modelId="{23D52A6D-D336-488A-9326-E7B70A6E7389}" type="parTrans" cxnId="{F4BEE2F0-6ED9-4518-8708-977C6A4F784E}">
      <dgm:prSet/>
      <dgm:spPr/>
      <dgm:t>
        <a:bodyPr/>
        <a:lstStyle/>
        <a:p>
          <a:endParaRPr lang="en-US"/>
        </a:p>
      </dgm:t>
    </dgm:pt>
    <dgm:pt modelId="{6AECEB4F-0BCE-40D6-A042-D7B00E251CDC}" type="sibTrans" cxnId="{F4BEE2F0-6ED9-4518-8708-977C6A4F784E}">
      <dgm:prSet/>
      <dgm:spPr/>
      <dgm:t>
        <a:bodyPr/>
        <a:lstStyle/>
        <a:p>
          <a:endParaRPr lang="en-US"/>
        </a:p>
      </dgm:t>
    </dgm:pt>
    <dgm:pt modelId="{177B565C-08CA-4B1F-A550-D7BDA7EE2DD7}">
      <dgm:prSet/>
      <dgm:spPr/>
      <dgm:t>
        <a:bodyPr/>
        <a:lstStyle/>
        <a:p>
          <a:r>
            <a:rPr lang="en-GB" dirty="0"/>
            <a:t>Ask relevant questions during training and team meetings. </a:t>
          </a:r>
          <a:endParaRPr lang="en-US" dirty="0"/>
        </a:p>
      </dgm:t>
    </dgm:pt>
    <dgm:pt modelId="{D6D4E89A-7CE8-441A-AC9E-4FE03F693F0D}" type="parTrans" cxnId="{D82A76E8-3E3F-4C8E-BFC3-FB7448B98C2F}">
      <dgm:prSet/>
      <dgm:spPr/>
      <dgm:t>
        <a:bodyPr/>
        <a:lstStyle/>
        <a:p>
          <a:endParaRPr lang="en-US"/>
        </a:p>
      </dgm:t>
    </dgm:pt>
    <dgm:pt modelId="{FEB32880-EE3F-4CBE-B8B0-A67DE45AB310}" type="sibTrans" cxnId="{D82A76E8-3E3F-4C8E-BFC3-FB7448B98C2F}">
      <dgm:prSet/>
      <dgm:spPr/>
      <dgm:t>
        <a:bodyPr/>
        <a:lstStyle/>
        <a:p>
          <a:endParaRPr lang="en-US"/>
        </a:p>
      </dgm:t>
    </dgm:pt>
    <dgm:pt modelId="{2320835D-E88A-423E-AF9A-7B2856300AD9}">
      <dgm:prSet/>
      <dgm:spPr/>
      <dgm:t>
        <a:bodyPr/>
        <a:lstStyle/>
        <a:p>
          <a:r>
            <a:rPr lang="en-GB" dirty="0"/>
            <a:t>Request feedback from supervisors.</a:t>
          </a:r>
          <a:endParaRPr lang="en-US" dirty="0"/>
        </a:p>
      </dgm:t>
    </dgm:pt>
    <dgm:pt modelId="{4C9FA884-58BE-47FD-9CF8-D827FF8254CC}" type="parTrans" cxnId="{D7F0C634-087E-4A7B-BC16-AD7D525D4709}">
      <dgm:prSet/>
      <dgm:spPr/>
      <dgm:t>
        <a:bodyPr/>
        <a:lstStyle/>
        <a:p>
          <a:endParaRPr lang="en-US"/>
        </a:p>
      </dgm:t>
    </dgm:pt>
    <dgm:pt modelId="{44B05CA1-C0C2-4919-BA36-03A8D76595EE}" type="sibTrans" cxnId="{D7F0C634-087E-4A7B-BC16-AD7D525D4709}">
      <dgm:prSet/>
      <dgm:spPr/>
      <dgm:t>
        <a:bodyPr/>
        <a:lstStyle/>
        <a:p>
          <a:endParaRPr lang="en-US"/>
        </a:p>
      </dgm:t>
    </dgm:pt>
    <dgm:pt modelId="{07D286C5-7D30-42F6-9B97-4F835A0FC147}">
      <dgm:prSet phldrT="[Text]" phldr="0"/>
      <dgm:spPr/>
      <dgm:t>
        <a:bodyPr/>
        <a:lstStyle/>
        <a:p>
          <a:r>
            <a:rPr lang="en-GB" dirty="0"/>
            <a:t>Gain knowledge always try seek  more</a:t>
          </a:r>
        </a:p>
      </dgm:t>
    </dgm:pt>
    <dgm:pt modelId="{E22F7C1F-8CA3-474D-BAE5-EB538ED8866E}" type="parTrans" cxnId="{0D2D7189-43B0-47F8-8E09-EAC055B567AD}">
      <dgm:prSet/>
      <dgm:spPr/>
    </dgm:pt>
    <dgm:pt modelId="{E5FA2FD9-CF58-434C-823B-8FABE52288E9}" type="sibTrans" cxnId="{0D2D7189-43B0-47F8-8E09-EAC055B567AD}">
      <dgm:prSet/>
      <dgm:spPr/>
    </dgm:pt>
    <dgm:pt modelId="{B02C4063-24D1-45BD-B6A4-642DC802CEB2}" type="pres">
      <dgm:prSet presAssocID="{5FF8305F-063F-40A9-A278-94319B8E9B4E}" presName="diagram" presStyleCnt="0">
        <dgm:presLayoutVars>
          <dgm:dir/>
          <dgm:resizeHandles val="exact"/>
        </dgm:presLayoutVars>
      </dgm:prSet>
      <dgm:spPr/>
    </dgm:pt>
    <dgm:pt modelId="{76FA0C89-DE24-4D71-991A-BE391EC7FBA8}" type="pres">
      <dgm:prSet presAssocID="{77633771-34C0-4DAC-AC19-5B3F63B0B336}" presName="node" presStyleLbl="node1" presStyleIdx="0" presStyleCnt="15">
        <dgm:presLayoutVars>
          <dgm:bulletEnabled val="1"/>
        </dgm:presLayoutVars>
      </dgm:prSet>
      <dgm:spPr/>
    </dgm:pt>
    <dgm:pt modelId="{305AA636-BA44-4689-BE1E-46DBEE14DF5D}" type="pres">
      <dgm:prSet presAssocID="{378BA020-A121-4E22-8DE9-619BADF36FBD}" presName="sibTrans" presStyleCnt="0"/>
      <dgm:spPr/>
    </dgm:pt>
    <dgm:pt modelId="{B8F8C12F-7CED-496C-A491-50CA2C1F15A1}" type="pres">
      <dgm:prSet presAssocID="{F13E73AF-100B-444E-8ACB-DC7832331A43}" presName="node" presStyleLbl="node1" presStyleIdx="1" presStyleCnt="15">
        <dgm:presLayoutVars>
          <dgm:bulletEnabled val="1"/>
        </dgm:presLayoutVars>
      </dgm:prSet>
      <dgm:spPr/>
    </dgm:pt>
    <dgm:pt modelId="{73391B3E-5FBA-4EC2-89EC-9A8179E233D5}" type="pres">
      <dgm:prSet presAssocID="{F67699D1-7550-4DE8-ABF8-87A578121CD0}" presName="sibTrans" presStyleCnt="0"/>
      <dgm:spPr/>
    </dgm:pt>
    <dgm:pt modelId="{D925B95A-C104-4915-AB39-FA40DD489CBF}" type="pres">
      <dgm:prSet presAssocID="{5E237613-4163-4791-AA73-D1C4F73E6263}" presName="node" presStyleLbl="node1" presStyleIdx="2" presStyleCnt="15">
        <dgm:presLayoutVars>
          <dgm:bulletEnabled val="1"/>
        </dgm:presLayoutVars>
      </dgm:prSet>
      <dgm:spPr/>
    </dgm:pt>
    <dgm:pt modelId="{FD82AB15-F6A4-48CB-AB65-BC4E8085B219}" type="pres">
      <dgm:prSet presAssocID="{5F0273AA-6CDB-4FF8-A7EC-D4F0BA934686}" presName="sibTrans" presStyleCnt="0"/>
      <dgm:spPr/>
    </dgm:pt>
    <dgm:pt modelId="{57B0AB9B-3CEB-4DB3-B16D-FD181E1119FE}" type="pres">
      <dgm:prSet presAssocID="{8C65FDD2-6DE1-4A42-A0F9-54BC42F6DEB7}" presName="node" presStyleLbl="node1" presStyleIdx="3" presStyleCnt="15">
        <dgm:presLayoutVars>
          <dgm:bulletEnabled val="1"/>
        </dgm:presLayoutVars>
      </dgm:prSet>
      <dgm:spPr/>
    </dgm:pt>
    <dgm:pt modelId="{9EC08629-5571-4808-8E05-35A173A1ACAA}" type="pres">
      <dgm:prSet presAssocID="{D22AD586-952C-4DE7-BE43-E44F3F549063}" presName="sibTrans" presStyleCnt="0"/>
      <dgm:spPr/>
    </dgm:pt>
    <dgm:pt modelId="{4939B81A-5E79-4F78-8A9E-D4DFD207DE6C}" type="pres">
      <dgm:prSet presAssocID="{027B5A5F-49DB-4D43-A3CE-64427B0EB456}" presName="node" presStyleLbl="node1" presStyleIdx="4" presStyleCnt="15">
        <dgm:presLayoutVars>
          <dgm:bulletEnabled val="1"/>
        </dgm:presLayoutVars>
      </dgm:prSet>
      <dgm:spPr/>
    </dgm:pt>
    <dgm:pt modelId="{E5C4B9C4-D6D9-47E2-8C78-91E1B8E591DC}" type="pres">
      <dgm:prSet presAssocID="{F223F3EB-73C6-45AB-9447-6517185738F6}" presName="sibTrans" presStyleCnt="0"/>
      <dgm:spPr/>
    </dgm:pt>
    <dgm:pt modelId="{3BC586A4-C3FA-44A4-BA4B-406A4369ED40}" type="pres">
      <dgm:prSet presAssocID="{9265E342-53DB-47A8-A738-F29A946296AD}" presName="node" presStyleLbl="node1" presStyleIdx="5" presStyleCnt="15">
        <dgm:presLayoutVars>
          <dgm:bulletEnabled val="1"/>
        </dgm:presLayoutVars>
      </dgm:prSet>
      <dgm:spPr/>
    </dgm:pt>
    <dgm:pt modelId="{8DACB40F-DD2F-423C-8386-41979C509C08}" type="pres">
      <dgm:prSet presAssocID="{163C5E07-C16B-4FDC-B038-D173D5042D2E}" presName="sibTrans" presStyleCnt="0"/>
      <dgm:spPr/>
    </dgm:pt>
    <dgm:pt modelId="{D81E7393-1009-4154-BBDC-10B45E9BC022}" type="pres">
      <dgm:prSet presAssocID="{9B3FA993-6F71-4D4A-962B-5092C6414430}" presName="node" presStyleLbl="node1" presStyleIdx="6" presStyleCnt="15">
        <dgm:presLayoutVars>
          <dgm:bulletEnabled val="1"/>
        </dgm:presLayoutVars>
      </dgm:prSet>
      <dgm:spPr/>
    </dgm:pt>
    <dgm:pt modelId="{07712491-6257-4A10-BE6A-8F7EAA362EC4}" type="pres">
      <dgm:prSet presAssocID="{2D62AFBA-6BF4-4993-A78D-2ECFD1429916}" presName="sibTrans" presStyleCnt="0"/>
      <dgm:spPr/>
    </dgm:pt>
    <dgm:pt modelId="{7ED37222-4136-4D4A-8642-26F53DAA14A5}" type="pres">
      <dgm:prSet presAssocID="{389FA9F2-D4C0-4B1B-9B10-DD7F185FBD81}" presName="node" presStyleLbl="node1" presStyleIdx="7" presStyleCnt="15">
        <dgm:presLayoutVars>
          <dgm:bulletEnabled val="1"/>
        </dgm:presLayoutVars>
      </dgm:prSet>
      <dgm:spPr/>
    </dgm:pt>
    <dgm:pt modelId="{80E3B7C1-C4DB-4E14-A171-17FA609234B9}" type="pres">
      <dgm:prSet presAssocID="{86206B39-6519-47C5-8CD5-91E821A426B0}" presName="sibTrans" presStyleCnt="0"/>
      <dgm:spPr/>
    </dgm:pt>
    <dgm:pt modelId="{20301603-5543-4F6E-BFEA-D400440ED237}" type="pres">
      <dgm:prSet presAssocID="{94D247BD-5C68-4DA7-92FB-EA5819BEE0F7}" presName="node" presStyleLbl="node1" presStyleIdx="8" presStyleCnt="15">
        <dgm:presLayoutVars>
          <dgm:bulletEnabled val="1"/>
        </dgm:presLayoutVars>
      </dgm:prSet>
      <dgm:spPr/>
    </dgm:pt>
    <dgm:pt modelId="{21BBBD02-DD07-498A-9E7E-868DAC343F72}" type="pres">
      <dgm:prSet presAssocID="{F37ECD70-9DAC-4C3B-8759-B1F8B250085D}" presName="sibTrans" presStyleCnt="0"/>
      <dgm:spPr/>
    </dgm:pt>
    <dgm:pt modelId="{B0A9AEBF-0BE2-44B9-86F0-32EDAE54088D}" type="pres">
      <dgm:prSet presAssocID="{76698EA5-D0F6-477E-90BD-9E3D09F5FC9E}" presName="node" presStyleLbl="node1" presStyleIdx="9" presStyleCnt="15">
        <dgm:presLayoutVars>
          <dgm:bulletEnabled val="1"/>
        </dgm:presLayoutVars>
      </dgm:prSet>
      <dgm:spPr/>
    </dgm:pt>
    <dgm:pt modelId="{47214D63-4F07-4AF8-91E7-17AA6A160208}" type="pres">
      <dgm:prSet presAssocID="{9B85CBEF-A793-4F96-9202-E43FD8493473}" presName="sibTrans" presStyleCnt="0"/>
      <dgm:spPr/>
    </dgm:pt>
    <dgm:pt modelId="{262B3EE1-4132-4F2F-BE7A-1908D043BE5B}" type="pres">
      <dgm:prSet presAssocID="{8D93797F-6F3D-41C1-B7D7-B31388CA08AA}" presName="node" presStyleLbl="node1" presStyleIdx="10" presStyleCnt="15">
        <dgm:presLayoutVars>
          <dgm:bulletEnabled val="1"/>
        </dgm:presLayoutVars>
      </dgm:prSet>
      <dgm:spPr/>
    </dgm:pt>
    <dgm:pt modelId="{90C4AE0A-8A7F-4598-BBDA-DD6B36D7FC7C}" type="pres">
      <dgm:prSet presAssocID="{6958DBA3-2DDF-46E4-9CEA-62E300B0CA13}" presName="sibTrans" presStyleCnt="0"/>
      <dgm:spPr/>
    </dgm:pt>
    <dgm:pt modelId="{B4899D03-EF3D-4001-AA85-B288FB03D674}" type="pres">
      <dgm:prSet presAssocID="{AAA39FBC-7F76-4D2E-9860-6F669A388998}" presName="node" presStyleLbl="node1" presStyleIdx="11" presStyleCnt="15">
        <dgm:presLayoutVars>
          <dgm:bulletEnabled val="1"/>
        </dgm:presLayoutVars>
      </dgm:prSet>
      <dgm:spPr/>
    </dgm:pt>
    <dgm:pt modelId="{EA89DB5B-5A41-4D40-A530-39DB1CC81DAF}" type="pres">
      <dgm:prSet presAssocID="{6AECEB4F-0BCE-40D6-A042-D7B00E251CDC}" presName="sibTrans" presStyleCnt="0"/>
      <dgm:spPr/>
    </dgm:pt>
    <dgm:pt modelId="{76E831DE-7363-4F89-938E-C352F4C42F6E}" type="pres">
      <dgm:prSet presAssocID="{07D286C5-7D30-42F6-9B97-4F835A0FC147}" presName="node" presStyleLbl="node1" presStyleIdx="12" presStyleCnt="15">
        <dgm:presLayoutVars>
          <dgm:bulletEnabled val="1"/>
        </dgm:presLayoutVars>
      </dgm:prSet>
      <dgm:spPr/>
    </dgm:pt>
    <dgm:pt modelId="{FF5ABC55-F0CD-4F60-94B0-4E2C2699309D}" type="pres">
      <dgm:prSet presAssocID="{E5FA2FD9-CF58-434C-823B-8FABE52288E9}" presName="sibTrans" presStyleCnt="0"/>
      <dgm:spPr/>
    </dgm:pt>
    <dgm:pt modelId="{B59E27C8-890B-40A5-A6B6-666382130ADE}" type="pres">
      <dgm:prSet presAssocID="{177B565C-08CA-4B1F-A550-D7BDA7EE2DD7}" presName="node" presStyleLbl="node1" presStyleIdx="13" presStyleCnt="15">
        <dgm:presLayoutVars>
          <dgm:bulletEnabled val="1"/>
        </dgm:presLayoutVars>
      </dgm:prSet>
      <dgm:spPr/>
    </dgm:pt>
    <dgm:pt modelId="{36F3E233-FA8A-486D-BE67-3A5524A15A7F}" type="pres">
      <dgm:prSet presAssocID="{FEB32880-EE3F-4CBE-B8B0-A67DE45AB310}" presName="sibTrans" presStyleCnt="0"/>
      <dgm:spPr/>
    </dgm:pt>
    <dgm:pt modelId="{505E90C0-A362-4EF8-816A-CE313488B4F7}" type="pres">
      <dgm:prSet presAssocID="{2320835D-E88A-423E-AF9A-7B2856300AD9}" presName="node" presStyleLbl="node1" presStyleIdx="14" presStyleCnt="15">
        <dgm:presLayoutVars>
          <dgm:bulletEnabled val="1"/>
        </dgm:presLayoutVars>
      </dgm:prSet>
      <dgm:spPr/>
    </dgm:pt>
  </dgm:ptLst>
  <dgm:cxnLst>
    <dgm:cxn modelId="{70F46F03-4EB1-4959-BCF7-BA3AEE0A8F66}" type="presOf" srcId="{389FA9F2-D4C0-4B1B-9B10-DD7F185FBD81}" destId="{7ED37222-4136-4D4A-8642-26F53DAA14A5}" srcOrd="0" destOrd="0" presId="urn:microsoft.com/office/officeart/2005/8/layout/default"/>
    <dgm:cxn modelId="{65B59816-C734-460E-8647-86A06756711B}" srcId="{5FF8305F-063F-40A9-A278-94319B8E9B4E}" destId="{389FA9F2-D4C0-4B1B-9B10-DD7F185FBD81}" srcOrd="7" destOrd="0" parTransId="{01571895-8884-41BA-97B5-BC771C78D07D}" sibTransId="{86206B39-6519-47C5-8CD5-91E821A426B0}"/>
    <dgm:cxn modelId="{04800B1A-669A-44D0-A00B-D0D596117C18}" type="presOf" srcId="{2320835D-E88A-423E-AF9A-7B2856300AD9}" destId="{505E90C0-A362-4EF8-816A-CE313488B4F7}" srcOrd="0" destOrd="0" presId="urn:microsoft.com/office/officeart/2005/8/layout/default"/>
    <dgm:cxn modelId="{86F8A330-31F3-4E73-8187-C86344001E2D}" srcId="{5FF8305F-063F-40A9-A278-94319B8E9B4E}" destId="{027B5A5F-49DB-4D43-A3CE-64427B0EB456}" srcOrd="4" destOrd="0" parTransId="{CF728EF5-2D73-4AFD-9C52-04F3A3B85963}" sibTransId="{F223F3EB-73C6-45AB-9447-6517185738F6}"/>
    <dgm:cxn modelId="{424CB330-9B80-4681-A914-99FC2354F071}" type="presOf" srcId="{027B5A5F-49DB-4D43-A3CE-64427B0EB456}" destId="{4939B81A-5E79-4F78-8A9E-D4DFD207DE6C}" srcOrd="0" destOrd="0" presId="urn:microsoft.com/office/officeart/2005/8/layout/default"/>
    <dgm:cxn modelId="{D7F0C634-087E-4A7B-BC16-AD7D525D4709}" srcId="{5FF8305F-063F-40A9-A278-94319B8E9B4E}" destId="{2320835D-E88A-423E-AF9A-7B2856300AD9}" srcOrd="14" destOrd="0" parTransId="{4C9FA884-58BE-47FD-9CF8-D827FF8254CC}" sibTransId="{44B05CA1-C0C2-4919-BA36-03A8D76595EE}"/>
    <dgm:cxn modelId="{4679163E-4E06-45A6-96EF-D553FEF873CB}" type="presOf" srcId="{177B565C-08CA-4B1F-A550-D7BDA7EE2DD7}" destId="{B59E27C8-890B-40A5-A6B6-666382130ADE}" srcOrd="0" destOrd="0" presId="urn:microsoft.com/office/officeart/2005/8/layout/default"/>
    <dgm:cxn modelId="{30165B42-FCEC-425C-9652-9EA1FE0DFD4E}" srcId="{5FF8305F-063F-40A9-A278-94319B8E9B4E}" destId="{F13E73AF-100B-444E-8ACB-DC7832331A43}" srcOrd="1" destOrd="0" parTransId="{B7B45BD0-CA08-4932-B717-3698FCB89C94}" sibTransId="{F67699D1-7550-4DE8-ABF8-87A578121CD0}"/>
    <dgm:cxn modelId="{085A5562-68AB-49A2-9CFA-8D522B7E6046}" type="presOf" srcId="{9265E342-53DB-47A8-A738-F29A946296AD}" destId="{3BC586A4-C3FA-44A4-BA4B-406A4369ED40}" srcOrd="0" destOrd="0" presId="urn:microsoft.com/office/officeart/2005/8/layout/default"/>
    <dgm:cxn modelId="{249E2C57-F353-43B1-A960-CEAED140E975}" type="presOf" srcId="{76698EA5-D0F6-477E-90BD-9E3D09F5FC9E}" destId="{B0A9AEBF-0BE2-44B9-86F0-32EDAE54088D}" srcOrd="0" destOrd="0" presId="urn:microsoft.com/office/officeart/2005/8/layout/default"/>
    <dgm:cxn modelId="{16A23757-3856-4C89-A9D7-528F78641082}" type="presOf" srcId="{AAA39FBC-7F76-4D2E-9860-6F669A388998}" destId="{B4899D03-EF3D-4001-AA85-B288FB03D674}" srcOrd="0" destOrd="0" presId="urn:microsoft.com/office/officeart/2005/8/layout/default"/>
    <dgm:cxn modelId="{5AE07079-39A4-4CD2-9EAC-7513A3D4D52A}" type="presOf" srcId="{F13E73AF-100B-444E-8ACB-DC7832331A43}" destId="{B8F8C12F-7CED-496C-A491-50CA2C1F15A1}" srcOrd="0" destOrd="0" presId="urn:microsoft.com/office/officeart/2005/8/layout/default"/>
    <dgm:cxn modelId="{27C58E79-2B7A-4FBA-A754-7223090FD357}" type="presOf" srcId="{8C65FDD2-6DE1-4A42-A0F9-54BC42F6DEB7}" destId="{57B0AB9B-3CEB-4DB3-B16D-FD181E1119FE}" srcOrd="0" destOrd="0" presId="urn:microsoft.com/office/officeart/2005/8/layout/default"/>
    <dgm:cxn modelId="{E5C5697C-B5A8-42C8-9DE3-46139CB26AF4}" type="presOf" srcId="{5E237613-4163-4791-AA73-D1C4F73E6263}" destId="{D925B95A-C104-4915-AB39-FA40DD489CBF}" srcOrd="0" destOrd="0" presId="urn:microsoft.com/office/officeart/2005/8/layout/default"/>
    <dgm:cxn modelId="{4C50C882-BF6D-41B8-A374-60046B4B3A69}" type="presOf" srcId="{8D93797F-6F3D-41C1-B7D7-B31388CA08AA}" destId="{262B3EE1-4132-4F2F-BE7A-1908D043BE5B}" srcOrd="0" destOrd="0" presId="urn:microsoft.com/office/officeart/2005/8/layout/default"/>
    <dgm:cxn modelId="{F85D6688-17D0-4736-BFF1-EF7BEC21D021}" srcId="{5FF8305F-063F-40A9-A278-94319B8E9B4E}" destId="{5E237613-4163-4791-AA73-D1C4F73E6263}" srcOrd="2" destOrd="0" parTransId="{B111DEA1-7C0B-4220-8CFD-C6CA37B8846F}" sibTransId="{5F0273AA-6CDB-4FF8-A7EC-D4F0BA934686}"/>
    <dgm:cxn modelId="{0D2D7189-43B0-47F8-8E09-EAC055B567AD}" srcId="{5FF8305F-063F-40A9-A278-94319B8E9B4E}" destId="{07D286C5-7D30-42F6-9B97-4F835A0FC147}" srcOrd="12" destOrd="0" parTransId="{E22F7C1F-8CA3-474D-BAE5-EB538ED8866E}" sibTransId="{E5FA2FD9-CF58-434C-823B-8FABE52288E9}"/>
    <dgm:cxn modelId="{C747479D-9FA8-4018-8D0C-57A7CDB1E88A}" srcId="{5FF8305F-063F-40A9-A278-94319B8E9B4E}" destId="{8C65FDD2-6DE1-4A42-A0F9-54BC42F6DEB7}" srcOrd="3" destOrd="0" parTransId="{93EF70A0-C493-40ED-88B7-D567E3ABDAE4}" sibTransId="{D22AD586-952C-4DE7-BE43-E44F3F549063}"/>
    <dgm:cxn modelId="{82D42DAB-23E0-4FC9-B756-B56CD3F980E9}" srcId="{5FF8305F-063F-40A9-A278-94319B8E9B4E}" destId="{94D247BD-5C68-4DA7-92FB-EA5819BEE0F7}" srcOrd="8" destOrd="0" parTransId="{D7DA5528-196B-44DD-A4BF-1C41BACCBFA1}" sibTransId="{F37ECD70-9DAC-4C3B-8759-B1F8B250085D}"/>
    <dgm:cxn modelId="{04EA84AE-D6C2-4D4F-8A22-50E1EB76DFAD}" srcId="{5FF8305F-063F-40A9-A278-94319B8E9B4E}" destId="{9B3FA993-6F71-4D4A-962B-5092C6414430}" srcOrd="6" destOrd="0" parTransId="{44A2BDCC-55D2-4EB1-B3C2-6A60E54927D6}" sibTransId="{2D62AFBA-6BF4-4993-A78D-2ECFD1429916}"/>
    <dgm:cxn modelId="{FD7858B2-CBAC-45B3-B8BE-6A03C13903C6}" type="presOf" srcId="{07D286C5-7D30-42F6-9B97-4F835A0FC147}" destId="{76E831DE-7363-4F89-938E-C352F4C42F6E}" srcOrd="0" destOrd="0" presId="urn:microsoft.com/office/officeart/2005/8/layout/default"/>
    <dgm:cxn modelId="{37AE72BE-7CD5-43FA-8DEC-8186A7500DD9}" type="presOf" srcId="{94D247BD-5C68-4DA7-92FB-EA5819BEE0F7}" destId="{20301603-5543-4F6E-BFEA-D400440ED237}" srcOrd="0" destOrd="0" presId="urn:microsoft.com/office/officeart/2005/8/layout/default"/>
    <dgm:cxn modelId="{79B522BF-CF1C-4FE5-8046-49628DA7381F}" type="presOf" srcId="{5FF8305F-063F-40A9-A278-94319B8E9B4E}" destId="{B02C4063-24D1-45BD-B6A4-642DC802CEB2}" srcOrd="0" destOrd="0" presId="urn:microsoft.com/office/officeart/2005/8/layout/default"/>
    <dgm:cxn modelId="{ABBF95C0-5E8F-45F7-AE77-F4F89733EBBD}" type="presOf" srcId="{77633771-34C0-4DAC-AC19-5B3F63B0B336}" destId="{76FA0C89-DE24-4D71-991A-BE391EC7FBA8}" srcOrd="0" destOrd="0" presId="urn:microsoft.com/office/officeart/2005/8/layout/default"/>
    <dgm:cxn modelId="{51578ACC-104C-42BB-ABF8-A5C85E9D65AC}" srcId="{5FF8305F-063F-40A9-A278-94319B8E9B4E}" destId="{76698EA5-D0F6-477E-90BD-9E3D09F5FC9E}" srcOrd="9" destOrd="0" parTransId="{CBA31439-85FA-4BE9-9C2B-E6E43D5508FA}" sibTransId="{9B85CBEF-A793-4F96-9202-E43FD8493473}"/>
    <dgm:cxn modelId="{B8B1D2E3-83B0-4AF5-A1B6-814D91324F76}" type="presOf" srcId="{9B3FA993-6F71-4D4A-962B-5092C6414430}" destId="{D81E7393-1009-4154-BBDC-10B45E9BC022}" srcOrd="0" destOrd="0" presId="urn:microsoft.com/office/officeart/2005/8/layout/default"/>
    <dgm:cxn modelId="{DCA554E5-EFB9-4F65-BBA4-5B74EFDCE1CC}" srcId="{5FF8305F-063F-40A9-A278-94319B8E9B4E}" destId="{9265E342-53DB-47A8-A738-F29A946296AD}" srcOrd="5" destOrd="0" parTransId="{78B95957-1CCE-4CAD-B651-B1EA689D1436}" sibTransId="{163C5E07-C16B-4FDC-B038-D173D5042D2E}"/>
    <dgm:cxn modelId="{D82A76E8-3E3F-4C8E-BFC3-FB7448B98C2F}" srcId="{5FF8305F-063F-40A9-A278-94319B8E9B4E}" destId="{177B565C-08CA-4B1F-A550-D7BDA7EE2DD7}" srcOrd="13" destOrd="0" parTransId="{D6D4E89A-7CE8-441A-AC9E-4FE03F693F0D}" sibTransId="{FEB32880-EE3F-4CBE-B8B0-A67DE45AB310}"/>
    <dgm:cxn modelId="{F4BEE2F0-6ED9-4518-8708-977C6A4F784E}" srcId="{5FF8305F-063F-40A9-A278-94319B8E9B4E}" destId="{AAA39FBC-7F76-4D2E-9860-6F669A388998}" srcOrd="11" destOrd="0" parTransId="{23D52A6D-D336-488A-9326-E7B70A6E7389}" sibTransId="{6AECEB4F-0BCE-40D6-A042-D7B00E251CDC}"/>
    <dgm:cxn modelId="{536471FC-84EA-4A37-8516-E6D7EDCA459F}" srcId="{5FF8305F-063F-40A9-A278-94319B8E9B4E}" destId="{8D93797F-6F3D-41C1-B7D7-B31388CA08AA}" srcOrd="10" destOrd="0" parTransId="{9DFCC792-B990-4CC9-9990-375FCBF1EC58}" sibTransId="{6958DBA3-2DDF-46E4-9CEA-62E300B0CA13}"/>
    <dgm:cxn modelId="{968181FD-3D55-48D5-B56F-9B42658EDE50}" srcId="{5FF8305F-063F-40A9-A278-94319B8E9B4E}" destId="{77633771-34C0-4DAC-AC19-5B3F63B0B336}" srcOrd="0" destOrd="0" parTransId="{0841E347-370F-4E52-8CF5-E44E89C8C355}" sibTransId="{378BA020-A121-4E22-8DE9-619BADF36FBD}"/>
    <dgm:cxn modelId="{9F2880AE-CE32-48A8-8146-693586B38A99}" type="presParOf" srcId="{B02C4063-24D1-45BD-B6A4-642DC802CEB2}" destId="{76FA0C89-DE24-4D71-991A-BE391EC7FBA8}" srcOrd="0" destOrd="0" presId="urn:microsoft.com/office/officeart/2005/8/layout/default"/>
    <dgm:cxn modelId="{95F52A56-4C40-4953-81AC-DEB50ACCDA1B}" type="presParOf" srcId="{B02C4063-24D1-45BD-B6A4-642DC802CEB2}" destId="{305AA636-BA44-4689-BE1E-46DBEE14DF5D}" srcOrd="1" destOrd="0" presId="urn:microsoft.com/office/officeart/2005/8/layout/default"/>
    <dgm:cxn modelId="{F2F62C7B-5A07-4711-BCF2-71770BDFA290}" type="presParOf" srcId="{B02C4063-24D1-45BD-B6A4-642DC802CEB2}" destId="{B8F8C12F-7CED-496C-A491-50CA2C1F15A1}" srcOrd="2" destOrd="0" presId="urn:microsoft.com/office/officeart/2005/8/layout/default"/>
    <dgm:cxn modelId="{A34ED836-206F-4149-BC0E-0D5DD450A478}" type="presParOf" srcId="{B02C4063-24D1-45BD-B6A4-642DC802CEB2}" destId="{73391B3E-5FBA-4EC2-89EC-9A8179E233D5}" srcOrd="3" destOrd="0" presId="urn:microsoft.com/office/officeart/2005/8/layout/default"/>
    <dgm:cxn modelId="{1FE591F3-1602-4DA8-9092-3C0C33A52F1C}" type="presParOf" srcId="{B02C4063-24D1-45BD-B6A4-642DC802CEB2}" destId="{D925B95A-C104-4915-AB39-FA40DD489CBF}" srcOrd="4" destOrd="0" presId="urn:microsoft.com/office/officeart/2005/8/layout/default"/>
    <dgm:cxn modelId="{D242B6E7-CE6B-4719-BC4F-D7E6B711B3F8}" type="presParOf" srcId="{B02C4063-24D1-45BD-B6A4-642DC802CEB2}" destId="{FD82AB15-F6A4-48CB-AB65-BC4E8085B219}" srcOrd="5" destOrd="0" presId="urn:microsoft.com/office/officeart/2005/8/layout/default"/>
    <dgm:cxn modelId="{476FC06A-EFB8-4878-8365-8239174465DF}" type="presParOf" srcId="{B02C4063-24D1-45BD-B6A4-642DC802CEB2}" destId="{57B0AB9B-3CEB-4DB3-B16D-FD181E1119FE}" srcOrd="6" destOrd="0" presId="urn:microsoft.com/office/officeart/2005/8/layout/default"/>
    <dgm:cxn modelId="{D3124853-A7B5-40DD-AA81-2B61D365BA38}" type="presParOf" srcId="{B02C4063-24D1-45BD-B6A4-642DC802CEB2}" destId="{9EC08629-5571-4808-8E05-35A173A1ACAA}" srcOrd="7" destOrd="0" presId="urn:microsoft.com/office/officeart/2005/8/layout/default"/>
    <dgm:cxn modelId="{5908A60C-42B0-4BC6-A068-C95F093FFDAE}" type="presParOf" srcId="{B02C4063-24D1-45BD-B6A4-642DC802CEB2}" destId="{4939B81A-5E79-4F78-8A9E-D4DFD207DE6C}" srcOrd="8" destOrd="0" presId="urn:microsoft.com/office/officeart/2005/8/layout/default"/>
    <dgm:cxn modelId="{76E88797-33AE-445C-8942-CDEB03BFA26D}" type="presParOf" srcId="{B02C4063-24D1-45BD-B6A4-642DC802CEB2}" destId="{E5C4B9C4-D6D9-47E2-8C78-91E1B8E591DC}" srcOrd="9" destOrd="0" presId="urn:microsoft.com/office/officeart/2005/8/layout/default"/>
    <dgm:cxn modelId="{44356370-A1C1-462A-BB75-00C14E3CF6DF}" type="presParOf" srcId="{B02C4063-24D1-45BD-B6A4-642DC802CEB2}" destId="{3BC586A4-C3FA-44A4-BA4B-406A4369ED40}" srcOrd="10" destOrd="0" presId="urn:microsoft.com/office/officeart/2005/8/layout/default"/>
    <dgm:cxn modelId="{936FCF2E-910E-4CDD-AD6B-E07974710D52}" type="presParOf" srcId="{B02C4063-24D1-45BD-B6A4-642DC802CEB2}" destId="{8DACB40F-DD2F-423C-8386-41979C509C08}" srcOrd="11" destOrd="0" presId="urn:microsoft.com/office/officeart/2005/8/layout/default"/>
    <dgm:cxn modelId="{0A876805-630C-4AA7-A875-ED27C121595A}" type="presParOf" srcId="{B02C4063-24D1-45BD-B6A4-642DC802CEB2}" destId="{D81E7393-1009-4154-BBDC-10B45E9BC022}" srcOrd="12" destOrd="0" presId="urn:microsoft.com/office/officeart/2005/8/layout/default"/>
    <dgm:cxn modelId="{C8C78037-3CD7-4E81-BABD-F684F2B4B7E2}" type="presParOf" srcId="{B02C4063-24D1-45BD-B6A4-642DC802CEB2}" destId="{07712491-6257-4A10-BE6A-8F7EAA362EC4}" srcOrd="13" destOrd="0" presId="urn:microsoft.com/office/officeart/2005/8/layout/default"/>
    <dgm:cxn modelId="{13DDB27D-E2CA-4C09-9B74-6ADA0AB26237}" type="presParOf" srcId="{B02C4063-24D1-45BD-B6A4-642DC802CEB2}" destId="{7ED37222-4136-4D4A-8642-26F53DAA14A5}" srcOrd="14" destOrd="0" presId="urn:microsoft.com/office/officeart/2005/8/layout/default"/>
    <dgm:cxn modelId="{76B1983A-89C9-41FB-87F6-FEE3E7BDA2DF}" type="presParOf" srcId="{B02C4063-24D1-45BD-B6A4-642DC802CEB2}" destId="{80E3B7C1-C4DB-4E14-A171-17FA609234B9}" srcOrd="15" destOrd="0" presId="urn:microsoft.com/office/officeart/2005/8/layout/default"/>
    <dgm:cxn modelId="{A94EB183-FB6F-4A89-A031-063662E38581}" type="presParOf" srcId="{B02C4063-24D1-45BD-B6A4-642DC802CEB2}" destId="{20301603-5543-4F6E-BFEA-D400440ED237}" srcOrd="16" destOrd="0" presId="urn:microsoft.com/office/officeart/2005/8/layout/default"/>
    <dgm:cxn modelId="{251C008D-F3E8-4F2A-9FDD-84D262841611}" type="presParOf" srcId="{B02C4063-24D1-45BD-B6A4-642DC802CEB2}" destId="{21BBBD02-DD07-498A-9E7E-868DAC343F72}" srcOrd="17" destOrd="0" presId="urn:microsoft.com/office/officeart/2005/8/layout/default"/>
    <dgm:cxn modelId="{417F9172-9A27-4C4F-AAA7-04C2B685F135}" type="presParOf" srcId="{B02C4063-24D1-45BD-B6A4-642DC802CEB2}" destId="{B0A9AEBF-0BE2-44B9-86F0-32EDAE54088D}" srcOrd="18" destOrd="0" presId="urn:microsoft.com/office/officeart/2005/8/layout/default"/>
    <dgm:cxn modelId="{C726DCFE-05E9-4401-9803-57B3C5E5B444}" type="presParOf" srcId="{B02C4063-24D1-45BD-B6A4-642DC802CEB2}" destId="{47214D63-4F07-4AF8-91E7-17AA6A160208}" srcOrd="19" destOrd="0" presId="urn:microsoft.com/office/officeart/2005/8/layout/default"/>
    <dgm:cxn modelId="{E7151CBF-BC14-48C2-AFF1-673670CA9827}" type="presParOf" srcId="{B02C4063-24D1-45BD-B6A4-642DC802CEB2}" destId="{262B3EE1-4132-4F2F-BE7A-1908D043BE5B}" srcOrd="20" destOrd="0" presId="urn:microsoft.com/office/officeart/2005/8/layout/default"/>
    <dgm:cxn modelId="{51D4EF88-F632-4BDC-AB76-AAE6A7396076}" type="presParOf" srcId="{B02C4063-24D1-45BD-B6A4-642DC802CEB2}" destId="{90C4AE0A-8A7F-4598-BBDA-DD6B36D7FC7C}" srcOrd="21" destOrd="0" presId="urn:microsoft.com/office/officeart/2005/8/layout/default"/>
    <dgm:cxn modelId="{E266CB3C-FDB6-4390-9AC2-92C677BA4E4C}" type="presParOf" srcId="{B02C4063-24D1-45BD-B6A4-642DC802CEB2}" destId="{B4899D03-EF3D-4001-AA85-B288FB03D674}" srcOrd="22" destOrd="0" presId="urn:microsoft.com/office/officeart/2005/8/layout/default"/>
    <dgm:cxn modelId="{56B2428E-BC0F-4C58-A075-CF1DC6E08D4F}" type="presParOf" srcId="{B02C4063-24D1-45BD-B6A4-642DC802CEB2}" destId="{EA89DB5B-5A41-4D40-A530-39DB1CC81DAF}" srcOrd="23" destOrd="0" presId="urn:microsoft.com/office/officeart/2005/8/layout/default"/>
    <dgm:cxn modelId="{6F4BD6D3-9D94-4490-97EC-89404F068C52}" type="presParOf" srcId="{B02C4063-24D1-45BD-B6A4-642DC802CEB2}" destId="{76E831DE-7363-4F89-938E-C352F4C42F6E}" srcOrd="24" destOrd="0" presId="urn:microsoft.com/office/officeart/2005/8/layout/default"/>
    <dgm:cxn modelId="{90D8B12F-B762-477A-BE3C-8C6E30C004AD}" type="presParOf" srcId="{B02C4063-24D1-45BD-B6A4-642DC802CEB2}" destId="{FF5ABC55-F0CD-4F60-94B0-4E2C2699309D}" srcOrd="25" destOrd="0" presId="urn:microsoft.com/office/officeart/2005/8/layout/default"/>
    <dgm:cxn modelId="{B5508D5D-7608-4B2A-BFE5-AC063DE9EF0C}" type="presParOf" srcId="{B02C4063-24D1-45BD-B6A4-642DC802CEB2}" destId="{B59E27C8-890B-40A5-A6B6-666382130ADE}" srcOrd="26" destOrd="0" presId="urn:microsoft.com/office/officeart/2005/8/layout/default"/>
    <dgm:cxn modelId="{49B50F29-900E-4605-A19B-D68331C33F35}" type="presParOf" srcId="{B02C4063-24D1-45BD-B6A4-642DC802CEB2}" destId="{36F3E233-FA8A-486D-BE67-3A5524A15A7F}" srcOrd="27" destOrd="0" presId="urn:microsoft.com/office/officeart/2005/8/layout/default"/>
    <dgm:cxn modelId="{F40745EE-2DA4-4415-B8EF-C43F58C3AE76}" type="presParOf" srcId="{B02C4063-24D1-45BD-B6A4-642DC802CEB2}" destId="{505E90C0-A362-4EF8-816A-CE313488B4F7}" srcOrd="2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C39A53A-68B9-4E8D-8CC8-2FF96DAAC3DA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02812E6-A62E-4B0D-8164-13131D033544}">
      <dgm:prSet/>
      <dgm:spPr/>
      <dgm:t>
        <a:bodyPr/>
        <a:lstStyle/>
        <a:p>
          <a:r>
            <a:rPr lang="en-US"/>
            <a:t>Prepare</a:t>
          </a:r>
        </a:p>
      </dgm:t>
    </dgm:pt>
    <dgm:pt modelId="{CFA891B8-91E3-4DE8-97ED-EB0EC0FFE4C1}" type="parTrans" cxnId="{F943305C-62BC-4C34-9FCE-F8E660C7BCD4}">
      <dgm:prSet/>
      <dgm:spPr/>
      <dgm:t>
        <a:bodyPr/>
        <a:lstStyle/>
        <a:p>
          <a:endParaRPr lang="en-US"/>
        </a:p>
      </dgm:t>
    </dgm:pt>
    <dgm:pt modelId="{70FC2EFF-829D-4D35-BB1F-8E556DEBA9F6}" type="sibTrans" cxnId="{F943305C-62BC-4C34-9FCE-F8E660C7BCD4}">
      <dgm:prSet/>
      <dgm:spPr/>
      <dgm:t>
        <a:bodyPr/>
        <a:lstStyle/>
        <a:p>
          <a:endParaRPr lang="en-US"/>
        </a:p>
      </dgm:t>
    </dgm:pt>
    <dgm:pt modelId="{66856AD8-59CF-4A76-B374-47276076ABCE}">
      <dgm:prSet/>
      <dgm:spPr/>
      <dgm:t>
        <a:bodyPr/>
        <a:lstStyle/>
        <a:p>
          <a:r>
            <a:rPr lang="en-US" dirty="0"/>
            <a:t>How I will prepare for the youth support worker role</a:t>
          </a:r>
        </a:p>
      </dgm:t>
    </dgm:pt>
    <dgm:pt modelId="{4720D865-35ED-44E8-9797-2B656BC20368}" type="parTrans" cxnId="{5B447EEE-C5C3-4A9D-9866-3E135C046C26}">
      <dgm:prSet/>
      <dgm:spPr/>
      <dgm:t>
        <a:bodyPr/>
        <a:lstStyle/>
        <a:p>
          <a:endParaRPr lang="en-US"/>
        </a:p>
      </dgm:t>
    </dgm:pt>
    <dgm:pt modelId="{E6D06770-A198-4A4A-81D2-A84FE5946C3B}" type="sibTrans" cxnId="{5B447EEE-C5C3-4A9D-9866-3E135C046C26}">
      <dgm:prSet/>
      <dgm:spPr/>
      <dgm:t>
        <a:bodyPr/>
        <a:lstStyle/>
        <a:p>
          <a:endParaRPr lang="en-US"/>
        </a:p>
      </dgm:t>
    </dgm:pt>
    <dgm:pt modelId="{86F4D9DC-F0C3-47DE-99D1-2B342E861138}">
      <dgm:prSet/>
      <dgm:spPr/>
      <dgm:t>
        <a:bodyPr/>
        <a:lstStyle/>
        <a:p>
          <a:r>
            <a:rPr lang="en-US"/>
            <a:t>Build on</a:t>
          </a:r>
        </a:p>
      </dgm:t>
    </dgm:pt>
    <dgm:pt modelId="{B2D6C8CF-C511-4EFA-8A93-15DE16139A87}" type="parTrans" cxnId="{E7E18362-4F3B-4DD1-AB5B-30757E55BE65}">
      <dgm:prSet/>
      <dgm:spPr/>
      <dgm:t>
        <a:bodyPr/>
        <a:lstStyle/>
        <a:p>
          <a:endParaRPr lang="en-US"/>
        </a:p>
      </dgm:t>
    </dgm:pt>
    <dgm:pt modelId="{ED9C051D-AC1E-4DA7-87B4-1D01342DC9DC}" type="sibTrans" cxnId="{E7E18362-4F3B-4DD1-AB5B-30757E55BE65}">
      <dgm:prSet/>
      <dgm:spPr/>
      <dgm:t>
        <a:bodyPr/>
        <a:lstStyle/>
        <a:p>
          <a:endParaRPr lang="en-US"/>
        </a:p>
      </dgm:t>
    </dgm:pt>
    <dgm:pt modelId="{1977EC07-AE34-4B65-B2F5-D003215D1AB0}">
      <dgm:prSet/>
      <dgm:spPr/>
      <dgm:t>
        <a:bodyPr/>
        <a:lstStyle/>
        <a:p>
          <a:r>
            <a:rPr lang="en-US" dirty="0"/>
            <a:t>Build on my personal experience of helping family members. </a:t>
          </a:r>
        </a:p>
      </dgm:t>
    </dgm:pt>
    <dgm:pt modelId="{602602FE-6AB2-49BB-9E37-AD2E6C9EEA92}" type="parTrans" cxnId="{FD1EA12B-CF33-4788-9579-E76E27CE498B}">
      <dgm:prSet/>
      <dgm:spPr/>
      <dgm:t>
        <a:bodyPr/>
        <a:lstStyle/>
        <a:p>
          <a:endParaRPr lang="en-US"/>
        </a:p>
      </dgm:t>
    </dgm:pt>
    <dgm:pt modelId="{8BDFB803-C849-4CF4-AA52-4FE0D117346E}" type="sibTrans" cxnId="{FD1EA12B-CF33-4788-9579-E76E27CE498B}">
      <dgm:prSet/>
      <dgm:spPr/>
      <dgm:t>
        <a:bodyPr/>
        <a:lstStyle/>
        <a:p>
          <a:endParaRPr lang="en-US"/>
        </a:p>
      </dgm:t>
    </dgm:pt>
    <dgm:pt modelId="{F1EE5F1C-E878-4C9C-8DEA-0E5B9D2685CE}">
      <dgm:prSet/>
      <dgm:spPr/>
      <dgm:t>
        <a:bodyPr/>
        <a:lstStyle/>
        <a:p>
          <a:r>
            <a:rPr lang="en-US"/>
            <a:t>Use</a:t>
          </a:r>
        </a:p>
      </dgm:t>
    </dgm:pt>
    <dgm:pt modelId="{8A47A2B7-5213-405B-ACAE-6DFDAE65B2F9}" type="parTrans" cxnId="{0E7A0B75-514C-4739-BB44-F11DB9B93E7B}">
      <dgm:prSet/>
      <dgm:spPr/>
      <dgm:t>
        <a:bodyPr/>
        <a:lstStyle/>
        <a:p>
          <a:endParaRPr lang="en-US"/>
        </a:p>
      </dgm:t>
    </dgm:pt>
    <dgm:pt modelId="{B08F3AEA-9E5E-41DC-B2DC-EFC0654AE3F6}" type="sibTrans" cxnId="{0E7A0B75-514C-4739-BB44-F11DB9B93E7B}">
      <dgm:prSet/>
      <dgm:spPr/>
      <dgm:t>
        <a:bodyPr/>
        <a:lstStyle/>
        <a:p>
          <a:endParaRPr lang="en-US"/>
        </a:p>
      </dgm:t>
    </dgm:pt>
    <dgm:pt modelId="{F50A7C8A-165C-4073-9735-91A5ABA358A2}">
      <dgm:prSet/>
      <dgm:spPr/>
      <dgm:t>
        <a:bodyPr/>
        <a:lstStyle/>
        <a:p>
          <a:r>
            <a:rPr lang="en-US" dirty="0"/>
            <a:t>Use what I learned from spending time in a youth support </a:t>
          </a:r>
          <a:r>
            <a:rPr lang="en-US" dirty="0" err="1"/>
            <a:t>centre</a:t>
          </a:r>
          <a:r>
            <a:rPr lang="en-US" dirty="0"/>
            <a:t> myself to appreciate the value of supportive character building environments. </a:t>
          </a:r>
        </a:p>
      </dgm:t>
    </dgm:pt>
    <dgm:pt modelId="{46EC0B29-5493-470B-806A-C2F92FE91717}" type="parTrans" cxnId="{1F69F8A5-6B34-45B7-A970-15FD62E27750}">
      <dgm:prSet/>
      <dgm:spPr/>
      <dgm:t>
        <a:bodyPr/>
        <a:lstStyle/>
        <a:p>
          <a:endParaRPr lang="en-US"/>
        </a:p>
      </dgm:t>
    </dgm:pt>
    <dgm:pt modelId="{03105C35-42F2-4633-88E0-651D7EAEB071}" type="sibTrans" cxnId="{1F69F8A5-6B34-45B7-A970-15FD62E27750}">
      <dgm:prSet/>
      <dgm:spPr/>
      <dgm:t>
        <a:bodyPr/>
        <a:lstStyle/>
        <a:p>
          <a:endParaRPr lang="en-US"/>
        </a:p>
      </dgm:t>
    </dgm:pt>
    <dgm:pt modelId="{02F5468B-2F79-40DA-8B07-2CE36AEF3316}">
      <dgm:prSet/>
      <dgm:spPr/>
      <dgm:t>
        <a:bodyPr/>
        <a:lstStyle/>
        <a:p>
          <a:r>
            <a:rPr lang="en-US"/>
            <a:t>Recognise</a:t>
          </a:r>
        </a:p>
      </dgm:t>
    </dgm:pt>
    <dgm:pt modelId="{D2258735-BD21-4374-BA74-E97110251CE9}" type="parTrans" cxnId="{D350089C-2474-47A7-BA99-6B7DBCD70F83}">
      <dgm:prSet/>
      <dgm:spPr/>
      <dgm:t>
        <a:bodyPr/>
        <a:lstStyle/>
        <a:p>
          <a:endParaRPr lang="en-US"/>
        </a:p>
      </dgm:t>
    </dgm:pt>
    <dgm:pt modelId="{B43F7EC0-238D-4B77-8F21-5AD405BA44FD}" type="sibTrans" cxnId="{D350089C-2474-47A7-BA99-6B7DBCD70F83}">
      <dgm:prSet/>
      <dgm:spPr/>
      <dgm:t>
        <a:bodyPr/>
        <a:lstStyle/>
        <a:p>
          <a:endParaRPr lang="en-US"/>
        </a:p>
      </dgm:t>
    </dgm:pt>
    <dgm:pt modelId="{1647F167-E32D-43CB-9F6A-F15D2D42CD2D}">
      <dgm:prSet/>
      <dgm:spPr/>
      <dgm:t>
        <a:bodyPr/>
        <a:lstStyle/>
        <a:p>
          <a:r>
            <a:rPr lang="en-US" dirty="0" err="1"/>
            <a:t>Recognise</a:t>
          </a:r>
          <a:r>
            <a:rPr lang="en-US" dirty="0"/>
            <a:t> that every young person has different needs and experiences so adapt </a:t>
          </a:r>
        </a:p>
      </dgm:t>
    </dgm:pt>
    <dgm:pt modelId="{76F94678-6F02-48FD-8086-07ADED128945}" type="parTrans" cxnId="{27803D9C-5781-46E0-82B2-2135636EF918}">
      <dgm:prSet/>
      <dgm:spPr/>
      <dgm:t>
        <a:bodyPr/>
        <a:lstStyle/>
        <a:p>
          <a:endParaRPr lang="en-US"/>
        </a:p>
      </dgm:t>
    </dgm:pt>
    <dgm:pt modelId="{16152675-BC0B-462E-9971-F32F3F2D7DF1}" type="sibTrans" cxnId="{27803D9C-5781-46E0-82B2-2135636EF918}">
      <dgm:prSet/>
      <dgm:spPr/>
      <dgm:t>
        <a:bodyPr/>
        <a:lstStyle/>
        <a:p>
          <a:endParaRPr lang="en-US"/>
        </a:p>
      </dgm:t>
    </dgm:pt>
    <dgm:pt modelId="{C0245C11-9FE0-41EB-86EC-2C7765A7FEB4}">
      <dgm:prSet/>
      <dgm:spPr/>
      <dgm:t>
        <a:bodyPr/>
        <a:lstStyle/>
        <a:p>
          <a:r>
            <a:rPr lang="en-US"/>
            <a:t>Apply</a:t>
          </a:r>
        </a:p>
      </dgm:t>
    </dgm:pt>
    <dgm:pt modelId="{B3DBC203-91A9-4BC5-8BE1-64D7F7FB02EC}" type="parTrans" cxnId="{7E838A07-CFCF-4063-85A3-CA92FE4EBED2}">
      <dgm:prSet/>
      <dgm:spPr/>
      <dgm:t>
        <a:bodyPr/>
        <a:lstStyle/>
        <a:p>
          <a:endParaRPr lang="en-US"/>
        </a:p>
      </dgm:t>
    </dgm:pt>
    <dgm:pt modelId="{70932F2C-CEA1-4738-ABB7-3EEEC30D94D7}" type="sibTrans" cxnId="{7E838A07-CFCF-4063-85A3-CA92FE4EBED2}">
      <dgm:prSet/>
      <dgm:spPr/>
      <dgm:t>
        <a:bodyPr/>
        <a:lstStyle/>
        <a:p>
          <a:endParaRPr lang="en-US"/>
        </a:p>
      </dgm:t>
    </dgm:pt>
    <dgm:pt modelId="{1424C6BE-FC17-4D33-9E7A-B1FFD0969326}">
      <dgm:prSet/>
      <dgm:spPr/>
      <dgm:t>
        <a:bodyPr/>
        <a:lstStyle/>
        <a:p>
          <a:r>
            <a:rPr lang="en-US" dirty="0"/>
            <a:t>Apply for the relevant apprenticeships and entry-level opportunities. </a:t>
          </a:r>
        </a:p>
      </dgm:t>
    </dgm:pt>
    <dgm:pt modelId="{D081065E-5A18-4520-8901-D2EB213A35D5}" type="parTrans" cxnId="{049A15C9-3CD1-49ED-8DC2-FE63C83E87BE}">
      <dgm:prSet/>
      <dgm:spPr/>
      <dgm:t>
        <a:bodyPr/>
        <a:lstStyle/>
        <a:p>
          <a:endParaRPr lang="en-US"/>
        </a:p>
      </dgm:t>
    </dgm:pt>
    <dgm:pt modelId="{94684B5A-86ED-4105-B031-D4BCD9812DA5}" type="sibTrans" cxnId="{049A15C9-3CD1-49ED-8DC2-FE63C83E87BE}">
      <dgm:prSet/>
      <dgm:spPr/>
      <dgm:t>
        <a:bodyPr/>
        <a:lstStyle/>
        <a:p>
          <a:endParaRPr lang="en-US"/>
        </a:p>
      </dgm:t>
    </dgm:pt>
    <dgm:pt modelId="{00CCC94C-1C0E-4AC9-8C6F-D120B97DF427}">
      <dgm:prSet/>
      <dgm:spPr/>
      <dgm:t>
        <a:bodyPr/>
        <a:lstStyle/>
        <a:p>
          <a:r>
            <a:rPr lang="en-US"/>
            <a:t>Consider</a:t>
          </a:r>
        </a:p>
      </dgm:t>
    </dgm:pt>
    <dgm:pt modelId="{BF5D7164-C2E5-4A04-B08D-236BAAFF990B}" type="parTrans" cxnId="{C6476D75-127E-4612-94C6-98ED8B232F7B}">
      <dgm:prSet/>
      <dgm:spPr/>
      <dgm:t>
        <a:bodyPr/>
        <a:lstStyle/>
        <a:p>
          <a:endParaRPr lang="en-US"/>
        </a:p>
      </dgm:t>
    </dgm:pt>
    <dgm:pt modelId="{AAC40EC1-C208-4107-A9DF-E3E0D51B7F0B}" type="sibTrans" cxnId="{C6476D75-127E-4612-94C6-98ED8B232F7B}">
      <dgm:prSet/>
      <dgm:spPr/>
      <dgm:t>
        <a:bodyPr/>
        <a:lstStyle/>
        <a:p>
          <a:endParaRPr lang="en-US"/>
        </a:p>
      </dgm:t>
    </dgm:pt>
    <dgm:pt modelId="{E31BB56B-E0B8-4A82-8721-20B2D3B33664}">
      <dgm:prSet/>
      <dgm:spPr/>
      <dgm:t>
        <a:bodyPr/>
        <a:lstStyle/>
        <a:p>
          <a:r>
            <a:rPr lang="en-US" dirty="0"/>
            <a:t>Consider volunteering with a youth organization, gaining valuable experience </a:t>
          </a:r>
        </a:p>
      </dgm:t>
    </dgm:pt>
    <dgm:pt modelId="{6FA0C0EB-5A11-4243-A99C-A7F26B2D6824}" type="parTrans" cxnId="{66399BF3-F99A-46CF-997B-D7DD9F8C3919}">
      <dgm:prSet/>
      <dgm:spPr/>
      <dgm:t>
        <a:bodyPr/>
        <a:lstStyle/>
        <a:p>
          <a:endParaRPr lang="en-US"/>
        </a:p>
      </dgm:t>
    </dgm:pt>
    <dgm:pt modelId="{2C6951D2-8606-4E4E-8F72-8915EB9ACA07}" type="sibTrans" cxnId="{66399BF3-F99A-46CF-997B-D7DD9F8C3919}">
      <dgm:prSet/>
      <dgm:spPr/>
      <dgm:t>
        <a:bodyPr/>
        <a:lstStyle/>
        <a:p>
          <a:endParaRPr lang="en-US"/>
        </a:p>
      </dgm:t>
    </dgm:pt>
    <dgm:pt modelId="{B2EE4280-7B83-4795-A157-12A4D73C3E99}">
      <dgm:prSet/>
      <dgm:spPr/>
      <dgm:t>
        <a:bodyPr/>
        <a:lstStyle/>
        <a:p>
          <a:r>
            <a:rPr lang="en-US"/>
            <a:t>Complete</a:t>
          </a:r>
        </a:p>
      </dgm:t>
    </dgm:pt>
    <dgm:pt modelId="{F5BE4AE3-B26F-45A1-9CCC-BEC7F31C8AE1}" type="parTrans" cxnId="{24033B0F-F249-432E-B2C0-D23D46E9EA7B}">
      <dgm:prSet/>
      <dgm:spPr/>
      <dgm:t>
        <a:bodyPr/>
        <a:lstStyle/>
        <a:p>
          <a:endParaRPr lang="en-US"/>
        </a:p>
      </dgm:t>
    </dgm:pt>
    <dgm:pt modelId="{B803CA62-229B-41AB-BD24-C35003850675}" type="sibTrans" cxnId="{24033B0F-F249-432E-B2C0-D23D46E9EA7B}">
      <dgm:prSet/>
      <dgm:spPr/>
      <dgm:t>
        <a:bodyPr/>
        <a:lstStyle/>
        <a:p>
          <a:endParaRPr lang="en-US"/>
        </a:p>
      </dgm:t>
    </dgm:pt>
    <dgm:pt modelId="{C649B380-7EE6-477C-93F7-AC575AAA0A92}">
      <dgm:prSet/>
      <dgm:spPr/>
      <dgm:t>
        <a:bodyPr/>
        <a:lstStyle/>
        <a:p>
          <a:r>
            <a:rPr lang="en-US" dirty="0"/>
            <a:t>Complete safeguarding and other relevant training, first aid </a:t>
          </a:r>
          <a:r>
            <a:rPr lang="en-US" dirty="0" err="1"/>
            <a:t>etc</a:t>
          </a:r>
          <a:r>
            <a:rPr lang="en-US" dirty="0"/>
            <a:t> </a:t>
          </a:r>
        </a:p>
      </dgm:t>
    </dgm:pt>
    <dgm:pt modelId="{EB2926DB-56AB-4974-B785-C9C8F14A1DCD}" type="parTrans" cxnId="{3778C8F3-DFAE-44B2-B02B-6B037799D677}">
      <dgm:prSet/>
      <dgm:spPr/>
      <dgm:t>
        <a:bodyPr/>
        <a:lstStyle/>
        <a:p>
          <a:endParaRPr lang="en-US"/>
        </a:p>
      </dgm:t>
    </dgm:pt>
    <dgm:pt modelId="{D871268A-FCFA-4B49-A117-F144658D84DE}" type="sibTrans" cxnId="{3778C8F3-DFAE-44B2-B02B-6B037799D677}">
      <dgm:prSet/>
      <dgm:spPr/>
      <dgm:t>
        <a:bodyPr/>
        <a:lstStyle/>
        <a:p>
          <a:endParaRPr lang="en-US"/>
        </a:p>
      </dgm:t>
    </dgm:pt>
    <dgm:pt modelId="{D05CA24A-8F82-4154-8508-6D4F260EE827}">
      <dgm:prSet/>
      <dgm:spPr/>
      <dgm:t>
        <a:bodyPr/>
        <a:lstStyle/>
        <a:p>
          <a:r>
            <a:rPr lang="en-US"/>
            <a:t>Learn</a:t>
          </a:r>
        </a:p>
      </dgm:t>
    </dgm:pt>
    <dgm:pt modelId="{C499B34E-16E2-4357-AC9A-07D8B8AD7343}" type="parTrans" cxnId="{19D968F8-4974-40CB-B372-CA99EC890099}">
      <dgm:prSet/>
      <dgm:spPr/>
      <dgm:t>
        <a:bodyPr/>
        <a:lstStyle/>
        <a:p>
          <a:endParaRPr lang="en-US"/>
        </a:p>
      </dgm:t>
    </dgm:pt>
    <dgm:pt modelId="{A2771CBE-954A-4F4D-A73D-96760FC71917}" type="sibTrans" cxnId="{19D968F8-4974-40CB-B372-CA99EC890099}">
      <dgm:prSet/>
      <dgm:spPr/>
      <dgm:t>
        <a:bodyPr/>
        <a:lstStyle/>
        <a:p>
          <a:endParaRPr lang="en-US"/>
        </a:p>
      </dgm:t>
    </dgm:pt>
    <dgm:pt modelId="{E3661D97-44F5-4CDE-B025-3BBA26829649}">
      <dgm:prSet/>
      <dgm:spPr/>
      <dgm:t>
        <a:bodyPr/>
        <a:lstStyle/>
        <a:p>
          <a:r>
            <a:rPr lang="en-US" dirty="0"/>
            <a:t>Learn from other experienced Youth Support Workers who are already in the field.</a:t>
          </a:r>
        </a:p>
      </dgm:t>
    </dgm:pt>
    <dgm:pt modelId="{31E4FAF5-D77C-4C32-B40C-64707B9579E9}" type="parTrans" cxnId="{CEFE49C4-FBB9-4CD8-826E-5BB61A616626}">
      <dgm:prSet/>
      <dgm:spPr/>
      <dgm:t>
        <a:bodyPr/>
        <a:lstStyle/>
        <a:p>
          <a:endParaRPr lang="en-US"/>
        </a:p>
      </dgm:t>
    </dgm:pt>
    <dgm:pt modelId="{DE7A5C15-EC9F-43C0-B3C9-C29364CC3A2E}" type="sibTrans" cxnId="{CEFE49C4-FBB9-4CD8-826E-5BB61A616626}">
      <dgm:prSet/>
      <dgm:spPr/>
      <dgm:t>
        <a:bodyPr/>
        <a:lstStyle/>
        <a:p>
          <a:endParaRPr lang="en-US"/>
        </a:p>
      </dgm:t>
    </dgm:pt>
    <dgm:pt modelId="{7851D19E-B811-45E8-8436-EDCE90CA36E6}" type="pres">
      <dgm:prSet presAssocID="{6C39A53A-68B9-4E8D-8CC8-2FF96DAAC3DA}" presName="Name0" presStyleCnt="0">
        <dgm:presLayoutVars>
          <dgm:dir/>
          <dgm:animLvl val="lvl"/>
          <dgm:resizeHandles val="exact"/>
        </dgm:presLayoutVars>
      </dgm:prSet>
      <dgm:spPr/>
    </dgm:pt>
    <dgm:pt modelId="{5ED9348E-90B0-490E-A511-A216F69ADB30}" type="pres">
      <dgm:prSet presAssocID="{D05CA24A-8F82-4154-8508-6D4F260EE827}" presName="boxAndChildren" presStyleCnt="0"/>
      <dgm:spPr/>
    </dgm:pt>
    <dgm:pt modelId="{13778FD2-F437-4D5B-96AA-AF5D22D0559C}" type="pres">
      <dgm:prSet presAssocID="{D05CA24A-8F82-4154-8508-6D4F260EE827}" presName="parentTextBox" presStyleLbl="alignNode1" presStyleIdx="0" presStyleCnt="8"/>
      <dgm:spPr/>
    </dgm:pt>
    <dgm:pt modelId="{D14C1D4F-7351-4CEF-8341-64C3CC12EF0B}" type="pres">
      <dgm:prSet presAssocID="{D05CA24A-8F82-4154-8508-6D4F260EE827}" presName="descendantBox" presStyleLbl="bgAccFollowNode1" presStyleIdx="0" presStyleCnt="8"/>
      <dgm:spPr/>
    </dgm:pt>
    <dgm:pt modelId="{D7AFBDB3-E07F-4186-B422-923068C2E37D}" type="pres">
      <dgm:prSet presAssocID="{B803CA62-229B-41AB-BD24-C35003850675}" presName="sp" presStyleCnt="0"/>
      <dgm:spPr/>
    </dgm:pt>
    <dgm:pt modelId="{15024871-0BD3-4165-9CF4-6FB6B9E32E03}" type="pres">
      <dgm:prSet presAssocID="{B2EE4280-7B83-4795-A157-12A4D73C3E99}" presName="arrowAndChildren" presStyleCnt="0"/>
      <dgm:spPr/>
    </dgm:pt>
    <dgm:pt modelId="{6F8207BE-C057-40F2-9D1D-8C595B43B931}" type="pres">
      <dgm:prSet presAssocID="{B2EE4280-7B83-4795-A157-12A4D73C3E99}" presName="parentTextArrow" presStyleLbl="node1" presStyleIdx="0" presStyleCnt="0"/>
      <dgm:spPr/>
    </dgm:pt>
    <dgm:pt modelId="{A670FD2F-787D-499E-A7F8-72C2616E59B9}" type="pres">
      <dgm:prSet presAssocID="{B2EE4280-7B83-4795-A157-12A4D73C3E99}" presName="arrow" presStyleLbl="alignNode1" presStyleIdx="1" presStyleCnt="8"/>
      <dgm:spPr/>
    </dgm:pt>
    <dgm:pt modelId="{5069CBFD-6E18-4DB8-9FA8-DE677118AF42}" type="pres">
      <dgm:prSet presAssocID="{B2EE4280-7B83-4795-A157-12A4D73C3E99}" presName="descendantArrow" presStyleLbl="bgAccFollowNode1" presStyleIdx="1" presStyleCnt="8"/>
      <dgm:spPr/>
    </dgm:pt>
    <dgm:pt modelId="{A4E1CF95-2AE0-4642-91A0-343D5DFBFE06}" type="pres">
      <dgm:prSet presAssocID="{AAC40EC1-C208-4107-A9DF-E3E0D51B7F0B}" presName="sp" presStyleCnt="0"/>
      <dgm:spPr/>
    </dgm:pt>
    <dgm:pt modelId="{DE6E1211-6E71-47C2-828F-FCC3DD6C42E1}" type="pres">
      <dgm:prSet presAssocID="{00CCC94C-1C0E-4AC9-8C6F-D120B97DF427}" presName="arrowAndChildren" presStyleCnt="0"/>
      <dgm:spPr/>
    </dgm:pt>
    <dgm:pt modelId="{6C1621F9-3F79-45BA-BEED-6FCF1A86F0E0}" type="pres">
      <dgm:prSet presAssocID="{00CCC94C-1C0E-4AC9-8C6F-D120B97DF427}" presName="parentTextArrow" presStyleLbl="node1" presStyleIdx="0" presStyleCnt="0"/>
      <dgm:spPr/>
    </dgm:pt>
    <dgm:pt modelId="{99F5D801-C3BC-4313-B0F2-0E58386E7AA5}" type="pres">
      <dgm:prSet presAssocID="{00CCC94C-1C0E-4AC9-8C6F-D120B97DF427}" presName="arrow" presStyleLbl="alignNode1" presStyleIdx="2" presStyleCnt="8"/>
      <dgm:spPr/>
    </dgm:pt>
    <dgm:pt modelId="{336D92C8-A4DD-41F6-83CD-B94F944B0F72}" type="pres">
      <dgm:prSet presAssocID="{00CCC94C-1C0E-4AC9-8C6F-D120B97DF427}" presName="descendantArrow" presStyleLbl="bgAccFollowNode1" presStyleIdx="2" presStyleCnt="8"/>
      <dgm:spPr/>
    </dgm:pt>
    <dgm:pt modelId="{01814789-9EF7-4E79-9CAC-2AB32D344B37}" type="pres">
      <dgm:prSet presAssocID="{70932F2C-CEA1-4738-ABB7-3EEEC30D94D7}" presName="sp" presStyleCnt="0"/>
      <dgm:spPr/>
    </dgm:pt>
    <dgm:pt modelId="{5C8DFF66-2D55-4F54-A909-43EC0B290476}" type="pres">
      <dgm:prSet presAssocID="{C0245C11-9FE0-41EB-86EC-2C7765A7FEB4}" presName="arrowAndChildren" presStyleCnt="0"/>
      <dgm:spPr/>
    </dgm:pt>
    <dgm:pt modelId="{E5549C18-6729-44E5-882D-D9B03DCCAC97}" type="pres">
      <dgm:prSet presAssocID="{C0245C11-9FE0-41EB-86EC-2C7765A7FEB4}" presName="parentTextArrow" presStyleLbl="node1" presStyleIdx="0" presStyleCnt="0"/>
      <dgm:spPr/>
    </dgm:pt>
    <dgm:pt modelId="{3B6A52EC-D2F4-41F2-8215-9BFA81C9EFB2}" type="pres">
      <dgm:prSet presAssocID="{C0245C11-9FE0-41EB-86EC-2C7765A7FEB4}" presName="arrow" presStyleLbl="alignNode1" presStyleIdx="3" presStyleCnt="8"/>
      <dgm:spPr/>
    </dgm:pt>
    <dgm:pt modelId="{A3E84A8C-E197-4420-9B1F-3541EE2B93F3}" type="pres">
      <dgm:prSet presAssocID="{C0245C11-9FE0-41EB-86EC-2C7765A7FEB4}" presName="descendantArrow" presStyleLbl="bgAccFollowNode1" presStyleIdx="3" presStyleCnt="8"/>
      <dgm:spPr/>
    </dgm:pt>
    <dgm:pt modelId="{1549A44C-D02D-43D6-9A63-5DE79BD4B1D6}" type="pres">
      <dgm:prSet presAssocID="{B43F7EC0-238D-4B77-8F21-5AD405BA44FD}" presName="sp" presStyleCnt="0"/>
      <dgm:spPr/>
    </dgm:pt>
    <dgm:pt modelId="{1B2211BA-DB30-4FB1-A2AB-CBA38E075BFF}" type="pres">
      <dgm:prSet presAssocID="{02F5468B-2F79-40DA-8B07-2CE36AEF3316}" presName="arrowAndChildren" presStyleCnt="0"/>
      <dgm:spPr/>
    </dgm:pt>
    <dgm:pt modelId="{D5B21A9A-2125-4967-8719-75927E2D0169}" type="pres">
      <dgm:prSet presAssocID="{02F5468B-2F79-40DA-8B07-2CE36AEF3316}" presName="parentTextArrow" presStyleLbl="node1" presStyleIdx="0" presStyleCnt="0"/>
      <dgm:spPr/>
    </dgm:pt>
    <dgm:pt modelId="{9005F9F0-199F-4AA4-9178-1A562FA5A20A}" type="pres">
      <dgm:prSet presAssocID="{02F5468B-2F79-40DA-8B07-2CE36AEF3316}" presName="arrow" presStyleLbl="alignNode1" presStyleIdx="4" presStyleCnt="8"/>
      <dgm:spPr/>
    </dgm:pt>
    <dgm:pt modelId="{DBCAC569-1D6B-4B62-AF5E-9BAE41E29FC8}" type="pres">
      <dgm:prSet presAssocID="{02F5468B-2F79-40DA-8B07-2CE36AEF3316}" presName="descendantArrow" presStyleLbl="bgAccFollowNode1" presStyleIdx="4" presStyleCnt="8"/>
      <dgm:spPr/>
    </dgm:pt>
    <dgm:pt modelId="{AE548B9D-23EE-46CB-BADA-4FF892418677}" type="pres">
      <dgm:prSet presAssocID="{B08F3AEA-9E5E-41DC-B2DC-EFC0654AE3F6}" presName="sp" presStyleCnt="0"/>
      <dgm:spPr/>
    </dgm:pt>
    <dgm:pt modelId="{B29CC3FB-3749-4AB5-8A44-351483B57CD4}" type="pres">
      <dgm:prSet presAssocID="{F1EE5F1C-E878-4C9C-8DEA-0E5B9D2685CE}" presName="arrowAndChildren" presStyleCnt="0"/>
      <dgm:spPr/>
    </dgm:pt>
    <dgm:pt modelId="{5850ADCA-F6C6-481A-832C-36B8FE9623FC}" type="pres">
      <dgm:prSet presAssocID="{F1EE5F1C-E878-4C9C-8DEA-0E5B9D2685CE}" presName="parentTextArrow" presStyleLbl="node1" presStyleIdx="0" presStyleCnt="0"/>
      <dgm:spPr/>
    </dgm:pt>
    <dgm:pt modelId="{E5E532AF-A322-47A2-B9C9-64C1E37275C0}" type="pres">
      <dgm:prSet presAssocID="{F1EE5F1C-E878-4C9C-8DEA-0E5B9D2685CE}" presName="arrow" presStyleLbl="alignNode1" presStyleIdx="5" presStyleCnt="8"/>
      <dgm:spPr/>
    </dgm:pt>
    <dgm:pt modelId="{9BA3923E-736B-4E09-B104-621502AAD29C}" type="pres">
      <dgm:prSet presAssocID="{F1EE5F1C-E878-4C9C-8DEA-0E5B9D2685CE}" presName="descendantArrow" presStyleLbl="bgAccFollowNode1" presStyleIdx="5" presStyleCnt="8"/>
      <dgm:spPr/>
    </dgm:pt>
    <dgm:pt modelId="{E8264D57-715D-49CD-AE3C-7CCEDE7EDC23}" type="pres">
      <dgm:prSet presAssocID="{ED9C051D-AC1E-4DA7-87B4-1D01342DC9DC}" presName="sp" presStyleCnt="0"/>
      <dgm:spPr/>
    </dgm:pt>
    <dgm:pt modelId="{1F3B70CC-5B81-4E2D-84F3-76330A8CF583}" type="pres">
      <dgm:prSet presAssocID="{86F4D9DC-F0C3-47DE-99D1-2B342E861138}" presName="arrowAndChildren" presStyleCnt="0"/>
      <dgm:spPr/>
    </dgm:pt>
    <dgm:pt modelId="{2594585B-35B6-46F6-87C7-8B5551BB2F21}" type="pres">
      <dgm:prSet presAssocID="{86F4D9DC-F0C3-47DE-99D1-2B342E861138}" presName="parentTextArrow" presStyleLbl="node1" presStyleIdx="0" presStyleCnt="0"/>
      <dgm:spPr/>
    </dgm:pt>
    <dgm:pt modelId="{CC4FA2C1-98CA-4C47-9F23-7E08263AD35D}" type="pres">
      <dgm:prSet presAssocID="{86F4D9DC-F0C3-47DE-99D1-2B342E861138}" presName="arrow" presStyleLbl="alignNode1" presStyleIdx="6" presStyleCnt="8"/>
      <dgm:spPr/>
    </dgm:pt>
    <dgm:pt modelId="{B5DF5712-6BDE-4037-9F1E-25965ECBA7A1}" type="pres">
      <dgm:prSet presAssocID="{86F4D9DC-F0C3-47DE-99D1-2B342E861138}" presName="descendantArrow" presStyleLbl="bgAccFollowNode1" presStyleIdx="6" presStyleCnt="8"/>
      <dgm:spPr/>
    </dgm:pt>
    <dgm:pt modelId="{138D7952-9315-4F1F-820D-B975E4193DA7}" type="pres">
      <dgm:prSet presAssocID="{70FC2EFF-829D-4D35-BB1F-8E556DEBA9F6}" presName="sp" presStyleCnt="0"/>
      <dgm:spPr/>
    </dgm:pt>
    <dgm:pt modelId="{59AB238E-1576-4623-B946-90BA2B577522}" type="pres">
      <dgm:prSet presAssocID="{302812E6-A62E-4B0D-8164-13131D033544}" presName="arrowAndChildren" presStyleCnt="0"/>
      <dgm:spPr/>
    </dgm:pt>
    <dgm:pt modelId="{797238AF-E238-46D0-8F91-561456B3BBAE}" type="pres">
      <dgm:prSet presAssocID="{302812E6-A62E-4B0D-8164-13131D033544}" presName="parentTextArrow" presStyleLbl="node1" presStyleIdx="0" presStyleCnt="0"/>
      <dgm:spPr/>
    </dgm:pt>
    <dgm:pt modelId="{5AEBED3D-E87A-4B72-9A48-476362178B17}" type="pres">
      <dgm:prSet presAssocID="{302812E6-A62E-4B0D-8164-13131D033544}" presName="arrow" presStyleLbl="alignNode1" presStyleIdx="7" presStyleCnt="8"/>
      <dgm:spPr/>
    </dgm:pt>
    <dgm:pt modelId="{605B0A8C-8E1B-4F7D-8B31-B67F39FA4F0F}" type="pres">
      <dgm:prSet presAssocID="{302812E6-A62E-4B0D-8164-13131D033544}" presName="descendantArrow" presStyleLbl="bgAccFollowNode1" presStyleIdx="7" presStyleCnt="8"/>
      <dgm:spPr/>
    </dgm:pt>
  </dgm:ptLst>
  <dgm:cxnLst>
    <dgm:cxn modelId="{5BC4FF03-C71D-473F-9C62-0AD138777E93}" type="presOf" srcId="{00CCC94C-1C0E-4AC9-8C6F-D120B97DF427}" destId="{6C1621F9-3F79-45BA-BEED-6FCF1A86F0E0}" srcOrd="0" destOrd="0" presId="urn:microsoft.com/office/officeart/2016/7/layout/VerticalDownArrowProcess"/>
    <dgm:cxn modelId="{7E838A07-CFCF-4063-85A3-CA92FE4EBED2}" srcId="{6C39A53A-68B9-4E8D-8CC8-2FF96DAAC3DA}" destId="{C0245C11-9FE0-41EB-86EC-2C7765A7FEB4}" srcOrd="4" destOrd="0" parTransId="{B3DBC203-91A9-4BC5-8BE1-64D7F7FB02EC}" sibTransId="{70932F2C-CEA1-4738-ABB7-3EEEC30D94D7}"/>
    <dgm:cxn modelId="{24033B0F-F249-432E-B2C0-D23D46E9EA7B}" srcId="{6C39A53A-68B9-4E8D-8CC8-2FF96DAAC3DA}" destId="{B2EE4280-7B83-4795-A157-12A4D73C3E99}" srcOrd="6" destOrd="0" parTransId="{F5BE4AE3-B26F-45A1-9CCC-BEC7F31C8AE1}" sibTransId="{B803CA62-229B-41AB-BD24-C35003850675}"/>
    <dgm:cxn modelId="{D26AE017-D90B-4EF0-B835-DED20FDC5DAA}" type="presOf" srcId="{E31BB56B-E0B8-4A82-8721-20B2D3B33664}" destId="{336D92C8-A4DD-41F6-83CD-B94F944B0F72}" srcOrd="0" destOrd="0" presId="urn:microsoft.com/office/officeart/2016/7/layout/VerticalDownArrowProcess"/>
    <dgm:cxn modelId="{C031F81B-BA2D-4070-931C-FF8D76481F31}" type="presOf" srcId="{C649B380-7EE6-477C-93F7-AC575AAA0A92}" destId="{5069CBFD-6E18-4DB8-9FA8-DE677118AF42}" srcOrd="0" destOrd="0" presId="urn:microsoft.com/office/officeart/2016/7/layout/VerticalDownArrowProcess"/>
    <dgm:cxn modelId="{CF801B23-9293-48F6-A816-079CB09B6017}" type="presOf" srcId="{1647F167-E32D-43CB-9F6A-F15D2D42CD2D}" destId="{DBCAC569-1D6B-4B62-AF5E-9BAE41E29FC8}" srcOrd="0" destOrd="0" presId="urn:microsoft.com/office/officeart/2016/7/layout/VerticalDownArrowProcess"/>
    <dgm:cxn modelId="{FD1EA12B-CF33-4788-9579-E76E27CE498B}" srcId="{86F4D9DC-F0C3-47DE-99D1-2B342E861138}" destId="{1977EC07-AE34-4B65-B2F5-D003215D1AB0}" srcOrd="0" destOrd="0" parTransId="{602602FE-6AB2-49BB-9E37-AD2E6C9EEA92}" sibTransId="{8BDFB803-C849-4CF4-AA52-4FE0D117346E}"/>
    <dgm:cxn modelId="{F943305C-62BC-4C34-9FCE-F8E660C7BCD4}" srcId="{6C39A53A-68B9-4E8D-8CC8-2FF96DAAC3DA}" destId="{302812E6-A62E-4B0D-8164-13131D033544}" srcOrd="0" destOrd="0" parTransId="{CFA891B8-91E3-4DE8-97ED-EB0EC0FFE4C1}" sibTransId="{70FC2EFF-829D-4D35-BB1F-8E556DEBA9F6}"/>
    <dgm:cxn modelId="{8AF02B61-5812-4AFD-9303-27F51A3D59FF}" type="presOf" srcId="{00CCC94C-1C0E-4AC9-8C6F-D120B97DF427}" destId="{99F5D801-C3BC-4313-B0F2-0E58386E7AA5}" srcOrd="1" destOrd="0" presId="urn:microsoft.com/office/officeart/2016/7/layout/VerticalDownArrowProcess"/>
    <dgm:cxn modelId="{E7E18362-4F3B-4DD1-AB5B-30757E55BE65}" srcId="{6C39A53A-68B9-4E8D-8CC8-2FF96DAAC3DA}" destId="{86F4D9DC-F0C3-47DE-99D1-2B342E861138}" srcOrd="1" destOrd="0" parTransId="{B2D6C8CF-C511-4EFA-8A93-15DE16139A87}" sibTransId="{ED9C051D-AC1E-4DA7-87B4-1D01342DC9DC}"/>
    <dgm:cxn modelId="{99E61464-8BA1-45C6-8EB8-A1984D02CD7D}" type="presOf" srcId="{E3661D97-44F5-4CDE-B025-3BBA26829649}" destId="{D14C1D4F-7351-4CEF-8341-64C3CC12EF0B}" srcOrd="0" destOrd="0" presId="urn:microsoft.com/office/officeart/2016/7/layout/VerticalDownArrowProcess"/>
    <dgm:cxn modelId="{7814CB4A-FA6D-4941-9507-4F34E665A242}" type="presOf" srcId="{B2EE4280-7B83-4795-A157-12A4D73C3E99}" destId="{6F8207BE-C057-40F2-9D1D-8C595B43B931}" srcOrd="0" destOrd="0" presId="urn:microsoft.com/office/officeart/2016/7/layout/VerticalDownArrowProcess"/>
    <dgm:cxn modelId="{6ADA8170-3162-4FD2-B799-54611E28FF5D}" type="presOf" srcId="{C0245C11-9FE0-41EB-86EC-2C7765A7FEB4}" destId="{E5549C18-6729-44E5-882D-D9B03DCCAC97}" srcOrd="0" destOrd="0" presId="urn:microsoft.com/office/officeart/2016/7/layout/VerticalDownArrowProcess"/>
    <dgm:cxn modelId="{5B0A7771-AABD-4649-9BA0-F0CEDFC9D534}" type="presOf" srcId="{6C39A53A-68B9-4E8D-8CC8-2FF96DAAC3DA}" destId="{7851D19E-B811-45E8-8436-EDCE90CA36E6}" srcOrd="0" destOrd="0" presId="urn:microsoft.com/office/officeart/2016/7/layout/VerticalDownArrowProcess"/>
    <dgm:cxn modelId="{0EA17771-418A-4443-B78D-F14F069E92E6}" type="presOf" srcId="{86F4D9DC-F0C3-47DE-99D1-2B342E861138}" destId="{CC4FA2C1-98CA-4C47-9F23-7E08263AD35D}" srcOrd="1" destOrd="0" presId="urn:microsoft.com/office/officeart/2016/7/layout/VerticalDownArrowProcess"/>
    <dgm:cxn modelId="{0E7A0B75-514C-4739-BB44-F11DB9B93E7B}" srcId="{6C39A53A-68B9-4E8D-8CC8-2FF96DAAC3DA}" destId="{F1EE5F1C-E878-4C9C-8DEA-0E5B9D2685CE}" srcOrd="2" destOrd="0" parTransId="{8A47A2B7-5213-405B-ACAE-6DFDAE65B2F9}" sibTransId="{B08F3AEA-9E5E-41DC-B2DC-EFC0654AE3F6}"/>
    <dgm:cxn modelId="{C6476D75-127E-4612-94C6-98ED8B232F7B}" srcId="{6C39A53A-68B9-4E8D-8CC8-2FF96DAAC3DA}" destId="{00CCC94C-1C0E-4AC9-8C6F-D120B97DF427}" srcOrd="5" destOrd="0" parTransId="{BF5D7164-C2E5-4A04-B08D-236BAAFF990B}" sibTransId="{AAC40EC1-C208-4107-A9DF-E3E0D51B7F0B}"/>
    <dgm:cxn modelId="{48D59256-1B81-42EB-BF6F-8F7DCFB86B13}" type="presOf" srcId="{1977EC07-AE34-4B65-B2F5-D003215D1AB0}" destId="{B5DF5712-6BDE-4037-9F1E-25965ECBA7A1}" srcOrd="0" destOrd="0" presId="urn:microsoft.com/office/officeart/2016/7/layout/VerticalDownArrowProcess"/>
    <dgm:cxn modelId="{01767797-BBF6-4816-A4F4-F22B500913AF}" type="presOf" srcId="{C0245C11-9FE0-41EB-86EC-2C7765A7FEB4}" destId="{3B6A52EC-D2F4-41F2-8215-9BFA81C9EFB2}" srcOrd="1" destOrd="0" presId="urn:microsoft.com/office/officeart/2016/7/layout/VerticalDownArrowProcess"/>
    <dgm:cxn modelId="{0148D697-5277-491F-9326-EBFBA41AABDD}" type="presOf" srcId="{66856AD8-59CF-4A76-B374-47276076ABCE}" destId="{605B0A8C-8E1B-4F7D-8B31-B67F39FA4F0F}" srcOrd="0" destOrd="0" presId="urn:microsoft.com/office/officeart/2016/7/layout/VerticalDownArrowProcess"/>
    <dgm:cxn modelId="{D350089C-2474-47A7-BA99-6B7DBCD70F83}" srcId="{6C39A53A-68B9-4E8D-8CC8-2FF96DAAC3DA}" destId="{02F5468B-2F79-40DA-8B07-2CE36AEF3316}" srcOrd="3" destOrd="0" parTransId="{D2258735-BD21-4374-BA74-E97110251CE9}" sibTransId="{B43F7EC0-238D-4B77-8F21-5AD405BA44FD}"/>
    <dgm:cxn modelId="{27803D9C-5781-46E0-82B2-2135636EF918}" srcId="{02F5468B-2F79-40DA-8B07-2CE36AEF3316}" destId="{1647F167-E32D-43CB-9F6A-F15D2D42CD2D}" srcOrd="0" destOrd="0" parTransId="{76F94678-6F02-48FD-8086-07ADED128945}" sibTransId="{16152675-BC0B-462E-9971-F32F3F2D7DF1}"/>
    <dgm:cxn modelId="{0E9386A4-28F4-450B-90DB-505A580995E5}" type="presOf" srcId="{02F5468B-2F79-40DA-8B07-2CE36AEF3316}" destId="{9005F9F0-199F-4AA4-9178-1A562FA5A20A}" srcOrd="1" destOrd="0" presId="urn:microsoft.com/office/officeart/2016/7/layout/VerticalDownArrowProcess"/>
    <dgm:cxn modelId="{1F69F8A5-6B34-45B7-A970-15FD62E27750}" srcId="{F1EE5F1C-E878-4C9C-8DEA-0E5B9D2685CE}" destId="{F50A7C8A-165C-4073-9735-91A5ABA358A2}" srcOrd="0" destOrd="0" parTransId="{46EC0B29-5493-470B-806A-C2F92FE91717}" sibTransId="{03105C35-42F2-4633-88E0-651D7EAEB071}"/>
    <dgm:cxn modelId="{FAA2A8BB-CFB7-4382-A847-E7AEA8FBB273}" type="presOf" srcId="{302812E6-A62E-4B0D-8164-13131D033544}" destId="{5AEBED3D-E87A-4B72-9A48-476362178B17}" srcOrd="1" destOrd="0" presId="urn:microsoft.com/office/officeart/2016/7/layout/VerticalDownArrowProcess"/>
    <dgm:cxn modelId="{341536BE-C9B7-4C25-8B52-67AC44BF5D63}" type="presOf" srcId="{86F4D9DC-F0C3-47DE-99D1-2B342E861138}" destId="{2594585B-35B6-46F6-87C7-8B5551BB2F21}" srcOrd="0" destOrd="0" presId="urn:microsoft.com/office/officeart/2016/7/layout/VerticalDownArrowProcess"/>
    <dgm:cxn modelId="{CEFE49C4-FBB9-4CD8-826E-5BB61A616626}" srcId="{D05CA24A-8F82-4154-8508-6D4F260EE827}" destId="{E3661D97-44F5-4CDE-B025-3BBA26829649}" srcOrd="0" destOrd="0" parTransId="{31E4FAF5-D77C-4C32-B40C-64707B9579E9}" sibTransId="{DE7A5C15-EC9F-43C0-B3C9-C29364CC3A2E}"/>
    <dgm:cxn modelId="{049A15C9-3CD1-49ED-8DC2-FE63C83E87BE}" srcId="{C0245C11-9FE0-41EB-86EC-2C7765A7FEB4}" destId="{1424C6BE-FC17-4D33-9E7A-B1FFD0969326}" srcOrd="0" destOrd="0" parTransId="{D081065E-5A18-4520-8901-D2EB213A35D5}" sibTransId="{94684B5A-86ED-4105-B031-D4BCD9812DA5}"/>
    <dgm:cxn modelId="{3EF789D1-B8CE-4AD4-A515-C9B10393453A}" type="presOf" srcId="{1424C6BE-FC17-4D33-9E7A-B1FFD0969326}" destId="{A3E84A8C-E197-4420-9B1F-3541EE2B93F3}" srcOrd="0" destOrd="0" presId="urn:microsoft.com/office/officeart/2016/7/layout/VerticalDownArrowProcess"/>
    <dgm:cxn modelId="{E8ED80D3-5B7D-4B9D-92DA-2BE615CCD75A}" type="presOf" srcId="{D05CA24A-8F82-4154-8508-6D4F260EE827}" destId="{13778FD2-F437-4D5B-96AA-AF5D22D0559C}" srcOrd="0" destOrd="0" presId="urn:microsoft.com/office/officeart/2016/7/layout/VerticalDownArrowProcess"/>
    <dgm:cxn modelId="{55173FDD-F352-4262-96AB-45211E752267}" type="presOf" srcId="{F1EE5F1C-E878-4C9C-8DEA-0E5B9D2685CE}" destId="{5850ADCA-F6C6-481A-832C-36B8FE9623FC}" srcOrd="0" destOrd="0" presId="urn:microsoft.com/office/officeart/2016/7/layout/VerticalDownArrowProcess"/>
    <dgm:cxn modelId="{5B447EEE-C5C3-4A9D-9866-3E135C046C26}" srcId="{302812E6-A62E-4B0D-8164-13131D033544}" destId="{66856AD8-59CF-4A76-B374-47276076ABCE}" srcOrd="0" destOrd="0" parTransId="{4720D865-35ED-44E8-9797-2B656BC20368}" sibTransId="{E6D06770-A198-4A4A-81D2-A84FE5946C3B}"/>
    <dgm:cxn modelId="{A8B548F0-4D95-4108-96AE-641C2D69BFFA}" type="presOf" srcId="{302812E6-A62E-4B0D-8164-13131D033544}" destId="{797238AF-E238-46D0-8F91-561456B3BBAE}" srcOrd="0" destOrd="0" presId="urn:microsoft.com/office/officeart/2016/7/layout/VerticalDownArrowProcess"/>
    <dgm:cxn modelId="{3A7579F3-30F8-4377-A72F-DC0CE9422AF1}" type="presOf" srcId="{F1EE5F1C-E878-4C9C-8DEA-0E5B9D2685CE}" destId="{E5E532AF-A322-47A2-B9C9-64C1E37275C0}" srcOrd="1" destOrd="0" presId="urn:microsoft.com/office/officeart/2016/7/layout/VerticalDownArrowProcess"/>
    <dgm:cxn modelId="{66399BF3-F99A-46CF-997B-D7DD9F8C3919}" srcId="{00CCC94C-1C0E-4AC9-8C6F-D120B97DF427}" destId="{E31BB56B-E0B8-4A82-8721-20B2D3B33664}" srcOrd="0" destOrd="0" parTransId="{6FA0C0EB-5A11-4243-A99C-A7F26B2D6824}" sibTransId="{2C6951D2-8606-4E4E-8F72-8915EB9ACA07}"/>
    <dgm:cxn modelId="{3778C8F3-DFAE-44B2-B02B-6B037799D677}" srcId="{B2EE4280-7B83-4795-A157-12A4D73C3E99}" destId="{C649B380-7EE6-477C-93F7-AC575AAA0A92}" srcOrd="0" destOrd="0" parTransId="{EB2926DB-56AB-4974-B785-C9C8F14A1DCD}" sibTransId="{D871268A-FCFA-4B49-A117-F144658D84DE}"/>
    <dgm:cxn modelId="{19D968F8-4974-40CB-B372-CA99EC890099}" srcId="{6C39A53A-68B9-4E8D-8CC8-2FF96DAAC3DA}" destId="{D05CA24A-8F82-4154-8508-6D4F260EE827}" srcOrd="7" destOrd="0" parTransId="{C499B34E-16E2-4357-AC9A-07D8B8AD7343}" sibTransId="{A2771CBE-954A-4F4D-A73D-96760FC71917}"/>
    <dgm:cxn modelId="{1C1CAAF8-C908-496B-92AA-1331177CE9A5}" type="presOf" srcId="{B2EE4280-7B83-4795-A157-12A4D73C3E99}" destId="{A670FD2F-787D-499E-A7F8-72C2616E59B9}" srcOrd="1" destOrd="0" presId="urn:microsoft.com/office/officeart/2016/7/layout/VerticalDownArrowProcess"/>
    <dgm:cxn modelId="{B92EBCFA-A125-41C8-BFBA-6DF3B7667442}" type="presOf" srcId="{F50A7C8A-165C-4073-9735-91A5ABA358A2}" destId="{9BA3923E-736B-4E09-B104-621502AAD29C}" srcOrd="0" destOrd="0" presId="urn:microsoft.com/office/officeart/2016/7/layout/VerticalDownArrowProcess"/>
    <dgm:cxn modelId="{41E4CCFD-5E46-4291-A0BF-364F2F14EE3E}" type="presOf" srcId="{02F5468B-2F79-40DA-8B07-2CE36AEF3316}" destId="{D5B21A9A-2125-4967-8719-75927E2D0169}" srcOrd="0" destOrd="0" presId="urn:microsoft.com/office/officeart/2016/7/layout/VerticalDownArrowProcess"/>
    <dgm:cxn modelId="{56763F6C-284D-41A0-BD45-2797D006EF7F}" type="presParOf" srcId="{7851D19E-B811-45E8-8436-EDCE90CA36E6}" destId="{5ED9348E-90B0-490E-A511-A216F69ADB30}" srcOrd="0" destOrd="0" presId="urn:microsoft.com/office/officeart/2016/7/layout/VerticalDownArrowProcess"/>
    <dgm:cxn modelId="{29D1234B-F321-44C7-A776-0E4B4E763DB1}" type="presParOf" srcId="{5ED9348E-90B0-490E-A511-A216F69ADB30}" destId="{13778FD2-F437-4D5B-96AA-AF5D22D0559C}" srcOrd="0" destOrd="0" presId="urn:microsoft.com/office/officeart/2016/7/layout/VerticalDownArrowProcess"/>
    <dgm:cxn modelId="{B353F4EE-AC32-4CE3-B04B-D5C4E390F4A9}" type="presParOf" srcId="{5ED9348E-90B0-490E-A511-A216F69ADB30}" destId="{D14C1D4F-7351-4CEF-8341-64C3CC12EF0B}" srcOrd="1" destOrd="0" presId="urn:microsoft.com/office/officeart/2016/7/layout/VerticalDownArrowProcess"/>
    <dgm:cxn modelId="{8BDDBFB5-3F01-43C9-A8BF-7FA99BDA6D83}" type="presParOf" srcId="{7851D19E-B811-45E8-8436-EDCE90CA36E6}" destId="{D7AFBDB3-E07F-4186-B422-923068C2E37D}" srcOrd="1" destOrd="0" presId="urn:microsoft.com/office/officeart/2016/7/layout/VerticalDownArrowProcess"/>
    <dgm:cxn modelId="{5CE9DA14-3F4B-4EAA-A8F8-AEEABF0B082F}" type="presParOf" srcId="{7851D19E-B811-45E8-8436-EDCE90CA36E6}" destId="{15024871-0BD3-4165-9CF4-6FB6B9E32E03}" srcOrd="2" destOrd="0" presId="urn:microsoft.com/office/officeart/2016/7/layout/VerticalDownArrowProcess"/>
    <dgm:cxn modelId="{A2C512C1-8721-498B-B626-38A561DBABDD}" type="presParOf" srcId="{15024871-0BD3-4165-9CF4-6FB6B9E32E03}" destId="{6F8207BE-C057-40F2-9D1D-8C595B43B931}" srcOrd="0" destOrd="0" presId="urn:microsoft.com/office/officeart/2016/7/layout/VerticalDownArrowProcess"/>
    <dgm:cxn modelId="{46380ADD-174A-46C1-8C04-E6A3839B0A26}" type="presParOf" srcId="{15024871-0BD3-4165-9CF4-6FB6B9E32E03}" destId="{A670FD2F-787D-499E-A7F8-72C2616E59B9}" srcOrd="1" destOrd="0" presId="urn:microsoft.com/office/officeart/2016/7/layout/VerticalDownArrowProcess"/>
    <dgm:cxn modelId="{F105D2DF-7296-475E-9B43-51213B397813}" type="presParOf" srcId="{15024871-0BD3-4165-9CF4-6FB6B9E32E03}" destId="{5069CBFD-6E18-4DB8-9FA8-DE677118AF42}" srcOrd="2" destOrd="0" presId="urn:microsoft.com/office/officeart/2016/7/layout/VerticalDownArrowProcess"/>
    <dgm:cxn modelId="{BE8B00EF-486C-430F-A165-667C4F161D07}" type="presParOf" srcId="{7851D19E-B811-45E8-8436-EDCE90CA36E6}" destId="{A4E1CF95-2AE0-4642-91A0-343D5DFBFE06}" srcOrd="3" destOrd="0" presId="urn:microsoft.com/office/officeart/2016/7/layout/VerticalDownArrowProcess"/>
    <dgm:cxn modelId="{81066737-DF89-4C70-B361-52A6C5D2CBB5}" type="presParOf" srcId="{7851D19E-B811-45E8-8436-EDCE90CA36E6}" destId="{DE6E1211-6E71-47C2-828F-FCC3DD6C42E1}" srcOrd="4" destOrd="0" presId="urn:microsoft.com/office/officeart/2016/7/layout/VerticalDownArrowProcess"/>
    <dgm:cxn modelId="{B4DBD99E-C8B8-44D4-9B34-B2374E4EAED7}" type="presParOf" srcId="{DE6E1211-6E71-47C2-828F-FCC3DD6C42E1}" destId="{6C1621F9-3F79-45BA-BEED-6FCF1A86F0E0}" srcOrd="0" destOrd="0" presId="urn:microsoft.com/office/officeart/2016/7/layout/VerticalDownArrowProcess"/>
    <dgm:cxn modelId="{A918B273-CB8B-4856-AE06-E50584A76A71}" type="presParOf" srcId="{DE6E1211-6E71-47C2-828F-FCC3DD6C42E1}" destId="{99F5D801-C3BC-4313-B0F2-0E58386E7AA5}" srcOrd="1" destOrd="0" presId="urn:microsoft.com/office/officeart/2016/7/layout/VerticalDownArrowProcess"/>
    <dgm:cxn modelId="{DF6AEE65-5C64-4BA1-8B36-A14D3EB86503}" type="presParOf" srcId="{DE6E1211-6E71-47C2-828F-FCC3DD6C42E1}" destId="{336D92C8-A4DD-41F6-83CD-B94F944B0F72}" srcOrd="2" destOrd="0" presId="urn:microsoft.com/office/officeart/2016/7/layout/VerticalDownArrowProcess"/>
    <dgm:cxn modelId="{061CFF53-2BB2-4D69-B073-47C71D03D19D}" type="presParOf" srcId="{7851D19E-B811-45E8-8436-EDCE90CA36E6}" destId="{01814789-9EF7-4E79-9CAC-2AB32D344B37}" srcOrd="5" destOrd="0" presId="urn:microsoft.com/office/officeart/2016/7/layout/VerticalDownArrowProcess"/>
    <dgm:cxn modelId="{517F7D57-FC52-4B95-BB35-F6B48149D4B1}" type="presParOf" srcId="{7851D19E-B811-45E8-8436-EDCE90CA36E6}" destId="{5C8DFF66-2D55-4F54-A909-43EC0B290476}" srcOrd="6" destOrd="0" presId="urn:microsoft.com/office/officeart/2016/7/layout/VerticalDownArrowProcess"/>
    <dgm:cxn modelId="{673EC6A7-A1B3-4BAA-94FC-51CF9E86EB02}" type="presParOf" srcId="{5C8DFF66-2D55-4F54-A909-43EC0B290476}" destId="{E5549C18-6729-44E5-882D-D9B03DCCAC97}" srcOrd="0" destOrd="0" presId="urn:microsoft.com/office/officeart/2016/7/layout/VerticalDownArrowProcess"/>
    <dgm:cxn modelId="{7DFA5A62-ABA3-4913-9836-AC5AB0B11308}" type="presParOf" srcId="{5C8DFF66-2D55-4F54-A909-43EC0B290476}" destId="{3B6A52EC-D2F4-41F2-8215-9BFA81C9EFB2}" srcOrd="1" destOrd="0" presId="urn:microsoft.com/office/officeart/2016/7/layout/VerticalDownArrowProcess"/>
    <dgm:cxn modelId="{8BFFDAA4-7E33-417A-B68D-64A8B5F64253}" type="presParOf" srcId="{5C8DFF66-2D55-4F54-A909-43EC0B290476}" destId="{A3E84A8C-E197-4420-9B1F-3541EE2B93F3}" srcOrd="2" destOrd="0" presId="urn:microsoft.com/office/officeart/2016/7/layout/VerticalDownArrowProcess"/>
    <dgm:cxn modelId="{526ECE31-09F9-40F5-82B5-317759AA3C37}" type="presParOf" srcId="{7851D19E-B811-45E8-8436-EDCE90CA36E6}" destId="{1549A44C-D02D-43D6-9A63-5DE79BD4B1D6}" srcOrd="7" destOrd="0" presId="urn:microsoft.com/office/officeart/2016/7/layout/VerticalDownArrowProcess"/>
    <dgm:cxn modelId="{975636AF-4683-487F-81E2-BBC3F6B8B410}" type="presParOf" srcId="{7851D19E-B811-45E8-8436-EDCE90CA36E6}" destId="{1B2211BA-DB30-4FB1-A2AB-CBA38E075BFF}" srcOrd="8" destOrd="0" presId="urn:microsoft.com/office/officeart/2016/7/layout/VerticalDownArrowProcess"/>
    <dgm:cxn modelId="{2630E20F-DFDA-41DB-82BA-FEFDAA12F516}" type="presParOf" srcId="{1B2211BA-DB30-4FB1-A2AB-CBA38E075BFF}" destId="{D5B21A9A-2125-4967-8719-75927E2D0169}" srcOrd="0" destOrd="0" presId="urn:microsoft.com/office/officeart/2016/7/layout/VerticalDownArrowProcess"/>
    <dgm:cxn modelId="{60932207-BF69-412E-8AC9-A2F5424C68F2}" type="presParOf" srcId="{1B2211BA-DB30-4FB1-A2AB-CBA38E075BFF}" destId="{9005F9F0-199F-4AA4-9178-1A562FA5A20A}" srcOrd="1" destOrd="0" presId="urn:microsoft.com/office/officeart/2016/7/layout/VerticalDownArrowProcess"/>
    <dgm:cxn modelId="{DA7B3A6E-176D-4048-AFE7-A3B37BFA0B36}" type="presParOf" srcId="{1B2211BA-DB30-4FB1-A2AB-CBA38E075BFF}" destId="{DBCAC569-1D6B-4B62-AF5E-9BAE41E29FC8}" srcOrd="2" destOrd="0" presId="urn:microsoft.com/office/officeart/2016/7/layout/VerticalDownArrowProcess"/>
    <dgm:cxn modelId="{48911071-3637-42CB-9FFD-7F55538ABE39}" type="presParOf" srcId="{7851D19E-B811-45E8-8436-EDCE90CA36E6}" destId="{AE548B9D-23EE-46CB-BADA-4FF892418677}" srcOrd="9" destOrd="0" presId="urn:microsoft.com/office/officeart/2016/7/layout/VerticalDownArrowProcess"/>
    <dgm:cxn modelId="{E47BF6A3-927A-4CE3-AAE0-789E175EC02A}" type="presParOf" srcId="{7851D19E-B811-45E8-8436-EDCE90CA36E6}" destId="{B29CC3FB-3749-4AB5-8A44-351483B57CD4}" srcOrd="10" destOrd="0" presId="urn:microsoft.com/office/officeart/2016/7/layout/VerticalDownArrowProcess"/>
    <dgm:cxn modelId="{565FF962-952F-4460-8ED9-291A230E6CCE}" type="presParOf" srcId="{B29CC3FB-3749-4AB5-8A44-351483B57CD4}" destId="{5850ADCA-F6C6-481A-832C-36B8FE9623FC}" srcOrd="0" destOrd="0" presId="urn:microsoft.com/office/officeart/2016/7/layout/VerticalDownArrowProcess"/>
    <dgm:cxn modelId="{296F787E-8710-4D78-8687-87E6C1ECDFD8}" type="presParOf" srcId="{B29CC3FB-3749-4AB5-8A44-351483B57CD4}" destId="{E5E532AF-A322-47A2-B9C9-64C1E37275C0}" srcOrd="1" destOrd="0" presId="urn:microsoft.com/office/officeart/2016/7/layout/VerticalDownArrowProcess"/>
    <dgm:cxn modelId="{91211673-3968-4F01-AB90-2703575A024B}" type="presParOf" srcId="{B29CC3FB-3749-4AB5-8A44-351483B57CD4}" destId="{9BA3923E-736B-4E09-B104-621502AAD29C}" srcOrd="2" destOrd="0" presId="urn:microsoft.com/office/officeart/2016/7/layout/VerticalDownArrowProcess"/>
    <dgm:cxn modelId="{E6AEC04A-9C07-40A4-8ECB-349C60003679}" type="presParOf" srcId="{7851D19E-B811-45E8-8436-EDCE90CA36E6}" destId="{E8264D57-715D-49CD-AE3C-7CCEDE7EDC23}" srcOrd="11" destOrd="0" presId="urn:microsoft.com/office/officeart/2016/7/layout/VerticalDownArrowProcess"/>
    <dgm:cxn modelId="{48F0257C-117E-406A-BB6D-83C01AB645A2}" type="presParOf" srcId="{7851D19E-B811-45E8-8436-EDCE90CA36E6}" destId="{1F3B70CC-5B81-4E2D-84F3-76330A8CF583}" srcOrd="12" destOrd="0" presId="urn:microsoft.com/office/officeart/2016/7/layout/VerticalDownArrowProcess"/>
    <dgm:cxn modelId="{5D0E59FE-FCA0-4854-AF69-E5708B75B953}" type="presParOf" srcId="{1F3B70CC-5B81-4E2D-84F3-76330A8CF583}" destId="{2594585B-35B6-46F6-87C7-8B5551BB2F21}" srcOrd="0" destOrd="0" presId="urn:microsoft.com/office/officeart/2016/7/layout/VerticalDownArrowProcess"/>
    <dgm:cxn modelId="{CEECEFE1-B33C-46A4-B3AF-50476B98F02A}" type="presParOf" srcId="{1F3B70CC-5B81-4E2D-84F3-76330A8CF583}" destId="{CC4FA2C1-98CA-4C47-9F23-7E08263AD35D}" srcOrd="1" destOrd="0" presId="urn:microsoft.com/office/officeart/2016/7/layout/VerticalDownArrowProcess"/>
    <dgm:cxn modelId="{99C9593C-2F79-4C1E-966A-0C7A3B5BADDB}" type="presParOf" srcId="{1F3B70CC-5B81-4E2D-84F3-76330A8CF583}" destId="{B5DF5712-6BDE-4037-9F1E-25965ECBA7A1}" srcOrd="2" destOrd="0" presId="urn:microsoft.com/office/officeart/2016/7/layout/VerticalDownArrowProcess"/>
    <dgm:cxn modelId="{6C07EF02-5970-4BAA-9A00-A12467B50A98}" type="presParOf" srcId="{7851D19E-B811-45E8-8436-EDCE90CA36E6}" destId="{138D7952-9315-4F1F-820D-B975E4193DA7}" srcOrd="13" destOrd="0" presId="urn:microsoft.com/office/officeart/2016/7/layout/VerticalDownArrowProcess"/>
    <dgm:cxn modelId="{D73AC95C-C45E-4F39-A609-687572832C06}" type="presParOf" srcId="{7851D19E-B811-45E8-8436-EDCE90CA36E6}" destId="{59AB238E-1576-4623-B946-90BA2B577522}" srcOrd="14" destOrd="0" presId="urn:microsoft.com/office/officeart/2016/7/layout/VerticalDownArrowProcess"/>
    <dgm:cxn modelId="{0C95DB25-55FF-45EF-A956-C8DB5286DB60}" type="presParOf" srcId="{59AB238E-1576-4623-B946-90BA2B577522}" destId="{797238AF-E238-46D0-8F91-561456B3BBAE}" srcOrd="0" destOrd="0" presId="urn:microsoft.com/office/officeart/2016/7/layout/VerticalDownArrowProcess"/>
    <dgm:cxn modelId="{920E6943-BAA2-4F79-8DD8-867D1848E79B}" type="presParOf" srcId="{59AB238E-1576-4623-B946-90BA2B577522}" destId="{5AEBED3D-E87A-4B72-9A48-476362178B17}" srcOrd="1" destOrd="0" presId="urn:microsoft.com/office/officeart/2016/7/layout/VerticalDownArrowProcess"/>
    <dgm:cxn modelId="{14EDABBF-8D3C-4B28-99C0-346122A21FBE}" type="presParOf" srcId="{59AB238E-1576-4623-B946-90BA2B577522}" destId="{605B0A8C-8E1B-4F7D-8B31-B67F39FA4F0F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13D5172-B2FE-4B80-91D4-7348A31B638F}" type="doc">
      <dgm:prSet loTypeId="urn:microsoft.com/office/officeart/2005/8/layout/default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827D90F-FF6E-4797-A692-7E55D254C397}">
      <dgm:prSet/>
      <dgm:spPr/>
      <dgm:t>
        <a:bodyPr/>
        <a:lstStyle/>
        <a:p>
          <a:r>
            <a:rPr lang="en-GB" b="1" dirty="0"/>
            <a:t>My future goal: To become a confident and effective make a difference Youth Support Worker</a:t>
          </a:r>
          <a:endParaRPr lang="en-US" dirty="0"/>
        </a:p>
      </dgm:t>
    </dgm:pt>
    <dgm:pt modelId="{2A728139-9A56-4E35-AB8D-F6609216E152}" type="parTrans" cxnId="{4B596D48-F89B-4BF9-9151-52AEFE265613}">
      <dgm:prSet/>
      <dgm:spPr/>
      <dgm:t>
        <a:bodyPr/>
        <a:lstStyle/>
        <a:p>
          <a:endParaRPr lang="en-US"/>
        </a:p>
      </dgm:t>
    </dgm:pt>
    <dgm:pt modelId="{FA733018-332F-4DD8-949C-BBCA78928D5C}" type="sibTrans" cxnId="{4B596D48-F89B-4BF9-9151-52AEFE265613}">
      <dgm:prSet/>
      <dgm:spPr/>
      <dgm:t>
        <a:bodyPr/>
        <a:lstStyle/>
        <a:p>
          <a:endParaRPr lang="en-US"/>
        </a:p>
      </dgm:t>
    </dgm:pt>
    <dgm:pt modelId="{63D6A0D2-C509-41FC-9157-F3DB45A68337}">
      <dgm:prSet/>
      <dgm:spPr/>
      <dgm:t>
        <a:bodyPr/>
        <a:lstStyle/>
        <a:p>
          <a:r>
            <a:rPr lang="en-GB" dirty="0"/>
            <a:t>My caring nature, patience and good listening skills are useful strengths. </a:t>
          </a:r>
          <a:endParaRPr lang="en-US" dirty="0"/>
        </a:p>
      </dgm:t>
    </dgm:pt>
    <dgm:pt modelId="{4232AAF1-8B70-4030-85C7-7015649B2AAA}" type="parTrans" cxnId="{1EA6D8FC-A7F3-40E0-84CE-26A9BE723B04}">
      <dgm:prSet/>
      <dgm:spPr/>
      <dgm:t>
        <a:bodyPr/>
        <a:lstStyle/>
        <a:p>
          <a:endParaRPr lang="en-US"/>
        </a:p>
      </dgm:t>
    </dgm:pt>
    <dgm:pt modelId="{39A27B49-EFCD-4FA7-9E69-6408D1B37870}" type="sibTrans" cxnId="{1EA6D8FC-A7F3-40E0-84CE-26A9BE723B04}">
      <dgm:prSet/>
      <dgm:spPr/>
      <dgm:t>
        <a:bodyPr/>
        <a:lstStyle/>
        <a:p>
          <a:endParaRPr lang="en-US"/>
        </a:p>
      </dgm:t>
    </dgm:pt>
    <dgm:pt modelId="{3013F799-3619-4672-9DC0-829D08E13001}">
      <dgm:prSet/>
      <dgm:spPr/>
      <dgm:t>
        <a:bodyPr/>
        <a:lstStyle/>
        <a:p>
          <a:r>
            <a:rPr lang="en-GB" dirty="0"/>
            <a:t>I understand that I need to improve my confidence in expressing myself more clearly </a:t>
          </a:r>
          <a:endParaRPr lang="en-US" dirty="0"/>
        </a:p>
      </dgm:t>
    </dgm:pt>
    <dgm:pt modelId="{D98D32C4-D386-4117-9012-9918911053D5}" type="parTrans" cxnId="{B22A6568-1EEE-45FE-B642-10F15B4B56BE}">
      <dgm:prSet/>
      <dgm:spPr/>
      <dgm:t>
        <a:bodyPr/>
        <a:lstStyle/>
        <a:p>
          <a:endParaRPr lang="en-US"/>
        </a:p>
      </dgm:t>
    </dgm:pt>
    <dgm:pt modelId="{163F26DD-EEAF-4CDB-8EF7-E41FF41154DF}" type="sibTrans" cxnId="{B22A6568-1EEE-45FE-B642-10F15B4B56BE}">
      <dgm:prSet/>
      <dgm:spPr/>
      <dgm:t>
        <a:bodyPr/>
        <a:lstStyle/>
        <a:p>
          <a:endParaRPr lang="en-US"/>
        </a:p>
      </dgm:t>
    </dgm:pt>
    <dgm:pt modelId="{E42B5C8E-A99E-4024-A1D9-C753F0F7231E}">
      <dgm:prSet/>
      <dgm:spPr/>
      <dgm:t>
        <a:bodyPr/>
        <a:lstStyle/>
        <a:p>
          <a:r>
            <a:rPr lang="en-GB" dirty="0" err="1"/>
            <a:t>Training,volunteering</a:t>
          </a:r>
          <a:r>
            <a:rPr lang="en-GB" dirty="0"/>
            <a:t>, visiting  and practical experience can help me develop further</a:t>
          </a:r>
          <a:endParaRPr lang="en-US" dirty="0"/>
        </a:p>
      </dgm:t>
    </dgm:pt>
    <dgm:pt modelId="{565E0E68-83C2-4720-95C5-5D05E48FCC52}" type="parTrans" cxnId="{068C8785-95E8-48E6-B70D-E2F7C85C2EB8}">
      <dgm:prSet/>
      <dgm:spPr/>
      <dgm:t>
        <a:bodyPr/>
        <a:lstStyle/>
        <a:p>
          <a:endParaRPr lang="en-US"/>
        </a:p>
      </dgm:t>
    </dgm:pt>
    <dgm:pt modelId="{AB445363-AD0A-4D33-AF05-D52CA7981172}" type="sibTrans" cxnId="{068C8785-95E8-48E6-B70D-E2F7C85C2EB8}">
      <dgm:prSet/>
      <dgm:spPr/>
      <dgm:t>
        <a:bodyPr/>
        <a:lstStyle/>
        <a:p>
          <a:endParaRPr lang="en-US"/>
        </a:p>
      </dgm:t>
    </dgm:pt>
    <dgm:pt modelId="{F702F46E-BBA7-4107-9097-808A03DF21B2}">
      <dgm:prSet/>
      <dgm:spPr/>
      <dgm:t>
        <a:bodyPr/>
        <a:lstStyle/>
        <a:p>
          <a:r>
            <a:rPr lang="en-GB" dirty="0"/>
            <a:t>I want to help these young people feel safe, respected and supported and always free to come speak when they need too.</a:t>
          </a:r>
          <a:endParaRPr lang="en-US" dirty="0"/>
        </a:p>
      </dgm:t>
    </dgm:pt>
    <dgm:pt modelId="{6544D521-5E35-40E8-93EA-1B56EA437660}" type="parTrans" cxnId="{8F427B18-CD34-434D-8A0A-EF1CE12A496F}">
      <dgm:prSet/>
      <dgm:spPr/>
      <dgm:t>
        <a:bodyPr/>
        <a:lstStyle/>
        <a:p>
          <a:endParaRPr lang="en-US"/>
        </a:p>
      </dgm:t>
    </dgm:pt>
    <dgm:pt modelId="{CA7E7949-AC6B-48BE-8892-FFC54E6AE8E0}" type="sibTrans" cxnId="{8F427B18-CD34-434D-8A0A-EF1CE12A496F}">
      <dgm:prSet/>
      <dgm:spPr/>
      <dgm:t>
        <a:bodyPr/>
        <a:lstStyle/>
        <a:p>
          <a:endParaRPr lang="en-US"/>
        </a:p>
      </dgm:t>
    </dgm:pt>
    <dgm:pt modelId="{5BB876D7-64C6-4C73-BAF1-9154432C9C79}" type="pres">
      <dgm:prSet presAssocID="{B13D5172-B2FE-4B80-91D4-7348A31B638F}" presName="diagram" presStyleCnt="0">
        <dgm:presLayoutVars>
          <dgm:dir/>
          <dgm:resizeHandles val="exact"/>
        </dgm:presLayoutVars>
      </dgm:prSet>
      <dgm:spPr/>
    </dgm:pt>
    <dgm:pt modelId="{1C979F36-3AAA-4798-9000-57A186B68D59}" type="pres">
      <dgm:prSet presAssocID="{0827D90F-FF6E-4797-A692-7E55D254C397}" presName="node" presStyleLbl="node1" presStyleIdx="0" presStyleCnt="5">
        <dgm:presLayoutVars>
          <dgm:bulletEnabled val="1"/>
        </dgm:presLayoutVars>
      </dgm:prSet>
      <dgm:spPr/>
    </dgm:pt>
    <dgm:pt modelId="{963CFD8F-2BC3-421F-AE3B-6A4869013916}" type="pres">
      <dgm:prSet presAssocID="{FA733018-332F-4DD8-949C-BBCA78928D5C}" presName="sibTrans" presStyleCnt="0"/>
      <dgm:spPr/>
    </dgm:pt>
    <dgm:pt modelId="{8C31A5E7-104D-4C12-8DBF-EAA16796B3E3}" type="pres">
      <dgm:prSet presAssocID="{63D6A0D2-C509-41FC-9157-F3DB45A68337}" presName="node" presStyleLbl="node1" presStyleIdx="1" presStyleCnt="5">
        <dgm:presLayoutVars>
          <dgm:bulletEnabled val="1"/>
        </dgm:presLayoutVars>
      </dgm:prSet>
      <dgm:spPr/>
    </dgm:pt>
    <dgm:pt modelId="{BB422D8A-4929-497F-9BBD-79B91A095A44}" type="pres">
      <dgm:prSet presAssocID="{39A27B49-EFCD-4FA7-9E69-6408D1B37870}" presName="sibTrans" presStyleCnt="0"/>
      <dgm:spPr/>
    </dgm:pt>
    <dgm:pt modelId="{3B51DCDB-3EF9-4C85-9D83-D2D2D8BE4460}" type="pres">
      <dgm:prSet presAssocID="{3013F799-3619-4672-9DC0-829D08E13001}" presName="node" presStyleLbl="node1" presStyleIdx="2" presStyleCnt="5">
        <dgm:presLayoutVars>
          <dgm:bulletEnabled val="1"/>
        </dgm:presLayoutVars>
      </dgm:prSet>
      <dgm:spPr/>
    </dgm:pt>
    <dgm:pt modelId="{70655597-F266-44B1-925B-7B3657B85412}" type="pres">
      <dgm:prSet presAssocID="{163F26DD-EEAF-4CDB-8EF7-E41FF41154DF}" presName="sibTrans" presStyleCnt="0"/>
      <dgm:spPr/>
    </dgm:pt>
    <dgm:pt modelId="{8FC58AA0-D358-488B-90A3-A47C0EFDE0AC}" type="pres">
      <dgm:prSet presAssocID="{E42B5C8E-A99E-4024-A1D9-C753F0F7231E}" presName="node" presStyleLbl="node1" presStyleIdx="3" presStyleCnt="5">
        <dgm:presLayoutVars>
          <dgm:bulletEnabled val="1"/>
        </dgm:presLayoutVars>
      </dgm:prSet>
      <dgm:spPr/>
    </dgm:pt>
    <dgm:pt modelId="{1E46C14D-2904-412D-B6BB-86B061F6589B}" type="pres">
      <dgm:prSet presAssocID="{AB445363-AD0A-4D33-AF05-D52CA7981172}" presName="sibTrans" presStyleCnt="0"/>
      <dgm:spPr/>
    </dgm:pt>
    <dgm:pt modelId="{664DA882-F691-4BA4-B805-8A2C9153A78C}" type="pres">
      <dgm:prSet presAssocID="{F702F46E-BBA7-4107-9097-808A03DF21B2}" presName="node" presStyleLbl="node1" presStyleIdx="4" presStyleCnt="5">
        <dgm:presLayoutVars>
          <dgm:bulletEnabled val="1"/>
        </dgm:presLayoutVars>
      </dgm:prSet>
      <dgm:spPr/>
    </dgm:pt>
  </dgm:ptLst>
  <dgm:cxnLst>
    <dgm:cxn modelId="{8F427B18-CD34-434D-8A0A-EF1CE12A496F}" srcId="{B13D5172-B2FE-4B80-91D4-7348A31B638F}" destId="{F702F46E-BBA7-4107-9097-808A03DF21B2}" srcOrd="4" destOrd="0" parTransId="{6544D521-5E35-40E8-93EA-1B56EA437660}" sibTransId="{CA7E7949-AC6B-48BE-8892-FFC54E6AE8E0}"/>
    <dgm:cxn modelId="{B22A6568-1EEE-45FE-B642-10F15B4B56BE}" srcId="{B13D5172-B2FE-4B80-91D4-7348A31B638F}" destId="{3013F799-3619-4672-9DC0-829D08E13001}" srcOrd="2" destOrd="0" parTransId="{D98D32C4-D386-4117-9012-9918911053D5}" sibTransId="{163F26DD-EEAF-4CDB-8EF7-E41FF41154DF}"/>
    <dgm:cxn modelId="{4B596D48-F89B-4BF9-9151-52AEFE265613}" srcId="{B13D5172-B2FE-4B80-91D4-7348A31B638F}" destId="{0827D90F-FF6E-4797-A692-7E55D254C397}" srcOrd="0" destOrd="0" parTransId="{2A728139-9A56-4E35-AB8D-F6609216E152}" sibTransId="{FA733018-332F-4DD8-949C-BBCA78928D5C}"/>
    <dgm:cxn modelId="{EFB0547D-E2CD-48C4-B51F-AB40B4E58108}" type="presOf" srcId="{3013F799-3619-4672-9DC0-829D08E13001}" destId="{3B51DCDB-3EF9-4C85-9D83-D2D2D8BE4460}" srcOrd="0" destOrd="0" presId="urn:microsoft.com/office/officeart/2005/8/layout/default"/>
    <dgm:cxn modelId="{068C8785-95E8-48E6-B70D-E2F7C85C2EB8}" srcId="{B13D5172-B2FE-4B80-91D4-7348A31B638F}" destId="{E42B5C8E-A99E-4024-A1D9-C753F0F7231E}" srcOrd="3" destOrd="0" parTransId="{565E0E68-83C2-4720-95C5-5D05E48FCC52}" sibTransId="{AB445363-AD0A-4D33-AF05-D52CA7981172}"/>
    <dgm:cxn modelId="{8FCCDB95-A754-425D-9192-D6EB868919FC}" type="presOf" srcId="{B13D5172-B2FE-4B80-91D4-7348A31B638F}" destId="{5BB876D7-64C6-4C73-BAF1-9154432C9C79}" srcOrd="0" destOrd="0" presId="urn:microsoft.com/office/officeart/2005/8/layout/default"/>
    <dgm:cxn modelId="{534FC4B7-C573-4C51-BBDD-D9E613D9C0B8}" type="presOf" srcId="{F702F46E-BBA7-4107-9097-808A03DF21B2}" destId="{664DA882-F691-4BA4-B805-8A2C9153A78C}" srcOrd="0" destOrd="0" presId="urn:microsoft.com/office/officeart/2005/8/layout/default"/>
    <dgm:cxn modelId="{12BF95CB-2AED-440C-8744-313332023D59}" type="presOf" srcId="{E42B5C8E-A99E-4024-A1D9-C753F0F7231E}" destId="{8FC58AA0-D358-488B-90A3-A47C0EFDE0AC}" srcOrd="0" destOrd="0" presId="urn:microsoft.com/office/officeart/2005/8/layout/default"/>
    <dgm:cxn modelId="{382D62CE-9406-402E-ACC8-116FF80AB4A5}" type="presOf" srcId="{0827D90F-FF6E-4797-A692-7E55D254C397}" destId="{1C979F36-3AAA-4798-9000-57A186B68D59}" srcOrd="0" destOrd="0" presId="urn:microsoft.com/office/officeart/2005/8/layout/default"/>
    <dgm:cxn modelId="{A018BDEE-AB4F-4379-A5E3-C757B882B66A}" type="presOf" srcId="{63D6A0D2-C509-41FC-9157-F3DB45A68337}" destId="{8C31A5E7-104D-4C12-8DBF-EAA16796B3E3}" srcOrd="0" destOrd="0" presId="urn:microsoft.com/office/officeart/2005/8/layout/default"/>
    <dgm:cxn modelId="{1EA6D8FC-A7F3-40E0-84CE-26A9BE723B04}" srcId="{B13D5172-B2FE-4B80-91D4-7348A31B638F}" destId="{63D6A0D2-C509-41FC-9157-F3DB45A68337}" srcOrd="1" destOrd="0" parTransId="{4232AAF1-8B70-4030-85C7-7015649B2AAA}" sibTransId="{39A27B49-EFCD-4FA7-9E69-6408D1B37870}"/>
    <dgm:cxn modelId="{5C4ED806-E99C-4414-8BAD-10F4B02ABFE3}" type="presParOf" srcId="{5BB876D7-64C6-4C73-BAF1-9154432C9C79}" destId="{1C979F36-3AAA-4798-9000-57A186B68D59}" srcOrd="0" destOrd="0" presId="urn:microsoft.com/office/officeart/2005/8/layout/default"/>
    <dgm:cxn modelId="{677E1B9D-08B4-4275-9F42-CD865CA4ADF0}" type="presParOf" srcId="{5BB876D7-64C6-4C73-BAF1-9154432C9C79}" destId="{963CFD8F-2BC3-421F-AE3B-6A4869013916}" srcOrd="1" destOrd="0" presId="urn:microsoft.com/office/officeart/2005/8/layout/default"/>
    <dgm:cxn modelId="{3DDB2940-5638-41A3-9DD8-13FCA2FFDE35}" type="presParOf" srcId="{5BB876D7-64C6-4C73-BAF1-9154432C9C79}" destId="{8C31A5E7-104D-4C12-8DBF-EAA16796B3E3}" srcOrd="2" destOrd="0" presId="urn:microsoft.com/office/officeart/2005/8/layout/default"/>
    <dgm:cxn modelId="{A0D13BE0-7BCC-4C00-A185-B40860545A03}" type="presParOf" srcId="{5BB876D7-64C6-4C73-BAF1-9154432C9C79}" destId="{BB422D8A-4929-497F-9BBD-79B91A095A44}" srcOrd="3" destOrd="0" presId="urn:microsoft.com/office/officeart/2005/8/layout/default"/>
    <dgm:cxn modelId="{12045EBE-3D97-45F9-87E7-229111F7C658}" type="presParOf" srcId="{5BB876D7-64C6-4C73-BAF1-9154432C9C79}" destId="{3B51DCDB-3EF9-4C85-9D83-D2D2D8BE4460}" srcOrd="4" destOrd="0" presId="urn:microsoft.com/office/officeart/2005/8/layout/default"/>
    <dgm:cxn modelId="{13AC6363-EF49-4505-B472-4F84BFCE741B}" type="presParOf" srcId="{5BB876D7-64C6-4C73-BAF1-9154432C9C79}" destId="{70655597-F266-44B1-925B-7B3657B85412}" srcOrd="5" destOrd="0" presId="urn:microsoft.com/office/officeart/2005/8/layout/default"/>
    <dgm:cxn modelId="{84B0B31E-F767-4814-A84E-A676DFF4E8C1}" type="presParOf" srcId="{5BB876D7-64C6-4C73-BAF1-9154432C9C79}" destId="{8FC58AA0-D358-488B-90A3-A47C0EFDE0AC}" srcOrd="6" destOrd="0" presId="urn:microsoft.com/office/officeart/2005/8/layout/default"/>
    <dgm:cxn modelId="{708EF8D1-1A1B-42B1-A8E6-2E907B699B7B}" type="presParOf" srcId="{5BB876D7-64C6-4C73-BAF1-9154432C9C79}" destId="{1E46C14D-2904-412D-B6BB-86B061F6589B}" srcOrd="7" destOrd="0" presId="urn:microsoft.com/office/officeart/2005/8/layout/default"/>
    <dgm:cxn modelId="{249B3C7B-0234-4075-ADAC-055248F5A06A}" type="presParOf" srcId="{5BB876D7-64C6-4C73-BAF1-9154432C9C79}" destId="{664DA882-F691-4BA4-B805-8A2C9153A78C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4ECCC4-2E90-4293-9538-1BA776330884}">
      <dsp:nvSpPr>
        <dsp:cNvPr id="0" name=""/>
        <dsp:cNvSpPr/>
      </dsp:nvSpPr>
      <dsp:spPr>
        <a:xfrm>
          <a:off x="0" y="774533"/>
          <a:ext cx="6245265" cy="95822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My chosen career is youth support worker </a:t>
          </a:r>
          <a:endParaRPr lang="en-US" sz="2400" kern="1200"/>
        </a:p>
      </dsp:txBody>
      <dsp:txXfrm>
        <a:off x="46777" y="821310"/>
        <a:ext cx="6151711" cy="864675"/>
      </dsp:txXfrm>
    </dsp:sp>
    <dsp:sp modelId="{20F7D709-6F76-4509-9952-70F004EA1A56}">
      <dsp:nvSpPr>
        <dsp:cNvPr id="0" name=""/>
        <dsp:cNvSpPr/>
      </dsp:nvSpPr>
      <dsp:spPr>
        <a:xfrm>
          <a:off x="0" y="1801883"/>
          <a:ext cx="6245265" cy="958229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 want to support young people with their personal social and emotional development </a:t>
          </a:r>
          <a:endParaRPr lang="en-US" sz="2400" kern="1200" dirty="0"/>
        </a:p>
      </dsp:txBody>
      <dsp:txXfrm>
        <a:off x="46777" y="1848660"/>
        <a:ext cx="6151711" cy="864675"/>
      </dsp:txXfrm>
    </dsp:sp>
    <dsp:sp modelId="{26785EDB-E813-4694-BAF0-35735C13A345}">
      <dsp:nvSpPr>
        <dsp:cNvPr id="0" name=""/>
        <dsp:cNvSpPr/>
      </dsp:nvSpPr>
      <dsp:spPr>
        <a:xfrm>
          <a:off x="0" y="2829233"/>
          <a:ext cx="6245265" cy="958229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 am caring patient and a good listener </a:t>
          </a:r>
          <a:endParaRPr lang="en-US" sz="2400" kern="1200"/>
        </a:p>
      </dsp:txBody>
      <dsp:txXfrm>
        <a:off x="46777" y="2876010"/>
        <a:ext cx="6151711" cy="864675"/>
      </dsp:txXfrm>
    </dsp:sp>
    <dsp:sp modelId="{090A1097-F76D-40DF-AFE6-49618488307D}">
      <dsp:nvSpPr>
        <dsp:cNvPr id="0" name=""/>
        <dsp:cNvSpPr/>
      </dsp:nvSpPr>
      <dsp:spPr>
        <a:xfrm>
          <a:off x="0" y="3856583"/>
          <a:ext cx="6245265" cy="958229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My experiences have helped me understand the importance of support services</a:t>
          </a:r>
          <a:endParaRPr lang="en-US" sz="2400" kern="1200"/>
        </a:p>
      </dsp:txBody>
      <dsp:txXfrm>
        <a:off x="46777" y="3903360"/>
        <a:ext cx="6151711" cy="8646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FA0C89-DE24-4D71-991A-BE391EC7FBA8}">
      <dsp:nvSpPr>
        <dsp:cNvPr id="0" name=""/>
        <dsp:cNvSpPr/>
      </dsp:nvSpPr>
      <dsp:spPr>
        <a:xfrm>
          <a:off x="174122" y="4858"/>
          <a:ext cx="1881146" cy="112868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Using my strengths in practice</a:t>
          </a:r>
          <a:endParaRPr lang="en-US" sz="1600" kern="1200"/>
        </a:p>
      </dsp:txBody>
      <dsp:txXfrm>
        <a:off x="174122" y="4858"/>
        <a:ext cx="1881146" cy="1128687"/>
      </dsp:txXfrm>
    </dsp:sp>
    <dsp:sp modelId="{B8F8C12F-7CED-496C-A491-50CA2C1F15A1}">
      <dsp:nvSpPr>
        <dsp:cNvPr id="0" name=""/>
        <dsp:cNvSpPr/>
      </dsp:nvSpPr>
      <dsp:spPr>
        <a:xfrm>
          <a:off x="2243383" y="4858"/>
          <a:ext cx="1881146" cy="1128687"/>
        </a:xfrm>
        <a:prstGeom prst="rect">
          <a:avLst/>
        </a:prstGeom>
        <a:solidFill>
          <a:schemeClr val="accent2">
            <a:hueOff val="460258"/>
            <a:satOff val="-1321"/>
            <a:lumOff val="-211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1. Being caring</a:t>
          </a:r>
          <a:endParaRPr lang="en-US" sz="1600" kern="1200"/>
        </a:p>
      </dsp:txBody>
      <dsp:txXfrm>
        <a:off x="2243383" y="4858"/>
        <a:ext cx="1881146" cy="1128687"/>
      </dsp:txXfrm>
    </dsp:sp>
    <dsp:sp modelId="{D925B95A-C104-4915-AB39-FA40DD489CBF}">
      <dsp:nvSpPr>
        <dsp:cNvPr id="0" name=""/>
        <dsp:cNvSpPr/>
      </dsp:nvSpPr>
      <dsp:spPr>
        <a:xfrm>
          <a:off x="4312644" y="4858"/>
          <a:ext cx="1881146" cy="1128687"/>
        </a:xfrm>
        <a:prstGeom prst="rect">
          <a:avLst/>
        </a:prstGeom>
        <a:solidFill>
          <a:schemeClr val="accent2">
            <a:hueOff val="920516"/>
            <a:satOff val="-2642"/>
            <a:lumOff val="-423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 Show them that young feelings and concerns matter. </a:t>
          </a:r>
          <a:endParaRPr lang="en-US" sz="1600" kern="1200" dirty="0"/>
        </a:p>
      </dsp:txBody>
      <dsp:txXfrm>
        <a:off x="4312644" y="4858"/>
        <a:ext cx="1881146" cy="1128687"/>
      </dsp:txXfrm>
    </dsp:sp>
    <dsp:sp modelId="{57B0AB9B-3CEB-4DB3-B16D-FD181E1119FE}">
      <dsp:nvSpPr>
        <dsp:cNvPr id="0" name=""/>
        <dsp:cNvSpPr/>
      </dsp:nvSpPr>
      <dsp:spPr>
        <a:xfrm>
          <a:off x="174122" y="1321660"/>
          <a:ext cx="1881146" cy="1128687"/>
        </a:xfrm>
        <a:prstGeom prst="rect">
          <a:avLst/>
        </a:prstGeom>
        <a:solidFill>
          <a:schemeClr val="accent2">
            <a:hueOff val="1380774"/>
            <a:satOff val="-3963"/>
            <a:lumOff val="-634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Respond respectfully and help them feel included </a:t>
          </a:r>
          <a:endParaRPr lang="en-US" sz="1600" kern="1200" dirty="0"/>
        </a:p>
      </dsp:txBody>
      <dsp:txXfrm>
        <a:off x="174122" y="1321660"/>
        <a:ext cx="1881146" cy="1128687"/>
      </dsp:txXfrm>
    </dsp:sp>
    <dsp:sp modelId="{4939B81A-5E79-4F78-8A9E-D4DFD207DE6C}">
      <dsp:nvSpPr>
        <dsp:cNvPr id="0" name=""/>
        <dsp:cNvSpPr/>
      </dsp:nvSpPr>
      <dsp:spPr>
        <a:xfrm>
          <a:off x="2243383" y="1321660"/>
          <a:ext cx="1881146" cy="1128687"/>
        </a:xfrm>
        <a:prstGeom prst="rect">
          <a:avLst/>
        </a:prstGeom>
        <a:solidFill>
          <a:schemeClr val="accent2">
            <a:hueOff val="1841033"/>
            <a:satOff val="-5284"/>
            <a:lumOff val="-846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2. Being patient</a:t>
          </a:r>
          <a:endParaRPr lang="en-US" sz="1600" kern="1200"/>
        </a:p>
      </dsp:txBody>
      <dsp:txXfrm>
        <a:off x="2243383" y="1321660"/>
        <a:ext cx="1881146" cy="1128687"/>
      </dsp:txXfrm>
    </dsp:sp>
    <dsp:sp modelId="{3BC586A4-C3FA-44A4-BA4B-406A4369ED40}">
      <dsp:nvSpPr>
        <dsp:cNvPr id="0" name=""/>
        <dsp:cNvSpPr/>
      </dsp:nvSpPr>
      <dsp:spPr>
        <a:xfrm>
          <a:off x="4312644" y="1321660"/>
          <a:ext cx="1881146" cy="1128687"/>
        </a:xfrm>
        <a:prstGeom prst="rect">
          <a:avLst/>
        </a:prstGeom>
        <a:solidFill>
          <a:schemeClr val="accent2">
            <a:hueOff val="2301291"/>
            <a:satOff val="-6605"/>
            <a:lumOff val="-1057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Give the young people time to communicate. </a:t>
          </a:r>
          <a:endParaRPr lang="en-US" sz="1600" kern="1200" dirty="0"/>
        </a:p>
      </dsp:txBody>
      <dsp:txXfrm>
        <a:off x="4312644" y="1321660"/>
        <a:ext cx="1881146" cy="1128687"/>
      </dsp:txXfrm>
    </dsp:sp>
    <dsp:sp modelId="{D81E7393-1009-4154-BBDC-10B45E9BC022}">
      <dsp:nvSpPr>
        <dsp:cNvPr id="0" name=""/>
        <dsp:cNvSpPr/>
      </dsp:nvSpPr>
      <dsp:spPr>
        <a:xfrm>
          <a:off x="174122" y="2638462"/>
          <a:ext cx="1881146" cy="1128687"/>
        </a:xfrm>
        <a:prstGeom prst="rect">
          <a:avLst/>
        </a:prstGeom>
        <a:solidFill>
          <a:schemeClr val="accent2">
            <a:hueOff val="2761549"/>
            <a:satOff val="-7926"/>
            <a:lumOff val="-126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Remain composed  when someone is upset or reluctant to participate. </a:t>
          </a:r>
          <a:endParaRPr lang="en-US" sz="1600" kern="1200" dirty="0"/>
        </a:p>
      </dsp:txBody>
      <dsp:txXfrm>
        <a:off x="174122" y="2638462"/>
        <a:ext cx="1881146" cy="1128687"/>
      </dsp:txXfrm>
    </dsp:sp>
    <dsp:sp modelId="{7ED37222-4136-4D4A-8642-26F53DAA14A5}">
      <dsp:nvSpPr>
        <dsp:cNvPr id="0" name=""/>
        <dsp:cNvSpPr/>
      </dsp:nvSpPr>
      <dsp:spPr>
        <a:xfrm>
          <a:off x="2243383" y="2638462"/>
          <a:ext cx="1881146" cy="1128687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3. Being a good listener</a:t>
          </a:r>
          <a:endParaRPr lang="en-US" sz="1600" kern="1200"/>
        </a:p>
      </dsp:txBody>
      <dsp:txXfrm>
        <a:off x="2243383" y="2638462"/>
        <a:ext cx="1881146" cy="1128687"/>
      </dsp:txXfrm>
    </dsp:sp>
    <dsp:sp modelId="{20301603-5543-4F6E-BFEA-D400440ED237}">
      <dsp:nvSpPr>
        <dsp:cNvPr id="0" name=""/>
        <dsp:cNvSpPr/>
      </dsp:nvSpPr>
      <dsp:spPr>
        <a:xfrm>
          <a:off x="4312644" y="2638462"/>
          <a:ext cx="1881146" cy="1128687"/>
        </a:xfrm>
        <a:prstGeom prst="rect">
          <a:avLst/>
        </a:prstGeom>
        <a:solidFill>
          <a:schemeClr val="accent2">
            <a:hueOff val="3682065"/>
            <a:satOff val="-10567"/>
            <a:lumOff val="-1691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Listen carefully without interrupting in</a:t>
          </a:r>
          <a:endParaRPr lang="en-US" sz="1600" kern="1200" dirty="0"/>
        </a:p>
      </dsp:txBody>
      <dsp:txXfrm>
        <a:off x="4312644" y="2638462"/>
        <a:ext cx="1881146" cy="1128687"/>
      </dsp:txXfrm>
    </dsp:sp>
    <dsp:sp modelId="{B0A9AEBF-0BE2-44B9-86F0-32EDAE54088D}">
      <dsp:nvSpPr>
        <dsp:cNvPr id="0" name=""/>
        <dsp:cNvSpPr/>
      </dsp:nvSpPr>
      <dsp:spPr>
        <a:xfrm>
          <a:off x="174122" y="3955264"/>
          <a:ext cx="1881146" cy="1128687"/>
        </a:xfrm>
        <a:prstGeom prst="rect">
          <a:avLst/>
        </a:prstGeom>
        <a:solidFill>
          <a:schemeClr val="accent2">
            <a:hueOff val="4142323"/>
            <a:satOff val="-11888"/>
            <a:lumOff val="-1903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Ask appropriate questions and check that I understand them</a:t>
          </a:r>
          <a:endParaRPr lang="en-US" sz="1600" kern="1200" dirty="0"/>
        </a:p>
      </dsp:txBody>
      <dsp:txXfrm>
        <a:off x="174122" y="3955264"/>
        <a:ext cx="1881146" cy="1128687"/>
      </dsp:txXfrm>
    </dsp:sp>
    <dsp:sp modelId="{262B3EE1-4132-4F2F-BE7A-1908D043BE5B}">
      <dsp:nvSpPr>
        <dsp:cNvPr id="0" name=""/>
        <dsp:cNvSpPr/>
      </dsp:nvSpPr>
      <dsp:spPr>
        <a:xfrm>
          <a:off x="2243383" y="3955264"/>
          <a:ext cx="1881146" cy="1128687"/>
        </a:xfrm>
        <a:prstGeom prst="rect">
          <a:avLst/>
        </a:prstGeom>
        <a:solidFill>
          <a:schemeClr val="accent2">
            <a:hueOff val="4602581"/>
            <a:satOff val="-13209"/>
            <a:lumOff val="-2114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4. Improving my confidence</a:t>
          </a:r>
          <a:endParaRPr lang="en-US" sz="1600" kern="1200" dirty="0"/>
        </a:p>
      </dsp:txBody>
      <dsp:txXfrm>
        <a:off x="2243383" y="3955264"/>
        <a:ext cx="1881146" cy="1128687"/>
      </dsp:txXfrm>
    </dsp:sp>
    <dsp:sp modelId="{B4899D03-EF3D-4001-AA85-B288FB03D674}">
      <dsp:nvSpPr>
        <dsp:cNvPr id="0" name=""/>
        <dsp:cNvSpPr/>
      </dsp:nvSpPr>
      <dsp:spPr>
        <a:xfrm>
          <a:off x="4312644" y="3955264"/>
          <a:ext cx="1881146" cy="1128687"/>
        </a:xfrm>
        <a:prstGeom prst="rect">
          <a:avLst/>
        </a:prstGeom>
        <a:solidFill>
          <a:schemeClr val="accent2">
            <a:hueOff val="5062839"/>
            <a:satOff val="-14530"/>
            <a:lumOff val="-2326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Practise speaking in large groups. </a:t>
          </a:r>
          <a:endParaRPr lang="en-US" sz="1600" kern="1200" dirty="0"/>
        </a:p>
      </dsp:txBody>
      <dsp:txXfrm>
        <a:off x="4312644" y="3955264"/>
        <a:ext cx="1881146" cy="1128687"/>
      </dsp:txXfrm>
    </dsp:sp>
    <dsp:sp modelId="{76E831DE-7363-4F89-938E-C352F4C42F6E}">
      <dsp:nvSpPr>
        <dsp:cNvPr id="0" name=""/>
        <dsp:cNvSpPr/>
      </dsp:nvSpPr>
      <dsp:spPr>
        <a:xfrm>
          <a:off x="174122" y="5272067"/>
          <a:ext cx="1881146" cy="1128687"/>
        </a:xfrm>
        <a:prstGeom prst="rect">
          <a:avLst/>
        </a:prstGeom>
        <a:solidFill>
          <a:schemeClr val="accent2">
            <a:hueOff val="5523098"/>
            <a:satOff val="-15851"/>
            <a:lumOff val="-2537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Gain knowledge always try seek  more</a:t>
          </a:r>
        </a:p>
      </dsp:txBody>
      <dsp:txXfrm>
        <a:off x="174122" y="5272067"/>
        <a:ext cx="1881146" cy="1128687"/>
      </dsp:txXfrm>
    </dsp:sp>
    <dsp:sp modelId="{B59E27C8-890B-40A5-A6B6-666382130ADE}">
      <dsp:nvSpPr>
        <dsp:cNvPr id="0" name=""/>
        <dsp:cNvSpPr/>
      </dsp:nvSpPr>
      <dsp:spPr>
        <a:xfrm>
          <a:off x="2243383" y="5272067"/>
          <a:ext cx="1881146" cy="1128687"/>
        </a:xfrm>
        <a:prstGeom prst="rect">
          <a:avLst/>
        </a:prstGeom>
        <a:solidFill>
          <a:schemeClr val="accent2">
            <a:hueOff val="5983355"/>
            <a:satOff val="-17172"/>
            <a:lumOff val="-2749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Ask relevant questions during training and team meetings. </a:t>
          </a:r>
          <a:endParaRPr lang="en-US" sz="1600" kern="1200" dirty="0"/>
        </a:p>
      </dsp:txBody>
      <dsp:txXfrm>
        <a:off x="2243383" y="5272067"/>
        <a:ext cx="1881146" cy="1128687"/>
      </dsp:txXfrm>
    </dsp:sp>
    <dsp:sp modelId="{505E90C0-A362-4EF8-816A-CE313488B4F7}">
      <dsp:nvSpPr>
        <dsp:cNvPr id="0" name=""/>
        <dsp:cNvSpPr/>
      </dsp:nvSpPr>
      <dsp:spPr>
        <a:xfrm>
          <a:off x="4312644" y="5272067"/>
          <a:ext cx="1881146" cy="1128687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Request feedback from supervisors.</a:t>
          </a:r>
          <a:endParaRPr lang="en-US" sz="1600" kern="1200" dirty="0"/>
        </a:p>
      </dsp:txBody>
      <dsp:txXfrm>
        <a:off x="4312644" y="5272067"/>
        <a:ext cx="1881146" cy="11286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778FD2-F437-4D5B-96AA-AF5D22D0559C}">
      <dsp:nvSpPr>
        <dsp:cNvPr id="0" name=""/>
        <dsp:cNvSpPr/>
      </dsp:nvSpPr>
      <dsp:spPr>
        <a:xfrm>
          <a:off x="0" y="5854357"/>
          <a:ext cx="1591978" cy="54891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221" tIns="135128" rIns="113221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Learn</a:t>
          </a:r>
        </a:p>
      </dsp:txBody>
      <dsp:txXfrm>
        <a:off x="0" y="5854357"/>
        <a:ext cx="1591978" cy="548918"/>
      </dsp:txXfrm>
    </dsp:sp>
    <dsp:sp modelId="{D14C1D4F-7351-4CEF-8341-64C3CC12EF0B}">
      <dsp:nvSpPr>
        <dsp:cNvPr id="0" name=""/>
        <dsp:cNvSpPr/>
      </dsp:nvSpPr>
      <dsp:spPr>
        <a:xfrm>
          <a:off x="1591978" y="5854357"/>
          <a:ext cx="4775934" cy="548918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9" tIns="139700" rIns="96879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Learn from other experienced Youth Support Workers who are already in the field.</a:t>
          </a:r>
        </a:p>
      </dsp:txBody>
      <dsp:txXfrm>
        <a:off x="1591978" y="5854357"/>
        <a:ext cx="4775934" cy="548918"/>
      </dsp:txXfrm>
    </dsp:sp>
    <dsp:sp modelId="{A670FD2F-787D-499E-A7F8-72C2616E59B9}">
      <dsp:nvSpPr>
        <dsp:cNvPr id="0" name=""/>
        <dsp:cNvSpPr/>
      </dsp:nvSpPr>
      <dsp:spPr>
        <a:xfrm rot="10800000">
          <a:off x="0" y="5018354"/>
          <a:ext cx="1591978" cy="844236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1736021"/>
            <a:satOff val="-118"/>
            <a:lumOff val="280"/>
            <a:alphaOff val="0"/>
          </a:schemeClr>
        </a:solidFill>
        <a:ln w="19050" cap="flat" cmpd="sng" algn="ctr">
          <a:solidFill>
            <a:schemeClr val="accent5">
              <a:hueOff val="-1736021"/>
              <a:satOff val="-118"/>
              <a:lumOff val="28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221" tIns="135128" rIns="113221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Complete</a:t>
          </a:r>
        </a:p>
      </dsp:txBody>
      <dsp:txXfrm rot="-10800000">
        <a:off x="0" y="5018354"/>
        <a:ext cx="1591978" cy="548753"/>
      </dsp:txXfrm>
    </dsp:sp>
    <dsp:sp modelId="{5069CBFD-6E18-4DB8-9FA8-DE677118AF42}">
      <dsp:nvSpPr>
        <dsp:cNvPr id="0" name=""/>
        <dsp:cNvSpPr/>
      </dsp:nvSpPr>
      <dsp:spPr>
        <a:xfrm>
          <a:off x="1591978" y="5018354"/>
          <a:ext cx="4775934" cy="548753"/>
        </a:xfrm>
        <a:prstGeom prst="rect">
          <a:avLst/>
        </a:prstGeom>
        <a:solidFill>
          <a:schemeClr val="accent5">
            <a:tint val="40000"/>
            <a:alpha val="90000"/>
            <a:hueOff val="-1706381"/>
            <a:satOff val="381"/>
            <a:lumOff val="57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1706381"/>
              <a:satOff val="381"/>
              <a:lumOff val="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9" tIns="139700" rIns="96879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Complete safeguarding and other relevant training, first aid </a:t>
          </a:r>
          <a:r>
            <a:rPr lang="en-US" sz="1100" kern="1200" dirty="0" err="1"/>
            <a:t>etc</a:t>
          </a:r>
          <a:r>
            <a:rPr lang="en-US" sz="1100" kern="1200" dirty="0"/>
            <a:t> </a:t>
          </a:r>
        </a:p>
      </dsp:txBody>
      <dsp:txXfrm>
        <a:off x="1591978" y="5018354"/>
        <a:ext cx="4775934" cy="548753"/>
      </dsp:txXfrm>
    </dsp:sp>
    <dsp:sp modelId="{99F5D801-C3BC-4313-B0F2-0E58386E7AA5}">
      <dsp:nvSpPr>
        <dsp:cNvPr id="0" name=""/>
        <dsp:cNvSpPr/>
      </dsp:nvSpPr>
      <dsp:spPr>
        <a:xfrm rot="10800000">
          <a:off x="0" y="4182351"/>
          <a:ext cx="1591978" cy="844236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3472043"/>
            <a:satOff val="-236"/>
            <a:lumOff val="560"/>
            <a:alphaOff val="0"/>
          </a:schemeClr>
        </a:solidFill>
        <a:ln w="19050" cap="flat" cmpd="sng" algn="ctr">
          <a:solidFill>
            <a:schemeClr val="accent5">
              <a:hueOff val="-3472043"/>
              <a:satOff val="-236"/>
              <a:lumOff val="56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221" tIns="135128" rIns="113221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Consider</a:t>
          </a:r>
        </a:p>
      </dsp:txBody>
      <dsp:txXfrm rot="-10800000">
        <a:off x="0" y="4182351"/>
        <a:ext cx="1591978" cy="548753"/>
      </dsp:txXfrm>
    </dsp:sp>
    <dsp:sp modelId="{336D92C8-A4DD-41F6-83CD-B94F944B0F72}">
      <dsp:nvSpPr>
        <dsp:cNvPr id="0" name=""/>
        <dsp:cNvSpPr/>
      </dsp:nvSpPr>
      <dsp:spPr>
        <a:xfrm>
          <a:off x="1591978" y="4182351"/>
          <a:ext cx="4775934" cy="548753"/>
        </a:xfrm>
        <a:prstGeom prst="rect">
          <a:avLst/>
        </a:prstGeom>
        <a:solidFill>
          <a:schemeClr val="accent5">
            <a:tint val="40000"/>
            <a:alpha val="90000"/>
            <a:hueOff val="-3412762"/>
            <a:satOff val="762"/>
            <a:lumOff val="115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3412762"/>
              <a:satOff val="762"/>
              <a:lumOff val="1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9" tIns="139700" rIns="96879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Consider volunteering with a youth organization, gaining valuable experience </a:t>
          </a:r>
        </a:p>
      </dsp:txBody>
      <dsp:txXfrm>
        <a:off x="1591978" y="4182351"/>
        <a:ext cx="4775934" cy="548753"/>
      </dsp:txXfrm>
    </dsp:sp>
    <dsp:sp modelId="{3B6A52EC-D2F4-41F2-8215-9BFA81C9EFB2}">
      <dsp:nvSpPr>
        <dsp:cNvPr id="0" name=""/>
        <dsp:cNvSpPr/>
      </dsp:nvSpPr>
      <dsp:spPr>
        <a:xfrm rot="10800000">
          <a:off x="0" y="3346348"/>
          <a:ext cx="1591978" cy="844236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5208064"/>
            <a:satOff val="-354"/>
            <a:lumOff val="840"/>
            <a:alphaOff val="0"/>
          </a:schemeClr>
        </a:solidFill>
        <a:ln w="19050" cap="flat" cmpd="sng" algn="ctr">
          <a:solidFill>
            <a:schemeClr val="accent5">
              <a:hueOff val="-5208064"/>
              <a:satOff val="-354"/>
              <a:lumOff val="84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221" tIns="135128" rIns="113221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Apply</a:t>
          </a:r>
        </a:p>
      </dsp:txBody>
      <dsp:txXfrm rot="-10800000">
        <a:off x="0" y="3346348"/>
        <a:ext cx="1591978" cy="548753"/>
      </dsp:txXfrm>
    </dsp:sp>
    <dsp:sp modelId="{A3E84A8C-E197-4420-9B1F-3541EE2B93F3}">
      <dsp:nvSpPr>
        <dsp:cNvPr id="0" name=""/>
        <dsp:cNvSpPr/>
      </dsp:nvSpPr>
      <dsp:spPr>
        <a:xfrm>
          <a:off x="1591978" y="3346348"/>
          <a:ext cx="4775934" cy="548753"/>
        </a:xfrm>
        <a:prstGeom prst="rect">
          <a:avLst/>
        </a:prstGeom>
        <a:solidFill>
          <a:schemeClr val="accent5">
            <a:tint val="40000"/>
            <a:alpha val="90000"/>
            <a:hueOff val="-5119142"/>
            <a:satOff val="1143"/>
            <a:lumOff val="172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5119142"/>
              <a:satOff val="1143"/>
              <a:lumOff val="17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9" tIns="139700" rIns="96879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Apply for the relevant apprenticeships and entry-level opportunities. </a:t>
          </a:r>
        </a:p>
      </dsp:txBody>
      <dsp:txXfrm>
        <a:off x="1591978" y="3346348"/>
        <a:ext cx="4775934" cy="548753"/>
      </dsp:txXfrm>
    </dsp:sp>
    <dsp:sp modelId="{9005F9F0-199F-4AA4-9178-1A562FA5A20A}">
      <dsp:nvSpPr>
        <dsp:cNvPr id="0" name=""/>
        <dsp:cNvSpPr/>
      </dsp:nvSpPr>
      <dsp:spPr>
        <a:xfrm rot="10800000">
          <a:off x="0" y="2510345"/>
          <a:ext cx="1591978" cy="844236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6944086"/>
            <a:satOff val="-472"/>
            <a:lumOff val="1121"/>
            <a:alphaOff val="0"/>
          </a:schemeClr>
        </a:solidFill>
        <a:ln w="19050" cap="flat" cmpd="sng" algn="ctr">
          <a:solidFill>
            <a:schemeClr val="accent5">
              <a:hueOff val="-6944086"/>
              <a:satOff val="-472"/>
              <a:lumOff val="112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221" tIns="135128" rIns="113221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Recognise</a:t>
          </a:r>
        </a:p>
      </dsp:txBody>
      <dsp:txXfrm rot="-10800000">
        <a:off x="0" y="2510345"/>
        <a:ext cx="1591978" cy="548753"/>
      </dsp:txXfrm>
    </dsp:sp>
    <dsp:sp modelId="{DBCAC569-1D6B-4B62-AF5E-9BAE41E29FC8}">
      <dsp:nvSpPr>
        <dsp:cNvPr id="0" name=""/>
        <dsp:cNvSpPr/>
      </dsp:nvSpPr>
      <dsp:spPr>
        <a:xfrm>
          <a:off x="1591978" y="2510345"/>
          <a:ext cx="4775934" cy="548753"/>
        </a:xfrm>
        <a:prstGeom prst="rect">
          <a:avLst/>
        </a:prstGeom>
        <a:solidFill>
          <a:schemeClr val="accent5">
            <a:tint val="40000"/>
            <a:alpha val="90000"/>
            <a:hueOff val="-6825524"/>
            <a:satOff val="1524"/>
            <a:lumOff val="229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6825524"/>
              <a:satOff val="1524"/>
              <a:lumOff val="22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9" tIns="139700" rIns="96879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 err="1"/>
            <a:t>Recognise</a:t>
          </a:r>
          <a:r>
            <a:rPr lang="en-US" sz="1100" kern="1200" dirty="0"/>
            <a:t> that every young person has different needs and experiences so adapt </a:t>
          </a:r>
        </a:p>
      </dsp:txBody>
      <dsp:txXfrm>
        <a:off x="1591978" y="2510345"/>
        <a:ext cx="4775934" cy="548753"/>
      </dsp:txXfrm>
    </dsp:sp>
    <dsp:sp modelId="{E5E532AF-A322-47A2-B9C9-64C1E37275C0}">
      <dsp:nvSpPr>
        <dsp:cNvPr id="0" name=""/>
        <dsp:cNvSpPr/>
      </dsp:nvSpPr>
      <dsp:spPr>
        <a:xfrm rot="10800000">
          <a:off x="0" y="1674342"/>
          <a:ext cx="1591978" cy="844236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8680107"/>
            <a:satOff val="-590"/>
            <a:lumOff val="1401"/>
            <a:alphaOff val="0"/>
          </a:schemeClr>
        </a:solidFill>
        <a:ln w="19050" cap="flat" cmpd="sng" algn="ctr">
          <a:solidFill>
            <a:schemeClr val="accent5">
              <a:hueOff val="-8680107"/>
              <a:satOff val="-590"/>
              <a:lumOff val="14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221" tIns="135128" rIns="113221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Use</a:t>
          </a:r>
        </a:p>
      </dsp:txBody>
      <dsp:txXfrm rot="-10800000">
        <a:off x="0" y="1674342"/>
        <a:ext cx="1591978" cy="548753"/>
      </dsp:txXfrm>
    </dsp:sp>
    <dsp:sp modelId="{9BA3923E-736B-4E09-B104-621502AAD29C}">
      <dsp:nvSpPr>
        <dsp:cNvPr id="0" name=""/>
        <dsp:cNvSpPr/>
      </dsp:nvSpPr>
      <dsp:spPr>
        <a:xfrm>
          <a:off x="1591978" y="1674342"/>
          <a:ext cx="4775934" cy="548753"/>
        </a:xfrm>
        <a:prstGeom prst="rect">
          <a:avLst/>
        </a:prstGeom>
        <a:solidFill>
          <a:schemeClr val="accent5">
            <a:tint val="40000"/>
            <a:alpha val="90000"/>
            <a:hueOff val="-8531905"/>
            <a:satOff val="1905"/>
            <a:lumOff val="286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8531905"/>
              <a:satOff val="1905"/>
              <a:lumOff val="28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9" tIns="139700" rIns="96879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Use what I learned from spending time in a youth support </a:t>
          </a:r>
          <a:r>
            <a:rPr lang="en-US" sz="1100" kern="1200" dirty="0" err="1"/>
            <a:t>centre</a:t>
          </a:r>
          <a:r>
            <a:rPr lang="en-US" sz="1100" kern="1200" dirty="0"/>
            <a:t> myself to appreciate the value of supportive character building environments. </a:t>
          </a:r>
        </a:p>
      </dsp:txBody>
      <dsp:txXfrm>
        <a:off x="1591978" y="1674342"/>
        <a:ext cx="4775934" cy="548753"/>
      </dsp:txXfrm>
    </dsp:sp>
    <dsp:sp modelId="{CC4FA2C1-98CA-4C47-9F23-7E08263AD35D}">
      <dsp:nvSpPr>
        <dsp:cNvPr id="0" name=""/>
        <dsp:cNvSpPr/>
      </dsp:nvSpPr>
      <dsp:spPr>
        <a:xfrm rot="10800000">
          <a:off x="0" y="838340"/>
          <a:ext cx="1591978" cy="844236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10416129"/>
            <a:satOff val="-708"/>
            <a:lumOff val="1681"/>
            <a:alphaOff val="0"/>
          </a:schemeClr>
        </a:solidFill>
        <a:ln w="19050" cap="flat" cmpd="sng" algn="ctr">
          <a:solidFill>
            <a:schemeClr val="accent5">
              <a:hueOff val="-10416129"/>
              <a:satOff val="-708"/>
              <a:lumOff val="16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221" tIns="135128" rIns="113221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Build on</a:t>
          </a:r>
        </a:p>
      </dsp:txBody>
      <dsp:txXfrm rot="-10800000">
        <a:off x="0" y="838340"/>
        <a:ext cx="1591978" cy="548753"/>
      </dsp:txXfrm>
    </dsp:sp>
    <dsp:sp modelId="{B5DF5712-6BDE-4037-9F1E-25965ECBA7A1}">
      <dsp:nvSpPr>
        <dsp:cNvPr id="0" name=""/>
        <dsp:cNvSpPr/>
      </dsp:nvSpPr>
      <dsp:spPr>
        <a:xfrm>
          <a:off x="1591978" y="838340"/>
          <a:ext cx="4775934" cy="548753"/>
        </a:xfrm>
        <a:prstGeom prst="rect">
          <a:avLst/>
        </a:prstGeom>
        <a:solidFill>
          <a:schemeClr val="accent5">
            <a:tint val="40000"/>
            <a:alpha val="90000"/>
            <a:hueOff val="-10238285"/>
            <a:satOff val="2286"/>
            <a:lumOff val="344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10238285"/>
              <a:satOff val="2286"/>
              <a:lumOff val="34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9" tIns="139700" rIns="96879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Build on my personal experience of helping family members. </a:t>
          </a:r>
        </a:p>
      </dsp:txBody>
      <dsp:txXfrm>
        <a:off x="1591978" y="838340"/>
        <a:ext cx="4775934" cy="548753"/>
      </dsp:txXfrm>
    </dsp:sp>
    <dsp:sp modelId="{5AEBED3D-E87A-4B72-9A48-476362178B17}">
      <dsp:nvSpPr>
        <dsp:cNvPr id="0" name=""/>
        <dsp:cNvSpPr/>
      </dsp:nvSpPr>
      <dsp:spPr>
        <a:xfrm rot="10800000">
          <a:off x="0" y="2337"/>
          <a:ext cx="1591978" cy="844236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221" tIns="135128" rIns="113221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Prepare</a:t>
          </a:r>
        </a:p>
      </dsp:txBody>
      <dsp:txXfrm rot="-10800000">
        <a:off x="0" y="2337"/>
        <a:ext cx="1591978" cy="548753"/>
      </dsp:txXfrm>
    </dsp:sp>
    <dsp:sp modelId="{605B0A8C-8E1B-4F7D-8B31-B67F39FA4F0F}">
      <dsp:nvSpPr>
        <dsp:cNvPr id="0" name=""/>
        <dsp:cNvSpPr/>
      </dsp:nvSpPr>
      <dsp:spPr>
        <a:xfrm>
          <a:off x="1591978" y="2337"/>
          <a:ext cx="4775934" cy="548753"/>
        </a:xfrm>
        <a:prstGeom prst="rect">
          <a:avLst/>
        </a:prstGeom>
        <a:solidFill>
          <a:schemeClr val="accent5">
            <a:tint val="40000"/>
            <a:alpha val="90000"/>
            <a:hueOff val="-11944666"/>
            <a:satOff val="2667"/>
            <a:lumOff val="4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11944666"/>
              <a:satOff val="2667"/>
              <a:lumOff val="4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9" tIns="139700" rIns="96879" bIns="13970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How I will prepare for the youth support worker role</a:t>
          </a:r>
        </a:p>
      </dsp:txBody>
      <dsp:txXfrm>
        <a:off x="1591978" y="2337"/>
        <a:ext cx="4775934" cy="54875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979F36-3AAA-4798-9000-57A186B68D59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My future goal: To become a confident and effective make a difference Youth Support Worker</a:t>
          </a:r>
          <a:endParaRPr lang="en-US" sz="2100" kern="1200" dirty="0"/>
        </a:p>
      </dsp:txBody>
      <dsp:txXfrm>
        <a:off x="0" y="39687"/>
        <a:ext cx="3286125" cy="1971675"/>
      </dsp:txXfrm>
    </dsp:sp>
    <dsp:sp modelId="{8C31A5E7-104D-4C12-8DBF-EAA16796B3E3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My caring nature, patience and good listening skills are useful strengths. </a:t>
          </a:r>
          <a:endParaRPr lang="en-US" sz="2100" kern="1200" dirty="0"/>
        </a:p>
      </dsp:txBody>
      <dsp:txXfrm>
        <a:off x="3614737" y="39687"/>
        <a:ext cx="3286125" cy="1971675"/>
      </dsp:txXfrm>
    </dsp:sp>
    <dsp:sp modelId="{3B51DCDB-3EF9-4C85-9D83-D2D2D8BE4460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 understand that I need to improve my confidence in expressing myself more clearly </a:t>
          </a:r>
          <a:endParaRPr lang="en-US" sz="2100" kern="1200" dirty="0"/>
        </a:p>
      </dsp:txBody>
      <dsp:txXfrm>
        <a:off x="7229475" y="39687"/>
        <a:ext cx="3286125" cy="1971675"/>
      </dsp:txXfrm>
    </dsp:sp>
    <dsp:sp modelId="{8FC58AA0-D358-488B-90A3-A47C0EFDE0AC}">
      <dsp:nvSpPr>
        <dsp:cNvPr id="0" name=""/>
        <dsp:cNvSpPr/>
      </dsp:nvSpPr>
      <dsp:spPr>
        <a:xfrm>
          <a:off x="1807368" y="2339975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 err="1"/>
            <a:t>Training,volunteering</a:t>
          </a:r>
          <a:r>
            <a:rPr lang="en-GB" sz="2100" kern="1200" dirty="0"/>
            <a:t>, visiting  and practical experience can help me develop further</a:t>
          </a:r>
          <a:endParaRPr lang="en-US" sz="2100" kern="1200" dirty="0"/>
        </a:p>
      </dsp:txBody>
      <dsp:txXfrm>
        <a:off x="1807368" y="2339975"/>
        <a:ext cx="3286125" cy="1971675"/>
      </dsp:txXfrm>
    </dsp:sp>
    <dsp:sp modelId="{664DA882-F691-4BA4-B805-8A2C9153A78C}">
      <dsp:nvSpPr>
        <dsp:cNvPr id="0" name=""/>
        <dsp:cNvSpPr/>
      </dsp:nvSpPr>
      <dsp:spPr>
        <a:xfrm>
          <a:off x="5422106" y="2339975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 want to help these young people feel safe, respected and supported and always free to come speak when they need too.</a:t>
          </a:r>
          <a:endParaRPr lang="en-US" sz="2100" kern="1200" dirty="0"/>
        </a:p>
      </dsp:txBody>
      <dsp:txXfrm>
        <a:off x="5422106" y="2339975"/>
        <a:ext cx="3286125" cy="19716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88105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66439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9908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19716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15757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44060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2342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48279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6864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3276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36392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93891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nationalcareers.service.gov.uk/job-profiles/youth-worke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562052-329C-FDDD-CE07-FBA9F91EF7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2910" y="1598246"/>
            <a:ext cx="4626709" cy="5122985"/>
          </a:xfrm>
        </p:spPr>
        <p:txBody>
          <a:bodyPr anchor="t">
            <a:normAutofit/>
          </a:bodyPr>
          <a:lstStyle/>
          <a:p>
            <a:pPr algn="r"/>
            <a:r>
              <a:rPr lang="en-GB" sz="6800" b="1">
                <a:solidFill>
                  <a:srgbClr val="FFFFFF"/>
                </a:solidFill>
              </a:rPr>
              <a:t>My Future Career as a Youth Support Worker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CC498C-1581-3C5E-B206-21D80B026B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92994" y="1590840"/>
            <a:ext cx="5672176" cy="5095221"/>
          </a:xfrm>
        </p:spPr>
        <p:txBody>
          <a:bodyPr>
            <a:normAutofit/>
          </a:bodyPr>
          <a:lstStyle/>
          <a:p>
            <a:pPr algn="l"/>
            <a:r>
              <a:rPr lang="en-GB" sz="4400">
                <a:solidFill>
                  <a:srgbClr val="FFFFFF"/>
                </a:solidFill>
              </a:rPr>
              <a:t>Maaria Ahmed </a:t>
            </a:r>
          </a:p>
          <a:p>
            <a:pPr algn="l"/>
            <a:r>
              <a:rPr lang="en-GB" sz="4400">
                <a:solidFill>
                  <a:srgbClr val="FFFFFF"/>
                </a:solidFill>
              </a:rPr>
              <a:t>Student number : 2519602</a:t>
            </a:r>
          </a:p>
          <a:p>
            <a:pPr algn="l"/>
            <a:r>
              <a:rPr lang="en-GB" sz="4400">
                <a:solidFill>
                  <a:srgbClr val="FFFFFF"/>
                </a:solidFill>
              </a:rPr>
              <a:t>LCHS4009 Psychology in the workplace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5694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76FFDD-DB23-EFEC-049D-5AD01502C1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5600"/>
              <a:t>Introduction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99A4A11-48A5-BC18-8A60-77B9E5A521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5603988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173202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246AB3-938F-7C37-6CBF-2D927E626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437" y="381935"/>
            <a:ext cx="4425215" cy="5974414"/>
          </a:xfrm>
        </p:spPr>
        <p:txBody>
          <a:bodyPr anchor="ctr">
            <a:normAutofit/>
          </a:bodyPr>
          <a:lstStyle/>
          <a:p>
            <a:r>
              <a:rPr lang="en-GB" sz="6800" dirty="0">
                <a:solidFill>
                  <a:srgbClr val="FFFFFF"/>
                </a:solidFill>
              </a:rPr>
              <a:t>What does a youth support worker do ?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1492C4-75D6-C17A-85BA-EBB97E402E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r>
              <a:rPr lang="en-GB" sz="2000" b="1" dirty="0">
                <a:solidFill>
                  <a:schemeClr val="tx1">
                    <a:alpha val="80000"/>
                  </a:schemeClr>
                </a:solidFill>
              </a:rPr>
              <a:t>Main responsibilities</a:t>
            </a:r>
            <a:endParaRPr lang="en-GB" sz="2000" dirty="0">
              <a:solidFill>
                <a:schemeClr val="tx1">
                  <a:alpha val="80000"/>
                </a:schemeClr>
              </a:solidFill>
            </a:endParaRPr>
          </a:p>
          <a:p>
            <a:pPr lvl="0"/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Support young people's emotional, social and personal development. </a:t>
            </a:r>
          </a:p>
          <a:p>
            <a:pPr lvl="0"/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Listen to their challenges they face without judging them. </a:t>
            </a:r>
          </a:p>
          <a:p>
            <a:pPr lvl="0"/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Plan and instruct physical activities including educational</a:t>
            </a:r>
          </a:p>
          <a:p>
            <a:pPr lvl="0"/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Encourage  them with good feedback , encouragement and a feeling of accomplishment.</a:t>
            </a:r>
          </a:p>
          <a:p>
            <a:pPr lvl="0"/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Promote safeguarding, wellbeing, equality and inclusion. </a:t>
            </a:r>
          </a:p>
          <a:p>
            <a:pPr lvl="0"/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Work with other professionals collectively.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1629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D49057-32C4-81EA-3198-A24C798659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6200">
                <a:solidFill>
                  <a:srgbClr val="FFFFFF"/>
                </a:solidFill>
              </a:rPr>
              <a:t>A Real Job Opportunity in the UK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5FA6E0-FC46-6125-5399-A9078911F1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 Youth support worker apprentice</a:t>
            </a:r>
          </a:p>
          <a:p>
            <a:r>
              <a:rPr lang="en-GB" sz="1700" b="1" dirty="0">
                <a:solidFill>
                  <a:schemeClr val="tx1">
                    <a:alpha val="80000"/>
                  </a:schemeClr>
                </a:solidFill>
              </a:rPr>
              <a:t>Employer:</a:t>
            </a:r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 THE BOATHOUSE YOUTH LTD, Blackpool</a:t>
            </a:r>
          </a:p>
          <a:p>
            <a:pPr marL="0" indent="0">
              <a:buNone/>
            </a:pPr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THE JOB ADVERT:</a:t>
            </a:r>
          </a:p>
          <a:p>
            <a:pPr lvl="0"/>
            <a:r>
              <a:rPr lang="en-GB" sz="1700" b="1" dirty="0">
                <a:solidFill>
                  <a:schemeClr val="tx1">
                    <a:alpha val="80000"/>
                  </a:schemeClr>
                </a:solidFill>
              </a:rPr>
              <a:t>Qualification:</a:t>
            </a:r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 Level 3 Youth Support Worker apprenticeship. </a:t>
            </a:r>
          </a:p>
          <a:p>
            <a:pPr lvl="0"/>
            <a:r>
              <a:rPr lang="en-GB" sz="1700" b="1" dirty="0">
                <a:solidFill>
                  <a:schemeClr val="tx1">
                    <a:alpha val="80000"/>
                  </a:schemeClr>
                </a:solidFill>
              </a:rPr>
              <a:t>Duration:</a:t>
            </a:r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 18 months </a:t>
            </a:r>
          </a:p>
          <a:p>
            <a:pPr lvl="0"/>
            <a:r>
              <a:rPr lang="en-GB" sz="1700" b="1" dirty="0">
                <a:solidFill>
                  <a:schemeClr val="tx1">
                    <a:alpha val="80000"/>
                  </a:schemeClr>
                </a:solidFill>
              </a:rPr>
              <a:t>Working hours:</a:t>
            </a:r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 30 hours per week. </a:t>
            </a:r>
          </a:p>
          <a:p>
            <a:pPr lvl="0"/>
            <a:r>
              <a:rPr lang="en-GB" sz="1700" b="1" dirty="0">
                <a:solidFill>
                  <a:schemeClr val="tx1">
                    <a:alpha val="80000"/>
                  </a:schemeClr>
                </a:solidFill>
              </a:rPr>
              <a:t>Young people supported:</a:t>
            </a:r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 THE Ages 5–17. </a:t>
            </a:r>
          </a:p>
          <a:p>
            <a:pPr lvl="0"/>
            <a:r>
              <a:rPr lang="en-GB" sz="1700" b="1" dirty="0">
                <a:solidFill>
                  <a:schemeClr val="tx1">
                    <a:alpha val="80000"/>
                  </a:schemeClr>
                </a:solidFill>
              </a:rPr>
              <a:t>Main duties:</a:t>
            </a:r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 Plan them activities, promote wellbeing and provide a safe, welcoming nurturing  environment. </a:t>
            </a:r>
          </a:p>
          <a:p>
            <a:pPr lvl="0"/>
            <a:r>
              <a:rPr lang="en-GB" sz="1700" b="1" dirty="0">
                <a:solidFill>
                  <a:schemeClr val="tx1">
                    <a:alpha val="80000"/>
                  </a:schemeClr>
                </a:solidFill>
              </a:rPr>
              <a:t>Skills required:</a:t>
            </a:r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 Communication, patience, teamwork, problem-solving and a positive, non-judgemental attitude and persevere </a:t>
            </a:r>
          </a:p>
          <a:p>
            <a:pPr lvl="0"/>
            <a:r>
              <a:rPr lang="en-GB" sz="1700" b="1" dirty="0">
                <a:solidFill>
                  <a:schemeClr val="tx1">
                    <a:alpha val="80000"/>
                  </a:schemeClr>
                </a:solidFill>
              </a:rPr>
              <a:t>Additional requirement:</a:t>
            </a:r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 A satisfactory DBS check required</a:t>
            </a:r>
          </a:p>
          <a:p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This advert states that the role can or may lead to further training or full-time employment.</a:t>
            </a:r>
          </a:p>
          <a:p>
            <a:pPr marL="0" indent="0">
              <a:buNone/>
            </a:pPr>
            <a:endParaRPr lang="en-GB" sz="1700" dirty="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66701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27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1C087BBA-D8DC-7E67-3483-4702981BD7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3836057"/>
              </p:ext>
            </p:extLst>
          </p:nvPr>
        </p:nvGraphicFramePr>
        <p:xfrm>
          <a:off x="4586442" y="131533"/>
          <a:ext cx="7550934" cy="6412054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391260">
                  <a:extLst>
                    <a:ext uri="{9D8B030D-6E8A-4147-A177-3AD203B41FA5}">
                      <a16:colId xmlns:a16="http://schemas.microsoft.com/office/drawing/2014/main" val="1851553123"/>
                    </a:ext>
                  </a:extLst>
                </a:gridCol>
                <a:gridCol w="6159674">
                  <a:extLst>
                    <a:ext uri="{9D8B030D-6E8A-4147-A177-3AD203B41FA5}">
                      <a16:colId xmlns:a16="http://schemas.microsoft.com/office/drawing/2014/main" val="2310994375"/>
                    </a:ext>
                  </a:extLst>
                </a:gridCol>
              </a:tblGrid>
              <a:tr h="1468667">
                <a:tc>
                  <a:txBody>
                    <a:bodyPr/>
                    <a:lstStyle/>
                    <a:p>
                      <a:r>
                        <a:rPr lang="en-GB" sz="1200" b="0" cap="none" spc="0" dirty="0">
                          <a:solidFill>
                            <a:schemeClr val="bg1"/>
                          </a:solidFill>
                        </a:rPr>
                        <a:t>Strengths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 am caring , patient and a good listener . I have personal experience supporting family members which has helped me develop empathy, compassion and the ability to understand other peoples needs. I am approachable and willing to help others when they are struggling.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din-2014"/>
                          <a:ea typeface="+mn-ea"/>
                          <a:cs typeface="+mn-cs"/>
                        </a:rPr>
                        <a:t> “</a:t>
                      </a: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white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Empathy is one of the fundamental building blocks of communication. In a healthcare environment it allows for connections and trust to form quickly, offering benefits to both you and your patients”.(Paragraph 2, Skills For Health 2022)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2407017"/>
                  </a:ext>
                </a:extLst>
              </a:tr>
              <a:tr h="97911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Weaknesses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 sometimes find it difficult to open  up and to express my thoughts or feelings confidently especially in unfamiliar situations. I may feel nervous when speaking in front of others and dealing with challenging conversations however I recognise that communication  is an important skill for a youth worker.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5073342"/>
                  </a:ext>
                </a:extLst>
              </a:tr>
              <a:tr h="2447778">
                <a:tc>
                  <a:txBody>
                    <a:bodyPr/>
                    <a:lstStyle/>
                    <a:p>
                      <a:r>
                        <a:rPr kumimoji="0" lang="en-GB" sz="1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Opportunities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 can build on my personal strengths, such as being caring, patient, understanding and a good listener, to help me become a successful youth support worker. These qualities will help me build positive relationships with young people, understand their feelings and provide support without judging them. I can also complete a youth support worker apprenticeship, gain relevant qualifications and volunteer with young people in my local community to develop my skills and knowledge. By learning from experienced professionals, I can improve my communication, teamwork and problem-solving skills while gaining practical experience. “Strong problem solving skills contribute directly to workplace efficiency, leadership performance, and long-term business success. As a result, organisations actively seek professionals who can identify problems early, analyse situations effectively, and implement practical solutions independently.”( Paragraph 11, Next Gen Learning,2026)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8003685"/>
                  </a:ext>
                </a:extLst>
              </a:tr>
              <a:tr h="146866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Threats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Some challenges I may face include competition for jobs, emotionally difficult situations and safeguarding responsibilities. I may need to support young people experiencing family problems or mental health difficulties, which can be challenging. I will also need to communicate confidently in difficult situations and understand how to keep young people safe. Although I am caring, patient and a good listener, I can improve my confidence and skills through training, gaining experience and learning from experienced professionals.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3072173"/>
                  </a:ext>
                </a:extLst>
              </a:tr>
            </a:tbl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F3A72DA4-C44A-04B3-A0B4-3A8AADA2EA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114" y="821530"/>
            <a:ext cx="3515244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My Personal SWOT Analysis</a:t>
            </a:r>
          </a:p>
        </p:txBody>
      </p:sp>
    </p:spTree>
    <p:extLst>
      <p:ext uri="{BB962C8B-B14F-4D97-AF65-F5344CB8AC3E}">
        <p14:creationId xmlns:p14="http://schemas.microsoft.com/office/powerpoint/2010/main" val="29823474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30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81011CF-F19E-FA38-B8DE-8C32AB2F9F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How My Strengths Can Help Me Overcome My Challenges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F6DA5E-B3CD-21F6-BC43-01BBB8D780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6408170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750126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18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81A5B9B-375C-3519-E6F9-F8C3F56E0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My Experience, Opportunities And Career Development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44D08B2F-6B37-DE22-F88A-2E93B738B1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3902159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38403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C9C90B7-CED8-9720-7109-6C309372B95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625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FAB0319-3171-04E2-80F6-8DF56310A5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Conclusion and Career Goal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58DC235-ECCF-E945-0471-0CACB6A461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639088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211123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CA2CE67-F742-EF7F-54FA-89E821D44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References </a:t>
            </a: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2C2C91-3BC1-3062-C8B7-1BA98FD924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GB" sz="1700" b="0" i="0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National Careers Service. (2024). </a:t>
            </a:r>
            <a:r>
              <a:rPr lang="en-GB" sz="1700" b="0" i="1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Youth worker | explore careers</a:t>
            </a:r>
            <a:r>
              <a:rPr lang="en-GB" sz="1700" b="0" i="0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. Nationalcareers.Service.Gov.Uk. </a:t>
            </a:r>
            <a:r>
              <a:rPr lang="en-GB" sz="1700" b="0" i="0">
                <a:solidFill>
                  <a:schemeClr val="tx2"/>
                </a:solidFill>
                <a:effectLst/>
                <a:latin typeface="Times New Roman" panose="02020603050405020304" pitchFamily="18" charset="0"/>
                <a:hlinkClick r:id="rId2"/>
              </a:rPr>
              <a:t>https://nationalcareers.service.gov.uk/job-profiles/youth-worker</a:t>
            </a:r>
            <a:r>
              <a:rPr lang="en-GB" sz="1700" b="0" i="0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( Accessed 17</a:t>
            </a:r>
            <a:r>
              <a:rPr lang="en-GB" sz="1700" b="0" i="0" baseline="30000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Th</a:t>
            </a:r>
            <a:r>
              <a:rPr lang="en-GB" sz="1700" b="0" i="0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 October 2026).</a:t>
            </a:r>
          </a:p>
          <a:p>
            <a:r>
              <a:rPr lang="en-GB" sz="1700" b="0" i="0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Nextgen Learning, &amp; alfaj.inmedia@gmail.com. (2026, May 18). </a:t>
            </a:r>
            <a:r>
              <a:rPr lang="en-GB" sz="1700" b="0" i="1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7 Powerful steps to improve your problem solving skills at work</a:t>
            </a:r>
            <a:r>
              <a:rPr lang="en-GB" sz="1700" b="0" i="0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. Next Generation Learning. https://nextgenlearning.org.uk/7-steps-to-improve-your-problem-solving-skills/( Accessed 17</a:t>
            </a:r>
            <a:r>
              <a:rPr lang="en-GB" sz="1700" b="0" i="0" baseline="30000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Th</a:t>
            </a:r>
            <a:r>
              <a:rPr lang="en-GB" sz="1700" b="0" i="0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 October 2026).</a:t>
            </a:r>
          </a:p>
          <a:p>
            <a:r>
              <a:rPr lang="en-GB" sz="1700" b="0" i="0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Skills for Health. (2025, February 24). </a:t>
            </a:r>
            <a:r>
              <a:rPr lang="en-GB" sz="1700" b="0" i="1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The importance of empathy</a:t>
            </a:r>
            <a:r>
              <a:rPr lang="en-GB" sz="1700" b="0" i="0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. Skills for Health. https://www.skillsforhealth.org.uk/article/the-importance-of-empathy/( Accessed 17</a:t>
            </a:r>
            <a:r>
              <a:rPr lang="en-GB" sz="1700" b="0" i="0" baseline="30000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Th</a:t>
            </a:r>
            <a:r>
              <a:rPr lang="en-GB" sz="1700" b="0" i="0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 October 2026).</a:t>
            </a:r>
          </a:p>
          <a:p>
            <a:r>
              <a:rPr lang="en-GB" sz="1700" b="0" i="1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Youth support worker</a:t>
            </a:r>
            <a:r>
              <a:rPr lang="en-GB" sz="1700" b="0" i="0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. (2023). Skills England. https://skillsengland.education.gov.uk/apprenticeship-standards/st0906-v1-0( Accessed 17</a:t>
            </a:r>
            <a:r>
              <a:rPr lang="en-GB" sz="1700" b="0" i="0" baseline="30000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Th</a:t>
            </a:r>
            <a:r>
              <a:rPr lang="en-GB" sz="1700" b="0" i="0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 October 2026).</a:t>
            </a:r>
          </a:p>
          <a:p>
            <a:endParaRPr lang="en-GB" sz="1700" b="0" i="0">
              <a:solidFill>
                <a:schemeClr val="tx2"/>
              </a:solidFill>
              <a:effectLst/>
              <a:latin typeface="Times New Roman" panose="02020603050405020304" pitchFamily="18" charset="0"/>
            </a:endParaRPr>
          </a:p>
          <a:p>
            <a:endParaRPr lang="en-US" sz="17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58028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1090</Words>
  <Application>Microsoft Office PowerPoint</Application>
  <PresentationFormat>Widescreen</PresentationFormat>
  <Paragraphs>82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Aptos</vt:lpstr>
      <vt:lpstr>Aptos Display</vt:lpstr>
      <vt:lpstr>Arial</vt:lpstr>
      <vt:lpstr>din-2014</vt:lpstr>
      <vt:lpstr>Times New Roman</vt:lpstr>
      <vt:lpstr>Office Theme</vt:lpstr>
      <vt:lpstr>My Future Career as a Youth Support Worker</vt:lpstr>
      <vt:lpstr>Introduction </vt:lpstr>
      <vt:lpstr>What does a youth support worker do ?</vt:lpstr>
      <vt:lpstr>A Real Job Opportunity in the UK</vt:lpstr>
      <vt:lpstr>My Personal SWOT Analysis</vt:lpstr>
      <vt:lpstr>How My Strengths Can Help Me Overcome My Challenges </vt:lpstr>
      <vt:lpstr>My Experience, Opportunities And Career Development</vt:lpstr>
      <vt:lpstr>Conclusion and Career Goal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Future Career as a Youth Support Worker</dc:title>
  <dc:creator>Maaria Ahmed (2519602)</dc:creator>
  <cp:lastModifiedBy>Maaria Ahmed</cp:lastModifiedBy>
  <cp:revision>2</cp:revision>
  <dcterms:created xsi:type="dcterms:W3CDTF">2026-10-15T12:52:47Z</dcterms:created>
  <dcterms:modified xsi:type="dcterms:W3CDTF">2026-10-22T09:19:01Z</dcterms:modified>
</cp:coreProperties>
</file>