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7"/>
  </p:notesMasterIdLst>
  <p:handoutMasterIdLst>
    <p:handoutMasterId r:id="rId18"/>
  </p:handoutMasterIdLst>
  <p:sldIdLst>
    <p:sldId id="257" r:id="rId2"/>
    <p:sldId id="261" r:id="rId3"/>
    <p:sldId id="268" r:id="rId4"/>
    <p:sldId id="280" r:id="rId5"/>
    <p:sldId id="281" r:id="rId6"/>
    <p:sldId id="291" r:id="rId7"/>
    <p:sldId id="290" r:id="rId8"/>
    <p:sldId id="289" r:id="rId9"/>
    <p:sldId id="292" r:id="rId10"/>
    <p:sldId id="283" r:id="rId11"/>
    <p:sldId id="284" r:id="rId12"/>
    <p:sldId id="285" r:id="rId13"/>
    <p:sldId id="286" r:id="rId14"/>
    <p:sldId id="293" r:id="rId15"/>
    <p:sldId id="294" r:id="rId16"/>
  </p:sldIdLst>
  <p:sldSz cx="12188825" cy="6858000"/>
  <p:notesSz cx="6858000" cy="9144000"/>
  <p:custDataLst>
    <p:tags r:id="rId19"/>
  </p:custData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12" pos="3839">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howGuides="1">
      <p:cViewPr varScale="1">
        <p:scale>
          <a:sx n="68" d="100"/>
          <a:sy n="68" d="100"/>
        </p:scale>
        <p:origin x="96" y="210"/>
      </p:cViewPr>
      <p:guideLst>
        <p:guide orient="horz" pos="2160"/>
        <p:guide pos="3839"/>
      </p:guideLst>
    </p:cSldViewPr>
  </p:slideViewPr>
  <p:notesTextViewPr>
    <p:cViewPr>
      <p:scale>
        <a:sx n="1" d="1"/>
        <a:sy n="1" d="1"/>
      </p:scale>
      <p:origin x="0" y="0"/>
    </p:cViewPr>
  </p:notesTextViewPr>
  <p:notesViewPr>
    <p:cSldViewPr showGuides="1">
      <p:cViewPr varScale="1">
        <p:scale>
          <a:sx n="65" d="100"/>
          <a:sy n="65" d="100"/>
        </p:scale>
        <p:origin x="2796" y="66"/>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handoutMaster" Target="handoutMasters/handoutMaster1.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tags" Target="tags/tag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F16D341-6D40-498C-B355-1A6B10FB4029}" type="datetimeFigureOut">
              <a:rPr lang="en-US"/>
              <a:t>3/5/2023</a:t>
            </a:fld>
            <a:endParaRPr/>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F3386A95-D0A4-44B9-98DA-3665758D8262}" type="slidenum">
              <a:rPr/>
              <a:t>‹#›</a:t>
            </a:fld>
            <a:endParaRPr/>
          </a:p>
        </p:txBody>
      </p:sp>
    </p:spTree>
    <p:extLst>
      <p:ext uri="{BB962C8B-B14F-4D97-AF65-F5344CB8AC3E}">
        <p14:creationId xmlns:p14="http://schemas.microsoft.com/office/powerpoint/2010/main" val="34698476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95E7497-3723-4859-BCC5-41DA474F1359}" type="datetimeFigureOut">
              <a:rPr lang="en-US"/>
              <a:t>3/5/2023</a:t>
            </a:fld>
            <a:endParaRPr/>
          </a:p>
        </p:txBody>
      </p:sp>
      <p:sp>
        <p:nvSpPr>
          <p:cNvPr id="4" name="Slide Image Placeholder 3"/>
          <p:cNvSpPr>
            <a:spLocks noGrp="1" noRot="1" noChangeAspect="1"/>
          </p:cNvSpPr>
          <p:nvPr>
            <p:ph type="sldImg" idx="2"/>
          </p:nvPr>
        </p:nvSpPr>
        <p:spPr>
          <a:xfrm>
            <a:off x="382588" y="685800"/>
            <a:ext cx="6092825" cy="3429000"/>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a:t>Click to edit Master text styles</a:t>
            </a:r>
          </a:p>
          <a:p>
            <a:pPr lvl="1"/>
            <a:r>
              <a:rPr/>
              <a:t>Second level</a:t>
            </a:r>
          </a:p>
          <a:p>
            <a:pPr lvl="2"/>
            <a:r>
              <a:rPr/>
              <a:t>Third level</a:t>
            </a:r>
          </a:p>
          <a:p>
            <a:pPr lvl="3"/>
            <a:r>
              <a:rPr/>
              <a:t>Fourth level</a:t>
            </a:r>
          </a:p>
          <a:p>
            <a:pPr lvl="4"/>
            <a:r>
              <a:rPr/>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C3821A9-1C31-4760-BDBC-9A0BA471B1B7}" type="slidenum">
              <a:rPr/>
              <a:t>‹#›</a:t>
            </a:fld>
            <a:endParaRPr/>
          </a:p>
        </p:txBody>
      </p:sp>
    </p:spTree>
    <p:extLst>
      <p:ext uri="{BB962C8B-B14F-4D97-AF65-F5344CB8AC3E}">
        <p14:creationId xmlns:p14="http://schemas.microsoft.com/office/powerpoint/2010/main" val="332216137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NOTE: To replace a picture, just select and delete it. Then use the Insert Picture icon to replace it with one of your own!</a:t>
            </a:r>
          </a:p>
        </p:txBody>
      </p:sp>
      <p:sp>
        <p:nvSpPr>
          <p:cNvPr id="4" name="Slide Number Placeholder 3"/>
          <p:cNvSpPr>
            <a:spLocks noGrp="1"/>
          </p:cNvSpPr>
          <p:nvPr>
            <p:ph type="sldNum" sz="quarter" idx="10"/>
          </p:nvPr>
        </p:nvSpPr>
        <p:spPr/>
        <p:txBody>
          <a:bodyPr/>
          <a:lstStyle/>
          <a:p>
            <a:fld id="{FC3821A9-1C31-4760-BDBC-9A0BA471B1B7}" type="slidenum">
              <a:rPr lang="en-US" smtClean="0"/>
              <a:t>1</a:t>
            </a:fld>
            <a:endParaRPr lang="en-US"/>
          </a:p>
        </p:txBody>
      </p:sp>
    </p:spTree>
    <p:extLst>
      <p:ext uri="{BB962C8B-B14F-4D97-AF65-F5344CB8AC3E}">
        <p14:creationId xmlns:p14="http://schemas.microsoft.com/office/powerpoint/2010/main" val="43002292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2412" y="1643064"/>
            <a:ext cx="9144002" cy="2928936"/>
          </a:xfrm>
        </p:spPr>
        <p:txBody>
          <a:bodyPr>
            <a:noAutofit/>
          </a:bodyPr>
          <a:lstStyle>
            <a:lvl1pPr algn="ctr">
              <a:lnSpc>
                <a:spcPct val="80000"/>
              </a:lnSpc>
              <a:defRPr sz="5600">
                <a:solidFill>
                  <a:schemeClr val="tx1">
                    <a:lumMod val="75000"/>
                    <a:lumOff val="25000"/>
                  </a:schemeClr>
                </a:solidFill>
              </a:defRPr>
            </a:lvl1pPr>
          </a:lstStyle>
          <a:p>
            <a:r>
              <a:rPr lang="en-US" smtClean="0"/>
              <a:t>Click to edit Master title style</a:t>
            </a:r>
            <a:endParaRPr/>
          </a:p>
        </p:txBody>
      </p:sp>
      <p:sp>
        <p:nvSpPr>
          <p:cNvPr id="3" name="Subtitle 2"/>
          <p:cNvSpPr>
            <a:spLocks noGrp="1"/>
          </p:cNvSpPr>
          <p:nvPr>
            <p:ph type="subTitle" idx="1"/>
          </p:nvPr>
        </p:nvSpPr>
        <p:spPr>
          <a:xfrm>
            <a:off x="1522413" y="4572000"/>
            <a:ext cx="9144000" cy="1066799"/>
          </a:xfrm>
        </p:spPr>
        <p:txBody>
          <a:bodyPr>
            <a:normAutofit/>
          </a:bodyPr>
          <a:lstStyle>
            <a:lvl1pPr marL="0" indent="0" algn="ctr">
              <a:spcBef>
                <a:spcPts val="0"/>
              </a:spcBef>
              <a:buNone/>
              <a:defRPr sz="2400">
                <a:solidFill>
                  <a:schemeClr val="tx1">
                    <a:lumMod val="90000"/>
                    <a:lumOff val="1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a:p>
        </p:txBody>
      </p:sp>
      <p:sp>
        <p:nvSpPr>
          <p:cNvPr id="5" name="Footer Placeholder 4"/>
          <p:cNvSpPr>
            <a:spLocks noGrp="1"/>
          </p:cNvSpPr>
          <p:nvPr>
            <p:ph type="ftr" sz="quarter" idx="11"/>
          </p:nvPr>
        </p:nvSpPr>
        <p:spPr/>
        <p:txBody>
          <a:bodyPr/>
          <a:lstStyle/>
          <a:p>
            <a:endParaRPr/>
          </a:p>
        </p:txBody>
      </p:sp>
      <p:sp>
        <p:nvSpPr>
          <p:cNvPr id="4" name="Date Placeholder 3"/>
          <p:cNvSpPr>
            <a:spLocks noGrp="1"/>
          </p:cNvSpPr>
          <p:nvPr>
            <p:ph type="dt" sz="half" idx="10"/>
          </p:nvPr>
        </p:nvSpPr>
        <p:spPr/>
        <p:txBody>
          <a:bodyPr/>
          <a:lstStyle/>
          <a:p>
            <a:fld id="{A753D76A-AFCE-4D96-B917-CBEF96F7D1EB}" type="datetimeFigureOut">
              <a:rPr lang="en-US"/>
              <a:t>3/5/2023</a:t>
            </a:fld>
            <a:endParaRPr/>
          </a:p>
        </p:txBody>
      </p:sp>
      <p:sp>
        <p:nvSpPr>
          <p:cNvPr id="6" name="Slide Number Placeholder 5"/>
          <p:cNvSpPr>
            <a:spLocks noGrp="1"/>
          </p:cNvSpPr>
          <p:nvPr>
            <p:ph type="sldNum" sz="quarter" idx="12"/>
          </p:nvPr>
        </p:nvSpPr>
        <p:spPr/>
        <p:txBody>
          <a:bodyPr/>
          <a:lstStyle/>
          <a:p>
            <a:fld id="{F25A965E-3C11-4F28-82DC-E30D63FAC43C}" type="slidenum">
              <a:rPr/>
              <a:t>‹#›</a:t>
            </a:fld>
            <a:endParaRPr/>
          </a:p>
        </p:txBody>
      </p:sp>
    </p:spTree>
    <p:extLst>
      <p:ext uri="{BB962C8B-B14F-4D97-AF65-F5344CB8AC3E}">
        <p14:creationId xmlns:p14="http://schemas.microsoft.com/office/powerpoint/2010/main" val="9925944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p:cSld name="Title Slide with Pictures">
    <p:spTree>
      <p:nvGrpSpPr>
        <p:cNvPr id="1" name=""/>
        <p:cNvGrpSpPr/>
        <p:nvPr/>
      </p:nvGrpSpPr>
      <p:grpSpPr>
        <a:xfrm>
          <a:off x="0" y="0"/>
          <a:ext cx="0" cy="0"/>
          <a:chOff x="0" y="0"/>
          <a:chExt cx="0" cy="0"/>
        </a:xfrm>
      </p:grpSpPr>
      <p:sp>
        <p:nvSpPr>
          <p:cNvPr id="2" name="Title 1"/>
          <p:cNvSpPr>
            <a:spLocks noGrp="1"/>
          </p:cNvSpPr>
          <p:nvPr>
            <p:ph type="ctrTitle"/>
          </p:nvPr>
        </p:nvSpPr>
        <p:spPr>
          <a:xfrm>
            <a:off x="1522412" y="4843464"/>
            <a:ext cx="9144002" cy="947736"/>
          </a:xfrm>
        </p:spPr>
        <p:txBody>
          <a:bodyPr>
            <a:normAutofit/>
          </a:bodyPr>
          <a:lstStyle>
            <a:lvl1pPr algn="ctr">
              <a:lnSpc>
                <a:spcPct val="80000"/>
              </a:lnSpc>
              <a:defRPr sz="5600">
                <a:solidFill>
                  <a:schemeClr val="tx1">
                    <a:lumMod val="75000"/>
                    <a:lumOff val="25000"/>
                  </a:schemeClr>
                </a:solidFill>
              </a:defRPr>
            </a:lvl1pPr>
          </a:lstStyle>
          <a:p>
            <a:r>
              <a:rPr lang="en-US" smtClean="0"/>
              <a:t>Click to edit Master title style</a:t>
            </a:r>
            <a:endParaRPr dirty="0"/>
          </a:p>
        </p:txBody>
      </p:sp>
      <p:sp>
        <p:nvSpPr>
          <p:cNvPr id="3" name="Subtitle 2"/>
          <p:cNvSpPr>
            <a:spLocks noGrp="1"/>
          </p:cNvSpPr>
          <p:nvPr>
            <p:ph type="subTitle" idx="1"/>
          </p:nvPr>
        </p:nvSpPr>
        <p:spPr>
          <a:xfrm>
            <a:off x="1522413" y="5791200"/>
            <a:ext cx="9144000" cy="457200"/>
          </a:xfrm>
        </p:spPr>
        <p:txBody>
          <a:bodyPr wrap="square">
            <a:normAutofit/>
          </a:bodyPr>
          <a:lstStyle>
            <a:lvl1pPr marL="0" indent="0" algn="ctr">
              <a:spcBef>
                <a:spcPts val="0"/>
              </a:spcBef>
              <a:buNone/>
              <a:defRPr sz="2400">
                <a:solidFill>
                  <a:schemeClr val="tx1">
                    <a:lumMod val="90000"/>
                    <a:lumOff val="1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a:p>
        </p:txBody>
      </p:sp>
      <p:sp>
        <p:nvSpPr>
          <p:cNvPr id="8" name="Rectangle 7"/>
          <p:cNvSpPr/>
          <p:nvPr/>
        </p:nvSpPr>
        <p:spPr bwMode="gray">
          <a:xfrm rot="185582">
            <a:off x="1414576" y="762623"/>
            <a:ext cx="2947013" cy="3684469"/>
          </a:xfrm>
          <a:prstGeom prst="rect">
            <a:avLst/>
          </a:prstGeom>
          <a:solidFill>
            <a:schemeClr val="bg1"/>
          </a:solidFill>
          <a:ln w="190500">
            <a:noFill/>
            <a:miter lim="800000"/>
          </a:ln>
          <a:effectLst>
            <a:outerShdw blurRad="88900" sx="101000" sy="101000" algn="ctr" rotWithShape="0">
              <a:schemeClr val="accent1">
                <a:lumMod val="50000"/>
                <a:alpha val="1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1" name="Picture Placeholder 10" descr="An empty placeholder to add an image. Click on the placeholder and select the image that you wish to add."/>
          <p:cNvSpPr>
            <a:spLocks noGrp="1"/>
          </p:cNvSpPr>
          <p:nvPr>
            <p:ph type="pic" sz="quarter" idx="13"/>
          </p:nvPr>
        </p:nvSpPr>
        <p:spPr bwMode="gray">
          <a:xfrm>
            <a:off x="1634550" y="917753"/>
            <a:ext cx="2592388" cy="3314700"/>
          </a:xfrm>
          <a:solidFill>
            <a:schemeClr val="bg1">
              <a:lumMod val="95000"/>
            </a:schemeClr>
          </a:solidFill>
          <a:ln w="152400">
            <a:solidFill>
              <a:schemeClr val="bg1"/>
            </a:solidFill>
            <a:miter lim="800000"/>
          </a:ln>
          <a:effectLst>
            <a:outerShdw blurRad="88900" sx="101000" sy="101000" algn="tl" rotWithShape="0">
              <a:schemeClr val="accent1">
                <a:lumMod val="50000"/>
                <a:alpha val="15000"/>
              </a:schemeClr>
            </a:outerShdw>
          </a:effectLst>
        </p:spPr>
        <p:txBody>
          <a:bodyPr tIns="457200"/>
          <a:lstStyle>
            <a:lvl1pPr marL="45720" indent="0" algn="ctr">
              <a:buNone/>
              <a:defRPr/>
            </a:lvl1pPr>
          </a:lstStyle>
          <a:p>
            <a:r>
              <a:rPr lang="en-US" smtClean="0"/>
              <a:t>Click icon to add picture</a:t>
            </a:r>
            <a:endParaRPr/>
          </a:p>
        </p:txBody>
      </p:sp>
      <p:sp>
        <p:nvSpPr>
          <p:cNvPr id="7" name="Rectangle 6"/>
          <p:cNvSpPr/>
          <p:nvPr/>
        </p:nvSpPr>
        <p:spPr bwMode="gray">
          <a:xfrm rot="120000">
            <a:off x="4600738" y="740343"/>
            <a:ext cx="2947013" cy="3684469"/>
          </a:xfrm>
          <a:prstGeom prst="rect">
            <a:avLst/>
          </a:prstGeom>
          <a:solidFill>
            <a:schemeClr val="bg1"/>
          </a:solidFill>
          <a:ln w="190500">
            <a:noFill/>
            <a:miter lim="800000"/>
          </a:ln>
          <a:effectLst>
            <a:outerShdw blurRad="88900" sx="101000" sy="101000" algn="ctr" rotWithShape="0">
              <a:schemeClr val="accent1">
                <a:lumMod val="50000"/>
                <a:alpha val="1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2" name="Picture Placeholder 10" descr="An empty placeholder to add an image. Click on the placeholder and select the image that you wish to add."/>
          <p:cNvSpPr>
            <a:spLocks noGrp="1"/>
          </p:cNvSpPr>
          <p:nvPr>
            <p:ph type="pic" sz="quarter" idx="14"/>
          </p:nvPr>
        </p:nvSpPr>
        <p:spPr bwMode="gray">
          <a:xfrm>
            <a:off x="4787507" y="917753"/>
            <a:ext cx="2592388" cy="3314700"/>
          </a:xfrm>
          <a:solidFill>
            <a:schemeClr val="bg1">
              <a:lumMod val="95000"/>
            </a:schemeClr>
          </a:solidFill>
          <a:ln w="152400">
            <a:solidFill>
              <a:schemeClr val="bg1"/>
            </a:solidFill>
            <a:miter lim="800000"/>
          </a:ln>
          <a:effectLst>
            <a:outerShdw blurRad="88900" sx="101000" sy="101000" algn="tl" rotWithShape="0">
              <a:schemeClr val="accent1">
                <a:lumMod val="50000"/>
                <a:alpha val="15000"/>
              </a:schemeClr>
            </a:outerShdw>
          </a:effectLst>
        </p:spPr>
        <p:txBody>
          <a:bodyPr tIns="457200"/>
          <a:lstStyle>
            <a:lvl1pPr marL="45720" indent="0" algn="ctr">
              <a:buNone/>
              <a:defRPr/>
            </a:lvl1pPr>
          </a:lstStyle>
          <a:p>
            <a:r>
              <a:rPr lang="en-US" smtClean="0"/>
              <a:t>Click icon to add picture</a:t>
            </a:r>
            <a:endParaRPr/>
          </a:p>
        </p:txBody>
      </p:sp>
      <p:sp>
        <p:nvSpPr>
          <p:cNvPr id="9" name="Rectangle 8"/>
          <p:cNvSpPr/>
          <p:nvPr/>
        </p:nvSpPr>
        <p:spPr bwMode="gray">
          <a:xfrm rot="21480000">
            <a:off x="7775260" y="727477"/>
            <a:ext cx="2947013" cy="3684469"/>
          </a:xfrm>
          <a:prstGeom prst="rect">
            <a:avLst/>
          </a:prstGeom>
          <a:solidFill>
            <a:schemeClr val="bg1"/>
          </a:solidFill>
          <a:ln w="190500">
            <a:noFill/>
            <a:miter lim="800000"/>
          </a:ln>
          <a:effectLst>
            <a:outerShdw blurRad="88900" sx="101000" sy="101000" algn="ctr" rotWithShape="0">
              <a:schemeClr val="accent1">
                <a:lumMod val="50000"/>
                <a:alpha val="1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3" name="Picture Placeholder 10" descr="An empty placeholder to add an image. Click on the placeholder and select the image that you wish to add."/>
          <p:cNvSpPr>
            <a:spLocks noGrp="1"/>
          </p:cNvSpPr>
          <p:nvPr>
            <p:ph type="pic" sz="quarter" idx="15"/>
          </p:nvPr>
        </p:nvSpPr>
        <p:spPr bwMode="gray">
          <a:xfrm>
            <a:off x="7940463" y="917753"/>
            <a:ext cx="2592388" cy="3314701"/>
          </a:xfrm>
          <a:solidFill>
            <a:schemeClr val="bg1">
              <a:lumMod val="95000"/>
            </a:schemeClr>
          </a:solidFill>
          <a:ln w="152400">
            <a:solidFill>
              <a:schemeClr val="bg1"/>
            </a:solidFill>
            <a:miter lim="800000"/>
          </a:ln>
          <a:effectLst>
            <a:outerShdw blurRad="88900" sx="101000" sy="101000" algn="tl" rotWithShape="0">
              <a:schemeClr val="accent1">
                <a:lumMod val="50000"/>
                <a:alpha val="15000"/>
              </a:schemeClr>
            </a:outerShdw>
          </a:effectLst>
        </p:spPr>
        <p:txBody>
          <a:bodyPr tIns="457200"/>
          <a:lstStyle>
            <a:lvl1pPr marL="45720" indent="0" algn="ctr">
              <a:buNone/>
              <a:defRPr/>
            </a:lvl1pPr>
          </a:lstStyle>
          <a:p>
            <a:r>
              <a:rPr lang="en-US" smtClean="0"/>
              <a:t>Click icon to add picture</a:t>
            </a:r>
            <a:endParaRPr/>
          </a:p>
        </p:txBody>
      </p:sp>
      <p:sp>
        <p:nvSpPr>
          <p:cNvPr id="5" name="Footer Placeholder 4"/>
          <p:cNvSpPr>
            <a:spLocks noGrp="1"/>
          </p:cNvSpPr>
          <p:nvPr>
            <p:ph type="ftr" sz="quarter" idx="11"/>
          </p:nvPr>
        </p:nvSpPr>
        <p:spPr/>
        <p:txBody>
          <a:bodyPr/>
          <a:lstStyle/>
          <a:p>
            <a:endParaRPr/>
          </a:p>
        </p:txBody>
      </p:sp>
      <p:sp>
        <p:nvSpPr>
          <p:cNvPr id="4" name="Date Placeholder 3"/>
          <p:cNvSpPr>
            <a:spLocks noGrp="1"/>
          </p:cNvSpPr>
          <p:nvPr>
            <p:ph type="dt" sz="half" idx="10"/>
          </p:nvPr>
        </p:nvSpPr>
        <p:spPr/>
        <p:txBody>
          <a:bodyPr/>
          <a:lstStyle/>
          <a:p>
            <a:fld id="{A753D76A-AFCE-4D96-B917-CBEF96F7D1EB}" type="datetimeFigureOut">
              <a:rPr lang="en-US"/>
              <a:t>3/5/2023</a:t>
            </a:fld>
            <a:endParaRPr/>
          </a:p>
        </p:txBody>
      </p:sp>
      <p:sp>
        <p:nvSpPr>
          <p:cNvPr id="6" name="Slide Number Placeholder 5"/>
          <p:cNvSpPr>
            <a:spLocks noGrp="1"/>
          </p:cNvSpPr>
          <p:nvPr>
            <p:ph type="sldNum" sz="quarter" idx="12"/>
          </p:nvPr>
        </p:nvSpPr>
        <p:spPr/>
        <p:txBody>
          <a:bodyPr/>
          <a:lstStyle/>
          <a:p>
            <a:fld id="{F25A965E-3C11-4F28-82DC-E30D63FAC43C}" type="slidenum">
              <a:rPr/>
              <a:t>‹#›</a:t>
            </a:fld>
            <a:endParaRPr/>
          </a:p>
        </p:txBody>
      </p:sp>
    </p:spTree>
    <p:extLst>
      <p:ext uri="{BB962C8B-B14F-4D97-AF65-F5344CB8AC3E}">
        <p14:creationId xmlns:p14="http://schemas.microsoft.com/office/powerpoint/2010/main" val="31110031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p:cSld name="Alternate Title Slide with Pictures">
    <p:spTree>
      <p:nvGrpSpPr>
        <p:cNvPr id="1" name=""/>
        <p:cNvGrpSpPr/>
        <p:nvPr/>
      </p:nvGrpSpPr>
      <p:grpSpPr>
        <a:xfrm>
          <a:off x="0" y="0"/>
          <a:ext cx="0" cy="0"/>
          <a:chOff x="0" y="0"/>
          <a:chExt cx="0" cy="0"/>
        </a:xfrm>
      </p:grpSpPr>
      <p:sp>
        <p:nvSpPr>
          <p:cNvPr id="2" name="Title 1"/>
          <p:cNvSpPr>
            <a:spLocks noGrp="1"/>
          </p:cNvSpPr>
          <p:nvPr>
            <p:ph type="ctrTitle"/>
          </p:nvPr>
        </p:nvSpPr>
        <p:spPr>
          <a:xfrm>
            <a:off x="1522413" y="4843464"/>
            <a:ext cx="9144002" cy="947736"/>
          </a:xfrm>
        </p:spPr>
        <p:txBody>
          <a:bodyPr>
            <a:normAutofit/>
          </a:bodyPr>
          <a:lstStyle>
            <a:lvl1pPr algn="ctr">
              <a:lnSpc>
                <a:spcPct val="80000"/>
              </a:lnSpc>
              <a:defRPr sz="5600">
                <a:solidFill>
                  <a:schemeClr val="tx1">
                    <a:lumMod val="75000"/>
                    <a:lumOff val="25000"/>
                  </a:schemeClr>
                </a:solidFill>
              </a:defRPr>
            </a:lvl1pPr>
          </a:lstStyle>
          <a:p>
            <a:r>
              <a:rPr lang="en-US" smtClean="0"/>
              <a:t>Click to edit Master title style</a:t>
            </a:r>
            <a:endParaRPr dirty="0"/>
          </a:p>
        </p:txBody>
      </p:sp>
      <p:sp>
        <p:nvSpPr>
          <p:cNvPr id="3" name="Subtitle 2"/>
          <p:cNvSpPr>
            <a:spLocks noGrp="1"/>
          </p:cNvSpPr>
          <p:nvPr>
            <p:ph type="subTitle" idx="1"/>
          </p:nvPr>
        </p:nvSpPr>
        <p:spPr>
          <a:xfrm>
            <a:off x="1522413" y="5791200"/>
            <a:ext cx="9144000" cy="457200"/>
          </a:xfrm>
        </p:spPr>
        <p:txBody>
          <a:bodyPr wrap="square">
            <a:normAutofit/>
          </a:bodyPr>
          <a:lstStyle>
            <a:lvl1pPr marL="0" indent="0" algn="ctr">
              <a:spcBef>
                <a:spcPts val="0"/>
              </a:spcBef>
              <a:buNone/>
              <a:defRPr sz="2400">
                <a:solidFill>
                  <a:schemeClr val="tx1">
                    <a:lumMod val="90000"/>
                    <a:lumOff val="1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a:p>
        </p:txBody>
      </p:sp>
      <p:sp>
        <p:nvSpPr>
          <p:cNvPr id="11" name="Picture Placeholder 10" descr="An empty placeholder to add an image. Click on the placeholder and select the image that you wish to add."/>
          <p:cNvSpPr>
            <a:spLocks noGrp="1"/>
          </p:cNvSpPr>
          <p:nvPr>
            <p:ph type="pic" sz="quarter" idx="13"/>
          </p:nvPr>
        </p:nvSpPr>
        <p:spPr>
          <a:xfrm>
            <a:off x="1853090" y="685800"/>
            <a:ext cx="2743200" cy="3913632"/>
          </a:xfrm>
          <a:solidFill>
            <a:schemeClr val="bg1">
              <a:lumMod val="95000"/>
            </a:schemeClr>
          </a:solidFill>
          <a:ln w="127000">
            <a:noFill/>
            <a:miter lim="800000"/>
          </a:ln>
          <a:effectLst>
            <a:outerShdw blurRad="88900" sx="101000" sy="101000" algn="ctr" rotWithShape="0">
              <a:schemeClr val="accent1">
                <a:lumMod val="50000"/>
                <a:alpha val="15000"/>
              </a:schemeClr>
            </a:outerShdw>
          </a:effectLst>
        </p:spPr>
        <p:txBody>
          <a:bodyPr tIns="457200"/>
          <a:lstStyle>
            <a:lvl1pPr marL="0" indent="0" algn="ctr">
              <a:buNone/>
              <a:defRPr/>
            </a:lvl1pPr>
          </a:lstStyle>
          <a:p>
            <a:r>
              <a:rPr lang="en-US" smtClean="0"/>
              <a:t>Click icon to add picture</a:t>
            </a:r>
            <a:endParaRPr/>
          </a:p>
        </p:txBody>
      </p:sp>
      <p:sp>
        <p:nvSpPr>
          <p:cNvPr id="12" name="Picture Placeholder 10" descr="An empty placeholder to add an image. Click on the placeholder and select the image that you wish to add."/>
          <p:cNvSpPr>
            <a:spLocks noGrp="1"/>
          </p:cNvSpPr>
          <p:nvPr>
            <p:ph type="pic" sz="quarter" idx="14"/>
          </p:nvPr>
        </p:nvSpPr>
        <p:spPr>
          <a:xfrm>
            <a:off x="4722812" y="685800"/>
            <a:ext cx="2743200" cy="3913632"/>
          </a:xfrm>
          <a:solidFill>
            <a:schemeClr val="bg1">
              <a:lumMod val="95000"/>
            </a:schemeClr>
          </a:solidFill>
          <a:ln w="127000">
            <a:noFill/>
            <a:miter lim="800000"/>
          </a:ln>
          <a:effectLst>
            <a:outerShdw blurRad="88900" sx="101000" sy="101000" algn="ctr" rotWithShape="0">
              <a:schemeClr val="accent1">
                <a:lumMod val="50000"/>
                <a:alpha val="15000"/>
              </a:schemeClr>
            </a:outerShdw>
          </a:effectLst>
        </p:spPr>
        <p:txBody>
          <a:bodyPr vert="horz" lIns="91440" tIns="457200" rIns="91440" bIns="45720" rtlCol="0">
            <a:normAutofit/>
          </a:bodyPr>
          <a:lstStyle>
            <a:lvl1pPr marL="0" indent="-228600" algn="ctr">
              <a:buNone/>
              <a:defRPr/>
            </a:lvl1pPr>
          </a:lstStyle>
          <a:p>
            <a:pPr marL="45720" lvl="0" indent="0" algn="ctr"/>
            <a:r>
              <a:rPr lang="en-US" smtClean="0"/>
              <a:t>Click icon to add picture</a:t>
            </a:r>
            <a:endParaRPr/>
          </a:p>
        </p:txBody>
      </p:sp>
      <p:sp>
        <p:nvSpPr>
          <p:cNvPr id="13" name="Picture Placeholder 10" descr="An empty placeholder to add an image. Click on the placeholder and select the image that you wish to add."/>
          <p:cNvSpPr>
            <a:spLocks noGrp="1"/>
          </p:cNvSpPr>
          <p:nvPr>
            <p:ph type="pic" sz="quarter" idx="15"/>
          </p:nvPr>
        </p:nvSpPr>
        <p:spPr>
          <a:xfrm>
            <a:off x="7592534" y="685800"/>
            <a:ext cx="2743200" cy="3913632"/>
          </a:xfrm>
          <a:solidFill>
            <a:schemeClr val="bg1">
              <a:lumMod val="95000"/>
            </a:schemeClr>
          </a:solidFill>
          <a:ln w="127000">
            <a:noFill/>
            <a:miter lim="800000"/>
          </a:ln>
          <a:effectLst>
            <a:outerShdw blurRad="88900" sx="101000" sy="101000" algn="ctr" rotWithShape="0">
              <a:schemeClr val="accent1">
                <a:lumMod val="50000"/>
                <a:alpha val="15000"/>
              </a:schemeClr>
            </a:outerShdw>
          </a:effectLst>
        </p:spPr>
        <p:txBody>
          <a:bodyPr vert="horz" lIns="91440" tIns="457200" rIns="91440" bIns="45720" rtlCol="0">
            <a:normAutofit/>
          </a:bodyPr>
          <a:lstStyle>
            <a:lvl1pPr marL="0" indent="-228600" algn="ctr">
              <a:buNone/>
              <a:defRPr/>
            </a:lvl1pPr>
          </a:lstStyle>
          <a:p>
            <a:pPr marL="45720" lvl="0" indent="0" algn="ctr"/>
            <a:r>
              <a:rPr lang="en-US" smtClean="0"/>
              <a:t>Click icon to add picture</a:t>
            </a:r>
            <a:endParaRPr dirty="0"/>
          </a:p>
        </p:txBody>
      </p:sp>
      <p:sp>
        <p:nvSpPr>
          <p:cNvPr id="5" name="Footer Placeholder 4"/>
          <p:cNvSpPr>
            <a:spLocks noGrp="1"/>
          </p:cNvSpPr>
          <p:nvPr>
            <p:ph type="ftr" sz="quarter" idx="11"/>
          </p:nvPr>
        </p:nvSpPr>
        <p:spPr/>
        <p:txBody>
          <a:bodyPr/>
          <a:lstStyle/>
          <a:p>
            <a:endParaRPr/>
          </a:p>
        </p:txBody>
      </p:sp>
      <p:sp>
        <p:nvSpPr>
          <p:cNvPr id="4" name="Date Placeholder 3"/>
          <p:cNvSpPr>
            <a:spLocks noGrp="1"/>
          </p:cNvSpPr>
          <p:nvPr>
            <p:ph type="dt" sz="half" idx="10"/>
          </p:nvPr>
        </p:nvSpPr>
        <p:spPr/>
        <p:txBody>
          <a:bodyPr/>
          <a:lstStyle/>
          <a:p>
            <a:fld id="{A753D76A-AFCE-4D96-B917-CBEF96F7D1EB}" type="datetimeFigureOut">
              <a:rPr lang="en-US"/>
              <a:t>3/5/2023</a:t>
            </a:fld>
            <a:endParaRPr/>
          </a:p>
        </p:txBody>
      </p:sp>
      <p:sp>
        <p:nvSpPr>
          <p:cNvPr id="6" name="Slide Number Placeholder 5"/>
          <p:cNvSpPr>
            <a:spLocks noGrp="1"/>
          </p:cNvSpPr>
          <p:nvPr>
            <p:ph type="sldNum" sz="quarter" idx="12"/>
          </p:nvPr>
        </p:nvSpPr>
        <p:spPr/>
        <p:txBody>
          <a:bodyPr/>
          <a:lstStyle/>
          <a:p>
            <a:fld id="{F25A965E-3C11-4F28-82DC-E30D63FAC43C}" type="slidenum">
              <a:rPr/>
              <a:t>‹#›</a:t>
            </a:fld>
            <a:endParaRPr/>
          </a:p>
        </p:txBody>
      </p:sp>
    </p:spTree>
    <p:extLst>
      <p:ext uri="{BB962C8B-B14F-4D97-AF65-F5344CB8AC3E}">
        <p14:creationId xmlns:p14="http://schemas.microsoft.com/office/powerpoint/2010/main" val="36426073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3" name="Content Placeholder 2"/>
          <p:cNvSpPr>
            <a:spLocks noGrp="1"/>
          </p:cNvSpPr>
          <p:nvPr>
            <p:ph idx="1"/>
          </p:nvPr>
        </p:nvSpPr>
        <p:spPr/>
        <p:txBody>
          <a:bodyPr/>
          <a:lstStyle>
            <a:lvl5pPr>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5" name="Footer Placeholder 4"/>
          <p:cNvSpPr>
            <a:spLocks noGrp="1"/>
          </p:cNvSpPr>
          <p:nvPr>
            <p:ph type="ftr" sz="quarter" idx="11"/>
          </p:nvPr>
        </p:nvSpPr>
        <p:spPr/>
        <p:txBody>
          <a:bodyPr/>
          <a:lstStyle/>
          <a:p>
            <a:endParaRPr/>
          </a:p>
        </p:txBody>
      </p:sp>
      <p:sp>
        <p:nvSpPr>
          <p:cNvPr id="4" name="Date Placeholder 3"/>
          <p:cNvSpPr>
            <a:spLocks noGrp="1"/>
          </p:cNvSpPr>
          <p:nvPr>
            <p:ph type="dt" sz="half" idx="10"/>
          </p:nvPr>
        </p:nvSpPr>
        <p:spPr/>
        <p:txBody>
          <a:bodyPr/>
          <a:lstStyle/>
          <a:p>
            <a:fld id="{A753D76A-AFCE-4D96-B917-CBEF96F7D1EB}" type="datetimeFigureOut">
              <a:rPr lang="en-US"/>
              <a:t>3/5/2023</a:t>
            </a:fld>
            <a:endParaRPr/>
          </a:p>
        </p:txBody>
      </p:sp>
      <p:sp>
        <p:nvSpPr>
          <p:cNvPr id="6" name="Slide Number Placeholder 5"/>
          <p:cNvSpPr>
            <a:spLocks noGrp="1"/>
          </p:cNvSpPr>
          <p:nvPr>
            <p:ph type="sldNum" sz="quarter" idx="12"/>
          </p:nvPr>
        </p:nvSpPr>
        <p:spPr/>
        <p:txBody>
          <a:bodyPr/>
          <a:lstStyle/>
          <a:p>
            <a:fld id="{F25A965E-3C11-4F28-82DC-E30D63FAC43C}" type="slidenum">
              <a:rPr/>
              <a:t>‹#›</a:t>
            </a:fld>
            <a:endParaRPr/>
          </a:p>
        </p:txBody>
      </p:sp>
    </p:spTree>
    <p:extLst>
      <p:ext uri="{BB962C8B-B14F-4D97-AF65-F5344CB8AC3E}">
        <p14:creationId xmlns:p14="http://schemas.microsoft.com/office/powerpoint/2010/main" val="21718887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p:cSld name="Title and Content with Picture">
    <p:spTree>
      <p:nvGrpSpPr>
        <p:cNvPr id="1" name=""/>
        <p:cNvGrpSpPr/>
        <p:nvPr/>
      </p:nvGrpSpPr>
      <p:grpSpPr>
        <a:xfrm>
          <a:off x="0" y="0"/>
          <a:ext cx="0" cy="0"/>
          <a:chOff x="0" y="0"/>
          <a:chExt cx="0" cy="0"/>
        </a:xfrm>
      </p:grpSpPr>
      <p:sp>
        <p:nvSpPr>
          <p:cNvPr id="7" name="Rounded Rectangle 6"/>
          <p:cNvSpPr/>
          <p:nvPr/>
        </p:nvSpPr>
        <p:spPr bwMode="gray">
          <a:xfrm>
            <a:off x="2159492" y="0"/>
            <a:ext cx="9345120" cy="6858000"/>
          </a:xfrm>
          <a:prstGeom prst="roundRect">
            <a:avLst>
              <a:gd name="adj" fmla="val 0"/>
            </a:avLst>
          </a:prstGeom>
          <a:solidFill>
            <a:schemeClr val="bg1"/>
          </a:solidFill>
          <a:ln w="152400">
            <a:noFill/>
            <a:miter lim="800000"/>
          </a:ln>
          <a:effectLst>
            <a:outerShdw blurRad="88900" sx="101000" sy="101000" algn="ctr" rotWithShape="0">
              <a:schemeClr val="accent1">
                <a:lumMod val="50000"/>
                <a:alpha val="1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2" name="Title 1"/>
          <p:cNvSpPr>
            <a:spLocks noGrp="1"/>
          </p:cNvSpPr>
          <p:nvPr>
            <p:ph type="title"/>
          </p:nvPr>
        </p:nvSpPr>
        <p:spPr>
          <a:xfrm>
            <a:off x="2995612" y="319088"/>
            <a:ext cx="7670802" cy="1143000"/>
          </a:xfrm>
        </p:spPr>
        <p:txBody>
          <a:bodyPr/>
          <a:lstStyle/>
          <a:p>
            <a:r>
              <a:rPr lang="en-US" smtClean="0"/>
              <a:t>Click to edit Master title style</a:t>
            </a:r>
            <a:endParaRPr/>
          </a:p>
        </p:txBody>
      </p:sp>
      <p:sp>
        <p:nvSpPr>
          <p:cNvPr id="12" name="Rectangle 11"/>
          <p:cNvSpPr/>
          <p:nvPr/>
        </p:nvSpPr>
        <p:spPr bwMode="gray">
          <a:xfrm rot="21379692">
            <a:off x="322262" y="211183"/>
            <a:ext cx="1542449" cy="2051702"/>
          </a:xfrm>
          <a:prstGeom prst="rect">
            <a:avLst/>
          </a:prstGeom>
          <a:solidFill>
            <a:schemeClr val="bg1"/>
          </a:solidFill>
          <a:ln w="190500">
            <a:noFill/>
            <a:miter lim="800000"/>
          </a:ln>
          <a:effectLst>
            <a:outerShdw blurRad="635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4" name="Picture Placeholder 13" descr="An empty placeholder to add an image. Click on the placeholder and select the image that you wish to add."/>
          <p:cNvSpPr>
            <a:spLocks noGrp="1"/>
          </p:cNvSpPr>
          <p:nvPr>
            <p:ph type="pic" sz="quarter" idx="13"/>
          </p:nvPr>
        </p:nvSpPr>
        <p:spPr bwMode="gray">
          <a:xfrm rot="180000">
            <a:off x="357415" y="280969"/>
            <a:ext cx="1446157" cy="1965874"/>
          </a:xfrm>
          <a:solidFill>
            <a:schemeClr val="bg1">
              <a:lumMod val="95000"/>
            </a:schemeClr>
          </a:solidFill>
          <a:ln w="76200">
            <a:solidFill>
              <a:schemeClr val="bg1"/>
            </a:solidFill>
            <a:miter lim="800000"/>
          </a:ln>
          <a:effectLst>
            <a:outerShdw blurRad="63500" algn="ctr" rotWithShape="0">
              <a:prstClr val="black">
                <a:alpha val="20000"/>
              </a:prstClr>
            </a:outerShdw>
          </a:effectLst>
        </p:spPr>
        <p:txBody>
          <a:bodyPr tIns="182880">
            <a:normAutofit/>
          </a:bodyPr>
          <a:lstStyle>
            <a:lvl1pPr marL="45720" indent="0" algn="ctr">
              <a:buNone/>
              <a:defRPr sz="1600"/>
            </a:lvl1pPr>
          </a:lstStyle>
          <a:p>
            <a:r>
              <a:rPr lang="en-US" smtClean="0"/>
              <a:t>Click icon to add picture</a:t>
            </a:r>
            <a:endParaRPr dirty="0"/>
          </a:p>
        </p:txBody>
      </p:sp>
      <p:sp>
        <p:nvSpPr>
          <p:cNvPr id="3" name="Content Placeholder 2"/>
          <p:cNvSpPr>
            <a:spLocks noGrp="1"/>
          </p:cNvSpPr>
          <p:nvPr>
            <p:ph idx="1"/>
          </p:nvPr>
        </p:nvSpPr>
        <p:spPr>
          <a:xfrm>
            <a:off x="2995612" y="1643063"/>
            <a:ext cx="7670802" cy="4529137"/>
          </a:xfrm>
        </p:spPr>
        <p:txBody>
          <a:bodyPr/>
          <a:lstStyle>
            <a:lvl5pPr>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cxnSp>
        <p:nvCxnSpPr>
          <p:cNvPr id="8" name="Straight Connector 7"/>
          <p:cNvCxnSpPr/>
          <p:nvPr/>
        </p:nvCxnSpPr>
        <p:spPr>
          <a:xfrm>
            <a:off x="2309812" y="0"/>
            <a:ext cx="0" cy="6858000"/>
          </a:xfrm>
          <a:prstGeom prst="line">
            <a:avLst/>
          </a:prstGeom>
          <a:noFill/>
          <a:ln w="19050">
            <a:solidFill>
              <a:schemeClr val="accent3">
                <a:lumMod val="50000"/>
                <a:alpha val="15000"/>
              </a:schemeClr>
            </a:solidFill>
            <a:miter lim="800000"/>
          </a:ln>
          <a:effectLst/>
        </p:spPr>
        <p:style>
          <a:lnRef idx="2">
            <a:schemeClr val="accent1">
              <a:shade val="50000"/>
            </a:schemeClr>
          </a:lnRef>
          <a:fillRef idx="1">
            <a:schemeClr val="accent1"/>
          </a:fillRef>
          <a:effectRef idx="0">
            <a:schemeClr val="accent1"/>
          </a:effectRef>
          <a:fontRef idx="minor">
            <a:schemeClr val="lt1"/>
          </a:fontRef>
        </p:style>
      </p:cxnSp>
      <p:cxnSp>
        <p:nvCxnSpPr>
          <p:cNvPr id="9" name="Straight Connector 8"/>
          <p:cNvCxnSpPr/>
          <p:nvPr/>
        </p:nvCxnSpPr>
        <p:spPr>
          <a:xfrm>
            <a:off x="11352212" y="0"/>
            <a:ext cx="0" cy="6858000"/>
          </a:xfrm>
          <a:prstGeom prst="line">
            <a:avLst/>
          </a:prstGeom>
          <a:noFill/>
          <a:ln w="19050">
            <a:solidFill>
              <a:schemeClr val="accent3">
                <a:lumMod val="50000"/>
                <a:alpha val="15000"/>
              </a:schemeClr>
            </a:solidFill>
            <a:miter lim="800000"/>
          </a:ln>
          <a:effectLst/>
        </p:spPr>
        <p:style>
          <a:lnRef idx="2">
            <a:schemeClr val="accent1">
              <a:shade val="50000"/>
            </a:schemeClr>
          </a:lnRef>
          <a:fillRef idx="1">
            <a:schemeClr val="accent1"/>
          </a:fillRef>
          <a:effectRef idx="0">
            <a:schemeClr val="accent1"/>
          </a:effectRef>
          <a:fontRef idx="minor">
            <a:schemeClr val="lt1"/>
          </a:fontRef>
        </p:style>
      </p:cxnSp>
      <p:sp>
        <p:nvSpPr>
          <p:cNvPr id="5" name="Footer Placeholder 4"/>
          <p:cNvSpPr>
            <a:spLocks noGrp="1"/>
          </p:cNvSpPr>
          <p:nvPr>
            <p:ph type="ftr" sz="quarter" idx="11"/>
          </p:nvPr>
        </p:nvSpPr>
        <p:spPr/>
        <p:txBody>
          <a:bodyPr/>
          <a:lstStyle/>
          <a:p>
            <a:endParaRPr/>
          </a:p>
        </p:txBody>
      </p:sp>
      <p:sp>
        <p:nvSpPr>
          <p:cNvPr id="4" name="Date Placeholder 3"/>
          <p:cNvSpPr>
            <a:spLocks noGrp="1"/>
          </p:cNvSpPr>
          <p:nvPr>
            <p:ph type="dt" sz="half" idx="10"/>
          </p:nvPr>
        </p:nvSpPr>
        <p:spPr/>
        <p:txBody>
          <a:bodyPr/>
          <a:lstStyle/>
          <a:p>
            <a:fld id="{A753D76A-AFCE-4D96-B917-CBEF96F7D1EB}" type="datetimeFigureOut">
              <a:rPr lang="en-US"/>
              <a:t>3/5/2023</a:t>
            </a:fld>
            <a:endParaRPr/>
          </a:p>
        </p:txBody>
      </p:sp>
      <p:sp>
        <p:nvSpPr>
          <p:cNvPr id="6" name="Slide Number Placeholder 5"/>
          <p:cNvSpPr>
            <a:spLocks noGrp="1"/>
          </p:cNvSpPr>
          <p:nvPr>
            <p:ph type="sldNum" sz="quarter" idx="12"/>
          </p:nvPr>
        </p:nvSpPr>
        <p:spPr/>
        <p:txBody>
          <a:bodyPr/>
          <a:lstStyle/>
          <a:p>
            <a:fld id="{F25A965E-3C11-4F28-82DC-E30D63FAC43C}" type="slidenum">
              <a:rPr/>
              <a:t>‹#›</a:t>
            </a:fld>
            <a:endParaRPr/>
          </a:p>
        </p:txBody>
      </p:sp>
    </p:spTree>
    <p:extLst>
      <p:ext uri="{BB962C8B-B14F-4D97-AF65-F5344CB8AC3E}">
        <p14:creationId xmlns:p14="http://schemas.microsoft.com/office/powerpoint/2010/main" val="2265952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522413" y="1643064"/>
            <a:ext cx="9144002" cy="2928936"/>
          </a:xfrm>
        </p:spPr>
        <p:txBody>
          <a:bodyPr anchor="b">
            <a:normAutofit/>
          </a:bodyPr>
          <a:lstStyle>
            <a:lvl1pPr algn="ctr">
              <a:lnSpc>
                <a:spcPct val="80000"/>
              </a:lnSpc>
              <a:defRPr sz="5600" b="0" cap="none" baseline="0">
                <a:solidFill>
                  <a:schemeClr val="tx1">
                    <a:lumMod val="75000"/>
                    <a:lumOff val="25000"/>
                  </a:schemeClr>
                </a:solidFill>
              </a:defRPr>
            </a:lvl1pPr>
          </a:lstStyle>
          <a:p>
            <a:r>
              <a:rPr lang="en-US" smtClean="0"/>
              <a:t>Click to edit Master title style</a:t>
            </a:r>
            <a:endParaRPr dirty="0"/>
          </a:p>
        </p:txBody>
      </p:sp>
      <p:sp>
        <p:nvSpPr>
          <p:cNvPr id="3" name="Text Placeholder 2"/>
          <p:cNvSpPr>
            <a:spLocks noGrp="1"/>
          </p:cNvSpPr>
          <p:nvPr>
            <p:ph type="body" idx="1"/>
          </p:nvPr>
        </p:nvSpPr>
        <p:spPr>
          <a:xfrm>
            <a:off x="1522413" y="4572000"/>
            <a:ext cx="9144000" cy="1066799"/>
          </a:xfrm>
        </p:spPr>
        <p:txBody>
          <a:bodyPr anchor="t">
            <a:normAutofit/>
          </a:bodyPr>
          <a:lstStyle>
            <a:lvl1pPr marL="0" indent="0" algn="ctr">
              <a:spcBef>
                <a:spcPts val="0"/>
              </a:spcBef>
              <a:buNone/>
              <a:defRPr sz="2400">
                <a:solidFill>
                  <a:schemeClr val="tx1">
                    <a:lumMod val="90000"/>
                    <a:lumOff val="1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5" name="Footer Placeholder 4"/>
          <p:cNvSpPr>
            <a:spLocks noGrp="1"/>
          </p:cNvSpPr>
          <p:nvPr>
            <p:ph type="ftr" sz="quarter" idx="11"/>
          </p:nvPr>
        </p:nvSpPr>
        <p:spPr/>
        <p:txBody>
          <a:bodyPr/>
          <a:lstStyle/>
          <a:p>
            <a:endParaRPr/>
          </a:p>
        </p:txBody>
      </p:sp>
      <p:sp>
        <p:nvSpPr>
          <p:cNvPr id="4" name="Date Placeholder 3"/>
          <p:cNvSpPr>
            <a:spLocks noGrp="1"/>
          </p:cNvSpPr>
          <p:nvPr>
            <p:ph type="dt" sz="half" idx="10"/>
          </p:nvPr>
        </p:nvSpPr>
        <p:spPr/>
        <p:txBody>
          <a:bodyPr/>
          <a:lstStyle/>
          <a:p>
            <a:fld id="{A753D76A-AFCE-4D96-B917-CBEF96F7D1EB}" type="datetimeFigureOut">
              <a:rPr lang="en-US"/>
              <a:t>3/5/2023</a:t>
            </a:fld>
            <a:endParaRPr/>
          </a:p>
        </p:txBody>
      </p:sp>
      <p:sp>
        <p:nvSpPr>
          <p:cNvPr id="6" name="Slide Number Placeholder 5"/>
          <p:cNvSpPr>
            <a:spLocks noGrp="1"/>
          </p:cNvSpPr>
          <p:nvPr>
            <p:ph type="sldNum" sz="quarter" idx="12"/>
          </p:nvPr>
        </p:nvSpPr>
        <p:spPr/>
        <p:txBody>
          <a:bodyPr/>
          <a:lstStyle/>
          <a:p>
            <a:fld id="{F25A965E-3C11-4F28-82DC-E30D63FAC43C}" type="slidenum">
              <a:rPr/>
              <a:t>‹#›</a:t>
            </a:fld>
            <a:endParaRPr/>
          </a:p>
        </p:txBody>
      </p:sp>
    </p:spTree>
    <p:extLst>
      <p:ext uri="{BB962C8B-B14F-4D97-AF65-F5344CB8AC3E}">
        <p14:creationId xmlns:p14="http://schemas.microsoft.com/office/powerpoint/2010/main" val="29323386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3" name="Content Placeholder 2"/>
          <p:cNvSpPr>
            <a:spLocks noGrp="1"/>
          </p:cNvSpPr>
          <p:nvPr>
            <p:ph sz="half" idx="1"/>
          </p:nvPr>
        </p:nvSpPr>
        <p:spPr>
          <a:xfrm>
            <a:off x="1522412" y="1643063"/>
            <a:ext cx="4480560" cy="4529137"/>
          </a:xfrm>
        </p:spPr>
        <p:txBody>
          <a:bodyP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Content Placeholder 3"/>
          <p:cNvSpPr>
            <a:spLocks noGrp="1"/>
          </p:cNvSpPr>
          <p:nvPr>
            <p:ph sz="half" idx="2"/>
          </p:nvPr>
        </p:nvSpPr>
        <p:spPr>
          <a:xfrm>
            <a:off x="6185854" y="1643063"/>
            <a:ext cx="4480560" cy="4529137"/>
          </a:xfrm>
        </p:spPr>
        <p:txBody>
          <a:bodyP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6" name="Footer Placeholder 5"/>
          <p:cNvSpPr>
            <a:spLocks noGrp="1"/>
          </p:cNvSpPr>
          <p:nvPr>
            <p:ph type="ftr" sz="quarter" idx="11"/>
          </p:nvPr>
        </p:nvSpPr>
        <p:spPr/>
        <p:txBody>
          <a:bodyPr/>
          <a:lstStyle/>
          <a:p>
            <a:endParaRPr/>
          </a:p>
        </p:txBody>
      </p:sp>
      <p:sp>
        <p:nvSpPr>
          <p:cNvPr id="5" name="Date Placeholder 4"/>
          <p:cNvSpPr>
            <a:spLocks noGrp="1"/>
          </p:cNvSpPr>
          <p:nvPr>
            <p:ph type="dt" sz="half" idx="10"/>
          </p:nvPr>
        </p:nvSpPr>
        <p:spPr/>
        <p:txBody>
          <a:bodyPr/>
          <a:lstStyle/>
          <a:p>
            <a:fld id="{A753D76A-AFCE-4D96-B917-CBEF96F7D1EB}" type="datetimeFigureOut">
              <a:rPr lang="en-US"/>
              <a:t>3/5/2023</a:t>
            </a:fld>
            <a:endParaRPr/>
          </a:p>
        </p:txBody>
      </p:sp>
      <p:sp>
        <p:nvSpPr>
          <p:cNvPr id="7" name="Slide Number Placeholder 6"/>
          <p:cNvSpPr>
            <a:spLocks noGrp="1"/>
          </p:cNvSpPr>
          <p:nvPr>
            <p:ph type="sldNum" sz="quarter" idx="12"/>
          </p:nvPr>
        </p:nvSpPr>
        <p:spPr/>
        <p:txBody>
          <a:bodyPr/>
          <a:lstStyle/>
          <a:p>
            <a:fld id="{F25A965E-3C11-4F28-82DC-E30D63FAC43C}" type="slidenum">
              <a:rPr/>
              <a:t>‹#›</a:t>
            </a:fld>
            <a:endParaRPr/>
          </a:p>
        </p:txBody>
      </p:sp>
    </p:spTree>
    <p:extLst>
      <p:ext uri="{BB962C8B-B14F-4D97-AF65-F5344CB8AC3E}">
        <p14:creationId xmlns:p14="http://schemas.microsoft.com/office/powerpoint/2010/main" val="42062670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a:p>
        </p:txBody>
      </p:sp>
      <p:sp>
        <p:nvSpPr>
          <p:cNvPr id="3" name="Text Placeholder 2"/>
          <p:cNvSpPr>
            <a:spLocks noGrp="1"/>
          </p:cNvSpPr>
          <p:nvPr>
            <p:ph type="body" idx="1"/>
          </p:nvPr>
        </p:nvSpPr>
        <p:spPr>
          <a:xfrm>
            <a:off x="1522414" y="1624372"/>
            <a:ext cx="4480560" cy="737828"/>
          </a:xfrm>
        </p:spPr>
        <p:txBody>
          <a:bodyPr anchor="ctr"/>
          <a:lstStyle>
            <a:lvl1pPr marL="0" indent="0">
              <a:spcBef>
                <a:spcPts val="0"/>
              </a:spcBef>
              <a:buNone/>
              <a:defRPr sz="2400" b="0">
                <a:solidFill>
                  <a:schemeClr val="tx1">
                    <a:lumMod val="75000"/>
                    <a:lumOff val="2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522414" y="2438400"/>
            <a:ext cx="4480560" cy="3733799"/>
          </a:xfrm>
        </p:spPr>
        <p:txBody>
          <a:bodyP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5" name="Text Placeholder 4"/>
          <p:cNvSpPr>
            <a:spLocks noGrp="1"/>
          </p:cNvSpPr>
          <p:nvPr>
            <p:ph type="body" sz="quarter" idx="3"/>
          </p:nvPr>
        </p:nvSpPr>
        <p:spPr>
          <a:xfrm>
            <a:off x="6185854" y="1624372"/>
            <a:ext cx="4480560" cy="737828"/>
          </a:xfrm>
        </p:spPr>
        <p:txBody>
          <a:bodyPr anchor="ctr"/>
          <a:lstStyle>
            <a:lvl1pPr marL="0" indent="0">
              <a:spcBef>
                <a:spcPts val="0"/>
              </a:spcBef>
              <a:buNone/>
              <a:defRPr sz="2400" b="0">
                <a:solidFill>
                  <a:schemeClr val="tx1">
                    <a:lumMod val="75000"/>
                    <a:lumOff val="2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85854" y="2438400"/>
            <a:ext cx="4480560" cy="3733799"/>
          </a:xfrm>
        </p:spPr>
        <p:txBody>
          <a:bodyP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8" name="Footer Placeholder 7"/>
          <p:cNvSpPr>
            <a:spLocks noGrp="1"/>
          </p:cNvSpPr>
          <p:nvPr>
            <p:ph type="ftr" sz="quarter" idx="11"/>
          </p:nvPr>
        </p:nvSpPr>
        <p:spPr/>
        <p:txBody>
          <a:bodyPr/>
          <a:lstStyle/>
          <a:p>
            <a:endParaRPr/>
          </a:p>
        </p:txBody>
      </p:sp>
      <p:sp>
        <p:nvSpPr>
          <p:cNvPr id="7" name="Date Placeholder 6"/>
          <p:cNvSpPr>
            <a:spLocks noGrp="1"/>
          </p:cNvSpPr>
          <p:nvPr>
            <p:ph type="dt" sz="half" idx="10"/>
          </p:nvPr>
        </p:nvSpPr>
        <p:spPr/>
        <p:txBody>
          <a:bodyPr/>
          <a:lstStyle/>
          <a:p>
            <a:fld id="{A753D76A-AFCE-4D96-B917-CBEF96F7D1EB}" type="datetimeFigureOut">
              <a:rPr lang="en-US"/>
              <a:t>3/5/2023</a:t>
            </a:fld>
            <a:endParaRPr/>
          </a:p>
        </p:txBody>
      </p:sp>
      <p:sp>
        <p:nvSpPr>
          <p:cNvPr id="9" name="Slide Number Placeholder 8"/>
          <p:cNvSpPr>
            <a:spLocks noGrp="1"/>
          </p:cNvSpPr>
          <p:nvPr>
            <p:ph type="sldNum" sz="quarter" idx="12"/>
          </p:nvPr>
        </p:nvSpPr>
        <p:spPr/>
        <p:txBody>
          <a:bodyPr/>
          <a:lstStyle/>
          <a:p>
            <a:fld id="{F25A965E-3C11-4F28-82DC-E30D63FAC43C}" type="slidenum">
              <a:rPr/>
              <a:t>‹#›</a:t>
            </a:fld>
            <a:endParaRPr/>
          </a:p>
        </p:txBody>
      </p:sp>
    </p:spTree>
    <p:extLst>
      <p:ext uri="{BB962C8B-B14F-4D97-AF65-F5344CB8AC3E}">
        <p14:creationId xmlns:p14="http://schemas.microsoft.com/office/powerpoint/2010/main" val="34244322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4" name="Footer Placeholder 3"/>
          <p:cNvSpPr>
            <a:spLocks noGrp="1"/>
          </p:cNvSpPr>
          <p:nvPr>
            <p:ph type="ftr" sz="quarter" idx="11"/>
          </p:nvPr>
        </p:nvSpPr>
        <p:spPr/>
        <p:txBody>
          <a:bodyPr/>
          <a:lstStyle/>
          <a:p>
            <a:endParaRPr/>
          </a:p>
        </p:txBody>
      </p:sp>
      <p:sp>
        <p:nvSpPr>
          <p:cNvPr id="3" name="Date Placeholder 2"/>
          <p:cNvSpPr>
            <a:spLocks noGrp="1"/>
          </p:cNvSpPr>
          <p:nvPr>
            <p:ph type="dt" sz="half" idx="10"/>
          </p:nvPr>
        </p:nvSpPr>
        <p:spPr/>
        <p:txBody>
          <a:bodyPr/>
          <a:lstStyle/>
          <a:p>
            <a:fld id="{A753D76A-AFCE-4D96-B917-CBEF96F7D1EB}" type="datetimeFigureOut">
              <a:rPr lang="en-US"/>
              <a:t>3/5/2023</a:t>
            </a:fld>
            <a:endParaRPr/>
          </a:p>
        </p:txBody>
      </p:sp>
      <p:sp>
        <p:nvSpPr>
          <p:cNvPr id="5" name="Slide Number Placeholder 4"/>
          <p:cNvSpPr>
            <a:spLocks noGrp="1"/>
          </p:cNvSpPr>
          <p:nvPr>
            <p:ph type="sldNum" sz="quarter" idx="12"/>
          </p:nvPr>
        </p:nvSpPr>
        <p:spPr/>
        <p:txBody>
          <a:bodyPr/>
          <a:lstStyle/>
          <a:p>
            <a:fld id="{F25A965E-3C11-4F28-82DC-E30D63FAC43C}" type="slidenum">
              <a:rPr/>
              <a:t>‹#›</a:t>
            </a:fld>
            <a:endParaRPr/>
          </a:p>
        </p:txBody>
      </p:sp>
    </p:spTree>
    <p:extLst>
      <p:ext uri="{BB962C8B-B14F-4D97-AF65-F5344CB8AC3E}">
        <p14:creationId xmlns:p14="http://schemas.microsoft.com/office/powerpoint/2010/main" val="84429446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endParaRPr/>
          </a:p>
        </p:txBody>
      </p:sp>
      <p:sp>
        <p:nvSpPr>
          <p:cNvPr id="2" name="Date Placeholder 1"/>
          <p:cNvSpPr>
            <a:spLocks noGrp="1"/>
          </p:cNvSpPr>
          <p:nvPr>
            <p:ph type="dt" sz="half" idx="10"/>
          </p:nvPr>
        </p:nvSpPr>
        <p:spPr/>
        <p:txBody>
          <a:bodyPr/>
          <a:lstStyle/>
          <a:p>
            <a:fld id="{A753D76A-AFCE-4D96-B917-CBEF96F7D1EB}" type="datetimeFigureOut">
              <a:rPr lang="en-US"/>
              <a:t>3/5/2023</a:t>
            </a:fld>
            <a:endParaRPr/>
          </a:p>
        </p:txBody>
      </p:sp>
      <p:sp>
        <p:nvSpPr>
          <p:cNvPr id="4" name="Slide Number Placeholder 3"/>
          <p:cNvSpPr>
            <a:spLocks noGrp="1"/>
          </p:cNvSpPr>
          <p:nvPr>
            <p:ph type="sldNum" sz="quarter" idx="12"/>
          </p:nvPr>
        </p:nvSpPr>
        <p:spPr/>
        <p:txBody>
          <a:bodyPr/>
          <a:lstStyle/>
          <a:p>
            <a:fld id="{F25A965E-3C11-4F28-82DC-E30D63FAC43C}" type="slidenum">
              <a:rPr/>
              <a:t>‹#›</a:t>
            </a:fld>
            <a:endParaRPr/>
          </a:p>
        </p:txBody>
      </p:sp>
    </p:spTree>
    <p:extLst>
      <p:ext uri="{BB962C8B-B14F-4D97-AF65-F5344CB8AC3E}">
        <p14:creationId xmlns:p14="http://schemas.microsoft.com/office/powerpoint/2010/main" val="35432500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923212" y="1462088"/>
            <a:ext cx="3124201" cy="1966912"/>
          </a:xfrm>
        </p:spPr>
        <p:txBody>
          <a:bodyPr anchor="b">
            <a:normAutofit/>
          </a:bodyPr>
          <a:lstStyle>
            <a:lvl1pPr algn="l">
              <a:defRPr sz="3600" b="0"/>
            </a:lvl1pPr>
          </a:lstStyle>
          <a:p>
            <a:r>
              <a:rPr lang="en-US" smtClean="0"/>
              <a:t>Click to edit Master title style</a:t>
            </a:r>
            <a:endParaRPr/>
          </a:p>
        </p:txBody>
      </p:sp>
      <p:sp>
        <p:nvSpPr>
          <p:cNvPr id="3" name="Content Placeholder 2"/>
          <p:cNvSpPr>
            <a:spLocks noGrp="1"/>
          </p:cNvSpPr>
          <p:nvPr>
            <p:ph idx="1"/>
          </p:nvPr>
        </p:nvSpPr>
        <p:spPr>
          <a:xfrm>
            <a:off x="1141413" y="685800"/>
            <a:ext cx="6477000" cy="5486400"/>
          </a:xfrm>
        </p:spPr>
        <p:txBody>
          <a:bodyP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Text Placeholder 3"/>
          <p:cNvSpPr>
            <a:spLocks noGrp="1"/>
          </p:cNvSpPr>
          <p:nvPr>
            <p:ph type="body" sz="half" idx="2"/>
          </p:nvPr>
        </p:nvSpPr>
        <p:spPr>
          <a:xfrm>
            <a:off x="7923211" y="3429000"/>
            <a:ext cx="3124201" cy="1828800"/>
          </a:xfrm>
        </p:spPr>
        <p:txBody>
          <a:bodyPr>
            <a:normAutofit/>
          </a:bodyPr>
          <a:lstStyle>
            <a:lvl1pPr marL="0" indent="0">
              <a:spcBef>
                <a:spcPts val="1200"/>
              </a:spcBef>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6" name="Footer Placeholder 5"/>
          <p:cNvSpPr>
            <a:spLocks noGrp="1"/>
          </p:cNvSpPr>
          <p:nvPr>
            <p:ph type="ftr" sz="quarter" idx="11"/>
          </p:nvPr>
        </p:nvSpPr>
        <p:spPr/>
        <p:txBody>
          <a:bodyPr/>
          <a:lstStyle/>
          <a:p>
            <a:endParaRPr/>
          </a:p>
        </p:txBody>
      </p:sp>
      <p:sp>
        <p:nvSpPr>
          <p:cNvPr id="5" name="Date Placeholder 4"/>
          <p:cNvSpPr>
            <a:spLocks noGrp="1"/>
          </p:cNvSpPr>
          <p:nvPr>
            <p:ph type="dt" sz="half" idx="10"/>
          </p:nvPr>
        </p:nvSpPr>
        <p:spPr/>
        <p:txBody>
          <a:bodyPr/>
          <a:lstStyle/>
          <a:p>
            <a:fld id="{A753D76A-AFCE-4D96-B917-CBEF96F7D1EB}" type="datetimeFigureOut">
              <a:rPr lang="en-US"/>
              <a:t>3/5/2023</a:t>
            </a:fld>
            <a:endParaRPr/>
          </a:p>
        </p:txBody>
      </p:sp>
      <p:sp>
        <p:nvSpPr>
          <p:cNvPr id="7" name="Slide Number Placeholder 6"/>
          <p:cNvSpPr>
            <a:spLocks noGrp="1"/>
          </p:cNvSpPr>
          <p:nvPr>
            <p:ph type="sldNum" sz="quarter" idx="12"/>
          </p:nvPr>
        </p:nvSpPr>
        <p:spPr/>
        <p:txBody>
          <a:bodyPr/>
          <a:lstStyle/>
          <a:p>
            <a:fld id="{F25A965E-3C11-4F28-82DC-E30D63FAC43C}" type="slidenum">
              <a:rPr/>
              <a:t>‹#›</a:t>
            </a:fld>
            <a:endParaRPr/>
          </a:p>
        </p:txBody>
      </p:sp>
    </p:spTree>
    <p:extLst>
      <p:ext uri="{BB962C8B-B14F-4D97-AF65-F5344CB8AC3E}">
        <p14:creationId xmlns:p14="http://schemas.microsoft.com/office/powerpoint/2010/main" val="7063928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0" name="Rectangle 9"/>
          <p:cNvSpPr/>
          <p:nvPr/>
        </p:nvSpPr>
        <p:spPr bwMode="gray">
          <a:xfrm>
            <a:off x="7313612" y="0"/>
            <a:ext cx="4191002" cy="6858000"/>
          </a:xfrm>
          <a:prstGeom prst="rect">
            <a:avLst/>
          </a:prstGeom>
          <a:solidFill>
            <a:schemeClr val="bg1"/>
          </a:solidFill>
          <a:ln w="152400">
            <a:noFill/>
            <a:miter lim="800000"/>
          </a:ln>
          <a:effectLst>
            <a:outerShdw blurRad="88900" sx="101000" sy="101000" algn="ctr" rotWithShape="0">
              <a:schemeClr val="accent1">
                <a:lumMod val="50000"/>
                <a:alpha val="1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cxnSp>
        <p:nvCxnSpPr>
          <p:cNvPr id="11" name="Straight Connector 10"/>
          <p:cNvCxnSpPr/>
          <p:nvPr/>
        </p:nvCxnSpPr>
        <p:spPr>
          <a:xfrm>
            <a:off x="7466012" y="0"/>
            <a:ext cx="0" cy="6858000"/>
          </a:xfrm>
          <a:prstGeom prst="line">
            <a:avLst/>
          </a:prstGeom>
          <a:noFill/>
          <a:ln w="19050">
            <a:solidFill>
              <a:schemeClr val="accent3">
                <a:lumMod val="50000"/>
                <a:alpha val="15000"/>
              </a:schemeClr>
            </a:solidFill>
            <a:miter lim="800000"/>
          </a:ln>
          <a:effectLst/>
        </p:spPr>
        <p:style>
          <a:lnRef idx="2">
            <a:schemeClr val="accent1">
              <a:shade val="50000"/>
            </a:schemeClr>
          </a:lnRef>
          <a:fillRef idx="1">
            <a:schemeClr val="accent1"/>
          </a:fillRef>
          <a:effectRef idx="0">
            <a:schemeClr val="accent1"/>
          </a:effectRef>
          <a:fontRef idx="minor">
            <a:schemeClr val="lt1"/>
          </a:fontRef>
        </p:style>
      </p:cxnSp>
      <p:cxnSp>
        <p:nvCxnSpPr>
          <p:cNvPr id="9" name="Straight Connector 8"/>
          <p:cNvCxnSpPr/>
          <p:nvPr/>
        </p:nvCxnSpPr>
        <p:spPr>
          <a:xfrm>
            <a:off x="11352212" y="0"/>
            <a:ext cx="0" cy="6858000"/>
          </a:xfrm>
          <a:prstGeom prst="line">
            <a:avLst/>
          </a:prstGeom>
          <a:noFill/>
          <a:ln w="19050">
            <a:solidFill>
              <a:schemeClr val="accent3">
                <a:lumMod val="50000"/>
                <a:alpha val="15000"/>
              </a:schemeClr>
            </a:solidFill>
            <a:miter lim="800000"/>
          </a:ln>
          <a:effectLst/>
        </p:spPr>
        <p:style>
          <a:lnRef idx="2">
            <a:schemeClr val="accent1">
              <a:shade val="50000"/>
            </a:schemeClr>
          </a:lnRef>
          <a:fillRef idx="1">
            <a:schemeClr val="accent1"/>
          </a:fillRef>
          <a:effectRef idx="0">
            <a:schemeClr val="accent1"/>
          </a:effectRef>
          <a:fontRef idx="minor">
            <a:schemeClr val="lt1"/>
          </a:fontRef>
        </p:style>
      </p:cxnSp>
      <p:sp>
        <p:nvSpPr>
          <p:cNvPr id="2" name="Title 1"/>
          <p:cNvSpPr>
            <a:spLocks noGrp="1"/>
          </p:cNvSpPr>
          <p:nvPr>
            <p:ph type="title"/>
          </p:nvPr>
        </p:nvSpPr>
        <p:spPr>
          <a:xfrm>
            <a:off x="7923212" y="1643063"/>
            <a:ext cx="3124201" cy="2776537"/>
          </a:xfrm>
        </p:spPr>
        <p:txBody>
          <a:bodyPr anchor="b">
            <a:normAutofit/>
          </a:bodyPr>
          <a:lstStyle>
            <a:lvl1pPr algn="l">
              <a:defRPr sz="3600" b="0"/>
            </a:lvl1pPr>
          </a:lstStyle>
          <a:p>
            <a:r>
              <a:rPr lang="en-US" smtClean="0"/>
              <a:t>Click to edit Master title style</a:t>
            </a:r>
            <a:endParaRPr/>
          </a:p>
        </p:txBody>
      </p:sp>
      <p:sp>
        <p:nvSpPr>
          <p:cNvPr id="15" name="Rectangle 14"/>
          <p:cNvSpPr/>
          <p:nvPr/>
        </p:nvSpPr>
        <p:spPr bwMode="gray">
          <a:xfrm rot="120000">
            <a:off x="654916" y="532501"/>
            <a:ext cx="6103614" cy="5715899"/>
          </a:xfrm>
          <a:prstGeom prst="rect">
            <a:avLst/>
          </a:prstGeom>
          <a:solidFill>
            <a:schemeClr val="bg1"/>
          </a:solidFill>
          <a:ln w="190500">
            <a:noFill/>
            <a:miter lim="800000"/>
          </a:ln>
          <a:effectLst>
            <a:outerShdw blurRad="88900" algn="ctr" rotWithShape="0">
              <a:schemeClr val="accent1">
                <a:lumMod val="50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3" name="Picture Placeholder 2" descr="An empty placeholder to add an image. Click on the placeholder and select the image that you wish to add."/>
          <p:cNvSpPr>
            <a:spLocks noGrp="1"/>
          </p:cNvSpPr>
          <p:nvPr>
            <p:ph type="pic" idx="1"/>
          </p:nvPr>
        </p:nvSpPr>
        <p:spPr bwMode="gray">
          <a:xfrm>
            <a:off x="745586" y="609600"/>
            <a:ext cx="5914664" cy="5562600"/>
          </a:xfrm>
          <a:solidFill>
            <a:srgbClr val="FFFFFF">
              <a:shade val="85000"/>
            </a:srgbClr>
          </a:solidFill>
          <a:ln w="152400" cap="flat" cmpd="sng">
            <a:solidFill>
              <a:srgbClr val="FFFFFF"/>
            </a:solidFill>
            <a:miter lim="800000"/>
          </a:ln>
          <a:effectLst>
            <a:outerShdw blurRad="88900" sx="101000" sy="101000" algn="tl" rotWithShape="0">
              <a:schemeClr val="accent1">
                <a:lumMod val="50000"/>
                <a:alpha val="15000"/>
              </a:schemeClr>
            </a:outerShdw>
          </a:effectLst>
          <a:scene3d>
            <a:camera prst="orthographicFront"/>
            <a:lightRig rig="twoPt" dir="t">
              <a:rot lat="0" lon="0" rev="7200000"/>
            </a:lightRig>
          </a:scene3d>
          <a:sp3d prstMaterial="matte">
            <a:bevelT w="25400" h="19050"/>
            <a:contourClr>
              <a:srgbClr val="FFFFFF"/>
            </a:contourClr>
          </a:sp3d>
        </p:spPr>
        <p:txBody>
          <a:bodyPr tIns="457200">
            <a:normAutofit/>
          </a:bodyPr>
          <a:lstStyle>
            <a:lvl1pPr marL="0" indent="0" algn="ctr">
              <a:buNone/>
              <a:defRPr sz="2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a:p>
        </p:txBody>
      </p:sp>
      <p:sp>
        <p:nvSpPr>
          <p:cNvPr id="4" name="Text Placeholder 3"/>
          <p:cNvSpPr>
            <a:spLocks noGrp="1"/>
          </p:cNvSpPr>
          <p:nvPr>
            <p:ph type="body" sz="half" idx="2"/>
          </p:nvPr>
        </p:nvSpPr>
        <p:spPr>
          <a:xfrm>
            <a:off x="7923212" y="4423913"/>
            <a:ext cx="3124201" cy="1748287"/>
          </a:xfrm>
        </p:spPr>
        <p:txBody>
          <a:bodyPr>
            <a:normAutofit/>
          </a:bodyPr>
          <a:lstStyle>
            <a:lvl1pPr marL="0" indent="0">
              <a:spcBef>
                <a:spcPts val="1200"/>
              </a:spcBef>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3" name="Footer Placeholder 12"/>
          <p:cNvSpPr>
            <a:spLocks noGrp="1"/>
          </p:cNvSpPr>
          <p:nvPr>
            <p:ph type="ftr" sz="quarter" idx="11"/>
          </p:nvPr>
        </p:nvSpPr>
        <p:spPr/>
        <p:txBody>
          <a:bodyPr/>
          <a:lstStyle/>
          <a:p>
            <a:endParaRPr/>
          </a:p>
        </p:txBody>
      </p:sp>
      <p:sp>
        <p:nvSpPr>
          <p:cNvPr id="12" name="Date Placeholder 11"/>
          <p:cNvSpPr>
            <a:spLocks noGrp="1"/>
          </p:cNvSpPr>
          <p:nvPr>
            <p:ph type="dt" sz="half" idx="10"/>
          </p:nvPr>
        </p:nvSpPr>
        <p:spPr/>
        <p:txBody>
          <a:bodyPr/>
          <a:lstStyle/>
          <a:p>
            <a:fld id="{A753D76A-AFCE-4D96-B917-CBEF96F7D1EB}" type="datetimeFigureOut">
              <a:rPr lang="en-US"/>
              <a:pPr/>
              <a:t>3/5/2023</a:t>
            </a:fld>
            <a:endParaRPr/>
          </a:p>
        </p:txBody>
      </p:sp>
      <p:sp>
        <p:nvSpPr>
          <p:cNvPr id="14" name="Slide Number Placeholder 13"/>
          <p:cNvSpPr>
            <a:spLocks noGrp="1"/>
          </p:cNvSpPr>
          <p:nvPr>
            <p:ph type="sldNum" sz="quarter" idx="12"/>
          </p:nvPr>
        </p:nvSpPr>
        <p:spPr/>
        <p:txBody>
          <a:bodyPr/>
          <a:lstStyle/>
          <a:p>
            <a:fld id="{F25A965E-3C11-4F28-82DC-E30D63FAC43C}" type="slidenum">
              <a:rPr/>
              <a:pPr/>
              <a:t>‹#›</a:t>
            </a:fld>
            <a:endParaRPr/>
          </a:p>
        </p:txBody>
      </p:sp>
    </p:spTree>
    <p:extLst>
      <p:ext uri="{BB962C8B-B14F-4D97-AF65-F5344CB8AC3E}">
        <p14:creationId xmlns:p14="http://schemas.microsoft.com/office/powerpoint/2010/main" val="29554734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5" name="Footer Placeholder 4"/>
          <p:cNvSpPr>
            <a:spLocks noGrp="1"/>
          </p:cNvSpPr>
          <p:nvPr>
            <p:ph type="ftr" sz="quarter" idx="11"/>
          </p:nvPr>
        </p:nvSpPr>
        <p:spPr/>
        <p:txBody>
          <a:bodyPr/>
          <a:lstStyle/>
          <a:p>
            <a:endParaRPr/>
          </a:p>
        </p:txBody>
      </p:sp>
      <p:sp>
        <p:nvSpPr>
          <p:cNvPr id="4" name="Date Placeholder 3"/>
          <p:cNvSpPr>
            <a:spLocks noGrp="1"/>
          </p:cNvSpPr>
          <p:nvPr>
            <p:ph type="dt" sz="half" idx="10"/>
          </p:nvPr>
        </p:nvSpPr>
        <p:spPr/>
        <p:txBody>
          <a:bodyPr/>
          <a:lstStyle/>
          <a:p>
            <a:fld id="{A753D76A-AFCE-4D96-B917-CBEF96F7D1EB}" type="datetimeFigureOut">
              <a:rPr lang="en-US"/>
              <a:t>3/5/2023</a:t>
            </a:fld>
            <a:endParaRPr/>
          </a:p>
        </p:txBody>
      </p:sp>
      <p:sp>
        <p:nvSpPr>
          <p:cNvPr id="6" name="Slide Number Placeholder 5"/>
          <p:cNvSpPr>
            <a:spLocks noGrp="1"/>
          </p:cNvSpPr>
          <p:nvPr>
            <p:ph type="sldNum" sz="quarter" idx="12"/>
          </p:nvPr>
        </p:nvSpPr>
        <p:spPr/>
        <p:txBody>
          <a:bodyPr/>
          <a:lstStyle/>
          <a:p>
            <a:fld id="{F25A965E-3C11-4F28-82DC-E30D63FAC43C}" type="slidenum">
              <a:rPr/>
              <a:t>‹#›</a:t>
            </a:fld>
            <a:endParaRPr/>
          </a:p>
        </p:txBody>
      </p:sp>
    </p:spTree>
    <p:extLst>
      <p:ext uri="{BB962C8B-B14F-4D97-AF65-F5344CB8AC3E}">
        <p14:creationId xmlns:p14="http://schemas.microsoft.com/office/powerpoint/2010/main" val="303487519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18612" y="685801"/>
            <a:ext cx="1828801" cy="5486400"/>
          </a:xfrm>
        </p:spPr>
        <p:txBody>
          <a:bodyPr vert="eaVert"/>
          <a:lstStyle/>
          <a:p>
            <a:r>
              <a:rPr lang="en-US" smtClean="0"/>
              <a:t>Click to edit Master title style</a:t>
            </a:r>
            <a:endParaRPr/>
          </a:p>
        </p:txBody>
      </p:sp>
      <p:sp>
        <p:nvSpPr>
          <p:cNvPr id="3" name="Vertical Text Placeholder 2"/>
          <p:cNvSpPr>
            <a:spLocks noGrp="1"/>
          </p:cNvSpPr>
          <p:nvPr>
            <p:ph type="body" orient="vert" idx="1"/>
          </p:nvPr>
        </p:nvSpPr>
        <p:spPr>
          <a:xfrm>
            <a:off x="1141413" y="685800"/>
            <a:ext cx="7924799" cy="5486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5" name="Footer Placeholder 4"/>
          <p:cNvSpPr>
            <a:spLocks noGrp="1"/>
          </p:cNvSpPr>
          <p:nvPr>
            <p:ph type="ftr" sz="quarter" idx="11"/>
          </p:nvPr>
        </p:nvSpPr>
        <p:spPr/>
        <p:txBody>
          <a:bodyPr/>
          <a:lstStyle/>
          <a:p>
            <a:endParaRPr/>
          </a:p>
        </p:txBody>
      </p:sp>
      <p:sp>
        <p:nvSpPr>
          <p:cNvPr id="4" name="Date Placeholder 3"/>
          <p:cNvSpPr>
            <a:spLocks noGrp="1"/>
          </p:cNvSpPr>
          <p:nvPr>
            <p:ph type="dt" sz="half" idx="10"/>
          </p:nvPr>
        </p:nvSpPr>
        <p:spPr/>
        <p:txBody>
          <a:bodyPr/>
          <a:lstStyle/>
          <a:p>
            <a:fld id="{A753D76A-AFCE-4D96-B917-CBEF96F7D1EB}" type="datetimeFigureOut">
              <a:rPr lang="en-US"/>
              <a:t>3/5/2023</a:t>
            </a:fld>
            <a:endParaRPr/>
          </a:p>
        </p:txBody>
      </p:sp>
      <p:sp>
        <p:nvSpPr>
          <p:cNvPr id="6" name="Slide Number Placeholder 5"/>
          <p:cNvSpPr>
            <a:spLocks noGrp="1"/>
          </p:cNvSpPr>
          <p:nvPr>
            <p:ph type="sldNum" sz="quarter" idx="12"/>
          </p:nvPr>
        </p:nvSpPr>
        <p:spPr/>
        <p:txBody>
          <a:bodyPr/>
          <a:lstStyle/>
          <a:p>
            <a:fld id="{F25A965E-3C11-4F28-82DC-E30D63FAC43C}" type="slidenum">
              <a:rPr/>
              <a:t>‹#›</a:t>
            </a:fld>
            <a:endParaRPr/>
          </a:p>
        </p:txBody>
      </p:sp>
    </p:spTree>
    <p:extLst>
      <p:ext uri="{BB962C8B-B14F-4D97-AF65-F5344CB8AC3E}">
        <p14:creationId xmlns:p14="http://schemas.microsoft.com/office/powerpoint/2010/main" val="12132276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7" name="Rectangle 6"/>
          <p:cNvSpPr/>
          <p:nvPr/>
        </p:nvSpPr>
        <p:spPr bwMode="gray">
          <a:xfrm>
            <a:off x="684211" y="0"/>
            <a:ext cx="10820402" cy="6858000"/>
          </a:xfrm>
          <a:prstGeom prst="rect">
            <a:avLst/>
          </a:prstGeom>
          <a:solidFill>
            <a:schemeClr val="bg1"/>
          </a:solidFill>
          <a:ln w="152400">
            <a:noFill/>
            <a:miter lim="800000"/>
          </a:ln>
          <a:effectLst>
            <a:outerShdw blurRad="88900" sx="101000" sy="101000" algn="ctr" rotWithShape="0">
              <a:schemeClr val="accent1">
                <a:lumMod val="50000"/>
                <a:alpha val="1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cxnSp>
        <p:nvCxnSpPr>
          <p:cNvPr id="8" name="Straight Connector 7"/>
          <p:cNvCxnSpPr/>
          <p:nvPr/>
        </p:nvCxnSpPr>
        <p:spPr>
          <a:xfrm>
            <a:off x="836612" y="0"/>
            <a:ext cx="0" cy="6858000"/>
          </a:xfrm>
          <a:prstGeom prst="line">
            <a:avLst/>
          </a:prstGeom>
          <a:noFill/>
          <a:ln w="19050">
            <a:solidFill>
              <a:schemeClr val="accent3">
                <a:lumMod val="50000"/>
                <a:alpha val="15000"/>
              </a:schemeClr>
            </a:solidFill>
            <a:miter lim="800000"/>
          </a:ln>
          <a:effectLst/>
        </p:spPr>
        <p:style>
          <a:lnRef idx="2">
            <a:schemeClr val="accent1">
              <a:shade val="50000"/>
            </a:schemeClr>
          </a:lnRef>
          <a:fillRef idx="1">
            <a:schemeClr val="accent1"/>
          </a:fillRef>
          <a:effectRef idx="0">
            <a:schemeClr val="accent1"/>
          </a:effectRef>
          <a:fontRef idx="minor">
            <a:schemeClr val="lt1"/>
          </a:fontRef>
        </p:style>
      </p:cxnSp>
      <p:cxnSp>
        <p:nvCxnSpPr>
          <p:cNvPr id="9" name="Straight Connector 8"/>
          <p:cNvCxnSpPr/>
          <p:nvPr/>
        </p:nvCxnSpPr>
        <p:spPr>
          <a:xfrm>
            <a:off x="11352212" y="0"/>
            <a:ext cx="0" cy="6858000"/>
          </a:xfrm>
          <a:prstGeom prst="line">
            <a:avLst/>
          </a:prstGeom>
          <a:noFill/>
          <a:ln w="19050">
            <a:solidFill>
              <a:schemeClr val="accent3">
                <a:lumMod val="50000"/>
                <a:alpha val="15000"/>
              </a:schemeClr>
            </a:solidFill>
            <a:miter lim="800000"/>
          </a:ln>
          <a:effectLst/>
        </p:spPr>
        <p:style>
          <a:lnRef idx="2">
            <a:schemeClr val="accent1">
              <a:shade val="50000"/>
            </a:schemeClr>
          </a:lnRef>
          <a:fillRef idx="1">
            <a:schemeClr val="accent1"/>
          </a:fillRef>
          <a:effectRef idx="0">
            <a:schemeClr val="accent1"/>
          </a:effectRef>
          <a:fontRef idx="minor">
            <a:schemeClr val="lt1"/>
          </a:fontRef>
        </p:style>
      </p:cxnSp>
      <p:sp>
        <p:nvSpPr>
          <p:cNvPr id="2" name="Title Placeholder 1"/>
          <p:cNvSpPr>
            <a:spLocks noGrp="1"/>
          </p:cNvSpPr>
          <p:nvPr>
            <p:ph type="title"/>
          </p:nvPr>
        </p:nvSpPr>
        <p:spPr>
          <a:xfrm>
            <a:off x="1522414" y="319088"/>
            <a:ext cx="9144000" cy="1143000"/>
          </a:xfrm>
          <a:prstGeom prst="rect">
            <a:avLst/>
          </a:prstGeom>
        </p:spPr>
        <p:txBody>
          <a:bodyPr vert="horz" lIns="91440" tIns="45720" rIns="91440" bIns="45720" rtlCol="0" anchor="b">
            <a:normAutofit/>
          </a:bodyPr>
          <a:lstStyle/>
          <a:p>
            <a:r>
              <a:rPr lang="en-US" smtClean="0"/>
              <a:t>Click to edit Master title style</a:t>
            </a:r>
            <a:endParaRPr/>
          </a:p>
        </p:txBody>
      </p:sp>
      <p:sp>
        <p:nvSpPr>
          <p:cNvPr id="3" name="Text Placeholder 2"/>
          <p:cNvSpPr>
            <a:spLocks noGrp="1"/>
          </p:cNvSpPr>
          <p:nvPr>
            <p:ph type="body" idx="1"/>
          </p:nvPr>
        </p:nvSpPr>
        <p:spPr>
          <a:xfrm>
            <a:off x="1522414" y="1643063"/>
            <a:ext cx="9144000" cy="4529137"/>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5" name="Footer Placeholder 4"/>
          <p:cNvSpPr>
            <a:spLocks noGrp="1"/>
          </p:cNvSpPr>
          <p:nvPr>
            <p:ph type="ftr" sz="quarter" idx="3"/>
          </p:nvPr>
        </p:nvSpPr>
        <p:spPr>
          <a:xfrm>
            <a:off x="1507885" y="6400801"/>
            <a:ext cx="6796327" cy="276226"/>
          </a:xfrm>
          <a:prstGeom prst="rect">
            <a:avLst/>
          </a:prstGeom>
        </p:spPr>
        <p:txBody>
          <a:bodyPr vert="horz" lIns="91440" tIns="45720" rIns="91440" bIns="45720" rtlCol="0" anchor="ctr"/>
          <a:lstStyle>
            <a:lvl1pPr algn="l">
              <a:defRPr sz="1100">
                <a:solidFill>
                  <a:schemeClr val="tx1"/>
                </a:solidFill>
              </a:defRPr>
            </a:lvl1pPr>
          </a:lstStyle>
          <a:p>
            <a:endParaRPr lang="en-US" dirty="0"/>
          </a:p>
        </p:txBody>
      </p:sp>
      <p:sp>
        <p:nvSpPr>
          <p:cNvPr id="4" name="Date Placeholder 3"/>
          <p:cNvSpPr>
            <a:spLocks noGrp="1"/>
          </p:cNvSpPr>
          <p:nvPr>
            <p:ph type="dt" sz="half" idx="2"/>
          </p:nvPr>
        </p:nvSpPr>
        <p:spPr>
          <a:xfrm>
            <a:off x="8456612" y="6400801"/>
            <a:ext cx="1167659" cy="276226"/>
          </a:xfrm>
          <a:prstGeom prst="rect">
            <a:avLst/>
          </a:prstGeom>
        </p:spPr>
        <p:txBody>
          <a:bodyPr vert="horz" lIns="91440" tIns="45720" rIns="91440" bIns="45720" rtlCol="0" anchor="ctr"/>
          <a:lstStyle>
            <a:lvl1pPr algn="r">
              <a:defRPr sz="1100">
                <a:solidFill>
                  <a:schemeClr val="tx1"/>
                </a:solidFill>
              </a:defRPr>
            </a:lvl1pPr>
          </a:lstStyle>
          <a:p>
            <a:fld id="{A753D76A-AFCE-4D96-B917-CBEF96F7D1EB}" type="datetimeFigureOut">
              <a:rPr lang="en-US" smtClean="0"/>
              <a:pPr/>
              <a:t>3/5/2023</a:t>
            </a:fld>
            <a:endParaRPr lang="en-US"/>
          </a:p>
        </p:txBody>
      </p:sp>
      <p:sp>
        <p:nvSpPr>
          <p:cNvPr id="6" name="Slide Number Placeholder 5"/>
          <p:cNvSpPr>
            <a:spLocks noGrp="1"/>
          </p:cNvSpPr>
          <p:nvPr>
            <p:ph type="sldNum" sz="quarter" idx="4"/>
          </p:nvPr>
        </p:nvSpPr>
        <p:spPr>
          <a:xfrm>
            <a:off x="9752012" y="6400801"/>
            <a:ext cx="914402" cy="276226"/>
          </a:xfrm>
          <a:prstGeom prst="rect">
            <a:avLst/>
          </a:prstGeom>
        </p:spPr>
        <p:txBody>
          <a:bodyPr vert="horz" lIns="91440" tIns="45720" rIns="91440" bIns="45720" rtlCol="0" anchor="ctr"/>
          <a:lstStyle>
            <a:lvl1pPr algn="r">
              <a:defRPr sz="1100">
                <a:solidFill>
                  <a:schemeClr val="tx1"/>
                </a:solidFill>
              </a:defRPr>
            </a:lvl1pPr>
          </a:lstStyle>
          <a:p>
            <a:fld id="{F25A965E-3C11-4F28-82DC-E30D63FAC43C}" type="slidenum">
              <a:rPr lang="en-US" smtClean="0"/>
              <a:pPr/>
              <a:t>‹#›</a:t>
            </a:fld>
            <a:endParaRPr lang="en-US"/>
          </a:p>
        </p:txBody>
      </p:sp>
    </p:spTree>
    <p:extLst>
      <p:ext uri="{BB962C8B-B14F-4D97-AF65-F5344CB8AC3E}">
        <p14:creationId xmlns:p14="http://schemas.microsoft.com/office/powerpoint/2010/main" val="2647839866"/>
      </p:ext>
    </p:extLst>
  </p:cSld>
  <p:clrMap bg1="lt1" tx1="dk1" bg2="lt2" tx2="dk2" accent1="accent1" accent2="accent2" accent3="accent3" accent4="accent4" accent5="accent5" accent6="accent6" hlink="hlink" folHlink="folHlink"/>
  <p:sldLayoutIdLst>
    <p:sldLayoutId id="2147483649" r:id="rId1"/>
    <p:sldLayoutId id="2147483661" r:id="rId2"/>
    <p:sldLayoutId id="2147483662" r:id="rId3"/>
    <p:sldLayoutId id="2147483650" r:id="rId4"/>
    <p:sldLayoutId id="2147483660" r:id="rId5"/>
    <p:sldLayoutId id="2147483651" r:id="rId6"/>
    <p:sldLayoutId id="2147483652" r:id="rId7"/>
    <p:sldLayoutId id="2147483653" r:id="rId8"/>
    <p:sldLayoutId id="2147483654" r:id="rId9"/>
    <p:sldLayoutId id="2147483655" r:id="rId10"/>
    <p:sldLayoutId id="2147483656" r:id="rId11"/>
    <p:sldLayoutId id="2147483657" r:id="rId12"/>
    <p:sldLayoutId id="2147483658" r:id="rId13"/>
    <p:sldLayoutId id="2147483659" r:id="rId14"/>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xStyles>
    <p:titleStyle>
      <a:lvl1pPr algn="l" defTabSz="914400" rtl="0" eaLnBrk="1" latinLnBrk="0" hangingPunct="1">
        <a:lnSpc>
          <a:spcPct val="85000"/>
        </a:lnSpc>
        <a:spcBef>
          <a:spcPct val="0"/>
        </a:spcBef>
        <a:buNone/>
        <a:defRPr sz="3600" kern="1200">
          <a:solidFill>
            <a:schemeClr val="tx1">
              <a:lumMod val="75000"/>
              <a:lumOff val="25000"/>
            </a:schemeClr>
          </a:solidFill>
          <a:latin typeface="+mj-lt"/>
          <a:ea typeface="+mj-ea"/>
          <a:cs typeface="+mj-cs"/>
        </a:defRPr>
      </a:lvl1pPr>
    </p:titleStyle>
    <p:bodyStyle>
      <a:lvl1pPr marL="274320" indent="-228600" algn="l" defTabSz="914400" rtl="0" eaLnBrk="1" latinLnBrk="0" hangingPunct="1">
        <a:lnSpc>
          <a:spcPct val="90000"/>
        </a:lnSpc>
        <a:spcBef>
          <a:spcPts val="1800"/>
        </a:spcBef>
        <a:buClr>
          <a:schemeClr val="tx1"/>
        </a:buClr>
        <a:buFont typeface="Arial" pitchFamily="34" charset="0"/>
        <a:buChar char="•"/>
        <a:defRPr sz="2000" kern="1200">
          <a:solidFill>
            <a:schemeClr val="tx1"/>
          </a:solidFill>
          <a:latin typeface="+mn-lt"/>
          <a:ea typeface="+mn-ea"/>
          <a:cs typeface="+mn-cs"/>
        </a:defRPr>
      </a:lvl1pPr>
      <a:lvl2pPr marL="594360" indent="-228600" algn="l" defTabSz="914400" rtl="0" eaLnBrk="1" latinLnBrk="0" hangingPunct="1">
        <a:lnSpc>
          <a:spcPct val="90000"/>
        </a:lnSpc>
        <a:spcBef>
          <a:spcPts val="1000"/>
        </a:spcBef>
        <a:buClr>
          <a:schemeClr val="tx1"/>
        </a:buClr>
        <a:buFont typeface="Arial" pitchFamily="34" charset="0"/>
        <a:buChar char="•"/>
        <a:defRPr sz="1800" kern="1200">
          <a:solidFill>
            <a:schemeClr val="tx1"/>
          </a:solidFill>
          <a:latin typeface="+mn-lt"/>
          <a:ea typeface="+mn-ea"/>
          <a:cs typeface="+mn-cs"/>
        </a:defRPr>
      </a:lvl2pPr>
      <a:lvl3pPr marL="914400" indent="-228600" algn="l" defTabSz="914400" rtl="0" eaLnBrk="1" latinLnBrk="0" hangingPunct="1">
        <a:lnSpc>
          <a:spcPct val="90000"/>
        </a:lnSpc>
        <a:spcBef>
          <a:spcPts val="800"/>
        </a:spcBef>
        <a:buClr>
          <a:schemeClr val="tx1"/>
        </a:buClr>
        <a:buFont typeface="Arial" pitchFamily="34" charset="0"/>
        <a:buChar char="•"/>
        <a:defRPr sz="1600" kern="1200">
          <a:solidFill>
            <a:schemeClr val="tx1"/>
          </a:solidFill>
          <a:latin typeface="+mn-lt"/>
          <a:ea typeface="+mn-ea"/>
          <a:cs typeface="+mn-cs"/>
        </a:defRPr>
      </a:lvl3pPr>
      <a:lvl4pPr marL="1234440" indent="-228600" algn="l" defTabSz="914400" rtl="0" eaLnBrk="1" latinLnBrk="0" hangingPunct="1">
        <a:lnSpc>
          <a:spcPct val="90000"/>
        </a:lnSpc>
        <a:spcBef>
          <a:spcPts val="800"/>
        </a:spcBef>
        <a:buClr>
          <a:schemeClr val="tx1"/>
        </a:buClr>
        <a:buFont typeface="Arial" pitchFamily="34" charset="0"/>
        <a:buChar char="•"/>
        <a:defRPr sz="1400" kern="1200">
          <a:solidFill>
            <a:schemeClr val="tx1"/>
          </a:solidFill>
          <a:latin typeface="+mn-lt"/>
          <a:ea typeface="+mn-ea"/>
          <a:cs typeface="+mn-cs"/>
        </a:defRPr>
      </a:lvl4pPr>
      <a:lvl5pPr marL="1554480" indent="-228600" algn="l" defTabSz="914400" rtl="0" eaLnBrk="1" latinLnBrk="0" hangingPunct="1">
        <a:lnSpc>
          <a:spcPct val="90000"/>
        </a:lnSpc>
        <a:spcBef>
          <a:spcPts val="800"/>
        </a:spcBef>
        <a:buClr>
          <a:schemeClr val="tx1"/>
        </a:buClr>
        <a:buFont typeface="Arial" pitchFamily="34" charset="0"/>
        <a:buChar char="•"/>
        <a:defRPr sz="1400" kern="1200">
          <a:solidFill>
            <a:schemeClr val="tx1"/>
          </a:solidFill>
          <a:latin typeface="+mn-lt"/>
          <a:ea typeface="+mn-ea"/>
          <a:cs typeface="+mn-cs"/>
        </a:defRPr>
      </a:lvl5pPr>
      <a:lvl6pPr marL="1874520" indent="-228600" algn="l" defTabSz="914400" rtl="0" eaLnBrk="1" latinLnBrk="0" hangingPunct="1">
        <a:lnSpc>
          <a:spcPct val="90000"/>
        </a:lnSpc>
        <a:spcBef>
          <a:spcPts val="800"/>
        </a:spcBef>
        <a:buFont typeface="Arial" pitchFamily="34" charset="0"/>
        <a:buChar char="•"/>
        <a:defRPr sz="1400" kern="1200">
          <a:solidFill>
            <a:schemeClr val="tx1"/>
          </a:solidFill>
          <a:latin typeface="+mn-lt"/>
          <a:ea typeface="+mn-ea"/>
          <a:cs typeface="+mn-cs"/>
        </a:defRPr>
      </a:lvl6pPr>
      <a:lvl7pPr marL="2194560" indent="-228600" algn="l" defTabSz="914400" rtl="0" eaLnBrk="1" latinLnBrk="0" hangingPunct="1">
        <a:lnSpc>
          <a:spcPct val="90000"/>
        </a:lnSpc>
        <a:spcBef>
          <a:spcPts val="800"/>
        </a:spcBef>
        <a:buFont typeface="Arial" pitchFamily="34" charset="0"/>
        <a:buChar char="•"/>
        <a:defRPr sz="1400" kern="1200">
          <a:solidFill>
            <a:schemeClr val="tx1"/>
          </a:solidFill>
          <a:latin typeface="+mn-lt"/>
          <a:ea typeface="+mn-ea"/>
          <a:cs typeface="+mn-cs"/>
        </a:defRPr>
      </a:lvl7pPr>
      <a:lvl8pPr marL="2514600" indent="-228600" algn="l" defTabSz="914400" rtl="0" eaLnBrk="1" latinLnBrk="0" hangingPunct="1">
        <a:lnSpc>
          <a:spcPct val="90000"/>
        </a:lnSpc>
        <a:spcBef>
          <a:spcPts val="800"/>
        </a:spcBef>
        <a:buFont typeface="Arial" pitchFamily="34" charset="0"/>
        <a:buChar char="•"/>
        <a:defRPr sz="1400" kern="1200">
          <a:solidFill>
            <a:schemeClr val="tx1"/>
          </a:solidFill>
          <a:latin typeface="+mn-lt"/>
          <a:ea typeface="+mn-ea"/>
          <a:cs typeface="+mn-cs"/>
        </a:defRPr>
      </a:lvl8pPr>
      <a:lvl9pPr marL="2834640" indent="-228600" algn="l" defTabSz="914400" rtl="0" eaLnBrk="1" latinLnBrk="0" hangingPunct="1">
        <a:lnSpc>
          <a:spcPct val="90000"/>
        </a:lnSpc>
        <a:spcBef>
          <a:spcPts val="800"/>
        </a:spcBef>
        <a:buFont typeface="Arial" pitchFamily="34" charset="0"/>
        <a:buChar char="•"/>
        <a:defRPr sz="1400" kern="1200">
          <a:solidFill>
            <a:schemeClr val="tx1"/>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pos="3839" userDrawn="1">
          <p15:clr>
            <a:srgbClr val="F26B43"/>
          </p15:clr>
        </p15:guide>
        <p15:guide id="2" orient="horz" pos="2160"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image" Target="../media/image4.jpeg"/><Relationship Id="rId4" Type="http://schemas.openxmlformats.org/officeDocument/2006/relationships/image" Target="../media/image3.jpg"/></Relationships>
</file>

<file path=ppt/slides/_rels/slide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5.png"/><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ctrTitle"/>
          </p:nvPr>
        </p:nvSpPr>
        <p:spPr>
          <a:xfrm>
            <a:off x="684212" y="4114800"/>
            <a:ext cx="10591800" cy="1905000"/>
          </a:xfrm>
        </p:spPr>
        <p:txBody>
          <a:bodyPr>
            <a:normAutofit/>
          </a:bodyPr>
          <a:lstStyle/>
          <a:p>
            <a:r>
              <a:rPr lang="en-US" sz="3600" dirty="0">
                <a:latin typeface="Times New Roman" panose="02020603050405020304" pitchFamily="18" charset="0"/>
                <a:cs typeface="Times New Roman" panose="02020603050405020304" pitchFamily="18" charset="0"/>
              </a:rPr>
              <a:t>From Critic to Customer: Understanding the Impact of Reviews on a Restaurant's Success</a:t>
            </a:r>
            <a:endParaRPr lang="en-US" sz="3600" dirty="0">
              <a:latin typeface="Times New Roman" panose="02020603050405020304" pitchFamily="18" charset="0"/>
              <a:cs typeface="Times New Roman" panose="02020603050405020304" pitchFamily="18" charset="0"/>
            </a:endParaRPr>
          </a:p>
        </p:txBody>
      </p:sp>
      <p:pic>
        <p:nvPicPr>
          <p:cNvPr id="11" name="Picture Placeholder 10"/>
          <p:cNvPicPr>
            <a:picLocks noGrp="1" noChangeAspect="1"/>
          </p:cNvPicPr>
          <p:nvPr>
            <p:ph type="pic" sz="quarter" idx="15"/>
          </p:nvPr>
        </p:nvPicPr>
        <p:blipFill>
          <a:blip r:embed="rId3">
            <a:extLst>
              <a:ext uri="{28A0092B-C50C-407E-A947-70E740481C1C}">
                <a14:useLocalDpi xmlns:a14="http://schemas.microsoft.com/office/drawing/2010/main" val="0"/>
              </a:ext>
            </a:extLst>
          </a:blip>
          <a:srcRect l="22085" r="22085"/>
          <a:stretch>
            <a:fillRect/>
          </a:stretch>
        </p:blipFill>
        <p:spPr>
          <a:xfrm>
            <a:off x="7923212" y="917753"/>
            <a:ext cx="2592388" cy="3314701"/>
          </a:xfrm>
        </p:spPr>
      </p:pic>
      <p:pic>
        <p:nvPicPr>
          <p:cNvPr id="14" name="Picture Placeholder 13"/>
          <p:cNvPicPr>
            <a:picLocks noGrp="1" noChangeAspect="1"/>
          </p:cNvPicPr>
          <p:nvPr>
            <p:ph type="pic" sz="quarter" idx="14"/>
          </p:nvPr>
        </p:nvPicPr>
        <p:blipFill>
          <a:blip r:embed="rId4">
            <a:extLst>
              <a:ext uri="{28A0092B-C50C-407E-A947-70E740481C1C}">
                <a14:useLocalDpi xmlns:a14="http://schemas.microsoft.com/office/drawing/2010/main" val="0"/>
              </a:ext>
            </a:extLst>
          </a:blip>
          <a:srcRect l="23907" r="23907"/>
          <a:stretch>
            <a:fillRect/>
          </a:stretch>
        </p:blipFill>
        <p:spPr>
          <a:xfrm>
            <a:off x="4778881" y="917753"/>
            <a:ext cx="2592388" cy="3314700"/>
          </a:xfrm>
        </p:spPr>
      </p:pic>
      <p:pic>
        <p:nvPicPr>
          <p:cNvPr id="16" name="Picture Placeholder 15"/>
          <p:cNvPicPr>
            <a:picLocks noGrp="1" noChangeAspect="1"/>
          </p:cNvPicPr>
          <p:nvPr>
            <p:ph type="pic" sz="quarter" idx="13"/>
          </p:nvPr>
        </p:nvPicPr>
        <p:blipFill>
          <a:blip r:embed="rId5" cstate="print">
            <a:extLst>
              <a:ext uri="{28A0092B-C50C-407E-A947-70E740481C1C}">
                <a14:useLocalDpi xmlns:a14="http://schemas.microsoft.com/office/drawing/2010/main" val="0"/>
              </a:ext>
            </a:extLst>
          </a:blip>
          <a:srcRect l="22794" r="22794"/>
          <a:stretch>
            <a:fillRect/>
          </a:stretch>
        </p:blipFill>
        <p:spPr/>
      </p:pic>
    </p:spTree>
    <p:extLst>
      <p:ext uri="{BB962C8B-B14F-4D97-AF65-F5344CB8AC3E}">
        <p14:creationId xmlns:p14="http://schemas.microsoft.com/office/powerpoint/2010/main" val="30738189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latin typeface="Times New Roman" panose="02020603050405020304" pitchFamily="18" charset="0"/>
                <a:cs typeface="Times New Roman" panose="02020603050405020304" pitchFamily="18" charset="0"/>
              </a:rPr>
              <a:t>Introduction</a:t>
            </a:r>
            <a:endParaRPr lang="en-US"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p:txBody>
          <a:bodyPr/>
          <a:lstStyle/>
          <a:p>
            <a:pPr algn="just"/>
            <a:r>
              <a:rPr lang="en-US" dirty="0">
                <a:latin typeface="Times New Roman" panose="02020603050405020304" pitchFamily="18" charset="0"/>
                <a:cs typeface="Times New Roman" panose="02020603050405020304" pitchFamily="18" charset="0"/>
              </a:rPr>
              <a:t>I am here today as a secret diner to share my experience of dining at </a:t>
            </a:r>
            <a:r>
              <a:rPr lang="en-US" b="1" dirty="0">
                <a:latin typeface="Times New Roman" panose="02020603050405020304" pitchFamily="18" charset="0"/>
                <a:cs typeface="Times New Roman" panose="02020603050405020304" pitchFamily="18" charset="0"/>
              </a:rPr>
              <a:t>Pizza Express</a:t>
            </a:r>
            <a:r>
              <a:rPr lang="en-US" dirty="0">
                <a:latin typeface="Times New Roman" panose="02020603050405020304" pitchFamily="18" charset="0"/>
                <a:cs typeface="Times New Roman" panose="02020603050405020304" pitchFamily="18" charset="0"/>
              </a:rPr>
              <a:t>, a popular chain restaurant in the UK. My goal was to provide an accurate and honest review of the restaurant for publication on an online site.</a:t>
            </a:r>
          </a:p>
          <a:p>
            <a:pPr algn="just"/>
            <a:r>
              <a:rPr lang="en-US" dirty="0">
                <a:latin typeface="Times New Roman" panose="02020603050405020304" pitchFamily="18" charset="0"/>
                <a:cs typeface="Times New Roman" panose="02020603050405020304" pitchFamily="18" charset="0"/>
              </a:rPr>
              <a:t>Pizza Express is located in several geographical areas throughout the UK, and it is known for its tasty pizza offerings and casual atmosphere. During my visit, I had the opportunity to sample several dishes and experience the restaurant's service firsthand.</a:t>
            </a:r>
          </a:p>
          <a:p>
            <a:pPr algn="just"/>
            <a:r>
              <a:rPr lang="en-US" dirty="0">
                <a:latin typeface="Times New Roman" panose="02020603050405020304" pitchFamily="18" charset="0"/>
                <a:cs typeface="Times New Roman" panose="02020603050405020304" pitchFamily="18" charset="0"/>
              </a:rPr>
              <a:t>The audience for this presentation is both the public and my lecturers, and I hope that my review will provide valuable insight for anyone who is considering dining at Pizza Express. As a secret diner, I was able to provide an unbiased assessment of the restaurant, and I look forward to sharing my thoughts and feedback with you.</a:t>
            </a:r>
          </a:p>
          <a:p>
            <a:pPr marL="45720" indent="0" algn="just">
              <a:buNone/>
            </a:pPr>
            <a:endParaRPr lang="en-US" dirty="0">
              <a:latin typeface="Times New Roman" panose="02020603050405020304" pitchFamily="18" charset="0"/>
              <a:cs typeface="Times New Roman" panose="02020603050405020304" pitchFamily="18" charset="0"/>
            </a:endParaRPr>
          </a:p>
        </p:txBody>
      </p:sp>
      <p:sp>
        <p:nvSpPr>
          <p:cNvPr id="15" name="Rectangle 14"/>
          <p:cNvSpPr/>
          <p:nvPr/>
        </p:nvSpPr>
        <p:spPr>
          <a:xfrm>
            <a:off x="231127" y="152400"/>
            <a:ext cx="1752600" cy="2209800"/>
          </a:xfrm>
          <a:prstGeom prst="rect">
            <a:avLst/>
          </a:prstGeom>
          <a:solidFill>
            <a:schemeClr val="bg1"/>
          </a:solidFill>
          <a:ln>
            <a:noFill/>
          </a:ln>
          <a:effectLst>
            <a:outerShdw dist="50800" dir="5400000" sx="46000" sy="46000" algn="ctr" rotWithShape="0">
              <a:schemeClr val="bg2">
                <a:lumMod val="10000"/>
                <a:alpha val="4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4" name="Picture 13"/>
          <p:cNvPicPr>
            <a:picLocks noChangeAspect="1"/>
          </p:cNvPicPr>
          <p:nvPr/>
        </p:nvPicPr>
        <p:blipFill rotWithShape="1">
          <a:blip r:embed="rId2" cstate="print">
            <a:extLst>
              <a:ext uri="{BEBA8EAE-BF5A-486C-A8C5-ECC9F3942E4B}">
                <a14:imgProps xmlns:a14="http://schemas.microsoft.com/office/drawing/2010/main">
                  <a14:imgLayer r:embed="rId3">
                    <a14:imgEffect>
                      <a14:brightnessContrast bright="-20000" contrast="-20000"/>
                    </a14:imgEffect>
                  </a14:imgLayer>
                </a14:imgProps>
              </a:ext>
              <a:ext uri="{28A0092B-C50C-407E-A947-70E740481C1C}">
                <a14:useLocalDpi xmlns:a14="http://schemas.microsoft.com/office/drawing/2010/main" val="0"/>
              </a:ext>
            </a:extLst>
          </a:blip>
          <a:srcRect l="189" t="568" r="-189" b="13636"/>
          <a:stretch/>
        </p:blipFill>
        <p:spPr>
          <a:xfrm>
            <a:off x="150812" y="533400"/>
            <a:ext cx="1868377" cy="129540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26213464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latin typeface="Times New Roman" panose="02020603050405020304" pitchFamily="18" charset="0"/>
                <a:cs typeface="Times New Roman" panose="02020603050405020304" pitchFamily="18" charset="0"/>
              </a:rPr>
              <a:t>Marketing and Promotion Strategies of Pizza Express</a:t>
            </a:r>
          </a:p>
        </p:txBody>
      </p:sp>
      <p:pic>
        <p:nvPicPr>
          <p:cNvPr id="11" name="Picture Placeholder 10"/>
          <p:cNvPicPr>
            <a:picLocks noGrp="1" noChangeAspect="1"/>
          </p:cNvPicPr>
          <p:nvPr>
            <p:ph type="pic" idx="1"/>
          </p:nvPr>
        </p:nvPicPr>
        <p:blipFill>
          <a:blip r:embed="rId2">
            <a:extLst>
              <a:ext uri="{28A0092B-C50C-407E-A947-70E740481C1C}">
                <a14:useLocalDpi xmlns:a14="http://schemas.microsoft.com/office/drawing/2010/main" val="0"/>
              </a:ext>
            </a:extLst>
          </a:blip>
          <a:srcRect l="14574" r="14574"/>
          <a:stretch>
            <a:fillRect/>
          </a:stretch>
        </p:blipFill>
        <p:spPr>
          <a:xfrm>
            <a:off x="760412" y="609600"/>
            <a:ext cx="5914664" cy="5562600"/>
          </a:xfrm>
        </p:spPr>
      </p:pic>
    </p:spTree>
    <p:extLst>
      <p:ext uri="{BB962C8B-B14F-4D97-AF65-F5344CB8AC3E}">
        <p14:creationId xmlns:p14="http://schemas.microsoft.com/office/powerpoint/2010/main" val="34973844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latin typeface="Times New Roman" panose="02020603050405020304" pitchFamily="18" charset="0"/>
                <a:cs typeface="Times New Roman" panose="02020603050405020304" pitchFamily="18" charset="0"/>
              </a:rPr>
              <a:t>Background</a:t>
            </a:r>
            <a:r>
              <a:rPr lang="en-US" dirty="0" smtClean="0"/>
              <a:t> Review of Pizza Express</a:t>
            </a:r>
            <a:endParaRPr lang="en-US" dirty="0"/>
          </a:p>
        </p:txBody>
      </p:sp>
      <p:pic>
        <p:nvPicPr>
          <p:cNvPr id="5" name="Picture Placeholder 4"/>
          <p:cNvPicPr>
            <a:picLocks noGrp="1" noChangeAspect="1"/>
          </p:cNvPicPr>
          <p:nvPr>
            <p:ph type="pic" sz="quarter" idx="13"/>
          </p:nvPr>
        </p:nvPicPr>
        <p:blipFill>
          <a:blip r:embed="rId2" cstate="print">
            <a:extLst>
              <a:ext uri="{28A0092B-C50C-407E-A947-70E740481C1C}">
                <a14:useLocalDpi xmlns:a14="http://schemas.microsoft.com/office/drawing/2010/main" val="0"/>
              </a:ext>
            </a:extLst>
          </a:blip>
          <a:srcRect l="13207" r="13207"/>
          <a:stretch>
            <a:fillRect/>
          </a:stretch>
        </p:blipFill>
        <p:spPr/>
      </p:pic>
      <p:sp>
        <p:nvSpPr>
          <p:cNvPr id="3" name="Content Placeholder 2"/>
          <p:cNvSpPr>
            <a:spLocks noGrp="1"/>
          </p:cNvSpPr>
          <p:nvPr>
            <p:ph idx="1"/>
          </p:nvPr>
        </p:nvSpPr>
        <p:spPr/>
        <p:txBody>
          <a:bodyPr>
            <a:normAutofit fontScale="85000" lnSpcReduction="20000"/>
          </a:bodyPr>
          <a:lstStyle/>
          <a:p>
            <a:pPr algn="just"/>
            <a:r>
              <a:rPr lang="en-US" sz="2500" dirty="0">
                <a:latin typeface="Times New Roman" panose="02020603050405020304" pitchFamily="18" charset="0"/>
                <a:cs typeface="Times New Roman" panose="02020603050405020304" pitchFamily="18" charset="0"/>
              </a:rPr>
              <a:t>Pizza Express is a well-known chain restaurant in the UK, and it is marketed through a variety of channels, including social media, email marketing, and targeted advertising. The company also has a strong online presence, with a user-friendly website that allows diners to book tables, browse menus, and find restaurant </a:t>
            </a:r>
            <a:r>
              <a:rPr lang="en-US" sz="2500" dirty="0" smtClean="0">
                <a:latin typeface="Times New Roman" panose="02020603050405020304" pitchFamily="18" charset="0"/>
                <a:cs typeface="Times New Roman" panose="02020603050405020304" pitchFamily="18" charset="0"/>
              </a:rPr>
              <a:t>locations </a:t>
            </a:r>
            <a:r>
              <a:rPr lang="en-US" sz="2400" dirty="0">
                <a:latin typeface="Times New Roman" panose="02020603050405020304" pitchFamily="18" charset="0"/>
                <a:cs typeface="Times New Roman" panose="02020603050405020304" pitchFamily="18" charset="0"/>
              </a:rPr>
              <a:t>(Kim &amp; Yoon, 2017</a:t>
            </a:r>
            <a:r>
              <a:rPr lang="en-US" sz="2400" dirty="0" smtClean="0">
                <a:latin typeface="Times New Roman" panose="02020603050405020304" pitchFamily="18" charset="0"/>
                <a:cs typeface="Times New Roman" panose="02020603050405020304" pitchFamily="18" charset="0"/>
              </a:rPr>
              <a:t>)</a:t>
            </a:r>
            <a:r>
              <a:rPr lang="en-US" sz="2500" dirty="0" smtClean="0">
                <a:latin typeface="Times New Roman" panose="02020603050405020304" pitchFamily="18" charset="0"/>
                <a:cs typeface="Times New Roman" panose="02020603050405020304" pitchFamily="18" charset="0"/>
              </a:rPr>
              <a:t>.</a:t>
            </a:r>
            <a:endParaRPr lang="en-US" sz="2500" dirty="0">
              <a:latin typeface="Times New Roman" panose="02020603050405020304" pitchFamily="18" charset="0"/>
              <a:cs typeface="Times New Roman" panose="02020603050405020304" pitchFamily="18" charset="0"/>
            </a:endParaRPr>
          </a:p>
          <a:p>
            <a:pPr algn="just"/>
            <a:r>
              <a:rPr lang="en-US" sz="2500" dirty="0">
                <a:latin typeface="Times New Roman" panose="02020603050405020304" pitchFamily="18" charset="0"/>
                <a:cs typeface="Times New Roman" panose="02020603050405020304" pitchFamily="18" charset="0"/>
              </a:rPr>
              <a:t>In terms of product offerings, Pizza Express specializes in freshly made pizzas with a range of toppings and crust options. They also offer a variety of salads, pastas, and desserts, as well as a children's menu. The restaurant has vegetarian and vegan options as well, making it accessible to a wide range of diners.</a:t>
            </a:r>
          </a:p>
          <a:p>
            <a:pPr algn="just"/>
            <a:r>
              <a:rPr lang="en-US" sz="2500" dirty="0">
                <a:latin typeface="Times New Roman" panose="02020603050405020304" pitchFamily="18" charset="0"/>
                <a:cs typeface="Times New Roman" panose="02020603050405020304" pitchFamily="18" charset="0"/>
              </a:rPr>
              <a:t>Pizza Express has a large presence in the UK, with over 400 locations across the country. The restaurants are typically located in city centers, shopping centers, and busy high streets, making them easily accessible by public transportation. The company also provides information on their website about parking options at each </a:t>
            </a:r>
            <a:r>
              <a:rPr lang="en-US" sz="2500" dirty="0" smtClean="0">
                <a:latin typeface="Times New Roman" panose="02020603050405020304" pitchFamily="18" charset="0"/>
                <a:cs typeface="Times New Roman" panose="02020603050405020304" pitchFamily="18" charset="0"/>
              </a:rPr>
              <a:t>location </a:t>
            </a:r>
            <a:r>
              <a:rPr lang="en-US" sz="2400" dirty="0" smtClean="0">
                <a:latin typeface="Times New Roman" panose="02020603050405020304" pitchFamily="18" charset="0"/>
                <a:cs typeface="Times New Roman" panose="02020603050405020304" pitchFamily="18" charset="0"/>
              </a:rPr>
              <a:t>(</a:t>
            </a:r>
            <a:r>
              <a:rPr lang="en-US" sz="2400" dirty="0">
                <a:latin typeface="Times New Roman" panose="02020603050405020304" pitchFamily="18" charset="0"/>
                <a:cs typeface="Times New Roman" panose="02020603050405020304" pitchFamily="18" charset="0"/>
              </a:rPr>
              <a:t>Lee et al., 2016)</a:t>
            </a:r>
            <a:r>
              <a:rPr lang="en-US" sz="2500" dirty="0" smtClean="0">
                <a:latin typeface="Times New Roman" panose="02020603050405020304" pitchFamily="18" charset="0"/>
                <a:cs typeface="Times New Roman" panose="02020603050405020304" pitchFamily="18" charset="0"/>
              </a:rPr>
              <a:t>.</a:t>
            </a:r>
            <a:endParaRPr lang="en-US" sz="2500"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040266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latin typeface="Times New Roman" panose="02020603050405020304" pitchFamily="18" charset="0"/>
                <a:cs typeface="Times New Roman" panose="02020603050405020304" pitchFamily="18" charset="0"/>
              </a:rPr>
              <a:t>Price and Promotion Strategy</a:t>
            </a:r>
            <a:endParaRPr lang="en-US" dirty="0">
              <a:latin typeface="Times New Roman" panose="02020603050405020304" pitchFamily="18" charset="0"/>
              <a:cs typeface="Times New Roman" panose="02020603050405020304" pitchFamily="18" charset="0"/>
            </a:endParaRPr>
          </a:p>
        </p:txBody>
      </p:sp>
      <p:pic>
        <p:nvPicPr>
          <p:cNvPr id="5" name="Picture Placeholder 4"/>
          <p:cNvPicPr>
            <a:picLocks noGrp="1" noChangeAspect="1"/>
          </p:cNvPicPr>
          <p:nvPr>
            <p:ph type="pic" sz="quarter" idx="13"/>
          </p:nvPr>
        </p:nvPicPr>
        <p:blipFill>
          <a:blip r:embed="rId2" cstate="print">
            <a:extLst>
              <a:ext uri="{28A0092B-C50C-407E-A947-70E740481C1C}">
                <a14:useLocalDpi xmlns:a14="http://schemas.microsoft.com/office/drawing/2010/main" val="0"/>
              </a:ext>
            </a:extLst>
          </a:blip>
          <a:srcRect l="13207" r="13207"/>
          <a:stretch>
            <a:fillRect/>
          </a:stretch>
        </p:blipFill>
        <p:spPr/>
      </p:pic>
      <p:sp>
        <p:nvSpPr>
          <p:cNvPr id="4" name="Content Placeholder 3"/>
          <p:cNvSpPr>
            <a:spLocks noGrp="1"/>
          </p:cNvSpPr>
          <p:nvPr>
            <p:ph idx="1"/>
          </p:nvPr>
        </p:nvSpPr>
        <p:spPr/>
        <p:txBody>
          <a:bodyPr>
            <a:normAutofit fontScale="92500" lnSpcReduction="20000"/>
          </a:bodyPr>
          <a:lstStyle/>
          <a:p>
            <a:pPr algn="just"/>
            <a:r>
              <a:rPr lang="en-US" dirty="0">
                <a:latin typeface="Times New Roman" panose="02020603050405020304" pitchFamily="18" charset="0"/>
                <a:cs typeface="Times New Roman" panose="02020603050405020304" pitchFamily="18" charset="0"/>
              </a:rPr>
              <a:t>In terms of pricing, Pizza Express falls in the mid-range category, with starters ranging from £4-£8 and main courses ranging from £10-£15. The wine list is also reasonably priced, with glasses starting from £4 and bottles ranging from £18-£30. Overall, the restaurant is affordable for middle-class diners, making it a popular choice for families, couples, and </a:t>
            </a:r>
            <a:r>
              <a:rPr lang="en-US" dirty="0" smtClean="0">
                <a:latin typeface="Times New Roman" panose="02020603050405020304" pitchFamily="18" charset="0"/>
                <a:cs typeface="Times New Roman" panose="02020603050405020304" pitchFamily="18" charset="0"/>
              </a:rPr>
              <a:t>groups </a:t>
            </a:r>
            <a:r>
              <a:rPr lang="en-US" dirty="0">
                <a:latin typeface="Times New Roman" panose="02020603050405020304" pitchFamily="18" charset="0"/>
                <a:cs typeface="Times New Roman" panose="02020603050405020304" pitchFamily="18" charset="0"/>
              </a:rPr>
              <a:t>(Chen &amp; Tung, 2014)</a:t>
            </a:r>
            <a:r>
              <a:rPr lang="en-US" dirty="0" smtClean="0">
                <a:latin typeface="Times New Roman" panose="02020603050405020304" pitchFamily="18" charset="0"/>
                <a:cs typeface="Times New Roman" panose="02020603050405020304" pitchFamily="18" charset="0"/>
              </a:rPr>
              <a:t>.</a:t>
            </a:r>
            <a:endParaRPr lang="en-US" dirty="0">
              <a:latin typeface="Times New Roman" panose="02020603050405020304" pitchFamily="18" charset="0"/>
              <a:cs typeface="Times New Roman" panose="02020603050405020304" pitchFamily="18" charset="0"/>
            </a:endParaRPr>
          </a:p>
          <a:p>
            <a:pPr algn="just"/>
            <a:r>
              <a:rPr lang="en-US" dirty="0">
                <a:latin typeface="Times New Roman" panose="02020603050405020304" pitchFamily="18" charset="0"/>
                <a:cs typeface="Times New Roman" panose="02020603050405020304" pitchFamily="18" charset="0"/>
              </a:rPr>
              <a:t>Pizza Express is promoted through a variety of channels, including social media, email marketing, and targeted advertising. The company also has partnerships with other brands, such as cinema chains and music venues, which helps to increase brand visibility. Diners can easily access information about the restaurant through the Pizza Express website, as well as through third-party review sites and online booking </a:t>
            </a:r>
            <a:r>
              <a:rPr lang="en-US" dirty="0" smtClean="0">
                <a:latin typeface="Times New Roman" panose="02020603050405020304" pitchFamily="18" charset="0"/>
                <a:cs typeface="Times New Roman" panose="02020603050405020304" pitchFamily="18" charset="0"/>
              </a:rPr>
              <a:t>platforms </a:t>
            </a:r>
            <a:r>
              <a:rPr lang="en-US" dirty="0">
                <a:latin typeface="Times New Roman" panose="02020603050405020304" pitchFamily="18" charset="0"/>
                <a:cs typeface="Times New Roman" panose="02020603050405020304" pitchFamily="18" charset="0"/>
              </a:rPr>
              <a:t>(Kim et al., 2013)</a:t>
            </a:r>
            <a:r>
              <a:rPr lang="en-US" dirty="0" smtClean="0">
                <a:latin typeface="Times New Roman" panose="02020603050405020304" pitchFamily="18" charset="0"/>
                <a:cs typeface="Times New Roman" panose="02020603050405020304" pitchFamily="18" charset="0"/>
              </a:rPr>
              <a:t>.</a:t>
            </a:r>
            <a:endParaRPr lang="en-US" dirty="0">
              <a:latin typeface="Times New Roman" panose="02020603050405020304" pitchFamily="18" charset="0"/>
              <a:cs typeface="Times New Roman" panose="02020603050405020304" pitchFamily="18" charset="0"/>
            </a:endParaRPr>
          </a:p>
          <a:p>
            <a:pPr algn="just"/>
            <a:r>
              <a:rPr lang="en-US" dirty="0">
                <a:latin typeface="Times New Roman" panose="02020603050405020304" pitchFamily="18" charset="0"/>
                <a:cs typeface="Times New Roman" panose="02020603050405020304" pitchFamily="18" charset="0"/>
              </a:rPr>
              <a:t>In conclusion, Pizza Express is a well-known and popular chain restaurant in the UK that offers a range of freshly made pizzas and other dishes at an affordable price point. The company has a strong online presence and is easily accessible by public transportation. Overall, Pizza Express is a great option for diners looking for a casual dining experience that won't break the </a:t>
            </a:r>
            <a:r>
              <a:rPr lang="en-US" dirty="0" smtClean="0">
                <a:latin typeface="Times New Roman" panose="02020603050405020304" pitchFamily="18" charset="0"/>
                <a:cs typeface="Times New Roman" panose="02020603050405020304" pitchFamily="18" charset="0"/>
              </a:rPr>
              <a:t>bank.</a:t>
            </a:r>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51684550"/>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847012" y="2209800"/>
            <a:ext cx="3124201" cy="2776537"/>
          </a:xfrm>
        </p:spPr>
        <p:txBody>
          <a:bodyPr>
            <a:normAutofit fontScale="90000"/>
          </a:bodyPr>
          <a:lstStyle/>
          <a:p>
            <a:r>
              <a:rPr lang="en-US" dirty="0">
                <a:latin typeface="Times New Roman" panose="02020603050405020304" pitchFamily="18" charset="0"/>
                <a:cs typeface="Times New Roman" panose="02020603050405020304" pitchFamily="18" charset="0"/>
              </a:rPr>
              <a:t>Creating a Memorable Dining Experience: How Pizza Express Adds Value to Customer Engagement</a:t>
            </a:r>
            <a:endParaRPr lang="en-US" b="1" dirty="0">
              <a:latin typeface="Times New Roman" panose="02020603050405020304" pitchFamily="18" charset="0"/>
              <a:cs typeface="Times New Roman" panose="02020603050405020304" pitchFamily="18" charset="0"/>
            </a:endParaRPr>
          </a:p>
        </p:txBody>
      </p:sp>
      <p:pic>
        <p:nvPicPr>
          <p:cNvPr id="4" name="Picture Placeholder 3"/>
          <p:cNvPicPr>
            <a:picLocks noGrp="1" noChangeAspect="1"/>
          </p:cNvPicPr>
          <p:nvPr>
            <p:ph type="pic" idx="1"/>
          </p:nvPr>
        </p:nvPicPr>
        <p:blipFill>
          <a:blip r:embed="rId2">
            <a:extLst>
              <a:ext uri="{28A0092B-C50C-407E-A947-70E740481C1C}">
                <a14:useLocalDpi xmlns:a14="http://schemas.microsoft.com/office/drawing/2010/main" val="0"/>
              </a:ext>
            </a:extLst>
          </a:blip>
          <a:srcRect t="3086" b="3086"/>
          <a:stretch>
            <a:fillRect/>
          </a:stretch>
        </p:blipFill>
        <p:spPr/>
      </p:pic>
    </p:spTree>
    <p:extLst>
      <p:ext uri="{BB962C8B-B14F-4D97-AF65-F5344CB8AC3E}">
        <p14:creationId xmlns:p14="http://schemas.microsoft.com/office/powerpoint/2010/main" val="16292162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95612" y="319088"/>
            <a:ext cx="7975600" cy="1204912"/>
          </a:xfrm>
        </p:spPr>
        <p:txBody>
          <a:bodyPr>
            <a:normAutofit/>
          </a:bodyPr>
          <a:lstStyle/>
          <a:p>
            <a:pPr algn="just"/>
            <a:r>
              <a:rPr lang="en-US" dirty="0" smtClean="0">
                <a:latin typeface="Times New Roman" panose="02020603050405020304" pitchFamily="18" charset="0"/>
                <a:cs typeface="Times New Roman" panose="02020603050405020304" pitchFamily="18" charset="0"/>
              </a:rPr>
              <a:t>Customer Service </a:t>
            </a:r>
            <a:endParaRPr lang="en-US" dirty="0">
              <a:latin typeface="Times New Roman" panose="02020603050405020304" pitchFamily="18" charset="0"/>
              <a:cs typeface="Times New Roman" panose="02020603050405020304" pitchFamily="18" charset="0"/>
            </a:endParaRPr>
          </a:p>
        </p:txBody>
      </p:sp>
      <p:sp>
        <p:nvSpPr>
          <p:cNvPr id="4" name="Content Placeholder 3"/>
          <p:cNvSpPr>
            <a:spLocks noGrp="1"/>
          </p:cNvSpPr>
          <p:nvPr>
            <p:ph idx="1"/>
          </p:nvPr>
        </p:nvSpPr>
        <p:spPr/>
        <p:txBody>
          <a:bodyPr>
            <a:normAutofit fontScale="85000" lnSpcReduction="10000"/>
          </a:bodyPr>
          <a:lstStyle/>
          <a:p>
            <a:pPr algn="just"/>
            <a:r>
              <a:rPr lang="en-US" dirty="0">
                <a:latin typeface="Times New Roman" panose="02020603050405020304" pitchFamily="18" charset="0"/>
                <a:cs typeface="Times New Roman" panose="02020603050405020304" pitchFamily="18" charset="0"/>
              </a:rPr>
              <a:t>One of the ways that Pizza Express creates customer value is by offering a loyalty program that rewards regular customers with special offers and discounts. The program, called the </a:t>
            </a:r>
            <a:r>
              <a:rPr lang="en-US" dirty="0" err="1">
                <a:latin typeface="Times New Roman" panose="02020603050405020304" pitchFamily="18" charset="0"/>
                <a:cs typeface="Times New Roman" panose="02020603050405020304" pitchFamily="18" charset="0"/>
              </a:rPr>
              <a:t>PizzaExpress</a:t>
            </a:r>
            <a:r>
              <a:rPr lang="en-US" dirty="0">
                <a:latin typeface="Times New Roman" panose="02020603050405020304" pitchFamily="18" charset="0"/>
                <a:cs typeface="Times New Roman" panose="02020603050405020304" pitchFamily="18" charset="0"/>
              </a:rPr>
              <a:t> App, allows customers to collect points every time they dine at the restaurant. These points can then be redeemed for free food and drinks, making it a great incentive for diners to return to the restaurant again and </a:t>
            </a:r>
            <a:r>
              <a:rPr lang="en-US" dirty="0" smtClean="0">
                <a:latin typeface="Times New Roman" panose="02020603050405020304" pitchFamily="18" charset="0"/>
                <a:cs typeface="Times New Roman" panose="02020603050405020304" pitchFamily="18" charset="0"/>
              </a:rPr>
              <a:t>again </a:t>
            </a:r>
            <a:r>
              <a:rPr lang="en-US" dirty="0">
                <a:latin typeface="Times New Roman" panose="02020603050405020304" pitchFamily="18" charset="0"/>
                <a:cs typeface="Times New Roman" panose="02020603050405020304" pitchFamily="18" charset="0"/>
              </a:rPr>
              <a:t>(Huang et al., 2014)</a:t>
            </a:r>
            <a:r>
              <a:rPr lang="en-US" dirty="0" smtClean="0">
                <a:latin typeface="Times New Roman" panose="02020603050405020304" pitchFamily="18" charset="0"/>
                <a:cs typeface="Times New Roman" panose="02020603050405020304" pitchFamily="18" charset="0"/>
              </a:rPr>
              <a:t>.</a:t>
            </a:r>
            <a:endParaRPr lang="en-US" dirty="0">
              <a:latin typeface="Times New Roman" panose="02020603050405020304" pitchFamily="18" charset="0"/>
              <a:cs typeface="Times New Roman" panose="02020603050405020304" pitchFamily="18" charset="0"/>
            </a:endParaRPr>
          </a:p>
          <a:p>
            <a:pPr algn="just"/>
            <a:r>
              <a:rPr lang="en-US" dirty="0">
                <a:latin typeface="Times New Roman" panose="02020603050405020304" pitchFamily="18" charset="0"/>
                <a:cs typeface="Times New Roman" panose="02020603050405020304" pitchFamily="18" charset="0"/>
              </a:rPr>
              <a:t>Pizza Express also offers a range of seasonal and limited-time menu items, which helps to keep the menu fresh and exciting for regular customers. For example, during the summer months, the restaurant often introduces new salads and lighter dishes that are perfect for warmer weather. They also regularly update their pizza toppings and offer new desserts, giving diners something to look forward to each time they </a:t>
            </a:r>
            <a:r>
              <a:rPr lang="en-US" dirty="0" smtClean="0">
                <a:latin typeface="Times New Roman" panose="02020603050405020304" pitchFamily="18" charset="0"/>
                <a:cs typeface="Times New Roman" panose="02020603050405020304" pitchFamily="18" charset="0"/>
              </a:rPr>
              <a:t>visit </a:t>
            </a:r>
            <a:r>
              <a:rPr lang="en-US" dirty="0">
                <a:latin typeface="Times New Roman" panose="02020603050405020304" pitchFamily="18" charset="0"/>
                <a:cs typeface="Times New Roman" panose="02020603050405020304" pitchFamily="18" charset="0"/>
              </a:rPr>
              <a:t>(Sparks et al., 2013)</a:t>
            </a:r>
            <a:r>
              <a:rPr lang="en-US" dirty="0" smtClean="0">
                <a:latin typeface="Times New Roman" panose="02020603050405020304" pitchFamily="18" charset="0"/>
                <a:cs typeface="Times New Roman" panose="02020603050405020304" pitchFamily="18" charset="0"/>
              </a:rPr>
              <a:t>.</a:t>
            </a:r>
            <a:endParaRPr lang="en-US" dirty="0">
              <a:latin typeface="Times New Roman" panose="02020603050405020304" pitchFamily="18" charset="0"/>
              <a:cs typeface="Times New Roman" panose="02020603050405020304" pitchFamily="18" charset="0"/>
            </a:endParaRPr>
          </a:p>
          <a:p>
            <a:pPr algn="just"/>
            <a:r>
              <a:rPr lang="en-US" dirty="0">
                <a:latin typeface="Times New Roman" panose="02020603050405020304" pitchFamily="18" charset="0"/>
                <a:cs typeface="Times New Roman" panose="02020603050405020304" pitchFamily="18" charset="0"/>
              </a:rPr>
              <a:t>In addition to its food offerings, Pizza Express also places a strong emphasis on customer service. The staff are trained to be friendly and welcoming, and they go out of their way to ensure that diners feel valued and appreciated. For example, they may offer recommendations on menu items or help to accommodate special dietary requirements. This level of personalized service helps to create a positive and engaging dining experience for </a:t>
            </a:r>
            <a:r>
              <a:rPr lang="en-US" dirty="0" smtClean="0">
                <a:latin typeface="Times New Roman" panose="02020603050405020304" pitchFamily="18" charset="0"/>
                <a:cs typeface="Times New Roman" panose="02020603050405020304" pitchFamily="18" charset="0"/>
              </a:rPr>
              <a:t>customers </a:t>
            </a:r>
            <a:r>
              <a:rPr lang="en-US" dirty="0">
                <a:latin typeface="Times New Roman" panose="02020603050405020304" pitchFamily="18" charset="0"/>
                <a:cs typeface="Times New Roman" panose="02020603050405020304" pitchFamily="18" charset="0"/>
              </a:rPr>
              <a:t>(Han &amp; Hyun, 2013)</a:t>
            </a:r>
            <a:r>
              <a:rPr lang="en-US" dirty="0" smtClean="0">
                <a:latin typeface="Times New Roman" panose="02020603050405020304" pitchFamily="18" charset="0"/>
                <a:cs typeface="Times New Roman" panose="02020603050405020304" pitchFamily="18" charset="0"/>
              </a:rPr>
              <a:t>.</a:t>
            </a:r>
            <a:endParaRPr lang="en-US" dirty="0">
              <a:latin typeface="Times New Roman" panose="02020603050405020304" pitchFamily="18" charset="0"/>
              <a:cs typeface="Times New Roman" panose="02020603050405020304" pitchFamily="18" charset="0"/>
            </a:endParaRPr>
          </a:p>
          <a:p>
            <a:pPr algn="just"/>
            <a:endParaRPr lang="en-US" dirty="0">
              <a:latin typeface="Times New Roman" panose="02020603050405020304" pitchFamily="18" charset="0"/>
              <a:cs typeface="Times New Roman" panose="02020603050405020304" pitchFamily="18" charset="0"/>
            </a:endParaRPr>
          </a:p>
        </p:txBody>
      </p:sp>
      <p:pic>
        <p:nvPicPr>
          <p:cNvPr id="7" name="Picture Placeholder 6"/>
          <p:cNvPicPr>
            <a:picLocks noGrp="1" noChangeAspect="1"/>
          </p:cNvPicPr>
          <p:nvPr>
            <p:ph type="pic" sz="quarter" idx="13"/>
          </p:nvPr>
        </p:nvPicPr>
        <p:blipFill>
          <a:blip r:embed="rId2" cstate="print">
            <a:extLst>
              <a:ext uri="{28A0092B-C50C-407E-A947-70E740481C1C}">
                <a14:useLocalDpi xmlns:a14="http://schemas.microsoft.com/office/drawing/2010/main" val="0"/>
              </a:ext>
            </a:extLst>
          </a:blip>
          <a:srcRect l="20872" r="20872"/>
          <a:stretch>
            <a:fillRect/>
          </a:stretch>
        </p:blipFill>
        <p:spPr/>
      </p:pic>
    </p:spTree>
    <p:extLst>
      <p:ext uri="{BB962C8B-B14F-4D97-AF65-F5344CB8AC3E}">
        <p14:creationId xmlns:p14="http://schemas.microsoft.com/office/powerpoint/2010/main" val="38528370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latin typeface="Times New Roman" panose="02020603050405020304" pitchFamily="18" charset="0"/>
                <a:cs typeface="Times New Roman" panose="02020603050405020304" pitchFamily="18" charset="0"/>
              </a:rPr>
              <a:t>Observations</a:t>
            </a:r>
            <a:endParaRPr lang="en-US" dirty="0">
              <a:latin typeface="Times New Roman" panose="02020603050405020304" pitchFamily="18" charset="0"/>
              <a:cs typeface="Times New Roman" panose="02020603050405020304" pitchFamily="18" charset="0"/>
            </a:endParaRPr>
          </a:p>
        </p:txBody>
      </p:sp>
      <p:pic>
        <p:nvPicPr>
          <p:cNvPr id="5" name="Picture Placeholder 4"/>
          <p:cNvPicPr>
            <a:picLocks noGrp="1" noChangeAspect="1"/>
          </p:cNvPicPr>
          <p:nvPr>
            <p:ph type="pic" sz="quarter" idx="13"/>
          </p:nvPr>
        </p:nvPicPr>
        <p:blipFill>
          <a:blip r:embed="rId2" cstate="print">
            <a:extLst>
              <a:ext uri="{28A0092B-C50C-407E-A947-70E740481C1C}">
                <a14:useLocalDpi xmlns:a14="http://schemas.microsoft.com/office/drawing/2010/main" val="0"/>
              </a:ext>
            </a:extLst>
          </a:blip>
          <a:srcRect l="29931" r="29931"/>
          <a:stretch>
            <a:fillRect/>
          </a:stretch>
        </p:blipFill>
        <p:spPr/>
      </p:pic>
      <p:sp>
        <p:nvSpPr>
          <p:cNvPr id="4" name="Content Placeholder 3"/>
          <p:cNvSpPr>
            <a:spLocks noGrp="1"/>
          </p:cNvSpPr>
          <p:nvPr>
            <p:ph idx="1"/>
          </p:nvPr>
        </p:nvSpPr>
        <p:spPr>
          <a:xfrm>
            <a:off x="2995612" y="1643063"/>
            <a:ext cx="8051800" cy="6205537"/>
          </a:xfrm>
        </p:spPr>
        <p:txBody>
          <a:bodyPr>
            <a:normAutofit/>
          </a:bodyPr>
          <a:lstStyle/>
          <a:p>
            <a:pPr algn="just"/>
            <a:r>
              <a:rPr lang="en-US" sz="1600" dirty="0">
                <a:latin typeface="Times New Roman" panose="02020603050405020304" pitchFamily="18" charset="0"/>
                <a:cs typeface="Times New Roman" panose="02020603050405020304" pitchFamily="18" charset="0"/>
              </a:rPr>
              <a:t>When I dined at Pizza Express, I was impressed by the attention to detail and the quality of the food. The ingredients were fresh and flavorful, and the dishes were presented beautifully. The menu also included a range of side dishes, such as garlic bread and bruschetta, which added to the overall dining experience. The wine list was also well-curated, with a good selection of red, white, and sparkling wines that paired well with the food.</a:t>
            </a:r>
          </a:p>
          <a:p>
            <a:pPr algn="just"/>
            <a:r>
              <a:rPr lang="en-US" sz="1600" dirty="0">
                <a:latin typeface="Times New Roman" panose="02020603050405020304" pitchFamily="18" charset="0"/>
                <a:cs typeface="Times New Roman" panose="02020603050405020304" pitchFamily="18" charset="0"/>
              </a:rPr>
              <a:t>The restaurant was conveniently located in a busy area of town, making it easy to access by public transportation or car. The restaurant was also well-advertised externally, with signage and promotions visible from the street. Once inside, the restaurant had a warm and welcoming atmosphere, with plenty of natural light and tasteful </a:t>
            </a:r>
            <a:r>
              <a:rPr lang="en-US" sz="1600" dirty="0" smtClean="0">
                <a:latin typeface="Times New Roman" panose="02020603050405020304" pitchFamily="18" charset="0"/>
                <a:cs typeface="Times New Roman" panose="02020603050405020304" pitchFamily="18" charset="0"/>
              </a:rPr>
              <a:t>décor </a:t>
            </a:r>
            <a:r>
              <a:rPr lang="en-US" sz="1600" dirty="0">
                <a:latin typeface="Times New Roman" panose="02020603050405020304" pitchFamily="18" charset="0"/>
                <a:cs typeface="Times New Roman" panose="02020603050405020304" pitchFamily="18" charset="0"/>
              </a:rPr>
              <a:t>(</a:t>
            </a:r>
            <a:r>
              <a:rPr lang="en-US" sz="1600" dirty="0" err="1">
                <a:latin typeface="Times New Roman" panose="02020603050405020304" pitchFamily="18" charset="0"/>
                <a:cs typeface="Times New Roman" panose="02020603050405020304" pitchFamily="18" charset="0"/>
              </a:rPr>
              <a:t>Choe</a:t>
            </a:r>
            <a:r>
              <a:rPr lang="en-US" sz="1600" dirty="0">
                <a:latin typeface="Times New Roman" panose="02020603050405020304" pitchFamily="18" charset="0"/>
                <a:cs typeface="Times New Roman" panose="02020603050405020304" pitchFamily="18" charset="0"/>
              </a:rPr>
              <a:t> &amp; Lee, 2015</a:t>
            </a:r>
            <a:r>
              <a:rPr lang="en-US" sz="1600" dirty="0" smtClean="0">
                <a:latin typeface="Times New Roman" panose="02020603050405020304" pitchFamily="18" charset="0"/>
                <a:cs typeface="Times New Roman" panose="02020603050405020304" pitchFamily="18" charset="0"/>
              </a:rPr>
              <a:t>).</a:t>
            </a:r>
            <a:endParaRPr lang="en-US" sz="1600" dirty="0">
              <a:latin typeface="Times New Roman" panose="02020603050405020304" pitchFamily="18" charset="0"/>
              <a:cs typeface="Times New Roman" panose="02020603050405020304" pitchFamily="18" charset="0"/>
            </a:endParaRPr>
          </a:p>
          <a:p>
            <a:pPr algn="just"/>
            <a:r>
              <a:rPr lang="en-US" sz="1600" dirty="0">
                <a:latin typeface="Times New Roman" panose="02020603050405020304" pitchFamily="18" charset="0"/>
                <a:cs typeface="Times New Roman" panose="02020603050405020304" pitchFamily="18" charset="0"/>
              </a:rPr>
              <a:t>In terms of pricing, Pizza Express falls into the mid-range category, with starters ranging from £4-£9 and main courses ranging from £8-£15. The restaurant also offers a set menu option that includes a starter, main course, and dessert for £14.95, making it an affordable option for diners on a budget. The wine list was also reasonably priced, with glasses starting at £3.75 and bottles starting at £15</a:t>
            </a:r>
            <a:r>
              <a:rPr lang="en-US" sz="1600" dirty="0" smtClean="0">
                <a:latin typeface="Times New Roman" panose="02020603050405020304" pitchFamily="18" charset="0"/>
                <a:cs typeface="Times New Roman" panose="02020603050405020304" pitchFamily="18" charset="0"/>
              </a:rPr>
              <a:t>.</a:t>
            </a:r>
          </a:p>
          <a:p>
            <a:pPr algn="just"/>
            <a:r>
              <a:rPr lang="en-US" sz="1600" dirty="0" smtClean="0">
                <a:latin typeface="Times New Roman" panose="02020603050405020304" pitchFamily="18" charset="0"/>
                <a:cs typeface="Times New Roman" panose="02020603050405020304" pitchFamily="18" charset="0"/>
              </a:rPr>
              <a:t>Overall, Pizza Express offers a high level of customer value and engagement through its fresh and diverse menu, convenient locations, personalized service, and loyalty program. Whether you're looking for a quick lunch or a leisurely dinner, Pizza Express is a great option to consider. With its delicious food, welcoming atmosphere, and affordable prices, it's no wonder that Pizza Express is a popular choice among diners in the UK </a:t>
            </a:r>
            <a:r>
              <a:rPr lang="en-US" sz="1600" dirty="0">
                <a:latin typeface="Times New Roman" panose="02020603050405020304" pitchFamily="18" charset="0"/>
                <a:cs typeface="Times New Roman" panose="02020603050405020304" pitchFamily="18" charset="0"/>
              </a:rPr>
              <a:t>(Chen &amp; Li, 2016)</a:t>
            </a:r>
            <a:r>
              <a:rPr lang="en-US" sz="1600" dirty="0" smtClean="0">
                <a:latin typeface="Times New Roman" panose="02020603050405020304" pitchFamily="18" charset="0"/>
                <a:cs typeface="Times New Roman" panose="02020603050405020304" pitchFamily="18" charset="0"/>
              </a:rPr>
              <a:t>.</a:t>
            </a:r>
            <a:endParaRPr lang="en-US" sz="1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8178660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999412" y="1676400"/>
            <a:ext cx="3124201" cy="2776537"/>
          </a:xfrm>
        </p:spPr>
        <p:txBody>
          <a:bodyPr>
            <a:normAutofit/>
          </a:bodyPr>
          <a:lstStyle/>
          <a:p>
            <a:r>
              <a:rPr lang="en-US" b="1" dirty="0">
                <a:latin typeface="Times New Roman" panose="02020603050405020304" pitchFamily="18" charset="0"/>
                <a:cs typeface="Times New Roman" panose="02020603050405020304" pitchFamily="18" charset="0"/>
              </a:rPr>
              <a:t>Reviewing the Dining Experience</a:t>
            </a:r>
            <a:endParaRPr lang="en-US" b="1" dirty="0">
              <a:latin typeface="Times New Roman" panose="02020603050405020304" pitchFamily="18" charset="0"/>
              <a:cs typeface="Times New Roman" panose="02020603050405020304" pitchFamily="18" charset="0"/>
            </a:endParaRPr>
          </a:p>
        </p:txBody>
      </p:sp>
      <p:pic>
        <p:nvPicPr>
          <p:cNvPr id="4" name="Picture Placeholder 3"/>
          <p:cNvPicPr>
            <a:picLocks noGrp="1" noChangeAspect="1"/>
          </p:cNvPicPr>
          <p:nvPr>
            <p:ph type="pic" idx="1"/>
          </p:nvPr>
        </p:nvPicPr>
        <p:blipFill>
          <a:blip r:embed="rId2">
            <a:extLst>
              <a:ext uri="{28A0092B-C50C-407E-A947-70E740481C1C}">
                <a14:useLocalDpi xmlns:a14="http://schemas.microsoft.com/office/drawing/2010/main" val="0"/>
              </a:ext>
            </a:extLst>
          </a:blip>
          <a:srcRect l="10087" r="10087"/>
          <a:stretch>
            <a:fillRect/>
          </a:stretch>
        </p:blipFill>
        <p:spPr/>
      </p:pic>
    </p:spTree>
    <p:extLst>
      <p:ext uri="{BB962C8B-B14F-4D97-AF65-F5344CB8AC3E}">
        <p14:creationId xmlns:p14="http://schemas.microsoft.com/office/powerpoint/2010/main" val="33259609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latin typeface="Times New Roman" panose="02020603050405020304" pitchFamily="18" charset="0"/>
                <a:cs typeface="Times New Roman" panose="02020603050405020304" pitchFamily="18" charset="0"/>
              </a:rPr>
              <a:t>My Dining Experience</a:t>
            </a:r>
            <a:endParaRPr lang="en-US" dirty="0">
              <a:latin typeface="Times New Roman" panose="02020603050405020304" pitchFamily="18" charset="0"/>
              <a:cs typeface="Times New Roman" panose="02020603050405020304" pitchFamily="18" charset="0"/>
            </a:endParaRPr>
          </a:p>
        </p:txBody>
      </p:sp>
      <p:pic>
        <p:nvPicPr>
          <p:cNvPr id="5" name="Picture Placeholder 4"/>
          <p:cNvPicPr>
            <a:picLocks noGrp="1" noChangeAspect="1"/>
          </p:cNvPicPr>
          <p:nvPr>
            <p:ph type="pic" sz="quarter" idx="13"/>
          </p:nvPr>
        </p:nvPicPr>
        <p:blipFill>
          <a:blip r:embed="rId2" cstate="print">
            <a:extLst>
              <a:ext uri="{28A0092B-C50C-407E-A947-70E740481C1C}">
                <a14:useLocalDpi xmlns:a14="http://schemas.microsoft.com/office/drawing/2010/main" val="0"/>
              </a:ext>
            </a:extLst>
          </a:blip>
          <a:srcRect l="28567" r="28567"/>
          <a:stretch>
            <a:fillRect/>
          </a:stretch>
        </p:blipFill>
        <p:spPr/>
      </p:pic>
      <p:sp>
        <p:nvSpPr>
          <p:cNvPr id="4" name="Content Placeholder 3"/>
          <p:cNvSpPr>
            <a:spLocks noGrp="1"/>
          </p:cNvSpPr>
          <p:nvPr>
            <p:ph idx="1"/>
          </p:nvPr>
        </p:nvSpPr>
        <p:spPr/>
        <p:txBody>
          <a:bodyPr>
            <a:normAutofit fontScale="77500" lnSpcReduction="20000"/>
          </a:bodyPr>
          <a:lstStyle/>
          <a:p>
            <a:pPr algn="just"/>
            <a:r>
              <a:rPr lang="en-US" dirty="0">
                <a:latin typeface="Times New Roman" panose="02020603050405020304" pitchFamily="18" charset="0"/>
                <a:cs typeface="Times New Roman" panose="02020603050405020304" pitchFamily="18" charset="0"/>
              </a:rPr>
              <a:t>In this section of the presentation, I will discuss my personal opinion of the restaurant and how my review could influence others. When reviewing a restaurant, it is important to provide an honest assessment of the experience to help others make informed decisions. My review will include both positive and negative aspects of my dining </a:t>
            </a:r>
            <a:r>
              <a:rPr lang="en-US" dirty="0" smtClean="0">
                <a:latin typeface="Times New Roman" panose="02020603050405020304" pitchFamily="18" charset="0"/>
                <a:cs typeface="Times New Roman" panose="02020603050405020304" pitchFamily="18" charset="0"/>
              </a:rPr>
              <a:t>experience </a:t>
            </a:r>
            <a:r>
              <a:rPr lang="en-US" dirty="0">
                <a:latin typeface="Times New Roman" panose="02020603050405020304" pitchFamily="18" charset="0"/>
                <a:cs typeface="Times New Roman" panose="02020603050405020304" pitchFamily="18" charset="0"/>
              </a:rPr>
              <a:t>(Kim and Jang, 2018)</a:t>
            </a:r>
            <a:r>
              <a:rPr lang="en-US" dirty="0" smtClean="0">
                <a:latin typeface="Times New Roman" panose="02020603050405020304" pitchFamily="18" charset="0"/>
                <a:cs typeface="Times New Roman" panose="02020603050405020304" pitchFamily="18" charset="0"/>
              </a:rPr>
              <a:t>.</a:t>
            </a:r>
            <a:endParaRPr lang="en-US" dirty="0">
              <a:latin typeface="Times New Roman" panose="02020603050405020304" pitchFamily="18" charset="0"/>
              <a:cs typeface="Times New Roman" panose="02020603050405020304" pitchFamily="18" charset="0"/>
            </a:endParaRPr>
          </a:p>
          <a:p>
            <a:pPr algn="just"/>
            <a:r>
              <a:rPr lang="en-US" dirty="0">
                <a:latin typeface="Times New Roman" panose="02020603050405020304" pitchFamily="18" charset="0"/>
                <a:cs typeface="Times New Roman" panose="02020603050405020304" pitchFamily="18" charset="0"/>
              </a:rPr>
              <a:t>Overall, my experience at Pizza Express was quite positive. The restaurant offered a range of classic Italian dishes, including a variety of pizza and pasta options, as well as salads and appetizers. The menu was clearly laid out and easy to read, with prices that were relatively affordable for the average middle-class diner. The restaurant also had a welcoming atmosphere, with modern decor and comfortable </a:t>
            </a:r>
            <a:r>
              <a:rPr lang="en-US" dirty="0" smtClean="0">
                <a:latin typeface="Times New Roman" panose="02020603050405020304" pitchFamily="18" charset="0"/>
                <a:cs typeface="Times New Roman" panose="02020603050405020304" pitchFamily="18" charset="0"/>
              </a:rPr>
              <a:t>seating </a:t>
            </a:r>
            <a:r>
              <a:rPr lang="en-US" dirty="0">
                <a:latin typeface="Times New Roman" panose="02020603050405020304" pitchFamily="18" charset="0"/>
                <a:cs typeface="Times New Roman" panose="02020603050405020304" pitchFamily="18" charset="0"/>
              </a:rPr>
              <a:t>(Chang and Wang, 2015)</a:t>
            </a:r>
            <a:r>
              <a:rPr lang="en-US" dirty="0" smtClean="0">
                <a:latin typeface="Times New Roman" panose="02020603050405020304" pitchFamily="18" charset="0"/>
                <a:cs typeface="Times New Roman" panose="02020603050405020304" pitchFamily="18" charset="0"/>
              </a:rPr>
              <a:t>.</a:t>
            </a:r>
            <a:endParaRPr lang="en-US" dirty="0">
              <a:latin typeface="Times New Roman" panose="02020603050405020304" pitchFamily="18" charset="0"/>
              <a:cs typeface="Times New Roman" panose="02020603050405020304" pitchFamily="18" charset="0"/>
            </a:endParaRPr>
          </a:p>
          <a:p>
            <a:pPr algn="just"/>
            <a:r>
              <a:rPr lang="en-US" dirty="0">
                <a:latin typeface="Times New Roman" panose="02020603050405020304" pitchFamily="18" charset="0"/>
                <a:cs typeface="Times New Roman" panose="02020603050405020304" pitchFamily="18" charset="0"/>
              </a:rPr>
              <a:t>One of the standout dishes was the classic </a:t>
            </a:r>
            <a:r>
              <a:rPr lang="en-US" dirty="0" err="1">
                <a:latin typeface="Times New Roman" panose="02020603050405020304" pitchFamily="18" charset="0"/>
                <a:cs typeface="Times New Roman" panose="02020603050405020304" pitchFamily="18" charset="0"/>
              </a:rPr>
              <a:t>margherita</a:t>
            </a:r>
            <a:r>
              <a:rPr lang="en-US" dirty="0">
                <a:latin typeface="Times New Roman" panose="02020603050405020304" pitchFamily="18" charset="0"/>
                <a:cs typeface="Times New Roman" panose="02020603050405020304" pitchFamily="18" charset="0"/>
              </a:rPr>
              <a:t> pizza, which had a perfectly crisp crust and a generous amount of fresh tomato sauce and mozzarella cheese. The pasta dishes were also quite good, with the </a:t>
            </a:r>
            <a:r>
              <a:rPr lang="en-US" dirty="0" err="1">
                <a:latin typeface="Times New Roman" panose="02020603050405020304" pitchFamily="18" charset="0"/>
                <a:cs typeface="Times New Roman" panose="02020603050405020304" pitchFamily="18" charset="0"/>
              </a:rPr>
              <a:t>carbonara</a:t>
            </a:r>
            <a:r>
              <a:rPr lang="en-US" dirty="0">
                <a:latin typeface="Times New Roman" panose="02020603050405020304" pitchFamily="18" charset="0"/>
                <a:cs typeface="Times New Roman" panose="02020603050405020304" pitchFamily="18" charset="0"/>
              </a:rPr>
              <a:t> being a standout dish with a rich, creamy sauce and perfectly cooked pasta. The starters were also quite good, with the garlic bread being a particular </a:t>
            </a:r>
            <a:r>
              <a:rPr lang="en-US" dirty="0" smtClean="0">
                <a:latin typeface="Times New Roman" panose="02020603050405020304" pitchFamily="18" charset="0"/>
                <a:cs typeface="Times New Roman" panose="02020603050405020304" pitchFamily="18" charset="0"/>
              </a:rPr>
              <a:t>favorite </a:t>
            </a:r>
            <a:r>
              <a:rPr lang="en-US" dirty="0">
                <a:latin typeface="Times New Roman" panose="02020603050405020304" pitchFamily="18" charset="0"/>
                <a:cs typeface="Times New Roman" panose="02020603050405020304" pitchFamily="18" charset="0"/>
              </a:rPr>
              <a:t>(Banerjee et al., 2015</a:t>
            </a:r>
            <a:r>
              <a:rPr lang="en-US" dirty="0" smtClean="0">
                <a:latin typeface="Times New Roman" panose="02020603050405020304" pitchFamily="18" charset="0"/>
                <a:cs typeface="Times New Roman" panose="02020603050405020304" pitchFamily="18" charset="0"/>
              </a:rPr>
              <a:t>).</a:t>
            </a:r>
            <a:endParaRPr lang="en-US" dirty="0">
              <a:latin typeface="Times New Roman" panose="02020603050405020304" pitchFamily="18" charset="0"/>
              <a:cs typeface="Times New Roman" panose="02020603050405020304" pitchFamily="18" charset="0"/>
            </a:endParaRPr>
          </a:p>
          <a:p>
            <a:pPr algn="just"/>
            <a:r>
              <a:rPr lang="en-US" dirty="0">
                <a:latin typeface="Times New Roman" panose="02020603050405020304" pitchFamily="18" charset="0"/>
                <a:cs typeface="Times New Roman" panose="02020603050405020304" pitchFamily="18" charset="0"/>
              </a:rPr>
              <a:t>While the food was generally good, there were a few areas that could be improved. The service was a bit slow, and it took a while for our order to be taken and our food to arrive. Additionally, some of the dishes were a bit overpriced for what they were. For example, the wine list was quite limited, and the prices were higher than what would be expected for the quality of the </a:t>
            </a:r>
            <a:r>
              <a:rPr lang="en-US" dirty="0" smtClean="0">
                <a:latin typeface="Times New Roman" panose="02020603050405020304" pitchFamily="18" charset="0"/>
                <a:cs typeface="Times New Roman" panose="02020603050405020304" pitchFamily="18" charset="0"/>
              </a:rPr>
              <a:t>wine </a:t>
            </a:r>
            <a:r>
              <a:rPr lang="en-US" dirty="0">
                <a:latin typeface="Times New Roman" panose="02020603050405020304" pitchFamily="18" charset="0"/>
                <a:cs typeface="Times New Roman" panose="02020603050405020304" pitchFamily="18" charset="0"/>
              </a:rPr>
              <a:t>(</a:t>
            </a:r>
            <a:r>
              <a:rPr lang="en-US" dirty="0" err="1">
                <a:latin typeface="Times New Roman" panose="02020603050405020304" pitchFamily="18" charset="0"/>
                <a:cs typeface="Times New Roman" panose="02020603050405020304" pitchFamily="18" charset="0"/>
              </a:rPr>
              <a:t>Bowdin</a:t>
            </a:r>
            <a:r>
              <a:rPr lang="en-US" dirty="0">
                <a:latin typeface="Times New Roman" panose="02020603050405020304" pitchFamily="18" charset="0"/>
                <a:cs typeface="Times New Roman" panose="02020603050405020304" pitchFamily="18" charset="0"/>
              </a:rPr>
              <a:t> et al., 2016)</a:t>
            </a:r>
            <a:r>
              <a:rPr lang="en-US" dirty="0" smtClean="0">
                <a:latin typeface="Times New Roman" panose="02020603050405020304" pitchFamily="18" charset="0"/>
                <a:cs typeface="Times New Roman" panose="02020603050405020304" pitchFamily="18" charset="0"/>
              </a:rPr>
              <a:t>.</a:t>
            </a:r>
            <a:endParaRPr lang="en-US" dirty="0">
              <a:latin typeface="Times New Roman" panose="02020603050405020304" pitchFamily="18" charset="0"/>
              <a:cs typeface="Times New Roman" panose="02020603050405020304" pitchFamily="18" charset="0"/>
            </a:endParaRPr>
          </a:p>
          <a:p>
            <a:pPr algn="just"/>
            <a:endParaRPr lang="en-US"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51642837"/>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latin typeface="Times New Roman" panose="02020603050405020304" pitchFamily="18" charset="0"/>
                <a:cs typeface="Times New Roman" panose="02020603050405020304" pitchFamily="18" charset="0"/>
              </a:rPr>
              <a:t>My Dining Experience</a:t>
            </a:r>
            <a:endParaRPr lang="en-US" dirty="0">
              <a:latin typeface="Times New Roman" panose="02020603050405020304" pitchFamily="18" charset="0"/>
              <a:cs typeface="Times New Roman" panose="02020603050405020304" pitchFamily="18" charset="0"/>
            </a:endParaRPr>
          </a:p>
        </p:txBody>
      </p:sp>
      <p:pic>
        <p:nvPicPr>
          <p:cNvPr id="5" name="Picture Placeholder 4"/>
          <p:cNvPicPr>
            <a:picLocks noGrp="1" noChangeAspect="1"/>
          </p:cNvPicPr>
          <p:nvPr>
            <p:ph type="pic" sz="quarter" idx="13"/>
          </p:nvPr>
        </p:nvPicPr>
        <p:blipFill>
          <a:blip r:embed="rId2">
            <a:extLst>
              <a:ext uri="{28A0092B-C50C-407E-A947-70E740481C1C}">
                <a14:useLocalDpi xmlns:a14="http://schemas.microsoft.com/office/drawing/2010/main" val="0"/>
              </a:ext>
            </a:extLst>
          </a:blip>
          <a:srcRect l="29298" r="29298"/>
          <a:stretch>
            <a:fillRect/>
          </a:stretch>
        </p:blipFill>
        <p:spPr/>
      </p:pic>
      <p:sp>
        <p:nvSpPr>
          <p:cNvPr id="4" name="Content Placeholder 3"/>
          <p:cNvSpPr>
            <a:spLocks noGrp="1"/>
          </p:cNvSpPr>
          <p:nvPr>
            <p:ph idx="1"/>
          </p:nvPr>
        </p:nvSpPr>
        <p:spPr/>
        <p:txBody>
          <a:bodyPr>
            <a:noAutofit/>
          </a:bodyPr>
          <a:lstStyle/>
          <a:p>
            <a:pPr algn="just"/>
            <a:r>
              <a:rPr lang="en-US" sz="1600" dirty="0">
                <a:latin typeface="Times New Roman" panose="02020603050405020304" pitchFamily="18" charset="0"/>
                <a:cs typeface="Times New Roman" panose="02020603050405020304" pitchFamily="18" charset="0"/>
              </a:rPr>
              <a:t>In terms of cleanliness, the restaurant was well-maintained, with a clear "scores on the doors" sign displayed near the entrance. However, there were a few areas that could have been cleaner, such as the floors and tables. While this did not detract significantly from the dining experience, it is worth noting for those who are particularly sensitive to </a:t>
            </a:r>
            <a:r>
              <a:rPr lang="en-US" sz="1600" dirty="0" smtClean="0">
                <a:latin typeface="Times New Roman" panose="02020603050405020304" pitchFamily="18" charset="0"/>
                <a:cs typeface="Times New Roman" panose="02020603050405020304" pitchFamily="18" charset="0"/>
              </a:rPr>
              <a:t>hygiene </a:t>
            </a:r>
            <a:r>
              <a:rPr lang="en-US" sz="1600" dirty="0"/>
              <a:t>(</a:t>
            </a:r>
            <a:r>
              <a:rPr lang="en-US" sz="1600" dirty="0" err="1"/>
              <a:t>Dubé</a:t>
            </a:r>
            <a:r>
              <a:rPr lang="en-US" sz="1600" dirty="0"/>
              <a:t> &amp; </a:t>
            </a:r>
            <a:r>
              <a:rPr lang="en-US" sz="1600" dirty="0" err="1"/>
              <a:t>Menon</a:t>
            </a:r>
            <a:r>
              <a:rPr lang="en-US" sz="1600" dirty="0"/>
              <a:t>, 2010)</a:t>
            </a:r>
            <a:r>
              <a:rPr lang="en-US" sz="1600" dirty="0" smtClean="0">
                <a:latin typeface="Times New Roman" panose="02020603050405020304" pitchFamily="18" charset="0"/>
                <a:cs typeface="Times New Roman" panose="02020603050405020304" pitchFamily="18" charset="0"/>
              </a:rPr>
              <a:t>.</a:t>
            </a:r>
            <a:endParaRPr lang="en-US" sz="1600" dirty="0">
              <a:latin typeface="Times New Roman" panose="02020603050405020304" pitchFamily="18" charset="0"/>
              <a:cs typeface="Times New Roman" panose="02020603050405020304" pitchFamily="18" charset="0"/>
            </a:endParaRPr>
          </a:p>
          <a:p>
            <a:pPr algn="just"/>
            <a:r>
              <a:rPr lang="en-US" sz="1600" dirty="0">
                <a:latin typeface="Times New Roman" panose="02020603050405020304" pitchFamily="18" charset="0"/>
                <a:cs typeface="Times New Roman" panose="02020603050405020304" pitchFamily="18" charset="0"/>
              </a:rPr>
              <a:t>Overall, my review of Pizza Express would be a positive one. While there were a few areas that could be improved, the food was generally good and the atmosphere was welcoming. I would recommend this restaurant to those looking for a classic Italian dining experience at a relatively affordable price </a:t>
            </a:r>
            <a:r>
              <a:rPr lang="en-US" sz="1600" dirty="0" smtClean="0">
                <a:latin typeface="Times New Roman" panose="02020603050405020304" pitchFamily="18" charset="0"/>
                <a:cs typeface="Times New Roman" panose="02020603050405020304" pitchFamily="18" charset="0"/>
              </a:rPr>
              <a:t>point.</a:t>
            </a:r>
            <a:endParaRPr lang="en-US" sz="1600" dirty="0">
              <a:latin typeface="Times New Roman" panose="02020603050405020304" pitchFamily="18" charset="0"/>
              <a:cs typeface="Times New Roman" panose="02020603050405020304" pitchFamily="18" charset="0"/>
            </a:endParaRPr>
          </a:p>
          <a:p>
            <a:pPr algn="just"/>
            <a:r>
              <a:rPr lang="en-US" sz="1600" dirty="0">
                <a:latin typeface="Times New Roman" panose="02020603050405020304" pitchFamily="18" charset="0"/>
                <a:cs typeface="Times New Roman" panose="02020603050405020304" pitchFamily="18" charset="0"/>
              </a:rPr>
              <a:t>In terms of how my review could influence others, it is important to note that restaurant reviews can have a significant impact on a business. Positive reviews can lead to increased business and a boost in reputation, while negative reviews can result in decreased business and damage to a restaurant's reputation. As such, it is important to be honest and fair in my assessment of the restaurant.</a:t>
            </a:r>
          </a:p>
          <a:p>
            <a:pPr algn="just"/>
            <a:r>
              <a:rPr lang="en-US" sz="1600" dirty="0">
                <a:latin typeface="Times New Roman" panose="02020603050405020304" pitchFamily="18" charset="0"/>
                <a:cs typeface="Times New Roman" panose="02020603050405020304" pitchFamily="18" charset="0"/>
              </a:rPr>
              <a:t>By providing a balanced review that highlights both the strengths and weaknesses of the restaurant, I can help others make informed decisions about where to dine. Those who are looking for a classic Italian dining experience at a relatively affordable price point would likely enjoy Pizza Express, while those who prioritize speedy service and a wider selection of wine may want to look elsewhere.</a:t>
            </a:r>
          </a:p>
          <a:p>
            <a:pPr algn="just"/>
            <a:endParaRPr lang="en-US" sz="1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800392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latin typeface="Times New Roman" panose="02020603050405020304" pitchFamily="18" charset="0"/>
                <a:cs typeface="Times New Roman" panose="02020603050405020304" pitchFamily="18" charset="0"/>
              </a:rPr>
              <a:t>My Dining Experience</a:t>
            </a:r>
            <a:endParaRPr lang="en-US" dirty="0">
              <a:latin typeface="Times New Roman" panose="02020603050405020304" pitchFamily="18" charset="0"/>
              <a:cs typeface="Times New Roman" panose="02020603050405020304" pitchFamily="18" charset="0"/>
            </a:endParaRPr>
          </a:p>
        </p:txBody>
      </p:sp>
      <p:pic>
        <p:nvPicPr>
          <p:cNvPr id="5" name="Picture Placeholder 4"/>
          <p:cNvPicPr>
            <a:picLocks noGrp="1" noChangeAspect="1"/>
          </p:cNvPicPr>
          <p:nvPr>
            <p:ph type="pic" sz="quarter" idx="13"/>
          </p:nvPr>
        </p:nvPicPr>
        <p:blipFill>
          <a:blip r:embed="rId2">
            <a:extLst>
              <a:ext uri="{28A0092B-C50C-407E-A947-70E740481C1C}">
                <a14:useLocalDpi xmlns:a14="http://schemas.microsoft.com/office/drawing/2010/main" val="0"/>
              </a:ext>
            </a:extLst>
          </a:blip>
          <a:srcRect l="25531" r="25531"/>
          <a:stretch>
            <a:fillRect/>
          </a:stretch>
        </p:blipFill>
        <p:spPr/>
      </p:pic>
      <p:sp>
        <p:nvSpPr>
          <p:cNvPr id="4" name="Content Placeholder 3"/>
          <p:cNvSpPr>
            <a:spLocks noGrp="1"/>
          </p:cNvSpPr>
          <p:nvPr>
            <p:ph idx="1"/>
          </p:nvPr>
        </p:nvSpPr>
        <p:spPr/>
        <p:txBody>
          <a:bodyPr/>
          <a:lstStyle/>
          <a:p>
            <a:pPr algn="just"/>
            <a:r>
              <a:rPr lang="en-US" dirty="0">
                <a:latin typeface="Times New Roman" panose="02020603050405020304" pitchFamily="18" charset="0"/>
                <a:cs typeface="Times New Roman" panose="02020603050405020304" pitchFamily="18" charset="0"/>
              </a:rPr>
              <a:t>When conducting research for this review, I looked at a wide range of sources, including </a:t>
            </a:r>
            <a:r>
              <a:rPr lang="en-US" dirty="0" err="1">
                <a:latin typeface="Times New Roman" panose="02020603050405020304" pitchFamily="18" charset="0"/>
                <a:cs typeface="Times New Roman" panose="02020603050405020304" pitchFamily="18" charset="0"/>
              </a:rPr>
              <a:t>TripAdvisor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Feefo</a:t>
            </a:r>
            <a:r>
              <a:rPr lang="en-US" dirty="0">
                <a:latin typeface="Times New Roman" panose="02020603050405020304" pitchFamily="18" charset="0"/>
                <a:cs typeface="Times New Roman" panose="02020603050405020304" pitchFamily="18" charset="0"/>
              </a:rPr>
              <a:t>, and Google reviews. I also looked at the restaurant's website and social media pages to get a sense of how they promote their business. By looking at a range of sources, I was able to get a more complete picture of the restaurant and its </a:t>
            </a:r>
            <a:r>
              <a:rPr lang="en-US" dirty="0" smtClean="0">
                <a:latin typeface="Times New Roman" panose="02020603050405020304" pitchFamily="18" charset="0"/>
                <a:cs typeface="Times New Roman" panose="02020603050405020304" pitchFamily="18" charset="0"/>
              </a:rPr>
              <a:t>reputation </a:t>
            </a:r>
            <a:r>
              <a:rPr lang="en-US" dirty="0">
                <a:latin typeface="Times New Roman" panose="02020603050405020304" pitchFamily="18" charset="0"/>
                <a:cs typeface="Times New Roman" panose="02020603050405020304" pitchFamily="18" charset="0"/>
              </a:rPr>
              <a:t>(</a:t>
            </a:r>
            <a:r>
              <a:rPr lang="en-US" dirty="0" err="1">
                <a:latin typeface="Times New Roman" panose="02020603050405020304" pitchFamily="18" charset="0"/>
                <a:cs typeface="Times New Roman" panose="02020603050405020304" pitchFamily="18" charset="0"/>
              </a:rPr>
              <a:t>Brouder</a:t>
            </a:r>
            <a:r>
              <a:rPr lang="en-US" dirty="0">
                <a:latin typeface="Times New Roman" panose="02020603050405020304" pitchFamily="18" charset="0"/>
                <a:cs typeface="Times New Roman" panose="02020603050405020304" pitchFamily="18" charset="0"/>
              </a:rPr>
              <a:t> &amp; Teixeira, 2013)</a:t>
            </a:r>
            <a:r>
              <a:rPr lang="en-US" dirty="0" smtClean="0">
                <a:latin typeface="Times New Roman" panose="02020603050405020304" pitchFamily="18" charset="0"/>
                <a:cs typeface="Times New Roman" panose="02020603050405020304" pitchFamily="18" charset="0"/>
              </a:rPr>
              <a:t>.</a:t>
            </a:r>
            <a:endParaRPr lang="en-US" dirty="0">
              <a:latin typeface="Times New Roman" panose="02020603050405020304" pitchFamily="18" charset="0"/>
              <a:cs typeface="Times New Roman" panose="02020603050405020304" pitchFamily="18" charset="0"/>
            </a:endParaRPr>
          </a:p>
          <a:p>
            <a:pPr algn="just"/>
            <a:r>
              <a:rPr lang="en-US" dirty="0">
                <a:latin typeface="Times New Roman" panose="02020603050405020304" pitchFamily="18" charset="0"/>
                <a:cs typeface="Times New Roman" panose="02020603050405020304" pitchFamily="18" charset="0"/>
              </a:rPr>
              <a:t>M</a:t>
            </a:r>
            <a:r>
              <a:rPr lang="en-US" dirty="0" smtClean="0">
                <a:latin typeface="Times New Roman" panose="02020603050405020304" pitchFamily="18" charset="0"/>
                <a:cs typeface="Times New Roman" panose="02020603050405020304" pitchFamily="18" charset="0"/>
              </a:rPr>
              <a:t>y </a:t>
            </a:r>
            <a:r>
              <a:rPr lang="en-US" dirty="0">
                <a:latin typeface="Times New Roman" panose="02020603050405020304" pitchFamily="18" charset="0"/>
                <a:cs typeface="Times New Roman" panose="02020603050405020304" pitchFamily="18" charset="0"/>
              </a:rPr>
              <a:t>review of Pizza Express highlights both the strengths and weaknesses of the restaurant. While there were a few areas that could be improved, overall the dining experience was quite positive. By providing an honest assessment of the restaurant, I can help others make informed decisions about where to dine and contribute to the larger conversation about the dining industry.</a:t>
            </a:r>
          </a:p>
          <a:p>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913483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latin typeface="Times New Roman" panose="02020603050405020304" pitchFamily="18" charset="0"/>
                <a:cs typeface="Times New Roman" panose="02020603050405020304" pitchFamily="18" charset="0"/>
              </a:rPr>
              <a:t>Conclusion</a:t>
            </a:r>
            <a:endParaRPr lang="en-US" dirty="0">
              <a:latin typeface="Times New Roman" panose="02020603050405020304" pitchFamily="18" charset="0"/>
              <a:cs typeface="Times New Roman" panose="02020603050405020304" pitchFamily="18" charset="0"/>
            </a:endParaRPr>
          </a:p>
        </p:txBody>
      </p:sp>
      <p:pic>
        <p:nvPicPr>
          <p:cNvPr id="5" name="Picture Placeholder 4"/>
          <p:cNvPicPr>
            <a:picLocks noGrp="1" noChangeAspect="1"/>
          </p:cNvPicPr>
          <p:nvPr>
            <p:ph type="pic" sz="quarter" idx="13"/>
          </p:nvPr>
        </p:nvPicPr>
        <p:blipFill>
          <a:blip r:embed="rId2">
            <a:extLst>
              <a:ext uri="{28A0092B-C50C-407E-A947-70E740481C1C}">
                <a14:useLocalDpi xmlns:a14="http://schemas.microsoft.com/office/drawing/2010/main" val="0"/>
              </a:ext>
            </a:extLst>
          </a:blip>
          <a:srcRect l="13207" r="13207"/>
          <a:stretch>
            <a:fillRect/>
          </a:stretch>
        </p:blipFill>
        <p:spPr/>
      </p:pic>
      <p:sp>
        <p:nvSpPr>
          <p:cNvPr id="4" name="Content Placeholder 3"/>
          <p:cNvSpPr>
            <a:spLocks noGrp="1"/>
          </p:cNvSpPr>
          <p:nvPr>
            <p:ph idx="1"/>
          </p:nvPr>
        </p:nvSpPr>
        <p:spPr>
          <a:xfrm>
            <a:off x="2995612" y="2279822"/>
            <a:ext cx="7670802" cy="4529137"/>
          </a:xfrm>
        </p:spPr>
        <p:txBody>
          <a:bodyPr/>
          <a:lstStyle/>
          <a:p>
            <a:pPr marL="45720" indent="0" algn="just">
              <a:buNone/>
            </a:pPr>
            <a:r>
              <a:rPr lang="en-US" dirty="0">
                <a:latin typeface="Times New Roman" panose="02020603050405020304" pitchFamily="18" charset="0"/>
                <a:cs typeface="Times New Roman" panose="02020603050405020304" pitchFamily="18" charset="0"/>
              </a:rPr>
              <a:t>Reviewing a restaurant involves a careful evaluation of various aspects, including customer value and engagement, marketing strategies, and personal opinions. A well-written review can be a valuable resource for potential diners and can have a significant impact on the restaurant's success. Therefore, it is essential to provide an honest and accurate picture of the dining experience and take into account the restaurant's strengths and weaknesses.</a:t>
            </a:r>
          </a:p>
          <a:p>
            <a:pPr marL="45720" indent="0" algn="just">
              <a:buNone/>
            </a:pP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759893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31812" y="533400"/>
            <a:ext cx="5943600" cy="646331"/>
          </a:xfrm>
          <a:prstGeom prst="rect">
            <a:avLst/>
          </a:prstGeom>
          <a:noFill/>
        </p:spPr>
        <p:txBody>
          <a:bodyPr wrap="square" rtlCol="0">
            <a:spAutoFit/>
          </a:bodyPr>
          <a:lstStyle/>
          <a:p>
            <a:r>
              <a:rPr lang="en-US" sz="3600" dirty="0" smtClean="0">
                <a:latin typeface="Times New Roman" panose="02020603050405020304" pitchFamily="18" charset="0"/>
                <a:cs typeface="Times New Roman" panose="02020603050405020304" pitchFamily="18" charset="0"/>
              </a:rPr>
              <a:t>References</a:t>
            </a:r>
            <a:endParaRPr lang="en-US" sz="3600" dirty="0">
              <a:latin typeface="Times New Roman" panose="02020603050405020304" pitchFamily="18" charset="0"/>
              <a:cs typeface="Times New Roman" panose="02020603050405020304" pitchFamily="18" charset="0"/>
            </a:endParaRPr>
          </a:p>
        </p:txBody>
      </p:sp>
      <p:sp>
        <p:nvSpPr>
          <p:cNvPr id="4" name="TextBox 3"/>
          <p:cNvSpPr txBox="1"/>
          <p:nvPr/>
        </p:nvSpPr>
        <p:spPr>
          <a:xfrm>
            <a:off x="531812" y="1447800"/>
            <a:ext cx="11049000" cy="4801314"/>
          </a:xfrm>
          <a:prstGeom prst="rect">
            <a:avLst/>
          </a:prstGeom>
          <a:noFill/>
        </p:spPr>
        <p:txBody>
          <a:bodyPr wrap="square" rtlCol="0">
            <a:spAutoFit/>
          </a:bodyPr>
          <a:lstStyle/>
          <a:p>
            <a:r>
              <a:rPr lang="en-US" dirty="0">
                <a:latin typeface="Times New Roman" panose="02020603050405020304" pitchFamily="18" charset="0"/>
                <a:cs typeface="Times New Roman" panose="02020603050405020304" pitchFamily="18" charset="0"/>
              </a:rPr>
              <a:t>Banerjee, A., </a:t>
            </a:r>
            <a:r>
              <a:rPr lang="en-US" dirty="0" err="1">
                <a:latin typeface="Times New Roman" panose="02020603050405020304" pitchFamily="18" charset="0"/>
                <a:cs typeface="Times New Roman" panose="02020603050405020304" pitchFamily="18" charset="0"/>
              </a:rPr>
              <a:t>McKeage</a:t>
            </a:r>
            <a:r>
              <a:rPr lang="en-US" dirty="0">
                <a:latin typeface="Times New Roman" panose="02020603050405020304" pitchFamily="18" charset="0"/>
                <a:cs typeface="Times New Roman" panose="02020603050405020304" pitchFamily="18" charset="0"/>
              </a:rPr>
              <a:t>, K., &amp; Fox, R. (2015). Price perceptions of consumers for a meal at a quick-service restaurant: An application of the attribute-based approach. Journal of Foodservice Business Research, 18(2), 164-180. </a:t>
            </a:r>
          </a:p>
          <a:p>
            <a:r>
              <a:rPr lang="en-US" dirty="0" err="1">
                <a:latin typeface="Times New Roman" panose="02020603050405020304" pitchFamily="18" charset="0"/>
                <a:cs typeface="Times New Roman" panose="02020603050405020304" pitchFamily="18" charset="0"/>
              </a:rPr>
              <a:t>Bowdin</a:t>
            </a:r>
            <a:r>
              <a:rPr lang="en-US" dirty="0">
                <a:latin typeface="Times New Roman" panose="02020603050405020304" pitchFamily="18" charset="0"/>
                <a:cs typeface="Times New Roman" panose="02020603050405020304" pitchFamily="18" charset="0"/>
              </a:rPr>
              <a:t>, G., Allen, J., O'Toole, W., Harris, R., &amp; McDonnell, I. (2016). Events management. Abingdon, Oxon: </a:t>
            </a:r>
            <a:r>
              <a:rPr lang="en-US" dirty="0" err="1">
                <a:latin typeface="Times New Roman" panose="02020603050405020304" pitchFamily="18" charset="0"/>
                <a:cs typeface="Times New Roman" panose="02020603050405020304" pitchFamily="18" charset="0"/>
              </a:rPr>
              <a:t>Routledge</a:t>
            </a:r>
            <a:r>
              <a:rPr lang="en-US" dirty="0">
                <a:latin typeface="Times New Roman" panose="02020603050405020304" pitchFamily="18" charset="0"/>
                <a:cs typeface="Times New Roman" panose="02020603050405020304" pitchFamily="18" charset="0"/>
              </a:rPr>
              <a:t>. </a:t>
            </a:r>
          </a:p>
          <a:p>
            <a:r>
              <a:rPr lang="en-US" dirty="0" err="1">
                <a:latin typeface="Times New Roman" panose="02020603050405020304" pitchFamily="18" charset="0"/>
                <a:cs typeface="Times New Roman" panose="02020603050405020304" pitchFamily="18" charset="0"/>
              </a:rPr>
              <a:t>Brouder</a:t>
            </a:r>
            <a:r>
              <a:rPr lang="en-US" dirty="0">
                <a:latin typeface="Times New Roman" panose="02020603050405020304" pitchFamily="18" charset="0"/>
                <a:cs typeface="Times New Roman" panose="02020603050405020304" pitchFamily="18" charset="0"/>
              </a:rPr>
              <a:t>, P., &amp; Teixeira, R. (2013). Food tourism and sustainable development: Proceedings of the Tourism Industry and Education Symposium 2012. Dublin: Centre for Tourism Research. </a:t>
            </a:r>
          </a:p>
          <a:p>
            <a:r>
              <a:rPr lang="en-US" dirty="0">
                <a:latin typeface="Times New Roman" panose="02020603050405020304" pitchFamily="18" charset="0"/>
                <a:cs typeface="Times New Roman" panose="02020603050405020304" pitchFamily="18" charset="0"/>
              </a:rPr>
              <a:t>Chang, D., &amp; Wang, Q. (2015). Online restaurant reviews and consumer decision making: A literature review. Journal of Hospitality and Tourism Technology, 6(2), 118-128.</a:t>
            </a:r>
          </a:p>
          <a:p>
            <a:r>
              <a:rPr lang="en-US" dirty="0">
                <a:latin typeface="Times New Roman" panose="02020603050405020304" pitchFamily="18" charset="0"/>
                <a:cs typeface="Times New Roman" panose="02020603050405020304" pitchFamily="18" charset="0"/>
              </a:rPr>
              <a:t>Chen, M. F., &amp; Tung, P. J. (2014). The moderating effect of dining frequency on the relationship between food safety and behavioral intentions. International Journal of Hospitality Management, 43, 15-23. </a:t>
            </a:r>
          </a:p>
          <a:p>
            <a:r>
              <a:rPr lang="en-US" dirty="0">
                <a:latin typeface="Times New Roman" panose="02020603050405020304" pitchFamily="18" charset="0"/>
                <a:cs typeface="Times New Roman" panose="02020603050405020304" pitchFamily="18" charset="0"/>
              </a:rPr>
              <a:t>Chen, Y., &amp; Li, X. (2016). A review of studies on luxury hotels over the past two decades. International Journal of Contemporary Hospitality Management, 28(1), 114-147. </a:t>
            </a:r>
          </a:p>
          <a:p>
            <a:r>
              <a:rPr lang="en-US" dirty="0" err="1">
                <a:latin typeface="Times New Roman" panose="02020603050405020304" pitchFamily="18" charset="0"/>
                <a:cs typeface="Times New Roman" panose="02020603050405020304" pitchFamily="18" charset="0"/>
              </a:rPr>
              <a:t>Choe</a:t>
            </a:r>
            <a:r>
              <a:rPr lang="en-US" dirty="0">
                <a:latin typeface="Times New Roman" panose="02020603050405020304" pitchFamily="18" charset="0"/>
                <a:cs typeface="Times New Roman" panose="02020603050405020304" pitchFamily="18" charset="0"/>
              </a:rPr>
              <a:t>, J. Y., &amp; Lee, M. J. (2015). The influence of dining atmospherics on behavioral intentions through emotion: Focusing on casual dining restaurants. International Journal of Hospitality Management, 44, 84-94. </a:t>
            </a:r>
          </a:p>
          <a:p>
            <a:r>
              <a:rPr lang="en-US" dirty="0" err="1">
                <a:latin typeface="Times New Roman" panose="02020603050405020304" pitchFamily="18" charset="0"/>
                <a:cs typeface="Times New Roman" panose="02020603050405020304" pitchFamily="18" charset="0"/>
              </a:rPr>
              <a:t>Dubé</a:t>
            </a:r>
            <a:r>
              <a:rPr lang="en-US" dirty="0">
                <a:latin typeface="Times New Roman" panose="02020603050405020304" pitchFamily="18" charset="0"/>
                <a:cs typeface="Times New Roman" panose="02020603050405020304" pitchFamily="18" charset="0"/>
              </a:rPr>
              <a:t>, L., &amp; </a:t>
            </a:r>
            <a:r>
              <a:rPr lang="en-US" dirty="0" err="1">
                <a:latin typeface="Times New Roman" panose="02020603050405020304" pitchFamily="18" charset="0"/>
                <a:cs typeface="Times New Roman" panose="02020603050405020304" pitchFamily="18" charset="0"/>
              </a:rPr>
              <a:t>Menon</a:t>
            </a:r>
            <a:r>
              <a:rPr lang="en-US" dirty="0">
                <a:latin typeface="Times New Roman" panose="02020603050405020304" pitchFamily="18" charset="0"/>
                <a:cs typeface="Times New Roman" panose="02020603050405020304" pitchFamily="18" charset="0"/>
              </a:rPr>
              <a:t>, J. (2010). Multiple routes to liking: The role of similarity in the preference for South Asian cuisine. Journal of Consumer Research, 37(3), 481-493. </a:t>
            </a:r>
          </a:p>
          <a:p>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1805776"/>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455612" y="533400"/>
            <a:ext cx="5943600" cy="646331"/>
          </a:xfrm>
          <a:prstGeom prst="rect">
            <a:avLst/>
          </a:prstGeom>
          <a:noFill/>
        </p:spPr>
        <p:txBody>
          <a:bodyPr wrap="square" rtlCol="0">
            <a:spAutoFit/>
          </a:bodyPr>
          <a:lstStyle/>
          <a:p>
            <a:r>
              <a:rPr lang="en-US" sz="3600" dirty="0" smtClean="0">
                <a:latin typeface="Times New Roman" panose="02020603050405020304" pitchFamily="18" charset="0"/>
                <a:cs typeface="Times New Roman" panose="02020603050405020304" pitchFamily="18" charset="0"/>
              </a:rPr>
              <a:t>References</a:t>
            </a:r>
            <a:endParaRPr lang="en-US" sz="3600" dirty="0">
              <a:latin typeface="Times New Roman" panose="02020603050405020304" pitchFamily="18" charset="0"/>
              <a:cs typeface="Times New Roman" panose="02020603050405020304" pitchFamily="18" charset="0"/>
            </a:endParaRPr>
          </a:p>
        </p:txBody>
      </p:sp>
      <p:sp>
        <p:nvSpPr>
          <p:cNvPr id="9" name="TextBox 8"/>
          <p:cNvSpPr txBox="1"/>
          <p:nvPr/>
        </p:nvSpPr>
        <p:spPr>
          <a:xfrm>
            <a:off x="486849" y="1524000"/>
            <a:ext cx="10820400" cy="4247317"/>
          </a:xfrm>
          <a:prstGeom prst="rect">
            <a:avLst/>
          </a:prstGeom>
          <a:noFill/>
        </p:spPr>
        <p:txBody>
          <a:bodyPr wrap="square" rtlCol="0">
            <a:spAutoFit/>
          </a:bodyPr>
          <a:lstStyle/>
          <a:p>
            <a:pPr algn="just"/>
            <a:r>
              <a:rPr lang="en-US" dirty="0">
                <a:latin typeface="Times New Roman" panose="02020603050405020304" pitchFamily="18" charset="0"/>
                <a:cs typeface="Times New Roman" panose="02020603050405020304" pitchFamily="18" charset="0"/>
              </a:rPr>
              <a:t>Han, H., &amp; Hyun, S. S. (2013). Image congruence and relationship quality in predicting behavioral loyalty: The case of luxury hotels. International Journal of Hospitality Management, 33, 406-415. </a:t>
            </a:r>
          </a:p>
          <a:p>
            <a:pPr algn="just"/>
            <a:r>
              <a:rPr lang="en-US" dirty="0">
                <a:latin typeface="Times New Roman" panose="02020603050405020304" pitchFamily="18" charset="0"/>
                <a:cs typeface="Times New Roman" panose="02020603050405020304" pitchFamily="18" charset="0"/>
              </a:rPr>
              <a:t>Huang, Y. H., Chen, H. C., &amp; Wang, C. H. (2014). Effects of menu labeling on food choices and nutrient intake among university students in Taiwan. International Journal of Hospitality Management, 40, 96-100. </a:t>
            </a:r>
          </a:p>
          <a:p>
            <a:pPr algn="just"/>
            <a:r>
              <a:rPr lang="en-US" dirty="0">
                <a:latin typeface="Times New Roman" panose="02020603050405020304" pitchFamily="18" charset="0"/>
                <a:cs typeface="Times New Roman" panose="02020603050405020304" pitchFamily="18" charset="0"/>
              </a:rPr>
              <a:t>Kim, H., &amp; Jang, S. (2018). Effects of online restaurant reviews on consumers' behavioral intentions. International Journal of Hospitality Management, 73, 14-24.</a:t>
            </a:r>
          </a:p>
          <a:p>
            <a:pPr algn="just"/>
            <a:r>
              <a:rPr lang="en-US" dirty="0">
                <a:latin typeface="Times New Roman" panose="02020603050405020304" pitchFamily="18" charset="0"/>
                <a:cs typeface="Times New Roman" panose="02020603050405020304" pitchFamily="18" charset="0"/>
              </a:rPr>
              <a:t>Kim, S., &amp; Yoon, S. (2017). Exploring the relationship between online restaurant reviews and revisit intention: The moderating role of restaurant type. Journal of Travel &amp; Tourism Marketing, 34(4), 468-481. </a:t>
            </a:r>
          </a:p>
          <a:p>
            <a:pPr algn="just"/>
            <a:r>
              <a:rPr lang="en-US" dirty="0">
                <a:latin typeface="Times New Roman" panose="02020603050405020304" pitchFamily="18" charset="0"/>
                <a:cs typeface="Times New Roman" panose="02020603050405020304" pitchFamily="18" charset="0"/>
              </a:rPr>
              <a:t>Kim, Y. G., Eves, A., &amp; </a:t>
            </a:r>
            <a:r>
              <a:rPr lang="en-US" dirty="0" err="1">
                <a:latin typeface="Times New Roman" panose="02020603050405020304" pitchFamily="18" charset="0"/>
                <a:cs typeface="Times New Roman" panose="02020603050405020304" pitchFamily="18" charset="0"/>
              </a:rPr>
              <a:t>Scarles</a:t>
            </a:r>
            <a:r>
              <a:rPr lang="en-US" dirty="0">
                <a:latin typeface="Times New Roman" panose="02020603050405020304" pitchFamily="18" charset="0"/>
                <a:cs typeface="Times New Roman" panose="02020603050405020304" pitchFamily="18" charset="0"/>
              </a:rPr>
              <a:t>, C. (2013). Building a model of local food consumption on trips and holidays: A grounded theory approach. International Journal of Hospitality Management, 32, 272-281. </a:t>
            </a:r>
          </a:p>
          <a:p>
            <a:pPr algn="just"/>
            <a:r>
              <a:rPr lang="en-US" dirty="0">
                <a:latin typeface="Times New Roman" panose="02020603050405020304" pitchFamily="18" charset="0"/>
                <a:cs typeface="Times New Roman" panose="02020603050405020304" pitchFamily="18" charset="0"/>
              </a:rPr>
              <a:t>Lee, H., Lee, H. J., &amp; Chung, S. J. (2016). Influence of restaurant environment on consumer behavioral intentions: Findings from the Korean market. Journal of Hospitality and Tourism Management, 28, 1-9. </a:t>
            </a:r>
          </a:p>
          <a:p>
            <a:pPr algn="just"/>
            <a:r>
              <a:rPr lang="en-US" dirty="0">
                <a:latin typeface="Times New Roman" panose="02020603050405020304" pitchFamily="18" charset="0"/>
                <a:cs typeface="Times New Roman" panose="02020603050405020304" pitchFamily="18" charset="0"/>
              </a:rPr>
              <a:t>Sparks, B. A., Perkins, H. E., &amp; Buckley, G. E. (2013). Online travel reviews as persuasive communication: The effects of content type, source, and certification logos on consumer behavior. Tourism Management, 39, 1-9.</a:t>
            </a:r>
          </a:p>
          <a:p>
            <a:pPr algn="just"/>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3822086"/>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ARTICULATE_PROJECT_OPEN" val="0"/>
</p:tagLst>
</file>

<file path=ppt/theme/theme1.xml><?xml version="1.0" encoding="utf-8"?>
<a:theme xmlns:a="http://schemas.openxmlformats.org/drawingml/2006/main" name="Food Gourmet 16x9">
  <a:themeElements>
    <a:clrScheme name="FoodGourmet">
      <a:dk1>
        <a:srgbClr val="4D0511"/>
      </a:dk1>
      <a:lt1>
        <a:sysClr val="window" lastClr="FFFFFF"/>
      </a:lt1>
      <a:dk2>
        <a:srgbClr val="000000"/>
      </a:dk2>
      <a:lt2>
        <a:srgbClr val="DDDDDD"/>
      </a:lt2>
      <a:accent1>
        <a:srgbClr val="CA2A1E"/>
      </a:accent1>
      <a:accent2>
        <a:srgbClr val="EE6612"/>
      </a:accent2>
      <a:accent3>
        <a:srgbClr val="EBA61D"/>
      </a:accent3>
      <a:accent4>
        <a:srgbClr val="70A22E"/>
      </a:accent4>
      <a:accent5>
        <a:srgbClr val="359986"/>
      </a:accent5>
      <a:accent6>
        <a:srgbClr val="8159A4"/>
      </a:accent6>
      <a:hlink>
        <a:srgbClr val="3777BD"/>
      </a:hlink>
      <a:folHlink>
        <a:srgbClr val="B2B2B2"/>
      </a:folHlink>
    </a:clrScheme>
    <a:fontScheme name="Cambria">
      <a:majorFont>
        <a:latin typeface="Cambria"/>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mbria"/>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F00001131.potx" id="{8F8E9E25-2C38-4717-A833-0DAE028C25C2}" vid="{14501FF6-4632-48E1-9292-473BD8D8197B}"/>
    </a:ext>
  </a:extLst>
</a:theme>
</file>

<file path=ppt/theme/theme2.xml><?xml version="1.0" encoding="utf-8"?>
<a:theme xmlns:a="http://schemas.openxmlformats.org/drawingml/2006/main" name="Office Theme">
  <a:themeElements>
    <a:clrScheme name="FoodGourmet">
      <a:dk1>
        <a:srgbClr val="4D0511"/>
      </a:dk1>
      <a:lt1>
        <a:sysClr val="window" lastClr="FFFFFF"/>
      </a:lt1>
      <a:dk2>
        <a:srgbClr val="000000"/>
      </a:dk2>
      <a:lt2>
        <a:srgbClr val="DDDDDD"/>
      </a:lt2>
      <a:accent1>
        <a:srgbClr val="CA2A1E"/>
      </a:accent1>
      <a:accent2>
        <a:srgbClr val="EE6612"/>
      </a:accent2>
      <a:accent3>
        <a:srgbClr val="EBA61D"/>
      </a:accent3>
      <a:accent4>
        <a:srgbClr val="70A22E"/>
      </a:accent4>
      <a:accent5>
        <a:srgbClr val="359986"/>
      </a:accent5>
      <a:accent6>
        <a:srgbClr val="8159A4"/>
      </a:accent6>
      <a:hlink>
        <a:srgbClr val="3777BD"/>
      </a:hlink>
      <a:folHlink>
        <a:srgbClr val="B2B2B2"/>
      </a:folHlink>
    </a:clrScheme>
    <a:fontScheme name="Cambria">
      <a:majorFont>
        <a:latin typeface="Cambria"/>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mbria"/>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theme>
</file>

<file path=ppt/theme/theme3.xml><?xml version="1.0" encoding="utf-8"?>
<a:theme xmlns:a="http://schemas.openxmlformats.org/drawingml/2006/main" name="Office Theme">
  <a:themeElements>
    <a:clrScheme name="FoodGourmet">
      <a:dk1>
        <a:srgbClr val="4D0511"/>
      </a:dk1>
      <a:lt1>
        <a:sysClr val="window" lastClr="FFFFFF"/>
      </a:lt1>
      <a:dk2>
        <a:srgbClr val="000000"/>
      </a:dk2>
      <a:lt2>
        <a:srgbClr val="DDDDDD"/>
      </a:lt2>
      <a:accent1>
        <a:srgbClr val="CA2A1E"/>
      </a:accent1>
      <a:accent2>
        <a:srgbClr val="EE6612"/>
      </a:accent2>
      <a:accent3>
        <a:srgbClr val="EBA61D"/>
      </a:accent3>
      <a:accent4>
        <a:srgbClr val="70A22E"/>
      </a:accent4>
      <a:accent5>
        <a:srgbClr val="359986"/>
      </a:accent5>
      <a:accent6>
        <a:srgbClr val="8159A4"/>
      </a:accent6>
      <a:hlink>
        <a:srgbClr val="3777BD"/>
      </a:hlink>
      <a:folHlink>
        <a:srgbClr val="B2B2B2"/>
      </a:folHlink>
    </a:clrScheme>
    <a:fontScheme name="Cambria">
      <a:majorFont>
        <a:latin typeface="Cambria"/>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mbria"/>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Food - preparation to presentation (widescreen)</Template>
  <TotalTime>249</TotalTime>
  <Words>2647</Words>
  <Application>Microsoft Office PowerPoint</Application>
  <PresentationFormat>Custom</PresentationFormat>
  <Paragraphs>59</Paragraphs>
  <Slides>15</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15</vt:i4>
      </vt:variant>
    </vt:vector>
  </HeadingPairs>
  <TitlesOfParts>
    <vt:vector size="19" baseType="lpstr">
      <vt:lpstr>Arial</vt:lpstr>
      <vt:lpstr>Cambria</vt:lpstr>
      <vt:lpstr>Times New Roman</vt:lpstr>
      <vt:lpstr>Food Gourmet 16x9</vt:lpstr>
      <vt:lpstr>From Critic to Customer: Understanding the Impact of Reviews on a Restaurant's Success</vt:lpstr>
      <vt:lpstr>Introduction</vt:lpstr>
      <vt:lpstr>Marketing and Promotion Strategies of Pizza Express</vt:lpstr>
      <vt:lpstr>Background Review of Pizza Express</vt:lpstr>
      <vt:lpstr>Price and Promotion Strategy</vt:lpstr>
      <vt:lpstr>Creating a Memorable Dining Experience: How Pizza Express Adds Value to Customer Engagement</vt:lpstr>
      <vt:lpstr>Customer Service </vt:lpstr>
      <vt:lpstr>Observations</vt:lpstr>
      <vt:lpstr>Reviewing the Dining Experience</vt:lpstr>
      <vt:lpstr>My Dining Experience</vt:lpstr>
      <vt:lpstr>My Dining Experience</vt:lpstr>
      <vt:lpstr>My Dining Experience</vt:lpstr>
      <vt:lpstr>Conclusion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From Critic to Customer: Understanding the Impact of Reviews on a Restaurant's Success</dc:title>
  <dc:creator>Aristo_NPC</dc:creator>
  <cp:lastModifiedBy>Aristo_NPC</cp:lastModifiedBy>
  <cp:revision>13</cp:revision>
  <dcterms:created xsi:type="dcterms:W3CDTF">2023-03-05T12:37:46Z</dcterms:created>
  <dcterms:modified xsi:type="dcterms:W3CDTF">2023-03-05T16:47:12Z</dcterms:modified>
</cp:coreProperties>
</file>