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shlie coles" initials="ac" lastIdx="1" clrIdx="0">
    <p:extLst>
      <p:ext uri="{19B8F6BF-5375-455C-9EA6-DF929625EA0E}">
        <p15:presenceInfo xmlns:p15="http://schemas.microsoft.com/office/powerpoint/2012/main" userId="3e932a2bf09125a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commentAuthors" Target="commentAuthor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8980686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085926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73306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603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736971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21946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19185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555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1276947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321641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88767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615226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112259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271368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theme" Target="../theme/theme1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3493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ransition spd="slow">
    <p:push dir="u"/>
  </p:transition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6.xml" /><Relationship Id="rId5" Type="http://schemas.openxmlformats.org/officeDocument/2006/relationships/image" Target="../media/image7.jpeg" /><Relationship Id="rId4" Type="http://schemas.openxmlformats.org/officeDocument/2006/relationships/image" Target="../media/image6.jpeg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hartcons.com/300-funny-besr-friend-quotes-best-friends/" TargetMode="External" /><Relationship Id="rId2" Type="http://schemas.openxmlformats.org/officeDocument/2006/relationships/hyperlink" Target="https://www.coachingpositiveperformance.com" TargetMode="External" /><Relationship Id="rId1" Type="http://schemas.openxmlformats.org/officeDocument/2006/relationships/slideLayout" Target="../slideLayouts/slideLayout7.xml" /><Relationship Id="rId4" Type="http://schemas.openxmlformats.org/officeDocument/2006/relationships/hyperlink" Target="https://hypontherapywales.com/wp-content/uploads/2018/08/stress.jpg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93C10-B489-9B41-BF24-52801722BF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560B64-2D83-A346-93FE-00584071A3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2800"/>
              <a:t>University v Life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D6AE3B-8A7D-B449-96D2-EE0117790077}"/>
              </a:ext>
            </a:extLst>
          </p:cNvPr>
          <p:cNvSpPr txBox="1"/>
          <p:nvPr/>
        </p:nvSpPr>
        <p:spPr>
          <a:xfrm>
            <a:off x="1038224" y="6267450"/>
            <a:ext cx="4037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00"/>
              <a:t>By Ashlie Coles</a:t>
            </a:r>
          </a:p>
        </p:txBody>
      </p:sp>
    </p:spTree>
    <p:extLst>
      <p:ext uri="{BB962C8B-B14F-4D97-AF65-F5344CB8AC3E}">
        <p14:creationId xmlns:p14="http://schemas.microsoft.com/office/powerpoint/2010/main" val="3716672787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8FDF6-13FF-2648-8F4E-D3A4DB8AA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880DF-B6D4-F14A-84EE-073DA6129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2272393"/>
            <a:ext cx="9552214" cy="3518369"/>
          </a:xfrm>
        </p:spPr>
        <p:txBody>
          <a:bodyPr>
            <a:normAutofit/>
          </a:bodyPr>
          <a:lstStyle/>
          <a:p>
            <a:endParaRPr lang="en-US" sz="2000"/>
          </a:p>
          <a:p>
            <a:endParaRPr lang="en-US" sz="2000"/>
          </a:p>
          <a:p>
            <a:r>
              <a:rPr lang="en-US" sz="2800"/>
              <a:t>The way in which we organise our time effectively (Cottrell, 2013).</a:t>
            </a:r>
          </a:p>
          <a:p>
            <a:pPr marL="0" indent="0">
              <a:buNone/>
            </a:pP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60815286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02D6F-761E-E842-B67D-643D6760A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272142"/>
            <a:ext cx="10571998" cy="1428751"/>
          </a:xfrm>
        </p:spPr>
        <p:txBody>
          <a:bodyPr/>
          <a:lstStyle/>
          <a:p>
            <a:r>
              <a:rPr lang="en-US" sz="4800"/>
              <a:t>Good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975D4-08AA-BB4F-A6D7-F8C197F81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177" y="2317536"/>
            <a:ext cx="4474466" cy="3636511"/>
          </a:xfrm>
        </p:spPr>
        <p:txBody>
          <a:bodyPr/>
          <a:lstStyle/>
          <a:p>
            <a:r>
              <a:rPr lang="en-US" sz="2800"/>
              <a:t>Higher quality of work</a:t>
            </a:r>
          </a:p>
          <a:p>
            <a:r>
              <a:rPr lang="en-US" sz="2800"/>
              <a:t>Lower stress levels</a:t>
            </a:r>
          </a:p>
          <a:p>
            <a:r>
              <a:rPr lang="en-US" sz="2800"/>
              <a:t>Higher grades</a:t>
            </a:r>
          </a:p>
          <a:p>
            <a:r>
              <a:rPr lang="en-US" sz="2800"/>
              <a:t>Increased confidence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12" name="Picture 12">
            <a:extLst>
              <a:ext uri="{FF2B5EF4-FFF2-40B4-BE49-F238E27FC236}">
                <a16:creationId xmlns:a16="http://schemas.microsoft.com/office/drawing/2014/main" id="{FC6AA846-0B9F-3A4B-B5AF-A0C8D671E1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8561">
            <a:off x="7502298" y="2786744"/>
            <a:ext cx="2466975" cy="29146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EED778-A8A7-954C-8C1A-F0D83AFA0A18}"/>
              </a:ext>
            </a:extLst>
          </p:cNvPr>
          <p:cNvSpPr txBox="1"/>
          <p:nvPr/>
        </p:nvSpPr>
        <p:spPr>
          <a:xfrm>
            <a:off x="5188403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EFE9C9-8019-1446-845D-8B09FFDF141E}"/>
              </a:ext>
            </a:extLst>
          </p:cNvPr>
          <p:cNvSpPr txBox="1"/>
          <p:nvPr/>
        </p:nvSpPr>
        <p:spPr>
          <a:xfrm>
            <a:off x="5188403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3357E8-1E62-BF44-9DDA-E74D94EC5F46}"/>
              </a:ext>
            </a:extLst>
          </p:cNvPr>
          <p:cNvSpPr txBox="1"/>
          <p:nvPr/>
        </p:nvSpPr>
        <p:spPr>
          <a:xfrm>
            <a:off x="5188403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A393D9-AA19-324D-9FAC-B8BA5BD88A0D}"/>
              </a:ext>
            </a:extLst>
          </p:cNvPr>
          <p:cNvSpPr txBox="1"/>
          <p:nvPr/>
        </p:nvSpPr>
        <p:spPr>
          <a:xfrm>
            <a:off x="810000" y="6416801"/>
            <a:ext cx="27173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(Rayle &amp; Chung, 2007)</a:t>
            </a:r>
          </a:p>
        </p:txBody>
      </p:sp>
    </p:spTree>
    <p:extLst>
      <p:ext uri="{BB962C8B-B14F-4D97-AF65-F5344CB8AC3E}">
        <p14:creationId xmlns:p14="http://schemas.microsoft.com/office/powerpoint/2010/main" val="2147219635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332EB-35CA-7745-B754-83D6F09EE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/>
              <a:t>Bad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A39CF-6E29-FE4B-BB14-E4EE4DD17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676" y="2671319"/>
            <a:ext cx="10554574" cy="3636511"/>
          </a:xfrm>
        </p:spPr>
        <p:txBody>
          <a:bodyPr>
            <a:normAutofit/>
          </a:bodyPr>
          <a:lstStyle/>
          <a:p>
            <a:r>
              <a:rPr lang="en-US" sz="2400"/>
              <a:t>High stress levels</a:t>
            </a:r>
          </a:p>
          <a:p>
            <a:r>
              <a:rPr lang="en-US" sz="2400"/>
              <a:t>Low energy levels</a:t>
            </a:r>
          </a:p>
          <a:p>
            <a:r>
              <a:rPr lang="en-US" sz="2400"/>
              <a:t>Poor quality of work</a:t>
            </a:r>
          </a:p>
          <a:p>
            <a:r>
              <a:rPr lang="en-US" sz="2400"/>
              <a:t>Missed deadlines</a:t>
            </a:r>
          </a:p>
          <a:p>
            <a:r>
              <a:rPr lang="en-US" sz="2400"/>
              <a:t>Poor grades</a:t>
            </a:r>
          </a:p>
          <a:p>
            <a:r>
              <a:rPr lang="en-US" sz="2400"/>
              <a:t>Failing the course</a:t>
            </a:r>
          </a:p>
          <a:p>
            <a:pPr marL="0" indent="0">
              <a:buNone/>
            </a:pPr>
            <a:endParaRPr lang="en-US" sz="24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3AA777C-03C8-7749-B508-471FA8D904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0036" y="2822893"/>
            <a:ext cx="4553857" cy="30359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B33887-91AD-8F42-B046-998C6DCA180A}"/>
              </a:ext>
            </a:extLst>
          </p:cNvPr>
          <p:cNvSpPr txBox="1"/>
          <p:nvPr/>
        </p:nvSpPr>
        <p:spPr>
          <a:xfrm>
            <a:off x="7705019" y="5858798"/>
            <a:ext cx="41229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(hypnotherapyinwales, n.d)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146281-2A30-F649-B5E6-FD67D2F2D120}"/>
              </a:ext>
            </a:extLst>
          </p:cNvPr>
          <p:cNvSpPr txBox="1"/>
          <p:nvPr/>
        </p:nvSpPr>
        <p:spPr>
          <a:xfrm>
            <a:off x="0" y="6410812"/>
            <a:ext cx="36799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(coaching positive performance, 2018)</a:t>
            </a:r>
          </a:p>
        </p:txBody>
      </p:sp>
    </p:spTree>
    <p:extLst>
      <p:ext uri="{BB962C8B-B14F-4D97-AF65-F5344CB8AC3E}">
        <p14:creationId xmlns:p14="http://schemas.microsoft.com/office/powerpoint/2010/main" val="2802706432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FFDE1-648B-5747-B07E-8371EC149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                        </a:t>
            </a:r>
            <a:r>
              <a:rPr lang="en-US" sz="4400"/>
              <a:t>Do’s &amp; Don’ts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A5E45EF-6077-C64E-8EDC-50A967073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8335" y="2202089"/>
            <a:ext cx="5189857" cy="576262"/>
          </a:xfrm>
        </p:spPr>
        <p:txBody>
          <a:bodyPr/>
          <a:lstStyle/>
          <a:p>
            <a:r>
              <a:rPr lang="en-US" sz="2800" b="1"/>
              <a:t>DO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5B846-0072-7940-BDD1-39E18EAF0C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>
            <a:normAutofit fontScale="77500" lnSpcReduction="20000"/>
          </a:bodyPr>
          <a:lstStyle/>
          <a:p>
            <a:endParaRPr lang="en-US"/>
          </a:p>
          <a:p>
            <a:r>
              <a:rPr lang="en-US" sz="2600"/>
              <a:t>make a note of the </a:t>
            </a:r>
            <a:r>
              <a:rPr lang="en-US" sz="2600" b="1"/>
              <a:t>DEADLINE</a:t>
            </a:r>
          </a:p>
          <a:p>
            <a:r>
              <a:rPr lang="en-US" sz="2600" b="1"/>
              <a:t>PRIORITISE </a:t>
            </a:r>
            <a:endParaRPr lang="en-US" sz="2600"/>
          </a:p>
          <a:p>
            <a:r>
              <a:rPr lang="en-US" sz="2600" b="1"/>
              <a:t>PLAN</a:t>
            </a:r>
          </a:p>
          <a:p>
            <a:r>
              <a:rPr lang="en-US" sz="2600"/>
              <a:t>set realistic</a:t>
            </a:r>
            <a:r>
              <a:rPr lang="en-US" sz="2600" b="1"/>
              <a:t> GOALS</a:t>
            </a:r>
          </a:p>
          <a:p>
            <a:r>
              <a:rPr lang="en-US" sz="2600" b="1"/>
              <a:t>STICK TO IT!!!</a:t>
            </a:r>
          </a:p>
          <a:p>
            <a:r>
              <a:rPr lang="en-US" sz="2600"/>
              <a:t>Take small breaks.</a:t>
            </a:r>
          </a:p>
          <a:p>
            <a:r>
              <a:rPr lang="en-US" sz="2600"/>
              <a:t>Breathe!!!!!!! </a:t>
            </a:r>
          </a:p>
          <a:p>
            <a:endParaRPr lang="en-US"/>
          </a:p>
          <a:p>
            <a:endParaRPr lang="en-US"/>
          </a:p>
          <a:p>
            <a:endParaRPr lang="en-US" b="1"/>
          </a:p>
          <a:p>
            <a:endParaRPr lang="en-US" b="1"/>
          </a:p>
          <a:p>
            <a:endParaRPr lang="en-US" b="1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36496E9-BD68-7847-A17E-3003126722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2800" b="1"/>
              <a:t>DO NOT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EF3951-ED60-8E4E-B2B7-2BC6E93D4D4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endParaRPr lang="en-US" b="1"/>
          </a:p>
          <a:p>
            <a:r>
              <a:rPr lang="en-US" sz="2400" b="1"/>
              <a:t>OVERLOAD </a:t>
            </a:r>
          </a:p>
          <a:p>
            <a:r>
              <a:rPr lang="en-US" sz="2400" b="1"/>
              <a:t>PROCRASTINATE</a:t>
            </a:r>
          </a:p>
          <a:p>
            <a:r>
              <a:rPr lang="en-US" sz="2400"/>
              <a:t>Take time forgranted!</a:t>
            </a:r>
          </a:p>
          <a:p>
            <a:r>
              <a:rPr lang="en-US" sz="2400"/>
              <a:t>Get </a:t>
            </a:r>
            <a:r>
              <a:rPr lang="en-US" sz="2400" b="1"/>
              <a:t>OVER CONFIDENT</a:t>
            </a:r>
          </a:p>
          <a:p>
            <a:r>
              <a:rPr lang="en-US" sz="2400" b="1"/>
              <a:t>PANIC</a:t>
            </a:r>
          </a:p>
          <a:p>
            <a:endParaRPr lang="en-US"/>
          </a:p>
          <a:p>
            <a:endParaRPr lang="en-US" b="1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endParaRPr lang="en-US" b="1"/>
          </a:p>
          <a:p>
            <a:pPr marL="0" indent="0">
              <a:buNone/>
            </a:pPr>
            <a:endParaRPr lang="en-US" b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B56923A-F8A6-2D4C-AE7C-CBED6C35E951}"/>
              </a:ext>
            </a:extLst>
          </p:cNvPr>
          <p:cNvSpPr txBox="1"/>
          <p:nvPr/>
        </p:nvSpPr>
        <p:spPr>
          <a:xfrm>
            <a:off x="5188403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5BDEB4C-A10A-ED45-A127-19D0C4847A81}"/>
              </a:ext>
            </a:extLst>
          </p:cNvPr>
          <p:cNvSpPr txBox="1"/>
          <p:nvPr/>
        </p:nvSpPr>
        <p:spPr>
          <a:xfrm>
            <a:off x="9665153" y="6229350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(Cottrell, 2013)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29735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7EB33-7247-9143-8889-8C6C2FDDE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My Time Management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72391B-52EF-D44B-86A5-9C208D125449}"/>
              </a:ext>
            </a:extLst>
          </p:cNvPr>
          <p:cNvSpPr txBox="1"/>
          <p:nvPr/>
        </p:nvSpPr>
        <p:spPr>
          <a:xfrm>
            <a:off x="204108" y="2326967"/>
            <a:ext cx="11674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/>
              <a:t>Its all about balance right?</a:t>
            </a:r>
          </a:p>
        </p:txBody>
      </p:sp>
      <p:pic>
        <p:nvPicPr>
          <p:cNvPr id="16" name="Picture 16">
            <a:extLst>
              <a:ext uri="{FF2B5EF4-FFF2-40B4-BE49-F238E27FC236}">
                <a16:creationId xmlns:a16="http://schemas.microsoft.com/office/drawing/2014/main" id="{E65FA5F5-93C1-854C-8F61-680CDE86D0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00" y="3576926"/>
            <a:ext cx="2714625" cy="2601943"/>
          </a:xfrm>
          <a:prstGeom prst="rect">
            <a:avLst/>
          </a:prstGeom>
        </p:spPr>
      </p:pic>
      <p:pic>
        <p:nvPicPr>
          <p:cNvPr id="18" name="Picture 18">
            <a:extLst>
              <a:ext uri="{FF2B5EF4-FFF2-40B4-BE49-F238E27FC236}">
                <a16:creationId xmlns:a16="http://schemas.microsoft.com/office/drawing/2014/main" id="{F0D23FA5-8D25-6449-9598-283D5042AE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9071" y="2394524"/>
            <a:ext cx="2482927" cy="328367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6D74AC7-8127-2A4C-80AC-52E058371D0E}"/>
              </a:ext>
            </a:extLst>
          </p:cNvPr>
          <p:cNvSpPr txBox="1"/>
          <p:nvPr/>
        </p:nvSpPr>
        <p:spPr>
          <a:xfrm>
            <a:off x="9950903" y="5678196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(Stahler, n.d)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E0FC79C-3F3C-BA48-8C25-8C40F74036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4298" y="2536840"/>
            <a:ext cx="3072947" cy="1727351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09D48A94-637E-4E4D-9239-F8948D4B5D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763" y="4764980"/>
            <a:ext cx="2482928" cy="141388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DF1D3F1-3A6A-3B43-942D-F6E9EDE8C97B}"/>
              </a:ext>
            </a:extLst>
          </p:cNvPr>
          <p:cNvSpPr txBox="1"/>
          <p:nvPr/>
        </p:nvSpPr>
        <p:spPr>
          <a:xfrm>
            <a:off x="4715174" y="6237227"/>
            <a:ext cx="26391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(Chartcons.com n.d)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3F16DF-606B-9941-8A8E-2A5DE5698378}"/>
              </a:ext>
            </a:extLst>
          </p:cNvPr>
          <p:cNvSpPr txBox="1"/>
          <p:nvPr/>
        </p:nvSpPr>
        <p:spPr>
          <a:xfrm>
            <a:off x="4929866" y="4215493"/>
            <a:ext cx="33840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/>
              <a:t>(socialmediaexplorer.com)</a:t>
            </a:r>
          </a:p>
        </p:txBody>
      </p:sp>
    </p:spTree>
    <p:extLst>
      <p:ext uri="{BB962C8B-B14F-4D97-AF65-F5344CB8AC3E}">
        <p14:creationId xmlns:p14="http://schemas.microsoft.com/office/powerpoint/2010/main" val="338747366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3AE18-A10E-7842-9E16-DC69A55D4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Interesting information…….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F16F0-956C-8446-A6E5-F291E115FC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385571"/>
            <a:ext cx="10554574" cy="3636511"/>
          </a:xfrm>
        </p:spPr>
        <p:txBody>
          <a:bodyPr/>
          <a:lstStyle/>
          <a:p>
            <a:r>
              <a:rPr lang="en-US" sz="2400"/>
              <a:t>A study was carried out on first year student’s university grades </a:t>
            </a:r>
          </a:p>
          <a:p>
            <a:pPr marL="0" indent="0">
              <a:buNone/>
            </a:pPr>
            <a:endParaRPr lang="en-US" sz="2400"/>
          </a:p>
          <a:p>
            <a:r>
              <a:rPr lang="en-US" sz="2400"/>
              <a:t>3 age groups containing both male and female students-</a:t>
            </a:r>
          </a:p>
          <a:p>
            <a:pPr marL="0" indent="0">
              <a:buNone/>
            </a:pPr>
            <a:r>
              <a:rPr lang="en-US" sz="2400"/>
              <a:t>     (18-20, 21-25 and 25+)</a:t>
            </a:r>
          </a:p>
          <a:p>
            <a:r>
              <a:rPr lang="en-US" sz="2400"/>
              <a:t>results suggests that </a:t>
            </a:r>
            <a:r>
              <a:rPr lang="en-US" sz="2400" b="1"/>
              <a:t>women</a:t>
            </a:r>
            <a:r>
              <a:rPr lang="en-US" sz="2400"/>
              <a:t> had better time management skills.</a:t>
            </a:r>
          </a:p>
          <a:p>
            <a:pPr marL="0" indent="0">
              <a:buNone/>
            </a:pPr>
            <a:endParaRPr lang="en-US" sz="2400"/>
          </a:p>
          <a:p>
            <a:r>
              <a:rPr lang="en-US" sz="2400"/>
              <a:t>The </a:t>
            </a:r>
            <a:r>
              <a:rPr lang="en-US" sz="2400" b="1"/>
              <a:t>25+</a:t>
            </a:r>
            <a:r>
              <a:rPr lang="en-US" sz="2400"/>
              <a:t> age group had the best over all time management skills.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F80887-6DC2-1F40-91B7-4C889D830A0B}"/>
              </a:ext>
            </a:extLst>
          </p:cNvPr>
          <p:cNvSpPr txBox="1"/>
          <p:nvPr/>
        </p:nvSpPr>
        <p:spPr>
          <a:xfrm>
            <a:off x="8535759" y="6338208"/>
            <a:ext cx="3179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(Trueman &amp; Hartley, 1996)</a:t>
            </a:r>
          </a:p>
        </p:txBody>
      </p:sp>
    </p:spTree>
    <p:extLst>
      <p:ext uri="{BB962C8B-B14F-4D97-AF65-F5344CB8AC3E}">
        <p14:creationId xmlns:p14="http://schemas.microsoft.com/office/powerpoint/2010/main" val="119063286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9F53C-6C12-3840-900A-03BC468BA3F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21822" y="-256270"/>
            <a:ext cx="10572750" cy="969963"/>
          </a:xfrm>
        </p:spPr>
        <p:txBody>
          <a:bodyPr/>
          <a:lstStyle/>
          <a:p>
            <a:endParaRPr lang="en-US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2AEFA-401E-AE4C-AFC2-2D0BAF57551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80105" y="1745343"/>
            <a:ext cx="10555287" cy="363696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400"/>
              <a:t>Reference list.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 11 Symptoms of poor time management. Are you wasting precious time? (2018, October 8). Retreived from       </a:t>
            </a:r>
            <a:r>
              <a:rPr lang="en-US" sz="1100">
                <a:hlinkClick r:id="rId2"/>
              </a:rPr>
              <a:t>https://www.coachingpositiveperformance.com</a:t>
            </a: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Chartcons. (n.d.). [photogragph]. Retreived from </a:t>
            </a:r>
            <a:r>
              <a:rPr lang="en-US" sz="1100">
                <a:hlinkClick r:id="rId3"/>
              </a:rPr>
              <a:t>https://chartcons.com/300-funny-besr-friend-quotes-best-friends/</a:t>
            </a: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Cotrell, S. (2013). </a:t>
            </a:r>
            <a:r>
              <a:rPr lang="en-US" sz="1100" i="1"/>
              <a:t>The study skills handbook. </a:t>
            </a:r>
            <a:r>
              <a:rPr lang="en-US" sz="1100"/>
              <a:t>(4</a:t>
            </a:r>
            <a:r>
              <a:rPr lang="en-US" sz="1100" baseline="30000"/>
              <a:t>th</a:t>
            </a:r>
            <a:r>
              <a:rPr lang="en-US" sz="1100"/>
              <a:t> ed.). Palgrave Macmillan.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Hypnotherapy wales. (n.d). </a:t>
            </a:r>
            <a:r>
              <a:rPr lang="en-US" sz="1100" i="1"/>
              <a:t>Stress. </a:t>
            </a:r>
            <a:r>
              <a:rPr lang="en-US" sz="1100"/>
              <a:t>[photograph]. Retreived from </a:t>
            </a:r>
            <a:r>
              <a:rPr lang="en-US" sz="1100">
                <a:hlinkClick r:id="rId4"/>
              </a:rPr>
              <a:t>https://hypontherapywales.com/wp-content/uploads/2018/08/stress.jpg</a:t>
            </a: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Rayle, A.D., &amp; Chung, K. (2007). Revisiting First Year college students’ mattering: Social support, Academic Stress and the mattering experience. </a:t>
            </a:r>
            <a:r>
              <a:rPr lang="en-US" sz="1100" i="1"/>
              <a:t>Journal of College Student Retention: Research, Theory &amp; Practice, 9</a:t>
            </a:r>
            <a:r>
              <a:rPr lang="en-US" sz="1100"/>
              <a:t>(1), 21-37. doi:10.2190/x126-5606-4g36-8132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Stahler, J. (n.d.). </a:t>
            </a:r>
            <a:r>
              <a:rPr lang="en-US" sz="1100" i="1"/>
              <a:t>‘My laundry just sent me a friend request’.</a:t>
            </a:r>
            <a:r>
              <a:rPr lang="en-US" sz="1100"/>
              <a:t> [cartoon image]. Retreived from https:www.cartoonstock.com/directory/l/laundry.asp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Trueman,M., &amp; Hartley,J. (1996). A comparison between the time-management skills and traditional-entry university students. </a:t>
            </a:r>
            <a:r>
              <a:rPr lang="en-US" sz="1100" i="1"/>
              <a:t>Higher Education, 32(2), 199-215. doi:10.1007/bf00138396</a:t>
            </a:r>
          </a:p>
          <a:p>
            <a:pPr marL="0" indent="0">
              <a:buNone/>
            </a:pPr>
            <a:r>
              <a:rPr lang="en-US" sz="1100" i="1"/>
              <a:t>What is time management? Working smarter to enhance productivity. (n.d.). Retreived from https</a:t>
            </a:r>
            <a:r>
              <a:rPr lang="en-US" sz="1100"/>
              <a:t>//:</a:t>
            </a:r>
            <a:r>
              <a:rPr lang="en-US" sz="1100" i="1"/>
              <a:t>www.mindtools.com/pages/article/newHTE_00.htm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747596936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Quotable</vt:lpstr>
      <vt:lpstr>Time Management</vt:lpstr>
      <vt:lpstr>What is Time Management?</vt:lpstr>
      <vt:lpstr>Good Time Management</vt:lpstr>
      <vt:lpstr>Bad Time Management</vt:lpstr>
      <vt:lpstr>                         Do’s &amp; Don’ts</vt:lpstr>
      <vt:lpstr>My Time Management </vt:lpstr>
      <vt:lpstr>Interesting information…….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ashlie coles</dc:creator>
  <cp:lastModifiedBy>ashlie coles</cp:lastModifiedBy>
  <cp:revision>6</cp:revision>
  <dcterms:created xsi:type="dcterms:W3CDTF">2018-12-08T08:18:38Z</dcterms:created>
  <dcterms:modified xsi:type="dcterms:W3CDTF">2018-12-11T19:17:32Z</dcterms:modified>
</cp:coreProperties>
</file>