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60" r:id="rId4"/>
  </p:sldMasterIdLst>
  <p:notesMasterIdLst>
    <p:notesMasterId r:id="rId16"/>
  </p:notesMasterIdLst>
  <p:sldIdLst>
    <p:sldId id="256" r:id="rId5"/>
    <p:sldId id="257" r:id="rId6"/>
    <p:sldId id="258" r:id="rId7"/>
    <p:sldId id="259" r:id="rId8"/>
    <p:sldId id="260" r:id="rId9"/>
    <p:sldId id="261" r:id="rId10"/>
    <p:sldId id="262" r:id="rId11"/>
    <p:sldId id="263" r:id="rId12"/>
    <p:sldId id="264" r:id="rId13"/>
    <p:sldId id="265" r:id="rId14"/>
    <p:sldId id="267"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8A0A39D-8398-45DD-97BE-9B69624A2193}" v="8" dt="2026-06-14T21:13:24.36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37095" autoAdjust="0"/>
    <p:restoredTop sz="92923" autoAdjust="0"/>
  </p:normalViewPr>
  <p:slideViewPr>
    <p:cSldViewPr snapToGrid="0">
      <p:cViewPr>
        <p:scale>
          <a:sx n="53" d="100"/>
          <a:sy n="53" d="100"/>
        </p:scale>
        <p:origin x="16" y="11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ina Ilyas (2511486)" userId="1a60abe6-0609-4c29-b053-c2983060be0a" providerId="ADAL" clId="{F02D49EE-DF08-460E-96E8-EFD3B659005E}"/>
    <pc:docChg chg="undo redo custSel addSld delSld modSld">
      <pc:chgData name="Hina Ilyas (2511486)" userId="1a60abe6-0609-4c29-b053-c2983060be0a" providerId="ADAL" clId="{F02D49EE-DF08-460E-96E8-EFD3B659005E}" dt="2026-06-14T21:18:54.852" v="1724" actId="20577"/>
      <pc:docMkLst>
        <pc:docMk/>
      </pc:docMkLst>
      <pc:sldChg chg="addSp delSp modSp mod setBg">
        <pc:chgData name="Hina Ilyas (2511486)" userId="1a60abe6-0609-4c29-b053-c2983060be0a" providerId="ADAL" clId="{F02D49EE-DF08-460E-96E8-EFD3B659005E}" dt="2026-06-14T21:18:54.852" v="1724" actId="20577"/>
        <pc:sldMkLst>
          <pc:docMk/>
          <pc:sldMk cId="1411869664" sldId="256"/>
        </pc:sldMkLst>
        <pc:spChg chg="add del mod">
          <ac:chgData name="Hina Ilyas (2511486)" userId="1a60abe6-0609-4c29-b053-c2983060be0a" providerId="ADAL" clId="{F02D49EE-DF08-460E-96E8-EFD3B659005E}" dt="2026-06-14T21:18:54.852" v="1724" actId="20577"/>
          <ac:spMkLst>
            <pc:docMk/>
            <pc:sldMk cId="1411869664" sldId="256"/>
            <ac:spMk id="18" creationId="{2EC2431D-4E3D-42EA-93CD-14E5D5877C4A}"/>
          </ac:spMkLst>
        </pc:spChg>
        <pc:graphicFrameChg chg="add del">
          <ac:chgData name="Hina Ilyas (2511486)" userId="1a60abe6-0609-4c29-b053-c2983060be0a" providerId="ADAL" clId="{F02D49EE-DF08-460E-96E8-EFD3B659005E}" dt="2026-06-14T21:11:59.826" v="1687" actId="26606"/>
          <ac:graphicFrameMkLst>
            <pc:docMk/>
            <pc:sldMk cId="1411869664" sldId="256"/>
            <ac:graphicFrameMk id="20" creationId="{60D98C20-D2E1-827F-F403-258FF86EE52E}"/>
          </ac:graphicFrameMkLst>
        </pc:graphicFrameChg>
        <pc:graphicFrameChg chg="add del">
          <ac:chgData name="Hina Ilyas (2511486)" userId="1a60abe6-0609-4c29-b053-c2983060be0a" providerId="ADAL" clId="{F02D49EE-DF08-460E-96E8-EFD3B659005E}" dt="2026-06-14T21:12:09.316" v="1689" actId="26606"/>
          <ac:graphicFrameMkLst>
            <pc:docMk/>
            <pc:sldMk cId="1411869664" sldId="256"/>
            <ac:graphicFrameMk id="22" creationId="{52F24477-1BA2-69BB-5BED-30FCE4EB165E}"/>
          </ac:graphicFrameMkLst>
        </pc:graphicFrameChg>
      </pc:sldChg>
      <pc:sldChg chg="addSp delSp modSp mod setBg setClrOvrMap delDesignElem">
        <pc:chgData name="Hina Ilyas (2511486)" userId="1a60abe6-0609-4c29-b053-c2983060be0a" providerId="ADAL" clId="{F02D49EE-DF08-460E-96E8-EFD3B659005E}" dt="2026-06-14T21:13:41.482" v="1697" actId="14100"/>
        <pc:sldMkLst>
          <pc:docMk/>
          <pc:sldMk cId="876860298" sldId="257"/>
        </pc:sldMkLst>
        <pc:spChg chg="add del mod">
          <ac:chgData name="Hina Ilyas (2511486)" userId="1a60abe6-0609-4c29-b053-c2983060be0a" providerId="ADAL" clId="{F02D49EE-DF08-460E-96E8-EFD3B659005E}" dt="2026-06-14T21:09:05.447" v="1677" actId="26606"/>
          <ac:spMkLst>
            <pc:docMk/>
            <pc:sldMk cId="876860298" sldId="257"/>
            <ac:spMk id="6" creationId="{48D9C933-CAE1-1C87-01EF-194A0F9424B3}"/>
          </ac:spMkLst>
        </pc:spChg>
        <pc:spChg chg="add del">
          <ac:chgData name="Hina Ilyas (2511486)" userId="1a60abe6-0609-4c29-b053-c2983060be0a" providerId="ADAL" clId="{F02D49EE-DF08-460E-96E8-EFD3B659005E}" dt="2026-06-14T21:12:19.139" v="1691"/>
          <ac:spMkLst>
            <pc:docMk/>
            <pc:sldMk cId="876860298" sldId="257"/>
            <ac:spMk id="16" creationId="{C393B4A7-6ABF-423D-A762-3CDB4897A833}"/>
          </ac:spMkLst>
        </pc:spChg>
        <pc:spChg chg="add">
          <ac:chgData name="Hina Ilyas (2511486)" userId="1a60abe6-0609-4c29-b053-c2983060be0a" providerId="ADAL" clId="{F02D49EE-DF08-460E-96E8-EFD3B659005E}" dt="2026-06-14T21:13:27.192" v="1696" actId="26606"/>
          <ac:spMkLst>
            <pc:docMk/>
            <pc:sldMk cId="876860298" sldId="257"/>
            <ac:spMk id="17" creationId="{C393B4A7-6ABF-423D-A762-3CDB4897A833}"/>
          </ac:spMkLst>
        </pc:spChg>
        <pc:spChg chg="add del">
          <ac:chgData name="Hina Ilyas (2511486)" userId="1a60abe6-0609-4c29-b053-c2983060be0a" providerId="ADAL" clId="{F02D49EE-DF08-460E-96E8-EFD3B659005E}" dt="2026-06-14T21:12:19.139" v="1691"/>
          <ac:spMkLst>
            <pc:docMk/>
            <pc:sldMk cId="876860298" sldId="257"/>
            <ac:spMk id="22" creationId="{01AD250C-F2EA-449F-9B14-DF5BB674C500}"/>
          </ac:spMkLst>
        </pc:spChg>
        <pc:spChg chg="add">
          <ac:chgData name="Hina Ilyas (2511486)" userId="1a60abe6-0609-4c29-b053-c2983060be0a" providerId="ADAL" clId="{F02D49EE-DF08-460E-96E8-EFD3B659005E}" dt="2026-06-14T21:13:27.192" v="1696" actId="26606"/>
          <ac:spMkLst>
            <pc:docMk/>
            <pc:sldMk cId="876860298" sldId="257"/>
            <ac:spMk id="23" creationId="{01AD250C-F2EA-449F-9B14-DF5BB674C500}"/>
          </ac:spMkLst>
        </pc:spChg>
        <pc:graphicFrameChg chg="add mod modGraphic">
          <ac:chgData name="Hina Ilyas (2511486)" userId="1a60abe6-0609-4c29-b053-c2983060be0a" providerId="ADAL" clId="{F02D49EE-DF08-460E-96E8-EFD3B659005E}" dt="2026-06-14T21:13:41.482" v="1697" actId="14100"/>
          <ac:graphicFrameMkLst>
            <pc:docMk/>
            <pc:sldMk cId="876860298" sldId="257"/>
            <ac:graphicFrameMk id="8" creationId="{36B2EED5-080F-F2C2-63F4-4057737EE3B2}"/>
          </ac:graphicFrameMkLst>
        </pc:graphicFrameChg>
        <pc:picChg chg="add del">
          <ac:chgData name="Hina Ilyas (2511486)" userId="1a60abe6-0609-4c29-b053-c2983060be0a" providerId="ADAL" clId="{F02D49EE-DF08-460E-96E8-EFD3B659005E}" dt="2026-06-14T21:12:19.139" v="1691"/>
          <ac:picMkLst>
            <pc:docMk/>
            <pc:sldMk cId="876860298" sldId="257"/>
            <ac:picMk id="12" creationId="{F1B8F9CB-890B-4CB8-B503-188A763E2FC1}"/>
          </ac:picMkLst>
        </pc:picChg>
        <pc:picChg chg="add">
          <ac:chgData name="Hina Ilyas (2511486)" userId="1a60abe6-0609-4c29-b053-c2983060be0a" providerId="ADAL" clId="{F02D49EE-DF08-460E-96E8-EFD3B659005E}" dt="2026-06-14T21:13:27.192" v="1696" actId="26606"/>
          <ac:picMkLst>
            <pc:docMk/>
            <pc:sldMk cId="876860298" sldId="257"/>
            <ac:picMk id="13" creationId="{F1B8F9CB-890B-4CB8-B503-188A763E2FC1}"/>
          </ac:picMkLst>
        </pc:picChg>
        <pc:picChg chg="add del">
          <ac:chgData name="Hina Ilyas (2511486)" userId="1a60abe6-0609-4c29-b053-c2983060be0a" providerId="ADAL" clId="{F02D49EE-DF08-460E-96E8-EFD3B659005E}" dt="2026-06-14T21:12:19.139" v="1691"/>
          <ac:picMkLst>
            <pc:docMk/>
            <pc:sldMk cId="876860298" sldId="257"/>
            <ac:picMk id="14" creationId="{AA632AB4-3837-4FD0-8B62-0A18B573F46D}"/>
          </ac:picMkLst>
        </pc:picChg>
        <pc:picChg chg="add">
          <ac:chgData name="Hina Ilyas (2511486)" userId="1a60abe6-0609-4c29-b053-c2983060be0a" providerId="ADAL" clId="{F02D49EE-DF08-460E-96E8-EFD3B659005E}" dt="2026-06-14T21:13:27.192" v="1696" actId="26606"/>
          <ac:picMkLst>
            <pc:docMk/>
            <pc:sldMk cId="876860298" sldId="257"/>
            <ac:picMk id="15" creationId="{AA632AB4-3837-4FD0-8B62-0A18B573F46D}"/>
          </ac:picMkLst>
        </pc:picChg>
        <pc:picChg chg="add del">
          <ac:chgData name="Hina Ilyas (2511486)" userId="1a60abe6-0609-4c29-b053-c2983060be0a" providerId="ADAL" clId="{F02D49EE-DF08-460E-96E8-EFD3B659005E}" dt="2026-06-14T21:12:19.139" v="1691"/>
          <ac:picMkLst>
            <pc:docMk/>
            <pc:sldMk cId="876860298" sldId="257"/>
            <ac:picMk id="18" creationId="{9CD2319A-6FA9-4EFB-9EDF-7304467425E8}"/>
          </ac:picMkLst>
        </pc:picChg>
        <pc:picChg chg="add">
          <ac:chgData name="Hina Ilyas (2511486)" userId="1a60abe6-0609-4c29-b053-c2983060be0a" providerId="ADAL" clId="{F02D49EE-DF08-460E-96E8-EFD3B659005E}" dt="2026-06-14T21:13:27.192" v="1696" actId="26606"/>
          <ac:picMkLst>
            <pc:docMk/>
            <pc:sldMk cId="876860298" sldId="257"/>
            <ac:picMk id="19" creationId="{9CD2319A-6FA9-4EFB-9EDF-7304467425E8}"/>
          </ac:picMkLst>
        </pc:picChg>
        <pc:picChg chg="add del">
          <ac:chgData name="Hina Ilyas (2511486)" userId="1a60abe6-0609-4c29-b053-c2983060be0a" providerId="ADAL" clId="{F02D49EE-DF08-460E-96E8-EFD3B659005E}" dt="2026-06-14T21:12:19.139" v="1691"/>
          <ac:picMkLst>
            <pc:docMk/>
            <pc:sldMk cId="876860298" sldId="257"/>
            <ac:picMk id="20" creationId="{D1692A93-3514-4486-8B67-CCA4E0259BCB}"/>
          </ac:picMkLst>
        </pc:picChg>
        <pc:picChg chg="add">
          <ac:chgData name="Hina Ilyas (2511486)" userId="1a60abe6-0609-4c29-b053-c2983060be0a" providerId="ADAL" clId="{F02D49EE-DF08-460E-96E8-EFD3B659005E}" dt="2026-06-14T21:13:27.192" v="1696" actId="26606"/>
          <ac:picMkLst>
            <pc:docMk/>
            <pc:sldMk cId="876860298" sldId="257"/>
            <ac:picMk id="21" creationId="{D1692A93-3514-4486-8B67-CCA4E0259BCB}"/>
          </ac:picMkLst>
        </pc:picChg>
      </pc:sldChg>
      <pc:sldChg chg="addSp delSp modSp mod setBg setClrOvrMap">
        <pc:chgData name="Hina Ilyas (2511486)" userId="1a60abe6-0609-4c29-b053-c2983060be0a" providerId="ADAL" clId="{F02D49EE-DF08-460E-96E8-EFD3B659005E}" dt="2026-06-14T21:11:34.907" v="1685" actId="26606"/>
        <pc:sldMkLst>
          <pc:docMk/>
          <pc:sldMk cId="2047808714" sldId="258"/>
        </pc:sldMkLst>
        <pc:spChg chg="add del mod">
          <ac:chgData name="Hina Ilyas (2511486)" userId="1a60abe6-0609-4c29-b053-c2983060be0a" providerId="ADAL" clId="{F02D49EE-DF08-460E-96E8-EFD3B659005E}" dt="2026-06-14T21:11:34.907" v="1685" actId="26606"/>
          <ac:spMkLst>
            <pc:docMk/>
            <pc:sldMk cId="2047808714" sldId="258"/>
            <ac:spMk id="2" creationId="{A76E403E-B8B0-1AF3-3F72-8B7202FC1765}"/>
          </ac:spMkLst>
        </pc:spChg>
        <pc:spChg chg="add del">
          <ac:chgData name="Hina Ilyas (2511486)" userId="1a60abe6-0609-4c29-b053-c2983060be0a" providerId="ADAL" clId="{F02D49EE-DF08-460E-96E8-EFD3B659005E}" dt="2026-06-14T21:11:34.907" v="1685" actId="26606"/>
          <ac:spMkLst>
            <pc:docMk/>
            <pc:sldMk cId="2047808714" sldId="258"/>
            <ac:spMk id="12" creationId="{C393B4A7-6ABF-423D-A762-3CDB4897A833}"/>
          </ac:spMkLst>
        </pc:spChg>
        <pc:spChg chg="add del">
          <ac:chgData name="Hina Ilyas (2511486)" userId="1a60abe6-0609-4c29-b053-c2983060be0a" providerId="ADAL" clId="{F02D49EE-DF08-460E-96E8-EFD3B659005E}" dt="2026-06-14T21:11:34.907" v="1685" actId="26606"/>
          <ac:spMkLst>
            <pc:docMk/>
            <pc:sldMk cId="2047808714" sldId="258"/>
            <ac:spMk id="18" creationId="{01AD250C-F2EA-449F-9B14-DF5BB674C500}"/>
          </ac:spMkLst>
        </pc:spChg>
        <pc:graphicFrameChg chg="add del">
          <ac:chgData name="Hina Ilyas (2511486)" userId="1a60abe6-0609-4c29-b053-c2983060be0a" providerId="ADAL" clId="{F02D49EE-DF08-460E-96E8-EFD3B659005E}" dt="2026-06-14T21:11:34.907" v="1685" actId="26606"/>
          <ac:graphicFrameMkLst>
            <pc:docMk/>
            <pc:sldMk cId="2047808714" sldId="258"/>
            <ac:graphicFrameMk id="4" creationId="{24C45755-8371-7534-A7BB-CE2520CA390F}"/>
          </ac:graphicFrameMkLst>
        </pc:graphicFrameChg>
        <pc:picChg chg="add del">
          <ac:chgData name="Hina Ilyas (2511486)" userId="1a60abe6-0609-4c29-b053-c2983060be0a" providerId="ADAL" clId="{F02D49EE-DF08-460E-96E8-EFD3B659005E}" dt="2026-06-14T21:11:34.907" v="1685" actId="26606"/>
          <ac:picMkLst>
            <pc:docMk/>
            <pc:sldMk cId="2047808714" sldId="258"/>
            <ac:picMk id="8" creationId="{F1B8F9CB-890B-4CB8-B503-188A763E2FC1}"/>
          </ac:picMkLst>
        </pc:picChg>
        <pc:picChg chg="add del">
          <ac:chgData name="Hina Ilyas (2511486)" userId="1a60abe6-0609-4c29-b053-c2983060be0a" providerId="ADAL" clId="{F02D49EE-DF08-460E-96E8-EFD3B659005E}" dt="2026-06-14T21:11:34.907" v="1685" actId="26606"/>
          <ac:picMkLst>
            <pc:docMk/>
            <pc:sldMk cId="2047808714" sldId="258"/>
            <ac:picMk id="10" creationId="{AA632AB4-3837-4FD0-8B62-0A18B573F46D}"/>
          </ac:picMkLst>
        </pc:picChg>
        <pc:picChg chg="add del">
          <ac:chgData name="Hina Ilyas (2511486)" userId="1a60abe6-0609-4c29-b053-c2983060be0a" providerId="ADAL" clId="{F02D49EE-DF08-460E-96E8-EFD3B659005E}" dt="2026-06-14T21:11:34.907" v="1685" actId="26606"/>
          <ac:picMkLst>
            <pc:docMk/>
            <pc:sldMk cId="2047808714" sldId="258"/>
            <ac:picMk id="14" creationId="{9CD2319A-6FA9-4EFB-9EDF-7304467425E8}"/>
          </ac:picMkLst>
        </pc:picChg>
        <pc:picChg chg="add del">
          <ac:chgData name="Hina Ilyas (2511486)" userId="1a60abe6-0609-4c29-b053-c2983060be0a" providerId="ADAL" clId="{F02D49EE-DF08-460E-96E8-EFD3B659005E}" dt="2026-06-14T21:11:34.907" v="1685" actId="26606"/>
          <ac:picMkLst>
            <pc:docMk/>
            <pc:sldMk cId="2047808714" sldId="258"/>
            <ac:picMk id="16" creationId="{D1692A93-3514-4486-8B67-CCA4E0259BCB}"/>
          </ac:picMkLst>
        </pc:picChg>
      </pc:sldChg>
      <pc:sldChg chg="addSp delSp modSp mod setBg">
        <pc:chgData name="Hina Ilyas (2511486)" userId="1a60abe6-0609-4c29-b053-c2983060be0a" providerId="ADAL" clId="{F02D49EE-DF08-460E-96E8-EFD3B659005E}" dt="2026-06-14T21:01:02.732" v="1560" actId="20577"/>
        <pc:sldMkLst>
          <pc:docMk/>
          <pc:sldMk cId="2428239845" sldId="259"/>
        </pc:sldMkLst>
        <pc:spChg chg="add del mod">
          <ac:chgData name="Hina Ilyas (2511486)" userId="1a60abe6-0609-4c29-b053-c2983060be0a" providerId="ADAL" clId="{F02D49EE-DF08-460E-96E8-EFD3B659005E}" dt="2026-06-14T21:01:02.732" v="1560" actId="20577"/>
          <ac:spMkLst>
            <pc:docMk/>
            <pc:sldMk cId="2428239845" sldId="259"/>
            <ac:spMk id="3" creationId="{256FE4A3-F949-167F-007B-27FAA84A4DE8}"/>
          </ac:spMkLst>
        </pc:spChg>
      </pc:sldChg>
      <pc:sldChg chg="addSp delSp modSp mod setBg setClrOvrMap">
        <pc:chgData name="Hina Ilyas (2511486)" userId="1a60abe6-0609-4c29-b053-c2983060be0a" providerId="ADAL" clId="{F02D49EE-DF08-460E-96E8-EFD3B659005E}" dt="2026-06-14T21:05:03.234" v="1624" actId="20577"/>
        <pc:sldMkLst>
          <pc:docMk/>
          <pc:sldMk cId="192559524" sldId="260"/>
        </pc:sldMkLst>
        <pc:spChg chg="add mod">
          <ac:chgData name="Hina Ilyas (2511486)" userId="1a60abe6-0609-4c29-b053-c2983060be0a" providerId="ADAL" clId="{F02D49EE-DF08-460E-96E8-EFD3B659005E}" dt="2026-06-14T21:05:03.234" v="1624" actId="20577"/>
          <ac:spMkLst>
            <pc:docMk/>
            <pc:sldMk cId="192559524" sldId="260"/>
            <ac:spMk id="4" creationId="{4AE76542-07C1-2698-5A9C-7BFA01DDAD37}"/>
          </ac:spMkLst>
        </pc:spChg>
      </pc:sldChg>
      <pc:sldChg chg="addSp delSp modSp mod setBg">
        <pc:chgData name="Hina Ilyas (2511486)" userId="1a60abe6-0609-4c29-b053-c2983060be0a" providerId="ADAL" clId="{F02D49EE-DF08-460E-96E8-EFD3B659005E}" dt="2026-06-14T21:04:43.009" v="1611" actId="20577"/>
        <pc:sldMkLst>
          <pc:docMk/>
          <pc:sldMk cId="1518390556" sldId="261"/>
        </pc:sldMkLst>
        <pc:spChg chg="add del mod">
          <ac:chgData name="Hina Ilyas (2511486)" userId="1a60abe6-0609-4c29-b053-c2983060be0a" providerId="ADAL" clId="{F02D49EE-DF08-460E-96E8-EFD3B659005E}" dt="2026-06-14T21:04:43.009" v="1611" actId="20577"/>
          <ac:spMkLst>
            <pc:docMk/>
            <pc:sldMk cId="1518390556" sldId="261"/>
            <ac:spMk id="3" creationId="{9082AED3-627C-08BD-3197-4533576A863D}"/>
          </ac:spMkLst>
        </pc:spChg>
      </pc:sldChg>
      <pc:sldChg chg="addSp delSp modSp new mod setBg setClrOvrMap modShow">
        <pc:chgData name="Hina Ilyas (2511486)" userId="1a60abe6-0609-4c29-b053-c2983060be0a" providerId="ADAL" clId="{F02D49EE-DF08-460E-96E8-EFD3B659005E}" dt="2026-06-14T21:05:17.031" v="1635" actId="20577"/>
        <pc:sldMkLst>
          <pc:docMk/>
          <pc:sldMk cId="3164736657" sldId="262"/>
        </pc:sldMkLst>
        <pc:spChg chg="add del mod">
          <ac:chgData name="Hina Ilyas (2511486)" userId="1a60abe6-0609-4c29-b053-c2983060be0a" providerId="ADAL" clId="{F02D49EE-DF08-460E-96E8-EFD3B659005E}" dt="2026-06-14T21:05:17.031" v="1635" actId="20577"/>
          <ac:spMkLst>
            <pc:docMk/>
            <pc:sldMk cId="3164736657" sldId="262"/>
            <ac:spMk id="4" creationId="{9A52D8DB-6DF2-BA25-A7C3-3EAB82EF9546}"/>
          </ac:spMkLst>
        </pc:spChg>
      </pc:sldChg>
      <pc:sldChg chg="addSp delSp modSp new mod setBg setClrOvrMap">
        <pc:chgData name="Hina Ilyas (2511486)" userId="1a60abe6-0609-4c29-b053-c2983060be0a" providerId="ADAL" clId="{F02D49EE-DF08-460E-96E8-EFD3B659005E}" dt="2026-06-14T21:06:35.412" v="1648" actId="20577"/>
        <pc:sldMkLst>
          <pc:docMk/>
          <pc:sldMk cId="2139358128" sldId="263"/>
        </pc:sldMkLst>
        <pc:spChg chg="add del mod">
          <ac:chgData name="Hina Ilyas (2511486)" userId="1a60abe6-0609-4c29-b053-c2983060be0a" providerId="ADAL" clId="{F02D49EE-DF08-460E-96E8-EFD3B659005E}" dt="2026-06-14T21:06:35.412" v="1648" actId="20577"/>
          <ac:spMkLst>
            <pc:docMk/>
            <pc:sldMk cId="2139358128" sldId="263"/>
            <ac:spMk id="3" creationId="{B7109B20-841A-D784-5BE7-154275FADB21}"/>
          </ac:spMkLst>
        </pc:spChg>
        <pc:spChg chg="add del">
          <ac:chgData name="Hina Ilyas (2511486)" userId="1a60abe6-0609-4c29-b053-c2983060be0a" providerId="ADAL" clId="{F02D49EE-DF08-460E-96E8-EFD3B659005E}" dt="2026-06-14T21:03:18.717" v="1584" actId="22"/>
          <ac:spMkLst>
            <pc:docMk/>
            <pc:sldMk cId="2139358128" sldId="263"/>
            <ac:spMk id="4" creationId="{CE530D1E-2F14-1926-CE0C-5F1695198771}"/>
          </ac:spMkLst>
        </pc:spChg>
      </pc:sldChg>
      <pc:sldChg chg="addSp delSp modSp new mod setBg setClrOvrMap">
        <pc:chgData name="Hina Ilyas (2511486)" userId="1a60abe6-0609-4c29-b053-c2983060be0a" providerId="ADAL" clId="{F02D49EE-DF08-460E-96E8-EFD3B659005E}" dt="2026-06-14T21:06:45.457" v="1656" actId="20577"/>
        <pc:sldMkLst>
          <pc:docMk/>
          <pc:sldMk cId="1705092597" sldId="264"/>
        </pc:sldMkLst>
        <pc:spChg chg="add del mod">
          <ac:chgData name="Hina Ilyas (2511486)" userId="1a60abe6-0609-4c29-b053-c2983060be0a" providerId="ADAL" clId="{F02D49EE-DF08-460E-96E8-EFD3B659005E}" dt="2026-06-14T21:06:45.457" v="1656" actId="20577"/>
          <ac:spMkLst>
            <pc:docMk/>
            <pc:sldMk cId="1705092597" sldId="264"/>
            <ac:spMk id="2" creationId="{22E61E1C-3E72-B76A-AABE-1B2F39816E69}"/>
          </ac:spMkLst>
        </pc:spChg>
      </pc:sldChg>
      <pc:sldChg chg="addSp delSp modSp new mod">
        <pc:chgData name="Hina Ilyas (2511486)" userId="1a60abe6-0609-4c29-b053-c2983060be0a" providerId="ADAL" clId="{F02D49EE-DF08-460E-96E8-EFD3B659005E}" dt="2026-06-14T21:13:04.780" v="1695" actId="14100"/>
        <pc:sldMkLst>
          <pc:docMk/>
          <pc:sldMk cId="378510688" sldId="265"/>
        </pc:sldMkLst>
        <pc:spChg chg="add mod">
          <ac:chgData name="Hina Ilyas (2511486)" userId="1a60abe6-0609-4c29-b053-c2983060be0a" providerId="ADAL" clId="{F02D49EE-DF08-460E-96E8-EFD3B659005E}" dt="2026-06-14T21:06:54.149" v="1664" actId="20577"/>
          <ac:spMkLst>
            <pc:docMk/>
            <pc:sldMk cId="378510688" sldId="265"/>
            <ac:spMk id="2" creationId="{EFE32544-0411-0F04-FF31-E37023AC6462}"/>
          </ac:spMkLst>
        </pc:spChg>
        <pc:spChg chg="add mod">
          <ac:chgData name="Hina Ilyas (2511486)" userId="1a60abe6-0609-4c29-b053-c2983060be0a" providerId="ADAL" clId="{F02D49EE-DF08-460E-96E8-EFD3B659005E}" dt="2026-06-14T21:13:04.780" v="1695" actId="14100"/>
          <ac:spMkLst>
            <pc:docMk/>
            <pc:sldMk cId="378510688" sldId="265"/>
            <ac:spMk id="4" creationId="{51E96EE7-0095-4A75-B86C-0915C86D1448}"/>
          </ac:spMkLst>
        </pc:spChg>
      </pc:sldChg>
      <pc:sldChg chg="addSp delSp modSp new mod setBg setClrOvrMap">
        <pc:chgData name="Hina Ilyas (2511486)" userId="1a60abe6-0609-4c29-b053-c2983060be0a" providerId="ADAL" clId="{F02D49EE-DF08-460E-96E8-EFD3B659005E}" dt="2026-06-10T17:21:49.413" v="1510" actId="26606"/>
        <pc:sldMkLst>
          <pc:docMk/>
          <pc:sldMk cId="2289488542" sldId="267"/>
        </pc:sldMkLst>
        <pc:spChg chg="add mod">
          <ac:chgData name="Hina Ilyas (2511486)" userId="1a60abe6-0609-4c29-b053-c2983060be0a" providerId="ADAL" clId="{F02D49EE-DF08-460E-96E8-EFD3B659005E}" dt="2026-06-10T17:21:49.413" v="1510" actId="26606"/>
          <ac:spMkLst>
            <pc:docMk/>
            <pc:sldMk cId="2289488542" sldId="267"/>
            <ac:spMk id="3" creationId="{289F0842-6D11-C33C-E741-2CCC2EF315E9}"/>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E22FEA3-7678-4A84-9113-EC42BFF11C39}" type="doc">
      <dgm:prSet loTypeId="urn:microsoft.com/office/officeart/2005/8/layout/vProcess5" loCatId="process" qsTypeId="urn:microsoft.com/office/officeart/2005/8/quickstyle/simple1" qsCatId="simple" csTypeId="urn:microsoft.com/office/officeart/2005/8/colors/colorful5" csCatId="colorful"/>
      <dgm:spPr/>
      <dgm:t>
        <a:bodyPr/>
        <a:lstStyle/>
        <a:p>
          <a:endParaRPr lang="en-US"/>
        </a:p>
      </dgm:t>
    </dgm:pt>
    <dgm:pt modelId="{A886551F-546D-4EB3-B392-0208C0074723}">
      <dgm:prSet/>
      <dgm:spPr/>
      <dgm:t>
        <a:bodyPr/>
        <a:lstStyle/>
        <a:p>
          <a:r>
            <a:rPr lang="en-GB">
              <a:latin typeface="Arial" panose="020B0604020202020204" pitchFamily="34" charset="0"/>
              <a:cs typeface="Arial" panose="020B0604020202020204" pitchFamily="34" charset="0"/>
            </a:rPr>
            <a:t>Hello, my name is Hina Ilyas.</a:t>
          </a:r>
          <a:endParaRPr lang="en-US">
            <a:latin typeface="Arial" panose="020B0604020202020204" pitchFamily="34" charset="0"/>
            <a:cs typeface="Arial" panose="020B0604020202020204" pitchFamily="34" charset="0"/>
          </a:endParaRPr>
        </a:p>
      </dgm:t>
    </dgm:pt>
    <dgm:pt modelId="{C3F4D0BA-087C-40CE-ADED-81F83A3F6F4B}" type="parTrans" cxnId="{3FA4B92F-692B-4739-8704-BBD7937D50CD}">
      <dgm:prSet/>
      <dgm:spPr/>
      <dgm:t>
        <a:bodyPr/>
        <a:lstStyle/>
        <a:p>
          <a:endParaRPr lang="en-US" sz="1100">
            <a:latin typeface="Arial" panose="020B0604020202020204" pitchFamily="34" charset="0"/>
            <a:cs typeface="Arial" panose="020B0604020202020204" pitchFamily="34" charset="0"/>
          </a:endParaRPr>
        </a:p>
      </dgm:t>
    </dgm:pt>
    <dgm:pt modelId="{587D96C0-3B1F-40D0-BB8A-A78BC4193399}" type="sibTrans" cxnId="{3FA4B92F-692B-4739-8704-BBD7937D50CD}">
      <dgm:prSet/>
      <dgm:spPr/>
      <dgm:t>
        <a:bodyPr/>
        <a:lstStyle/>
        <a:p>
          <a:endParaRPr lang="en-US">
            <a:latin typeface="Arial" panose="020B0604020202020204" pitchFamily="34" charset="0"/>
            <a:cs typeface="Arial" panose="020B0604020202020204" pitchFamily="34" charset="0"/>
          </a:endParaRPr>
        </a:p>
      </dgm:t>
    </dgm:pt>
    <dgm:pt modelId="{7DA78F79-BB1A-4473-B43C-C5E59F3638C2}">
      <dgm:prSet/>
      <dgm:spPr/>
      <dgm:t>
        <a:bodyPr/>
        <a:lstStyle/>
        <a:p>
          <a:r>
            <a:rPr lang="en-GB" dirty="0">
              <a:latin typeface="Arial" panose="020B0604020202020204" pitchFamily="34" charset="0"/>
              <a:cs typeface="Arial" panose="020B0604020202020204" pitchFamily="34" charset="0"/>
            </a:rPr>
            <a:t>In this presentation, I will explain Isaac’s development using Social Learning Theory by Albert Bandura.</a:t>
          </a:r>
          <a:endParaRPr lang="en-US" dirty="0">
            <a:latin typeface="Arial" panose="020B0604020202020204" pitchFamily="34" charset="0"/>
            <a:cs typeface="Arial" panose="020B0604020202020204" pitchFamily="34" charset="0"/>
          </a:endParaRPr>
        </a:p>
      </dgm:t>
    </dgm:pt>
    <dgm:pt modelId="{7230F64B-8367-42FF-9644-7A428385BDCE}" type="parTrans" cxnId="{A2F5C090-3577-4092-9DB0-6CF3B32B71BE}">
      <dgm:prSet/>
      <dgm:spPr/>
      <dgm:t>
        <a:bodyPr/>
        <a:lstStyle/>
        <a:p>
          <a:endParaRPr lang="en-US" sz="1100">
            <a:latin typeface="Arial" panose="020B0604020202020204" pitchFamily="34" charset="0"/>
            <a:cs typeface="Arial" panose="020B0604020202020204" pitchFamily="34" charset="0"/>
          </a:endParaRPr>
        </a:p>
      </dgm:t>
    </dgm:pt>
    <dgm:pt modelId="{A1DFBFFA-1569-404B-93F9-5A08A221AED9}" type="sibTrans" cxnId="{A2F5C090-3577-4092-9DB0-6CF3B32B71BE}">
      <dgm:prSet/>
      <dgm:spPr/>
      <dgm:t>
        <a:bodyPr/>
        <a:lstStyle/>
        <a:p>
          <a:endParaRPr lang="en-US">
            <a:latin typeface="Arial" panose="020B0604020202020204" pitchFamily="34" charset="0"/>
            <a:cs typeface="Arial" panose="020B0604020202020204" pitchFamily="34" charset="0"/>
          </a:endParaRPr>
        </a:p>
      </dgm:t>
    </dgm:pt>
    <dgm:pt modelId="{6F1011A8-E740-4096-A497-313FA19D4CF1}">
      <dgm:prSet/>
      <dgm:spPr/>
      <dgm:t>
        <a:bodyPr/>
        <a:lstStyle/>
        <a:p>
          <a:r>
            <a:rPr lang="en-GB">
              <a:latin typeface="Arial" panose="020B0604020202020204" pitchFamily="34" charset="0"/>
              <a:cs typeface="Arial" panose="020B0604020202020204" pitchFamily="34" charset="0"/>
            </a:rPr>
            <a:t>Isaac is a four-year-old child who has difficulties with language, social interaction, and joining group activities. He has also experienced changes in childcare, moving home and living with a mother who had postnatal depression. </a:t>
          </a:r>
          <a:endParaRPr lang="en-US">
            <a:latin typeface="Arial" panose="020B0604020202020204" pitchFamily="34" charset="0"/>
            <a:cs typeface="Arial" panose="020B0604020202020204" pitchFamily="34" charset="0"/>
          </a:endParaRPr>
        </a:p>
      </dgm:t>
    </dgm:pt>
    <dgm:pt modelId="{3B15E53E-F118-4FDA-B56F-58A4AC4B5326}" type="parTrans" cxnId="{EBCFFD9E-9875-4B46-AE05-20E29F2D21CA}">
      <dgm:prSet/>
      <dgm:spPr/>
      <dgm:t>
        <a:bodyPr/>
        <a:lstStyle/>
        <a:p>
          <a:endParaRPr lang="en-US" sz="1100">
            <a:latin typeface="Arial" panose="020B0604020202020204" pitchFamily="34" charset="0"/>
            <a:cs typeface="Arial" panose="020B0604020202020204" pitchFamily="34" charset="0"/>
          </a:endParaRPr>
        </a:p>
      </dgm:t>
    </dgm:pt>
    <dgm:pt modelId="{86C0DAC6-59D7-4702-9BED-75F03F1879DF}" type="sibTrans" cxnId="{EBCFFD9E-9875-4B46-AE05-20E29F2D21CA}">
      <dgm:prSet/>
      <dgm:spPr/>
      <dgm:t>
        <a:bodyPr/>
        <a:lstStyle/>
        <a:p>
          <a:endParaRPr lang="en-US">
            <a:latin typeface="Arial" panose="020B0604020202020204" pitchFamily="34" charset="0"/>
            <a:cs typeface="Arial" panose="020B0604020202020204" pitchFamily="34" charset="0"/>
          </a:endParaRPr>
        </a:p>
      </dgm:t>
    </dgm:pt>
    <dgm:pt modelId="{B5C58B70-B398-4AFF-83C5-D63661815ABE}">
      <dgm:prSet/>
      <dgm:spPr/>
      <dgm:t>
        <a:bodyPr/>
        <a:lstStyle/>
        <a:p>
          <a:r>
            <a:rPr lang="en-GB">
              <a:latin typeface="Arial" panose="020B0604020202020204" pitchFamily="34" charset="0"/>
              <a:cs typeface="Arial" panose="020B0604020202020204" pitchFamily="34" charset="0"/>
            </a:rPr>
            <a:t>I will explain how these experiences may have affected his development and how professionals can support him using Social Learning Theory.</a:t>
          </a:r>
          <a:endParaRPr lang="en-US">
            <a:latin typeface="Arial" panose="020B0604020202020204" pitchFamily="34" charset="0"/>
            <a:cs typeface="Arial" panose="020B0604020202020204" pitchFamily="34" charset="0"/>
          </a:endParaRPr>
        </a:p>
      </dgm:t>
    </dgm:pt>
    <dgm:pt modelId="{BC604912-57EC-4D01-BF10-9CE1EFB0F88D}" type="parTrans" cxnId="{685A6BC9-A66E-47FD-8A6D-080246A536BA}">
      <dgm:prSet/>
      <dgm:spPr/>
      <dgm:t>
        <a:bodyPr/>
        <a:lstStyle/>
        <a:p>
          <a:endParaRPr lang="en-US" sz="1100">
            <a:latin typeface="Arial" panose="020B0604020202020204" pitchFamily="34" charset="0"/>
            <a:cs typeface="Arial" panose="020B0604020202020204" pitchFamily="34" charset="0"/>
          </a:endParaRPr>
        </a:p>
      </dgm:t>
    </dgm:pt>
    <dgm:pt modelId="{8C761465-ACEF-4113-8719-34A3421F552E}" type="sibTrans" cxnId="{685A6BC9-A66E-47FD-8A6D-080246A536BA}">
      <dgm:prSet/>
      <dgm:spPr/>
      <dgm:t>
        <a:bodyPr/>
        <a:lstStyle/>
        <a:p>
          <a:endParaRPr lang="en-US">
            <a:latin typeface="Arial" panose="020B0604020202020204" pitchFamily="34" charset="0"/>
            <a:cs typeface="Arial" panose="020B0604020202020204" pitchFamily="34" charset="0"/>
          </a:endParaRPr>
        </a:p>
      </dgm:t>
    </dgm:pt>
    <dgm:pt modelId="{182AD647-6964-4A43-A3E8-C3DE0543E526}" type="pres">
      <dgm:prSet presAssocID="{3E22FEA3-7678-4A84-9113-EC42BFF11C39}" presName="outerComposite" presStyleCnt="0">
        <dgm:presLayoutVars>
          <dgm:chMax val="5"/>
          <dgm:dir/>
          <dgm:resizeHandles val="exact"/>
        </dgm:presLayoutVars>
      </dgm:prSet>
      <dgm:spPr/>
    </dgm:pt>
    <dgm:pt modelId="{B4E7091B-4CC8-46C7-9195-9B7B08E59F0C}" type="pres">
      <dgm:prSet presAssocID="{3E22FEA3-7678-4A84-9113-EC42BFF11C39}" presName="dummyMaxCanvas" presStyleCnt="0">
        <dgm:presLayoutVars/>
      </dgm:prSet>
      <dgm:spPr/>
    </dgm:pt>
    <dgm:pt modelId="{B000429E-2DDF-4346-8A1C-C2D7C0FEA9E1}" type="pres">
      <dgm:prSet presAssocID="{3E22FEA3-7678-4A84-9113-EC42BFF11C39}" presName="FourNodes_1" presStyleLbl="node1" presStyleIdx="0" presStyleCnt="4">
        <dgm:presLayoutVars>
          <dgm:bulletEnabled val="1"/>
        </dgm:presLayoutVars>
      </dgm:prSet>
      <dgm:spPr/>
    </dgm:pt>
    <dgm:pt modelId="{85325AA7-4A83-4AEA-BB02-1708A7562C21}" type="pres">
      <dgm:prSet presAssocID="{3E22FEA3-7678-4A84-9113-EC42BFF11C39}" presName="FourNodes_2" presStyleLbl="node1" presStyleIdx="1" presStyleCnt="4">
        <dgm:presLayoutVars>
          <dgm:bulletEnabled val="1"/>
        </dgm:presLayoutVars>
      </dgm:prSet>
      <dgm:spPr/>
    </dgm:pt>
    <dgm:pt modelId="{04CBA95B-883D-4292-BF0D-1CEC7D100009}" type="pres">
      <dgm:prSet presAssocID="{3E22FEA3-7678-4A84-9113-EC42BFF11C39}" presName="FourNodes_3" presStyleLbl="node1" presStyleIdx="2" presStyleCnt="4">
        <dgm:presLayoutVars>
          <dgm:bulletEnabled val="1"/>
        </dgm:presLayoutVars>
      </dgm:prSet>
      <dgm:spPr/>
    </dgm:pt>
    <dgm:pt modelId="{B4BDDAE0-43F3-48E5-8099-3EDC00004EB1}" type="pres">
      <dgm:prSet presAssocID="{3E22FEA3-7678-4A84-9113-EC42BFF11C39}" presName="FourNodes_4" presStyleLbl="node1" presStyleIdx="3" presStyleCnt="4">
        <dgm:presLayoutVars>
          <dgm:bulletEnabled val="1"/>
        </dgm:presLayoutVars>
      </dgm:prSet>
      <dgm:spPr/>
    </dgm:pt>
    <dgm:pt modelId="{29C69BBA-7E44-42FE-97E7-1F3FFDC7F352}" type="pres">
      <dgm:prSet presAssocID="{3E22FEA3-7678-4A84-9113-EC42BFF11C39}" presName="FourConn_1-2" presStyleLbl="fgAccFollowNode1" presStyleIdx="0" presStyleCnt="3">
        <dgm:presLayoutVars>
          <dgm:bulletEnabled val="1"/>
        </dgm:presLayoutVars>
      </dgm:prSet>
      <dgm:spPr/>
    </dgm:pt>
    <dgm:pt modelId="{95415A1A-CD96-4A2D-A0C4-DAAE5D2EC0CB}" type="pres">
      <dgm:prSet presAssocID="{3E22FEA3-7678-4A84-9113-EC42BFF11C39}" presName="FourConn_2-3" presStyleLbl="fgAccFollowNode1" presStyleIdx="1" presStyleCnt="3">
        <dgm:presLayoutVars>
          <dgm:bulletEnabled val="1"/>
        </dgm:presLayoutVars>
      </dgm:prSet>
      <dgm:spPr/>
    </dgm:pt>
    <dgm:pt modelId="{99B9879C-14BE-4C16-B182-39EF318D1892}" type="pres">
      <dgm:prSet presAssocID="{3E22FEA3-7678-4A84-9113-EC42BFF11C39}" presName="FourConn_3-4" presStyleLbl="fgAccFollowNode1" presStyleIdx="2" presStyleCnt="3">
        <dgm:presLayoutVars>
          <dgm:bulletEnabled val="1"/>
        </dgm:presLayoutVars>
      </dgm:prSet>
      <dgm:spPr/>
    </dgm:pt>
    <dgm:pt modelId="{5841B33F-EFAB-455D-99EE-03BF6D766092}" type="pres">
      <dgm:prSet presAssocID="{3E22FEA3-7678-4A84-9113-EC42BFF11C39}" presName="FourNodes_1_text" presStyleLbl="node1" presStyleIdx="3" presStyleCnt="4">
        <dgm:presLayoutVars>
          <dgm:bulletEnabled val="1"/>
        </dgm:presLayoutVars>
      </dgm:prSet>
      <dgm:spPr/>
    </dgm:pt>
    <dgm:pt modelId="{30A97DCF-2287-416C-9628-DA6F33675BBD}" type="pres">
      <dgm:prSet presAssocID="{3E22FEA3-7678-4A84-9113-EC42BFF11C39}" presName="FourNodes_2_text" presStyleLbl="node1" presStyleIdx="3" presStyleCnt="4">
        <dgm:presLayoutVars>
          <dgm:bulletEnabled val="1"/>
        </dgm:presLayoutVars>
      </dgm:prSet>
      <dgm:spPr/>
    </dgm:pt>
    <dgm:pt modelId="{B4FCAA64-53E3-4958-B79E-F007E6A7D9EF}" type="pres">
      <dgm:prSet presAssocID="{3E22FEA3-7678-4A84-9113-EC42BFF11C39}" presName="FourNodes_3_text" presStyleLbl="node1" presStyleIdx="3" presStyleCnt="4">
        <dgm:presLayoutVars>
          <dgm:bulletEnabled val="1"/>
        </dgm:presLayoutVars>
      </dgm:prSet>
      <dgm:spPr/>
    </dgm:pt>
    <dgm:pt modelId="{CC15BC59-8E77-4211-92AE-37DF9D84F08A}" type="pres">
      <dgm:prSet presAssocID="{3E22FEA3-7678-4A84-9113-EC42BFF11C39}" presName="FourNodes_4_text" presStyleLbl="node1" presStyleIdx="3" presStyleCnt="4">
        <dgm:presLayoutVars>
          <dgm:bulletEnabled val="1"/>
        </dgm:presLayoutVars>
      </dgm:prSet>
      <dgm:spPr/>
    </dgm:pt>
  </dgm:ptLst>
  <dgm:cxnLst>
    <dgm:cxn modelId="{7B6CC20D-DB73-4496-A874-90D7EC087934}" type="presOf" srcId="{6F1011A8-E740-4096-A497-313FA19D4CF1}" destId="{04CBA95B-883D-4292-BF0D-1CEC7D100009}" srcOrd="0" destOrd="0" presId="urn:microsoft.com/office/officeart/2005/8/layout/vProcess5"/>
    <dgm:cxn modelId="{A71C8422-5118-4172-A853-48CF475B7BC4}" type="presOf" srcId="{B5C58B70-B398-4AFF-83C5-D63661815ABE}" destId="{B4BDDAE0-43F3-48E5-8099-3EDC00004EB1}" srcOrd="0" destOrd="0" presId="urn:microsoft.com/office/officeart/2005/8/layout/vProcess5"/>
    <dgm:cxn modelId="{3FA4B92F-692B-4739-8704-BBD7937D50CD}" srcId="{3E22FEA3-7678-4A84-9113-EC42BFF11C39}" destId="{A886551F-546D-4EB3-B392-0208C0074723}" srcOrd="0" destOrd="0" parTransId="{C3F4D0BA-087C-40CE-ADED-81F83A3F6F4B}" sibTransId="{587D96C0-3B1F-40D0-BB8A-A78BC4193399}"/>
    <dgm:cxn modelId="{37DDA031-F701-401D-AE3E-C8173E064B33}" type="presOf" srcId="{7DA78F79-BB1A-4473-B43C-C5E59F3638C2}" destId="{30A97DCF-2287-416C-9628-DA6F33675BBD}" srcOrd="1" destOrd="0" presId="urn:microsoft.com/office/officeart/2005/8/layout/vProcess5"/>
    <dgm:cxn modelId="{868BAC5D-6C88-41EE-8A70-6490C529E4FE}" type="presOf" srcId="{A1DFBFFA-1569-404B-93F9-5A08A221AED9}" destId="{95415A1A-CD96-4A2D-A0C4-DAAE5D2EC0CB}" srcOrd="0" destOrd="0" presId="urn:microsoft.com/office/officeart/2005/8/layout/vProcess5"/>
    <dgm:cxn modelId="{4479B343-39AD-4ED2-AFE6-483E9A6EFFBA}" type="presOf" srcId="{86C0DAC6-59D7-4702-9BED-75F03F1879DF}" destId="{99B9879C-14BE-4C16-B182-39EF318D1892}" srcOrd="0" destOrd="0" presId="urn:microsoft.com/office/officeart/2005/8/layout/vProcess5"/>
    <dgm:cxn modelId="{2F37A165-38C8-4A39-ADFA-78DA711890F0}" type="presOf" srcId="{7DA78F79-BB1A-4473-B43C-C5E59F3638C2}" destId="{85325AA7-4A83-4AEA-BB02-1708A7562C21}" srcOrd="0" destOrd="0" presId="urn:microsoft.com/office/officeart/2005/8/layout/vProcess5"/>
    <dgm:cxn modelId="{69EA4359-9DB4-483D-A3C7-F00D40485A8A}" type="presOf" srcId="{6F1011A8-E740-4096-A497-313FA19D4CF1}" destId="{B4FCAA64-53E3-4958-B79E-F007E6A7D9EF}" srcOrd="1" destOrd="0" presId="urn:microsoft.com/office/officeart/2005/8/layout/vProcess5"/>
    <dgm:cxn modelId="{A2F5C090-3577-4092-9DB0-6CF3B32B71BE}" srcId="{3E22FEA3-7678-4A84-9113-EC42BFF11C39}" destId="{7DA78F79-BB1A-4473-B43C-C5E59F3638C2}" srcOrd="1" destOrd="0" parTransId="{7230F64B-8367-42FF-9644-7A428385BDCE}" sibTransId="{A1DFBFFA-1569-404B-93F9-5A08A221AED9}"/>
    <dgm:cxn modelId="{EBCFFD9E-9875-4B46-AE05-20E29F2D21CA}" srcId="{3E22FEA3-7678-4A84-9113-EC42BFF11C39}" destId="{6F1011A8-E740-4096-A497-313FA19D4CF1}" srcOrd="2" destOrd="0" parTransId="{3B15E53E-F118-4FDA-B56F-58A4AC4B5326}" sibTransId="{86C0DAC6-59D7-4702-9BED-75F03F1879DF}"/>
    <dgm:cxn modelId="{2BE6E5B7-CC2A-48D9-B01F-58F2AEBBB7A8}" type="presOf" srcId="{3E22FEA3-7678-4A84-9113-EC42BFF11C39}" destId="{182AD647-6964-4A43-A3E8-C3DE0543E526}" srcOrd="0" destOrd="0" presId="urn:microsoft.com/office/officeart/2005/8/layout/vProcess5"/>
    <dgm:cxn modelId="{88744AC4-DD48-4D0A-A2D6-D94A7813CACD}" type="presOf" srcId="{A886551F-546D-4EB3-B392-0208C0074723}" destId="{B000429E-2DDF-4346-8A1C-C2D7C0FEA9E1}" srcOrd="0" destOrd="0" presId="urn:microsoft.com/office/officeart/2005/8/layout/vProcess5"/>
    <dgm:cxn modelId="{685A6BC9-A66E-47FD-8A6D-080246A536BA}" srcId="{3E22FEA3-7678-4A84-9113-EC42BFF11C39}" destId="{B5C58B70-B398-4AFF-83C5-D63661815ABE}" srcOrd="3" destOrd="0" parTransId="{BC604912-57EC-4D01-BF10-9CE1EFB0F88D}" sibTransId="{8C761465-ACEF-4113-8719-34A3421F552E}"/>
    <dgm:cxn modelId="{B771B2D7-2B4F-4E71-A70F-C50A85BD213A}" type="presOf" srcId="{587D96C0-3B1F-40D0-BB8A-A78BC4193399}" destId="{29C69BBA-7E44-42FE-97E7-1F3FFDC7F352}" srcOrd="0" destOrd="0" presId="urn:microsoft.com/office/officeart/2005/8/layout/vProcess5"/>
    <dgm:cxn modelId="{86446ADE-61DE-41BA-A91B-813CF2FD4087}" type="presOf" srcId="{B5C58B70-B398-4AFF-83C5-D63661815ABE}" destId="{CC15BC59-8E77-4211-92AE-37DF9D84F08A}" srcOrd="1" destOrd="0" presId="urn:microsoft.com/office/officeart/2005/8/layout/vProcess5"/>
    <dgm:cxn modelId="{45303EED-3291-4A4F-B1D5-60FF5E2CBEF0}" type="presOf" srcId="{A886551F-546D-4EB3-B392-0208C0074723}" destId="{5841B33F-EFAB-455D-99EE-03BF6D766092}" srcOrd="1" destOrd="0" presId="urn:microsoft.com/office/officeart/2005/8/layout/vProcess5"/>
    <dgm:cxn modelId="{EE18F5C0-13D1-49A1-BB5B-C7D50224CDB6}" type="presParOf" srcId="{182AD647-6964-4A43-A3E8-C3DE0543E526}" destId="{B4E7091B-4CC8-46C7-9195-9B7B08E59F0C}" srcOrd="0" destOrd="0" presId="urn:microsoft.com/office/officeart/2005/8/layout/vProcess5"/>
    <dgm:cxn modelId="{83145FDF-BCE4-485E-9904-88682426C524}" type="presParOf" srcId="{182AD647-6964-4A43-A3E8-C3DE0543E526}" destId="{B000429E-2DDF-4346-8A1C-C2D7C0FEA9E1}" srcOrd="1" destOrd="0" presId="urn:microsoft.com/office/officeart/2005/8/layout/vProcess5"/>
    <dgm:cxn modelId="{01D3E30A-4F54-45BE-B765-9223F93753B7}" type="presParOf" srcId="{182AD647-6964-4A43-A3E8-C3DE0543E526}" destId="{85325AA7-4A83-4AEA-BB02-1708A7562C21}" srcOrd="2" destOrd="0" presId="urn:microsoft.com/office/officeart/2005/8/layout/vProcess5"/>
    <dgm:cxn modelId="{8B8A0AA7-8994-440A-935B-FED82076D4FD}" type="presParOf" srcId="{182AD647-6964-4A43-A3E8-C3DE0543E526}" destId="{04CBA95B-883D-4292-BF0D-1CEC7D100009}" srcOrd="3" destOrd="0" presId="urn:microsoft.com/office/officeart/2005/8/layout/vProcess5"/>
    <dgm:cxn modelId="{74C9BD71-953A-4BD6-A32B-BAA8181C8B21}" type="presParOf" srcId="{182AD647-6964-4A43-A3E8-C3DE0543E526}" destId="{B4BDDAE0-43F3-48E5-8099-3EDC00004EB1}" srcOrd="4" destOrd="0" presId="urn:microsoft.com/office/officeart/2005/8/layout/vProcess5"/>
    <dgm:cxn modelId="{F81FE91C-01C8-479E-AB00-212CBBDB3075}" type="presParOf" srcId="{182AD647-6964-4A43-A3E8-C3DE0543E526}" destId="{29C69BBA-7E44-42FE-97E7-1F3FFDC7F352}" srcOrd="5" destOrd="0" presId="urn:microsoft.com/office/officeart/2005/8/layout/vProcess5"/>
    <dgm:cxn modelId="{388319D1-4DD7-4370-AF23-EC05426DB026}" type="presParOf" srcId="{182AD647-6964-4A43-A3E8-C3DE0543E526}" destId="{95415A1A-CD96-4A2D-A0C4-DAAE5D2EC0CB}" srcOrd="6" destOrd="0" presId="urn:microsoft.com/office/officeart/2005/8/layout/vProcess5"/>
    <dgm:cxn modelId="{C057B7E8-27B3-43A0-A5FB-C3FA15CF4AFF}" type="presParOf" srcId="{182AD647-6964-4A43-A3E8-C3DE0543E526}" destId="{99B9879C-14BE-4C16-B182-39EF318D1892}" srcOrd="7" destOrd="0" presId="urn:microsoft.com/office/officeart/2005/8/layout/vProcess5"/>
    <dgm:cxn modelId="{4BF90FD7-4850-495E-918E-2F12C94F4ACF}" type="presParOf" srcId="{182AD647-6964-4A43-A3E8-C3DE0543E526}" destId="{5841B33F-EFAB-455D-99EE-03BF6D766092}" srcOrd="8" destOrd="0" presId="urn:microsoft.com/office/officeart/2005/8/layout/vProcess5"/>
    <dgm:cxn modelId="{DEF49D8C-E330-4028-9613-49FE43548AC7}" type="presParOf" srcId="{182AD647-6964-4A43-A3E8-C3DE0543E526}" destId="{30A97DCF-2287-416C-9628-DA6F33675BBD}" srcOrd="9" destOrd="0" presId="urn:microsoft.com/office/officeart/2005/8/layout/vProcess5"/>
    <dgm:cxn modelId="{D326BD96-32D5-4CEE-BC84-2B995F0E70BA}" type="presParOf" srcId="{182AD647-6964-4A43-A3E8-C3DE0543E526}" destId="{B4FCAA64-53E3-4958-B79E-F007E6A7D9EF}" srcOrd="10" destOrd="0" presId="urn:microsoft.com/office/officeart/2005/8/layout/vProcess5"/>
    <dgm:cxn modelId="{635BCBBF-6546-432A-8F89-3F87BD071C04}" type="presParOf" srcId="{182AD647-6964-4A43-A3E8-C3DE0543E526}" destId="{CC15BC59-8E77-4211-92AE-37DF9D84F08A}" srcOrd="11" destOrd="0" presId="urn:microsoft.com/office/officeart/2005/8/layout/vProcess5"/>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00429E-2DDF-4346-8A1C-C2D7C0FEA9E1}">
      <dsp:nvSpPr>
        <dsp:cNvPr id="0" name=""/>
        <dsp:cNvSpPr/>
      </dsp:nvSpPr>
      <dsp:spPr>
        <a:xfrm>
          <a:off x="0" y="0"/>
          <a:ext cx="7821864" cy="1282244"/>
        </a:xfrm>
        <a:prstGeom prst="roundRect">
          <a:avLst>
            <a:gd name="adj" fmla="val 10000"/>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latin typeface="Arial" panose="020B0604020202020204" pitchFamily="34" charset="0"/>
              <a:cs typeface="Arial" panose="020B0604020202020204" pitchFamily="34" charset="0"/>
            </a:rPr>
            <a:t>Hello, my name is Hina Ilyas.</a:t>
          </a:r>
          <a:endParaRPr lang="en-US" sz="1800" kern="1200">
            <a:latin typeface="Arial" panose="020B0604020202020204" pitchFamily="34" charset="0"/>
            <a:cs typeface="Arial" panose="020B0604020202020204" pitchFamily="34" charset="0"/>
          </a:endParaRPr>
        </a:p>
      </dsp:txBody>
      <dsp:txXfrm>
        <a:off x="37556" y="37556"/>
        <a:ext cx="6329872" cy="1207132"/>
      </dsp:txXfrm>
    </dsp:sp>
    <dsp:sp modelId="{85325AA7-4A83-4AEA-BB02-1708A7562C21}">
      <dsp:nvSpPr>
        <dsp:cNvPr id="0" name=""/>
        <dsp:cNvSpPr/>
      </dsp:nvSpPr>
      <dsp:spPr>
        <a:xfrm>
          <a:off x="655081" y="1515379"/>
          <a:ext cx="7821864" cy="1282244"/>
        </a:xfrm>
        <a:prstGeom prst="roundRect">
          <a:avLst>
            <a:gd name="adj" fmla="val 10000"/>
          </a:avLst>
        </a:prstGeom>
        <a:solidFill>
          <a:schemeClr val="accent5">
            <a:hueOff val="2079079"/>
            <a:satOff val="-1338"/>
            <a:lumOff val="915"/>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In this presentation, I will explain Isaac’s development using Social Learning Theory by Albert Bandura.</a:t>
          </a:r>
          <a:endParaRPr lang="en-US" sz="1800" kern="1200" dirty="0">
            <a:latin typeface="Arial" panose="020B0604020202020204" pitchFamily="34" charset="0"/>
            <a:cs typeface="Arial" panose="020B0604020202020204" pitchFamily="34" charset="0"/>
          </a:endParaRPr>
        </a:p>
      </dsp:txBody>
      <dsp:txXfrm>
        <a:off x="692637" y="1552935"/>
        <a:ext cx="6258212" cy="1207132"/>
      </dsp:txXfrm>
    </dsp:sp>
    <dsp:sp modelId="{04CBA95B-883D-4292-BF0D-1CEC7D100009}">
      <dsp:nvSpPr>
        <dsp:cNvPr id="0" name=""/>
        <dsp:cNvSpPr/>
      </dsp:nvSpPr>
      <dsp:spPr>
        <a:xfrm>
          <a:off x="1300385" y="3030759"/>
          <a:ext cx="7821864" cy="1282244"/>
        </a:xfrm>
        <a:prstGeom prst="roundRect">
          <a:avLst>
            <a:gd name="adj" fmla="val 10000"/>
          </a:avLst>
        </a:prstGeom>
        <a:solidFill>
          <a:schemeClr val="accent5">
            <a:hueOff val="4158159"/>
            <a:satOff val="-2675"/>
            <a:lumOff val="1829"/>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latin typeface="Arial" panose="020B0604020202020204" pitchFamily="34" charset="0"/>
              <a:cs typeface="Arial" panose="020B0604020202020204" pitchFamily="34" charset="0"/>
            </a:rPr>
            <a:t>Isaac is a four-year-old child who has difficulties with language, social interaction, and joining group activities. He has also experienced changes in childcare, moving home and living with a mother who had postnatal depression. </a:t>
          </a:r>
          <a:endParaRPr lang="en-US" sz="1800" kern="1200">
            <a:latin typeface="Arial" panose="020B0604020202020204" pitchFamily="34" charset="0"/>
            <a:cs typeface="Arial" panose="020B0604020202020204" pitchFamily="34" charset="0"/>
          </a:endParaRPr>
        </a:p>
      </dsp:txBody>
      <dsp:txXfrm>
        <a:off x="1337941" y="3068315"/>
        <a:ext cx="6267990" cy="1207132"/>
      </dsp:txXfrm>
    </dsp:sp>
    <dsp:sp modelId="{B4BDDAE0-43F3-48E5-8099-3EDC00004EB1}">
      <dsp:nvSpPr>
        <dsp:cNvPr id="0" name=""/>
        <dsp:cNvSpPr/>
      </dsp:nvSpPr>
      <dsp:spPr>
        <a:xfrm>
          <a:off x="1955466" y="4546139"/>
          <a:ext cx="7821864" cy="1282244"/>
        </a:xfrm>
        <a:prstGeom prst="roundRect">
          <a:avLst>
            <a:gd name="adj" fmla="val 10000"/>
          </a:avLst>
        </a:prstGeom>
        <a:solidFill>
          <a:schemeClr val="accent5">
            <a:hueOff val="6237238"/>
            <a:satOff val="-4013"/>
            <a:lumOff val="274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latin typeface="Arial" panose="020B0604020202020204" pitchFamily="34" charset="0"/>
              <a:cs typeface="Arial" panose="020B0604020202020204" pitchFamily="34" charset="0"/>
            </a:rPr>
            <a:t>I will explain how these experiences may have affected his development and how professionals can support him using Social Learning Theory.</a:t>
          </a:r>
          <a:endParaRPr lang="en-US" sz="1800" kern="1200">
            <a:latin typeface="Arial" panose="020B0604020202020204" pitchFamily="34" charset="0"/>
            <a:cs typeface="Arial" panose="020B0604020202020204" pitchFamily="34" charset="0"/>
          </a:endParaRPr>
        </a:p>
      </dsp:txBody>
      <dsp:txXfrm>
        <a:off x="1993022" y="4583695"/>
        <a:ext cx="6258212" cy="1207132"/>
      </dsp:txXfrm>
    </dsp:sp>
    <dsp:sp modelId="{29C69BBA-7E44-42FE-97E7-1F3FFDC7F352}">
      <dsp:nvSpPr>
        <dsp:cNvPr id="0" name=""/>
        <dsp:cNvSpPr/>
      </dsp:nvSpPr>
      <dsp:spPr>
        <a:xfrm>
          <a:off x="6988405" y="982082"/>
          <a:ext cx="833458" cy="833458"/>
        </a:xfrm>
        <a:prstGeom prst="downArrow">
          <a:avLst>
            <a:gd name="adj1" fmla="val 55000"/>
            <a:gd name="adj2" fmla="val 45000"/>
          </a:avLst>
        </a:prstGeom>
        <a:solidFill>
          <a:schemeClr val="accent5">
            <a:tint val="40000"/>
            <a:alpha val="90000"/>
            <a:hueOff val="0"/>
            <a:satOff val="0"/>
            <a:lumOff val="0"/>
            <a:alphaOff val="0"/>
          </a:schemeClr>
        </a:solidFill>
        <a:ln w="19050" cap="rnd"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latin typeface="Arial" panose="020B0604020202020204" pitchFamily="34" charset="0"/>
            <a:cs typeface="Arial" panose="020B0604020202020204" pitchFamily="34" charset="0"/>
          </a:endParaRPr>
        </a:p>
      </dsp:txBody>
      <dsp:txXfrm>
        <a:off x="7175933" y="982082"/>
        <a:ext cx="458402" cy="627177"/>
      </dsp:txXfrm>
    </dsp:sp>
    <dsp:sp modelId="{95415A1A-CD96-4A2D-A0C4-DAAE5D2EC0CB}">
      <dsp:nvSpPr>
        <dsp:cNvPr id="0" name=""/>
        <dsp:cNvSpPr/>
      </dsp:nvSpPr>
      <dsp:spPr>
        <a:xfrm>
          <a:off x="7643487" y="2497462"/>
          <a:ext cx="833458" cy="833458"/>
        </a:xfrm>
        <a:prstGeom prst="downArrow">
          <a:avLst>
            <a:gd name="adj1" fmla="val 55000"/>
            <a:gd name="adj2" fmla="val 45000"/>
          </a:avLst>
        </a:prstGeom>
        <a:solidFill>
          <a:schemeClr val="accent5">
            <a:tint val="40000"/>
            <a:alpha val="90000"/>
            <a:hueOff val="3014507"/>
            <a:satOff val="29"/>
            <a:lumOff val="232"/>
            <a:alphaOff val="0"/>
          </a:schemeClr>
        </a:solidFill>
        <a:ln w="19050" cap="rnd"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latin typeface="Arial" panose="020B0604020202020204" pitchFamily="34" charset="0"/>
            <a:cs typeface="Arial" panose="020B0604020202020204" pitchFamily="34" charset="0"/>
          </a:endParaRPr>
        </a:p>
      </dsp:txBody>
      <dsp:txXfrm>
        <a:off x="7831015" y="2497462"/>
        <a:ext cx="458402" cy="627177"/>
      </dsp:txXfrm>
    </dsp:sp>
    <dsp:sp modelId="{99B9879C-14BE-4C16-B182-39EF318D1892}">
      <dsp:nvSpPr>
        <dsp:cNvPr id="0" name=""/>
        <dsp:cNvSpPr/>
      </dsp:nvSpPr>
      <dsp:spPr>
        <a:xfrm>
          <a:off x="8288790" y="4012842"/>
          <a:ext cx="833458" cy="833458"/>
        </a:xfrm>
        <a:prstGeom prst="downArrow">
          <a:avLst>
            <a:gd name="adj1" fmla="val 55000"/>
            <a:gd name="adj2" fmla="val 45000"/>
          </a:avLst>
        </a:prstGeom>
        <a:solidFill>
          <a:schemeClr val="accent5">
            <a:tint val="40000"/>
            <a:alpha val="90000"/>
            <a:hueOff val="6029015"/>
            <a:satOff val="58"/>
            <a:lumOff val="463"/>
            <a:alphaOff val="0"/>
          </a:schemeClr>
        </a:solidFill>
        <a:ln w="19050" cap="rnd"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latin typeface="Arial" panose="020B0604020202020204" pitchFamily="34" charset="0"/>
            <a:cs typeface="Arial" panose="020B0604020202020204" pitchFamily="34" charset="0"/>
          </a:endParaRPr>
        </a:p>
      </dsp:txBody>
      <dsp:txXfrm>
        <a:off x="8476318" y="4012842"/>
        <a:ext cx="458402" cy="627177"/>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61ACA36-649E-4D76-8958-E3ACF249FBD5}" type="datetimeFigureOut">
              <a:rPr lang="en-GB" smtClean="0"/>
              <a:t>14/06/2026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13EE7BF-32F5-4754-878D-67C7CF885DA2}" type="slidenum">
              <a:rPr lang="en-GB" smtClean="0"/>
              <a:t>‹#›</a:t>
            </a:fld>
            <a:endParaRPr lang="en-GB"/>
          </a:p>
        </p:txBody>
      </p:sp>
    </p:spTree>
    <p:extLst>
      <p:ext uri="{BB962C8B-B14F-4D97-AF65-F5344CB8AC3E}">
        <p14:creationId xmlns:p14="http://schemas.microsoft.com/office/powerpoint/2010/main" val="2526006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3EE7BF-32F5-4754-878D-67C7CF885DA2}" type="slidenum">
              <a:rPr lang="en-GB" smtClean="0"/>
              <a:t>1</a:t>
            </a:fld>
            <a:endParaRPr lang="en-GB"/>
          </a:p>
        </p:txBody>
      </p:sp>
    </p:spTree>
    <p:extLst>
      <p:ext uri="{BB962C8B-B14F-4D97-AF65-F5344CB8AC3E}">
        <p14:creationId xmlns:p14="http://schemas.microsoft.com/office/powerpoint/2010/main" val="8435030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GB"/>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C3560071-DFE8-4C61-8377-CEE2B8070E2E}" type="datetimeFigureOut">
              <a:rPr lang="en-GB" smtClean="0"/>
              <a:t>14/06/2026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97C228-4CFF-4BEB-8873-519867EBB57F}" type="slidenum">
              <a:rPr lang="en-GB" smtClean="0"/>
              <a:t>‹#›</a:t>
            </a:fld>
            <a:endParaRPr lang="en-GB"/>
          </a:p>
        </p:txBody>
      </p:sp>
    </p:spTree>
    <p:extLst>
      <p:ext uri="{BB962C8B-B14F-4D97-AF65-F5344CB8AC3E}">
        <p14:creationId xmlns:p14="http://schemas.microsoft.com/office/powerpoint/2010/main" val="1567083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3"/>
          <p:cNvSpPr>
            <a:spLocks noGrp="1"/>
          </p:cNvSpPr>
          <p:nvPr>
            <p:ph type="dt" sz="half" idx="10"/>
          </p:nvPr>
        </p:nvSpPr>
        <p:spPr/>
        <p:txBody>
          <a:bodyPr/>
          <a:lstStyle/>
          <a:p>
            <a:fld id="{C3560071-DFE8-4C61-8377-CEE2B8070E2E}" type="datetimeFigureOut">
              <a:rPr lang="en-GB" smtClean="0"/>
              <a:t>14/06/2026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97C228-4CFF-4BEB-8873-519867EBB57F}" type="slidenum">
              <a:rPr lang="en-GB" smtClean="0"/>
              <a:t>‹#›</a:t>
            </a:fld>
            <a:endParaRPr lang="en-GB"/>
          </a:p>
        </p:txBody>
      </p:sp>
    </p:spTree>
    <p:extLst>
      <p:ext uri="{BB962C8B-B14F-4D97-AF65-F5344CB8AC3E}">
        <p14:creationId xmlns:p14="http://schemas.microsoft.com/office/powerpoint/2010/main" val="31264652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3560071-DFE8-4C61-8377-CEE2B8070E2E}" type="datetimeFigureOut">
              <a:rPr lang="en-GB" smtClean="0"/>
              <a:t>14/06/2026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97C228-4CFF-4BEB-8873-519867EBB57F}" type="slidenum">
              <a:rPr lang="en-GB" smtClean="0"/>
              <a:t>‹#›</a:t>
            </a:fld>
            <a:endParaRPr lang="en-GB"/>
          </a:p>
        </p:txBody>
      </p:sp>
    </p:spTree>
    <p:extLst>
      <p:ext uri="{BB962C8B-B14F-4D97-AF65-F5344CB8AC3E}">
        <p14:creationId xmlns:p14="http://schemas.microsoft.com/office/powerpoint/2010/main" val="27297899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C3560071-DFE8-4C61-8377-CEE2B8070E2E}" type="datetimeFigureOut">
              <a:rPr lang="en-GB" smtClean="0"/>
              <a:t>14/06/2026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B97C228-4CFF-4BEB-8873-519867EBB57F}" type="slidenum">
              <a:rPr lang="en-GB" smtClean="0"/>
              <a:t>‹#›</a:t>
            </a:fld>
            <a:endParaRPr lang="en-GB"/>
          </a:p>
        </p:txBody>
      </p:sp>
    </p:spTree>
    <p:extLst>
      <p:ext uri="{BB962C8B-B14F-4D97-AF65-F5344CB8AC3E}">
        <p14:creationId xmlns:p14="http://schemas.microsoft.com/office/powerpoint/2010/main" val="32768871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C3560071-DFE8-4C61-8377-CEE2B8070E2E}" type="datetimeFigureOut">
              <a:rPr lang="en-GB" smtClean="0"/>
              <a:t>14/06/2026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B97C228-4CFF-4BEB-8873-519867EBB57F}" type="slidenum">
              <a:rPr lang="en-GB" smtClean="0"/>
              <a:t>‹#›</a:t>
            </a:fld>
            <a:endParaRPr lang="en-GB"/>
          </a:p>
        </p:txBody>
      </p:sp>
    </p:spTree>
    <p:extLst>
      <p:ext uri="{BB962C8B-B14F-4D97-AF65-F5344CB8AC3E}">
        <p14:creationId xmlns:p14="http://schemas.microsoft.com/office/powerpoint/2010/main" val="25008885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7" name="Date Placeholder 2"/>
          <p:cNvSpPr>
            <a:spLocks noGrp="1"/>
          </p:cNvSpPr>
          <p:nvPr>
            <p:ph type="dt" sz="half" idx="10"/>
          </p:nvPr>
        </p:nvSpPr>
        <p:spPr/>
        <p:txBody>
          <a:bodyPr/>
          <a:lstStyle/>
          <a:p>
            <a:fld id="{C3560071-DFE8-4C61-8377-CEE2B8070E2E}" type="datetimeFigureOut">
              <a:rPr lang="en-GB" smtClean="0"/>
              <a:t>14/06/2026</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AB97C228-4CFF-4BEB-8873-519867EBB57F}" type="slidenum">
              <a:rPr lang="en-GB" smtClean="0"/>
              <a:t>‹#›</a:t>
            </a:fld>
            <a:endParaRPr lang="en-GB"/>
          </a:p>
        </p:txBody>
      </p:sp>
    </p:spTree>
    <p:extLst>
      <p:ext uri="{BB962C8B-B14F-4D97-AF65-F5344CB8AC3E}">
        <p14:creationId xmlns:p14="http://schemas.microsoft.com/office/powerpoint/2010/main" val="37341619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C3560071-DFE8-4C61-8377-CEE2B8070E2E}" type="datetimeFigureOut">
              <a:rPr lang="en-GB" smtClean="0"/>
              <a:t>14/06/2026</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AB97C228-4CFF-4BEB-8873-519867EBB57F}" type="slidenum">
              <a:rPr lang="en-GB" smtClean="0"/>
              <a:t>‹#›</a:t>
            </a:fld>
            <a:endParaRPr lang="en-GB"/>
          </a:p>
        </p:txBody>
      </p:sp>
    </p:spTree>
    <p:extLst>
      <p:ext uri="{BB962C8B-B14F-4D97-AF65-F5344CB8AC3E}">
        <p14:creationId xmlns:p14="http://schemas.microsoft.com/office/powerpoint/2010/main" val="40871304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7" name="Date Placeholder 4"/>
          <p:cNvSpPr>
            <a:spLocks noGrp="1"/>
          </p:cNvSpPr>
          <p:nvPr>
            <p:ph type="dt" sz="half" idx="10"/>
          </p:nvPr>
        </p:nvSpPr>
        <p:spPr/>
        <p:txBody>
          <a:bodyPr/>
          <a:lstStyle/>
          <a:p>
            <a:fld id="{C3560071-DFE8-4C61-8377-CEE2B8070E2E}" type="datetimeFigureOut">
              <a:rPr lang="en-GB" smtClean="0"/>
              <a:t>14/06/2026</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AB97C228-4CFF-4BEB-8873-519867EBB57F}" type="slidenum">
              <a:rPr lang="en-GB" smtClean="0"/>
              <a:t>‹#›</a:t>
            </a:fld>
            <a:endParaRPr lang="en-GB"/>
          </a:p>
        </p:txBody>
      </p:sp>
    </p:spTree>
    <p:extLst>
      <p:ext uri="{BB962C8B-B14F-4D97-AF65-F5344CB8AC3E}">
        <p14:creationId xmlns:p14="http://schemas.microsoft.com/office/powerpoint/2010/main" val="5234316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C3560071-DFE8-4C61-8377-CEE2B8070E2E}" type="datetimeFigureOut">
              <a:rPr lang="en-GB" smtClean="0"/>
              <a:t>14/06/2026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B97C228-4CFF-4BEB-8873-519867EBB57F}" type="slidenum">
              <a:rPr lang="en-GB" smtClean="0"/>
              <a:t>‹#›</a:t>
            </a:fld>
            <a:endParaRPr lang="en-GB"/>
          </a:p>
        </p:txBody>
      </p:sp>
    </p:spTree>
    <p:extLst>
      <p:ext uri="{BB962C8B-B14F-4D97-AF65-F5344CB8AC3E}">
        <p14:creationId xmlns:p14="http://schemas.microsoft.com/office/powerpoint/2010/main" val="14540839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C3560071-DFE8-4C61-8377-CEE2B8070E2E}" type="datetimeFigureOut">
              <a:rPr lang="en-GB" smtClean="0"/>
              <a:t>14/06/2026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B97C228-4CFF-4BEB-8873-519867EBB57F}" type="slidenum">
              <a:rPr lang="en-GB" smtClean="0"/>
              <a:t>‹#›</a:t>
            </a:fld>
            <a:endParaRPr lang="en-GB"/>
          </a:p>
        </p:txBody>
      </p:sp>
    </p:spTree>
    <p:extLst>
      <p:ext uri="{BB962C8B-B14F-4D97-AF65-F5344CB8AC3E}">
        <p14:creationId xmlns:p14="http://schemas.microsoft.com/office/powerpoint/2010/main" val="40599738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GB"/>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C3560071-DFE8-4C61-8377-CEE2B8070E2E}" type="datetimeFigureOut">
              <a:rPr lang="en-GB" smtClean="0"/>
              <a:t>14/06/2026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97C228-4CFF-4BEB-8873-519867EBB57F}" type="slidenum">
              <a:rPr lang="en-GB" smtClean="0"/>
              <a:t>‹#›</a:t>
            </a:fld>
            <a:endParaRPr lang="en-GB"/>
          </a:p>
        </p:txBody>
      </p:sp>
    </p:spTree>
    <p:extLst>
      <p:ext uri="{BB962C8B-B14F-4D97-AF65-F5344CB8AC3E}">
        <p14:creationId xmlns:p14="http://schemas.microsoft.com/office/powerpoint/2010/main" val="245806273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GB"/>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GB"/>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C3560071-DFE8-4C61-8377-CEE2B8070E2E}" type="datetimeFigureOut">
              <a:rPr lang="en-GB" smtClean="0"/>
              <a:t>14/06/2026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97C228-4CFF-4BEB-8873-519867EBB57F}"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363822903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3560071-DFE8-4C61-8377-CEE2B8070E2E}" type="datetimeFigureOut">
              <a:rPr lang="en-GB" smtClean="0"/>
              <a:t>14/06/2026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97C228-4CFF-4BEB-8873-519867EBB57F}" type="slidenum">
              <a:rPr lang="en-GB" smtClean="0"/>
              <a:t>‹#›</a:t>
            </a:fld>
            <a:endParaRPr lang="en-GB"/>
          </a:p>
        </p:txBody>
      </p:sp>
    </p:spTree>
    <p:extLst>
      <p:ext uri="{BB962C8B-B14F-4D97-AF65-F5344CB8AC3E}">
        <p14:creationId xmlns:p14="http://schemas.microsoft.com/office/powerpoint/2010/main" val="28597373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C3560071-DFE8-4C61-8377-CEE2B8070E2E}" type="datetimeFigureOut">
              <a:rPr lang="en-GB" smtClean="0"/>
              <a:t>14/06/2026</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97C228-4CFF-4BEB-8873-519867EBB57F}" type="slidenum">
              <a:rPr lang="en-GB" smtClean="0"/>
              <a:t>‹#›</a:t>
            </a:fld>
            <a:endParaRPr lang="en-GB"/>
          </a:p>
        </p:txBody>
      </p:sp>
    </p:spTree>
    <p:extLst>
      <p:ext uri="{BB962C8B-B14F-4D97-AF65-F5344CB8AC3E}">
        <p14:creationId xmlns:p14="http://schemas.microsoft.com/office/powerpoint/2010/main" val="140194717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C3560071-DFE8-4C61-8377-CEE2B8070E2E}" type="datetimeFigureOut">
              <a:rPr lang="en-GB" smtClean="0"/>
              <a:t>14/06/2026</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97C228-4CFF-4BEB-8873-519867EBB57F}" type="slidenum">
              <a:rPr lang="en-GB" smtClean="0"/>
              <a:t>‹#›</a:t>
            </a:fld>
            <a:endParaRPr lang="en-GB"/>
          </a:p>
        </p:txBody>
      </p:sp>
    </p:spTree>
    <p:extLst>
      <p:ext uri="{BB962C8B-B14F-4D97-AF65-F5344CB8AC3E}">
        <p14:creationId xmlns:p14="http://schemas.microsoft.com/office/powerpoint/2010/main" val="124893802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3560071-DFE8-4C61-8377-CEE2B8070E2E}" type="datetimeFigureOut">
              <a:rPr lang="en-GB" smtClean="0"/>
              <a:t>14/06/2026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97C228-4CFF-4BEB-8873-519867EBB57F}" type="slidenum">
              <a:rPr lang="en-GB" smtClean="0"/>
              <a:t>‹#›</a:t>
            </a:fld>
            <a:endParaRPr lang="en-GB"/>
          </a:p>
        </p:txBody>
      </p:sp>
    </p:spTree>
    <p:extLst>
      <p:ext uri="{BB962C8B-B14F-4D97-AF65-F5344CB8AC3E}">
        <p14:creationId xmlns:p14="http://schemas.microsoft.com/office/powerpoint/2010/main" val="300162920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3560071-DFE8-4C61-8377-CEE2B8070E2E}" type="datetimeFigureOut">
              <a:rPr lang="en-GB" smtClean="0"/>
              <a:t>14/06/2026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97C228-4CFF-4BEB-8873-519867EBB57F}" type="slidenum">
              <a:rPr lang="en-GB" smtClean="0"/>
              <a:t>‹#›</a:t>
            </a:fld>
            <a:endParaRPr lang="en-GB"/>
          </a:p>
        </p:txBody>
      </p:sp>
    </p:spTree>
    <p:extLst>
      <p:ext uri="{BB962C8B-B14F-4D97-AF65-F5344CB8AC3E}">
        <p14:creationId xmlns:p14="http://schemas.microsoft.com/office/powerpoint/2010/main" val="5880060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GB"/>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C3560071-DFE8-4C61-8377-CEE2B8070E2E}" type="datetimeFigureOut">
              <a:rPr lang="en-GB" smtClean="0"/>
              <a:t>14/06/2026</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AB97C228-4CFF-4BEB-8873-519867EBB57F}" type="slidenum">
              <a:rPr lang="en-GB" smtClean="0"/>
              <a:t>‹#›</a:t>
            </a:fld>
            <a:endParaRPr lang="en-GB"/>
          </a:p>
        </p:txBody>
      </p:sp>
    </p:spTree>
    <p:extLst>
      <p:ext uri="{BB962C8B-B14F-4D97-AF65-F5344CB8AC3E}">
        <p14:creationId xmlns:p14="http://schemas.microsoft.com/office/powerpoint/2010/main" val="4264019374"/>
      </p:ext>
    </p:extLst>
  </p:cSld>
  <p:clrMap bg1="dk1" tx1="lt1" bg2="dk2" tx2="lt2" accent1="accent1" accent2="accent2" accent3="accent3" accent4="accent4" accent5="accent5" accent6="accent6" hlink="hlink" folHlink="folHlink"/>
  <p:sldLayoutIdLst>
    <p:sldLayoutId id="2147483961" r:id="rId1"/>
    <p:sldLayoutId id="2147483962" r:id="rId2"/>
    <p:sldLayoutId id="2147483963" r:id="rId3"/>
    <p:sldLayoutId id="2147483964" r:id="rId4"/>
    <p:sldLayoutId id="2147483965" r:id="rId5"/>
    <p:sldLayoutId id="2147483966" r:id="rId6"/>
    <p:sldLayoutId id="2147483967" r:id="rId7"/>
    <p:sldLayoutId id="2147483968" r:id="rId8"/>
    <p:sldLayoutId id="2147483969" r:id="rId9"/>
    <p:sldLayoutId id="2147483970" r:id="rId10"/>
    <p:sldLayoutId id="2147483971" r:id="rId11"/>
    <p:sldLayoutId id="2147483972" r:id="rId12"/>
    <p:sldLayoutId id="2147483973" r:id="rId13"/>
    <p:sldLayoutId id="2147483974" r:id="rId14"/>
    <p:sldLayoutId id="2147483975" r:id="rId15"/>
    <p:sldLayoutId id="2147483976" r:id="rId16"/>
    <p:sldLayoutId id="21474839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diagramLayout" Target="../diagrams/layout1.xml"/><Relationship Id="rId3" Type="http://schemas.openxmlformats.org/officeDocument/2006/relationships/image" Target="../media/image2.png"/><Relationship Id="rId7" Type="http://schemas.openxmlformats.org/officeDocument/2006/relationships/diagramData" Target="../diagrams/data1.xml"/><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png"/><Relationship Id="rId11" Type="http://schemas.microsoft.com/office/2007/relationships/diagramDrawing" Target="../diagrams/drawing1.xml"/><Relationship Id="rId5" Type="http://schemas.openxmlformats.org/officeDocument/2006/relationships/image" Target="../media/image4.png"/><Relationship Id="rId10" Type="http://schemas.openxmlformats.org/officeDocument/2006/relationships/diagramColors" Target="../diagrams/colors1.xml"/><Relationship Id="rId4" Type="http://schemas.openxmlformats.org/officeDocument/2006/relationships/image" Target="../media/image3.png"/><Relationship Id="rId9"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TextBox 17">
            <a:extLst>
              <a:ext uri="{FF2B5EF4-FFF2-40B4-BE49-F238E27FC236}">
                <a16:creationId xmlns:a16="http://schemas.microsoft.com/office/drawing/2014/main" id="{2EC2431D-4E3D-42EA-93CD-14E5D5877C4A}"/>
              </a:ext>
            </a:extLst>
          </p:cNvPr>
          <p:cNvSpPr txBox="1"/>
          <p:nvPr/>
        </p:nvSpPr>
        <p:spPr>
          <a:xfrm>
            <a:off x="213756" y="285009"/>
            <a:ext cx="10677764" cy="4662815"/>
          </a:xfrm>
          <a:prstGeom prst="rect">
            <a:avLst/>
          </a:prstGeom>
          <a:noFill/>
        </p:spPr>
        <p:txBody>
          <a:bodyPr wrap="square" rtlCol="0">
            <a:spAutoFit/>
          </a:bodyPr>
          <a:lstStyle/>
          <a:p>
            <a:pPr>
              <a:lnSpc>
                <a:spcPct val="150000"/>
              </a:lnSpc>
            </a:pPr>
            <a:r>
              <a:rPr lang="en-GB" sz="2800" dirty="0">
                <a:latin typeface="Arial" panose="020B0604020202020204" pitchFamily="34" charset="0"/>
                <a:cs typeface="Arial" panose="020B0604020202020204" pitchFamily="34" charset="0"/>
              </a:rPr>
              <a:t>Psychology in Health &amp; Social Care </a:t>
            </a:r>
          </a:p>
          <a:p>
            <a:pPr>
              <a:lnSpc>
                <a:spcPct val="150000"/>
              </a:lnSpc>
            </a:pPr>
            <a:r>
              <a:rPr lang="en-GB" sz="2800" dirty="0">
                <a:latin typeface="Arial" panose="020B0604020202020204" pitchFamily="34" charset="0"/>
                <a:cs typeface="Arial" panose="020B0604020202020204" pitchFamily="34" charset="0"/>
              </a:rPr>
              <a:t>Module code : LCHS4007 </a:t>
            </a:r>
          </a:p>
          <a:p>
            <a:pPr>
              <a:lnSpc>
                <a:spcPct val="150000"/>
              </a:lnSpc>
            </a:pPr>
            <a:r>
              <a:rPr lang="en-GB" sz="2800" dirty="0">
                <a:latin typeface="Arial" panose="020B0604020202020204" pitchFamily="34" charset="0"/>
                <a:cs typeface="Arial" panose="020B0604020202020204" pitchFamily="34" charset="0"/>
              </a:rPr>
              <a:t>Component: 1</a:t>
            </a:r>
          </a:p>
          <a:p>
            <a:pPr>
              <a:lnSpc>
                <a:spcPct val="150000"/>
              </a:lnSpc>
            </a:pPr>
            <a:r>
              <a:rPr lang="en-GB" sz="2800" dirty="0">
                <a:latin typeface="Arial" panose="020B0604020202020204" pitchFamily="34" charset="0"/>
                <a:cs typeface="Arial" panose="020B0604020202020204" pitchFamily="34" charset="0"/>
              </a:rPr>
              <a:t>Hina Ilyas </a:t>
            </a:r>
          </a:p>
          <a:p>
            <a:pPr>
              <a:lnSpc>
                <a:spcPct val="150000"/>
              </a:lnSpc>
            </a:pPr>
            <a:r>
              <a:rPr lang="en-GB" sz="2800" dirty="0">
                <a:latin typeface="Arial" panose="020B0604020202020204" pitchFamily="34" charset="0"/>
                <a:cs typeface="Arial" panose="020B0604020202020204" pitchFamily="34" charset="0"/>
              </a:rPr>
              <a:t>(2511486 )</a:t>
            </a:r>
          </a:p>
          <a:p>
            <a:pPr>
              <a:lnSpc>
                <a:spcPct val="150000"/>
              </a:lnSpc>
            </a:pPr>
            <a:r>
              <a:rPr lang="en-GB" sz="2800" dirty="0">
                <a:latin typeface="Arial" panose="020B0604020202020204" pitchFamily="34" charset="0"/>
                <a:cs typeface="Arial" panose="020B0604020202020204" pitchFamily="34" charset="0"/>
              </a:rPr>
              <a:t>Lecturer: Alice Clayton </a:t>
            </a:r>
          </a:p>
          <a:p>
            <a:pPr>
              <a:lnSpc>
                <a:spcPct val="150000"/>
              </a:lnSpc>
            </a:pPr>
            <a:endParaRPr lang="en-GB" dirty="0"/>
          </a:p>
          <a:p>
            <a:endParaRPr lang="en-GB" dirty="0"/>
          </a:p>
        </p:txBody>
      </p:sp>
    </p:spTree>
    <p:extLst>
      <p:ext uri="{BB962C8B-B14F-4D97-AF65-F5344CB8AC3E}">
        <p14:creationId xmlns:p14="http://schemas.microsoft.com/office/powerpoint/2010/main" val="14118696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F1B8F9CB-890B-4CB8-B503-188A763E2FC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5" name="Picture 14">
            <a:extLst>
              <a:ext uri="{FF2B5EF4-FFF2-40B4-BE49-F238E27FC236}">
                <a16:creationId xmlns:a16="http://schemas.microsoft.com/office/drawing/2014/main" id="{AA632AB4-3837-4FD0-8B62-0A18B573F4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7" name="Oval 16">
            <a:extLst>
              <a:ext uri="{FF2B5EF4-FFF2-40B4-BE49-F238E27FC236}">
                <a16:creationId xmlns:a16="http://schemas.microsoft.com/office/drawing/2014/main" id="{C393B4A7-6ABF-423D-A762-3CDB4897A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9" name="Picture 18">
            <a:extLst>
              <a:ext uri="{FF2B5EF4-FFF2-40B4-BE49-F238E27FC236}">
                <a16:creationId xmlns:a16="http://schemas.microsoft.com/office/drawing/2014/main" id="{9CD2319A-6FA9-4EFB-9EDF-7304467425E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21" name="Picture 20">
            <a:extLst>
              <a:ext uri="{FF2B5EF4-FFF2-40B4-BE49-F238E27FC236}">
                <a16:creationId xmlns:a16="http://schemas.microsoft.com/office/drawing/2014/main" id="{D1692A93-3514-4486-8B67-CCA4E0259BC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3" name="Rectangle 22">
            <a:extLst>
              <a:ext uri="{FF2B5EF4-FFF2-40B4-BE49-F238E27FC236}">
                <a16:creationId xmlns:a16="http://schemas.microsoft.com/office/drawing/2014/main" id="{01AD250C-F2EA-449F-9B14-DF5BB674C5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8" name="TextBox 5">
            <a:extLst>
              <a:ext uri="{FF2B5EF4-FFF2-40B4-BE49-F238E27FC236}">
                <a16:creationId xmlns:a16="http://schemas.microsoft.com/office/drawing/2014/main" id="{36B2EED5-080F-F2C2-63F4-4057737EE3B2}"/>
              </a:ext>
            </a:extLst>
          </p:cNvPr>
          <p:cNvGraphicFramePr/>
          <p:nvPr>
            <p:extLst>
              <p:ext uri="{D42A27DB-BD31-4B8C-83A1-F6EECF244321}">
                <p14:modId xmlns:p14="http://schemas.microsoft.com/office/powerpoint/2010/main" val="4286585163"/>
              </p:ext>
            </p:extLst>
          </p:nvPr>
        </p:nvGraphicFramePr>
        <p:xfrm>
          <a:off x="273132" y="368135"/>
          <a:ext cx="9777331" cy="5828384"/>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8768602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76E403E-B8B0-1AF3-3F72-8B7202FC1765}"/>
              </a:ext>
            </a:extLst>
          </p:cNvPr>
          <p:cNvSpPr txBox="1"/>
          <p:nvPr/>
        </p:nvSpPr>
        <p:spPr>
          <a:xfrm>
            <a:off x="1048339" y="1120676"/>
            <a:ext cx="10095322" cy="2831544"/>
          </a:xfrm>
          <a:prstGeom prst="rect">
            <a:avLst/>
          </a:prstGeom>
          <a:noFill/>
        </p:spPr>
        <p:txBody>
          <a:bodyPr wrap="square" rtlCol="0">
            <a:spAutoFit/>
          </a:bodyPr>
          <a:lstStyle/>
          <a:p>
            <a:r>
              <a:rPr lang="en-GB" sz="2000" b="1" dirty="0">
                <a:latin typeface="Arial" panose="020B0604020202020204" pitchFamily="34" charset="0"/>
                <a:cs typeface="Arial" panose="020B0604020202020204" pitchFamily="34" charset="0"/>
              </a:rPr>
              <a:t> Introduction</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Isaac is a four-year-old child displaying delays in language development, social withdrawal, separation anxiety, and difficulties engaging in group activities. His early experiences include disrupted childcare arrangements, relocation, and living with a mother experiencing post-natal depression. These factors may have influenced his social, emotional, and cognitive development</a:t>
            </a:r>
            <a:r>
              <a:rPr lang="en-GB" dirty="0"/>
              <a:t>.</a:t>
            </a:r>
          </a:p>
          <a:p>
            <a:br>
              <a:rPr lang="en-GB" dirty="0"/>
            </a:br>
            <a:endParaRPr lang="en-GB" dirty="0"/>
          </a:p>
        </p:txBody>
      </p:sp>
    </p:spTree>
    <p:extLst>
      <p:ext uri="{BB962C8B-B14F-4D97-AF65-F5344CB8AC3E}">
        <p14:creationId xmlns:p14="http://schemas.microsoft.com/office/powerpoint/2010/main" val="20478087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56FE4A3-F949-167F-007B-27FAA84A4DE8}"/>
              </a:ext>
            </a:extLst>
          </p:cNvPr>
          <p:cNvSpPr txBox="1"/>
          <p:nvPr/>
        </p:nvSpPr>
        <p:spPr>
          <a:xfrm>
            <a:off x="1390651" y="1266825"/>
            <a:ext cx="9267824" cy="4093428"/>
          </a:xfrm>
          <a:prstGeom prst="rect">
            <a:avLst/>
          </a:prstGeom>
          <a:noFill/>
        </p:spPr>
        <p:txBody>
          <a:bodyPr wrap="square" rtlCol="0">
            <a:spAutoFit/>
          </a:bodyPr>
          <a:lstStyle/>
          <a:p>
            <a:r>
              <a:rPr lang="en-GB" sz="2000" b="1" dirty="0">
                <a:latin typeface="Arial" panose="020B0604020202020204" pitchFamily="34" charset="0"/>
                <a:cs typeface="Arial" panose="020B0604020202020204" pitchFamily="34" charset="0"/>
              </a:rPr>
              <a:t> Social Learning Theory (Bandura)</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Social Learning Theory proposes that children learn behaviours through observation, imitation, and modelling. Bandura (1977) argued that learning occurs within a social context and that children observe the actions of parents, caregivers, and peers before reproducing these behaviours.</a:t>
            </a:r>
          </a:p>
          <a:p>
            <a:r>
              <a:rPr lang="en-GB" sz="2000" dirty="0">
                <a:latin typeface="Arial" panose="020B0604020202020204" pitchFamily="34" charset="0"/>
                <a:cs typeface="Arial" panose="020B0604020202020204" pitchFamily="34" charset="0"/>
              </a:rPr>
              <a:t>The four stages of observational learning are:</a:t>
            </a:r>
          </a:p>
          <a:p>
            <a:r>
              <a:rPr lang="en-GB" sz="2000" dirty="0">
                <a:latin typeface="Arial" panose="020B0604020202020204" pitchFamily="34" charset="0"/>
                <a:cs typeface="Arial" panose="020B0604020202020204" pitchFamily="34" charset="0"/>
              </a:rPr>
              <a:t>Attention</a:t>
            </a:r>
          </a:p>
          <a:p>
            <a:r>
              <a:rPr lang="en-GB" sz="2000" dirty="0">
                <a:latin typeface="Arial" panose="020B0604020202020204" pitchFamily="34" charset="0"/>
                <a:cs typeface="Arial" panose="020B0604020202020204" pitchFamily="34" charset="0"/>
              </a:rPr>
              <a:t>Retention</a:t>
            </a:r>
          </a:p>
          <a:p>
            <a:r>
              <a:rPr lang="en-GB" sz="2000" dirty="0">
                <a:latin typeface="Arial" panose="020B0604020202020204" pitchFamily="34" charset="0"/>
                <a:cs typeface="Arial" panose="020B0604020202020204" pitchFamily="34" charset="0"/>
              </a:rPr>
              <a:t>Reproduction</a:t>
            </a:r>
          </a:p>
          <a:p>
            <a:r>
              <a:rPr lang="en-GB" sz="2000" dirty="0">
                <a:latin typeface="Arial" panose="020B0604020202020204" pitchFamily="34" charset="0"/>
                <a:cs typeface="Arial" panose="020B0604020202020204" pitchFamily="34" charset="0"/>
              </a:rPr>
              <a:t>Motivation</a:t>
            </a:r>
          </a:p>
          <a:p>
            <a:r>
              <a:rPr lang="en-GB" sz="2000" dirty="0">
                <a:latin typeface="Arial" panose="020B0604020202020204" pitchFamily="34" charset="0"/>
                <a:cs typeface="Arial" panose="020B0604020202020204" pitchFamily="34" charset="0"/>
              </a:rPr>
              <a:t>Children are more likely to imitate behaviours that are rewarded or displayed by trusted adults.</a:t>
            </a:r>
          </a:p>
        </p:txBody>
      </p:sp>
    </p:spTree>
    <p:extLst>
      <p:ext uri="{BB962C8B-B14F-4D97-AF65-F5344CB8AC3E}">
        <p14:creationId xmlns:p14="http://schemas.microsoft.com/office/powerpoint/2010/main" val="24282398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AE76542-07C1-2698-5A9C-7BFA01DDAD37}"/>
              </a:ext>
            </a:extLst>
          </p:cNvPr>
          <p:cNvSpPr txBox="1"/>
          <p:nvPr/>
        </p:nvSpPr>
        <p:spPr>
          <a:xfrm>
            <a:off x="1343025" y="438149"/>
            <a:ext cx="9086849" cy="4708981"/>
          </a:xfrm>
          <a:prstGeom prst="rect">
            <a:avLst/>
          </a:prstGeom>
          <a:noFill/>
        </p:spPr>
        <p:txBody>
          <a:bodyPr wrap="square" rtlCol="0">
            <a:spAutoFit/>
          </a:bodyPr>
          <a:lstStyle/>
          <a:p>
            <a:endParaRPr lang="en-GB" sz="2000" dirty="0">
              <a:latin typeface="Arial" panose="020B0604020202020204" pitchFamily="34" charset="0"/>
              <a:cs typeface="Arial" panose="020B0604020202020204" pitchFamily="34" charset="0"/>
            </a:endParaRPr>
          </a:p>
          <a:p>
            <a:br>
              <a:rPr lang="en-GB" sz="2000" dirty="0">
                <a:latin typeface="Arial" panose="020B0604020202020204" pitchFamily="34" charset="0"/>
                <a:cs typeface="Arial" panose="020B0604020202020204" pitchFamily="34" charset="0"/>
              </a:rPr>
            </a:br>
            <a:endParaRPr lang="en-GB" sz="2000" dirty="0">
              <a:latin typeface="Arial" panose="020B0604020202020204" pitchFamily="34" charset="0"/>
              <a:cs typeface="Arial" panose="020B0604020202020204" pitchFamily="34" charset="0"/>
            </a:endParaRPr>
          </a:p>
          <a:p>
            <a:r>
              <a:rPr lang="en-GB" sz="2000" b="1" dirty="0">
                <a:latin typeface="Arial" panose="020B0604020202020204" pitchFamily="34" charset="0"/>
                <a:cs typeface="Arial" panose="020B0604020202020204" pitchFamily="34" charset="0"/>
              </a:rPr>
              <a:t>Impact of Mother’s Post-Natal Depression</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Post-natal depression can affect parent-child interactions. Research suggests that parents experiencing depression may engage less frequently in conversation, play, and responsive communication (Murray et al., 2010).</a:t>
            </a:r>
          </a:p>
          <a:p>
            <a:r>
              <a:rPr lang="en-GB" sz="2000" dirty="0">
                <a:latin typeface="Arial" panose="020B0604020202020204" pitchFamily="34" charset="0"/>
                <a:cs typeface="Arial" panose="020B0604020202020204" pitchFamily="34" charset="0"/>
              </a:rPr>
              <a:t>For Isaac, this may have resulted in:</a:t>
            </a:r>
          </a:p>
          <a:p>
            <a:r>
              <a:rPr lang="en-GB" sz="2000" dirty="0">
                <a:latin typeface="Arial" panose="020B0604020202020204" pitchFamily="34" charset="0"/>
                <a:cs typeface="Arial" panose="020B0604020202020204" pitchFamily="34" charset="0"/>
              </a:rPr>
              <a:t>Reduced language stimulation</a:t>
            </a:r>
          </a:p>
          <a:p>
            <a:r>
              <a:rPr lang="en-GB" sz="2000" dirty="0">
                <a:latin typeface="Arial" panose="020B0604020202020204" pitchFamily="34" charset="0"/>
                <a:cs typeface="Arial" panose="020B0604020202020204" pitchFamily="34" charset="0"/>
              </a:rPr>
              <a:t>Fewer opportunities for social learning</a:t>
            </a:r>
          </a:p>
          <a:p>
            <a:r>
              <a:rPr lang="en-GB" sz="2000" dirty="0">
                <a:latin typeface="Arial" panose="020B0604020202020204" pitchFamily="34" charset="0"/>
                <a:cs typeface="Arial" panose="020B0604020202020204" pitchFamily="34" charset="0"/>
              </a:rPr>
              <a:t>Increased emotional insecurity</a:t>
            </a:r>
          </a:p>
          <a:p>
            <a:r>
              <a:rPr lang="en-GB" sz="2000" dirty="0">
                <a:latin typeface="Arial" panose="020B0604020202020204" pitchFamily="34" charset="0"/>
                <a:cs typeface="Arial" panose="020B0604020202020204" pitchFamily="34" charset="0"/>
              </a:rPr>
              <a:t>Dependence on his mother for reassurance</a:t>
            </a:r>
          </a:p>
          <a:p>
            <a:r>
              <a:rPr lang="en-GB" sz="2000" dirty="0">
                <a:latin typeface="Arial" panose="020B0604020202020204" pitchFamily="34" charset="0"/>
                <a:cs typeface="Arial" panose="020B0604020202020204" pitchFamily="34" charset="0"/>
              </a:rPr>
              <a:t>From a social learning perspective, Isaac may have observed withdrawn or anxious behaviours and learned similar responses</a:t>
            </a:r>
            <a:r>
              <a:rPr lang="en-GB" dirty="0"/>
              <a:t>.</a:t>
            </a:r>
          </a:p>
        </p:txBody>
      </p:sp>
    </p:spTree>
    <p:extLst>
      <p:ext uri="{BB962C8B-B14F-4D97-AF65-F5344CB8AC3E}">
        <p14:creationId xmlns:p14="http://schemas.microsoft.com/office/powerpoint/2010/main" val="1925595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082AED3-627C-08BD-3197-4533576A863D}"/>
              </a:ext>
            </a:extLst>
          </p:cNvPr>
          <p:cNvSpPr txBox="1"/>
          <p:nvPr/>
        </p:nvSpPr>
        <p:spPr>
          <a:xfrm>
            <a:off x="1266825" y="276225"/>
            <a:ext cx="9629775" cy="3170099"/>
          </a:xfrm>
          <a:prstGeom prst="rect">
            <a:avLst/>
          </a:prstGeom>
          <a:noFill/>
        </p:spPr>
        <p:txBody>
          <a:bodyPr wrap="square" rtlCol="0">
            <a:spAutoFit/>
          </a:bodyPr>
          <a:lstStyle/>
          <a:p>
            <a:r>
              <a:rPr lang="en-GB" sz="2000" b="1" dirty="0">
                <a:latin typeface="Arial" panose="020B0604020202020204" pitchFamily="34" charset="0"/>
                <a:cs typeface="Arial" panose="020B0604020202020204" pitchFamily="34" charset="0"/>
              </a:rPr>
              <a:t>Language Development</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Bandura emphasised that language develops through listening, observing, and imitating others.</a:t>
            </a:r>
          </a:p>
          <a:p>
            <a:r>
              <a:rPr lang="en-GB" sz="2000" dirty="0">
                <a:latin typeface="Arial" panose="020B0604020202020204" pitchFamily="34" charset="0"/>
                <a:cs typeface="Arial" panose="020B0604020202020204" pitchFamily="34" charset="0"/>
              </a:rPr>
              <a:t>Isaac’s language delays may be linked to:</a:t>
            </a:r>
          </a:p>
          <a:p>
            <a:r>
              <a:rPr lang="en-GB" sz="2000" dirty="0">
                <a:latin typeface="Arial" panose="020B0604020202020204" pitchFamily="34" charset="0"/>
                <a:cs typeface="Arial" panose="020B0604020202020204" pitchFamily="34" charset="0"/>
              </a:rPr>
              <a:t>Limited exposure to rich conversations</a:t>
            </a:r>
          </a:p>
          <a:p>
            <a:r>
              <a:rPr lang="en-GB" sz="2000" dirty="0">
                <a:latin typeface="Arial" panose="020B0604020202020204" pitchFamily="34" charset="0"/>
                <a:cs typeface="Arial" panose="020B0604020202020204" pitchFamily="34" charset="0"/>
              </a:rPr>
              <a:t>Disrupted childcare experiences</a:t>
            </a:r>
          </a:p>
          <a:p>
            <a:r>
              <a:rPr lang="en-GB" sz="2000" dirty="0">
                <a:latin typeface="Arial" panose="020B0604020202020204" pitchFamily="34" charset="0"/>
                <a:cs typeface="Arial" panose="020B0604020202020204" pitchFamily="34" charset="0"/>
              </a:rPr>
              <a:t>Reduced opportunities to observe peer communication</a:t>
            </a:r>
          </a:p>
          <a:p>
            <a:r>
              <a:rPr lang="en-GB" sz="2000" dirty="0">
                <a:latin typeface="Arial" panose="020B0604020202020204" pitchFamily="34" charset="0"/>
                <a:cs typeface="Arial" panose="020B0604020202020204" pitchFamily="34" charset="0"/>
              </a:rPr>
              <a:t>Without consistent role models, children may struggle to develop vocabulary, confidence, and communication skills.</a:t>
            </a:r>
          </a:p>
        </p:txBody>
      </p:sp>
    </p:spTree>
    <p:extLst>
      <p:ext uri="{BB962C8B-B14F-4D97-AF65-F5344CB8AC3E}">
        <p14:creationId xmlns:p14="http://schemas.microsoft.com/office/powerpoint/2010/main" val="15183905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A52D8DB-6DF2-BA25-A7C3-3EAB82EF9546}"/>
              </a:ext>
            </a:extLst>
          </p:cNvPr>
          <p:cNvSpPr txBox="1"/>
          <p:nvPr/>
        </p:nvSpPr>
        <p:spPr>
          <a:xfrm>
            <a:off x="1800225" y="314325"/>
            <a:ext cx="7724775" cy="3170099"/>
          </a:xfrm>
          <a:prstGeom prst="rect">
            <a:avLst/>
          </a:prstGeom>
          <a:noFill/>
        </p:spPr>
        <p:txBody>
          <a:bodyPr wrap="square" rtlCol="0">
            <a:spAutoFit/>
          </a:bodyPr>
          <a:lstStyle/>
          <a:p>
            <a:r>
              <a:rPr lang="en-GB" sz="2000" b="1" dirty="0">
                <a:latin typeface="Arial" panose="020B0604020202020204" pitchFamily="34" charset="0"/>
                <a:cs typeface="Arial" panose="020B0604020202020204" pitchFamily="34" charset="0"/>
              </a:rPr>
              <a:t>Social and Emotional Development</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Children learn social behaviours through interaction with peers and adults.</a:t>
            </a:r>
          </a:p>
          <a:p>
            <a:r>
              <a:rPr lang="en-GB" sz="2000" dirty="0">
                <a:latin typeface="Arial" panose="020B0604020202020204" pitchFamily="34" charset="0"/>
                <a:cs typeface="Arial" panose="020B0604020202020204" pitchFamily="34" charset="0"/>
              </a:rPr>
              <a:t>Isaac’s difficulties joining group activities may result from:</a:t>
            </a:r>
          </a:p>
          <a:p>
            <a:r>
              <a:rPr lang="en-GB" sz="2000" dirty="0">
                <a:latin typeface="Arial" panose="020B0604020202020204" pitchFamily="34" charset="0"/>
                <a:cs typeface="Arial" panose="020B0604020202020204" pitchFamily="34" charset="0"/>
              </a:rPr>
              <a:t>Limited opportunities to observe cooperative play</a:t>
            </a:r>
          </a:p>
          <a:p>
            <a:r>
              <a:rPr lang="en-GB" sz="2000" dirty="0">
                <a:latin typeface="Arial" panose="020B0604020202020204" pitchFamily="34" charset="0"/>
                <a:cs typeface="Arial" panose="020B0604020202020204" pitchFamily="34" charset="0"/>
              </a:rPr>
              <a:t>Reduced confidence in unfamiliar situations</a:t>
            </a:r>
          </a:p>
          <a:p>
            <a:r>
              <a:rPr lang="en-GB" sz="2000" dirty="0">
                <a:latin typeface="Arial" panose="020B0604020202020204" pitchFamily="34" charset="0"/>
                <a:cs typeface="Arial" panose="020B0604020202020204" pitchFamily="34" charset="0"/>
              </a:rPr>
              <a:t>Lack of consistent social environments</a:t>
            </a:r>
          </a:p>
          <a:p>
            <a:r>
              <a:rPr lang="en-GB" sz="2000" dirty="0">
                <a:latin typeface="Arial" panose="020B0604020202020204" pitchFamily="34" charset="0"/>
                <a:cs typeface="Arial" panose="020B0604020202020204" pitchFamily="34" charset="0"/>
              </a:rPr>
              <a:t>His separation anxiety may also reflect learned dependency behaviours reinforced through repeated reassurance-seeking.</a:t>
            </a:r>
          </a:p>
        </p:txBody>
      </p:sp>
    </p:spTree>
    <p:extLst>
      <p:ext uri="{BB962C8B-B14F-4D97-AF65-F5344CB8AC3E}">
        <p14:creationId xmlns:p14="http://schemas.microsoft.com/office/powerpoint/2010/main" val="31647366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7109B20-841A-D784-5BE7-154275FADB21}"/>
              </a:ext>
            </a:extLst>
          </p:cNvPr>
          <p:cNvSpPr txBox="1"/>
          <p:nvPr/>
        </p:nvSpPr>
        <p:spPr>
          <a:xfrm>
            <a:off x="1390650" y="371475"/>
            <a:ext cx="9258299" cy="3785652"/>
          </a:xfrm>
          <a:prstGeom prst="rect">
            <a:avLst/>
          </a:prstGeom>
          <a:noFill/>
        </p:spPr>
        <p:txBody>
          <a:bodyPr wrap="square" rtlCol="0">
            <a:spAutoFit/>
          </a:bodyPr>
          <a:lstStyle/>
          <a:p>
            <a:r>
              <a:rPr lang="en-GB" sz="2000" b="1" dirty="0">
                <a:latin typeface="Arial" panose="020B0604020202020204" pitchFamily="34" charset="0"/>
                <a:cs typeface="Arial" panose="020B0604020202020204" pitchFamily="34" charset="0"/>
              </a:rPr>
              <a:t>Critical Evaluation of Social Learning Theory</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Strengths:</a:t>
            </a:r>
          </a:p>
          <a:p>
            <a:r>
              <a:rPr lang="en-GB" sz="2000" dirty="0">
                <a:latin typeface="Arial" panose="020B0604020202020204" pitchFamily="34" charset="0"/>
                <a:cs typeface="Arial" panose="020B0604020202020204" pitchFamily="34" charset="0"/>
              </a:rPr>
              <a:t>Explains how environmental experiences influence behaviour.</a:t>
            </a:r>
          </a:p>
          <a:p>
            <a:r>
              <a:rPr lang="en-GB" sz="2000" dirty="0">
                <a:latin typeface="Arial" panose="020B0604020202020204" pitchFamily="34" charset="0"/>
                <a:cs typeface="Arial" panose="020B0604020202020204" pitchFamily="34" charset="0"/>
              </a:rPr>
              <a:t>Highlights the importance of role models.</a:t>
            </a:r>
          </a:p>
          <a:p>
            <a:r>
              <a:rPr lang="en-GB" sz="2000" dirty="0">
                <a:latin typeface="Arial" panose="020B0604020202020204" pitchFamily="34" charset="0"/>
                <a:cs typeface="Arial" panose="020B0604020202020204" pitchFamily="34" charset="0"/>
              </a:rPr>
              <a:t>Provides practical strategies for intervention.</a:t>
            </a:r>
          </a:p>
          <a:p>
            <a:r>
              <a:rPr lang="en-GB" sz="2000" dirty="0">
                <a:latin typeface="Arial" panose="020B0604020202020204" pitchFamily="34" charset="0"/>
                <a:cs typeface="Arial" panose="020B0604020202020204" pitchFamily="34" charset="0"/>
              </a:rPr>
              <a:t>Limitations:</a:t>
            </a:r>
          </a:p>
          <a:p>
            <a:r>
              <a:rPr lang="en-GB" sz="2000" dirty="0">
                <a:latin typeface="Arial" panose="020B0604020202020204" pitchFamily="34" charset="0"/>
                <a:cs typeface="Arial" panose="020B0604020202020204" pitchFamily="34" charset="0"/>
              </a:rPr>
              <a:t>Does not fully explain biological influences on development.</a:t>
            </a:r>
          </a:p>
          <a:p>
            <a:r>
              <a:rPr lang="en-GB" sz="2000" dirty="0">
                <a:latin typeface="Arial" panose="020B0604020202020204" pitchFamily="34" charset="0"/>
                <a:cs typeface="Arial" panose="020B0604020202020204" pitchFamily="34" charset="0"/>
              </a:rPr>
              <a:t>Pays limited attention to attachment relationships.</a:t>
            </a:r>
          </a:p>
          <a:p>
            <a:r>
              <a:rPr lang="en-GB" sz="2000" dirty="0">
                <a:latin typeface="Arial" panose="020B0604020202020204" pitchFamily="34" charset="0"/>
                <a:cs typeface="Arial" panose="020B0604020202020204" pitchFamily="34" charset="0"/>
              </a:rPr>
              <a:t>Does not consider individual temperament differences.</a:t>
            </a:r>
          </a:p>
          <a:p>
            <a:r>
              <a:rPr lang="en-GB" sz="2000" dirty="0">
                <a:latin typeface="Arial" panose="020B0604020202020204" pitchFamily="34" charset="0"/>
                <a:cs typeface="Arial" panose="020B0604020202020204" pitchFamily="34" charset="0"/>
              </a:rPr>
              <a:t>Therefore, practitioners should combine Social Learning Theory with Attachment Theory and child development frameworks when planning support.</a:t>
            </a:r>
          </a:p>
        </p:txBody>
      </p:sp>
    </p:spTree>
    <p:extLst>
      <p:ext uri="{BB962C8B-B14F-4D97-AF65-F5344CB8AC3E}">
        <p14:creationId xmlns:p14="http://schemas.microsoft.com/office/powerpoint/2010/main" val="21393581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2E61E1C-3E72-B76A-AABE-1B2F39816E69}"/>
              </a:ext>
            </a:extLst>
          </p:cNvPr>
          <p:cNvSpPr txBox="1"/>
          <p:nvPr/>
        </p:nvSpPr>
        <p:spPr>
          <a:xfrm>
            <a:off x="1752600" y="514350"/>
            <a:ext cx="7962899" cy="5262979"/>
          </a:xfrm>
          <a:prstGeom prst="rect">
            <a:avLst/>
          </a:prstGeom>
          <a:noFill/>
        </p:spPr>
        <p:txBody>
          <a:bodyPr wrap="square" rtlCol="0">
            <a:spAutoFit/>
          </a:bodyPr>
          <a:lstStyle/>
          <a:p>
            <a:r>
              <a:rPr lang="en-GB" sz="2000" b="1" dirty="0">
                <a:latin typeface="Arial" panose="020B0604020202020204" pitchFamily="34" charset="0"/>
                <a:cs typeface="Arial" panose="020B0604020202020204" pitchFamily="34" charset="0"/>
              </a:rPr>
              <a:t> Multi-Agency Support Plan</a:t>
            </a:r>
            <a:endParaRPr lang="en-GB" sz="2000" dirty="0">
              <a:latin typeface="Arial" panose="020B0604020202020204" pitchFamily="34" charset="0"/>
              <a:cs typeface="Arial" panose="020B0604020202020204" pitchFamily="34" charset="0"/>
            </a:endParaRPr>
          </a:p>
          <a:p>
            <a:r>
              <a:rPr lang="en-GB" sz="2000" b="1" dirty="0">
                <a:latin typeface="Arial" panose="020B0604020202020204" pitchFamily="34" charset="0"/>
                <a:cs typeface="Arial" panose="020B0604020202020204" pitchFamily="34" charset="0"/>
              </a:rPr>
              <a:t>Children’s Centre Staff</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Model positive social interactions.</a:t>
            </a:r>
          </a:p>
          <a:p>
            <a:r>
              <a:rPr lang="en-GB" sz="2000" dirty="0">
                <a:latin typeface="Arial" panose="020B0604020202020204" pitchFamily="34" charset="0"/>
                <a:cs typeface="Arial" panose="020B0604020202020204" pitchFamily="34" charset="0"/>
              </a:rPr>
              <a:t>Provide language-rich activities.</a:t>
            </a:r>
          </a:p>
          <a:p>
            <a:r>
              <a:rPr lang="en-GB" sz="2000" dirty="0">
                <a:latin typeface="Arial" panose="020B0604020202020204" pitchFamily="34" charset="0"/>
                <a:cs typeface="Arial" panose="020B0604020202020204" pitchFamily="34" charset="0"/>
              </a:rPr>
              <a:t>Use praise and reinforcement.</a:t>
            </a:r>
          </a:p>
          <a:p>
            <a:r>
              <a:rPr lang="en-GB" sz="2000" b="1" dirty="0">
                <a:latin typeface="Arial" panose="020B0604020202020204" pitchFamily="34" charset="0"/>
                <a:cs typeface="Arial" panose="020B0604020202020204" pitchFamily="34" charset="0"/>
              </a:rPr>
              <a:t>Speech and Language Therapist</a:t>
            </a: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Assess language development.</a:t>
            </a:r>
          </a:p>
          <a:p>
            <a:r>
              <a:rPr lang="en-GB" sz="2000" dirty="0">
                <a:latin typeface="Arial" panose="020B0604020202020204" pitchFamily="34" charset="0"/>
                <a:cs typeface="Arial" panose="020B0604020202020204" pitchFamily="34" charset="0"/>
              </a:rPr>
              <a:t>Provide targeted interventions.</a:t>
            </a:r>
          </a:p>
          <a:p>
            <a:r>
              <a:rPr lang="en-GB" sz="2000" b="1" dirty="0">
                <a:latin typeface="Arial" panose="020B0604020202020204" pitchFamily="34" charset="0"/>
                <a:cs typeface="Arial" panose="020B0604020202020204" pitchFamily="34" charset="0"/>
              </a:rPr>
              <a:t>Family Support Worker</a:t>
            </a: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Support parenting confidence.</a:t>
            </a:r>
          </a:p>
          <a:p>
            <a:r>
              <a:rPr lang="en-GB" sz="2000" dirty="0">
                <a:latin typeface="Arial" panose="020B0604020202020204" pitchFamily="34" charset="0"/>
                <a:cs typeface="Arial" panose="020B0604020202020204" pitchFamily="34" charset="0"/>
              </a:rPr>
              <a:t>Reduce social isolation.</a:t>
            </a:r>
          </a:p>
          <a:p>
            <a:r>
              <a:rPr lang="en-GB" sz="2000" b="1" dirty="0">
                <a:latin typeface="Arial" panose="020B0604020202020204" pitchFamily="34" charset="0"/>
                <a:cs typeface="Arial" panose="020B0604020202020204" pitchFamily="34" charset="0"/>
              </a:rPr>
              <a:t>Health Visitor</a:t>
            </a: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Monitor emotional wellbeing.</a:t>
            </a:r>
          </a:p>
          <a:p>
            <a:r>
              <a:rPr lang="en-GB" sz="2000" dirty="0">
                <a:latin typeface="Arial" panose="020B0604020202020204" pitchFamily="34" charset="0"/>
                <a:cs typeface="Arial" panose="020B0604020202020204" pitchFamily="34" charset="0"/>
              </a:rPr>
              <a:t>Support maternal mental health.</a:t>
            </a:r>
          </a:p>
          <a:p>
            <a:br>
              <a:rPr lang="en-GB" dirty="0"/>
            </a:br>
            <a:endParaRPr lang="en-GB" dirty="0"/>
          </a:p>
        </p:txBody>
      </p:sp>
    </p:spTree>
    <p:extLst>
      <p:ext uri="{BB962C8B-B14F-4D97-AF65-F5344CB8AC3E}">
        <p14:creationId xmlns:p14="http://schemas.microsoft.com/office/powerpoint/2010/main" val="17050925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FE32544-0411-0F04-FF31-E37023AC6462}"/>
              </a:ext>
            </a:extLst>
          </p:cNvPr>
          <p:cNvSpPr txBox="1"/>
          <p:nvPr/>
        </p:nvSpPr>
        <p:spPr>
          <a:xfrm>
            <a:off x="1419225" y="647700"/>
            <a:ext cx="9429749" cy="2708434"/>
          </a:xfrm>
          <a:prstGeom prst="rect">
            <a:avLst/>
          </a:prstGeom>
          <a:noFill/>
        </p:spPr>
        <p:txBody>
          <a:bodyPr wrap="square" rtlCol="0">
            <a:spAutoFit/>
          </a:bodyPr>
          <a:lstStyle/>
          <a:p>
            <a:r>
              <a:rPr lang="en-GB" sz="2000" b="1" dirty="0">
                <a:latin typeface="Arial" panose="020B0604020202020204" pitchFamily="34" charset="0"/>
                <a:cs typeface="Arial" panose="020B0604020202020204" pitchFamily="34" charset="0"/>
              </a:rPr>
              <a:t> Expected Outcomes</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Through positive modelling and reinforcement, Isaac may:</a:t>
            </a:r>
          </a:p>
          <a:p>
            <a:r>
              <a:rPr lang="en-GB" sz="2000" dirty="0">
                <a:latin typeface="Arial" panose="020B0604020202020204" pitchFamily="34" charset="0"/>
                <a:cs typeface="Arial" panose="020B0604020202020204" pitchFamily="34" charset="0"/>
              </a:rPr>
              <a:t>Improve communication skills.</a:t>
            </a:r>
          </a:p>
          <a:p>
            <a:r>
              <a:rPr lang="en-GB" sz="2000" dirty="0">
                <a:latin typeface="Arial" panose="020B0604020202020204" pitchFamily="34" charset="0"/>
                <a:cs typeface="Arial" panose="020B0604020202020204" pitchFamily="34" charset="0"/>
              </a:rPr>
              <a:t>Increase participation in group activities.</a:t>
            </a:r>
          </a:p>
          <a:p>
            <a:r>
              <a:rPr lang="en-GB" sz="2000" dirty="0">
                <a:latin typeface="Arial" panose="020B0604020202020204" pitchFamily="34" charset="0"/>
                <a:cs typeface="Arial" panose="020B0604020202020204" pitchFamily="34" charset="0"/>
              </a:rPr>
              <a:t>Develop greater independence.</a:t>
            </a:r>
          </a:p>
          <a:p>
            <a:pPr algn="just">
              <a:lnSpc>
                <a:spcPct val="150000"/>
              </a:lnSpc>
            </a:pPr>
            <a:r>
              <a:rPr lang="en-GB" sz="2000" dirty="0">
                <a:latin typeface="Arial" panose="020B0604020202020204" pitchFamily="34" charset="0"/>
                <a:cs typeface="Arial" panose="020B0604020202020204" pitchFamily="34" charset="0"/>
              </a:rPr>
              <a:t>Build positive peer relationships.</a:t>
            </a:r>
          </a:p>
          <a:p>
            <a:r>
              <a:rPr lang="en-GB" sz="2000" dirty="0">
                <a:latin typeface="Arial" panose="020B0604020202020204" pitchFamily="34" charset="0"/>
                <a:cs typeface="Arial" panose="020B0604020202020204" pitchFamily="34" charset="0"/>
              </a:rPr>
              <a:t>Improve emotional regulation and resilience.</a:t>
            </a:r>
          </a:p>
        </p:txBody>
      </p:sp>
      <p:sp>
        <p:nvSpPr>
          <p:cNvPr id="4" name="TextBox 3">
            <a:extLst>
              <a:ext uri="{FF2B5EF4-FFF2-40B4-BE49-F238E27FC236}">
                <a16:creationId xmlns:a16="http://schemas.microsoft.com/office/drawing/2014/main" id="{51E96EE7-0095-4A75-B86C-0915C86D1448}"/>
              </a:ext>
            </a:extLst>
          </p:cNvPr>
          <p:cNvSpPr txBox="1"/>
          <p:nvPr/>
        </p:nvSpPr>
        <p:spPr>
          <a:xfrm>
            <a:off x="1419225" y="3752603"/>
            <a:ext cx="9589201" cy="1754326"/>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Conclusion</a:t>
            </a:r>
          </a:p>
          <a:p>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Social Learning Theory provides a useful framework for understanding how Isaac’s early experiences may have contributed to his developmental difficulties. By increasing positive social interactions, modelling appropriate behaviours, and supporting both Isaac and his mother, practitioners can promote healthier social, emotional, and language development.</a:t>
            </a:r>
          </a:p>
        </p:txBody>
      </p:sp>
    </p:spTree>
    <p:extLst>
      <p:ext uri="{BB962C8B-B14F-4D97-AF65-F5344CB8AC3E}">
        <p14:creationId xmlns:p14="http://schemas.microsoft.com/office/powerpoint/2010/main" val="3785106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89F0842-6D11-C33C-E741-2CCC2EF315E9}"/>
              </a:ext>
            </a:extLst>
          </p:cNvPr>
          <p:cNvSpPr txBox="1"/>
          <p:nvPr/>
        </p:nvSpPr>
        <p:spPr>
          <a:xfrm>
            <a:off x="1076325" y="600075"/>
            <a:ext cx="9829800" cy="5940088"/>
          </a:xfrm>
          <a:prstGeom prst="rect">
            <a:avLst/>
          </a:prstGeom>
          <a:noFill/>
        </p:spPr>
        <p:txBody>
          <a:bodyPr wrap="square" rtlCol="0">
            <a:spAutoFit/>
          </a:bodyPr>
          <a:lstStyle/>
          <a:p>
            <a:r>
              <a:rPr lang="en-GB" sz="2000" b="1" dirty="0">
                <a:latin typeface="Arial" panose="020B0604020202020204" pitchFamily="34" charset="0"/>
                <a:cs typeface="Arial" panose="020B0604020202020204" pitchFamily="34" charset="0"/>
              </a:rPr>
              <a:t>Harvard Reference List</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Bandura, A. (1977) </a:t>
            </a:r>
            <a:r>
              <a:rPr lang="en-GB" sz="2000" i="1" dirty="0">
                <a:latin typeface="Arial" panose="020B0604020202020204" pitchFamily="34" charset="0"/>
                <a:cs typeface="Arial" panose="020B0604020202020204" pitchFamily="34" charset="0"/>
              </a:rPr>
              <a:t>Social Learning Theory</a:t>
            </a:r>
            <a:r>
              <a:rPr lang="en-GB" sz="2000" dirty="0">
                <a:latin typeface="Arial" panose="020B0604020202020204" pitchFamily="34" charset="0"/>
                <a:cs typeface="Arial" panose="020B0604020202020204" pitchFamily="34" charset="0"/>
              </a:rPr>
              <a:t>. Englewood Cliffs, NJ: Prentice Hall.</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Bandura, A. (1986) </a:t>
            </a:r>
            <a:r>
              <a:rPr lang="en-GB" sz="2000" i="1" dirty="0">
                <a:latin typeface="Arial" panose="020B0604020202020204" pitchFamily="34" charset="0"/>
                <a:cs typeface="Arial" panose="020B0604020202020204" pitchFamily="34" charset="0"/>
              </a:rPr>
              <a:t>Social Foundations of Thought and Action: A Social Cognitive Theory</a:t>
            </a:r>
            <a:r>
              <a:rPr lang="en-GB" sz="2000" dirty="0">
                <a:latin typeface="Arial" panose="020B0604020202020204" pitchFamily="34" charset="0"/>
                <a:cs typeface="Arial" panose="020B0604020202020204" pitchFamily="34" charset="0"/>
              </a:rPr>
              <a:t>. Englewood Cliffs, NJ: Prentice Hall.</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Bruce, T. and Meggitt, C. (2023) </a:t>
            </a:r>
            <a:r>
              <a:rPr lang="en-GB" sz="2000" i="1" dirty="0">
                <a:latin typeface="Arial" panose="020B0604020202020204" pitchFamily="34" charset="0"/>
                <a:cs typeface="Arial" panose="020B0604020202020204" pitchFamily="34" charset="0"/>
              </a:rPr>
              <a:t>Child Care and Education</a:t>
            </a:r>
            <a:r>
              <a:rPr lang="en-GB" sz="2000" dirty="0">
                <a:latin typeface="Arial" panose="020B0604020202020204" pitchFamily="34" charset="0"/>
                <a:cs typeface="Arial" panose="020B0604020202020204" pitchFamily="34" charset="0"/>
              </a:rPr>
              <a:t>. 7th </a:t>
            </a:r>
            <a:r>
              <a:rPr lang="en-GB" sz="2000" dirty="0" err="1">
                <a:latin typeface="Arial" panose="020B0604020202020204" pitchFamily="34" charset="0"/>
                <a:cs typeface="Arial" panose="020B0604020202020204" pitchFamily="34" charset="0"/>
              </a:rPr>
              <a:t>edn</a:t>
            </a:r>
            <a:r>
              <a:rPr lang="en-GB" sz="2000" dirty="0">
                <a:latin typeface="Arial" panose="020B0604020202020204" pitchFamily="34" charset="0"/>
                <a:cs typeface="Arial" panose="020B0604020202020204" pitchFamily="34" charset="0"/>
              </a:rPr>
              <a:t>. London: Hodder Education.</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Murray, L., Cooper, P., Wilson, A. and Romaniuk, H. (2010) ‘Controlled trial of the short- and long-term effect of psychological treatment of post-partum depression’, </a:t>
            </a:r>
            <a:r>
              <a:rPr lang="en-GB" sz="2000" i="1" dirty="0">
                <a:latin typeface="Arial" panose="020B0604020202020204" pitchFamily="34" charset="0"/>
                <a:cs typeface="Arial" panose="020B0604020202020204" pitchFamily="34" charset="0"/>
              </a:rPr>
              <a:t>British Journal of Psychiatry</a:t>
            </a:r>
            <a:r>
              <a:rPr lang="en-GB" sz="2000" dirty="0">
                <a:latin typeface="Arial" panose="020B0604020202020204" pitchFamily="34" charset="0"/>
                <a:cs typeface="Arial" panose="020B0604020202020204" pitchFamily="34" charset="0"/>
              </a:rPr>
              <a:t>, 182(5), pp. 420–427.</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Parker, R. and Thomsen, B.S. (2019) </a:t>
            </a:r>
            <a:r>
              <a:rPr lang="en-GB" sz="2000" i="1" dirty="0">
                <a:latin typeface="Arial" panose="020B0604020202020204" pitchFamily="34" charset="0"/>
                <a:cs typeface="Arial" panose="020B0604020202020204" pitchFamily="34" charset="0"/>
              </a:rPr>
              <a:t>Learning Through Play at School: A Framework for Policy and Practice</a:t>
            </a:r>
            <a:r>
              <a:rPr lang="en-GB" sz="2000" dirty="0">
                <a:latin typeface="Arial" panose="020B0604020202020204" pitchFamily="34" charset="0"/>
                <a:cs typeface="Arial" panose="020B0604020202020204" pitchFamily="34" charset="0"/>
              </a:rPr>
              <a:t>. Billund: LEGO Foundation.</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Sheridan, M., Frost, M. and Sharma, A. (2019) </a:t>
            </a:r>
            <a:r>
              <a:rPr lang="en-GB" sz="2000" i="1" dirty="0">
                <a:latin typeface="Arial" panose="020B0604020202020204" pitchFamily="34" charset="0"/>
                <a:cs typeface="Arial" panose="020B0604020202020204" pitchFamily="34" charset="0"/>
              </a:rPr>
              <a:t>From Birth to Five Years: Children’s Developmental Progress</a:t>
            </a:r>
            <a:r>
              <a:rPr lang="en-GB" sz="2000" dirty="0">
                <a:latin typeface="Arial" panose="020B0604020202020204" pitchFamily="34" charset="0"/>
                <a:cs typeface="Arial" panose="020B0604020202020204" pitchFamily="34" charset="0"/>
              </a:rPr>
              <a:t>. 5th </a:t>
            </a:r>
            <a:r>
              <a:rPr lang="en-GB" sz="2000" dirty="0" err="1">
                <a:latin typeface="Arial" panose="020B0604020202020204" pitchFamily="34" charset="0"/>
                <a:cs typeface="Arial" panose="020B0604020202020204" pitchFamily="34" charset="0"/>
              </a:rPr>
              <a:t>edn</a:t>
            </a:r>
            <a:r>
              <a:rPr lang="en-GB" sz="2000" dirty="0">
                <a:latin typeface="Arial" panose="020B0604020202020204" pitchFamily="34" charset="0"/>
                <a:cs typeface="Arial" panose="020B0604020202020204" pitchFamily="34" charset="0"/>
              </a:rPr>
              <a:t>. London: Routledge.</a:t>
            </a:r>
          </a:p>
        </p:txBody>
      </p:sp>
    </p:spTree>
    <p:extLst>
      <p:ext uri="{BB962C8B-B14F-4D97-AF65-F5344CB8AC3E}">
        <p14:creationId xmlns:p14="http://schemas.microsoft.com/office/powerpoint/2010/main" val="228948854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3ef5847a-e696-4fee-a2c0-6c3f87568321"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388A3138619E1D4F8EE743C5DD485012" ma:contentTypeVersion="5" ma:contentTypeDescription="Create a new document." ma:contentTypeScope="" ma:versionID="5c0c2c4e14f68eff23794126f38b6231">
  <xsd:schema xmlns:xsd="http://www.w3.org/2001/XMLSchema" xmlns:xs="http://www.w3.org/2001/XMLSchema" xmlns:p="http://schemas.microsoft.com/office/2006/metadata/properties" xmlns:ns3="3ef5847a-e696-4fee-a2c0-6c3f87568321" targetNamespace="http://schemas.microsoft.com/office/2006/metadata/properties" ma:root="true" ma:fieldsID="29c4c0419ed24d97cac96b903525c216" ns3:_="">
    <xsd:import namespace="3ef5847a-e696-4fee-a2c0-6c3f87568321"/>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f5847a-e696-4fee-a2c0-6c3f87568321"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F0CAE46-1EA4-4B57-9101-73F679F2C0B6}">
  <ds:schemaRefs>
    <ds:schemaRef ds:uri="http://schemas.microsoft.com/office/2006/documentManagement/types"/>
    <ds:schemaRef ds:uri="http://purl.org/dc/terms/"/>
    <ds:schemaRef ds:uri="http://purl.org/dc/elements/1.1/"/>
    <ds:schemaRef ds:uri="3ef5847a-e696-4fee-a2c0-6c3f87568321"/>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 ds:uri="http://purl.org/dc/dcmitype/"/>
  </ds:schemaRefs>
</ds:datastoreItem>
</file>

<file path=customXml/itemProps2.xml><?xml version="1.0" encoding="utf-8"?>
<ds:datastoreItem xmlns:ds="http://schemas.openxmlformats.org/officeDocument/2006/customXml" ds:itemID="{CC413B82-2FB1-4B76-990C-D896A0CEC4D1}">
  <ds:schemaRefs>
    <ds:schemaRef ds:uri="http://schemas.microsoft.com/sharepoint/v3/contenttype/forms"/>
  </ds:schemaRefs>
</ds:datastoreItem>
</file>

<file path=customXml/itemProps3.xml><?xml version="1.0" encoding="utf-8"?>
<ds:datastoreItem xmlns:ds="http://schemas.openxmlformats.org/officeDocument/2006/customXml" ds:itemID="{4EA8C44D-4518-4389-825B-3598DF90B18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ef5847a-e696-4fee-a2c0-6c3f8756832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Ion</Template>
  <TotalTime>14979</TotalTime>
  <Words>846</Words>
  <Application>Microsoft Office PowerPoint</Application>
  <PresentationFormat>Widescreen</PresentationFormat>
  <Paragraphs>102</Paragraphs>
  <Slides>11</Slides>
  <Notes>1</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Hina Ilyas (2511486)</dc:creator>
  <cp:lastModifiedBy>Hina Ilyas (2511486)</cp:lastModifiedBy>
  <cp:revision>2</cp:revision>
  <dcterms:created xsi:type="dcterms:W3CDTF">2026-06-03T14:28:45Z</dcterms:created>
  <dcterms:modified xsi:type="dcterms:W3CDTF">2026-06-14T22:52:34Z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0x010100388A3138619E1D4F8EE743C5DD485012</vt:lpwstr>
  </property>
</Properties>
</file>