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647" r:id="rId4"/>
    <p:sldId id="272" r:id="rId5"/>
    <p:sldId id="630" r:id="rId6"/>
    <p:sldId id="258" r:id="rId7"/>
    <p:sldId id="259" r:id="rId8"/>
    <p:sldId id="648" r:id="rId9"/>
    <p:sldId id="651" r:id="rId10"/>
    <p:sldId id="260" r:id="rId11"/>
    <p:sldId id="631" r:id="rId12"/>
    <p:sldId id="632" r:id="rId13"/>
    <p:sldId id="633" r:id="rId14"/>
    <p:sldId id="634" r:id="rId15"/>
    <p:sldId id="635" r:id="rId16"/>
    <p:sldId id="636" r:id="rId17"/>
    <p:sldId id="637" r:id="rId18"/>
    <p:sldId id="638" r:id="rId19"/>
    <p:sldId id="639" r:id="rId20"/>
    <p:sldId id="261" r:id="rId21"/>
    <p:sldId id="640" r:id="rId22"/>
    <p:sldId id="641" r:id="rId23"/>
    <p:sldId id="642" r:id="rId24"/>
    <p:sldId id="262" r:id="rId25"/>
    <p:sldId id="646" r:id="rId26"/>
    <p:sldId id="645" r:id="rId27"/>
    <p:sldId id="644" r:id="rId28"/>
    <p:sldId id="263" r:id="rId29"/>
    <p:sldId id="264" r:id="rId30"/>
    <p:sldId id="265" r:id="rId31"/>
    <p:sldId id="266" r:id="rId32"/>
    <p:sldId id="267" r:id="rId33"/>
    <p:sldId id="268" r:id="rId34"/>
    <p:sldId id="269" r:id="rId35"/>
    <p:sldId id="649" r:id="rId36"/>
    <p:sldId id="652" r:id="rId37"/>
    <p:sldId id="270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D6AF18-C9F2-BBEE-F5C7-02E45299D721}" v="385" dt="2026-02-25T09:26:16.290"/>
    <p1510:client id="{A3F6A3D3-7221-4C05-B8B1-68A393F2E6AE}" v="46" dt="2026-02-24T08:08:58.3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02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4BD6AF18-C9F2-BBEE-F5C7-02E45299D721}"/>
    <pc:docChg chg="addSld delSld modSld">
      <pc:chgData name="Justin Evans" userId="S::j.d.evans@uwtsd.ac.uk::2ee3c1af-825e-450d-8b1e-d59252291e99" providerId="AD" clId="Web-{4BD6AF18-C9F2-BBEE-F5C7-02E45299D721}" dt="2026-02-25T09:26:16.290" v="380" actId="1076"/>
      <pc:docMkLst>
        <pc:docMk/>
      </pc:docMkLst>
      <pc:sldChg chg="addSp delSp modSp add del mod replId modClrScheme chgLayout">
        <pc:chgData name="Justin Evans" userId="S::j.d.evans@uwtsd.ac.uk::2ee3c1af-825e-450d-8b1e-d59252291e99" providerId="AD" clId="Web-{4BD6AF18-C9F2-BBEE-F5C7-02E45299D721}" dt="2026-02-25T09:21:14.134" v="213"/>
        <pc:sldMkLst>
          <pc:docMk/>
          <pc:sldMk cId="1827580971" sldId="650"/>
        </pc:sldMkLst>
        <pc:spChg chg="mod ord">
          <ac:chgData name="Justin Evans" userId="S::j.d.evans@uwtsd.ac.uk::2ee3c1af-825e-450d-8b1e-d59252291e99" providerId="AD" clId="Web-{4BD6AF18-C9F2-BBEE-F5C7-02E45299D721}" dt="2026-02-25T09:16:24.115" v="28"/>
          <ac:spMkLst>
            <pc:docMk/>
            <pc:sldMk cId="1827580971" sldId="650"/>
            <ac:spMk id="2" creationId="{B0AB3C04-8F86-BF17-A984-2429ED1ED7AA}"/>
          </ac:spMkLst>
        </pc:spChg>
        <pc:spChg chg="mod ord">
          <ac:chgData name="Justin Evans" userId="S::j.d.evans@uwtsd.ac.uk::2ee3c1af-825e-450d-8b1e-d59252291e99" providerId="AD" clId="Web-{4BD6AF18-C9F2-BBEE-F5C7-02E45299D721}" dt="2026-02-25T09:18:15.836" v="127" actId="20577"/>
          <ac:spMkLst>
            <pc:docMk/>
            <pc:sldMk cId="1827580971" sldId="650"/>
            <ac:spMk id="3" creationId="{E74571FE-F1EE-DEB0-5918-ADC5BACB6A56}"/>
          </ac:spMkLst>
        </pc:spChg>
        <pc:spChg chg="add del mod ord">
          <ac:chgData name="Justin Evans" userId="S::j.d.evans@uwtsd.ac.uk::2ee3c1af-825e-450d-8b1e-d59252291e99" providerId="AD" clId="Web-{4BD6AF18-C9F2-BBEE-F5C7-02E45299D721}" dt="2026-02-25T09:16:24.115" v="28"/>
          <ac:spMkLst>
            <pc:docMk/>
            <pc:sldMk cId="1827580971" sldId="650"/>
            <ac:spMk id="5" creationId="{56B3A4AB-B40F-3560-0A00-E0454C62872A}"/>
          </ac:spMkLst>
        </pc:spChg>
        <pc:spChg chg="add del mod ord">
          <ac:chgData name="Justin Evans" userId="S::j.d.evans@uwtsd.ac.uk::2ee3c1af-825e-450d-8b1e-d59252291e99" providerId="AD" clId="Web-{4BD6AF18-C9F2-BBEE-F5C7-02E45299D721}" dt="2026-02-25T09:16:23.428" v="27"/>
          <ac:spMkLst>
            <pc:docMk/>
            <pc:sldMk cId="1827580971" sldId="650"/>
            <ac:spMk id="6" creationId="{EE040E15-0E84-775D-8322-8417CB2B461D}"/>
          </ac:spMkLst>
        </pc:spChg>
        <pc:spChg chg="add del mod ord">
          <ac:chgData name="Justin Evans" userId="S::j.d.evans@uwtsd.ac.uk::2ee3c1af-825e-450d-8b1e-d59252291e99" providerId="AD" clId="Web-{4BD6AF18-C9F2-BBEE-F5C7-02E45299D721}" dt="2026-02-25T09:16:23.428" v="27"/>
          <ac:spMkLst>
            <pc:docMk/>
            <pc:sldMk cId="1827580971" sldId="650"/>
            <ac:spMk id="7" creationId="{A6D29FB5-882D-6E17-D3CB-E8A6E11D1540}"/>
          </ac:spMkLst>
        </pc:spChg>
      </pc:sldChg>
      <pc:sldChg chg="addSp modSp add mod replId modClrScheme chgLayout">
        <pc:chgData name="Justin Evans" userId="S::j.d.evans@uwtsd.ac.uk::2ee3c1af-825e-450d-8b1e-d59252291e99" providerId="AD" clId="Web-{4BD6AF18-C9F2-BBEE-F5C7-02E45299D721}" dt="2026-02-25T09:21:58.744" v="214" actId="20577"/>
        <pc:sldMkLst>
          <pc:docMk/>
          <pc:sldMk cId="2121923737" sldId="651"/>
        </pc:sldMkLst>
        <pc:spChg chg="mod ord">
          <ac:chgData name="Justin Evans" userId="S::j.d.evans@uwtsd.ac.uk::2ee3c1af-825e-450d-8b1e-d59252291e99" providerId="AD" clId="Web-{4BD6AF18-C9F2-BBEE-F5C7-02E45299D721}" dt="2026-02-25T09:18:23.054" v="129"/>
          <ac:spMkLst>
            <pc:docMk/>
            <pc:sldMk cId="2121923737" sldId="651"/>
            <ac:spMk id="2" creationId="{C3EC0E78-0CEF-2A81-C444-87ED113E573C}"/>
          </ac:spMkLst>
        </pc:spChg>
        <pc:spChg chg="mod ord">
          <ac:chgData name="Justin Evans" userId="S::j.d.evans@uwtsd.ac.uk::2ee3c1af-825e-450d-8b1e-d59252291e99" providerId="AD" clId="Web-{4BD6AF18-C9F2-BBEE-F5C7-02E45299D721}" dt="2026-02-25T09:18:23.054" v="129"/>
          <ac:spMkLst>
            <pc:docMk/>
            <pc:sldMk cId="2121923737" sldId="651"/>
            <ac:spMk id="3" creationId="{3FF44C64-9566-959E-9323-10791D4AA204}"/>
          </ac:spMkLst>
        </pc:spChg>
        <pc:spChg chg="add mod ord">
          <ac:chgData name="Justin Evans" userId="S::j.d.evans@uwtsd.ac.uk::2ee3c1af-825e-450d-8b1e-d59252291e99" providerId="AD" clId="Web-{4BD6AF18-C9F2-BBEE-F5C7-02E45299D721}" dt="2026-02-25T09:20:58.806" v="209" actId="20577"/>
          <ac:spMkLst>
            <pc:docMk/>
            <pc:sldMk cId="2121923737" sldId="651"/>
            <ac:spMk id="5" creationId="{5CEF8384-1678-D88C-A030-D429E6AB9331}"/>
          </ac:spMkLst>
        </pc:spChg>
        <pc:spChg chg="add mod">
          <ac:chgData name="Justin Evans" userId="S::j.d.evans@uwtsd.ac.uk::2ee3c1af-825e-450d-8b1e-d59252291e99" providerId="AD" clId="Web-{4BD6AF18-C9F2-BBEE-F5C7-02E45299D721}" dt="2026-02-25T09:21:58.744" v="214" actId="20577"/>
          <ac:spMkLst>
            <pc:docMk/>
            <pc:sldMk cId="2121923737" sldId="651"/>
            <ac:spMk id="6" creationId="{FE38D736-7EFD-C3CD-AF4F-BCC628993EC8}"/>
          </ac:spMkLst>
        </pc:spChg>
      </pc:sldChg>
      <pc:sldChg chg="addSp modSp add mod replId modClrScheme chgLayout">
        <pc:chgData name="Justin Evans" userId="S::j.d.evans@uwtsd.ac.uk::2ee3c1af-825e-450d-8b1e-d59252291e99" providerId="AD" clId="Web-{4BD6AF18-C9F2-BBEE-F5C7-02E45299D721}" dt="2026-02-25T09:26:16.290" v="380" actId="1076"/>
        <pc:sldMkLst>
          <pc:docMk/>
          <pc:sldMk cId="1490067492" sldId="652"/>
        </pc:sldMkLst>
        <pc:spChg chg="mod ord">
          <ac:chgData name="Justin Evans" userId="S::j.d.evans@uwtsd.ac.uk::2ee3c1af-825e-450d-8b1e-d59252291e99" providerId="AD" clId="Web-{4BD6AF18-C9F2-BBEE-F5C7-02E45299D721}" dt="2026-02-25T09:26:16.290" v="380" actId="1076"/>
          <ac:spMkLst>
            <pc:docMk/>
            <pc:sldMk cId="1490067492" sldId="652"/>
            <ac:spMk id="2" creationId="{3243A428-E688-D890-FCDF-E1AB57711036}"/>
          </ac:spMkLst>
        </pc:spChg>
        <pc:spChg chg="mod ord">
          <ac:chgData name="Justin Evans" userId="S::j.d.evans@uwtsd.ac.uk::2ee3c1af-825e-450d-8b1e-d59252291e99" providerId="AD" clId="Web-{4BD6AF18-C9F2-BBEE-F5C7-02E45299D721}" dt="2026-02-25T09:25:16.021" v="350" actId="20577"/>
          <ac:spMkLst>
            <pc:docMk/>
            <pc:sldMk cId="1490067492" sldId="652"/>
            <ac:spMk id="3" creationId="{F9AEE0E6-A932-CF5C-B7AD-847FBC85EDF0}"/>
          </ac:spMkLst>
        </pc:spChg>
        <pc:spChg chg="add mod ord">
          <ac:chgData name="Justin Evans" userId="S::j.d.evans@uwtsd.ac.uk::2ee3c1af-825e-450d-8b1e-d59252291e99" providerId="AD" clId="Web-{4BD6AF18-C9F2-BBEE-F5C7-02E45299D721}" dt="2026-02-25T09:26:12.477" v="379" actId="20577"/>
          <ac:spMkLst>
            <pc:docMk/>
            <pc:sldMk cId="1490067492" sldId="652"/>
            <ac:spMk id="5" creationId="{36AC5B5B-488E-3C75-6AAE-8B74B3049E0A}"/>
          </ac:spMkLst>
        </pc:spChg>
      </pc:sldChg>
    </pc:docChg>
  </pc:docChgLst>
  <pc:docChgLst>
    <pc:chgData name="Justin Evans" userId="2ee3c1af-825e-450d-8b1e-d59252291e99" providerId="ADAL" clId="{3AA4783D-B629-4C18-8A49-DE15C3FB0EA2}"/>
    <pc:docChg chg="undo custSel addSld delSld modSld sldOrd">
      <pc:chgData name="Justin Evans" userId="2ee3c1af-825e-450d-8b1e-d59252291e99" providerId="ADAL" clId="{3AA4783D-B629-4C18-8A49-DE15C3FB0EA2}" dt="2026-02-24T08:09:01.809" v="9314" actId="1076"/>
      <pc:docMkLst>
        <pc:docMk/>
      </pc:docMkLst>
      <pc:sldChg chg="addSp modSp">
        <pc:chgData name="Justin Evans" userId="2ee3c1af-825e-450d-8b1e-d59252291e99" providerId="ADAL" clId="{3AA4783D-B629-4C18-8A49-DE15C3FB0EA2}" dt="2026-02-23T15:47:29.047" v="8627"/>
        <pc:sldMkLst>
          <pc:docMk/>
          <pc:sldMk cId="1606939433" sldId="256"/>
        </pc:sldMkLst>
        <pc:picChg chg="add mod">
          <ac:chgData name="Justin Evans" userId="2ee3c1af-825e-450d-8b1e-d59252291e99" providerId="ADAL" clId="{3AA4783D-B629-4C18-8A49-DE15C3FB0EA2}" dt="2026-02-23T15:47:29.047" v="8627"/>
          <ac:picMkLst>
            <pc:docMk/>
            <pc:sldMk cId="1606939433" sldId="256"/>
            <ac:picMk id="5" creationId="{98B2FBA8-08E8-0ED6-6865-4C26EA5DB2E9}"/>
          </ac:picMkLst>
        </pc:picChg>
      </pc:sldChg>
      <pc:sldChg chg="addSp modSp">
        <pc:chgData name="Justin Evans" userId="2ee3c1af-825e-450d-8b1e-d59252291e99" providerId="ADAL" clId="{3AA4783D-B629-4C18-8A49-DE15C3FB0EA2}" dt="2026-02-23T15:47:33.170" v="8628"/>
        <pc:sldMkLst>
          <pc:docMk/>
          <pc:sldMk cId="1023104646" sldId="257"/>
        </pc:sldMkLst>
        <pc:picChg chg="add mod">
          <ac:chgData name="Justin Evans" userId="2ee3c1af-825e-450d-8b1e-d59252291e99" providerId="ADAL" clId="{3AA4783D-B629-4C18-8A49-DE15C3FB0EA2}" dt="2026-02-23T15:47:33.170" v="8628"/>
          <ac:picMkLst>
            <pc:docMk/>
            <pc:sldMk cId="1023104646" sldId="257"/>
            <ac:picMk id="3" creationId="{1D5E1D0F-C7AE-F495-F62C-7CA186C232FB}"/>
          </ac:picMkLst>
        </pc:picChg>
      </pc:sldChg>
      <pc:sldChg chg="addSp modSp">
        <pc:chgData name="Justin Evans" userId="2ee3c1af-825e-450d-8b1e-d59252291e99" providerId="ADAL" clId="{3AA4783D-B629-4C18-8A49-DE15C3FB0EA2}" dt="2026-02-23T15:47:40.284" v="8629"/>
        <pc:sldMkLst>
          <pc:docMk/>
          <pc:sldMk cId="1999812001" sldId="258"/>
        </pc:sldMkLst>
        <pc:picChg chg="add mod">
          <ac:chgData name="Justin Evans" userId="2ee3c1af-825e-450d-8b1e-d59252291e99" providerId="ADAL" clId="{3AA4783D-B629-4C18-8A49-DE15C3FB0EA2}" dt="2026-02-23T15:47:40.284" v="8629"/>
          <ac:picMkLst>
            <pc:docMk/>
            <pc:sldMk cId="1999812001" sldId="258"/>
            <ac:picMk id="4" creationId="{85A1E7FE-B8B8-E828-B06E-25823C9D22B8}"/>
          </ac:picMkLst>
        </pc:picChg>
      </pc:sldChg>
      <pc:sldChg chg="addSp modSp">
        <pc:chgData name="Justin Evans" userId="2ee3c1af-825e-450d-8b1e-d59252291e99" providerId="ADAL" clId="{3AA4783D-B629-4C18-8A49-DE15C3FB0EA2}" dt="2026-02-23T15:47:44.829" v="8630"/>
        <pc:sldMkLst>
          <pc:docMk/>
          <pc:sldMk cId="3337522125" sldId="259"/>
        </pc:sldMkLst>
        <pc:picChg chg="add mod">
          <ac:chgData name="Justin Evans" userId="2ee3c1af-825e-450d-8b1e-d59252291e99" providerId="ADAL" clId="{3AA4783D-B629-4C18-8A49-DE15C3FB0EA2}" dt="2026-02-23T15:47:44.829" v="8630"/>
          <ac:picMkLst>
            <pc:docMk/>
            <pc:sldMk cId="3337522125" sldId="259"/>
            <ac:picMk id="3" creationId="{2A931A32-8AA7-EC4F-ACEC-EEA92ADDA498}"/>
          </ac:picMkLst>
        </pc:picChg>
      </pc:sldChg>
      <pc:sldChg chg="addSp modSp mod">
        <pc:chgData name="Justin Evans" userId="2ee3c1af-825e-450d-8b1e-d59252291e99" providerId="ADAL" clId="{3AA4783D-B629-4C18-8A49-DE15C3FB0EA2}" dt="2026-02-23T15:47:49.795" v="8631"/>
        <pc:sldMkLst>
          <pc:docMk/>
          <pc:sldMk cId="2511423851" sldId="260"/>
        </pc:sldMkLst>
        <pc:picChg chg="add mod">
          <ac:chgData name="Justin Evans" userId="2ee3c1af-825e-450d-8b1e-d59252291e99" providerId="ADAL" clId="{3AA4783D-B629-4C18-8A49-DE15C3FB0EA2}" dt="2026-02-23T15:35:22.157" v="8407" actId="14100"/>
          <ac:picMkLst>
            <pc:docMk/>
            <pc:sldMk cId="2511423851" sldId="260"/>
            <ac:picMk id="4" creationId="{CE1FE02D-45D5-6A74-4744-082CD145BF60}"/>
          </ac:picMkLst>
        </pc:picChg>
        <pc:picChg chg="add mod">
          <ac:chgData name="Justin Evans" userId="2ee3c1af-825e-450d-8b1e-d59252291e99" providerId="ADAL" clId="{3AA4783D-B629-4C18-8A49-DE15C3FB0EA2}" dt="2026-02-23T15:47:49.795" v="8631"/>
          <ac:picMkLst>
            <pc:docMk/>
            <pc:sldMk cId="2511423851" sldId="260"/>
            <ac:picMk id="5" creationId="{C23D94F9-1C9C-AE2C-B575-9341E578332E}"/>
          </ac:picMkLst>
        </pc:picChg>
      </pc:sldChg>
      <pc:sldChg chg="addSp modSp mod">
        <pc:chgData name="Justin Evans" userId="2ee3c1af-825e-450d-8b1e-d59252291e99" providerId="ADAL" clId="{3AA4783D-B629-4C18-8A49-DE15C3FB0EA2}" dt="2026-02-23T15:49:12.558" v="8644" actId="14100"/>
        <pc:sldMkLst>
          <pc:docMk/>
          <pc:sldMk cId="1442528265" sldId="261"/>
        </pc:sldMkLst>
        <pc:picChg chg="add mod">
          <ac:chgData name="Justin Evans" userId="2ee3c1af-825e-450d-8b1e-d59252291e99" providerId="ADAL" clId="{3AA4783D-B629-4C18-8A49-DE15C3FB0EA2}" dt="2026-02-23T15:49:12.558" v="8644" actId="14100"/>
          <ac:picMkLst>
            <pc:docMk/>
            <pc:sldMk cId="1442528265" sldId="261"/>
            <ac:picMk id="3" creationId="{4002B798-51E0-AA6E-1E53-D6DFE336EDD7}"/>
          </ac:picMkLst>
        </pc:picChg>
      </pc:sldChg>
      <pc:sldChg chg="addSp modSp mod ord">
        <pc:chgData name="Justin Evans" userId="2ee3c1af-825e-450d-8b1e-d59252291e99" providerId="ADAL" clId="{3AA4783D-B629-4C18-8A49-DE15C3FB0EA2}" dt="2026-02-23T15:49:42.529" v="8648"/>
        <pc:sldMkLst>
          <pc:docMk/>
          <pc:sldMk cId="78105331" sldId="262"/>
        </pc:sldMkLst>
        <pc:picChg chg="mod">
          <ac:chgData name="Justin Evans" userId="2ee3c1af-825e-450d-8b1e-d59252291e99" providerId="ADAL" clId="{3AA4783D-B629-4C18-8A49-DE15C3FB0EA2}" dt="2026-02-23T15:45:06.991" v="8601" actId="1076"/>
          <ac:picMkLst>
            <pc:docMk/>
            <pc:sldMk cId="78105331" sldId="262"/>
            <ac:picMk id="2" creationId="{79B27D28-91D1-D11B-6B15-660116FA3194}"/>
          </ac:picMkLst>
        </pc:picChg>
        <pc:picChg chg="add mod">
          <ac:chgData name="Justin Evans" userId="2ee3c1af-825e-450d-8b1e-d59252291e99" providerId="ADAL" clId="{3AA4783D-B629-4C18-8A49-DE15C3FB0EA2}" dt="2026-02-23T15:45:53.911" v="8610" actId="14100"/>
          <ac:picMkLst>
            <pc:docMk/>
            <pc:sldMk cId="78105331" sldId="262"/>
            <ac:picMk id="4" creationId="{DC995B9E-E435-4089-08FA-974C0B6114E9}"/>
          </ac:picMkLst>
        </pc:picChg>
        <pc:picChg chg="add mod">
          <ac:chgData name="Justin Evans" userId="2ee3c1af-825e-450d-8b1e-d59252291e99" providerId="ADAL" clId="{3AA4783D-B629-4C18-8A49-DE15C3FB0EA2}" dt="2026-02-23T15:46:01.034" v="8612" actId="1076"/>
          <ac:picMkLst>
            <pc:docMk/>
            <pc:sldMk cId="78105331" sldId="262"/>
            <ac:picMk id="6" creationId="{347F415D-0B49-D289-1121-3B6974A84390}"/>
          </ac:picMkLst>
        </pc:picChg>
        <pc:picChg chg="add mod">
          <ac:chgData name="Justin Evans" userId="2ee3c1af-825e-450d-8b1e-d59252291e99" providerId="ADAL" clId="{3AA4783D-B629-4C18-8A49-DE15C3FB0EA2}" dt="2026-02-23T15:49:42.529" v="8648"/>
          <ac:picMkLst>
            <pc:docMk/>
            <pc:sldMk cId="78105331" sldId="262"/>
            <ac:picMk id="7" creationId="{CD4CAE4A-BC7D-96D9-ECB7-E8F0527C58B0}"/>
          </ac:picMkLst>
        </pc:picChg>
      </pc:sldChg>
      <pc:sldChg chg="addSp modSp mod">
        <pc:chgData name="Justin Evans" userId="2ee3c1af-825e-450d-8b1e-d59252291e99" providerId="ADAL" clId="{3AA4783D-B629-4C18-8A49-DE15C3FB0EA2}" dt="2026-02-23T15:50:02.194" v="8653" actId="14100"/>
        <pc:sldMkLst>
          <pc:docMk/>
          <pc:sldMk cId="3598409567" sldId="263"/>
        </pc:sldMkLst>
        <pc:picChg chg="add mod">
          <ac:chgData name="Justin Evans" userId="2ee3c1af-825e-450d-8b1e-d59252291e99" providerId="ADAL" clId="{3AA4783D-B629-4C18-8A49-DE15C3FB0EA2}" dt="2026-02-23T15:50:02.194" v="8653" actId="14100"/>
          <ac:picMkLst>
            <pc:docMk/>
            <pc:sldMk cId="3598409567" sldId="263"/>
            <ac:picMk id="3" creationId="{3EEA9578-E38A-F52D-A741-400F3CB27292}"/>
          </ac:picMkLst>
        </pc:picChg>
      </pc:sldChg>
      <pc:sldChg chg="addSp modSp">
        <pc:chgData name="Justin Evans" userId="2ee3c1af-825e-450d-8b1e-d59252291e99" providerId="ADAL" clId="{3AA4783D-B629-4C18-8A49-DE15C3FB0EA2}" dt="2026-02-23T15:50:06.130" v="8654"/>
        <pc:sldMkLst>
          <pc:docMk/>
          <pc:sldMk cId="1669147572" sldId="264"/>
        </pc:sldMkLst>
        <pc:picChg chg="add mod">
          <ac:chgData name="Justin Evans" userId="2ee3c1af-825e-450d-8b1e-d59252291e99" providerId="ADAL" clId="{3AA4783D-B629-4C18-8A49-DE15C3FB0EA2}" dt="2026-02-23T15:50:06.130" v="8654"/>
          <ac:picMkLst>
            <pc:docMk/>
            <pc:sldMk cId="1669147572" sldId="264"/>
            <ac:picMk id="3" creationId="{B6868438-46A1-6FAC-9C3F-8B3B94709ADC}"/>
          </ac:picMkLst>
        </pc:picChg>
      </pc:sldChg>
      <pc:sldChg chg="addSp modSp mod">
        <pc:chgData name="Justin Evans" userId="2ee3c1af-825e-450d-8b1e-d59252291e99" providerId="ADAL" clId="{3AA4783D-B629-4C18-8A49-DE15C3FB0EA2}" dt="2026-02-24T08:01:18.839" v="9031" actId="1076"/>
        <pc:sldMkLst>
          <pc:docMk/>
          <pc:sldMk cId="1555693863" sldId="265"/>
        </pc:sldMkLst>
        <pc:picChg chg="add mod">
          <ac:chgData name="Justin Evans" userId="2ee3c1af-825e-450d-8b1e-d59252291e99" providerId="ADAL" clId="{3AA4783D-B629-4C18-8A49-DE15C3FB0EA2}" dt="2026-02-23T15:50:18.896" v="8656" actId="14100"/>
          <ac:picMkLst>
            <pc:docMk/>
            <pc:sldMk cId="1555693863" sldId="265"/>
            <ac:picMk id="3" creationId="{B5772797-4B7A-AEE5-199E-092B9475462F}"/>
          </ac:picMkLst>
        </pc:picChg>
        <pc:picChg chg="add mod">
          <ac:chgData name="Justin Evans" userId="2ee3c1af-825e-450d-8b1e-d59252291e99" providerId="ADAL" clId="{3AA4783D-B629-4C18-8A49-DE15C3FB0EA2}" dt="2026-02-24T08:01:18.839" v="9031" actId="1076"/>
          <ac:picMkLst>
            <pc:docMk/>
            <pc:sldMk cId="1555693863" sldId="265"/>
            <ac:picMk id="4" creationId="{B5CF9870-8891-0755-CD42-E3BAD36B6E4D}"/>
          </ac:picMkLst>
        </pc:picChg>
      </pc:sldChg>
      <pc:sldChg chg="addSp modSp mod">
        <pc:chgData name="Justin Evans" userId="2ee3c1af-825e-450d-8b1e-d59252291e99" providerId="ADAL" clId="{3AA4783D-B629-4C18-8A49-DE15C3FB0EA2}" dt="2026-02-23T16:04:34.430" v="8875" actId="14100"/>
        <pc:sldMkLst>
          <pc:docMk/>
          <pc:sldMk cId="1618217710" sldId="266"/>
        </pc:sldMkLst>
        <pc:picChg chg="add mod">
          <ac:chgData name="Justin Evans" userId="2ee3c1af-825e-450d-8b1e-d59252291e99" providerId="ADAL" clId="{3AA4783D-B629-4C18-8A49-DE15C3FB0EA2}" dt="2026-02-23T15:50:30.109" v="8658" actId="14100"/>
          <ac:picMkLst>
            <pc:docMk/>
            <pc:sldMk cId="1618217710" sldId="266"/>
            <ac:picMk id="3" creationId="{E7F39D23-D455-20B0-2B26-EA7A4AE996FE}"/>
          </ac:picMkLst>
        </pc:picChg>
        <pc:picChg chg="add mod">
          <ac:chgData name="Justin Evans" userId="2ee3c1af-825e-450d-8b1e-d59252291e99" providerId="ADAL" clId="{3AA4783D-B629-4C18-8A49-DE15C3FB0EA2}" dt="2026-02-23T16:04:34.430" v="8875" actId="14100"/>
          <ac:picMkLst>
            <pc:docMk/>
            <pc:sldMk cId="1618217710" sldId="266"/>
            <ac:picMk id="4" creationId="{0216E40C-28BB-F4A9-79F8-3261CA6234CB}"/>
          </ac:picMkLst>
        </pc:picChg>
      </pc:sldChg>
      <pc:sldChg chg="addSp modSp mod">
        <pc:chgData name="Justin Evans" userId="2ee3c1af-825e-450d-8b1e-d59252291e99" providerId="ADAL" clId="{3AA4783D-B629-4C18-8A49-DE15C3FB0EA2}" dt="2026-02-23T16:04:47.378" v="8879" actId="1076"/>
        <pc:sldMkLst>
          <pc:docMk/>
          <pc:sldMk cId="3143342760" sldId="267"/>
        </pc:sldMkLst>
        <pc:picChg chg="add mod">
          <ac:chgData name="Justin Evans" userId="2ee3c1af-825e-450d-8b1e-d59252291e99" providerId="ADAL" clId="{3AA4783D-B629-4C18-8A49-DE15C3FB0EA2}" dt="2026-02-23T15:50:42.254" v="8660" actId="14100"/>
          <ac:picMkLst>
            <pc:docMk/>
            <pc:sldMk cId="3143342760" sldId="267"/>
            <ac:picMk id="3" creationId="{D2ACCE44-A6D2-D720-4F30-AA0052809D53}"/>
          </ac:picMkLst>
        </pc:picChg>
        <pc:picChg chg="add mod">
          <ac:chgData name="Justin Evans" userId="2ee3c1af-825e-450d-8b1e-d59252291e99" providerId="ADAL" clId="{3AA4783D-B629-4C18-8A49-DE15C3FB0EA2}" dt="2026-02-23T16:04:47.378" v="8879" actId="1076"/>
          <ac:picMkLst>
            <pc:docMk/>
            <pc:sldMk cId="3143342760" sldId="267"/>
            <ac:picMk id="4" creationId="{BA9F30AC-9B51-800A-E02B-4E56078AFDDC}"/>
          </ac:picMkLst>
        </pc:picChg>
      </pc:sldChg>
      <pc:sldChg chg="addSp modSp mod">
        <pc:chgData name="Justin Evans" userId="2ee3c1af-825e-450d-8b1e-d59252291e99" providerId="ADAL" clId="{3AA4783D-B629-4C18-8A49-DE15C3FB0EA2}" dt="2026-02-23T16:04:58.160" v="8880"/>
        <pc:sldMkLst>
          <pc:docMk/>
          <pc:sldMk cId="223685552" sldId="268"/>
        </pc:sldMkLst>
        <pc:picChg chg="add mod">
          <ac:chgData name="Justin Evans" userId="2ee3c1af-825e-450d-8b1e-d59252291e99" providerId="ADAL" clId="{3AA4783D-B629-4C18-8A49-DE15C3FB0EA2}" dt="2026-02-23T15:50:49.856" v="8662" actId="14100"/>
          <ac:picMkLst>
            <pc:docMk/>
            <pc:sldMk cId="223685552" sldId="268"/>
            <ac:picMk id="3" creationId="{03766366-FACD-D1AC-1DE3-B3F02785F1B9}"/>
          </ac:picMkLst>
        </pc:picChg>
        <pc:picChg chg="add mod">
          <ac:chgData name="Justin Evans" userId="2ee3c1af-825e-450d-8b1e-d59252291e99" providerId="ADAL" clId="{3AA4783D-B629-4C18-8A49-DE15C3FB0EA2}" dt="2026-02-23T16:04:58.160" v="8880"/>
          <ac:picMkLst>
            <pc:docMk/>
            <pc:sldMk cId="223685552" sldId="268"/>
            <ac:picMk id="4" creationId="{45632311-E87D-B661-3A50-9A2889DCDF20}"/>
          </ac:picMkLst>
        </pc:picChg>
      </pc:sldChg>
      <pc:sldChg chg="addSp modSp mod">
        <pc:chgData name="Justin Evans" userId="2ee3c1af-825e-450d-8b1e-d59252291e99" providerId="ADAL" clId="{3AA4783D-B629-4C18-8A49-DE15C3FB0EA2}" dt="2026-02-23T16:05:06.050" v="8882" actId="14100"/>
        <pc:sldMkLst>
          <pc:docMk/>
          <pc:sldMk cId="95598862" sldId="269"/>
        </pc:sldMkLst>
        <pc:picChg chg="add mod">
          <ac:chgData name="Justin Evans" userId="2ee3c1af-825e-450d-8b1e-d59252291e99" providerId="ADAL" clId="{3AA4783D-B629-4C18-8A49-DE15C3FB0EA2}" dt="2026-02-23T15:51:01.108" v="8664" actId="14100"/>
          <ac:picMkLst>
            <pc:docMk/>
            <pc:sldMk cId="95598862" sldId="269"/>
            <ac:picMk id="3" creationId="{DEFE0139-F071-C693-F803-454FFD0899DB}"/>
          </ac:picMkLst>
        </pc:picChg>
        <pc:picChg chg="add mod">
          <ac:chgData name="Justin Evans" userId="2ee3c1af-825e-450d-8b1e-d59252291e99" providerId="ADAL" clId="{3AA4783D-B629-4C18-8A49-DE15C3FB0EA2}" dt="2026-02-23T16:05:06.050" v="8882" actId="14100"/>
          <ac:picMkLst>
            <pc:docMk/>
            <pc:sldMk cId="95598862" sldId="269"/>
            <ac:picMk id="4" creationId="{A9F5ED32-FC35-8DBF-8D51-FD813A3A8F02}"/>
          </ac:picMkLst>
        </pc:picChg>
      </pc:sldChg>
      <pc:sldChg chg="addSp modSp mod">
        <pc:chgData name="Justin Evans" userId="2ee3c1af-825e-450d-8b1e-d59252291e99" providerId="ADAL" clId="{3AA4783D-B629-4C18-8A49-DE15C3FB0EA2}" dt="2026-02-23T15:51:25.323" v="8668" actId="14100"/>
        <pc:sldMkLst>
          <pc:docMk/>
          <pc:sldMk cId="1567587901" sldId="270"/>
        </pc:sldMkLst>
        <pc:picChg chg="add mod">
          <ac:chgData name="Justin Evans" userId="2ee3c1af-825e-450d-8b1e-d59252291e99" providerId="ADAL" clId="{3AA4783D-B629-4C18-8A49-DE15C3FB0EA2}" dt="2026-02-23T15:51:05.835" v="8665"/>
          <ac:picMkLst>
            <pc:docMk/>
            <pc:sldMk cId="1567587901" sldId="270"/>
            <ac:picMk id="3" creationId="{121A1DA2-A1F1-5B32-B92D-3A47EF96A781}"/>
          </ac:picMkLst>
        </pc:picChg>
        <pc:picChg chg="add mod">
          <ac:chgData name="Justin Evans" userId="2ee3c1af-825e-450d-8b1e-d59252291e99" providerId="ADAL" clId="{3AA4783D-B629-4C18-8A49-DE15C3FB0EA2}" dt="2026-02-23T15:51:25.323" v="8668" actId="14100"/>
          <ac:picMkLst>
            <pc:docMk/>
            <pc:sldMk cId="1567587901" sldId="270"/>
            <ac:picMk id="4" creationId="{D66225D1-2F61-6A8D-7C8A-5ECD36BB3A70}"/>
          </ac:picMkLst>
        </pc:picChg>
      </pc:sldChg>
      <pc:sldChg chg="modSp mod">
        <pc:chgData name="Justin Evans" userId="2ee3c1af-825e-450d-8b1e-d59252291e99" providerId="ADAL" clId="{3AA4783D-B629-4C18-8A49-DE15C3FB0EA2}" dt="2026-02-23T16:02:14.722" v="8868" actId="113"/>
        <pc:sldMkLst>
          <pc:docMk/>
          <pc:sldMk cId="1093073648" sldId="630"/>
        </pc:sldMkLst>
        <pc:spChg chg="mod">
          <ac:chgData name="Justin Evans" userId="2ee3c1af-825e-450d-8b1e-d59252291e99" providerId="ADAL" clId="{3AA4783D-B629-4C18-8A49-DE15C3FB0EA2}" dt="2026-02-23T16:01:59.719" v="8864" actId="207"/>
          <ac:spMkLst>
            <pc:docMk/>
            <pc:sldMk cId="1093073648" sldId="630"/>
            <ac:spMk id="2" creationId="{00467F81-4CB7-B64C-742A-AB82D07A7BE8}"/>
          </ac:spMkLst>
        </pc:spChg>
        <pc:spChg chg="mod">
          <ac:chgData name="Justin Evans" userId="2ee3c1af-825e-450d-8b1e-d59252291e99" providerId="ADAL" clId="{3AA4783D-B629-4C18-8A49-DE15C3FB0EA2}" dt="2026-02-23T16:02:14.722" v="8868" actId="113"/>
          <ac:spMkLst>
            <pc:docMk/>
            <pc:sldMk cId="1093073648" sldId="630"/>
            <ac:spMk id="3" creationId="{3CEDFEB0-1A18-90E8-D983-2DE6512E2410}"/>
          </ac:spMkLst>
        </pc:spChg>
        <pc:spChg chg="mod">
          <ac:chgData name="Justin Evans" userId="2ee3c1af-825e-450d-8b1e-d59252291e99" providerId="ADAL" clId="{3AA4783D-B629-4C18-8A49-DE15C3FB0EA2}" dt="2026-02-23T16:02:05.282" v="8865" actId="207"/>
          <ac:spMkLst>
            <pc:docMk/>
            <pc:sldMk cId="1093073648" sldId="630"/>
            <ac:spMk id="5" creationId="{9A03A0E9-570C-F71E-9631-F016EE887023}"/>
          </ac:spMkLst>
        </pc:spChg>
      </pc:sldChg>
      <pc:sldChg chg="addSp modSp add mod">
        <pc:chgData name="Justin Evans" userId="2ee3c1af-825e-450d-8b1e-d59252291e99" providerId="ADAL" clId="{3AA4783D-B629-4C18-8A49-DE15C3FB0EA2}" dt="2026-02-23T15:47:54.659" v="8632"/>
        <pc:sldMkLst>
          <pc:docMk/>
          <pc:sldMk cId="147101262" sldId="631"/>
        </pc:sldMkLst>
        <pc:picChg chg="add mod">
          <ac:chgData name="Justin Evans" userId="2ee3c1af-825e-450d-8b1e-d59252291e99" providerId="ADAL" clId="{3AA4783D-B629-4C18-8A49-DE15C3FB0EA2}" dt="2026-02-23T15:36:09.515" v="8418" actId="14100"/>
          <ac:picMkLst>
            <pc:docMk/>
            <pc:sldMk cId="147101262" sldId="631"/>
            <ac:picMk id="4" creationId="{7BC9D2C8-CBBE-59B6-BF69-F3B3F75122A3}"/>
          </ac:picMkLst>
        </pc:picChg>
        <pc:picChg chg="add mod">
          <ac:chgData name="Justin Evans" userId="2ee3c1af-825e-450d-8b1e-d59252291e99" providerId="ADAL" clId="{3AA4783D-B629-4C18-8A49-DE15C3FB0EA2}" dt="2026-02-23T15:47:54.659" v="8632"/>
          <ac:picMkLst>
            <pc:docMk/>
            <pc:sldMk cId="147101262" sldId="631"/>
            <ac:picMk id="5" creationId="{F89DC7E4-2FF4-8574-DB13-150725952E2D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7:59.381" v="8633"/>
        <pc:sldMkLst>
          <pc:docMk/>
          <pc:sldMk cId="3562516841" sldId="632"/>
        </pc:sldMkLst>
        <pc:picChg chg="add mod">
          <ac:chgData name="Justin Evans" userId="2ee3c1af-825e-450d-8b1e-d59252291e99" providerId="ADAL" clId="{3AA4783D-B629-4C18-8A49-DE15C3FB0EA2}" dt="2026-02-23T15:36:29.809" v="8424" actId="14100"/>
          <ac:picMkLst>
            <pc:docMk/>
            <pc:sldMk cId="3562516841" sldId="632"/>
            <ac:picMk id="4" creationId="{D186B84F-752A-0CC7-1D06-F4C7FF946B3D}"/>
          </ac:picMkLst>
        </pc:picChg>
        <pc:picChg chg="add mod">
          <ac:chgData name="Justin Evans" userId="2ee3c1af-825e-450d-8b1e-d59252291e99" providerId="ADAL" clId="{3AA4783D-B629-4C18-8A49-DE15C3FB0EA2}" dt="2026-02-23T15:47:59.381" v="8633"/>
          <ac:picMkLst>
            <pc:docMk/>
            <pc:sldMk cId="3562516841" sldId="632"/>
            <ac:picMk id="5" creationId="{4B03E28D-0D06-27AD-99B4-46518C7F08F4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8:03.382" v="8634"/>
        <pc:sldMkLst>
          <pc:docMk/>
          <pc:sldMk cId="887975486" sldId="633"/>
        </pc:sldMkLst>
        <pc:picChg chg="add mod">
          <ac:chgData name="Justin Evans" userId="2ee3c1af-825e-450d-8b1e-d59252291e99" providerId="ADAL" clId="{3AA4783D-B629-4C18-8A49-DE15C3FB0EA2}" dt="2026-02-23T15:36:52.333" v="8430" actId="14100"/>
          <ac:picMkLst>
            <pc:docMk/>
            <pc:sldMk cId="887975486" sldId="633"/>
            <ac:picMk id="4" creationId="{9622CE28-55C8-67FD-CDCB-DC878AE066C2}"/>
          </ac:picMkLst>
        </pc:picChg>
        <pc:picChg chg="add mod">
          <ac:chgData name="Justin Evans" userId="2ee3c1af-825e-450d-8b1e-d59252291e99" providerId="ADAL" clId="{3AA4783D-B629-4C18-8A49-DE15C3FB0EA2}" dt="2026-02-23T15:48:03.382" v="8634"/>
          <ac:picMkLst>
            <pc:docMk/>
            <pc:sldMk cId="887975486" sldId="633"/>
            <ac:picMk id="5" creationId="{1C9024FD-903F-B226-12EA-18A7983FD83A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8:09.043" v="8635"/>
        <pc:sldMkLst>
          <pc:docMk/>
          <pc:sldMk cId="3918592457" sldId="634"/>
        </pc:sldMkLst>
        <pc:picChg chg="add mod">
          <ac:chgData name="Justin Evans" userId="2ee3c1af-825e-450d-8b1e-d59252291e99" providerId="ADAL" clId="{3AA4783D-B629-4C18-8A49-DE15C3FB0EA2}" dt="2026-02-23T15:37:16.184" v="8436" actId="14100"/>
          <ac:picMkLst>
            <pc:docMk/>
            <pc:sldMk cId="3918592457" sldId="634"/>
            <ac:picMk id="4" creationId="{D6DB3B17-C666-23F7-E968-B093B68332A5}"/>
          </ac:picMkLst>
        </pc:picChg>
        <pc:picChg chg="add mod">
          <ac:chgData name="Justin Evans" userId="2ee3c1af-825e-450d-8b1e-d59252291e99" providerId="ADAL" clId="{3AA4783D-B629-4C18-8A49-DE15C3FB0EA2}" dt="2026-02-23T15:48:09.043" v="8635"/>
          <ac:picMkLst>
            <pc:docMk/>
            <pc:sldMk cId="3918592457" sldId="634"/>
            <ac:picMk id="5" creationId="{D2C85C97-DDC0-D9D8-ECA0-8EE542180057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8:39.851" v="8640" actId="14100"/>
        <pc:sldMkLst>
          <pc:docMk/>
          <pc:sldMk cId="4199949585" sldId="635"/>
        </pc:sldMkLst>
        <pc:picChg chg="add mod">
          <ac:chgData name="Justin Evans" userId="2ee3c1af-825e-450d-8b1e-d59252291e99" providerId="ADAL" clId="{3AA4783D-B629-4C18-8A49-DE15C3FB0EA2}" dt="2026-02-23T15:48:39.851" v="8640" actId="14100"/>
          <ac:picMkLst>
            <pc:docMk/>
            <pc:sldMk cId="4199949585" sldId="635"/>
            <ac:picMk id="4" creationId="{37A656A6-8325-D798-2B42-C54FD0FFB443}"/>
          </ac:picMkLst>
        </pc:picChg>
        <pc:picChg chg="add mod">
          <ac:chgData name="Justin Evans" userId="2ee3c1af-825e-450d-8b1e-d59252291e99" providerId="ADAL" clId="{3AA4783D-B629-4C18-8A49-DE15C3FB0EA2}" dt="2026-02-23T15:48:19.942" v="8636"/>
          <ac:picMkLst>
            <pc:docMk/>
            <pc:sldMk cId="4199949585" sldId="635"/>
            <ac:picMk id="5" creationId="{121380B4-8F67-3826-D554-979F7B46BA73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8:26.049" v="8637"/>
        <pc:sldMkLst>
          <pc:docMk/>
          <pc:sldMk cId="3854625609" sldId="636"/>
        </pc:sldMkLst>
        <pc:picChg chg="add mod">
          <ac:chgData name="Justin Evans" userId="2ee3c1af-825e-450d-8b1e-d59252291e99" providerId="ADAL" clId="{3AA4783D-B629-4C18-8A49-DE15C3FB0EA2}" dt="2026-02-23T15:38:10.347" v="8449" actId="14100"/>
          <ac:picMkLst>
            <pc:docMk/>
            <pc:sldMk cId="3854625609" sldId="636"/>
            <ac:picMk id="4" creationId="{61D8489C-FF1A-376D-62CC-F69203B54A37}"/>
          </ac:picMkLst>
        </pc:picChg>
        <pc:picChg chg="add mod">
          <ac:chgData name="Justin Evans" userId="2ee3c1af-825e-450d-8b1e-d59252291e99" providerId="ADAL" clId="{3AA4783D-B629-4C18-8A49-DE15C3FB0EA2}" dt="2026-02-23T15:48:26.049" v="8637"/>
          <ac:picMkLst>
            <pc:docMk/>
            <pc:sldMk cId="3854625609" sldId="636"/>
            <ac:picMk id="5" creationId="{4B3C8499-3AD4-1600-9751-A735C01445EB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8:34.958" v="8639" actId="14100"/>
        <pc:sldMkLst>
          <pc:docMk/>
          <pc:sldMk cId="4289375206" sldId="637"/>
        </pc:sldMkLst>
        <pc:picChg chg="add mod">
          <ac:chgData name="Justin Evans" userId="2ee3c1af-825e-450d-8b1e-d59252291e99" providerId="ADAL" clId="{3AA4783D-B629-4C18-8A49-DE15C3FB0EA2}" dt="2026-02-23T15:48:34.958" v="8639" actId="14100"/>
          <ac:picMkLst>
            <pc:docMk/>
            <pc:sldMk cId="4289375206" sldId="637"/>
            <ac:picMk id="4" creationId="{F2A8CC2E-F6C2-B2FE-3B87-362919E2B15A}"/>
          </ac:picMkLst>
        </pc:picChg>
        <pc:picChg chg="add mod">
          <ac:chgData name="Justin Evans" userId="2ee3c1af-825e-450d-8b1e-d59252291e99" providerId="ADAL" clId="{3AA4783D-B629-4C18-8A49-DE15C3FB0EA2}" dt="2026-02-23T15:48:31.221" v="8638"/>
          <ac:picMkLst>
            <pc:docMk/>
            <pc:sldMk cId="4289375206" sldId="637"/>
            <ac:picMk id="5" creationId="{74A28F13-30FB-B50B-5E3E-BC84706DAECA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8:48.187" v="8641"/>
        <pc:sldMkLst>
          <pc:docMk/>
          <pc:sldMk cId="1163885580" sldId="638"/>
        </pc:sldMkLst>
        <pc:picChg chg="add mod">
          <ac:chgData name="Justin Evans" userId="2ee3c1af-825e-450d-8b1e-d59252291e99" providerId="ADAL" clId="{3AA4783D-B629-4C18-8A49-DE15C3FB0EA2}" dt="2026-02-23T15:38:43.347" v="8457" actId="14100"/>
          <ac:picMkLst>
            <pc:docMk/>
            <pc:sldMk cId="1163885580" sldId="638"/>
            <ac:picMk id="4" creationId="{6BB7294E-05FC-079D-7061-3D54C00B11F6}"/>
          </ac:picMkLst>
        </pc:picChg>
        <pc:picChg chg="add mod">
          <ac:chgData name="Justin Evans" userId="2ee3c1af-825e-450d-8b1e-d59252291e99" providerId="ADAL" clId="{3AA4783D-B629-4C18-8A49-DE15C3FB0EA2}" dt="2026-02-23T15:48:48.187" v="8641"/>
          <ac:picMkLst>
            <pc:docMk/>
            <pc:sldMk cId="1163885580" sldId="638"/>
            <ac:picMk id="5" creationId="{922DBDF4-576B-5D58-F75D-5DF5EECFC5B5}"/>
          </ac:picMkLst>
        </pc:picChg>
      </pc:sldChg>
      <pc:sldChg chg="addSp modSp add">
        <pc:chgData name="Justin Evans" userId="2ee3c1af-825e-450d-8b1e-d59252291e99" providerId="ADAL" clId="{3AA4783D-B629-4C18-8A49-DE15C3FB0EA2}" dt="2026-02-23T15:48:52.764" v="8642"/>
        <pc:sldMkLst>
          <pc:docMk/>
          <pc:sldMk cId="745463432" sldId="639"/>
        </pc:sldMkLst>
        <pc:picChg chg="add mod">
          <ac:chgData name="Justin Evans" userId="2ee3c1af-825e-450d-8b1e-d59252291e99" providerId="ADAL" clId="{3AA4783D-B629-4C18-8A49-DE15C3FB0EA2}" dt="2026-02-23T15:48:52.764" v="8642"/>
          <ac:picMkLst>
            <pc:docMk/>
            <pc:sldMk cId="745463432" sldId="639"/>
            <ac:picMk id="3" creationId="{126B8FE2-B297-43E3-F3DC-494C7C919911}"/>
          </ac:picMkLst>
        </pc:picChg>
      </pc:sldChg>
      <pc:sldChg chg="addSp modSp new mod setBg modClrScheme chgLayout">
        <pc:chgData name="Justin Evans" userId="2ee3c1af-825e-450d-8b1e-d59252291e99" providerId="ADAL" clId="{3AA4783D-B629-4C18-8A49-DE15C3FB0EA2}" dt="2026-02-23T15:49:18.766" v="8645"/>
        <pc:sldMkLst>
          <pc:docMk/>
          <pc:sldMk cId="2646487723" sldId="640"/>
        </pc:sldMkLst>
        <pc:spChg chg="add mod">
          <ac:chgData name="Justin Evans" userId="2ee3c1af-825e-450d-8b1e-d59252291e99" providerId="ADAL" clId="{3AA4783D-B629-4C18-8A49-DE15C3FB0EA2}" dt="2026-02-23T15:42:52.174" v="8583" actId="113"/>
          <ac:spMkLst>
            <pc:docMk/>
            <pc:sldMk cId="2646487723" sldId="640"/>
            <ac:spMk id="2" creationId="{AB44290F-0C46-DEA2-217E-C624AA39AA84}"/>
          </ac:spMkLst>
        </pc:spChg>
        <pc:spChg chg="add mod">
          <ac:chgData name="Justin Evans" userId="2ee3c1af-825e-450d-8b1e-d59252291e99" providerId="ADAL" clId="{3AA4783D-B629-4C18-8A49-DE15C3FB0EA2}" dt="2026-02-23T15:42:46.028" v="8581" actId="207"/>
          <ac:spMkLst>
            <pc:docMk/>
            <pc:sldMk cId="2646487723" sldId="640"/>
            <ac:spMk id="3" creationId="{D1AC14C8-800E-F68C-2FFB-9392921287BF}"/>
          </ac:spMkLst>
        </pc:spChg>
        <pc:picChg chg="add mod">
          <ac:chgData name="Justin Evans" userId="2ee3c1af-825e-450d-8b1e-d59252291e99" providerId="ADAL" clId="{3AA4783D-B629-4C18-8A49-DE15C3FB0EA2}" dt="2026-02-23T15:49:18.766" v="8645"/>
          <ac:picMkLst>
            <pc:docMk/>
            <pc:sldMk cId="2646487723" sldId="640"/>
            <ac:picMk id="4" creationId="{11D26D1A-8736-CEBE-6AE6-D3C10F53CBFD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9:24.230" v="8646"/>
        <pc:sldMkLst>
          <pc:docMk/>
          <pc:sldMk cId="4219341354" sldId="641"/>
        </pc:sldMkLst>
        <pc:picChg chg="add mod">
          <ac:chgData name="Justin Evans" userId="2ee3c1af-825e-450d-8b1e-d59252291e99" providerId="ADAL" clId="{3AA4783D-B629-4C18-8A49-DE15C3FB0EA2}" dt="2026-02-23T15:44:51.817" v="8596" actId="14100"/>
          <ac:picMkLst>
            <pc:docMk/>
            <pc:sldMk cId="4219341354" sldId="641"/>
            <ac:picMk id="4" creationId="{66B30579-CB4D-61C6-1A7F-C742B7A4DDE2}"/>
          </ac:picMkLst>
        </pc:picChg>
        <pc:picChg chg="add mod">
          <ac:chgData name="Justin Evans" userId="2ee3c1af-825e-450d-8b1e-d59252291e99" providerId="ADAL" clId="{3AA4783D-B629-4C18-8A49-DE15C3FB0EA2}" dt="2026-02-23T15:49:24.230" v="8646"/>
          <ac:picMkLst>
            <pc:docMk/>
            <pc:sldMk cId="4219341354" sldId="641"/>
            <ac:picMk id="5" creationId="{815584ED-D54B-71B4-B1C6-7F41BBD78796}"/>
          </ac:picMkLst>
        </pc:picChg>
      </pc:sldChg>
      <pc:sldChg chg="addSp modSp add">
        <pc:chgData name="Justin Evans" userId="2ee3c1af-825e-450d-8b1e-d59252291e99" providerId="ADAL" clId="{3AA4783D-B629-4C18-8A49-DE15C3FB0EA2}" dt="2026-02-23T15:49:37.557" v="8647"/>
        <pc:sldMkLst>
          <pc:docMk/>
          <pc:sldMk cId="2670470801" sldId="642"/>
        </pc:sldMkLst>
        <pc:picChg chg="add mod">
          <ac:chgData name="Justin Evans" userId="2ee3c1af-825e-450d-8b1e-d59252291e99" providerId="ADAL" clId="{3AA4783D-B629-4C18-8A49-DE15C3FB0EA2}" dt="2026-02-23T15:49:37.557" v="8647"/>
          <ac:picMkLst>
            <pc:docMk/>
            <pc:sldMk cId="2670470801" sldId="642"/>
            <ac:picMk id="3" creationId="{3A4521E1-0615-7783-C35F-2DE372604AFE}"/>
          </ac:picMkLst>
        </pc:picChg>
      </pc:sldChg>
      <pc:sldChg chg="addSp modSp add">
        <pc:chgData name="Justin Evans" userId="2ee3c1af-825e-450d-8b1e-d59252291e99" providerId="ADAL" clId="{3AA4783D-B629-4C18-8A49-DE15C3FB0EA2}" dt="2026-02-23T15:49:55.129" v="8651"/>
        <pc:sldMkLst>
          <pc:docMk/>
          <pc:sldMk cId="1349430216" sldId="644"/>
        </pc:sldMkLst>
        <pc:picChg chg="add mod">
          <ac:chgData name="Justin Evans" userId="2ee3c1af-825e-450d-8b1e-d59252291e99" providerId="ADAL" clId="{3AA4783D-B629-4C18-8A49-DE15C3FB0EA2}" dt="2026-02-23T15:49:55.129" v="8651"/>
          <ac:picMkLst>
            <pc:docMk/>
            <pc:sldMk cId="1349430216" sldId="644"/>
            <ac:picMk id="3" creationId="{E1198793-7D1B-8EC9-C39B-830906755145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9:51.333" v="8650"/>
        <pc:sldMkLst>
          <pc:docMk/>
          <pc:sldMk cId="2506547318" sldId="645"/>
        </pc:sldMkLst>
        <pc:picChg chg="mod">
          <ac:chgData name="Justin Evans" userId="2ee3c1af-825e-450d-8b1e-d59252291e99" providerId="ADAL" clId="{3AA4783D-B629-4C18-8A49-DE15C3FB0EA2}" dt="2026-02-23T15:46:51.930" v="8624" actId="1076"/>
          <ac:picMkLst>
            <pc:docMk/>
            <pc:sldMk cId="2506547318" sldId="645"/>
            <ac:picMk id="2" creationId="{24423A74-1FE1-1E19-DEF6-6EE2D8708473}"/>
          </ac:picMkLst>
        </pc:picChg>
        <pc:picChg chg="add mod">
          <ac:chgData name="Justin Evans" userId="2ee3c1af-825e-450d-8b1e-d59252291e99" providerId="ADAL" clId="{3AA4783D-B629-4C18-8A49-DE15C3FB0EA2}" dt="2026-02-23T15:46:57.004" v="8625" actId="14100"/>
          <ac:picMkLst>
            <pc:docMk/>
            <pc:sldMk cId="2506547318" sldId="645"/>
            <ac:picMk id="4" creationId="{A16EB5AB-C6CC-DEE2-52BE-383DF8540C72}"/>
          </ac:picMkLst>
        </pc:picChg>
        <pc:picChg chg="add mod">
          <ac:chgData name="Justin Evans" userId="2ee3c1af-825e-450d-8b1e-d59252291e99" providerId="ADAL" clId="{3AA4783D-B629-4C18-8A49-DE15C3FB0EA2}" dt="2026-02-23T15:49:51.333" v="8650"/>
          <ac:picMkLst>
            <pc:docMk/>
            <pc:sldMk cId="2506547318" sldId="645"/>
            <ac:picMk id="5" creationId="{F216E5C3-19F8-0C93-D81C-AF95720BCFE1}"/>
          </ac:picMkLst>
        </pc:picChg>
      </pc:sldChg>
      <pc:sldChg chg="addSp modSp add mod">
        <pc:chgData name="Justin Evans" userId="2ee3c1af-825e-450d-8b1e-d59252291e99" providerId="ADAL" clId="{3AA4783D-B629-4C18-8A49-DE15C3FB0EA2}" dt="2026-02-23T15:49:46.441" v="8649"/>
        <pc:sldMkLst>
          <pc:docMk/>
          <pc:sldMk cId="2321302793" sldId="646"/>
        </pc:sldMkLst>
        <pc:picChg chg="add mod">
          <ac:chgData name="Justin Evans" userId="2ee3c1af-825e-450d-8b1e-d59252291e99" providerId="ADAL" clId="{3AA4783D-B629-4C18-8A49-DE15C3FB0EA2}" dt="2026-02-23T15:46:25.615" v="8617" actId="14100"/>
          <ac:picMkLst>
            <pc:docMk/>
            <pc:sldMk cId="2321302793" sldId="646"/>
            <ac:picMk id="4" creationId="{A816580B-A16B-7412-D69F-D823204BBFE1}"/>
          </ac:picMkLst>
        </pc:picChg>
        <pc:picChg chg="add mod">
          <ac:chgData name="Justin Evans" userId="2ee3c1af-825e-450d-8b1e-d59252291e99" providerId="ADAL" clId="{3AA4783D-B629-4C18-8A49-DE15C3FB0EA2}" dt="2026-02-23T15:49:46.441" v="8649"/>
          <ac:picMkLst>
            <pc:docMk/>
            <pc:sldMk cId="2321302793" sldId="646"/>
            <ac:picMk id="5" creationId="{9F59C695-EE3B-E8AD-C8F0-9605A306D4F1}"/>
          </ac:picMkLst>
        </pc:picChg>
      </pc:sldChg>
      <pc:sldChg chg="addSp delSp modSp new mod ord setBg modClrScheme chgLayout">
        <pc:chgData name="Justin Evans" userId="2ee3c1af-825e-450d-8b1e-d59252291e99" providerId="ADAL" clId="{3AA4783D-B629-4C18-8A49-DE15C3FB0EA2}" dt="2026-02-23T16:02:33.686" v="8870"/>
        <pc:sldMkLst>
          <pc:docMk/>
          <pc:sldMk cId="3085006940" sldId="647"/>
        </pc:sldMkLst>
        <pc:spChg chg="add mod">
          <ac:chgData name="Justin Evans" userId="2ee3c1af-825e-450d-8b1e-d59252291e99" providerId="ADAL" clId="{3AA4783D-B629-4C18-8A49-DE15C3FB0EA2}" dt="2026-02-23T15:56:20.724" v="8707" actId="113"/>
          <ac:spMkLst>
            <pc:docMk/>
            <pc:sldMk cId="3085006940" sldId="647"/>
            <ac:spMk id="2" creationId="{C449EC8B-CDF5-41FA-9F33-BF06B36C5042}"/>
          </ac:spMkLst>
        </pc:spChg>
        <pc:spChg chg="add mod">
          <ac:chgData name="Justin Evans" userId="2ee3c1af-825e-450d-8b1e-d59252291e99" providerId="ADAL" clId="{3AA4783D-B629-4C18-8A49-DE15C3FB0EA2}" dt="2026-02-23T15:56:13.825" v="8705" actId="207"/>
          <ac:spMkLst>
            <pc:docMk/>
            <pc:sldMk cId="3085006940" sldId="647"/>
            <ac:spMk id="3" creationId="{A0BCEC56-B816-A378-CE92-59CCCBE6852F}"/>
          </ac:spMkLst>
        </pc:spChg>
        <pc:picChg chg="add mod">
          <ac:chgData name="Justin Evans" userId="2ee3c1af-825e-450d-8b1e-d59252291e99" providerId="ADAL" clId="{3AA4783D-B629-4C18-8A49-DE15C3FB0EA2}" dt="2026-02-23T15:56:40.367" v="8709"/>
          <ac:picMkLst>
            <pc:docMk/>
            <pc:sldMk cId="3085006940" sldId="647"/>
            <ac:picMk id="4" creationId="{36357E4E-9431-F5B4-4C58-374AA0F901FD}"/>
          </ac:picMkLst>
        </pc:picChg>
      </pc:sldChg>
      <pc:sldChg chg="modSp add mod ord">
        <pc:chgData name="Justin Evans" userId="2ee3c1af-825e-450d-8b1e-d59252291e99" providerId="ADAL" clId="{3AA4783D-B629-4C18-8A49-DE15C3FB0EA2}" dt="2026-02-23T16:01:39.631" v="8863"/>
        <pc:sldMkLst>
          <pc:docMk/>
          <pc:sldMk cId="1637513803" sldId="648"/>
        </pc:sldMkLst>
        <pc:spChg chg="mod">
          <ac:chgData name="Justin Evans" userId="2ee3c1af-825e-450d-8b1e-d59252291e99" providerId="ADAL" clId="{3AA4783D-B629-4C18-8A49-DE15C3FB0EA2}" dt="2026-02-23T16:00:35.686" v="8859" actId="20577"/>
          <ac:spMkLst>
            <pc:docMk/>
            <pc:sldMk cId="1637513803" sldId="648"/>
            <ac:spMk id="2" creationId="{5DA675EE-13F6-D97A-082E-B0BC53BF9099}"/>
          </ac:spMkLst>
        </pc:spChg>
        <pc:spChg chg="mod">
          <ac:chgData name="Justin Evans" userId="2ee3c1af-825e-450d-8b1e-d59252291e99" providerId="ADAL" clId="{3AA4783D-B629-4C18-8A49-DE15C3FB0EA2}" dt="2026-02-23T16:00:29.905" v="8851" actId="20577"/>
          <ac:spMkLst>
            <pc:docMk/>
            <pc:sldMk cId="1637513803" sldId="648"/>
            <ac:spMk id="3" creationId="{5C99A691-BF81-AC54-937E-8D82A65FCBBA}"/>
          </ac:spMkLst>
        </pc:spChg>
      </pc:sldChg>
      <pc:sldChg chg="addSp modSp new mod setBg modClrScheme chgLayout">
        <pc:chgData name="Justin Evans" userId="2ee3c1af-825e-450d-8b1e-d59252291e99" providerId="ADAL" clId="{3AA4783D-B629-4C18-8A49-DE15C3FB0EA2}" dt="2026-02-24T08:09:01.809" v="9314" actId="1076"/>
        <pc:sldMkLst>
          <pc:docMk/>
          <pc:sldMk cId="4030918476" sldId="649"/>
        </pc:sldMkLst>
        <pc:spChg chg="add mod">
          <ac:chgData name="Justin Evans" userId="2ee3c1af-825e-450d-8b1e-d59252291e99" providerId="ADAL" clId="{3AA4783D-B629-4C18-8A49-DE15C3FB0EA2}" dt="2026-02-24T08:08:42.650" v="9311" actId="113"/>
          <ac:spMkLst>
            <pc:docMk/>
            <pc:sldMk cId="4030918476" sldId="649"/>
            <ac:spMk id="2" creationId="{CE1991C0-7916-E2BF-3B40-9AF1AFD621E9}"/>
          </ac:spMkLst>
        </pc:spChg>
        <pc:spChg chg="add mod">
          <ac:chgData name="Justin Evans" userId="2ee3c1af-825e-450d-8b1e-d59252291e99" providerId="ADAL" clId="{3AA4783D-B629-4C18-8A49-DE15C3FB0EA2}" dt="2026-02-24T08:08:32.962" v="9309" actId="207"/>
          <ac:spMkLst>
            <pc:docMk/>
            <pc:sldMk cId="4030918476" sldId="649"/>
            <ac:spMk id="3" creationId="{E64B49E7-02A6-6C94-EA66-7CB78DF516F0}"/>
          </ac:spMkLst>
        </pc:spChg>
        <pc:picChg chg="add mod">
          <ac:chgData name="Justin Evans" userId="2ee3c1af-825e-450d-8b1e-d59252291e99" providerId="ADAL" clId="{3AA4783D-B629-4C18-8A49-DE15C3FB0EA2}" dt="2026-02-24T08:09:01.809" v="9314" actId="1076"/>
          <ac:picMkLst>
            <pc:docMk/>
            <pc:sldMk cId="4030918476" sldId="649"/>
            <ac:picMk id="4" creationId="{4B8CD20A-17DA-E2A4-336E-682FDDC4B6E5}"/>
          </ac:picMkLst>
        </pc:picChg>
      </pc:sldChg>
      <pc:sldMasterChg chg="addSldLayout">
        <pc:chgData name="Justin Evans" userId="2ee3c1af-825e-450d-8b1e-d59252291e99" providerId="ADAL" clId="{3AA4783D-B629-4C18-8A49-DE15C3FB0EA2}" dt="2026-02-23T15:32:54.494" v="0"/>
        <pc:sldMasterMkLst>
          <pc:docMk/>
          <pc:sldMasterMk cId="231934125" sldId="2147483648"/>
        </pc:sldMasterMkLst>
        <pc:sldLayoutChg chg="add">
          <pc:chgData name="Justin Evans" userId="2ee3c1af-825e-450d-8b1e-d59252291e99" providerId="ADAL" clId="{3AA4783D-B629-4C18-8A49-DE15C3FB0EA2}" dt="2026-02-23T15:32:54.494" v="0"/>
          <pc:sldLayoutMkLst>
            <pc:docMk/>
            <pc:sldMasterMk cId="231934125" sldId="2147483648"/>
            <pc:sldLayoutMk cId="2058829734" sldId="214748366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76369C-C642-4FAF-8568-9F6B8083B391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376B95-4322-4CA5-8035-920DD0DC52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80F2C-2761-B024-24BC-9181D7E845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6CD622-7E3C-C78F-E1A1-5885C04E6B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364089-4702-B743-88DC-EB88CE49C0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TTK</a:t>
            </a:r>
          </a:p>
          <a:p>
            <a:r>
              <a:rPr lang="en-GB"/>
              <a:t>Assault ABH / S39</a:t>
            </a:r>
          </a:p>
          <a:p>
            <a:r>
              <a:rPr lang="en-GB"/>
              <a:t>Criminal Damage</a:t>
            </a:r>
          </a:p>
          <a:p>
            <a:r>
              <a:rPr lang="en-GB"/>
              <a:t>Burglary 91a?</a:t>
            </a:r>
          </a:p>
          <a:p>
            <a:r>
              <a:rPr lang="en-GB"/>
              <a:t>Stalking &amp; Harassment?</a:t>
            </a:r>
          </a:p>
          <a:p>
            <a:r>
              <a:rPr lang="en-GB"/>
              <a:t>Coercive &amp; controlling behaviour.</a:t>
            </a:r>
          </a:p>
          <a:p>
            <a:r>
              <a:rPr lang="en-GB"/>
              <a:t>ECHR</a:t>
            </a:r>
          </a:p>
          <a:p>
            <a:r>
              <a:rPr lang="en-GB"/>
              <a:t>UOF</a:t>
            </a:r>
          </a:p>
          <a:p>
            <a:r>
              <a:rPr lang="en-GB" err="1"/>
              <a:t>CoE</a:t>
            </a:r>
            <a:endParaRPr lang="en-GB"/>
          </a:p>
          <a:p>
            <a:r>
              <a:rPr lang="en-GB"/>
              <a:t>PACE 17?</a:t>
            </a:r>
          </a:p>
          <a:p>
            <a:r>
              <a:rPr lang="en-GB"/>
              <a:t>PACE Search powers?</a:t>
            </a:r>
          </a:p>
          <a:p>
            <a:r>
              <a:rPr lang="en-GB"/>
              <a:t>Code G PACE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7B5F6B-7D8B-8722-D3E9-3EBA6ABC45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ED4C-41E5-46A8-8F4A-437AA01143C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763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Points to prove?</a:t>
            </a:r>
          </a:p>
          <a:p>
            <a:endParaRPr lang="en-GB" dirty="0"/>
          </a:p>
          <a:p>
            <a:r>
              <a:rPr lang="en-GB" dirty="0"/>
              <a:t>Definition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376B95-4322-4CA5-8035-920DD0DC528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8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E0764-C7FF-3535-4969-6502AA3879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67837-2E43-9CEE-3AFD-6E3905ECD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F77FE-1216-D0B0-1BEB-9835EA482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8C9E9-418E-D930-8506-D2F05A192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5B9E8-A0FA-092C-12C1-8AA2F96E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927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AEF8A-4DAF-B168-119A-C2DDDD22E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F0F34-AF3B-C21A-C471-EB1FE0886B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B1145-DED2-446A-388B-B0076249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AF019-DFB9-6EAC-2443-52C55646C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AFA41-FADA-2368-54A6-51C3F33BB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85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95B12-85DF-500F-638E-138AB3F04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29CDD-36AB-0AB6-82AC-32C820C20A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34D39-60E7-2147-C2D8-0BAC6B83C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C667A-F4C4-7124-18D9-B17667DCB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48982-C9C1-C637-4600-5D2CBD27F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477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04B0-5A95-33BB-162D-F71EBBB82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3BD21-8AA9-F7DB-B027-EE53CD7437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B640E-9CFA-5AFE-478F-F5EE48C153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48A1DE-E448-E86D-B471-4C4D7636E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3F8452-EF41-161C-2457-8DE9F0C62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66285-584E-DE04-0A09-592D32F34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25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7CB88-BFA2-BAF5-834B-327E229CF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583584-3411-C8FC-CBAA-31B2BC655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CFD1C-C778-176E-72A8-18C1D9DB0F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72F454-9839-FC55-3C1F-4B5AEE09F7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519B64-7E45-BD00-87A2-B193646E3E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DA510E-4C73-D7CF-5813-9185DCFFB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1120D0-28C2-5CE5-60D5-4024AD8A5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210373-FF1B-91A6-EA2E-406753B1E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61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15539-4BF7-8DF3-ED7E-788F958ED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0FE4D7-2075-E873-8696-654184400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76C139-2DE7-6F95-FD77-46BF9D7B1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3EB8D9-A5FD-9E4B-BC21-A258323A5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08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A21AA1-22CB-A809-98A2-3116E9F50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A5A0B5-0E5A-6C9C-CF3F-FBA39ED88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475124-2BEA-171A-1269-B04CCAD35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513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8E6FC-AF5B-DA25-02AA-8ECA6DCCE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418C2-4344-99AA-7C47-047D726D2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41C7B8-760F-97C1-1711-9DAC0AE9E0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F9A605-2F8A-D30F-7B31-6F37B796D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6F9881-897F-C25E-D712-4024DC819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778AAE-4951-82DE-F391-496ED847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34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3A36-A586-C2A4-F4F2-82463F267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CB908B-D8E0-BC07-606F-F38235D130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26F6E-829C-99E6-E982-232F960E56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2E1EF-C6C3-96F8-CF21-21CF054E8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078F33-AEB2-97B1-F434-BC46BE4DB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DD6DCA-AFCE-684D-18DE-F0A2265AC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311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EE1B8-811C-5A60-F560-1EA122B35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C2DF5C-39EB-2BF1-F8C1-3BCEB5C6C7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E9C8C-A0F3-F572-DCC9-9AF7BB99B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A0130-401C-63A0-62C2-21C01DC3F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7C730-339B-B0DA-0A77-B4325F924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881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6377B7-B1FE-F6B1-6E9C-5C0473B99A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F87653-E50A-9DFD-2EF4-7E536F687C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C4C2E-B32E-5A1A-27E1-1D1DA3B6A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A55F9-2944-0BFC-93F0-02B2FAF78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C334A-6D1E-9E63-A0CE-2FBCF5ECA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19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02/25/2026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058829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4ABDB6-5021-CCC5-C2DF-C9D1A551F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4121DF-5293-F054-FDD3-E26B7CB6C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8B199-95E4-C165-B862-7E6EB01A36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0DA8B7-A0D2-4266-B6D9-EA0DF4DBE28F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5DDCB-8893-2EB4-75A0-06AAEA3BB0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5E696-E3B2-20A8-B341-D69F0D59B1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16E4A8-CDDA-4F8B-BF38-5E58B7DBC6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34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5D1E85-5FA1-C1F8-4F7F-F8439D8366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B2FBA8-08E8-0ED6-6865-4C26EA5DB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939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4B6B8A-4E36-384E-64E0-BC9B1A766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D5E1D0F-C7AE-F495-F62C-7CA186C232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104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9EC8B-CDF5-41FA-9F33-BF06B36C5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Mark Vane Arrest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CEC56-B816-A378-CE92-59CCCBE68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Given the escalation, the risk to Sarah and the children, and the likelihood of further harm if he remains at large, you and your team begin planning a </a:t>
            </a:r>
            <a:r>
              <a:rPr lang="en-GB" b="1" dirty="0">
                <a:solidFill>
                  <a:srgbClr val="FFC000"/>
                </a:solidFill>
              </a:rPr>
              <a:t>targeted arrest operation</a:t>
            </a:r>
            <a:r>
              <a:rPr lang="en-GB" dirty="0">
                <a:solidFill>
                  <a:srgbClr val="FFC000"/>
                </a:solidFill>
              </a:rPr>
              <a:t> at Mark’s residential address at </a:t>
            </a:r>
            <a:r>
              <a:rPr lang="en-GB" b="1" dirty="0">
                <a:solidFill>
                  <a:srgbClr val="FFC000"/>
                </a:solidFill>
              </a:rPr>
              <a:t>0700 hours tomorrow</a:t>
            </a:r>
            <a:r>
              <a:rPr lang="en-GB" dirty="0">
                <a:solidFill>
                  <a:srgbClr val="FFC000"/>
                </a:solidFill>
              </a:rPr>
              <a:t> — a time chosen to reduce the chance of flight, public disruption, or resistance.</a:t>
            </a:r>
          </a:p>
          <a:p>
            <a:r>
              <a:rPr lang="en-GB" dirty="0">
                <a:solidFill>
                  <a:srgbClr val="FFC000"/>
                </a:solidFill>
              </a:rPr>
              <a:t>Your priorities for the arrest include: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Officer safety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Preventing Mark from making off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Managing any risk posed by Tom or others at the address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Securing potential forensic evidence (digital devices, clothing, weapons, written material)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Conducting lawful searches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Preserving the integrity of evidence</a:t>
            </a:r>
          </a:p>
          <a:p>
            <a:pPr lvl="0"/>
            <a:r>
              <a:rPr lang="en-GB" dirty="0">
                <a:solidFill>
                  <a:srgbClr val="FFC000"/>
                </a:solidFill>
              </a:rPr>
              <a:t>Minimising risk to any residents or children present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57E4E-9431-F5B4-4C58-374AA0F901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006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68C307-FF08-3B60-BD66-77AE8EA76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" r="1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B5A410-29CB-E7D0-F47F-1950F7224997}"/>
              </a:ext>
            </a:extLst>
          </p:cNvPr>
          <p:cNvSpPr txBox="1"/>
          <p:nvPr/>
        </p:nvSpPr>
        <p:spPr>
          <a:xfrm>
            <a:off x="4485103" y="495812"/>
            <a:ext cx="2625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>
                <a:solidFill>
                  <a:srgbClr val="FFC000"/>
                </a:solidFill>
              </a:rPr>
              <a:t>National Decision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76417F-4D4C-0805-1F08-DD23F6E3398A}"/>
              </a:ext>
            </a:extLst>
          </p:cNvPr>
          <p:cNvSpPr txBox="1"/>
          <p:nvPr/>
        </p:nvSpPr>
        <p:spPr>
          <a:xfrm>
            <a:off x="188423" y="1413164"/>
            <a:ext cx="525817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C000"/>
                </a:solidFill>
              </a:rPr>
              <a:t>Threat Assessment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Sarah Leyton				High</a:t>
            </a:r>
          </a:p>
          <a:p>
            <a:r>
              <a:rPr lang="en-GB" dirty="0">
                <a:solidFill>
                  <a:srgbClr val="FFC000"/>
                </a:solidFill>
              </a:rPr>
              <a:t>Leo 					High</a:t>
            </a:r>
          </a:p>
          <a:p>
            <a:r>
              <a:rPr lang="en-GB" dirty="0">
                <a:solidFill>
                  <a:srgbClr val="FFC000"/>
                </a:solidFill>
              </a:rPr>
              <a:t>Chloe					High</a:t>
            </a:r>
          </a:p>
          <a:p>
            <a:r>
              <a:rPr lang="en-GB" dirty="0">
                <a:solidFill>
                  <a:srgbClr val="FFC000"/>
                </a:solidFill>
              </a:rPr>
              <a:t>Jack					High</a:t>
            </a:r>
          </a:p>
          <a:p>
            <a:r>
              <a:rPr lang="en-GB" dirty="0">
                <a:solidFill>
                  <a:srgbClr val="FFC000"/>
                </a:solidFill>
              </a:rPr>
              <a:t>Mark Vane				Med</a:t>
            </a:r>
          </a:p>
          <a:p>
            <a:r>
              <a:rPr lang="en-GB" dirty="0">
                <a:solidFill>
                  <a:srgbClr val="FFC000"/>
                </a:solidFill>
              </a:rPr>
              <a:t>Residents at Willow Court			Med</a:t>
            </a:r>
          </a:p>
          <a:p>
            <a:r>
              <a:rPr lang="en-GB" dirty="0">
                <a:solidFill>
                  <a:srgbClr val="FFC000"/>
                </a:solidFill>
              </a:rPr>
              <a:t>Members of the public in vicinity of Mark Vane 	Med</a:t>
            </a:r>
          </a:p>
          <a:p>
            <a:r>
              <a:rPr lang="en-GB" dirty="0">
                <a:solidFill>
                  <a:srgbClr val="FFC000"/>
                </a:solidFill>
              </a:rPr>
              <a:t>Ambulance service 			Low</a:t>
            </a:r>
          </a:p>
          <a:p>
            <a:r>
              <a:rPr lang="en-GB" dirty="0">
                <a:solidFill>
                  <a:srgbClr val="FFC000"/>
                </a:solidFill>
              </a:rPr>
              <a:t>Social services staff			Low</a:t>
            </a:r>
          </a:p>
          <a:p>
            <a:r>
              <a:rPr lang="en-GB" dirty="0">
                <a:solidFill>
                  <a:srgbClr val="FFC000"/>
                </a:solidFill>
              </a:rPr>
              <a:t>Attending Police Officers 			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C8604B-182A-9F07-8A0F-F32BFF82EE9D}"/>
              </a:ext>
            </a:extLst>
          </p:cNvPr>
          <p:cNvSpPr txBox="1"/>
          <p:nvPr/>
        </p:nvSpPr>
        <p:spPr>
          <a:xfrm>
            <a:off x="6096000" y="1396539"/>
            <a:ext cx="559169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rgbClr val="FFC000"/>
                </a:solidFill>
              </a:rPr>
              <a:t>Working Strategy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Minimise Risk to Sarah Leyton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Leo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Chloe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Jack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Mark Vane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Willow Court residents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the public in the vicinity of Mark Vane.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Ambulance Service</a:t>
            </a:r>
          </a:p>
          <a:p>
            <a:r>
              <a:rPr lang="en-GB" dirty="0">
                <a:solidFill>
                  <a:srgbClr val="FFC000"/>
                </a:solidFill>
              </a:rPr>
              <a:t>Minimise Risk to Social Services staff</a:t>
            </a:r>
          </a:p>
          <a:p>
            <a:r>
              <a:rPr lang="en-GB" dirty="0">
                <a:solidFill>
                  <a:srgbClr val="FFC000"/>
                </a:solidFill>
              </a:rPr>
              <a:t>Maximise the Safety of attending police Officers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279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E610A1-07A5-8A58-E251-669D51D27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EDFEB0-1A18-90E8-D983-2DE6512E2410}"/>
              </a:ext>
            </a:extLst>
          </p:cNvPr>
          <p:cNvSpPr txBox="1"/>
          <p:nvPr/>
        </p:nvSpPr>
        <p:spPr>
          <a:xfrm>
            <a:off x="4174435" y="781878"/>
            <a:ext cx="5168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C000"/>
                </a:solidFill>
              </a:rPr>
              <a:t>Powers &amp; Policy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25BAF0-13EF-929B-A62C-9019415013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29354"/>
            <a:ext cx="2534004" cy="9431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467F81-4CB7-B64C-742A-AB82D07A7BE8}"/>
              </a:ext>
            </a:extLst>
          </p:cNvPr>
          <p:cNvSpPr txBox="1"/>
          <p:nvPr/>
        </p:nvSpPr>
        <p:spPr>
          <a:xfrm>
            <a:off x="1128044" y="1580072"/>
            <a:ext cx="51683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Threats to Kill</a:t>
            </a:r>
          </a:p>
          <a:p>
            <a:r>
              <a:rPr lang="en-GB" dirty="0">
                <a:solidFill>
                  <a:srgbClr val="FFC000"/>
                </a:solidFill>
              </a:rPr>
              <a:t>Assault ABH / S.39</a:t>
            </a:r>
          </a:p>
          <a:p>
            <a:r>
              <a:rPr lang="en-GB" dirty="0">
                <a:solidFill>
                  <a:srgbClr val="FFC000"/>
                </a:solidFill>
              </a:rPr>
              <a:t>Criminal damage</a:t>
            </a:r>
          </a:p>
          <a:p>
            <a:r>
              <a:rPr lang="en-GB" dirty="0">
                <a:solidFill>
                  <a:srgbClr val="FFC000"/>
                </a:solidFill>
              </a:rPr>
              <a:t>Burglary 9. 1 (A)</a:t>
            </a:r>
          </a:p>
          <a:p>
            <a:r>
              <a:rPr lang="en-GB" dirty="0">
                <a:solidFill>
                  <a:srgbClr val="FFC000"/>
                </a:solidFill>
              </a:rPr>
              <a:t>Stalking &amp; Harassment</a:t>
            </a:r>
          </a:p>
          <a:p>
            <a:r>
              <a:rPr lang="en-GB" dirty="0">
                <a:solidFill>
                  <a:srgbClr val="FFC000"/>
                </a:solidFill>
              </a:rPr>
              <a:t>Coercive &amp; Controlling Behaviour</a:t>
            </a:r>
          </a:p>
          <a:p>
            <a:r>
              <a:rPr lang="en-GB" dirty="0">
                <a:solidFill>
                  <a:srgbClr val="FFC000"/>
                </a:solidFill>
              </a:rPr>
              <a:t>PACE S17</a:t>
            </a:r>
          </a:p>
          <a:p>
            <a:r>
              <a:rPr lang="en-GB" dirty="0">
                <a:solidFill>
                  <a:srgbClr val="FFC000"/>
                </a:solidFill>
              </a:rPr>
              <a:t>RIPA</a:t>
            </a:r>
          </a:p>
          <a:p>
            <a:r>
              <a:rPr lang="en-GB" dirty="0">
                <a:solidFill>
                  <a:srgbClr val="FFC000"/>
                </a:solidFill>
              </a:rPr>
              <a:t>Code G PACE</a:t>
            </a:r>
          </a:p>
          <a:p>
            <a:r>
              <a:rPr lang="en-GB" dirty="0">
                <a:solidFill>
                  <a:srgbClr val="FFC000"/>
                </a:solidFill>
              </a:rPr>
              <a:t>ECHR</a:t>
            </a:r>
          </a:p>
          <a:p>
            <a:r>
              <a:rPr lang="en-GB" dirty="0">
                <a:solidFill>
                  <a:srgbClr val="FFC000"/>
                </a:solidFill>
              </a:rPr>
              <a:t>2 right to life</a:t>
            </a:r>
          </a:p>
          <a:p>
            <a:r>
              <a:rPr lang="en-GB" dirty="0">
                <a:solidFill>
                  <a:srgbClr val="FFC000"/>
                </a:solidFill>
              </a:rPr>
              <a:t>5 right to liberty</a:t>
            </a:r>
          </a:p>
          <a:p>
            <a:r>
              <a:rPr lang="en-GB" dirty="0">
                <a:solidFill>
                  <a:srgbClr val="FFC000"/>
                </a:solidFill>
              </a:rPr>
              <a:t>8 right to privacy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3A0E9-570C-F71E-9631-F016EE887023}"/>
              </a:ext>
            </a:extLst>
          </p:cNvPr>
          <p:cNvSpPr txBox="1"/>
          <p:nvPr/>
        </p:nvSpPr>
        <p:spPr>
          <a:xfrm>
            <a:off x="6537534" y="1580071"/>
            <a:ext cx="48112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Data Protection Act</a:t>
            </a:r>
          </a:p>
          <a:p>
            <a:r>
              <a:rPr lang="en-GB" dirty="0">
                <a:solidFill>
                  <a:srgbClr val="FFC000"/>
                </a:solidFill>
              </a:rPr>
              <a:t>Computer misuse act</a:t>
            </a:r>
          </a:p>
          <a:p>
            <a:r>
              <a:rPr lang="en-GB" dirty="0">
                <a:solidFill>
                  <a:srgbClr val="FFC000"/>
                </a:solidFill>
              </a:rPr>
              <a:t>Emergency Police Powers</a:t>
            </a:r>
          </a:p>
          <a:p>
            <a:r>
              <a:rPr lang="en-GB" dirty="0">
                <a:solidFill>
                  <a:srgbClr val="FFC000"/>
                </a:solidFill>
              </a:rPr>
              <a:t>Victim’s Code</a:t>
            </a:r>
          </a:p>
          <a:p>
            <a:r>
              <a:rPr lang="en-GB" dirty="0">
                <a:solidFill>
                  <a:srgbClr val="FFC000"/>
                </a:solidFill>
              </a:rPr>
              <a:t>Serious Crime act S75 (CCB)</a:t>
            </a:r>
          </a:p>
          <a:p>
            <a:r>
              <a:rPr lang="en-GB" dirty="0">
                <a:solidFill>
                  <a:srgbClr val="FFC000"/>
                </a:solidFill>
              </a:rPr>
              <a:t>DAPN/O</a:t>
            </a:r>
          </a:p>
          <a:p>
            <a:r>
              <a:rPr lang="en-GB" dirty="0">
                <a:solidFill>
                  <a:srgbClr val="FFC000"/>
                </a:solidFill>
              </a:rPr>
              <a:t>Domestic Abuse Policy</a:t>
            </a:r>
          </a:p>
          <a:p>
            <a:r>
              <a:rPr lang="en-GB" dirty="0">
                <a:solidFill>
                  <a:srgbClr val="FFC000"/>
                </a:solidFill>
              </a:rPr>
              <a:t>Common Law</a:t>
            </a:r>
          </a:p>
          <a:p>
            <a:r>
              <a:rPr lang="en-GB" dirty="0">
                <a:solidFill>
                  <a:srgbClr val="FFC000"/>
                </a:solidFill>
              </a:rPr>
              <a:t>S117 Pace – use of force.</a:t>
            </a:r>
          </a:p>
          <a:p>
            <a:r>
              <a:rPr lang="en-GB" dirty="0">
                <a:solidFill>
                  <a:srgbClr val="FFC000"/>
                </a:solidFill>
              </a:rPr>
              <a:t>S3 Criminal Law Act</a:t>
            </a:r>
          </a:p>
        </p:txBody>
      </p:sp>
    </p:spTree>
    <p:extLst>
      <p:ext uri="{BB962C8B-B14F-4D97-AF65-F5344CB8AC3E}">
        <p14:creationId xmlns:p14="http://schemas.microsoft.com/office/powerpoint/2010/main" val="1093073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BD5A13-137B-748B-0F7D-B5ADA6B01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A1E7FE-B8B8-E828-B06E-25823C9D22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812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75F75B-9B4B-E9E9-ACDF-2CFC0F86D6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931A32-8AA7-EC4F-ACEC-EEA92ADDA4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2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3347F1-FBB4-C83E-80E5-EFE91A923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75EE-13F6-D97A-082E-B0BC53BF9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Mark Vane Arrest – Group Task 15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9A691-BF81-AC54-937E-8D82A65FC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As a group – record your tactical options &amp; contingencies as per the NDM.</a:t>
            </a:r>
          </a:p>
          <a:p>
            <a:r>
              <a:rPr lang="en-GB" dirty="0">
                <a:solidFill>
                  <a:srgbClr val="FFC000"/>
                </a:solidFill>
              </a:rPr>
              <a:t>Nominate a group spokesperson.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B7B96F-076C-5374-ABB9-08482A8A22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13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D452AD-BE54-47A1-FA6C-DA781CAA9B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C0E78-0CEF-2A81-C444-87ED113E5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Mark Vane Arrest – Group Task 15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44C64-9566-959E-9323-10791D4AA2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solidFill>
                <a:srgbClr val="FFC000"/>
              </a:solidFill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EF8384-1678-D88C-A030-D429E6AB93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C000"/>
                </a:solidFill>
              </a:rPr>
              <a:t>Ensure MV's vehicle cannot be moved</a:t>
            </a:r>
            <a:endParaRPr lang="en-US">
              <a:solidFill>
                <a:srgbClr val="FFC000"/>
              </a:solidFill>
            </a:endParaRPr>
          </a:p>
          <a:p>
            <a:r>
              <a:rPr lang="en-GB">
                <a:solidFill>
                  <a:srgbClr val="FFC000"/>
                </a:solidFill>
              </a:rPr>
              <a:t>Create a sterile area to walk MV to Police van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>
                <a:solidFill>
                  <a:srgbClr val="FFC000"/>
                </a:solidFill>
              </a:rPr>
              <a:t>Victim contact / safety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Consider specialist support </a:t>
            </a:r>
            <a:r>
              <a:rPr lang="en-GB">
                <a:solidFill>
                  <a:srgbClr val="FFC000"/>
                </a:solidFill>
              </a:rPr>
              <a:t>e.g. </a:t>
            </a:r>
            <a:r>
              <a:rPr lang="en-GB" dirty="0">
                <a:solidFill>
                  <a:srgbClr val="FFC000"/>
                </a:solidFill>
              </a:rPr>
              <a:t>Dog handler</a:t>
            </a:r>
          </a:p>
          <a:p>
            <a:r>
              <a:rPr lang="en-GB">
                <a:solidFill>
                  <a:srgbClr val="FFC000"/>
                </a:solidFill>
              </a:rPr>
              <a:t>Consider Ambulance on standby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3B2B83-7F60-FD9B-EFF4-1B10F973D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38D736-7EFD-C3CD-AF4F-BCC628993EC8}"/>
              </a:ext>
            </a:extLst>
          </p:cNvPr>
          <p:cNvSpPr txBox="1"/>
          <p:nvPr/>
        </p:nvSpPr>
        <p:spPr>
          <a:xfrm>
            <a:off x="381000" y="1690077"/>
            <a:ext cx="6096000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Arrange police briefing</a:t>
            </a:r>
            <a:r>
              <a:rPr lang="en-US" sz="28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Attend multi crewed</a:t>
            </a:r>
            <a:r>
              <a:rPr lang="en-GB" sz="28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Deployment of Taser officers</a:t>
            </a:r>
            <a:r>
              <a:rPr lang="en-GB" sz="28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All officers to have PPE (Personal Protective Equipment)</a:t>
            </a:r>
            <a:r>
              <a:rPr lang="en-GB" sz="28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Activate Body </a:t>
            </a:r>
            <a:r>
              <a:rPr lang="en-GB" sz="2800">
                <a:solidFill>
                  <a:srgbClr val="FFC000"/>
                </a:solidFill>
                <a:latin typeface="Aptos"/>
                <a:ea typeface="Arial"/>
                <a:cs typeface="Arial"/>
              </a:rPr>
              <a:t>Worn</a:t>
            </a: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 Video</a:t>
            </a:r>
            <a:r>
              <a:rPr lang="en-GB" sz="2800" dirty="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Containment on address before knocking</a:t>
            </a:r>
            <a:r>
              <a:rPr lang="en-GB" sz="28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>
                <a:solidFill>
                  <a:srgbClr val="FFC000"/>
                </a:solidFill>
                <a:latin typeface="Aptos"/>
                <a:ea typeface="Arial"/>
                <a:cs typeface="Arial"/>
              </a:rPr>
              <a:t>Conduct</a:t>
            </a:r>
            <a:r>
              <a:rPr lang="en-GB" sz="2800" baseline="0" dirty="0">
                <a:solidFill>
                  <a:srgbClr val="FFC000"/>
                </a:solidFill>
                <a:latin typeface="Aptos"/>
                <a:ea typeface="Arial"/>
                <a:cs typeface="Arial"/>
              </a:rPr>
              <a:t> search for evidence</a:t>
            </a:r>
            <a:r>
              <a:rPr lang="en-GB" sz="2800" dirty="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rgbClr val="FFC000"/>
                </a:solidFill>
                <a:latin typeface="Aptos"/>
                <a:ea typeface="Arial"/>
                <a:cs typeface="Arial"/>
              </a:rPr>
              <a:t>Consider cross contamination issues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923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94A3CD-9AE1-0818-2676-DDEFBEF46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1FE02D-45D5-6A74-4744-082CD145BF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779" y="1432560"/>
            <a:ext cx="5750184" cy="4267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3D94F9-1C9C-AE2C-B575-9341E57833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423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5BBD6C-A612-B3B1-5B47-76E597870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B9551CA-DDA3-7D36-5B08-B23C8F5EC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F8E5418-C38F-745C-71A6-C432D6A09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7942F8-49D5-9417-C2C8-268301645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10A28F4-65CB-0D36-3E0F-5B45C2B4A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882AA-B9CF-775D-A062-A3517EF4A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BC9D2C8-CBBE-59B6-BF69-F3B3F7512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7258" y="1859280"/>
            <a:ext cx="5670981" cy="39014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9DC7E4-2FF4-8574-DB13-150725952E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1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160B28-5F53-48AF-FA5E-35BFF5989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CD33D60-A2A1-DFDF-43E3-217376687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033BA8-F11F-2CB0-3AB2-B5F246077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BB5E94-7A76-F8D6-694F-AEB28D2CA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9BCA5F-8594-698A-63D0-B3051AC2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EDEF77-29E3-1979-BEA3-0257512AA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186B84F-752A-0CC7-1D06-F4C7FF946B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7418" y="2428240"/>
            <a:ext cx="5670981" cy="3444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03E28D-0D06-27AD-99B4-46518C7F08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516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E990FC-04FE-7E9E-BCAD-195013040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18519AE-514C-5CF6-1643-3114EEAC6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6121759-9817-5160-EE6D-0BD5E0812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FB97EC-B228-DD08-631F-D5545E538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F569BB-330F-7922-D28E-F1C6E2779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E31E38-2722-2987-CF94-BEB55D96C9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22CE28-55C8-67FD-CDCB-DC878AE06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7418" y="2895600"/>
            <a:ext cx="5203621" cy="2844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9024FD-903F-B226-12EA-18A7983FD8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975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4D9C7C-0738-4C90-F4C9-BEEF7D9F6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98E4D2A-755D-E286-38F8-08C5F81CD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594FC1-F7AC-A10C-F53B-104F627D5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CCA82F-769F-E7F1-279A-0F8A677E3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ED6767-F17B-FCB6-AA5F-CE09A0D2B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2D8E71-7D79-3FE7-9BA8-C139BA93D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6DB3B17-C666-23F7-E968-B093B6833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5657418" y="3382773"/>
            <a:ext cx="5203621" cy="23169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C85C97-DDC0-D9D8-ECA0-8EE5421800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592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32D1EB-A747-421D-097E-5B702A88C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AEAD5A6-D231-DCB8-37ED-81DDC9BF5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1907FCA-45C3-DD23-AAB4-1146E2136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486A3D-4F43-79B6-0242-94C13F899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3D39E1-4EB1-BF50-A4CD-BAE000A57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D2E5C2-EC6A-6085-9AA8-C77D6B02B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A656A6-8325-D798-2B42-C54FD0FFB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7098" y="3872850"/>
            <a:ext cx="5274741" cy="18552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1380B4-8F67-3826-D554-979F7B46BA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949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7B9BC1-C20A-948E-36DA-B960B9363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E88E925-97E1-D5A4-D904-1C14FA094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985B10-86B1-70E4-0D58-4C645B352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376FAC-E016-408E-FC63-AE41988EC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A126489-8941-3230-B36D-839CBB45F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21E3EB-5295-269C-A269-F2C9C861A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D8489C-FF1A-376D-62CC-F69203B54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7258" y="4338320"/>
            <a:ext cx="4431461" cy="13817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3C8499-3AD4-1600-9751-A735C01445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6256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5E6EDE-FC85-5BA1-5891-9CECF065E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260F3C4-E197-13C3-BB7E-C2452F67B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BBABCF-5D1C-668B-9286-14D144D0D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1A8C35-D71D-161B-06BD-E9701C0AC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FFFF25-2B32-971C-037F-E9AF642C0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83477F-C485-49DC-2CB3-77DFF43C3D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2A8CC2E-F6C2-B2FE-3B87-362919E2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7578" y="4797409"/>
            <a:ext cx="3710101" cy="8991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A28F13-30FB-B50B-5E3E-BC84706DAE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3752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D0A341-61F4-6411-5022-9E54D152DA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DE11039-C649-1EA4-E87A-17186E378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BCB3A7F-5650-22D6-ABF2-00E1D73AE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2154D1-72C2-4059-D670-F1D1B5FBF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44209C-ED10-160D-CCED-0BE194585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56C50E-C40E-CBAD-A77C-BFB2865C77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B7294E-05FC-079D-7061-3D54C00B1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7258" y="5234290"/>
            <a:ext cx="3527221" cy="495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2DBDF4-576B-5D58-F75D-5DF5EECFC5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885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C53DA7-9B27-FF20-1075-E08BD2B61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0F77EC3-EE2D-8153-E487-437489CE5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8AE960E-4E3C-C7A2-8A5F-A592806FF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8D991D-9A06-C4E5-FC38-567414A24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B4DCDF-452F-39E1-827C-78200BBA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0075F3-EAF1-2311-B82E-CC87C9B2D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26B8FE2-B297-43E3-F3DC-494C7C9199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463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4F8C85-7D32-E12C-E9B7-CDB24CDC45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002B798-51E0-AA6E-1E53-D6DFE336ED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6978" y="6297434"/>
            <a:ext cx="1545021" cy="575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5282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4290F-0C46-DEA2-217E-C624AA39A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C14C8-800E-F68C-2FFB-939292128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Research Caution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When Questioned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Now</a:t>
            </a:r>
          </a:p>
          <a:p>
            <a:pPr lvl="1"/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Unsolicited Comments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Significant Statement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Significant Silence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D26D1A-8736-CEBE-6AE6-D3C10F53C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4877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524524-7021-4B20-3110-CD1BB6C95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EF4769-8A3F-E38E-B9FD-B4F302C94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6B30579-CB4D-61C6-1A7F-C742B7A4DD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2096" y="1391055"/>
            <a:ext cx="8029903" cy="54403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5584ED-D54B-71B4-B1C6-7F41BBD787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3413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E3631-0242-BF40-EC86-359215DC7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B95471-89D8-1048-81D1-47FBF44BFE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E0BC285-A49C-A716-2316-569AE5249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2096" y="2501461"/>
            <a:ext cx="8029903" cy="43299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A4521E1-0615-7783-C35F-2DE372604A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708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B27D28-91D1-D11B-6B15-660116FA3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0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995B9E-E435-4089-08FA-974C0B6114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261" y="3531476"/>
            <a:ext cx="7861463" cy="32733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7F415D-0B49-D289-1121-3B6974A84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6412" y="2315047"/>
            <a:ext cx="2953162" cy="26483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4CAE4A-BC7D-96D9-ECB7-E8F0527C58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053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D9A3E-CF33-7AFF-5748-FACDBC6F3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D493F3-BD23-1754-7604-19977A908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16580B-A16B-7412-D69F-D823204BB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4824" y="4708634"/>
            <a:ext cx="7667175" cy="21227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59C695-EE3B-E8AD-C8F0-9605A306D4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3027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6E512-AD23-3193-63B9-E8BF91A3B5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23A74-1FE1-1E19-DEF6-6EE2D87084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6EB5AB-C6CC-DEE2-52BE-383DF8540C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00" y="5717627"/>
            <a:ext cx="7793300" cy="10324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16E5C3-19F8-0C93-D81C-AF95720BCF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5473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48171-4568-D9E7-C349-4EA7A7C7C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92A3C0-E02C-F23C-CCB7-BACB9DD8B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198793-7D1B-8EC9-C39B-8309067551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4302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8AE7AD3-4ADF-76B0-A225-4B2F85486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EA9578-E38A-F52D-A741-400F3CB272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7890" y="6074466"/>
            <a:ext cx="2144110" cy="79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4095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D54DF3-7E1F-D7E0-F616-E7A35E954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6868438-46A1-6FAC-9C3F-8B3B94709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1475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795CDC-15A3-DFF2-D669-FE524D562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772797-4B7A-AEE5-199E-092B947546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8814" y="6234846"/>
            <a:ext cx="1713186" cy="6376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5CF9870-8891-0755-CD42-E3BAD36B6E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135" y="26581"/>
            <a:ext cx="2279865" cy="84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6938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27521D2-45B6-CBDB-22AD-3A8C2464F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7F39D23-D455-20B0-2B26-EA7A4AE996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4028" y="6504758"/>
            <a:ext cx="987972" cy="3677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16E40C-28BB-F4A9-79F8-3261CA6234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520" y="-1"/>
            <a:ext cx="2316480" cy="862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2177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DE0E63-79F6-3066-64D4-7CA34F3BC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ACCE44-A6D2-D720-4F30-AA0052809D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4028" y="6504758"/>
            <a:ext cx="987972" cy="3677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A9F30AC-9B51-800A-E02B-4E56078AFD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3867" y="26581"/>
            <a:ext cx="2195445" cy="81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3427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D5EC89E-B387-16A3-8549-1DEA68179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766366-FACD-D1AC-1DE3-B3F02785F1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0344" y="6246582"/>
            <a:ext cx="1681655" cy="6258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632311-E87D-B661-3A50-9A2889DCD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3867" y="26581"/>
            <a:ext cx="2195445" cy="81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855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7CB6423-6A0F-758E-438E-B15C0635F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EFE0139-F071-C693-F803-454FFD0899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4840" y="6434346"/>
            <a:ext cx="1177159" cy="4381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F5ED32-FC35-8DBF-8D51-FD813A3A8F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2152" y="26581"/>
            <a:ext cx="1177160" cy="43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988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991C0-7916-E2BF-3B40-9AF1AFD62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8736"/>
            <a:ext cx="10515600" cy="160371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Mark Vane Interview</a:t>
            </a:r>
            <a:br>
              <a:rPr lang="en-GB" b="1" dirty="0">
                <a:solidFill>
                  <a:srgbClr val="FFC000"/>
                </a:solidFill>
              </a:rPr>
            </a:br>
            <a:r>
              <a:rPr lang="en-GB" sz="3100" b="1" dirty="0">
                <a:solidFill>
                  <a:srgbClr val="FFC000"/>
                </a:solidFill>
              </a:rPr>
              <a:t>Mark Vane was arrested at his home address without incident. A S.32 Search was conducted and his mobile phone and clothing worn during the assault / damage have been forensically recovered.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B49E7-02A6-6C94-EA66-7CB78DF51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6371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Consider and record your planning stage.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Criminal damage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Assault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Coercive &amp; Controlling behaviour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8CD20A-17DA-E2A4-336E-682FDDC4B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6555" y="5974524"/>
            <a:ext cx="2195445" cy="81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9184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26FF9A-94CF-7685-C34B-74652C38F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3A428-E688-D890-FCDF-E1AB57711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270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Mark Vane Interview</a:t>
            </a:r>
            <a:br>
              <a:rPr lang="en-GB" b="1" dirty="0">
                <a:solidFill>
                  <a:srgbClr val="FFC000"/>
                </a:solidFill>
              </a:rPr>
            </a:br>
            <a:r>
              <a:rPr lang="en-GB" sz="3100" b="1" dirty="0">
                <a:solidFill>
                  <a:srgbClr val="FFC000"/>
                </a:solidFill>
              </a:rPr>
              <a:t>Mark Vane was arrested at his home address without incident. A S.32 Search was conducted and his mobile phone and clothing worn during the assault / damage have been forensically recovered.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EE0E6-A932-CF5C-B7AD-847FBC85ED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C000"/>
                </a:solidFill>
              </a:rPr>
              <a:t>Is MV fit for interview?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>
                <a:solidFill>
                  <a:srgbClr val="FFC000"/>
                </a:solidFill>
              </a:rPr>
              <a:t>Consider Appropriate</a:t>
            </a:r>
            <a:r>
              <a:rPr lang="en-GB" dirty="0">
                <a:solidFill>
                  <a:srgbClr val="FFC000"/>
                </a:solidFill>
              </a:rPr>
              <a:t> Adult</a:t>
            </a:r>
            <a:endParaRPr lang="en-GB"/>
          </a:p>
          <a:p>
            <a:r>
              <a:rPr lang="en-GB" dirty="0">
                <a:solidFill>
                  <a:srgbClr val="FFC000"/>
                </a:solidFill>
              </a:rPr>
              <a:t>Ensure Legal Advi</a:t>
            </a:r>
            <a:r>
              <a:rPr lang="en-GB">
                <a:solidFill>
                  <a:srgbClr val="FFC000"/>
                </a:solidFill>
              </a:rPr>
              <a:t>ce is offered</a:t>
            </a:r>
          </a:p>
          <a:p>
            <a:r>
              <a:rPr lang="en-GB">
                <a:solidFill>
                  <a:srgbClr val="FFC000"/>
                </a:solidFill>
              </a:rPr>
              <a:t>Have all reports / evidence to hand</a:t>
            </a:r>
          </a:p>
          <a:p>
            <a:r>
              <a:rPr lang="en-GB">
                <a:solidFill>
                  <a:srgbClr val="FFC000"/>
                </a:solidFill>
              </a:rPr>
              <a:t>Research a</a:t>
            </a:r>
            <a:r>
              <a:rPr lang="en-GB" dirty="0">
                <a:solidFill>
                  <a:srgbClr val="FFC000"/>
                </a:solidFill>
              </a:rPr>
              <a:t>nd </a:t>
            </a:r>
            <a:r>
              <a:rPr lang="en-GB" err="1">
                <a:solidFill>
                  <a:srgbClr val="FFC000"/>
                </a:solidFill>
              </a:rPr>
              <a:t>reco</a:t>
            </a:r>
            <a:r>
              <a:rPr lang="en-GB" dirty="0">
                <a:solidFill>
                  <a:srgbClr val="FFC000"/>
                </a:solidFill>
              </a:rPr>
              <a:t>rd points to </a:t>
            </a:r>
            <a:r>
              <a:rPr lang="en-GB">
                <a:solidFill>
                  <a:srgbClr val="FFC000"/>
                </a:solidFill>
              </a:rPr>
              <a:t>prove for each offence</a:t>
            </a:r>
          </a:p>
          <a:p>
            <a:r>
              <a:rPr lang="en-GB" dirty="0">
                <a:solidFill>
                  <a:srgbClr val="FFC000"/>
                </a:solidFill>
              </a:rPr>
              <a:t>Ensure attribution of </a:t>
            </a:r>
            <a:r>
              <a:rPr lang="en-GB" dirty="0" err="1">
                <a:solidFill>
                  <a:srgbClr val="FFC000"/>
                </a:solidFill>
              </a:rPr>
              <a:t>eviden</a:t>
            </a:r>
            <a:r>
              <a:rPr lang="en-GB" dirty="0">
                <a:solidFill>
                  <a:srgbClr val="FFC000"/>
                </a:solidFill>
              </a:rPr>
              <a:t>ce </a:t>
            </a:r>
            <a:r>
              <a:rPr lang="en-GB" dirty="0" err="1">
                <a:solidFill>
                  <a:srgbClr val="FFC000"/>
                </a:solidFill>
              </a:rPr>
              <a:t>eg</a:t>
            </a:r>
            <a:r>
              <a:rPr lang="en-GB" dirty="0">
                <a:solidFill>
                  <a:srgbClr val="FFC000"/>
                </a:solidFill>
              </a:rPr>
              <a:t> – phone and clothing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AC5B5B-488E-3C75-6AAE-8B74B3049E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C000"/>
                </a:solidFill>
              </a:rPr>
              <a:t>Check video / audio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>
                <a:solidFill>
                  <a:srgbClr val="FFC000"/>
                </a:solidFill>
              </a:rPr>
              <a:t>Consider timings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>
                <a:solidFill>
                  <a:srgbClr val="FFC000"/>
                </a:solidFill>
              </a:rPr>
              <a:t>Plan breaks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>
                <a:solidFill>
                  <a:srgbClr val="FFC000"/>
                </a:solidFill>
              </a:rPr>
              <a:t>Ensure</a:t>
            </a:r>
            <a:r>
              <a:rPr lang="en-GB" dirty="0">
                <a:solidFill>
                  <a:srgbClr val="FFC000"/>
                </a:solidFill>
              </a:rPr>
              <a:t> the caution is given and understood</a:t>
            </a:r>
          </a:p>
          <a:p>
            <a:r>
              <a:rPr lang="en-GB">
                <a:solidFill>
                  <a:srgbClr val="FFC000"/>
                </a:solidFill>
              </a:rPr>
              <a:t>Victim update</a:t>
            </a: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0AE782-19E6-E0D9-7240-096BE17E95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6555" y="5974524"/>
            <a:ext cx="2195445" cy="81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0674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8E6171F-FF64-DA76-B5A7-1BF8492EB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21A1DA2-A1F1-5B32-B92D-3A47EF96A7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48" y="5846564"/>
            <a:ext cx="2756452" cy="10258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66225D1-2F61-6A8D-7C8A-5ECD36BB3A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7172" y="26581"/>
            <a:ext cx="2364828" cy="880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587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79AD97E-1451-4A34-810D-2D96D1A207FA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477</Words>
  <Application>Microsoft Office PowerPoint</Application>
  <PresentationFormat>Widescreen</PresentationFormat>
  <Paragraphs>92</Paragraphs>
  <Slides>37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PowerPoint Presentation</vt:lpstr>
      <vt:lpstr>PowerPoint Presentation</vt:lpstr>
      <vt:lpstr>Mark Vane Arrest</vt:lpstr>
      <vt:lpstr>PowerPoint Presentation</vt:lpstr>
      <vt:lpstr>PowerPoint Presentation</vt:lpstr>
      <vt:lpstr>PowerPoint Presentation</vt:lpstr>
      <vt:lpstr>PowerPoint Presentation</vt:lpstr>
      <vt:lpstr>Mark Vane Arrest – Group Task 15 mins</vt:lpstr>
      <vt:lpstr>Mark Vane Arrest – Group Task 15 mins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Group task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 Vane Interview Mark Vane was arrested at his home address without incident. A S.32 Search was conducted and his mobile phone and clothing worn during the assault / damage have been forensically recovered.   </vt:lpstr>
      <vt:lpstr>Mark Vane Interview Mark Vane was arrested at his home address without incident. A S.32 Search was conducted and his mobile phone and clothing worn during the assault / damage have been forensically recovered.  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87</cp:revision>
  <dcterms:created xsi:type="dcterms:W3CDTF">2026-02-23T15:05:05Z</dcterms:created>
  <dcterms:modified xsi:type="dcterms:W3CDTF">2026-02-25T09:26:19Z</dcterms:modified>
</cp:coreProperties>
</file>