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38"/>
  </p:notesMasterIdLst>
  <p:sldIdLst>
    <p:sldId id="269" r:id="rId2"/>
    <p:sldId id="285" r:id="rId3"/>
    <p:sldId id="266" r:id="rId4"/>
    <p:sldId id="262" r:id="rId5"/>
    <p:sldId id="268" r:id="rId6"/>
    <p:sldId id="267" r:id="rId7"/>
    <p:sldId id="261" r:id="rId8"/>
    <p:sldId id="263" r:id="rId9"/>
    <p:sldId id="256" r:id="rId10"/>
    <p:sldId id="257" r:id="rId11"/>
    <p:sldId id="258" r:id="rId12"/>
    <p:sldId id="259" r:id="rId13"/>
    <p:sldId id="342" r:id="rId14"/>
    <p:sldId id="260" r:id="rId15"/>
    <p:sldId id="272" r:id="rId16"/>
    <p:sldId id="265" r:id="rId17"/>
    <p:sldId id="264" r:id="rId18"/>
    <p:sldId id="284" r:id="rId19"/>
    <p:sldId id="270" r:id="rId20"/>
    <p:sldId id="274" r:id="rId21"/>
    <p:sldId id="271" r:id="rId22"/>
    <p:sldId id="273" r:id="rId23"/>
    <p:sldId id="280" r:id="rId24"/>
    <p:sldId id="275" r:id="rId25"/>
    <p:sldId id="276" r:id="rId26"/>
    <p:sldId id="343" r:id="rId27"/>
    <p:sldId id="278" r:id="rId28"/>
    <p:sldId id="339" r:id="rId29"/>
    <p:sldId id="335" r:id="rId30"/>
    <p:sldId id="340" r:id="rId31"/>
    <p:sldId id="341" r:id="rId32"/>
    <p:sldId id="337" r:id="rId33"/>
    <p:sldId id="336" r:id="rId34"/>
    <p:sldId id="338" r:id="rId35"/>
    <p:sldId id="333" r:id="rId36"/>
    <p:sldId id="334" r:id="rId37"/>
  </p:sldIdLst>
  <p:sldSz cx="18288000" cy="10287000"/>
  <p:notesSz cx="6858000" cy="9144000"/>
  <p:embeddedFontLst>
    <p:embeddedFont>
      <p:font typeface="Comic Sans" panose="020B0604020202020204" charset="0"/>
      <p:regular r:id="rId39"/>
    </p:embeddedFont>
    <p:embeddedFont>
      <p:font typeface="Dreaming Outloud Pro" panose="03050502040302030504" pitchFamily="66" charset="0"/>
      <p:regular r:id="rId40"/>
      <p:italic r:id="rId41"/>
    </p:embeddedFont>
    <p:embeddedFont>
      <p:font typeface="Dreaming Outloud Sans" panose="020B0604020202020204" charset="0"/>
      <p:regular r:id="rId42"/>
    </p:embeddedFont>
    <p:embeddedFont>
      <p:font typeface="Tw Cen MT" panose="020B0602020104020603" pitchFamily="34" charset="0"/>
      <p:regular r:id="rId43"/>
      <p:bold r:id="rId44"/>
      <p:italic r:id="rId45"/>
      <p:boldItalic r:id="rId4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C4B4DB6-6B9D-47BC-A3E7-BC1874DABBEB}" v="653" dt="2025-11-12T21:47:45.60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47" autoAdjust="0"/>
    <p:restoredTop sz="94622" autoAdjust="0"/>
  </p:normalViewPr>
  <p:slideViewPr>
    <p:cSldViewPr>
      <p:cViewPr varScale="1">
        <p:scale>
          <a:sx n="39" d="100"/>
          <a:sy n="39" d="100"/>
        </p:scale>
        <p:origin x="960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1.fntdata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font" Target="fonts/font4.fntdata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font" Target="fonts/font2.fntdata"/><Relationship Id="rId45" Type="http://schemas.openxmlformats.org/officeDocument/2006/relationships/font" Target="fonts/font7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font" Target="fonts/font6.fntdata"/><Relationship Id="rId52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font" Target="fonts/font5.fntdata"/><Relationship Id="rId48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microsoft.com/office/2016/11/relationships/changesInfo" Target="changesInfos/changesInfo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46" Type="http://schemas.openxmlformats.org/officeDocument/2006/relationships/font" Target="fonts/font8.fntdata"/><Relationship Id="rId20" Type="http://schemas.openxmlformats.org/officeDocument/2006/relationships/slide" Target="slides/slide19.xml"/><Relationship Id="rId41" Type="http://schemas.openxmlformats.org/officeDocument/2006/relationships/font" Target="fonts/font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 Kother (Waldo Williams Primary School)" userId="f98459f2-d45c-404b-9e44-49d8cec6467c" providerId="ADAL" clId="{7C4B4DB6-6B9D-47BC-A3E7-BC1874DABBEB}"/>
    <pc:docChg chg="undo redo custSel addSld delSld modSld sldOrd">
      <pc:chgData name="E Kother (Waldo Williams Primary School)" userId="f98459f2-d45c-404b-9e44-49d8cec6467c" providerId="ADAL" clId="{7C4B4DB6-6B9D-47BC-A3E7-BC1874DABBEB}" dt="2025-11-12T21:47:45.607" v="13569" actId="478"/>
      <pc:docMkLst>
        <pc:docMk/>
      </pc:docMkLst>
      <pc:sldChg chg="modSp mod">
        <pc:chgData name="E Kother (Waldo Williams Primary School)" userId="f98459f2-d45c-404b-9e44-49d8cec6467c" providerId="ADAL" clId="{7C4B4DB6-6B9D-47BC-A3E7-BC1874DABBEB}" dt="2025-11-10T19:54:56.817" v="599" actId="1076"/>
        <pc:sldMkLst>
          <pc:docMk/>
          <pc:sldMk cId="0" sldId="256"/>
        </pc:sldMkLst>
        <pc:spChg chg="mod">
          <ac:chgData name="E Kother (Waldo Williams Primary School)" userId="f98459f2-d45c-404b-9e44-49d8cec6467c" providerId="ADAL" clId="{7C4B4DB6-6B9D-47BC-A3E7-BC1874DABBEB}" dt="2025-11-10T19:54:56.817" v="599" actId="1076"/>
          <ac:spMkLst>
            <pc:docMk/>
            <pc:sldMk cId="0" sldId="256"/>
            <ac:spMk id="6" creationId="{00000000-0000-0000-0000-000000000000}"/>
          </ac:spMkLst>
        </pc:spChg>
      </pc:sldChg>
      <pc:sldChg chg="modSp mod">
        <pc:chgData name="E Kother (Waldo Williams Primary School)" userId="f98459f2-d45c-404b-9e44-49d8cec6467c" providerId="ADAL" clId="{7C4B4DB6-6B9D-47BC-A3E7-BC1874DABBEB}" dt="2025-11-10T21:39:21.007" v="1283" actId="313"/>
        <pc:sldMkLst>
          <pc:docMk/>
          <pc:sldMk cId="0" sldId="257"/>
        </pc:sldMkLst>
        <pc:spChg chg="mod">
          <ac:chgData name="E Kother (Waldo Williams Primary School)" userId="f98459f2-d45c-404b-9e44-49d8cec6467c" providerId="ADAL" clId="{7C4B4DB6-6B9D-47BC-A3E7-BC1874DABBEB}" dt="2025-11-10T21:39:21.007" v="1283" actId="313"/>
          <ac:spMkLst>
            <pc:docMk/>
            <pc:sldMk cId="0" sldId="257"/>
            <ac:spMk id="7" creationId="{00000000-0000-0000-0000-000000000000}"/>
          </ac:spMkLst>
        </pc:spChg>
      </pc:sldChg>
      <pc:sldChg chg="addSp delSp modSp new mod">
        <pc:chgData name="E Kother (Waldo Williams Primary School)" userId="f98459f2-d45c-404b-9e44-49d8cec6467c" providerId="ADAL" clId="{7C4B4DB6-6B9D-47BC-A3E7-BC1874DABBEB}" dt="2025-11-12T13:09:46.733" v="6075"/>
        <pc:sldMkLst>
          <pc:docMk/>
          <pc:sldMk cId="806655920" sldId="260"/>
        </pc:sldMkLst>
        <pc:spChg chg="add mod">
          <ac:chgData name="E Kother (Waldo Williams Primary School)" userId="f98459f2-d45c-404b-9e44-49d8cec6467c" providerId="ADAL" clId="{7C4B4DB6-6B9D-47BC-A3E7-BC1874DABBEB}" dt="2025-11-10T21:42:33.405" v="1307" actId="13822"/>
          <ac:spMkLst>
            <pc:docMk/>
            <pc:sldMk cId="806655920" sldId="260"/>
            <ac:spMk id="15" creationId="{B4F1E7BD-7994-1EF7-AE00-24AF7AB6E047}"/>
          </ac:spMkLst>
        </pc:spChg>
        <pc:spChg chg="add mod">
          <ac:chgData name="E Kother (Waldo Williams Primary School)" userId="f98459f2-d45c-404b-9e44-49d8cec6467c" providerId="ADAL" clId="{7C4B4DB6-6B9D-47BC-A3E7-BC1874DABBEB}" dt="2025-11-10T21:42:42.626" v="1309" actId="1076"/>
          <ac:spMkLst>
            <pc:docMk/>
            <pc:sldMk cId="806655920" sldId="260"/>
            <ac:spMk id="16" creationId="{21970FEA-C4AA-7D72-8A1D-D76FE96FDE24}"/>
          </ac:spMkLst>
        </pc:spChg>
        <pc:spChg chg="add del mod">
          <ac:chgData name="E Kother (Waldo Williams Primary School)" userId="f98459f2-d45c-404b-9e44-49d8cec6467c" providerId="ADAL" clId="{7C4B4DB6-6B9D-47BC-A3E7-BC1874DABBEB}" dt="2025-11-12T12:27:21.023" v="5319" actId="478"/>
          <ac:spMkLst>
            <pc:docMk/>
            <pc:sldMk cId="806655920" sldId="260"/>
            <ac:spMk id="25" creationId="{6CF6ECBE-4A9E-CC6D-885B-25709D25DBFA}"/>
          </ac:spMkLst>
        </pc:spChg>
        <pc:spChg chg="add del mod">
          <ac:chgData name="E Kother (Waldo Williams Primary School)" userId="f98459f2-d45c-404b-9e44-49d8cec6467c" providerId="ADAL" clId="{7C4B4DB6-6B9D-47BC-A3E7-BC1874DABBEB}" dt="2025-11-12T12:27:22.984" v="5320" actId="478"/>
          <ac:spMkLst>
            <pc:docMk/>
            <pc:sldMk cId="806655920" sldId="260"/>
            <ac:spMk id="26" creationId="{E5D84C25-4C1E-C0B9-6540-AB2D16819101}"/>
          </ac:spMkLst>
        </pc:spChg>
        <pc:spChg chg="add del mod">
          <ac:chgData name="E Kother (Waldo Williams Primary School)" userId="f98459f2-d45c-404b-9e44-49d8cec6467c" providerId="ADAL" clId="{7C4B4DB6-6B9D-47BC-A3E7-BC1874DABBEB}" dt="2025-11-12T12:27:29.313" v="5322" actId="478"/>
          <ac:spMkLst>
            <pc:docMk/>
            <pc:sldMk cId="806655920" sldId="260"/>
            <ac:spMk id="27" creationId="{BDEAE183-2E8F-0D01-B024-301B7E28389B}"/>
          </ac:spMkLst>
        </pc:spChg>
        <pc:spChg chg="add mod">
          <ac:chgData name="E Kother (Waldo Williams Primary School)" userId="f98459f2-d45c-404b-9e44-49d8cec6467c" providerId="ADAL" clId="{7C4B4DB6-6B9D-47BC-A3E7-BC1874DABBEB}" dt="2025-11-12T13:07:23.824" v="6022" actId="20577"/>
          <ac:spMkLst>
            <pc:docMk/>
            <pc:sldMk cId="806655920" sldId="260"/>
            <ac:spMk id="28" creationId="{7FB0B102-7D4C-D73B-05B8-BDD24152E4D7}"/>
          </ac:spMkLst>
        </pc:spChg>
        <pc:spChg chg="add mod">
          <ac:chgData name="E Kother (Waldo Williams Primary School)" userId="f98459f2-d45c-404b-9e44-49d8cec6467c" providerId="ADAL" clId="{7C4B4DB6-6B9D-47BC-A3E7-BC1874DABBEB}" dt="2025-11-12T13:01:01.533" v="5768" actId="1076"/>
          <ac:spMkLst>
            <pc:docMk/>
            <pc:sldMk cId="806655920" sldId="260"/>
            <ac:spMk id="29" creationId="{CA4973D1-EEC2-9A12-4460-9089A843B330}"/>
          </ac:spMkLst>
        </pc:spChg>
        <pc:spChg chg="add mod">
          <ac:chgData name="E Kother (Waldo Williams Primary School)" userId="f98459f2-d45c-404b-9e44-49d8cec6467c" providerId="ADAL" clId="{7C4B4DB6-6B9D-47BC-A3E7-BC1874DABBEB}" dt="2025-11-12T13:01:01.533" v="5768" actId="1076"/>
          <ac:spMkLst>
            <pc:docMk/>
            <pc:sldMk cId="806655920" sldId="260"/>
            <ac:spMk id="30" creationId="{1191541D-7BDF-6FCA-65C5-01D34395066D}"/>
          </ac:spMkLst>
        </pc:spChg>
        <pc:spChg chg="add del mod">
          <ac:chgData name="E Kother (Waldo Williams Primary School)" userId="f98459f2-d45c-404b-9e44-49d8cec6467c" providerId="ADAL" clId="{7C4B4DB6-6B9D-47BC-A3E7-BC1874DABBEB}" dt="2025-11-12T13:07:19.584" v="6016" actId="478"/>
          <ac:spMkLst>
            <pc:docMk/>
            <pc:sldMk cId="806655920" sldId="260"/>
            <ac:spMk id="31" creationId="{154F1534-AAA0-E5D8-4D00-45263C019524}"/>
          </ac:spMkLst>
        </pc:spChg>
        <pc:spChg chg="add del mod">
          <ac:chgData name="E Kother (Waldo Williams Primary School)" userId="f98459f2-d45c-404b-9e44-49d8cec6467c" providerId="ADAL" clId="{7C4B4DB6-6B9D-47BC-A3E7-BC1874DABBEB}" dt="2025-11-12T13:07:18.317" v="6015" actId="478"/>
          <ac:spMkLst>
            <pc:docMk/>
            <pc:sldMk cId="806655920" sldId="260"/>
            <ac:spMk id="32" creationId="{6AF14063-A505-27A9-328A-5904293EBB63}"/>
          </ac:spMkLst>
        </pc:spChg>
        <pc:spChg chg="add mod">
          <ac:chgData name="E Kother (Waldo Williams Primary School)" userId="f98459f2-d45c-404b-9e44-49d8cec6467c" providerId="ADAL" clId="{7C4B4DB6-6B9D-47BC-A3E7-BC1874DABBEB}" dt="2025-11-12T13:09:46.733" v="6075"/>
          <ac:spMkLst>
            <pc:docMk/>
            <pc:sldMk cId="806655920" sldId="260"/>
            <ac:spMk id="33" creationId="{54595990-E74B-3526-BCE6-1B113DF43023}"/>
          </ac:spMkLst>
        </pc:spChg>
        <pc:spChg chg="add mod">
          <ac:chgData name="E Kother (Waldo Williams Primary School)" userId="f98459f2-d45c-404b-9e44-49d8cec6467c" providerId="ADAL" clId="{7C4B4DB6-6B9D-47BC-A3E7-BC1874DABBEB}" dt="2025-11-12T13:07:40.122" v="6026" actId="1076"/>
          <ac:spMkLst>
            <pc:docMk/>
            <pc:sldMk cId="806655920" sldId="260"/>
            <ac:spMk id="34" creationId="{3537B054-3AF1-697E-D96D-CD20F9FCAB1D}"/>
          </ac:spMkLst>
        </pc:spChg>
        <pc:spChg chg="add mod">
          <ac:chgData name="E Kother (Waldo Williams Primary School)" userId="f98459f2-d45c-404b-9e44-49d8cec6467c" providerId="ADAL" clId="{7C4B4DB6-6B9D-47BC-A3E7-BC1874DABBEB}" dt="2025-11-12T13:07:40.122" v="6026" actId="1076"/>
          <ac:spMkLst>
            <pc:docMk/>
            <pc:sldMk cId="806655920" sldId="260"/>
            <ac:spMk id="35" creationId="{2BF2D1C8-5C2D-3062-1F9C-72BEE474B098}"/>
          </ac:spMkLst>
        </pc:spChg>
        <pc:spChg chg="add mod">
          <ac:chgData name="E Kother (Waldo Williams Primary School)" userId="f98459f2-d45c-404b-9e44-49d8cec6467c" providerId="ADAL" clId="{7C4B4DB6-6B9D-47BC-A3E7-BC1874DABBEB}" dt="2025-11-12T13:07:44.260" v="6028" actId="1076"/>
          <ac:spMkLst>
            <pc:docMk/>
            <pc:sldMk cId="806655920" sldId="260"/>
            <ac:spMk id="36" creationId="{7AAAF543-4A54-D614-306A-521BB3D0EDDB}"/>
          </ac:spMkLst>
        </pc:spChg>
        <pc:spChg chg="add del mod">
          <ac:chgData name="E Kother (Waldo Williams Primary School)" userId="f98459f2-d45c-404b-9e44-49d8cec6467c" providerId="ADAL" clId="{7C4B4DB6-6B9D-47BC-A3E7-BC1874DABBEB}" dt="2025-11-12T13:07:47.217" v="6029" actId="478"/>
          <ac:spMkLst>
            <pc:docMk/>
            <pc:sldMk cId="806655920" sldId="260"/>
            <ac:spMk id="37" creationId="{1F560D60-E2C7-B3CA-4BB3-1BBA8B9128B1}"/>
          </ac:spMkLst>
        </pc:spChg>
        <pc:graphicFrameChg chg="add mod modGraphic">
          <ac:chgData name="E Kother (Waldo Williams Primary School)" userId="f98459f2-d45c-404b-9e44-49d8cec6467c" providerId="ADAL" clId="{7C4B4DB6-6B9D-47BC-A3E7-BC1874DABBEB}" dt="2025-11-10T21:41:52.500" v="1304"/>
          <ac:graphicFrameMkLst>
            <pc:docMk/>
            <pc:sldMk cId="806655920" sldId="260"/>
            <ac:graphicFrameMk id="2" creationId="{9A8CE64C-8437-FCEC-8200-34C45664C727}"/>
          </ac:graphicFrameMkLst>
        </pc:graphicFrameChg>
        <pc:graphicFrameChg chg="add del mod modGraphic">
          <ac:chgData name="E Kother (Waldo Williams Primary School)" userId="f98459f2-d45c-404b-9e44-49d8cec6467c" providerId="ADAL" clId="{7C4B4DB6-6B9D-47BC-A3E7-BC1874DABBEB}" dt="2025-11-12T12:27:17.168" v="5318" actId="478"/>
          <ac:graphicFrameMkLst>
            <pc:docMk/>
            <pc:sldMk cId="806655920" sldId="260"/>
            <ac:graphicFrameMk id="17" creationId="{323CFABA-7657-DBDA-1FD8-75A2B1B3A1D0}"/>
          </ac:graphicFrameMkLst>
        </pc:graphicFrameChg>
        <pc:picChg chg="add mod">
          <ac:chgData name="E Kother (Waldo Williams Primary School)" userId="f98459f2-d45c-404b-9e44-49d8cec6467c" providerId="ADAL" clId="{7C4B4DB6-6B9D-47BC-A3E7-BC1874DABBEB}" dt="2025-11-10T21:36:05.989" v="1247" actId="1076"/>
          <ac:picMkLst>
            <pc:docMk/>
            <pc:sldMk cId="806655920" sldId="260"/>
            <ac:picMk id="4" creationId="{81B7ED8F-0DBF-E421-636D-3608585D7E30}"/>
          </ac:picMkLst>
        </pc:picChg>
        <pc:picChg chg="add mod">
          <ac:chgData name="E Kother (Waldo Williams Primary School)" userId="f98459f2-d45c-404b-9e44-49d8cec6467c" providerId="ADAL" clId="{7C4B4DB6-6B9D-47BC-A3E7-BC1874DABBEB}" dt="2025-11-10T21:36:11.556" v="1249" actId="14100"/>
          <ac:picMkLst>
            <pc:docMk/>
            <pc:sldMk cId="806655920" sldId="260"/>
            <ac:picMk id="6" creationId="{2EBB5FD8-49CA-D5FA-7406-8D4D8E46134F}"/>
          </ac:picMkLst>
        </pc:picChg>
        <pc:picChg chg="add mod">
          <ac:chgData name="E Kother (Waldo Williams Primary School)" userId="f98459f2-d45c-404b-9e44-49d8cec6467c" providerId="ADAL" clId="{7C4B4DB6-6B9D-47BC-A3E7-BC1874DABBEB}" dt="2025-11-10T21:36:36.997" v="1251" actId="1076"/>
          <ac:picMkLst>
            <pc:docMk/>
            <pc:sldMk cId="806655920" sldId="260"/>
            <ac:picMk id="8" creationId="{7CD457B9-B3C9-194F-F262-4F2A7523E33E}"/>
          </ac:picMkLst>
        </pc:picChg>
        <pc:picChg chg="add mod">
          <ac:chgData name="E Kother (Waldo Williams Primary School)" userId="f98459f2-d45c-404b-9e44-49d8cec6467c" providerId="ADAL" clId="{7C4B4DB6-6B9D-47BC-A3E7-BC1874DABBEB}" dt="2025-11-10T21:38:13.366" v="1275" actId="1076"/>
          <ac:picMkLst>
            <pc:docMk/>
            <pc:sldMk cId="806655920" sldId="260"/>
            <ac:picMk id="9" creationId="{4ECD0576-A24A-8CF0-D0BB-F651723B1BF7}"/>
          </ac:picMkLst>
        </pc:picChg>
        <pc:picChg chg="add mod">
          <ac:chgData name="E Kother (Waldo Williams Primary School)" userId="f98459f2-d45c-404b-9e44-49d8cec6467c" providerId="ADAL" clId="{7C4B4DB6-6B9D-47BC-A3E7-BC1874DABBEB}" dt="2025-11-10T21:38:45.750" v="1278" actId="1076"/>
          <ac:picMkLst>
            <pc:docMk/>
            <pc:sldMk cId="806655920" sldId="260"/>
            <ac:picMk id="10" creationId="{41DAC14D-6ACE-95A5-893D-E8051B887859}"/>
          </ac:picMkLst>
        </pc:picChg>
        <pc:picChg chg="add mod">
          <ac:chgData name="E Kother (Waldo Williams Primary School)" userId="f98459f2-d45c-404b-9e44-49d8cec6467c" providerId="ADAL" clId="{7C4B4DB6-6B9D-47BC-A3E7-BC1874DABBEB}" dt="2025-11-10T21:40:04.896" v="1286" actId="1076"/>
          <ac:picMkLst>
            <pc:docMk/>
            <pc:sldMk cId="806655920" sldId="260"/>
            <ac:picMk id="11" creationId="{58DF1555-CB73-9B1E-54FB-0BF8CFD58B43}"/>
          </ac:picMkLst>
        </pc:picChg>
        <pc:picChg chg="add mod">
          <ac:chgData name="E Kother (Waldo Williams Primary School)" userId="f98459f2-d45c-404b-9e44-49d8cec6467c" providerId="ADAL" clId="{7C4B4DB6-6B9D-47BC-A3E7-BC1874DABBEB}" dt="2025-11-10T21:40:12.636" v="1288" actId="1076"/>
          <ac:picMkLst>
            <pc:docMk/>
            <pc:sldMk cId="806655920" sldId="260"/>
            <ac:picMk id="12" creationId="{526EE634-0B23-CB84-430E-2AE27581F97A}"/>
          </ac:picMkLst>
        </pc:picChg>
        <pc:picChg chg="add del mod">
          <ac:chgData name="E Kother (Waldo Williams Primary School)" userId="f98459f2-d45c-404b-9e44-49d8cec6467c" providerId="ADAL" clId="{7C4B4DB6-6B9D-47BC-A3E7-BC1874DABBEB}" dt="2025-11-12T12:27:26.354" v="5321" actId="478"/>
          <ac:picMkLst>
            <pc:docMk/>
            <pc:sldMk cId="806655920" sldId="260"/>
            <ac:picMk id="18" creationId="{8949A39F-BCAF-2981-D7EF-47F1CF9596FA}"/>
          </ac:picMkLst>
        </pc:picChg>
        <pc:picChg chg="add del mod">
          <ac:chgData name="E Kother (Waldo Williams Primary School)" userId="f98459f2-d45c-404b-9e44-49d8cec6467c" providerId="ADAL" clId="{7C4B4DB6-6B9D-47BC-A3E7-BC1874DABBEB}" dt="2025-11-12T12:27:26.354" v="5321" actId="478"/>
          <ac:picMkLst>
            <pc:docMk/>
            <pc:sldMk cId="806655920" sldId="260"/>
            <ac:picMk id="19" creationId="{9095535D-9C72-B5D9-D7C7-CE5DCF7B7D9E}"/>
          </ac:picMkLst>
        </pc:picChg>
        <pc:picChg chg="add del mod">
          <ac:chgData name="E Kother (Waldo Williams Primary School)" userId="f98459f2-d45c-404b-9e44-49d8cec6467c" providerId="ADAL" clId="{7C4B4DB6-6B9D-47BC-A3E7-BC1874DABBEB}" dt="2025-11-12T12:27:26.354" v="5321" actId="478"/>
          <ac:picMkLst>
            <pc:docMk/>
            <pc:sldMk cId="806655920" sldId="260"/>
            <ac:picMk id="20" creationId="{375BBB4B-FA05-B303-B833-DE6CC69636C7}"/>
          </ac:picMkLst>
        </pc:picChg>
        <pc:picChg chg="add del mod">
          <ac:chgData name="E Kother (Waldo Williams Primary School)" userId="f98459f2-d45c-404b-9e44-49d8cec6467c" providerId="ADAL" clId="{7C4B4DB6-6B9D-47BC-A3E7-BC1874DABBEB}" dt="2025-11-12T12:27:26.354" v="5321" actId="478"/>
          <ac:picMkLst>
            <pc:docMk/>
            <pc:sldMk cId="806655920" sldId="260"/>
            <ac:picMk id="21" creationId="{BB5FD919-27CE-8A9B-1511-2CCC925522E6}"/>
          </ac:picMkLst>
        </pc:picChg>
        <pc:picChg chg="add del mod">
          <ac:chgData name="E Kother (Waldo Williams Primary School)" userId="f98459f2-d45c-404b-9e44-49d8cec6467c" providerId="ADAL" clId="{7C4B4DB6-6B9D-47BC-A3E7-BC1874DABBEB}" dt="2025-11-12T12:27:26.354" v="5321" actId="478"/>
          <ac:picMkLst>
            <pc:docMk/>
            <pc:sldMk cId="806655920" sldId="260"/>
            <ac:picMk id="22" creationId="{1A37F115-F3E3-5E7E-E7D0-4094C2D9013A}"/>
          </ac:picMkLst>
        </pc:picChg>
        <pc:picChg chg="add del mod">
          <ac:chgData name="E Kother (Waldo Williams Primary School)" userId="f98459f2-d45c-404b-9e44-49d8cec6467c" providerId="ADAL" clId="{7C4B4DB6-6B9D-47BC-A3E7-BC1874DABBEB}" dt="2025-11-12T12:27:26.354" v="5321" actId="478"/>
          <ac:picMkLst>
            <pc:docMk/>
            <pc:sldMk cId="806655920" sldId="260"/>
            <ac:picMk id="23" creationId="{DC128851-E248-A1B9-10B4-DBC5D22BAE1A}"/>
          </ac:picMkLst>
        </pc:picChg>
        <pc:picChg chg="add del mod">
          <ac:chgData name="E Kother (Waldo Williams Primary School)" userId="f98459f2-d45c-404b-9e44-49d8cec6467c" providerId="ADAL" clId="{7C4B4DB6-6B9D-47BC-A3E7-BC1874DABBEB}" dt="2025-11-12T12:27:26.354" v="5321" actId="478"/>
          <ac:picMkLst>
            <pc:docMk/>
            <pc:sldMk cId="806655920" sldId="260"/>
            <ac:picMk id="24" creationId="{4F109229-43FB-55C3-3221-4CE95393F802}"/>
          </ac:picMkLst>
        </pc:picChg>
      </pc:sldChg>
      <pc:sldChg chg="addSp delSp modSp new mod">
        <pc:chgData name="E Kother (Waldo Williams Primary School)" userId="f98459f2-d45c-404b-9e44-49d8cec6467c" providerId="ADAL" clId="{7C4B4DB6-6B9D-47BC-A3E7-BC1874DABBEB}" dt="2025-11-12T21:33:51.405" v="13545" actId="14100"/>
        <pc:sldMkLst>
          <pc:docMk/>
          <pc:sldMk cId="2212803627" sldId="261"/>
        </pc:sldMkLst>
        <pc:spChg chg="add mod">
          <ac:chgData name="E Kother (Waldo Williams Primary School)" userId="f98459f2-d45c-404b-9e44-49d8cec6467c" providerId="ADAL" clId="{7C4B4DB6-6B9D-47BC-A3E7-BC1874DABBEB}" dt="2025-11-10T19:15:59.163" v="2"/>
          <ac:spMkLst>
            <pc:docMk/>
            <pc:sldMk cId="2212803627" sldId="261"/>
            <ac:spMk id="5" creationId="{A8D9D36E-2E83-87F7-CF72-05002D40912D}"/>
          </ac:spMkLst>
        </pc:spChg>
        <pc:spChg chg="add mod">
          <ac:chgData name="E Kother (Waldo Williams Primary School)" userId="f98459f2-d45c-404b-9e44-49d8cec6467c" providerId="ADAL" clId="{7C4B4DB6-6B9D-47BC-A3E7-BC1874DABBEB}" dt="2025-11-10T19:15:59.163" v="2"/>
          <ac:spMkLst>
            <pc:docMk/>
            <pc:sldMk cId="2212803627" sldId="261"/>
            <ac:spMk id="6" creationId="{1CB0AFD5-6B6F-B7B4-F3DC-71E3F4C0B06D}"/>
          </ac:spMkLst>
        </pc:spChg>
        <pc:spChg chg="mod">
          <ac:chgData name="E Kother (Waldo Williams Primary School)" userId="f98459f2-d45c-404b-9e44-49d8cec6467c" providerId="ADAL" clId="{7C4B4DB6-6B9D-47BC-A3E7-BC1874DABBEB}" dt="2025-11-12T21:32:24.356" v="13537" actId="20577"/>
          <ac:spMkLst>
            <pc:docMk/>
            <pc:sldMk cId="2212803627" sldId="261"/>
            <ac:spMk id="12" creationId="{A267C69F-1F02-BF97-43F6-04B876B1976C}"/>
          </ac:spMkLst>
        </pc:spChg>
        <pc:spChg chg="mod">
          <ac:chgData name="E Kother (Waldo Williams Primary School)" userId="f98459f2-d45c-404b-9e44-49d8cec6467c" providerId="ADAL" clId="{7C4B4DB6-6B9D-47BC-A3E7-BC1874DABBEB}" dt="2025-11-10T19:35:01.212" v="175" actId="1076"/>
          <ac:spMkLst>
            <pc:docMk/>
            <pc:sldMk cId="2212803627" sldId="261"/>
            <ac:spMk id="13" creationId="{C093F455-A172-8FFD-2741-630A7F65A99A}"/>
          </ac:spMkLst>
        </pc:spChg>
        <pc:spChg chg="mod">
          <ac:chgData name="E Kother (Waldo Williams Primary School)" userId="f98459f2-d45c-404b-9e44-49d8cec6467c" providerId="ADAL" clId="{7C4B4DB6-6B9D-47BC-A3E7-BC1874DABBEB}" dt="2025-11-10T19:16:27.148" v="14" actId="20577"/>
          <ac:spMkLst>
            <pc:docMk/>
            <pc:sldMk cId="2212803627" sldId="261"/>
            <ac:spMk id="15" creationId="{C246FDD3-10EF-AC77-5880-B302AFF7153A}"/>
          </ac:spMkLst>
        </pc:spChg>
        <pc:spChg chg="mod">
          <ac:chgData name="E Kother (Waldo Williams Primary School)" userId="f98459f2-d45c-404b-9e44-49d8cec6467c" providerId="ADAL" clId="{7C4B4DB6-6B9D-47BC-A3E7-BC1874DABBEB}" dt="2025-11-10T19:15:59.163" v="2"/>
          <ac:spMkLst>
            <pc:docMk/>
            <pc:sldMk cId="2212803627" sldId="261"/>
            <ac:spMk id="20" creationId="{27B12B73-363A-B0D8-6A70-19BE53234C26}"/>
          </ac:spMkLst>
        </pc:spChg>
        <pc:spChg chg="mod">
          <ac:chgData name="E Kother (Waldo Williams Primary School)" userId="f98459f2-d45c-404b-9e44-49d8cec6467c" providerId="ADAL" clId="{7C4B4DB6-6B9D-47BC-A3E7-BC1874DABBEB}" dt="2025-11-10T19:15:59.163" v="2"/>
          <ac:spMkLst>
            <pc:docMk/>
            <pc:sldMk cId="2212803627" sldId="261"/>
            <ac:spMk id="21" creationId="{B773EDA8-542A-6633-CF86-0E391C929B5F}"/>
          </ac:spMkLst>
        </pc:spChg>
        <pc:spChg chg="mod">
          <ac:chgData name="E Kother (Waldo Williams Primary School)" userId="f98459f2-d45c-404b-9e44-49d8cec6467c" providerId="ADAL" clId="{7C4B4DB6-6B9D-47BC-A3E7-BC1874DABBEB}" dt="2025-11-10T19:15:59.163" v="2"/>
          <ac:spMkLst>
            <pc:docMk/>
            <pc:sldMk cId="2212803627" sldId="261"/>
            <ac:spMk id="23" creationId="{AE778E42-CD01-BB74-6D1C-CF0B05783F25}"/>
          </ac:spMkLst>
        </pc:spChg>
        <pc:spChg chg="mod">
          <ac:chgData name="E Kother (Waldo Williams Primary School)" userId="f98459f2-d45c-404b-9e44-49d8cec6467c" providerId="ADAL" clId="{7C4B4DB6-6B9D-47BC-A3E7-BC1874DABBEB}" dt="2025-11-10T19:15:59.163" v="2"/>
          <ac:spMkLst>
            <pc:docMk/>
            <pc:sldMk cId="2212803627" sldId="261"/>
            <ac:spMk id="24" creationId="{7C4AC4C3-9343-9098-4392-57CD5B8DA7B5}"/>
          </ac:spMkLst>
        </pc:spChg>
        <pc:spChg chg="mod">
          <ac:chgData name="E Kother (Waldo Williams Primary School)" userId="f98459f2-d45c-404b-9e44-49d8cec6467c" providerId="ADAL" clId="{7C4B4DB6-6B9D-47BC-A3E7-BC1874DABBEB}" dt="2025-11-12T21:33:44.343" v="13544" actId="1076"/>
          <ac:spMkLst>
            <pc:docMk/>
            <pc:sldMk cId="2212803627" sldId="261"/>
            <ac:spMk id="25" creationId="{2A6E3A74-52BE-0C83-3B7F-A89B89EE1D45}"/>
          </ac:spMkLst>
        </pc:spChg>
        <pc:spChg chg="add mod">
          <ac:chgData name="E Kother (Waldo Williams Primary School)" userId="f98459f2-d45c-404b-9e44-49d8cec6467c" providerId="ADAL" clId="{7C4B4DB6-6B9D-47BC-A3E7-BC1874DABBEB}" dt="2025-11-10T19:15:59.163" v="2"/>
          <ac:spMkLst>
            <pc:docMk/>
            <pc:sldMk cId="2212803627" sldId="261"/>
            <ac:spMk id="26" creationId="{6BCDEEFC-BB0C-73F8-21B2-BA797CA01360}"/>
          </ac:spMkLst>
        </pc:spChg>
        <pc:spChg chg="add mod">
          <ac:chgData name="E Kother (Waldo Williams Primary School)" userId="f98459f2-d45c-404b-9e44-49d8cec6467c" providerId="ADAL" clId="{7C4B4DB6-6B9D-47BC-A3E7-BC1874DABBEB}" dt="2025-11-10T19:15:59.163" v="2"/>
          <ac:spMkLst>
            <pc:docMk/>
            <pc:sldMk cId="2212803627" sldId="261"/>
            <ac:spMk id="27" creationId="{536E4E4C-ECF9-D66E-881E-43D0886C0C39}"/>
          </ac:spMkLst>
        </pc:spChg>
        <pc:spChg chg="add mod">
          <ac:chgData name="E Kother (Waldo Williams Primary School)" userId="f98459f2-d45c-404b-9e44-49d8cec6467c" providerId="ADAL" clId="{7C4B4DB6-6B9D-47BC-A3E7-BC1874DABBEB}" dt="2025-11-10T19:15:59.163" v="2"/>
          <ac:spMkLst>
            <pc:docMk/>
            <pc:sldMk cId="2212803627" sldId="261"/>
            <ac:spMk id="30" creationId="{D05E29FA-C3F9-0F2E-FF53-D798E4CB63E4}"/>
          </ac:spMkLst>
        </pc:spChg>
        <pc:spChg chg="add mod">
          <ac:chgData name="E Kother (Waldo Williams Primary School)" userId="f98459f2-d45c-404b-9e44-49d8cec6467c" providerId="ADAL" clId="{7C4B4DB6-6B9D-47BC-A3E7-BC1874DABBEB}" dt="2025-11-12T21:33:51.405" v="13545" actId="14100"/>
          <ac:spMkLst>
            <pc:docMk/>
            <pc:sldMk cId="2212803627" sldId="261"/>
            <ac:spMk id="31" creationId="{56846E41-0CAB-28A5-9285-BA4879CEE853}"/>
          </ac:spMkLst>
        </pc:spChg>
        <pc:spChg chg="add mod">
          <ac:chgData name="E Kother (Waldo Williams Primary School)" userId="f98459f2-d45c-404b-9e44-49d8cec6467c" providerId="ADAL" clId="{7C4B4DB6-6B9D-47BC-A3E7-BC1874DABBEB}" dt="2025-11-10T19:34:49.158" v="172" actId="20577"/>
          <ac:spMkLst>
            <pc:docMk/>
            <pc:sldMk cId="2212803627" sldId="261"/>
            <ac:spMk id="38" creationId="{386E0505-8CF6-0B9D-AB9C-B9A36F172FED}"/>
          </ac:spMkLst>
        </pc:spChg>
        <pc:grpChg chg="mod">
          <ac:chgData name="E Kother (Waldo Williams Primary School)" userId="f98459f2-d45c-404b-9e44-49d8cec6467c" providerId="ADAL" clId="{7C4B4DB6-6B9D-47BC-A3E7-BC1874DABBEB}" dt="2025-11-10T19:16:40.408" v="17" actId="1076"/>
          <ac:grpSpMkLst>
            <pc:docMk/>
            <pc:sldMk cId="2212803627" sldId="261"/>
            <ac:grpSpMk id="9" creationId="{C616187B-FFEE-346B-ECCF-ECB62C9EDA04}"/>
          </ac:grpSpMkLst>
        </pc:grpChg>
        <pc:grpChg chg="mod">
          <ac:chgData name="E Kother (Waldo Williams Primary School)" userId="f98459f2-d45c-404b-9e44-49d8cec6467c" providerId="ADAL" clId="{7C4B4DB6-6B9D-47BC-A3E7-BC1874DABBEB}" dt="2025-11-10T19:34:22.499" v="162" actId="1076"/>
          <ac:grpSpMkLst>
            <pc:docMk/>
            <pc:sldMk cId="2212803627" sldId="261"/>
            <ac:grpSpMk id="16" creationId="{20D80797-D1D7-BF49-90C6-7E8FCEA5E6D3}"/>
          </ac:grpSpMkLst>
        </pc:grpChg>
        <pc:picChg chg="add mod">
          <ac:chgData name="E Kother (Waldo Williams Primary School)" userId="f98459f2-d45c-404b-9e44-49d8cec6467c" providerId="ADAL" clId="{7C4B4DB6-6B9D-47BC-A3E7-BC1874DABBEB}" dt="2025-11-10T19:34:26.374" v="163" actId="1076"/>
          <ac:picMkLst>
            <pc:docMk/>
            <pc:sldMk cId="2212803627" sldId="261"/>
            <ac:picMk id="35" creationId="{9DFF6EFB-6C54-A79C-EBE2-761BCA663988}"/>
          </ac:picMkLst>
        </pc:picChg>
      </pc:sldChg>
      <pc:sldChg chg="addSp delSp modSp new mod">
        <pc:chgData name="E Kother (Waldo Williams Primary School)" userId="f98459f2-d45c-404b-9e44-49d8cec6467c" providerId="ADAL" clId="{7C4B4DB6-6B9D-47BC-A3E7-BC1874DABBEB}" dt="2025-11-10T19:38:17.397" v="242" actId="5793"/>
        <pc:sldMkLst>
          <pc:docMk/>
          <pc:sldMk cId="3177580634" sldId="262"/>
        </pc:sldMkLst>
        <pc:spChg chg="add mod">
          <ac:chgData name="E Kother (Waldo Williams Primary School)" userId="f98459f2-d45c-404b-9e44-49d8cec6467c" providerId="ADAL" clId="{7C4B4DB6-6B9D-47BC-A3E7-BC1874DABBEB}" dt="2025-11-10T19:38:17.397" v="242" actId="5793"/>
          <ac:spMkLst>
            <pc:docMk/>
            <pc:sldMk cId="3177580634" sldId="262"/>
            <ac:spMk id="4" creationId="{4403AC2E-F04E-0426-2EC9-A5F238953C71}"/>
          </ac:spMkLst>
        </pc:spChg>
      </pc:sldChg>
      <pc:sldChg chg="modSp add mod ord">
        <pc:chgData name="E Kother (Waldo Williams Primary School)" userId="f98459f2-d45c-404b-9e44-49d8cec6467c" providerId="ADAL" clId="{7C4B4DB6-6B9D-47BC-A3E7-BC1874DABBEB}" dt="2025-11-10T19:19:17.120" v="59" actId="20577"/>
        <pc:sldMkLst>
          <pc:docMk/>
          <pc:sldMk cId="1770005421" sldId="263"/>
        </pc:sldMkLst>
        <pc:spChg chg="mod">
          <ac:chgData name="E Kother (Waldo Williams Primary School)" userId="f98459f2-d45c-404b-9e44-49d8cec6467c" providerId="ADAL" clId="{7C4B4DB6-6B9D-47BC-A3E7-BC1874DABBEB}" dt="2025-11-10T19:19:17.120" v="59" actId="20577"/>
          <ac:spMkLst>
            <pc:docMk/>
            <pc:sldMk cId="1770005421" sldId="263"/>
            <ac:spMk id="4" creationId="{9A7D431F-CE13-C46A-A0DF-4E8026F8372F}"/>
          </ac:spMkLst>
        </pc:spChg>
      </pc:sldChg>
      <pc:sldChg chg="addSp modSp new mod ord">
        <pc:chgData name="E Kother (Waldo Williams Primary School)" userId="f98459f2-d45c-404b-9e44-49d8cec6467c" providerId="ADAL" clId="{7C4B4DB6-6B9D-47BC-A3E7-BC1874DABBEB}" dt="2025-11-12T13:17:47.670" v="6208" actId="20577"/>
        <pc:sldMkLst>
          <pc:docMk/>
          <pc:sldMk cId="2425060888" sldId="264"/>
        </pc:sldMkLst>
        <pc:spChg chg="add mod">
          <ac:chgData name="E Kother (Waldo Williams Primary School)" userId="f98459f2-d45c-404b-9e44-49d8cec6467c" providerId="ADAL" clId="{7C4B4DB6-6B9D-47BC-A3E7-BC1874DABBEB}" dt="2025-11-10T19:30:27.817" v="61"/>
          <ac:spMkLst>
            <pc:docMk/>
            <pc:sldMk cId="2425060888" sldId="264"/>
            <ac:spMk id="4" creationId="{F16AD321-6A51-8DB8-E4C3-00466827B42F}"/>
          </ac:spMkLst>
        </pc:spChg>
        <pc:spChg chg="add mod">
          <ac:chgData name="E Kother (Waldo Williams Primary School)" userId="f98459f2-d45c-404b-9e44-49d8cec6467c" providerId="ADAL" clId="{7C4B4DB6-6B9D-47BC-A3E7-BC1874DABBEB}" dt="2025-11-10T19:30:27.817" v="61"/>
          <ac:spMkLst>
            <pc:docMk/>
            <pc:sldMk cId="2425060888" sldId="264"/>
            <ac:spMk id="9" creationId="{317B4D23-D7B1-41E4-A65A-BA3314B82D7B}"/>
          </ac:spMkLst>
        </pc:spChg>
        <pc:spChg chg="mod">
          <ac:chgData name="E Kother (Waldo Williams Primary School)" userId="f98459f2-d45c-404b-9e44-49d8cec6467c" providerId="ADAL" clId="{7C4B4DB6-6B9D-47BC-A3E7-BC1874DABBEB}" dt="2025-11-12T13:17:39.971" v="6196" actId="20577"/>
          <ac:spMkLst>
            <pc:docMk/>
            <pc:sldMk cId="2425060888" sldId="264"/>
            <ac:spMk id="10" creationId="{1CACEE57-707B-5447-420B-0BAB0E34CBEC}"/>
          </ac:spMkLst>
        </pc:spChg>
        <pc:spChg chg="add mod">
          <ac:chgData name="E Kother (Waldo Williams Primary School)" userId="f98459f2-d45c-404b-9e44-49d8cec6467c" providerId="ADAL" clId="{7C4B4DB6-6B9D-47BC-A3E7-BC1874DABBEB}" dt="2025-11-10T19:30:27.817" v="61"/>
          <ac:spMkLst>
            <pc:docMk/>
            <pc:sldMk cId="2425060888" sldId="264"/>
            <ac:spMk id="14" creationId="{ABB1A5E1-934A-9410-E75D-275D0ECE97BB}"/>
          </ac:spMkLst>
        </pc:spChg>
        <pc:spChg chg="add mod">
          <ac:chgData name="E Kother (Waldo Williams Primary School)" userId="f98459f2-d45c-404b-9e44-49d8cec6467c" providerId="ADAL" clId="{7C4B4DB6-6B9D-47BC-A3E7-BC1874DABBEB}" dt="2025-11-10T19:30:27.817" v="61"/>
          <ac:spMkLst>
            <pc:docMk/>
            <pc:sldMk cId="2425060888" sldId="264"/>
            <ac:spMk id="16" creationId="{D45301C4-2824-0754-55B5-A78B7A9291C6}"/>
          </ac:spMkLst>
        </pc:spChg>
        <pc:spChg chg="add mod">
          <ac:chgData name="E Kother (Waldo Williams Primary School)" userId="f98459f2-d45c-404b-9e44-49d8cec6467c" providerId="ADAL" clId="{7C4B4DB6-6B9D-47BC-A3E7-BC1874DABBEB}" dt="2025-11-10T19:30:27.817" v="61"/>
          <ac:spMkLst>
            <pc:docMk/>
            <pc:sldMk cId="2425060888" sldId="264"/>
            <ac:spMk id="17" creationId="{81B8C3E7-4D28-C716-36E1-6334185D7AF3}"/>
          </ac:spMkLst>
        </pc:spChg>
        <pc:spChg chg="add mod">
          <ac:chgData name="E Kother (Waldo Williams Primary School)" userId="f98459f2-d45c-404b-9e44-49d8cec6467c" providerId="ADAL" clId="{7C4B4DB6-6B9D-47BC-A3E7-BC1874DABBEB}" dt="2025-11-10T19:30:27.817" v="61"/>
          <ac:spMkLst>
            <pc:docMk/>
            <pc:sldMk cId="2425060888" sldId="264"/>
            <ac:spMk id="19" creationId="{D3D480AE-DA41-1B3D-F423-766424396D1D}"/>
          </ac:spMkLst>
        </pc:spChg>
        <pc:spChg chg="mod">
          <ac:chgData name="E Kother (Waldo Williams Primary School)" userId="f98459f2-d45c-404b-9e44-49d8cec6467c" providerId="ADAL" clId="{7C4B4DB6-6B9D-47BC-A3E7-BC1874DABBEB}" dt="2025-11-12T11:36:03.323" v="4491" actId="20577"/>
          <ac:spMkLst>
            <pc:docMk/>
            <pc:sldMk cId="2425060888" sldId="264"/>
            <ac:spMk id="20" creationId="{AB8A6657-8945-8436-93C5-C17C41A3E98C}"/>
          </ac:spMkLst>
        </pc:spChg>
        <pc:spChg chg="add mod">
          <ac:chgData name="E Kother (Waldo Williams Primary School)" userId="f98459f2-d45c-404b-9e44-49d8cec6467c" providerId="ADAL" clId="{7C4B4DB6-6B9D-47BC-A3E7-BC1874DABBEB}" dt="2025-11-10T19:30:27.817" v="61"/>
          <ac:spMkLst>
            <pc:docMk/>
            <pc:sldMk cId="2425060888" sldId="264"/>
            <ac:spMk id="21" creationId="{487EC5C3-9FF3-8FAC-9894-0397C73ADF93}"/>
          </ac:spMkLst>
        </pc:spChg>
        <pc:spChg chg="add mod">
          <ac:chgData name="E Kother (Waldo Williams Primary School)" userId="f98459f2-d45c-404b-9e44-49d8cec6467c" providerId="ADAL" clId="{7C4B4DB6-6B9D-47BC-A3E7-BC1874DABBEB}" dt="2025-11-10T19:30:27.817" v="61"/>
          <ac:spMkLst>
            <pc:docMk/>
            <pc:sldMk cId="2425060888" sldId="264"/>
            <ac:spMk id="26" creationId="{FE3DA306-D0E5-E01E-D565-D14988F2CC31}"/>
          </ac:spMkLst>
        </pc:spChg>
        <pc:spChg chg="add mod">
          <ac:chgData name="E Kother (Waldo Williams Primary School)" userId="f98459f2-d45c-404b-9e44-49d8cec6467c" providerId="ADAL" clId="{7C4B4DB6-6B9D-47BC-A3E7-BC1874DABBEB}" dt="2025-11-10T19:30:27.817" v="61"/>
          <ac:spMkLst>
            <pc:docMk/>
            <pc:sldMk cId="2425060888" sldId="264"/>
            <ac:spMk id="29" creationId="{0FA2CE2B-65C1-7F18-8468-DBFFF552919E}"/>
          </ac:spMkLst>
        </pc:spChg>
        <pc:spChg chg="mod">
          <ac:chgData name="E Kother (Waldo Williams Primary School)" userId="f98459f2-d45c-404b-9e44-49d8cec6467c" providerId="ADAL" clId="{7C4B4DB6-6B9D-47BC-A3E7-BC1874DABBEB}" dt="2025-11-12T13:17:47.670" v="6208" actId="20577"/>
          <ac:spMkLst>
            <pc:docMk/>
            <pc:sldMk cId="2425060888" sldId="264"/>
            <ac:spMk id="31" creationId="{48C9587E-3250-18E2-36E8-8A51A9BFBD1D}"/>
          </ac:spMkLst>
        </pc:spChg>
        <pc:spChg chg="add mod">
          <ac:chgData name="E Kother (Waldo Williams Primary School)" userId="f98459f2-d45c-404b-9e44-49d8cec6467c" providerId="ADAL" clId="{7C4B4DB6-6B9D-47BC-A3E7-BC1874DABBEB}" dt="2025-11-10T19:30:27.817" v="61"/>
          <ac:spMkLst>
            <pc:docMk/>
            <pc:sldMk cId="2425060888" sldId="264"/>
            <ac:spMk id="34" creationId="{D8B8E71D-3E60-5817-E4BB-8F1606A1D9F7}"/>
          </ac:spMkLst>
        </pc:spChg>
        <pc:spChg chg="mod">
          <ac:chgData name="E Kother (Waldo Williams Primary School)" userId="f98459f2-d45c-404b-9e44-49d8cec6467c" providerId="ADAL" clId="{7C4B4DB6-6B9D-47BC-A3E7-BC1874DABBEB}" dt="2025-11-12T11:53:33.766" v="4705" actId="20577"/>
          <ac:spMkLst>
            <pc:docMk/>
            <pc:sldMk cId="2425060888" sldId="264"/>
            <ac:spMk id="35" creationId="{7E5D0F67-4087-3D96-9AD9-3C3BCD4D7A20}"/>
          </ac:spMkLst>
        </pc:spChg>
        <pc:spChg chg="add mod">
          <ac:chgData name="E Kother (Waldo Williams Primary School)" userId="f98459f2-d45c-404b-9e44-49d8cec6467c" providerId="ADAL" clId="{7C4B4DB6-6B9D-47BC-A3E7-BC1874DABBEB}" dt="2025-11-12T13:11:58.807" v="6102"/>
          <ac:spMkLst>
            <pc:docMk/>
            <pc:sldMk cId="2425060888" sldId="264"/>
            <ac:spMk id="36" creationId="{0E989A07-85F2-220D-B6A2-3396AC239094}"/>
          </ac:spMkLst>
        </pc:spChg>
        <pc:spChg chg="add mod">
          <ac:chgData name="E Kother (Waldo Williams Primary School)" userId="f98459f2-d45c-404b-9e44-49d8cec6467c" providerId="ADAL" clId="{7C4B4DB6-6B9D-47BC-A3E7-BC1874DABBEB}" dt="2025-11-12T13:11:58.807" v="6102"/>
          <ac:spMkLst>
            <pc:docMk/>
            <pc:sldMk cId="2425060888" sldId="264"/>
            <ac:spMk id="37" creationId="{CDC91B28-7855-F146-B6DC-A4532B7A1D59}"/>
          </ac:spMkLst>
        </pc:spChg>
      </pc:sldChg>
      <pc:sldChg chg="modSp add mod">
        <pc:chgData name="E Kother (Waldo Williams Primary School)" userId="f98459f2-d45c-404b-9e44-49d8cec6467c" providerId="ADAL" clId="{7C4B4DB6-6B9D-47BC-A3E7-BC1874DABBEB}" dt="2025-11-11T14:10:39.771" v="1750" actId="1076"/>
        <pc:sldMkLst>
          <pc:docMk/>
          <pc:sldMk cId="450723053" sldId="265"/>
        </pc:sldMkLst>
        <pc:spChg chg="mod">
          <ac:chgData name="E Kother (Waldo Williams Primary School)" userId="f98459f2-d45c-404b-9e44-49d8cec6467c" providerId="ADAL" clId="{7C4B4DB6-6B9D-47BC-A3E7-BC1874DABBEB}" dt="2025-11-11T14:10:39.771" v="1750" actId="1076"/>
          <ac:spMkLst>
            <pc:docMk/>
            <pc:sldMk cId="450723053" sldId="265"/>
            <ac:spMk id="4" creationId="{581C4C6C-9817-01B0-F553-F736CEB8F50E}"/>
          </ac:spMkLst>
        </pc:spChg>
      </pc:sldChg>
      <pc:sldChg chg="addSp delSp modSp new mod">
        <pc:chgData name="E Kother (Waldo Williams Primary School)" userId="f98459f2-d45c-404b-9e44-49d8cec6467c" providerId="ADAL" clId="{7C4B4DB6-6B9D-47BC-A3E7-BC1874DABBEB}" dt="2025-11-12T13:35:05.260" v="6240" actId="20577"/>
        <pc:sldMkLst>
          <pc:docMk/>
          <pc:sldMk cId="1356697216" sldId="266"/>
        </pc:sldMkLst>
        <pc:spChg chg="add mod">
          <ac:chgData name="E Kother (Waldo Williams Primary School)" userId="f98459f2-d45c-404b-9e44-49d8cec6467c" providerId="ADAL" clId="{7C4B4DB6-6B9D-47BC-A3E7-BC1874DABBEB}" dt="2025-11-12T11:19:09.552" v="3923" actId="20577"/>
          <ac:spMkLst>
            <pc:docMk/>
            <pc:sldMk cId="1356697216" sldId="266"/>
            <ac:spMk id="4" creationId="{061A5F72-769C-7177-2D67-205EB47234D0}"/>
          </ac:spMkLst>
        </pc:spChg>
        <pc:spChg chg="mod topLvl">
          <ac:chgData name="E Kother (Waldo Williams Primary School)" userId="f98459f2-d45c-404b-9e44-49d8cec6467c" providerId="ADAL" clId="{7C4B4DB6-6B9D-47BC-A3E7-BC1874DABBEB}" dt="2025-11-12T13:35:05.260" v="6240" actId="20577"/>
          <ac:spMkLst>
            <pc:docMk/>
            <pc:sldMk cId="1356697216" sldId="266"/>
            <ac:spMk id="8" creationId="{90A91C9D-28E3-7AFB-ECF2-AC20E9D126CB}"/>
          </ac:spMkLst>
        </pc:spChg>
        <pc:spChg chg="del mod">
          <ac:chgData name="E Kother (Waldo Williams Primary School)" userId="f98459f2-d45c-404b-9e44-49d8cec6467c" providerId="ADAL" clId="{7C4B4DB6-6B9D-47BC-A3E7-BC1874DABBEB}" dt="2025-11-12T11:10:34.064" v="3707" actId="478"/>
          <ac:spMkLst>
            <pc:docMk/>
            <pc:sldMk cId="1356697216" sldId="266"/>
            <ac:spMk id="13" creationId="{2E32AD66-1DDA-13B4-E973-2E11262B9BF9}"/>
          </ac:spMkLst>
        </pc:spChg>
        <pc:grpChg chg="add del mod">
          <ac:chgData name="E Kother (Waldo Williams Primary School)" userId="f98459f2-d45c-404b-9e44-49d8cec6467c" providerId="ADAL" clId="{7C4B4DB6-6B9D-47BC-A3E7-BC1874DABBEB}" dt="2025-11-12T11:10:39.275" v="3709" actId="478"/>
          <ac:grpSpMkLst>
            <pc:docMk/>
            <pc:sldMk cId="1356697216" sldId="266"/>
            <ac:grpSpMk id="7" creationId="{45BD52B4-07CA-076E-53D5-A105D09F5FB0}"/>
          </ac:grpSpMkLst>
        </pc:grpChg>
        <pc:picChg chg="del mod">
          <ac:chgData name="E Kother (Waldo Williams Primary School)" userId="f98459f2-d45c-404b-9e44-49d8cec6467c" providerId="ADAL" clId="{7C4B4DB6-6B9D-47BC-A3E7-BC1874DABBEB}" dt="2025-11-12T11:10:27.592" v="3705" actId="478"/>
          <ac:picMkLst>
            <pc:docMk/>
            <pc:sldMk cId="1356697216" sldId="266"/>
            <ac:picMk id="9" creationId="{3DF3E44A-E80E-947D-26DA-2C926B8DD8F2}"/>
          </ac:picMkLst>
        </pc:picChg>
        <pc:picChg chg="del mod">
          <ac:chgData name="E Kother (Waldo Williams Primary School)" userId="f98459f2-d45c-404b-9e44-49d8cec6467c" providerId="ADAL" clId="{7C4B4DB6-6B9D-47BC-A3E7-BC1874DABBEB}" dt="2025-11-12T11:10:25.356" v="3704" actId="478"/>
          <ac:picMkLst>
            <pc:docMk/>
            <pc:sldMk cId="1356697216" sldId="266"/>
            <ac:picMk id="10" creationId="{826B6573-7A78-F3F9-4529-223DFD1A5061}"/>
          </ac:picMkLst>
        </pc:picChg>
        <pc:picChg chg="del mod">
          <ac:chgData name="E Kother (Waldo Williams Primary School)" userId="f98459f2-d45c-404b-9e44-49d8cec6467c" providerId="ADAL" clId="{7C4B4DB6-6B9D-47BC-A3E7-BC1874DABBEB}" dt="2025-11-12T11:10:29.307" v="3706" actId="478"/>
          <ac:picMkLst>
            <pc:docMk/>
            <pc:sldMk cId="1356697216" sldId="266"/>
            <ac:picMk id="11" creationId="{08E6511C-900C-F4CF-CA72-546D439C8866}"/>
          </ac:picMkLst>
        </pc:picChg>
        <pc:picChg chg="del mod">
          <ac:chgData name="E Kother (Waldo Williams Primary School)" userId="f98459f2-d45c-404b-9e44-49d8cec6467c" providerId="ADAL" clId="{7C4B4DB6-6B9D-47BC-A3E7-BC1874DABBEB}" dt="2025-11-12T11:10:19.574" v="3701" actId="478"/>
          <ac:picMkLst>
            <pc:docMk/>
            <pc:sldMk cId="1356697216" sldId="266"/>
            <ac:picMk id="12" creationId="{C88783BC-87A3-A047-00E0-3CB6B00B61B1}"/>
          </ac:picMkLst>
        </pc:picChg>
        <pc:picChg chg="del mod topLvl">
          <ac:chgData name="E Kother (Waldo Williams Primary School)" userId="f98459f2-d45c-404b-9e44-49d8cec6467c" providerId="ADAL" clId="{7C4B4DB6-6B9D-47BC-A3E7-BC1874DABBEB}" dt="2025-11-12T11:10:39.275" v="3709" actId="478"/>
          <ac:picMkLst>
            <pc:docMk/>
            <pc:sldMk cId="1356697216" sldId="266"/>
            <ac:picMk id="14" creationId="{2C35CF08-7621-6E59-9299-880AAA6C9F87}"/>
          </ac:picMkLst>
        </pc:picChg>
        <pc:picChg chg="del mod">
          <ac:chgData name="E Kother (Waldo Williams Primary School)" userId="f98459f2-d45c-404b-9e44-49d8cec6467c" providerId="ADAL" clId="{7C4B4DB6-6B9D-47BC-A3E7-BC1874DABBEB}" dt="2025-11-12T11:10:36.438" v="3708" actId="478"/>
          <ac:picMkLst>
            <pc:docMk/>
            <pc:sldMk cId="1356697216" sldId="266"/>
            <ac:picMk id="15" creationId="{CC70927A-EC41-E742-3CD3-7DE3E146673A}"/>
          </ac:picMkLst>
        </pc:picChg>
        <pc:picChg chg="add mod">
          <ac:chgData name="E Kother (Waldo Williams Primary School)" userId="f98459f2-d45c-404b-9e44-49d8cec6467c" providerId="ADAL" clId="{7C4B4DB6-6B9D-47BC-A3E7-BC1874DABBEB}" dt="2025-11-12T11:41:46.036" v="4595" actId="1076"/>
          <ac:picMkLst>
            <pc:docMk/>
            <pc:sldMk cId="1356697216" sldId="266"/>
            <ac:picMk id="17" creationId="{21B59E35-71AB-18AB-FE5E-D14AD79B2336}"/>
          </ac:picMkLst>
        </pc:picChg>
        <pc:picChg chg="add mod">
          <ac:chgData name="E Kother (Waldo Williams Primary School)" userId="f98459f2-d45c-404b-9e44-49d8cec6467c" providerId="ADAL" clId="{7C4B4DB6-6B9D-47BC-A3E7-BC1874DABBEB}" dt="2025-11-12T13:31:21.103" v="6217" actId="1076"/>
          <ac:picMkLst>
            <pc:docMk/>
            <pc:sldMk cId="1356697216" sldId="266"/>
            <ac:picMk id="19" creationId="{CDCA2660-3B28-195D-D9A2-F41801EC521A}"/>
          </ac:picMkLst>
        </pc:picChg>
      </pc:sldChg>
      <pc:sldChg chg="add">
        <pc:chgData name="E Kother (Waldo Williams Primary School)" userId="f98459f2-d45c-404b-9e44-49d8cec6467c" providerId="ADAL" clId="{7C4B4DB6-6B9D-47BC-A3E7-BC1874DABBEB}" dt="2025-11-10T19:38:03.304" v="225" actId="2890"/>
        <pc:sldMkLst>
          <pc:docMk/>
          <pc:sldMk cId="1508136312" sldId="267"/>
        </pc:sldMkLst>
      </pc:sldChg>
      <pc:sldChg chg="addSp delSp modSp add mod">
        <pc:chgData name="E Kother (Waldo Williams Primary School)" userId="f98459f2-d45c-404b-9e44-49d8cec6467c" providerId="ADAL" clId="{7C4B4DB6-6B9D-47BC-A3E7-BC1874DABBEB}" dt="2025-11-12T13:15:19.580" v="6184" actId="478"/>
        <pc:sldMkLst>
          <pc:docMk/>
          <pc:sldMk cId="3022813736" sldId="268"/>
        </pc:sldMkLst>
        <pc:spChg chg="add del mod">
          <ac:chgData name="E Kother (Waldo Williams Primary School)" userId="f98459f2-d45c-404b-9e44-49d8cec6467c" providerId="ADAL" clId="{7C4B4DB6-6B9D-47BC-A3E7-BC1874DABBEB}" dt="2025-11-11T19:01:26.193" v="2586" actId="478"/>
          <ac:spMkLst>
            <pc:docMk/>
            <pc:sldMk cId="3022813736" sldId="268"/>
            <ac:spMk id="2" creationId="{D8F68666-AFEB-1937-B20B-FEFF91C4E0A5}"/>
          </ac:spMkLst>
        </pc:spChg>
        <pc:spChg chg="add del mod">
          <ac:chgData name="E Kother (Waldo Williams Primary School)" userId="f98459f2-d45c-404b-9e44-49d8cec6467c" providerId="ADAL" clId="{7C4B4DB6-6B9D-47BC-A3E7-BC1874DABBEB}" dt="2025-11-11T19:01:22.313" v="2584" actId="478"/>
          <ac:spMkLst>
            <pc:docMk/>
            <pc:sldMk cId="3022813736" sldId="268"/>
            <ac:spMk id="3" creationId="{6F721EB5-801E-8DF7-8C4F-5675FE5B95AC}"/>
          </ac:spMkLst>
        </pc:spChg>
        <pc:spChg chg="add del mod">
          <ac:chgData name="E Kother (Waldo Williams Primary School)" userId="f98459f2-d45c-404b-9e44-49d8cec6467c" providerId="ADAL" clId="{7C4B4DB6-6B9D-47BC-A3E7-BC1874DABBEB}" dt="2025-11-11T19:01:22.313" v="2584" actId="478"/>
          <ac:spMkLst>
            <pc:docMk/>
            <pc:sldMk cId="3022813736" sldId="268"/>
            <ac:spMk id="5" creationId="{66C8CF32-D8EA-7C70-5A58-18EF2E9F9522}"/>
          </ac:spMkLst>
        </pc:spChg>
        <pc:spChg chg="add del mod">
          <ac:chgData name="E Kother (Waldo Williams Primary School)" userId="f98459f2-d45c-404b-9e44-49d8cec6467c" providerId="ADAL" clId="{7C4B4DB6-6B9D-47BC-A3E7-BC1874DABBEB}" dt="2025-11-11T19:01:24.309" v="2585" actId="478"/>
          <ac:spMkLst>
            <pc:docMk/>
            <pc:sldMk cId="3022813736" sldId="268"/>
            <ac:spMk id="13" creationId="{DE406551-561D-0519-02D8-0A96B7319FA1}"/>
          </ac:spMkLst>
        </pc:spChg>
        <pc:spChg chg="add del mod">
          <ac:chgData name="E Kother (Waldo Williams Primary School)" userId="f98459f2-d45c-404b-9e44-49d8cec6467c" providerId="ADAL" clId="{7C4B4DB6-6B9D-47BC-A3E7-BC1874DABBEB}" dt="2025-11-11T19:01:22.313" v="2584" actId="478"/>
          <ac:spMkLst>
            <pc:docMk/>
            <pc:sldMk cId="3022813736" sldId="268"/>
            <ac:spMk id="14" creationId="{6157B5C9-24C7-4582-A30E-7A157F332A5D}"/>
          </ac:spMkLst>
        </pc:spChg>
        <pc:spChg chg="add del mod">
          <ac:chgData name="E Kother (Waldo Williams Primary School)" userId="f98459f2-d45c-404b-9e44-49d8cec6467c" providerId="ADAL" clId="{7C4B4DB6-6B9D-47BC-A3E7-BC1874DABBEB}" dt="2025-11-11T19:01:22.313" v="2584" actId="478"/>
          <ac:spMkLst>
            <pc:docMk/>
            <pc:sldMk cId="3022813736" sldId="268"/>
            <ac:spMk id="15" creationId="{F8143E0E-CF32-B9F1-96E0-E80A900529F8}"/>
          </ac:spMkLst>
        </pc:spChg>
        <pc:spChg chg="add del mod">
          <ac:chgData name="E Kother (Waldo Williams Primary School)" userId="f98459f2-d45c-404b-9e44-49d8cec6467c" providerId="ADAL" clId="{7C4B4DB6-6B9D-47BC-A3E7-BC1874DABBEB}" dt="2025-11-11T19:01:22.313" v="2584" actId="478"/>
          <ac:spMkLst>
            <pc:docMk/>
            <pc:sldMk cId="3022813736" sldId="268"/>
            <ac:spMk id="16" creationId="{D71EEC7C-ED38-6A60-733F-57678BD18E09}"/>
          </ac:spMkLst>
        </pc:spChg>
        <pc:spChg chg="add del mod">
          <ac:chgData name="E Kother (Waldo Williams Primary School)" userId="f98459f2-d45c-404b-9e44-49d8cec6467c" providerId="ADAL" clId="{7C4B4DB6-6B9D-47BC-A3E7-BC1874DABBEB}" dt="2025-11-11T19:01:22.313" v="2584" actId="478"/>
          <ac:spMkLst>
            <pc:docMk/>
            <pc:sldMk cId="3022813736" sldId="268"/>
            <ac:spMk id="17" creationId="{E41A5E7E-4A6A-A5E3-AF18-51B1A6B4C8BE}"/>
          </ac:spMkLst>
        </pc:spChg>
        <pc:spChg chg="add del mod">
          <ac:chgData name="E Kother (Waldo Williams Primary School)" userId="f98459f2-d45c-404b-9e44-49d8cec6467c" providerId="ADAL" clId="{7C4B4DB6-6B9D-47BC-A3E7-BC1874DABBEB}" dt="2025-11-11T19:01:22.313" v="2584" actId="478"/>
          <ac:spMkLst>
            <pc:docMk/>
            <pc:sldMk cId="3022813736" sldId="268"/>
            <ac:spMk id="18" creationId="{9EF5FC63-2F55-92C6-AA5E-BCC0C622C8DD}"/>
          </ac:spMkLst>
        </pc:spChg>
        <pc:spChg chg="add mod">
          <ac:chgData name="E Kother (Waldo Williams Primary School)" userId="f98459f2-d45c-404b-9e44-49d8cec6467c" providerId="ADAL" clId="{7C4B4DB6-6B9D-47BC-A3E7-BC1874DABBEB}" dt="2025-11-12T10:37:55.228" v="3410" actId="20577"/>
          <ac:spMkLst>
            <pc:docMk/>
            <pc:sldMk cId="3022813736" sldId="268"/>
            <ac:spMk id="21" creationId="{7630B1CB-842F-1191-6F67-4DF3B8F88429}"/>
          </ac:spMkLst>
        </pc:spChg>
        <pc:spChg chg="mod">
          <ac:chgData name="E Kother (Waldo Williams Primary School)" userId="f98459f2-d45c-404b-9e44-49d8cec6467c" providerId="ADAL" clId="{7C4B4DB6-6B9D-47BC-A3E7-BC1874DABBEB}" dt="2025-11-12T13:14:19.754" v="6130" actId="207"/>
          <ac:spMkLst>
            <pc:docMk/>
            <pc:sldMk cId="3022813736" sldId="268"/>
            <ac:spMk id="23" creationId="{68BBE2ED-675E-82D7-F964-BC6163502F4C}"/>
          </ac:spMkLst>
        </pc:spChg>
        <pc:spChg chg="mod">
          <ac:chgData name="E Kother (Waldo Williams Primary School)" userId="f98459f2-d45c-404b-9e44-49d8cec6467c" providerId="ADAL" clId="{7C4B4DB6-6B9D-47BC-A3E7-BC1874DABBEB}" dt="2025-11-12T13:14:19.754" v="6130" actId="207"/>
          <ac:spMkLst>
            <pc:docMk/>
            <pc:sldMk cId="3022813736" sldId="268"/>
            <ac:spMk id="24" creationId="{02D812C5-B757-E87E-CF7D-527C0BA8DFEE}"/>
          </ac:spMkLst>
        </pc:spChg>
        <pc:spChg chg="mod">
          <ac:chgData name="E Kother (Waldo Williams Primary School)" userId="f98459f2-d45c-404b-9e44-49d8cec6467c" providerId="ADAL" clId="{7C4B4DB6-6B9D-47BC-A3E7-BC1874DABBEB}" dt="2025-11-12T12:58:56.487" v="5753"/>
          <ac:spMkLst>
            <pc:docMk/>
            <pc:sldMk cId="3022813736" sldId="268"/>
            <ac:spMk id="26" creationId="{3E3CA052-687F-3B27-3507-497EE097C9F8}"/>
          </ac:spMkLst>
        </pc:spChg>
        <pc:spChg chg="mod">
          <ac:chgData name="E Kother (Waldo Williams Primary School)" userId="f98459f2-d45c-404b-9e44-49d8cec6467c" providerId="ADAL" clId="{7C4B4DB6-6B9D-47BC-A3E7-BC1874DABBEB}" dt="2025-11-12T12:58:56.487" v="5753"/>
          <ac:spMkLst>
            <pc:docMk/>
            <pc:sldMk cId="3022813736" sldId="268"/>
            <ac:spMk id="29" creationId="{51B3D24F-5D41-1EEC-FA74-B6DEDDA6F9F6}"/>
          </ac:spMkLst>
        </pc:spChg>
        <pc:spChg chg="del mod ord">
          <ac:chgData name="E Kother (Waldo Williams Primary School)" userId="f98459f2-d45c-404b-9e44-49d8cec6467c" providerId="ADAL" clId="{7C4B4DB6-6B9D-47BC-A3E7-BC1874DABBEB}" dt="2025-11-12T13:15:09.082" v="6179" actId="478"/>
          <ac:spMkLst>
            <pc:docMk/>
            <pc:sldMk cId="3022813736" sldId="268"/>
            <ac:spMk id="32" creationId="{A082715A-582F-977A-A66C-ECA6594DA101}"/>
          </ac:spMkLst>
        </pc:spChg>
        <pc:spChg chg="mod">
          <ac:chgData name="E Kother (Waldo Williams Primary School)" userId="f98459f2-d45c-404b-9e44-49d8cec6467c" providerId="ADAL" clId="{7C4B4DB6-6B9D-47BC-A3E7-BC1874DABBEB}" dt="2025-11-12T12:58:56.487" v="5753"/>
          <ac:spMkLst>
            <pc:docMk/>
            <pc:sldMk cId="3022813736" sldId="268"/>
            <ac:spMk id="35" creationId="{77735120-A005-276F-8F30-618A87A94843}"/>
          </ac:spMkLst>
        </pc:spChg>
        <pc:spChg chg="mod">
          <ac:chgData name="E Kother (Waldo Williams Primary School)" userId="f98459f2-d45c-404b-9e44-49d8cec6467c" providerId="ADAL" clId="{7C4B4DB6-6B9D-47BC-A3E7-BC1874DABBEB}" dt="2025-11-12T12:58:56.487" v="5753"/>
          <ac:spMkLst>
            <pc:docMk/>
            <pc:sldMk cId="3022813736" sldId="268"/>
            <ac:spMk id="41" creationId="{CEED8077-475B-180E-AF8C-35F768F0072A}"/>
          </ac:spMkLst>
        </pc:spChg>
        <pc:spChg chg="mod">
          <ac:chgData name="E Kother (Waldo Williams Primary School)" userId="f98459f2-d45c-404b-9e44-49d8cec6467c" providerId="ADAL" clId="{7C4B4DB6-6B9D-47BC-A3E7-BC1874DABBEB}" dt="2025-11-12T12:58:56.487" v="5753"/>
          <ac:spMkLst>
            <pc:docMk/>
            <pc:sldMk cId="3022813736" sldId="268"/>
            <ac:spMk id="43" creationId="{28C1C407-D90C-FDFB-C0A3-DA499DD26907}"/>
          </ac:spMkLst>
        </pc:spChg>
        <pc:spChg chg="mod">
          <ac:chgData name="E Kother (Waldo Williams Primary School)" userId="f98459f2-d45c-404b-9e44-49d8cec6467c" providerId="ADAL" clId="{7C4B4DB6-6B9D-47BC-A3E7-BC1874DABBEB}" dt="2025-11-12T12:58:56.487" v="5753"/>
          <ac:spMkLst>
            <pc:docMk/>
            <pc:sldMk cId="3022813736" sldId="268"/>
            <ac:spMk id="44" creationId="{41B1AD1C-B0C6-EF9F-E588-2E15B7692279}"/>
          </ac:spMkLst>
        </pc:spChg>
        <pc:spChg chg="mod">
          <ac:chgData name="E Kother (Waldo Williams Primary School)" userId="f98459f2-d45c-404b-9e44-49d8cec6467c" providerId="ADAL" clId="{7C4B4DB6-6B9D-47BC-A3E7-BC1874DABBEB}" dt="2025-11-12T12:58:56.487" v="5753"/>
          <ac:spMkLst>
            <pc:docMk/>
            <pc:sldMk cId="3022813736" sldId="268"/>
            <ac:spMk id="47" creationId="{07A95C82-9953-E9EE-3CB3-74ACA8C6D37D}"/>
          </ac:spMkLst>
        </pc:spChg>
        <pc:spChg chg="add del mod ord">
          <ac:chgData name="E Kother (Waldo Williams Primary School)" userId="f98459f2-d45c-404b-9e44-49d8cec6467c" providerId="ADAL" clId="{7C4B4DB6-6B9D-47BC-A3E7-BC1874DABBEB}" dt="2025-11-12T13:15:10.503" v="6180" actId="478"/>
          <ac:spMkLst>
            <pc:docMk/>
            <pc:sldMk cId="3022813736" sldId="268"/>
            <ac:spMk id="48" creationId="{4C1ADABA-93D4-925D-1A13-A5EF606EF746}"/>
          </ac:spMkLst>
        </pc:spChg>
        <pc:spChg chg="mod ord">
          <ac:chgData name="E Kother (Waldo Williams Primary School)" userId="f98459f2-d45c-404b-9e44-49d8cec6467c" providerId="ADAL" clId="{7C4B4DB6-6B9D-47BC-A3E7-BC1874DABBEB}" dt="2025-11-12T13:14:40.002" v="6172" actId="207"/>
          <ac:spMkLst>
            <pc:docMk/>
            <pc:sldMk cId="3022813736" sldId="268"/>
            <ac:spMk id="49" creationId="{47BA42AD-940D-2BE5-0C8A-ADE97A54A65E}"/>
          </ac:spMkLst>
        </pc:spChg>
        <pc:spChg chg="add mod">
          <ac:chgData name="E Kother (Waldo Williams Primary School)" userId="f98459f2-d45c-404b-9e44-49d8cec6467c" providerId="ADAL" clId="{7C4B4DB6-6B9D-47BC-A3E7-BC1874DABBEB}" dt="2025-11-12T12:59:10.284" v="5757" actId="14100"/>
          <ac:spMkLst>
            <pc:docMk/>
            <pc:sldMk cId="3022813736" sldId="268"/>
            <ac:spMk id="50" creationId="{1D431420-07E4-587D-EA66-E998A086747D}"/>
          </ac:spMkLst>
        </pc:spChg>
        <pc:spChg chg="mod">
          <ac:chgData name="E Kother (Waldo Williams Primary School)" userId="f98459f2-d45c-404b-9e44-49d8cec6467c" providerId="ADAL" clId="{7C4B4DB6-6B9D-47BC-A3E7-BC1874DABBEB}" dt="2025-11-12T12:59:04.686" v="5754" actId="14100"/>
          <ac:spMkLst>
            <pc:docMk/>
            <pc:sldMk cId="3022813736" sldId="268"/>
            <ac:spMk id="55" creationId="{F25A3EF3-D2E3-93C9-9782-3C0BF80BB023}"/>
          </ac:spMkLst>
        </pc:spChg>
        <pc:spChg chg="mod">
          <ac:chgData name="E Kother (Waldo Williams Primary School)" userId="f98459f2-d45c-404b-9e44-49d8cec6467c" providerId="ADAL" clId="{7C4B4DB6-6B9D-47BC-A3E7-BC1874DABBEB}" dt="2025-11-12T12:59:17.041" v="5759" actId="14100"/>
          <ac:spMkLst>
            <pc:docMk/>
            <pc:sldMk cId="3022813736" sldId="268"/>
            <ac:spMk id="56" creationId="{DAE397E4-B91C-CD7E-BF63-FAF3F5B30A6C}"/>
          </ac:spMkLst>
        </pc:spChg>
        <pc:spChg chg="mod">
          <ac:chgData name="E Kother (Waldo Williams Primary School)" userId="f98459f2-d45c-404b-9e44-49d8cec6467c" providerId="ADAL" clId="{7C4B4DB6-6B9D-47BC-A3E7-BC1874DABBEB}" dt="2025-11-12T13:15:11.450" v="6181"/>
          <ac:spMkLst>
            <pc:docMk/>
            <pc:sldMk cId="3022813736" sldId="268"/>
            <ac:spMk id="58" creationId="{F14A57D0-1B9C-E4AB-472C-AB2F0FF5B3DE}"/>
          </ac:spMkLst>
        </pc:spChg>
        <pc:spChg chg="mod">
          <ac:chgData name="E Kother (Waldo Williams Primary School)" userId="f98459f2-d45c-404b-9e44-49d8cec6467c" providerId="ADAL" clId="{7C4B4DB6-6B9D-47BC-A3E7-BC1874DABBEB}" dt="2025-11-12T13:15:11.450" v="6181"/>
          <ac:spMkLst>
            <pc:docMk/>
            <pc:sldMk cId="3022813736" sldId="268"/>
            <ac:spMk id="59" creationId="{0279C8CA-EF7F-4F5C-5A6B-AD4ACBDEF6B7}"/>
          </ac:spMkLst>
        </pc:spChg>
        <pc:spChg chg="add mod">
          <ac:chgData name="E Kother (Waldo Williams Primary School)" userId="f98459f2-d45c-404b-9e44-49d8cec6467c" providerId="ADAL" clId="{7C4B4DB6-6B9D-47BC-A3E7-BC1874DABBEB}" dt="2025-11-12T13:15:11.450" v="6181"/>
          <ac:spMkLst>
            <pc:docMk/>
            <pc:sldMk cId="3022813736" sldId="268"/>
            <ac:spMk id="60" creationId="{B4A212B3-639C-46BC-1E6F-D9C6A5E0B8D0}"/>
          </ac:spMkLst>
        </pc:spChg>
        <pc:spChg chg="add mod">
          <ac:chgData name="E Kother (Waldo Williams Primary School)" userId="f98459f2-d45c-404b-9e44-49d8cec6467c" providerId="ADAL" clId="{7C4B4DB6-6B9D-47BC-A3E7-BC1874DABBEB}" dt="2025-11-12T13:15:11.450" v="6181"/>
          <ac:spMkLst>
            <pc:docMk/>
            <pc:sldMk cId="3022813736" sldId="268"/>
            <ac:spMk id="61" creationId="{FDE20C7E-0711-4F07-E8BD-75C8418DD70A}"/>
          </ac:spMkLst>
        </pc:spChg>
        <pc:spChg chg="add mod">
          <ac:chgData name="E Kother (Waldo Williams Primary School)" userId="f98459f2-d45c-404b-9e44-49d8cec6467c" providerId="ADAL" clId="{7C4B4DB6-6B9D-47BC-A3E7-BC1874DABBEB}" dt="2025-11-12T13:15:11.450" v="6181"/>
          <ac:spMkLst>
            <pc:docMk/>
            <pc:sldMk cId="3022813736" sldId="268"/>
            <ac:spMk id="62" creationId="{84249976-2604-AAB7-0F0A-4D141E026D2E}"/>
          </ac:spMkLst>
        </pc:spChg>
        <pc:spChg chg="add del mod">
          <ac:chgData name="E Kother (Waldo Williams Primary School)" userId="f98459f2-d45c-404b-9e44-49d8cec6467c" providerId="ADAL" clId="{7C4B4DB6-6B9D-47BC-A3E7-BC1874DABBEB}" dt="2025-11-12T13:15:19.580" v="6184" actId="478"/>
          <ac:spMkLst>
            <pc:docMk/>
            <pc:sldMk cId="3022813736" sldId="268"/>
            <ac:spMk id="63" creationId="{ACCD4BBC-1486-B1C0-8FBF-C886BD5DA653}"/>
          </ac:spMkLst>
        </pc:spChg>
        <pc:grpChg chg="del mod">
          <ac:chgData name="E Kother (Waldo Williams Primary School)" userId="f98459f2-d45c-404b-9e44-49d8cec6467c" providerId="ADAL" clId="{7C4B4DB6-6B9D-47BC-A3E7-BC1874DABBEB}" dt="2025-11-11T19:01:22.313" v="2584" actId="478"/>
          <ac:grpSpMkLst>
            <pc:docMk/>
            <pc:sldMk cId="3022813736" sldId="268"/>
            <ac:grpSpMk id="6" creationId="{21327CBC-6C26-B9DE-FDCF-B71CC2DA9BBC}"/>
          </ac:grpSpMkLst>
        </pc:grpChg>
        <pc:grpChg chg="add del mod">
          <ac:chgData name="E Kother (Waldo Williams Primary School)" userId="f98459f2-d45c-404b-9e44-49d8cec6467c" providerId="ADAL" clId="{7C4B4DB6-6B9D-47BC-A3E7-BC1874DABBEB}" dt="2025-11-11T19:01:22.313" v="2584" actId="478"/>
          <ac:grpSpMkLst>
            <pc:docMk/>
            <pc:sldMk cId="3022813736" sldId="268"/>
            <ac:grpSpMk id="9" creationId="{F5E6667D-590D-EEC2-D89D-67332CBE5975}"/>
          </ac:grpSpMkLst>
        </pc:grpChg>
        <pc:grpChg chg="mod">
          <ac:chgData name="E Kother (Waldo Williams Primary School)" userId="f98459f2-d45c-404b-9e44-49d8cec6467c" providerId="ADAL" clId="{7C4B4DB6-6B9D-47BC-A3E7-BC1874DABBEB}" dt="2025-11-12T13:14:19.754" v="6130" actId="207"/>
          <ac:grpSpMkLst>
            <pc:docMk/>
            <pc:sldMk cId="3022813736" sldId="268"/>
            <ac:grpSpMk id="22" creationId="{50316372-A170-C2EF-EF58-4D2CE3393842}"/>
          </ac:grpSpMkLst>
        </pc:grpChg>
        <pc:grpChg chg="mod">
          <ac:chgData name="E Kother (Waldo Williams Primary School)" userId="f98459f2-d45c-404b-9e44-49d8cec6467c" providerId="ADAL" clId="{7C4B4DB6-6B9D-47BC-A3E7-BC1874DABBEB}" dt="2025-11-12T12:59:06.463" v="5756" actId="1038"/>
          <ac:grpSpMkLst>
            <pc:docMk/>
            <pc:sldMk cId="3022813736" sldId="268"/>
            <ac:grpSpMk id="33" creationId="{94AD3883-EFDD-BE33-93A7-66C72C072984}"/>
          </ac:grpSpMkLst>
        </pc:grpChg>
        <pc:grpChg chg="add del mod">
          <ac:chgData name="E Kother (Waldo Williams Primary School)" userId="f98459f2-d45c-404b-9e44-49d8cec6467c" providerId="ADAL" clId="{7C4B4DB6-6B9D-47BC-A3E7-BC1874DABBEB}" dt="2025-11-12T13:15:15.077" v="6182" actId="478"/>
          <ac:grpSpMkLst>
            <pc:docMk/>
            <pc:sldMk cId="3022813736" sldId="268"/>
            <ac:grpSpMk id="57" creationId="{735D53B4-15CC-FF4C-840F-A296B4E80D35}"/>
          </ac:grpSpMkLst>
        </pc:grpChg>
        <pc:picChg chg="add del mod">
          <ac:chgData name="E Kother (Waldo Williams Primary School)" userId="f98459f2-d45c-404b-9e44-49d8cec6467c" providerId="ADAL" clId="{7C4B4DB6-6B9D-47BC-A3E7-BC1874DABBEB}" dt="2025-11-11T19:01:22.313" v="2584" actId="478"/>
          <ac:picMkLst>
            <pc:docMk/>
            <pc:sldMk cId="3022813736" sldId="268"/>
            <ac:picMk id="12" creationId="{A04EA8D0-DB39-A7A6-34FC-5C319E77228F}"/>
          </ac:picMkLst>
        </pc:picChg>
        <pc:picChg chg="add del mod">
          <ac:chgData name="E Kother (Waldo Williams Primary School)" userId="f98459f2-d45c-404b-9e44-49d8cec6467c" providerId="ADAL" clId="{7C4B4DB6-6B9D-47BC-A3E7-BC1874DABBEB}" dt="2025-11-12T12:58:54.433" v="5752" actId="478"/>
          <ac:picMkLst>
            <pc:docMk/>
            <pc:sldMk cId="3022813736" sldId="268"/>
            <ac:picMk id="20" creationId="{CEACE355-7435-3769-AE67-CD3326448C3F}"/>
          </ac:picMkLst>
        </pc:picChg>
      </pc:sldChg>
      <pc:sldChg chg="addSp delSp modSp new mod">
        <pc:chgData name="E Kother (Waldo Williams Primary School)" userId="f98459f2-d45c-404b-9e44-49d8cec6467c" providerId="ADAL" clId="{7C4B4DB6-6B9D-47BC-A3E7-BC1874DABBEB}" dt="2025-11-12T21:47:45.607" v="13569" actId="478"/>
        <pc:sldMkLst>
          <pc:docMk/>
          <pc:sldMk cId="2447146565" sldId="269"/>
        </pc:sldMkLst>
        <pc:spChg chg="add mod">
          <ac:chgData name="E Kother (Waldo Williams Primary School)" userId="f98459f2-d45c-404b-9e44-49d8cec6467c" providerId="ADAL" clId="{7C4B4DB6-6B9D-47BC-A3E7-BC1874DABBEB}" dt="2025-11-12T21:47:39.945" v="13568" actId="1076"/>
          <ac:spMkLst>
            <pc:docMk/>
            <pc:sldMk cId="2447146565" sldId="269"/>
            <ac:spMk id="2" creationId="{40C11B60-50A0-56C6-028B-B5FE2A3091C9}"/>
          </ac:spMkLst>
        </pc:spChg>
        <pc:spChg chg="add del">
          <ac:chgData name="E Kother (Waldo Williams Primary School)" userId="f98459f2-d45c-404b-9e44-49d8cec6467c" providerId="ADAL" clId="{7C4B4DB6-6B9D-47BC-A3E7-BC1874DABBEB}" dt="2025-11-12T21:47:45.607" v="13569" actId="478"/>
          <ac:spMkLst>
            <pc:docMk/>
            <pc:sldMk cId="2447146565" sldId="269"/>
            <ac:spMk id="3" creationId="{79CADAFE-DE3E-DC5F-AC2D-1DF451C40FFE}"/>
          </ac:spMkLst>
        </pc:spChg>
        <pc:graphicFrameChg chg="add mod modGraphic">
          <ac:chgData name="E Kother (Waldo Williams Primary School)" userId="f98459f2-d45c-404b-9e44-49d8cec6467c" providerId="ADAL" clId="{7C4B4DB6-6B9D-47BC-A3E7-BC1874DABBEB}" dt="2025-11-12T21:03:24.844" v="12837" actId="20577"/>
          <ac:graphicFrameMkLst>
            <pc:docMk/>
            <pc:sldMk cId="2447146565" sldId="269"/>
            <ac:graphicFrameMk id="4" creationId="{3C3DD22B-4A20-CDB7-8B9D-839969F7BF00}"/>
          </ac:graphicFrameMkLst>
        </pc:graphicFrameChg>
      </pc:sldChg>
      <pc:sldChg chg="addSp delSp modSp new mod setBg">
        <pc:chgData name="E Kother (Waldo Williams Primary School)" userId="f98459f2-d45c-404b-9e44-49d8cec6467c" providerId="ADAL" clId="{7C4B4DB6-6B9D-47BC-A3E7-BC1874DABBEB}" dt="2025-11-12T21:23:42.804" v="13535" actId="403"/>
        <pc:sldMkLst>
          <pc:docMk/>
          <pc:sldMk cId="3327709617" sldId="270"/>
        </pc:sldMkLst>
        <pc:spChg chg="del">
          <ac:chgData name="E Kother (Waldo Williams Primary School)" userId="f98459f2-d45c-404b-9e44-49d8cec6467c" providerId="ADAL" clId="{7C4B4DB6-6B9D-47BC-A3E7-BC1874DABBEB}" dt="2025-11-11T14:16:14.463" v="1753" actId="478"/>
          <ac:spMkLst>
            <pc:docMk/>
            <pc:sldMk cId="3327709617" sldId="270"/>
            <ac:spMk id="2" creationId="{019C2264-B00B-9425-7E42-63B261A47E36}"/>
          </ac:spMkLst>
        </pc:spChg>
        <pc:spChg chg="del">
          <ac:chgData name="E Kother (Waldo Williams Primary School)" userId="f98459f2-d45c-404b-9e44-49d8cec6467c" providerId="ADAL" clId="{7C4B4DB6-6B9D-47BC-A3E7-BC1874DABBEB}" dt="2025-11-11T14:16:13.899" v="1752" actId="478"/>
          <ac:spMkLst>
            <pc:docMk/>
            <pc:sldMk cId="3327709617" sldId="270"/>
            <ac:spMk id="3" creationId="{F7AB2503-2767-EE97-1613-524EE9AD4E83}"/>
          </ac:spMkLst>
        </pc:spChg>
        <pc:spChg chg="add del mod">
          <ac:chgData name="E Kother (Waldo Williams Primary School)" userId="f98459f2-d45c-404b-9e44-49d8cec6467c" providerId="ADAL" clId="{7C4B4DB6-6B9D-47BC-A3E7-BC1874DABBEB}" dt="2025-11-11T14:16:46.646" v="1759" actId="478"/>
          <ac:spMkLst>
            <pc:docMk/>
            <pc:sldMk cId="3327709617" sldId="270"/>
            <ac:spMk id="5" creationId="{0ABA2DA4-189E-EB90-2A4E-C9490809D974}"/>
          </ac:spMkLst>
        </pc:spChg>
        <pc:spChg chg="add mod">
          <ac:chgData name="E Kother (Waldo Williams Primary School)" userId="f98459f2-d45c-404b-9e44-49d8cec6467c" providerId="ADAL" clId="{7C4B4DB6-6B9D-47BC-A3E7-BC1874DABBEB}" dt="2025-11-12T21:23:42.804" v="13535" actId="403"/>
          <ac:spMkLst>
            <pc:docMk/>
            <pc:sldMk cId="3327709617" sldId="270"/>
            <ac:spMk id="6" creationId="{B6209863-AE6A-4B91-8AC0-B5B180081980}"/>
          </ac:spMkLst>
        </pc:spChg>
        <pc:spChg chg="add del">
          <ac:chgData name="E Kother (Waldo Williams Primary School)" userId="f98459f2-d45c-404b-9e44-49d8cec6467c" providerId="ADAL" clId="{7C4B4DB6-6B9D-47BC-A3E7-BC1874DABBEB}" dt="2025-11-12T20:47:58.984" v="12655" actId="478"/>
          <ac:spMkLst>
            <pc:docMk/>
            <pc:sldMk cId="3327709617" sldId="270"/>
            <ac:spMk id="7" creationId="{B2FB3D25-639B-CE4B-D73B-69B4E5FC12D5}"/>
          </ac:spMkLst>
        </pc:spChg>
        <pc:spChg chg="add del mod">
          <ac:chgData name="E Kother (Waldo Williams Primary School)" userId="f98459f2-d45c-404b-9e44-49d8cec6467c" providerId="ADAL" clId="{7C4B4DB6-6B9D-47BC-A3E7-BC1874DABBEB}" dt="2025-11-12T20:52:14.436" v="12760" actId="478"/>
          <ac:spMkLst>
            <pc:docMk/>
            <pc:sldMk cId="3327709617" sldId="270"/>
            <ac:spMk id="8" creationId="{7187A3A4-25B0-D7E8-B5EA-345C1F82117D}"/>
          </ac:spMkLst>
        </pc:spChg>
      </pc:sldChg>
      <pc:sldChg chg="addSp delSp modSp new mod setBg">
        <pc:chgData name="E Kother (Waldo Williams Primary School)" userId="f98459f2-d45c-404b-9e44-49d8cec6467c" providerId="ADAL" clId="{7C4B4DB6-6B9D-47BC-A3E7-BC1874DABBEB}" dt="2025-11-12T21:32:46.338" v="13539" actId="20577"/>
        <pc:sldMkLst>
          <pc:docMk/>
          <pc:sldMk cId="1891421535" sldId="271"/>
        </pc:sldMkLst>
        <pc:spChg chg="del">
          <ac:chgData name="E Kother (Waldo Williams Primary School)" userId="f98459f2-d45c-404b-9e44-49d8cec6467c" providerId="ADAL" clId="{7C4B4DB6-6B9D-47BC-A3E7-BC1874DABBEB}" dt="2025-11-11T20:52:26.008" v="2597" actId="478"/>
          <ac:spMkLst>
            <pc:docMk/>
            <pc:sldMk cId="1891421535" sldId="271"/>
            <ac:spMk id="2" creationId="{63EEDB1D-1343-0F15-682E-252B6C2DAEEA}"/>
          </ac:spMkLst>
        </pc:spChg>
        <pc:spChg chg="del">
          <ac:chgData name="E Kother (Waldo Williams Primary School)" userId="f98459f2-d45c-404b-9e44-49d8cec6467c" providerId="ADAL" clId="{7C4B4DB6-6B9D-47BC-A3E7-BC1874DABBEB}" dt="2025-11-11T20:52:29.427" v="2598" actId="478"/>
          <ac:spMkLst>
            <pc:docMk/>
            <pc:sldMk cId="1891421535" sldId="271"/>
            <ac:spMk id="3" creationId="{7592BE8C-B93C-C423-061C-A4890DEBB32E}"/>
          </ac:spMkLst>
        </pc:spChg>
        <pc:spChg chg="add mod">
          <ac:chgData name="E Kother (Waldo Williams Primary School)" userId="f98459f2-d45c-404b-9e44-49d8cec6467c" providerId="ADAL" clId="{7C4B4DB6-6B9D-47BC-A3E7-BC1874DABBEB}" dt="2025-11-12T12:38:17.436" v="5518" actId="1076"/>
          <ac:spMkLst>
            <pc:docMk/>
            <pc:sldMk cId="1891421535" sldId="271"/>
            <ac:spMk id="4" creationId="{9F783AA5-8D59-130F-CFAE-D9A31CFE6209}"/>
          </ac:spMkLst>
        </pc:spChg>
        <pc:spChg chg="add mod">
          <ac:chgData name="E Kother (Waldo Williams Primary School)" userId="f98459f2-d45c-404b-9e44-49d8cec6467c" providerId="ADAL" clId="{7C4B4DB6-6B9D-47BC-A3E7-BC1874DABBEB}" dt="2025-11-11T20:52:16.129" v="2596"/>
          <ac:spMkLst>
            <pc:docMk/>
            <pc:sldMk cId="1891421535" sldId="271"/>
            <ac:spMk id="5" creationId="{0019C282-7899-122C-16F2-F8DB33C4F3D0}"/>
          </ac:spMkLst>
        </pc:spChg>
        <pc:spChg chg="mod">
          <ac:chgData name="E Kother (Waldo Williams Primary School)" userId="f98459f2-d45c-404b-9e44-49d8cec6467c" providerId="ADAL" clId="{7C4B4DB6-6B9D-47BC-A3E7-BC1874DABBEB}" dt="2025-11-12T12:38:04.476" v="5503" actId="1038"/>
          <ac:spMkLst>
            <pc:docMk/>
            <pc:sldMk cId="1891421535" sldId="271"/>
            <ac:spMk id="6" creationId="{1189F043-944E-66C4-B482-9F20E060D094}"/>
          </ac:spMkLst>
        </pc:spChg>
        <pc:spChg chg="add mod">
          <ac:chgData name="E Kother (Waldo Williams Primary School)" userId="f98459f2-d45c-404b-9e44-49d8cec6467c" providerId="ADAL" clId="{7C4B4DB6-6B9D-47BC-A3E7-BC1874DABBEB}" dt="2025-11-11T20:52:16.129" v="2596"/>
          <ac:spMkLst>
            <pc:docMk/>
            <pc:sldMk cId="1891421535" sldId="271"/>
            <ac:spMk id="9" creationId="{BEB2CA8B-B813-6402-02B8-3C00CF5CE0CF}"/>
          </ac:spMkLst>
        </pc:spChg>
        <pc:spChg chg="mod">
          <ac:chgData name="E Kother (Waldo Williams Primary School)" userId="f98459f2-d45c-404b-9e44-49d8cec6467c" providerId="ADAL" clId="{7C4B4DB6-6B9D-47BC-A3E7-BC1874DABBEB}" dt="2025-11-12T12:39:23.636" v="5553" actId="6549"/>
          <ac:spMkLst>
            <pc:docMk/>
            <pc:sldMk cId="1891421535" sldId="271"/>
            <ac:spMk id="10" creationId="{3F713C4D-4D4F-9282-8009-6F9262EDCA4E}"/>
          </ac:spMkLst>
        </pc:spChg>
        <pc:spChg chg="mod">
          <ac:chgData name="E Kother (Waldo Williams Primary School)" userId="f98459f2-d45c-404b-9e44-49d8cec6467c" providerId="ADAL" clId="{7C4B4DB6-6B9D-47BC-A3E7-BC1874DABBEB}" dt="2025-11-11T20:52:16.129" v="2596"/>
          <ac:spMkLst>
            <pc:docMk/>
            <pc:sldMk cId="1891421535" sldId="271"/>
            <ac:spMk id="15" creationId="{EBEA74E1-0EA4-C935-03E1-0310A03514FB}"/>
          </ac:spMkLst>
        </pc:spChg>
        <pc:spChg chg="mod">
          <ac:chgData name="E Kother (Waldo Williams Primary School)" userId="f98459f2-d45c-404b-9e44-49d8cec6467c" providerId="ADAL" clId="{7C4B4DB6-6B9D-47BC-A3E7-BC1874DABBEB}" dt="2025-11-11T20:52:16.129" v="2596"/>
          <ac:spMkLst>
            <pc:docMk/>
            <pc:sldMk cId="1891421535" sldId="271"/>
            <ac:spMk id="20" creationId="{74079888-16ED-55F4-6E66-D033458A25C6}"/>
          </ac:spMkLst>
        </pc:spChg>
        <pc:spChg chg="mod">
          <ac:chgData name="E Kother (Waldo Williams Primary School)" userId="f98459f2-d45c-404b-9e44-49d8cec6467c" providerId="ADAL" clId="{7C4B4DB6-6B9D-47BC-A3E7-BC1874DABBEB}" dt="2025-11-11T20:52:16.129" v="2596"/>
          <ac:spMkLst>
            <pc:docMk/>
            <pc:sldMk cId="1891421535" sldId="271"/>
            <ac:spMk id="21" creationId="{3E6DB9EB-D4FF-64D0-B9F9-A9548C7A7792}"/>
          </ac:spMkLst>
        </pc:spChg>
        <pc:spChg chg="add mod">
          <ac:chgData name="E Kother (Waldo Williams Primary School)" userId="f98459f2-d45c-404b-9e44-49d8cec6467c" providerId="ADAL" clId="{7C4B4DB6-6B9D-47BC-A3E7-BC1874DABBEB}" dt="2025-11-11T20:52:55.275" v="2604" actId="1076"/>
          <ac:spMkLst>
            <pc:docMk/>
            <pc:sldMk cId="1891421535" sldId="271"/>
            <ac:spMk id="22" creationId="{6CBAFB30-C186-CD39-99F5-51D918D1EAB3}"/>
          </ac:spMkLst>
        </pc:spChg>
        <pc:spChg chg="add mod">
          <ac:chgData name="E Kother (Waldo Williams Primary School)" userId="f98459f2-d45c-404b-9e44-49d8cec6467c" providerId="ADAL" clId="{7C4B4DB6-6B9D-47BC-A3E7-BC1874DABBEB}" dt="2025-11-11T20:52:16.129" v="2596"/>
          <ac:spMkLst>
            <pc:docMk/>
            <pc:sldMk cId="1891421535" sldId="271"/>
            <ac:spMk id="23" creationId="{7A297C5E-2D3B-5EC7-85D2-5D33A0B1417C}"/>
          </ac:spMkLst>
        </pc:spChg>
        <pc:spChg chg="add mod">
          <ac:chgData name="E Kother (Waldo Williams Primary School)" userId="f98459f2-d45c-404b-9e44-49d8cec6467c" providerId="ADAL" clId="{7C4B4DB6-6B9D-47BC-A3E7-BC1874DABBEB}" dt="2025-11-11T20:52:16.129" v="2596"/>
          <ac:spMkLst>
            <pc:docMk/>
            <pc:sldMk cId="1891421535" sldId="271"/>
            <ac:spMk id="26" creationId="{F2989258-949B-0383-2FE2-6975A8D300E5}"/>
          </ac:spMkLst>
        </pc:spChg>
        <pc:spChg chg="mod">
          <ac:chgData name="E Kother (Waldo Williams Primary School)" userId="f98459f2-d45c-404b-9e44-49d8cec6467c" providerId="ADAL" clId="{7C4B4DB6-6B9D-47BC-A3E7-BC1874DABBEB}" dt="2025-11-12T21:32:46.338" v="13539" actId="20577"/>
          <ac:spMkLst>
            <pc:docMk/>
            <pc:sldMk cId="1891421535" sldId="271"/>
            <ac:spMk id="27" creationId="{F43D0009-5576-FF8D-5599-24F21241236C}"/>
          </ac:spMkLst>
        </pc:spChg>
        <pc:spChg chg="add mod">
          <ac:chgData name="E Kother (Waldo Williams Primary School)" userId="f98459f2-d45c-404b-9e44-49d8cec6467c" providerId="ADAL" clId="{7C4B4DB6-6B9D-47BC-A3E7-BC1874DABBEB}" dt="2025-11-11T20:52:16.129" v="2596"/>
          <ac:spMkLst>
            <pc:docMk/>
            <pc:sldMk cId="1891421535" sldId="271"/>
            <ac:spMk id="28" creationId="{2A411445-5189-F487-E19B-A15F620CD33B}"/>
          </ac:spMkLst>
        </pc:spChg>
        <pc:spChg chg="mod">
          <ac:chgData name="E Kother (Waldo Williams Primary School)" userId="f98459f2-d45c-404b-9e44-49d8cec6467c" providerId="ADAL" clId="{7C4B4DB6-6B9D-47BC-A3E7-BC1874DABBEB}" dt="2025-11-11T20:52:46.370" v="2601" actId="1076"/>
          <ac:spMkLst>
            <pc:docMk/>
            <pc:sldMk cId="1891421535" sldId="271"/>
            <ac:spMk id="29" creationId="{414E7C92-AEBD-7924-5E0F-10E15C64D5B1}"/>
          </ac:spMkLst>
        </pc:spChg>
        <pc:grpChg chg="mod">
          <ac:chgData name="E Kother (Waldo Williams Primary School)" userId="f98459f2-d45c-404b-9e44-49d8cec6467c" providerId="ADAL" clId="{7C4B4DB6-6B9D-47BC-A3E7-BC1874DABBEB}" dt="2025-11-11T20:53:07.161" v="2610" actId="1036"/>
          <ac:grpSpMkLst>
            <pc:docMk/>
            <pc:sldMk cId="1891421535" sldId="271"/>
            <ac:grpSpMk id="19" creationId="{6550C560-8F1E-8F9C-2251-404B0CA5E49F}"/>
          </ac:grpSpMkLst>
        </pc:grpChg>
      </pc:sldChg>
      <pc:sldChg chg="addSp delSp modSp add del mod">
        <pc:chgData name="E Kother (Waldo Williams Primary School)" userId="f98459f2-d45c-404b-9e44-49d8cec6467c" providerId="ADAL" clId="{7C4B4DB6-6B9D-47BC-A3E7-BC1874DABBEB}" dt="2025-11-11T21:00:07.617" v="2677" actId="1076"/>
        <pc:sldMkLst>
          <pc:docMk/>
          <pc:sldMk cId="254267648" sldId="272"/>
        </pc:sldMkLst>
        <pc:spChg chg="del">
          <ac:chgData name="E Kother (Waldo Williams Primary School)" userId="f98459f2-d45c-404b-9e44-49d8cec6467c" providerId="ADAL" clId="{7C4B4DB6-6B9D-47BC-A3E7-BC1874DABBEB}" dt="2025-11-11T20:57:08.615" v="2618" actId="478"/>
          <ac:spMkLst>
            <pc:docMk/>
            <pc:sldMk cId="254267648" sldId="272"/>
            <ac:spMk id="15" creationId="{B8D452D7-AB87-B4B4-9CE5-A9583CFDC2BB}"/>
          </ac:spMkLst>
        </pc:spChg>
        <pc:spChg chg="del">
          <ac:chgData name="E Kother (Waldo Williams Primary School)" userId="f98459f2-d45c-404b-9e44-49d8cec6467c" providerId="ADAL" clId="{7C4B4DB6-6B9D-47BC-A3E7-BC1874DABBEB}" dt="2025-11-11T20:57:08.615" v="2618" actId="478"/>
          <ac:spMkLst>
            <pc:docMk/>
            <pc:sldMk cId="254267648" sldId="272"/>
            <ac:spMk id="16" creationId="{A820EE95-C525-EA3F-B841-142DA3F17111}"/>
          </ac:spMkLst>
        </pc:spChg>
        <pc:spChg chg="mod">
          <ac:chgData name="E Kother (Waldo Williams Primary School)" userId="f98459f2-d45c-404b-9e44-49d8cec6467c" providerId="ADAL" clId="{7C4B4DB6-6B9D-47BC-A3E7-BC1874DABBEB}" dt="2025-11-11T21:00:05.087" v="2676" actId="1076"/>
          <ac:spMkLst>
            <pc:docMk/>
            <pc:sldMk cId="254267648" sldId="272"/>
            <ac:spMk id="25" creationId="{96C245BA-F628-8A42-AE0C-0DF9B2B96B92}"/>
          </ac:spMkLst>
        </pc:spChg>
        <pc:spChg chg="mod">
          <ac:chgData name="E Kother (Waldo Williams Primary School)" userId="f98459f2-d45c-404b-9e44-49d8cec6467c" providerId="ADAL" clId="{7C4B4DB6-6B9D-47BC-A3E7-BC1874DABBEB}" dt="2025-11-11T21:00:07.617" v="2677" actId="1076"/>
          <ac:spMkLst>
            <pc:docMk/>
            <pc:sldMk cId="254267648" sldId="272"/>
            <ac:spMk id="26" creationId="{7D180A92-1FDD-48DE-713F-D5180D87B9A4}"/>
          </ac:spMkLst>
        </pc:spChg>
        <pc:spChg chg="mod">
          <ac:chgData name="E Kother (Waldo Williams Primary School)" userId="f98459f2-d45c-404b-9e44-49d8cec6467c" providerId="ADAL" clId="{7C4B4DB6-6B9D-47BC-A3E7-BC1874DABBEB}" dt="2025-11-11T21:00:00.992" v="2675" actId="1076"/>
          <ac:spMkLst>
            <pc:docMk/>
            <pc:sldMk cId="254267648" sldId="272"/>
            <ac:spMk id="27" creationId="{CDBBE143-5CD1-274B-F04E-8A1DC503BF9B}"/>
          </ac:spMkLst>
        </pc:spChg>
        <pc:graphicFrameChg chg="del modGraphic">
          <ac:chgData name="E Kother (Waldo Williams Primary School)" userId="f98459f2-d45c-404b-9e44-49d8cec6467c" providerId="ADAL" clId="{7C4B4DB6-6B9D-47BC-A3E7-BC1874DABBEB}" dt="2025-11-11T20:57:05.319" v="2617" actId="478"/>
          <ac:graphicFrameMkLst>
            <pc:docMk/>
            <pc:sldMk cId="254267648" sldId="272"/>
            <ac:graphicFrameMk id="2" creationId="{6F73C2A6-1C24-5926-AAF1-BFF23541D1A7}"/>
          </ac:graphicFrameMkLst>
        </pc:graphicFrameChg>
        <pc:graphicFrameChg chg="add del mod modGraphic">
          <ac:chgData name="E Kother (Waldo Williams Primary School)" userId="f98459f2-d45c-404b-9e44-49d8cec6467c" providerId="ADAL" clId="{7C4B4DB6-6B9D-47BC-A3E7-BC1874DABBEB}" dt="2025-11-11T20:59:50.175" v="2673"/>
          <ac:graphicFrameMkLst>
            <pc:docMk/>
            <pc:sldMk cId="254267648" sldId="272"/>
            <ac:graphicFrameMk id="17" creationId="{18A9C20E-4A6C-EE0D-4527-B69B888F7E73}"/>
          </ac:graphicFrameMkLst>
        </pc:graphicFrameChg>
        <pc:picChg chg="del">
          <ac:chgData name="E Kother (Waldo Williams Primary School)" userId="f98459f2-d45c-404b-9e44-49d8cec6467c" providerId="ADAL" clId="{7C4B4DB6-6B9D-47BC-A3E7-BC1874DABBEB}" dt="2025-11-11T20:57:08.615" v="2618" actId="478"/>
          <ac:picMkLst>
            <pc:docMk/>
            <pc:sldMk cId="254267648" sldId="272"/>
            <ac:picMk id="4" creationId="{9D18DCD3-67C6-67B0-6E26-F1AFE6DB5615}"/>
          </ac:picMkLst>
        </pc:picChg>
        <pc:picChg chg="del">
          <ac:chgData name="E Kother (Waldo Williams Primary School)" userId="f98459f2-d45c-404b-9e44-49d8cec6467c" providerId="ADAL" clId="{7C4B4DB6-6B9D-47BC-A3E7-BC1874DABBEB}" dt="2025-11-11T20:57:13.482" v="2619" actId="478"/>
          <ac:picMkLst>
            <pc:docMk/>
            <pc:sldMk cId="254267648" sldId="272"/>
            <ac:picMk id="6" creationId="{EF418940-CD9C-6384-AA4E-E8A403B825D8}"/>
          </ac:picMkLst>
        </pc:picChg>
        <pc:picChg chg="del">
          <ac:chgData name="E Kother (Waldo Williams Primary School)" userId="f98459f2-d45c-404b-9e44-49d8cec6467c" providerId="ADAL" clId="{7C4B4DB6-6B9D-47BC-A3E7-BC1874DABBEB}" dt="2025-11-11T20:57:18.774" v="2622" actId="478"/>
          <ac:picMkLst>
            <pc:docMk/>
            <pc:sldMk cId="254267648" sldId="272"/>
            <ac:picMk id="8" creationId="{DFE6574D-D423-B979-5D26-C6F6C45EC8C4}"/>
          </ac:picMkLst>
        </pc:picChg>
        <pc:picChg chg="del">
          <ac:chgData name="E Kother (Waldo Williams Primary School)" userId="f98459f2-d45c-404b-9e44-49d8cec6467c" providerId="ADAL" clId="{7C4B4DB6-6B9D-47BC-A3E7-BC1874DABBEB}" dt="2025-11-11T20:57:14.784" v="2620" actId="478"/>
          <ac:picMkLst>
            <pc:docMk/>
            <pc:sldMk cId="254267648" sldId="272"/>
            <ac:picMk id="9" creationId="{0C9232A9-985C-1910-EDB2-998CF74EBB56}"/>
          </ac:picMkLst>
        </pc:picChg>
        <pc:picChg chg="del">
          <ac:chgData name="E Kother (Waldo Williams Primary School)" userId="f98459f2-d45c-404b-9e44-49d8cec6467c" providerId="ADAL" clId="{7C4B4DB6-6B9D-47BC-A3E7-BC1874DABBEB}" dt="2025-11-11T20:57:08.615" v="2618" actId="478"/>
          <ac:picMkLst>
            <pc:docMk/>
            <pc:sldMk cId="254267648" sldId="272"/>
            <ac:picMk id="10" creationId="{3E88DF9D-CF7F-958C-C261-DDD0DE171A0D}"/>
          </ac:picMkLst>
        </pc:picChg>
        <pc:picChg chg="del">
          <ac:chgData name="E Kother (Waldo Williams Primary School)" userId="f98459f2-d45c-404b-9e44-49d8cec6467c" providerId="ADAL" clId="{7C4B4DB6-6B9D-47BC-A3E7-BC1874DABBEB}" dt="2025-11-11T20:57:08.615" v="2618" actId="478"/>
          <ac:picMkLst>
            <pc:docMk/>
            <pc:sldMk cId="254267648" sldId="272"/>
            <ac:picMk id="11" creationId="{EBB8934C-C676-DF55-7885-9A80A336E650}"/>
          </ac:picMkLst>
        </pc:picChg>
        <pc:picChg chg="del">
          <ac:chgData name="E Kother (Waldo Williams Primary School)" userId="f98459f2-d45c-404b-9e44-49d8cec6467c" providerId="ADAL" clId="{7C4B4DB6-6B9D-47BC-A3E7-BC1874DABBEB}" dt="2025-11-11T20:57:16.673" v="2621" actId="478"/>
          <ac:picMkLst>
            <pc:docMk/>
            <pc:sldMk cId="254267648" sldId="272"/>
            <ac:picMk id="12" creationId="{32819722-2BAE-41E8-627B-48195D98E989}"/>
          </ac:picMkLst>
        </pc:picChg>
        <pc:picChg chg="mod">
          <ac:chgData name="E Kother (Waldo Williams Primary School)" userId="f98459f2-d45c-404b-9e44-49d8cec6467c" providerId="ADAL" clId="{7C4B4DB6-6B9D-47BC-A3E7-BC1874DABBEB}" dt="2025-11-11T20:57:36.006" v="2623" actId="1076"/>
          <ac:picMkLst>
            <pc:docMk/>
            <pc:sldMk cId="254267648" sldId="272"/>
            <ac:picMk id="18" creationId="{37ACFAF7-6C9F-485C-43FF-DDD533FC9F33}"/>
          </ac:picMkLst>
        </pc:picChg>
        <pc:picChg chg="mod">
          <ac:chgData name="E Kother (Waldo Williams Primary School)" userId="f98459f2-d45c-404b-9e44-49d8cec6467c" providerId="ADAL" clId="{7C4B4DB6-6B9D-47BC-A3E7-BC1874DABBEB}" dt="2025-11-11T20:57:36.006" v="2623" actId="1076"/>
          <ac:picMkLst>
            <pc:docMk/>
            <pc:sldMk cId="254267648" sldId="272"/>
            <ac:picMk id="19" creationId="{BD12BE63-17E0-4358-B625-78A4386858EC}"/>
          </ac:picMkLst>
        </pc:picChg>
        <pc:picChg chg="mod">
          <ac:chgData name="E Kother (Waldo Williams Primary School)" userId="f98459f2-d45c-404b-9e44-49d8cec6467c" providerId="ADAL" clId="{7C4B4DB6-6B9D-47BC-A3E7-BC1874DABBEB}" dt="2025-11-11T20:57:36.006" v="2623" actId="1076"/>
          <ac:picMkLst>
            <pc:docMk/>
            <pc:sldMk cId="254267648" sldId="272"/>
            <ac:picMk id="20" creationId="{4785FC5B-8711-B039-AB34-C81E0A812E51}"/>
          </ac:picMkLst>
        </pc:picChg>
        <pc:picChg chg="mod">
          <ac:chgData name="E Kother (Waldo Williams Primary School)" userId="f98459f2-d45c-404b-9e44-49d8cec6467c" providerId="ADAL" clId="{7C4B4DB6-6B9D-47BC-A3E7-BC1874DABBEB}" dt="2025-11-11T20:57:36.006" v="2623" actId="1076"/>
          <ac:picMkLst>
            <pc:docMk/>
            <pc:sldMk cId="254267648" sldId="272"/>
            <ac:picMk id="21" creationId="{19EB54AA-36E4-9AD9-C2EA-42B422CE1339}"/>
          </ac:picMkLst>
        </pc:picChg>
        <pc:picChg chg="mod">
          <ac:chgData name="E Kother (Waldo Williams Primary School)" userId="f98459f2-d45c-404b-9e44-49d8cec6467c" providerId="ADAL" clId="{7C4B4DB6-6B9D-47BC-A3E7-BC1874DABBEB}" dt="2025-11-11T20:57:36.006" v="2623" actId="1076"/>
          <ac:picMkLst>
            <pc:docMk/>
            <pc:sldMk cId="254267648" sldId="272"/>
            <ac:picMk id="22" creationId="{2198C3AC-5CB2-4287-5767-396894253452}"/>
          </ac:picMkLst>
        </pc:picChg>
        <pc:picChg chg="mod">
          <ac:chgData name="E Kother (Waldo Williams Primary School)" userId="f98459f2-d45c-404b-9e44-49d8cec6467c" providerId="ADAL" clId="{7C4B4DB6-6B9D-47BC-A3E7-BC1874DABBEB}" dt="2025-11-11T20:57:36.006" v="2623" actId="1076"/>
          <ac:picMkLst>
            <pc:docMk/>
            <pc:sldMk cId="254267648" sldId="272"/>
            <ac:picMk id="23" creationId="{945556EE-DA45-9D33-3178-BD35C596121C}"/>
          </ac:picMkLst>
        </pc:picChg>
        <pc:picChg chg="mod">
          <ac:chgData name="E Kother (Waldo Williams Primary School)" userId="f98459f2-d45c-404b-9e44-49d8cec6467c" providerId="ADAL" clId="{7C4B4DB6-6B9D-47BC-A3E7-BC1874DABBEB}" dt="2025-11-11T20:57:36.006" v="2623" actId="1076"/>
          <ac:picMkLst>
            <pc:docMk/>
            <pc:sldMk cId="254267648" sldId="272"/>
            <ac:picMk id="24" creationId="{EAFC2723-4340-2822-8B57-2C2F6FA3E168}"/>
          </ac:picMkLst>
        </pc:picChg>
      </pc:sldChg>
      <pc:sldChg chg="addSp delSp modSp new mod ord setBg">
        <pc:chgData name="E Kother (Waldo Williams Primary School)" userId="f98459f2-d45c-404b-9e44-49d8cec6467c" providerId="ADAL" clId="{7C4B4DB6-6B9D-47BC-A3E7-BC1874DABBEB}" dt="2025-11-12T20:49:59.797" v="12664"/>
        <pc:sldMkLst>
          <pc:docMk/>
          <pc:sldMk cId="2490717623" sldId="273"/>
        </pc:sldMkLst>
        <pc:spChg chg="del">
          <ac:chgData name="E Kother (Waldo Williams Primary School)" userId="f98459f2-d45c-404b-9e44-49d8cec6467c" providerId="ADAL" clId="{7C4B4DB6-6B9D-47BC-A3E7-BC1874DABBEB}" dt="2025-11-11T21:00:52.062" v="2680" actId="478"/>
          <ac:spMkLst>
            <pc:docMk/>
            <pc:sldMk cId="2490717623" sldId="273"/>
            <ac:spMk id="2" creationId="{54472994-594C-1369-E354-A47A4E39E584}"/>
          </ac:spMkLst>
        </pc:spChg>
        <pc:spChg chg="del">
          <ac:chgData name="E Kother (Waldo Williams Primary School)" userId="f98459f2-d45c-404b-9e44-49d8cec6467c" providerId="ADAL" clId="{7C4B4DB6-6B9D-47BC-A3E7-BC1874DABBEB}" dt="2025-11-11T21:00:49.917" v="2679" actId="478"/>
          <ac:spMkLst>
            <pc:docMk/>
            <pc:sldMk cId="2490717623" sldId="273"/>
            <ac:spMk id="3" creationId="{D6A00C80-36F5-9B88-45E5-78E8A4514B6F}"/>
          </ac:spMkLst>
        </pc:spChg>
        <pc:spChg chg="add mod">
          <ac:chgData name="E Kother (Waldo Williams Primary School)" userId="f98459f2-d45c-404b-9e44-49d8cec6467c" providerId="ADAL" clId="{7C4B4DB6-6B9D-47BC-A3E7-BC1874DABBEB}" dt="2025-11-12T12:55:55.472" v="5744" actId="2711"/>
          <ac:spMkLst>
            <pc:docMk/>
            <pc:sldMk cId="2490717623" sldId="273"/>
            <ac:spMk id="4" creationId="{0730BB8D-F096-2EC7-3D81-76319E35BD50}"/>
          </ac:spMkLst>
        </pc:spChg>
      </pc:sldChg>
      <pc:sldChg chg="modSp add mod setBg">
        <pc:chgData name="E Kother (Waldo Williams Primary School)" userId="f98459f2-d45c-404b-9e44-49d8cec6467c" providerId="ADAL" clId="{7C4B4DB6-6B9D-47BC-A3E7-BC1874DABBEB}" dt="2025-11-12T16:07:25.981" v="7808" actId="20577"/>
        <pc:sldMkLst>
          <pc:docMk/>
          <pc:sldMk cId="3458335964" sldId="274"/>
        </pc:sldMkLst>
        <pc:spChg chg="mod">
          <ac:chgData name="E Kother (Waldo Williams Primary School)" userId="f98459f2-d45c-404b-9e44-49d8cec6467c" providerId="ADAL" clId="{7C4B4DB6-6B9D-47BC-A3E7-BC1874DABBEB}" dt="2025-11-12T16:07:25.981" v="7808" actId="20577"/>
          <ac:spMkLst>
            <pc:docMk/>
            <pc:sldMk cId="3458335964" sldId="274"/>
            <ac:spMk id="4" creationId="{89B27253-784D-0C99-B4F4-C7D27840D77C}"/>
          </ac:spMkLst>
        </pc:spChg>
      </pc:sldChg>
      <pc:sldChg chg="modSp add mod setBg">
        <pc:chgData name="E Kother (Waldo Williams Primary School)" userId="f98459f2-d45c-404b-9e44-49d8cec6467c" providerId="ADAL" clId="{7C4B4DB6-6B9D-47BC-A3E7-BC1874DABBEB}" dt="2025-11-12T19:16:04.416" v="10420" actId="21"/>
        <pc:sldMkLst>
          <pc:docMk/>
          <pc:sldMk cId="3005087676" sldId="275"/>
        </pc:sldMkLst>
        <pc:spChg chg="mod">
          <ac:chgData name="E Kother (Waldo Williams Primary School)" userId="f98459f2-d45c-404b-9e44-49d8cec6467c" providerId="ADAL" clId="{7C4B4DB6-6B9D-47BC-A3E7-BC1874DABBEB}" dt="2025-11-12T19:16:04.416" v="10420" actId="21"/>
          <ac:spMkLst>
            <pc:docMk/>
            <pc:sldMk cId="3005087676" sldId="275"/>
            <ac:spMk id="4" creationId="{F8D55958-746F-6A64-90F5-BF72984A9253}"/>
          </ac:spMkLst>
        </pc:spChg>
      </pc:sldChg>
      <pc:sldChg chg="addSp delSp modSp new mod setBg">
        <pc:chgData name="E Kother (Waldo Williams Primary School)" userId="f98459f2-d45c-404b-9e44-49d8cec6467c" providerId="ADAL" clId="{7C4B4DB6-6B9D-47BC-A3E7-BC1874DABBEB}" dt="2025-11-12T20:50:54.223" v="12669" actId="478"/>
        <pc:sldMkLst>
          <pc:docMk/>
          <pc:sldMk cId="2286904505" sldId="276"/>
        </pc:sldMkLst>
        <pc:spChg chg="del">
          <ac:chgData name="E Kother (Waldo Williams Primary School)" userId="f98459f2-d45c-404b-9e44-49d8cec6467c" providerId="ADAL" clId="{7C4B4DB6-6B9D-47BC-A3E7-BC1874DABBEB}" dt="2025-11-11T21:11:29.609" v="2839" actId="478"/>
          <ac:spMkLst>
            <pc:docMk/>
            <pc:sldMk cId="2286904505" sldId="276"/>
            <ac:spMk id="2" creationId="{4709F82C-5F3F-28ED-273B-E93F1ACCB06E}"/>
          </ac:spMkLst>
        </pc:spChg>
        <pc:spChg chg="del">
          <ac:chgData name="E Kother (Waldo Williams Primary School)" userId="f98459f2-d45c-404b-9e44-49d8cec6467c" providerId="ADAL" clId="{7C4B4DB6-6B9D-47BC-A3E7-BC1874DABBEB}" dt="2025-11-11T21:11:28.985" v="2838" actId="478"/>
          <ac:spMkLst>
            <pc:docMk/>
            <pc:sldMk cId="2286904505" sldId="276"/>
            <ac:spMk id="3" creationId="{9A0A80E9-DDB8-AEAF-3C1C-933E5C76A422}"/>
          </ac:spMkLst>
        </pc:spChg>
        <pc:spChg chg="add del">
          <ac:chgData name="E Kother (Waldo Williams Primary School)" userId="f98459f2-d45c-404b-9e44-49d8cec6467c" providerId="ADAL" clId="{7C4B4DB6-6B9D-47BC-A3E7-BC1874DABBEB}" dt="2025-11-11T21:11:33.044" v="2841" actId="478"/>
          <ac:spMkLst>
            <pc:docMk/>
            <pc:sldMk cId="2286904505" sldId="276"/>
            <ac:spMk id="4" creationId="{FA87EFD8-AC62-9066-C1B0-C5A4133FE80D}"/>
          </ac:spMkLst>
        </pc:spChg>
        <pc:spChg chg="add del mod">
          <ac:chgData name="E Kother (Waldo Williams Primary School)" userId="f98459f2-d45c-404b-9e44-49d8cec6467c" providerId="ADAL" clId="{7C4B4DB6-6B9D-47BC-A3E7-BC1874DABBEB}" dt="2025-11-11T21:11:42.335" v="2844" actId="478"/>
          <ac:spMkLst>
            <pc:docMk/>
            <pc:sldMk cId="2286904505" sldId="276"/>
            <ac:spMk id="5" creationId="{E744DD1E-4E5C-7901-2983-5AF644E02CEC}"/>
          </ac:spMkLst>
        </pc:spChg>
        <pc:spChg chg="add del">
          <ac:chgData name="E Kother (Waldo Williams Primary School)" userId="f98459f2-d45c-404b-9e44-49d8cec6467c" providerId="ADAL" clId="{7C4B4DB6-6B9D-47BC-A3E7-BC1874DABBEB}" dt="2025-11-11T21:11:42.335" v="2844" actId="478"/>
          <ac:spMkLst>
            <pc:docMk/>
            <pc:sldMk cId="2286904505" sldId="276"/>
            <ac:spMk id="6" creationId="{A953A023-4243-E7F2-CCA7-41F21AAE6EB7}"/>
          </ac:spMkLst>
        </pc:spChg>
        <pc:spChg chg="add del mod">
          <ac:chgData name="E Kother (Waldo Williams Primary School)" userId="f98459f2-d45c-404b-9e44-49d8cec6467c" providerId="ADAL" clId="{7C4B4DB6-6B9D-47BC-A3E7-BC1874DABBEB}" dt="2025-11-11T21:12:05.345" v="2849" actId="478"/>
          <ac:spMkLst>
            <pc:docMk/>
            <pc:sldMk cId="2286904505" sldId="276"/>
            <ac:spMk id="7" creationId="{941B45BD-E4C0-79A5-407A-773BD7BFE725}"/>
          </ac:spMkLst>
        </pc:spChg>
        <pc:spChg chg="add mod">
          <ac:chgData name="E Kother (Waldo Williams Primary School)" userId="f98459f2-d45c-404b-9e44-49d8cec6467c" providerId="ADAL" clId="{7C4B4DB6-6B9D-47BC-A3E7-BC1874DABBEB}" dt="2025-11-11T21:11:52.416" v="2847" actId="21"/>
          <ac:spMkLst>
            <pc:docMk/>
            <pc:sldMk cId="2286904505" sldId="276"/>
            <ac:spMk id="8" creationId="{343B7B53-3AE5-45BE-A539-96B872094033}"/>
          </ac:spMkLst>
        </pc:spChg>
        <pc:spChg chg="add mod">
          <ac:chgData name="E Kother (Waldo Williams Primary School)" userId="f98459f2-d45c-404b-9e44-49d8cec6467c" providerId="ADAL" clId="{7C4B4DB6-6B9D-47BC-A3E7-BC1874DABBEB}" dt="2025-11-12T20:50:49.819" v="12668" actId="20577"/>
          <ac:spMkLst>
            <pc:docMk/>
            <pc:sldMk cId="2286904505" sldId="276"/>
            <ac:spMk id="9" creationId="{D8D6FEE3-12AC-DFA0-8711-A903D98D76B4}"/>
          </ac:spMkLst>
        </pc:spChg>
        <pc:spChg chg="add del mod">
          <ac:chgData name="E Kother (Waldo Williams Primary School)" userId="f98459f2-d45c-404b-9e44-49d8cec6467c" providerId="ADAL" clId="{7C4B4DB6-6B9D-47BC-A3E7-BC1874DABBEB}" dt="2025-11-11T21:12:23.853" v="2865" actId="478"/>
          <ac:spMkLst>
            <pc:docMk/>
            <pc:sldMk cId="2286904505" sldId="276"/>
            <ac:spMk id="10" creationId="{52B40284-C947-29F8-A46E-12228AF9DE7B}"/>
          </ac:spMkLst>
        </pc:spChg>
        <pc:spChg chg="add mod">
          <ac:chgData name="E Kother (Waldo Williams Primary School)" userId="f98459f2-d45c-404b-9e44-49d8cec6467c" providerId="ADAL" clId="{7C4B4DB6-6B9D-47BC-A3E7-BC1874DABBEB}" dt="2025-11-12T12:36:40.113" v="5475" actId="1076"/>
          <ac:spMkLst>
            <pc:docMk/>
            <pc:sldMk cId="2286904505" sldId="276"/>
            <ac:spMk id="11" creationId="{FE24771B-2B02-F2CC-14BF-F94A09EA379A}"/>
          </ac:spMkLst>
        </pc:spChg>
        <pc:spChg chg="add mod">
          <ac:chgData name="E Kother (Waldo Williams Primary School)" userId="f98459f2-d45c-404b-9e44-49d8cec6467c" providerId="ADAL" clId="{7C4B4DB6-6B9D-47BC-A3E7-BC1874DABBEB}" dt="2025-11-12T12:36:41.781" v="5476" actId="1076"/>
          <ac:spMkLst>
            <pc:docMk/>
            <pc:sldMk cId="2286904505" sldId="276"/>
            <ac:spMk id="12" creationId="{8F04236A-3818-5FC1-1B5F-DA491551ECF0}"/>
          </ac:spMkLst>
        </pc:spChg>
        <pc:spChg chg="mod topLvl">
          <ac:chgData name="E Kother (Waldo Williams Primary School)" userId="f98459f2-d45c-404b-9e44-49d8cec6467c" providerId="ADAL" clId="{7C4B4DB6-6B9D-47BC-A3E7-BC1874DABBEB}" dt="2025-11-12T12:37:23.307" v="5481" actId="1076"/>
          <ac:spMkLst>
            <pc:docMk/>
            <pc:sldMk cId="2286904505" sldId="276"/>
            <ac:spMk id="14" creationId="{88DAD845-0A74-1AEF-3111-37AD042F35CA}"/>
          </ac:spMkLst>
        </pc:spChg>
        <pc:spChg chg="del mod topLvl">
          <ac:chgData name="E Kother (Waldo Williams Primary School)" userId="f98459f2-d45c-404b-9e44-49d8cec6467c" providerId="ADAL" clId="{7C4B4DB6-6B9D-47BC-A3E7-BC1874DABBEB}" dt="2025-11-11T21:19:04.838" v="3276" actId="478"/>
          <ac:spMkLst>
            <pc:docMk/>
            <pc:sldMk cId="2286904505" sldId="276"/>
            <ac:spMk id="15" creationId="{A3F8B4DD-1105-0B86-7776-3D88C9E9DC98}"/>
          </ac:spMkLst>
        </pc:spChg>
        <pc:spChg chg="add mod">
          <ac:chgData name="E Kother (Waldo Williams Primary School)" userId="f98459f2-d45c-404b-9e44-49d8cec6467c" providerId="ADAL" clId="{7C4B4DB6-6B9D-47BC-A3E7-BC1874DABBEB}" dt="2025-11-12T20:50:38.774" v="12666" actId="1076"/>
          <ac:spMkLst>
            <pc:docMk/>
            <pc:sldMk cId="2286904505" sldId="276"/>
            <ac:spMk id="18" creationId="{3974CA5C-B431-9A0F-1E09-74BADCDA2C6B}"/>
          </ac:spMkLst>
        </pc:spChg>
        <pc:spChg chg="add mod">
          <ac:chgData name="E Kother (Waldo Williams Primary School)" userId="f98459f2-d45c-404b-9e44-49d8cec6467c" providerId="ADAL" clId="{7C4B4DB6-6B9D-47BC-A3E7-BC1874DABBEB}" dt="2025-11-12T20:50:38.774" v="12666" actId="1076"/>
          <ac:spMkLst>
            <pc:docMk/>
            <pc:sldMk cId="2286904505" sldId="276"/>
            <ac:spMk id="19" creationId="{97A49A5D-B14E-E97B-6C85-6F50ECCAC401}"/>
          </ac:spMkLst>
        </pc:spChg>
        <pc:spChg chg="add del mod">
          <ac:chgData name="E Kother (Waldo Williams Primary School)" userId="f98459f2-d45c-404b-9e44-49d8cec6467c" providerId="ADAL" clId="{7C4B4DB6-6B9D-47BC-A3E7-BC1874DABBEB}" dt="2025-11-12T20:50:54.223" v="12669" actId="478"/>
          <ac:spMkLst>
            <pc:docMk/>
            <pc:sldMk cId="2286904505" sldId="276"/>
            <ac:spMk id="20" creationId="{1FCA095E-483F-F29B-13FF-0814D2C6E7F1}"/>
          </ac:spMkLst>
        </pc:spChg>
        <pc:grpChg chg="add del mod">
          <ac:chgData name="E Kother (Waldo Williams Primary School)" userId="f98459f2-d45c-404b-9e44-49d8cec6467c" providerId="ADAL" clId="{7C4B4DB6-6B9D-47BC-A3E7-BC1874DABBEB}" dt="2025-11-11T21:19:00.763" v="3275" actId="165"/>
          <ac:grpSpMkLst>
            <pc:docMk/>
            <pc:sldMk cId="2286904505" sldId="276"/>
            <ac:grpSpMk id="13" creationId="{B42B7DE0-142F-368C-6122-E7A98DA2EA8F}"/>
          </ac:grpSpMkLst>
        </pc:grpChg>
        <pc:picChg chg="add mod">
          <ac:chgData name="E Kother (Waldo Williams Primary School)" userId="f98459f2-d45c-404b-9e44-49d8cec6467c" providerId="ADAL" clId="{7C4B4DB6-6B9D-47BC-A3E7-BC1874DABBEB}" dt="2025-11-12T12:37:26.065" v="5482" actId="1076"/>
          <ac:picMkLst>
            <pc:docMk/>
            <pc:sldMk cId="2286904505" sldId="276"/>
            <ac:picMk id="17" creationId="{CD154BED-DF95-3AF7-FAC2-945C58BE153B}"/>
          </ac:picMkLst>
        </pc:picChg>
      </pc:sldChg>
      <pc:sldChg chg="addSp delSp modSp new del mod ord">
        <pc:chgData name="E Kother (Waldo Williams Primary School)" userId="f98459f2-d45c-404b-9e44-49d8cec6467c" providerId="ADAL" clId="{7C4B4DB6-6B9D-47BC-A3E7-BC1874DABBEB}" dt="2025-11-12T17:05:20.952" v="8715" actId="47"/>
        <pc:sldMkLst>
          <pc:docMk/>
          <pc:sldMk cId="198383534" sldId="277"/>
        </pc:sldMkLst>
        <pc:spChg chg="del">
          <ac:chgData name="E Kother (Waldo Williams Primary School)" userId="f98459f2-d45c-404b-9e44-49d8cec6467c" providerId="ADAL" clId="{7C4B4DB6-6B9D-47BC-A3E7-BC1874DABBEB}" dt="2025-11-12T16:21:10.550" v="8123" actId="478"/>
          <ac:spMkLst>
            <pc:docMk/>
            <pc:sldMk cId="198383534" sldId="277"/>
            <ac:spMk id="2" creationId="{2D1FF4E8-77F5-2B19-A02F-74164F937B14}"/>
          </ac:spMkLst>
        </pc:spChg>
        <pc:spChg chg="del">
          <ac:chgData name="E Kother (Waldo Williams Primary School)" userId="f98459f2-d45c-404b-9e44-49d8cec6467c" providerId="ADAL" clId="{7C4B4DB6-6B9D-47BC-A3E7-BC1874DABBEB}" dt="2025-11-12T16:21:08.172" v="8122" actId="478"/>
          <ac:spMkLst>
            <pc:docMk/>
            <pc:sldMk cId="198383534" sldId="277"/>
            <ac:spMk id="3" creationId="{90E506FF-7258-0A15-87E1-105FFBE03F4B}"/>
          </ac:spMkLst>
        </pc:spChg>
        <pc:spChg chg="add mod">
          <ac:chgData name="E Kother (Waldo Williams Primary School)" userId="f98459f2-d45c-404b-9e44-49d8cec6467c" providerId="ADAL" clId="{7C4B4DB6-6B9D-47BC-A3E7-BC1874DABBEB}" dt="2025-11-12T16:20:56.234" v="8121"/>
          <ac:spMkLst>
            <pc:docMk/>
            <pc:sldMk cId="198383534" sldId="277"/>
            <ac:spMk id="5" creationId="{950F0CBC-9678-8FD4-08E3-53327FF2CC8E}"/>
          </ac:spMkLst>
        </pc:spChg>
        <pc:spChg chg="add mod">
          <ac:chgData name="E Kother (Waldo Williams Primary School)" userId="f98459f2-d45c-404b-9e44-49d8cec6467c" providerId="ADAL" clId="{7C4B4DB6-6B9D-47BC-A3E7-BC1874DABBEB}" dt="2025-11-12T16:20:56.234" v="8121"/>
          <ac:spMkLst>
            <pc:docMk/>
            <pc:sldMk cId="198383534" sldId="277"/>
            <ac:spMk id="6" creationId="{2507CBAF-ADFE-15EB-09CF-3B8F5A6F8A73}"/>
          </ac:spMkLst>
        </pc:spChg>
        <pc:spChg chg="add mod">
          <ac:chgData name="E Kother (Waldo Williams Primary School)" userId="f98459f2-d45c-404b-9e44-49d8cec6467c" providerId="ADAL" clId="{7C4B4DB6-6B9D-47BC-A3E7-BC1874DABBEB}" dt="2025-11-12T16:21:11.543" v="8124"/>
          <ac:spMkLst>
            <pc:docMk/>
            <pc:sldMk cId="198383534" sldId="277"/>
            <ac:spMk id="15" creationId="{6B48BB89-8AEE-D04C-B098-FFFD5FDB6ABA}"/>
          </ac:spMkLst>
        </pc:spChg>
        <pc:spChg chg="add mod">
          <ac:chgData name="E Kother (Waldo Williams Primary School)" userId="f98459f2-d45c-404b-9e44-49d8cec6467c" providerId="ADAL" clId="{7C4B4DB6-6B9D-47BC-A3E7-BC1874DABBEB}" dt="2025-11-12T16:21:11.543" v="8124"/>
          <ac:spMkLst>
            <pc:docMk/>
            <pc:sldMk cId="198383534" sldId="277"/>
            <ac:spMk id="16" creationId="{BC926DE9-3D7E-AB5C-FBF7-7E2FF75D27C8}"/>
          </ac:spMkLst>
        </pc:spChg>
        <pc:spChg chg="add mod">
          <ac:chgData name="E Kother (Waldo Williams Primary School)" userId="f98459f2-d45c-404b-9e44-49d8cec6467c" providerId="ADAL" clId="{7C4B4DB6-6B9D-47BC-A3E7-BC1874DABBEB}" dt="2025-11-12T16:21:11.543" v="8124"/>
          <ac:spMkLst>
            <pc:docMk/>
            <pc:sldMk cId="198383534" sldId="277"/>
            <ac:spMk id="20" creationId="{105B9C37-91E8-DE82-5983-857DAF5C8D3C}"/>
          </ac:spMkLst>
        </pc:spChg>
        <pc:spChg chg="add mod">
          <ac:chgData name="E Kother (Waldo Williams Primary School)" userId="f98459f2-d45c-404b-9e44-49d8cec6467c" providerId="ADAL" clId="{7C4B4DB6-6B9D-47BC-A3E7-BC1874DABBEB}" dt="2025-11-12T16:21:11.543" v="8124"/>
          <ac:spMkLst>
            <pc:docMk/>
            <pc:sldMk cId="198383534" sldId="277"/>
            <ac:spMk id="21" creationId="{36A94CD0-AC0D-BE60-F2D8-2EA4D6DD1646}"/>
          </ac:spMkLst>
        </pc:spChg>
        <pc:spChg chg="add mod">
          <ac:chgData name="E Kother (Waldo Williams Primary School)" userId="f98459f2-d45c-404b-9e44-49d8cec6467c" providerId="ADAL" clId="{7C4B4DB6-6B9D-47BC-A3E7-BC1874DABBEB}" dt="2025-11-12T16:21:11.543" v="8124"/>
          <ac:spMkLst>
            <pc:docMk/>
            <pc:sldMk cId="198383534" sldId="277"/>
            <ac:spMk id="22" creationId="{16B52A93-D1BF-2492-5298-AA840B5814B0}"/>
          </ac:spMkLst>
        </pc:spChg>
        <pc:spChg chg="add mod">
          <ac:chgData name="E Kother (Waldo Williams Primary School)" userId="f98459f2-d45c-404b-9e44-49d8cec6467c" providerId="ADAL" clId="{7C4B4DB6-6B9D-47BC-A3E7-BC1874DABBEB}" dt="2025-11-12T16:21:11.543" v="8124"/>
          <ac:spMkLst>
            <pc:docMk/>
            <pc:sldMk cId="198383534" sldId="277"/>
            <ac:spMk id="23" creationId="{9EB63F16-4925-CDA4-D2A2-30D5308FA4A8}"/>
          </ac:spMkLst>
        </pc:spChg>
        <pc:spChg chg="add mod">
          <ac:chgData name="E Kother (Waldo Williams Primary School)" userId="f98459f2-d45c-404b-9e44-49d8cec6467c" providerId="ADAL" clId="{7C4B4DB6-6B9D-47BC-A3E7-BC1874DABBEB}" dt="2025-11-12T16:21:11.543" v="8124"/>
          <ac:spMkLst>
            <pc:docMk/>
            <pc:sldMk cId="198383534" sldId="277"/>
            <ac:spMk id="25" creationId="{03C4A592-6293-1710-7D4F-D04F04118281}"/>
          </ac:spMkLst>
        </pc:spChg>
        <pc:spChg chg="add mod">
          <ac:chgData name="E Kother (Waldo Williams Primary School)" userId="f98459f2-d45c-404b-9e44-49d8cec6467c" providerId="ADAL" clId="{7C4B4DB6-6B9D-47BC-A3E7-BC1874DABBEB}" dt="2025-11-12T16:21:11.543" v="8124"/>
          <ac:spMkLst>
            <pc:docMk/>
            <pc:sldMk cId="198383534" sldId="277"/>
            <ac:spMk id="26" creationId="{73D56BE4-3F34-2570-42BB-9F8A30BD36FE}"/>
          </ac:spMkLst>
        </pc:spChg>
        <pc:spChg chg="add mod">
          <ac:chgData name="E Kother (Waldo Williams Primary School)" userId="f98459f2-d45c-404b-9e44-49d8cec6467c" providerId="ADAL" clId="{7C4B4DB6-6B9D-47BC-A3E7-BC1874DABBEB}" dt="2025-11-12T16:21:11.543" v="8124"/>
          <ac:spMkLst>
            <pc:docMk/>
            <pc:sldMk cId="198383534" sldId="277"/>
            <ac:spMk id="28" creationId="{2C01C79E-32DB-6A2C-1796-914ADF6E01BC}"/>
          </ac:spMkLst>
        </pc:spChg>
        <pc:spChg chg="add mod">
          <ac:chgData name="E Kother (Waldo Williams Primary School)" userId="f98459f2-d45c-404b-9e44-49d8cec6467c" providerId="ADAL" clId="{7C4B4DB6-6B9D-47BC-A3E7-BC1874DABBEB}" dt="2025-11-12T16:21:11.543" v="8124"/>
          <ac:spMkLst>
            <pc:docMk/>
            <pc:sldMk cId="198383534" sldId="277"/>
            <ac:spMk id="30" creationId="{7BE867CC-EF20-7C80-B0A9-22F5A524F068}"/>
          </ac:spMkLst>
        </pc:spChg>
        <pc:grpChg chg="add mod">
          <ac:chgData name="E Kother (Waldo Williams Primary School)" userId="f98459f2-d45c-404b-9e44-49d8cec6467c" providerId="ADAL" clId="{7C4B4DB6-6B9D-47BC-A3E7-BC1874DABBEB}" dt="2025-11-12T16:20:56.234" v="8121"/>
          <ac:grpSpMkLst>
            <pc:docMk/>
            <pc:sldMk cId="198383534" sldId="277"/>
            <ac:grpSpMk id="4" creationId="{BA755AB2-7A31-ABE7-95E4-5391A35959FF}"/>
          </ac:grpSpMkLst>
        </pc:grpChg>
        <pc:grpChg chg="mod">
          <ac:chgData name="E Kother (Waldo Williams Primary School)" userId="f98459f2-d45c-404b-9e44-49d8cec6467c" providerId="ADAL" clId="{7C4B4DB6-6B9D-47BC-A3E7-BC1874DABBEB}" dt="2025-11-12T16:21:22.782" v="8126" actId="14100"/>
          <ac:grpSpMkLst>
            <pc:docMk/>
            <pc:sldMk cId="198383534" sldId="277"/>
            <ac:grpSpMk id="7" creationId="{141DDB5A-0D2E-9A53-85DC-1D0E4125D616}"/>
          </ac:grpSpMkLst>
        </pc:grpChg>
        <pc:grpChg chg="mod">
          <ac:chgData name="E Kother (Waldo Williams Primary School)" userId="f98459f2-d45c-404b-9e44-49d8cec6467c" providerId="ADAL" clId="{7C4B4DB6-6B9D-47BC-A3E7-BC1874DABBEB}" dt="2025-11-12T16:21:22.782" v="8126" actId="14100"/>
          <ac:grpSpMkLst>
            <pc:docMk/>
            <pc:sldMk cId="198383534" sldId="277"/>
            <ac:grpSpMk id="8" creationId="{6B4C4CA0-D6E1-BE74-9653-48FB734E429E}"/>
          </ac:grpSpMkLst>
        </pc:grpChg>
        <pc:grpChg chg="mod">
          <ac:chgData name="E Kother (Waldo Williams Primary School)" userId="f98459f2-d45c-404b-9e44-49d8cec6467c" providerId="ADAL" clId="{7C4B4DB6-6B9D-47BC-A3E7-BC1874DABBEB}" dt="2025-11-12T16:21:22.782" v="8126" actId="14100"/>
          <ac:grpSpMkLst>
            <pc:docMk/>
            <pc:sldMk cId="198383534" sldId="277"/>
            <ac:grpSpMk id="9" creationId="{D0FE1306-E9A0-F38F-6C56-5E1748A9565A}"/>
          </ac:grpSpMkLst>
        </pc:grpChg>
        <pc:grpChg chg="mod">
          <ac:chgData name="E Kother (Waldo Williams Primary School)" userId="f98459f2-d45c-404b-9e44-49d8cec6467c" providerId="ADAL" clId="{7C4B4DB6-6B9D-47BC-A3E7-BC1874DABBEB}" dt="2025-11-12T16:21:22.782" v="8126" actId="14100"/>
          <ac:grpSpMkLst>
            <pc:docMk/>
            <pc:sldMk cId="198383534" sldId="277"/>
            <ac:grpSpMk id="10" creationId="{229AE364-1E5E-163E-04AB-49D90D8A974F}"/>
          </ac:grpSpMkLst>
        </pc:grpChg>
        <pc:grpChg chg="mod">
          <ac:chgData name="E Kother (Waldo Williams Primary School)" userId="f98459f2-d45c-404b-9e44-49d8cec6467c" providerId="ADAL" clId="{7C4B4DB6-6B9D-47BC-A3E7-BC1874DABBEB}" dt="2025-11-12T16:21:22.782" v="8126" actId="14100"/>
          <ac:grpSpMkLst>
            <pc:docMk/>
            <pc:sldMk cId="198383534" sldId="277"/>
            <ac:grpSpMk id="11" creationId="{23F594F5-9398-DEFF-495E-A8A919776B04}"/>
          </ac:grpSpMkLst>
        </pc:grpChg>
        <pc:grpChg chg="mod">
          <ac:chgData name="E Kother (Waldo Williams Primary School)" userId="f98459f2-d45c-404b-9e44-49d8cec6467c" providerId="ADAL" clId="{7C4B4DB6-6B9D-47BC-A3E7-BC1874DABBEB}" dt="2025-11-12T16:21:22.782" v="8126" actId="14100"/>
          <ac:grpSpMkLst>
            <pc:docMk/>
            <pc:sldMk cId="198383534" sldId="277"/>
            <ac:grpSpMk id="12" creationId="{D6CDACF4-DD42-EB31-2F42-8D1EE3205207}"/>
          </ac:grpSpMkLst>
        </pc:grpChg>
        <pc:grpChg chg="mod">
          <ac:chgData name="E Kother (Waldo Williams Primary School)" userId="f98459f2-d45c-404b-9e44-49d8cec6467c" providerId="ADAL" clId="{7C4B4DB6-6B9D-47BC-A3E7-BC1874DABBEB}" dt="2025-11-12T16:21:22.782" v="8126" actId="14100"/>
          <ac:grpSpMkLst>
            <pc:docMk/>
            <pc:sldMk cId="198383534" sldId="277"/>
            <ac:grpSpMk id="13" creationId="{239AFB3D-5007-CAEA-8DFC-340BDB67F33D}"/>
          </ac:grpSpMkLst>
        </pc:grpChg>
        <pc:grpChg chg="mod">
          <ac:chgData name="E Kother (Waldo Williams Primary School)" userId="f98459f2-d45c-404b-9e44-49d8cec6467c" providerId="ADAL" clId="{7C4B4DB6-6B9D-47BC-A3E7-BC1874DABBEB}" dt="2025-11-12T16:21:22.782" v="8126" actId="14100"/>
          <ac:grpSpMkLst>
            <pc:docMk/>
            <pc:sldMk cId="198383534" sldId="277"/>
            <ac:grpSpMk id="14" creationId="{E9B86416-EBE8-CF87-0D48-AE6CA551DDD4}"/>
          </ac:grpSpMkLst>
        </pc:grpChg>
      </pc:sldChg>
      <pc:sldChg chg="modSp add mod setBg">
        <pc:chgData name="E Kother (Waldo Williams Primary School)" userId="f98459f2-d45c-404b-9e44-49d8cec6467c" providerId="ADAL" clId="{7C4B4DB6-6B9D-47BC-A3E7-BC1874DABBEB}" dt="2025-11-12T21:22:23.433" v="13533" actId="313"/>
        <pc:sldMkLst>
          <pc:docMk/>
          <pc:sldMk cId="793896915" sldId="278"/>
        </pc:sldMkLst>
        <pc:spChg chg="mod">
          <ac:chgData name="E Kother (Waldo Williams Primary School)" userId="f98459f2-d45c-404b-9e44-49d8cec6467c" providerId="ADAL" clId="{7C4B4DB6-6B9D-47BC-A3E7-BC1874DABBEB}" dt="2025-11-12T21:22:23.433" v="13533" actId="313"/>
          <ac:spMkLst>
            <pc:docMk/>
            <pc:sldMk cId="793896915" sldId="278"/>
            <ac:spMk id="6" creationId="{764B3615-F06C-8EF8-433A-6BA997C93874}"/>
          </ac:spMkLst>
        </pc:spChg>
      </pc:sldChg>
      <pc:sldChg chg="add del setBg">
        <pc:chgData name="E Kother (Waldo Williams Primary School)" userId="f98459f2-d45c-404b-9e44-49d8cec6467c" providerId="ADAL" clId="{7C4B4DB6-6B9D-47BC-A3E7-BC1874DABBEB}" dt="2025-11-12T11:06:40.782" v="3669"/>
        <pc:sldMkLst>
          <pc:docMk/>
          <pc:sldMk cId="1503628613" sldId="279"/>
        </pc:sldMkLst>
      </pc:sldChg>
      <pc:sldChg chg="new del">
        <pc:chgData name="E Kother (Waldo Williams Primary School)" userId="f98459f2-d45c-404b-9e44-49d8cec6467c" providerId="ADAL" clId="{7C4B4DB6-6B9D-47BC-A3E7-BC1874DABBEB}" dt="2025-11-12T11:56:38.361" v="4708" actId="47"/>
        <pc:sldMkLst>
          <pc:docMk/>
          <pc:sldMk cId="2110693007" sldId="279"/>
        </pc:sldMkLst>
      </pc:sldChg>
      <pc:sldChg chg="addSp delSp modSp add mod">
        <pc:chgData name="E Kother (Waldo Williams Primary School)" userId="f98459f2-d45c-404b-9e44-49d8cec6467c" providerId="ADAL" clId="{7C4B4DB6-6B9D-47BC-A3E7-BC1874DABBEB}" dt="2025-11-12T20:49:15.380" v="12661" actId="207"/>
        <pc:sldMkLst>
          <pc:docMk/>
          <pc:sldMk cId="3059418892" sldId="280"/>
        </pc:sldMkLst>
        <pc:spChg chg="mod topLvl">
          <ac:chgData name="E Kother (Waldo Williams Primary School)" userId="f98459f2-d45c-404b-9e44-49d8cec6467c" providerId="ADAL" clId="{7C4B4DB6-6B9D-47BC-A3E7-BC1874DABBEB}" dt="2025-11-12T12:02:18.591" v="4847" actId="14100"/>
          <ac:spMkLst>
            <pc:docMk/>
            <pc:sldMk cId="3059418892" sldId="280"/>
            <ac:spMk id="3" creationId="{6D74C244-34A7-A0F1-9B0B-4D180B302D2D}"/>
          </ac:spMkLst>
        </pc:spChg>
        <pc:spChg chg="del mod">
          <ac:chgData name="E Kother (Waldo Williams Primary School)" userId="f98459f2-d45c-404b-9e44-49d8cec6467c" providerId="ADAL" clId="{7C4B4DB6-6B9D-47BC-A3E7-BC1874DABBEB}" dt="2025-11-12T12:00:06.699" v="4766" actId="478"/>
          <ac:spMkLst>
            <pc:docMk/>
            <pc:sldMk cId="3059418892" sldId="280"/>
            <ac:spMk id="4" creationId="{262BF7FB-CD81-405F-82D4-94B45CD74261}"/>
          </ac:spMkLst>
        </pc:spChg>
        <pc:spChg chg="del mod topLvl">
          <ac:chgData name="E Kother (Waldo Williams Primary School)" userId="f98459f2-d45c-404b-9e44-49d8cec6467c" providerId="ADAL" clId="{7C4B4DB6-6B9D-47BC-A3E7-BC1874DABBEB}" dt="2025-11-12T12:04:42.212" v="4934" actId="478"/>
          <ac:spMkLst>
            <pc:docMk/>
            <pc:sldMk cId="3059418892" sldId="280"/>
            <ac:spMk id="5" creationId="{09F3FEEA-7812-C58A-56BE-782C418CFCAE}"/>
          </ac:spMkLst>
        </pc:spChg>
        <pc:spChg chg="mod ord topLvl">
          <ac:chgData name="E Kother (Waldo Williams Primary School)" userId="f98459f2-d45c-404b-9e44-49d8cec6467c" providerId="ADAL" clId="{7C4B4DB6-6B9D-47BC-A3E7-BC1874DABBEB}" dt="2025-11-12T12:02:03.419" v="4844" actId="170"/>
          <ac:spMkLst>
            <pc:docMk/>
            <pc:sldMk cId="3059418892" sldId="280"/>
            <ac:spMk id="7" creationId="{3E12153C-24ED-55C6-72F6-6442F5D9777A}"/>
          </ac:spMkLst>
        </pc:spChg>
        <pc:spChg chg="del mod topLvl">
          <ac:chgData name="E Kother (Waldo Williams Primary School)" userId="f98459f2-d45c-404b-9e44-49d8cec6467c" providerId="ADAL" clId="{7C4B4DB6-6B9D-47BC-A3E7-BC1874DABBEB}" dt="2025-11-12T12:07:04.390" v="5054" actId="478"/>
          <ac:spMkLst>
            <pc:docMk/>
            <pc:sldMk cId="3059418892" sldId="280"/>
            <ac:spMk id="8" creationId="{D185C0BF-1EA0-D8DC-F687-CCA6BBE14534}"/>
          </ac:spMkLst>
        </pc:spChg>
        <pc:spChg chg="add del mod ord">
          <ac:chgData name="E Kother (Waldo Williams Primary School)" userId="f98459f2-d45c-404b-9e44-49d8cec6467c" providerId="ADAL" clId="{7C4B4DB6-6B9D-47BC-A3E7-BC1874DABBEB}" dt="2025-11-12T12:06:24.679" v="4994" actId="478"/>
          <ac:spMkLst>
            <pc:docMk/>
            <pc:sldMk cId="3059418892" sldId="280"/>
            <ac:spMk id="9" creationId="{3AB81D1D-A7C7-A3FD-85ED-6F940698F490}"/>
          </ac:spMkLst>
        </pc:spChg>
        <pc:spChg chg="add mod ord">
          <ac:chgData name="E Kother (Waldo Williams Primary School)" userId="f98459f2-d45c-404b-9e44-49d8cec6467c" providerId="ADAL" clId="{7C4B4DB6-6B9D-47BC-A3E7-BC1874DABBEB}" dt="2025-11-12T12:04:23.583" v="4929" actId="14100"/>
          <ac:spMkLst>
            <pc:docMk/>
            <pc:sldMk cId="3059418892" sldId="280"/>
            <ac:spMk id="10" creationId="{02F5C938-39A3-02A6-B206-66A0103E650E}"/>
          </ac:spMkLst>
        </pc:spChg>
        <pc:spChg chg="add mod ord">
          <ac:chgData name="E Kother (Waldo Williams Primary School)" userId="f98459f2-d45c-404b-9e44-49d8cec6467c" providerId="ADAL" clId="{7C4B4DB6-6B9D-47BC-A3E7-BC1874DABBEB}" dt="2025-11-12T12:01:07.494" v="4806" actId="170"/>
          <ac:spMkLst>
            <pc:docMk/>
            <pc:sldMk cId="3059418892" sldId="280"/>
            <ac:spMk id="11" creationId="{8796F030-7C9D-8929-4513-56C27CA68B47}"/>
          </ac:spMkLst>
        </pc:spChg>
        <pc:spChg chg="add del mod">
          <ac:chgData name="E Kother (Waldo Williams Primary School)" userId="f98459f2-d45c-404b-9e44-49d8cec6467c" providerId="ADAL" clId="{7C4B4DB6-6B9D-47BC-A3E7-BC1874DABBEB}" dt="2025-11-12T12:05:16.384" v="4979"/>
          <ac:spMkLst>
            <pc:docMk/>
            <pc:sldMk cId="3059418892" sldId="280"/>
            <ac:spMk id="12" creationId="{06112D37-0BA2-B960-85B3-70E620CA96D3}"/>
          </ac:spMkLst>
        </pc:spChg>
        <pc:spChg chg="add del mod">
          <ac:chgData name="E Kother (Waldo Williams Primary School)" userId="f98459f2-d45c-404b-9e44-49d8cec6467c" providerId="ADAL" clId="{7C4B4DB6-6B9D-47BC-A3E7-BC1874DABBEB}" dt="2025-11-12T12:04:39.872" v="4933" actId="478"/>
          <ac:spMkLst>
            <pc:docMk/>
            <pc:sldMk cId="3059418892" sldId="280"/>
            <ac:spMk id="13" creationId="{B04A71C6-BC6A-60D6-90F1-74399A5458E4}"/>
          </ac:spMkLst>
        </pc:spChg>
        <pc:spChg chg="add mod">
          <ac:chgData name="E Kother (Waldo Williams Primary School)" userId="f98459f2-d45c-404b-9e44-49d8cec6467c" providerId="ADAL" clId="{7C4B4DB6-6B9D-47BC-A3E7-BC1874DABBEB}" dt="2025-11-12T12:06:28.667" v="4996" actId="1076"/>
          <ac:spMkLst>
            <pc:docMk/>
            <pc:sldMk cId="3059418892" sldId="280"/>
            <ac:spMk id="20" creationId="{E5800313-94A4-A18A-E1AD-B1593E22C24B}"/>
          </ac:spMkLst>
        </pc:spChg>
        <pc:spChg chg="add mod">
          <ac:chgData name="E Kother (Waldo Williams Primary School)" userId="f98459f2-d45c-404b-9e44-49d8cec6467c" providerId="ADAL" clId="{7C4B4DB6-6B9D-47BC-A3E7-BC1874DABBEB}" dt="2025-11-12T12:09:31.934" v="5140" actId="1076"/>
          <ac:spMkLst>
            <pc:docMk/>
            <pc:sldMk cId="3059418892" sldId="280"/>
            <ac:spMk id="21" creationId="{34272EF6-E104-26D1-3ADD-77A76EFB6496}"/>
          </ac:spMkLst>
        </pc:spChg>
        <pc:spChg chg="add mod">
          <ac:chgData name="E Kother (Waldo Williams Primary School)" userId="f98459f2-d45c-404b-9e44-49d8cec6467c" providerId="ADAL" clId="{7C4B4DB6-6B9D-47BC-A3E7-BC1874DABBEB}" dt="2025-11-12T12:56:17.157" v="5751" actId="2711"/>
          <ac:spMkLst>
            <pc:docMk/>
            <pc:sldMk cId="3059418892" sldId="280"/>
            <ac:spMk id="22" creationId="{1D19240F-9F93-E344-4D82-D269209C8215}"/>
          </ac:spMkLst>
        </pc:spChg>
        <pc:spChg chg="add mod">
          <ac:chgData name="E Kother (Waldo Williams Primary School)" userId="f98459f2-d45c-404b-9e44-49d8cec6467c" providerId="ADAL" clId="{7C4B4DB6-6B9D-47BC-A3E7-BC1874DABBEB}" dt="2025-11-12T12:25:14.547" v="5305" actId="20577"/>
          <ac:spMkLst>
            <pc:docMk/>
            <pc:sldMk cId="3059418892" sldId="280"/>
            <ac:spMk id="23" creationId="{0D078524-99B8-C1B3-6AC6-12C5F68B80AB}"/>
          </ac:spMkLst>
        </pc:spChg>
        <pc:grpChg chg="add del mod">
          <ac:chgData name="E Kother (Waldo Williams Primary School)" userId="f98459f2-d45c-404b-9e44-49d8cec6467c" providerId="ADAL" clId="{7C4B4DB6-6B9D-47BC-A3E7-BC1874DABBEB}" dt="2025-11-12T12:02:12.354" v="4845" actId="165"/>
          <ac:grpSpMkLst>
            <pc:docMk/>
            <pc:sldMk cId="3059418892" sldId="280"/>
            <ac:grpSpMk id="2" creationId="{7DA3998B-9B2C-16C2-6FA1-63F453288429}"/>
          </ac:grpSpMkLst>
        </pc:grpChg>
        <pc:grpChg chg="del mod">
          <ac:chgData name="E Kother (Waldo Williams Primary School)" userId="f98459f2-d45c-404b-9e44-49d8cec6467c" providerId="ADAL" clId="{7C4B4DB6-6B9D-47BC-A3E7-BC1874DABBEB}" dt="2025-11-12T11:57:50.663" v="4715" actId="165"/>
          <ac:grpSpMkLst>
            <pc:docMk/>
            <pc:sldMk cId="3059418892" sldId="280"/>
            <ac:grpSpMk id="6" creationId="{84A27089-882E-D836-8013-E3F190672714}"/>
          </ac:grpSpMkLst>
        </pc:grpChg>
        <pc:graphicFrameChg chg="add mod ord modGraphic">
          <ac:chgData name="E Kother (Waldo Williams Primary School)" userId="f98459f2-d45c-404b-9e44-49d8cec6467c" providerId="ADAL" clId="{7C4B4DB6-6B9D-47BC-A3E7-BC1874DABBEB}" dt="2025-11-12T12:00:02.868" v="4765" actId="171"/>
          <ac:graphicFrameMkLst>
            <pc:docMk/>
            <pc:sldMk cId="3059418892" sldId="280"/>
            <ac:graphicFrameMk id="14" creationId="{AF82A732-655D-DF17-17B1-F0E36D052F16}"/>
          </ac:graphicFrameMkLst>
        </pc:graphicFrameChg>
        <pc:graphicFrameChg chg="add mod modGraphic">
          <ac:chgData name="E Kother (Waldo Williams Primary School)" userId="f98459f2-d45c-404b-9e44-49d8cec6467c" providerId="ADAL" clId="{7C4B4DB6-6B9D-47BC-A3E7-BC1874DABBEB}" dt="2025-11-12T12:33:50.158" v="5337" actId="20577"/>
          <ac:graphicFrameMkLst>
            <pc:docMk/>
            <pc:sldMk cId="3059418892" sldId="280"/>
            <ac:graphicFrameMk id="15" creationId="{84B97800-CAC2-7507-D752-1CA1E01F05A2}"/>
          </ac:graphicFrameMkLst>
        </pc:graphicFrameChg>
        <pc:graphicFrameChg chg="add mod modGraphic">
          <ac:chgData name="E Kother (Waldo Williams Primary School)" userId="f98459f2-d45c-404b-9e44-49d8cec6467c" providerId="ADAL" clId="{7C4B4DB6-6B9D-47BC-A3E7-BC1874DABBEB}" dt="2025-11-12T12:35:21.087" v="5381" actId="20577"/>
          <ac:graphicFrameMkLst>
            <pc:docMk/>
            <pc:sldMk cId="3059418892" sldId="280"/>
            <ac:graphicFrameMk id="16" creationId="{42F73021-FB4D-C8C4-E9B5-DB19597316BF}"/>
          </ac:graphicFrameMkLst>
        </pc:graphicFrameChg>
        <pc:graphicFrameChg chg="add mod modGraphic">
          <ac:chgData name="E Kother (Waldo Williams Primary School)" userId="f98459f2-d45c-404b-9e44-49d8cec6467c" providerId="ADAL" clId="{7C4B4DB6-6B9D-47BC-A3E7-BC1874DABBEB}" dt="2025-11-12T20:49:15.380" v="12661" actId="207"/>
          <ac:graphicFrameMkLst>
            <pc:docMk/>
            <pc:sldMk cId="3059418892" sldId="280"/>
            <ac:graphicFrameMk id="17" creationId="{195B81BF-CD3F-97DA-02B2-A52421B43685}"/>
          </ac:graphicFrameMkLst>
        </pc:graphicFrameChg>
        <pc:graphicFrameChg chg="add mod modGraphic">
          <ac:chgData name="E Kother (Waldo Williams Primary School)" userId="f98459f2-d45c-404b-9e44-49d8cec6467c" providerId="ADAL" clId="{7C4B4DB6-6B9D-47BC-A3E7-BC1874DABBEB}" dt="2025-11-12T12:35:29.685" v="5397" actId="20577"/>
          <ac:graphicFrameMkLst>
            <pc:docMk/>
            <pc:sldMk cId="3059418892" sldId="280"/>
            <ac:graphicFrameMk id="18" creationId="{2139A122-0D3F-6CA6-0EAB-66D1E4E2E6BD}"/>
          </ac:graphicFrameMkLst>
        </pc:graphicFrameChg>
        <pc:graphicFrameChg chg="add mod modGraphic">
          <ac:chgData name="E Kother (Waldo Williams Primary School)" userId="f98459f2-d45c-404b-9e44-49d8cec6467c" providerId="ADAL" clId="{7C4B4DB6-6B9D-47BC-A3E7-BC1874DABBEB}" dt="2025-11-12T20:49:04.040" v="12659" actId="207"/>
          <ac:graphicFrameMkLst>
            <pc:docMk/>
            <pc:sldMk cId="3059418892" sldId="280"/>
            <ac:graphicFrameMk id="19" creationId="{35500043-4B21-82FA-348C-41EA8E4B3C05}"/>
          </ac:graphicFrameMkLst>
        </pc:graphicFrameChg>
      </pc:sldChg>
      <pc:sldChg chg="delSp new del mod">
        <pc:chgData name="E Kother (Waldo Williams Primary School)" userId="f98459f2-d45c-404b-9e44-49d8cec6467c" providerId="ADAL" clId="{7C4B4DB6-6B9D-47BC-A3E7-BC1874DABBEB}" dt="2025-11-12T12:40:14.849" v="5558" actId="47"/>
        <pc:sldMkLst>
          <pc:docMk/>
          <pc:sldMk cId="264771259" sldId="281"/>
        </pc:sldMkLst>
        <pc:spChg chg="del">
          <ac:chgData name="E Kother (Waldo Williams Primary School)" userId="f98459f2-d45c-404b-9e44-49d8cec6467c" providerId="ADAL" clId="{7C4B4DB6-6B9D-47BC-A3E7-BC1874DABBEB}" dt="2025-11-12T12:40:06.694" v="5555" actId="478"/>
          <ac:spMkLst>
            <pc:docMk/>
            <pc:sldMk cId="264771259" sldId="281"/>
            <ac:spMk id="2" creationId="{CFEF6ABC-7478-AAC5-2F33-2037AA1B45DD}"/>
          </ac:spMkLst>
        </pc:spChg>
        <pc:spChg chg="del">
          <ac:chgData name="E Kother (Waldo Williams Primary School)" userId="f98459f2-d45c-404b-9e44-49d8cec6467c" providerId="ADAL" clId="{7C4B4DB6-6B9D-47BC-A3E7-BC1874DABBEB}" dt="2025-11-12T12:40:08.721" v="5556" actId="478"/>
          <ac:spMkLst>
            <pc:docMk/>
            <pc:sldMk cId="264771259" sldId="281"/>
            <ac:spMk id="3" creationId="{A832B7E6-8776-CBFE-3238-A0A49BBC39FD}"/>
          </ac:spMkLst>
        </pc:spChg>
      </pc:sldChg>
      <pc:sldChg chg="add del setBg">
        <pc:chgData name="E Kother (Waldo Williams Primary School)" userId="f98459f2-d45c-404b-9e44-49d8cec6467c" providerId="ADAL" clId="{7C4B4DB6-6B9D-47BC-A3E7-BC1874DABBEB}" dt="2025-11-12T12:40:22.893" v="5562" actId="47"/>
        <pc:sldMkLst>
          <pc:docMk/>
          <pc:sldMk cId="2012191079" sldId="282"/>
        </pc:sldMkLst>
      </pc:sldChg>
      <pc:sldChg chg="add del ord">
        <pc:chgData name="E Kother (Waldo Williams Primary School)" userId="f98459f2-d45c-404b-9e44-49d8cec6467c" providerId="ADAL" clId="{7C4B4DB6-6B9D-47BC-A3E7-BC1874DABBEB}" dt="2025-11-12T14:16:10.192" v="6870" actId="47"/>
        <pc:sldMkLst>
          <pc:docMk/>
          <pc:sldMk cId="2668692374" sldId="283"/>
        </pc:sldMkLst>
      </pc:sldChg>
      <pc:sldChg chg="addSp delSp modSp add mod">
        <pc:chgData name="E Kother (Waldo Williams Primary School)" userId="f98459f2-d45c-404b-9e44-49d8cec6467c" providerId="ADAL" clId="{7C4B4DB6-6B9D-47BC-A3E7-BC1874DABBEB}" dt="2025-11-12T13:11:49.960" v="6101" actId="1076"/>
        <pc:sldMkLst>
          <pc:docMk/>
          <pc:sldMk cId="264839159" sldId="284"/>
        </pc:sldMkLst>
        <pc:spChg chg="mod">
          <ac:chgData name="E Kother (Waldo Williams Primary School)" userId="f98459f2-d45c-404b-9e44-49d8cec6467c" providerId="ADAL" clId="{7C4B4DB6-6B9D-47BC-A3E7-BC1874DABBEB}" dt="2025-11-12T13:11:49.960" v="6101" actId="1076"/>
          <ac:spMkLst>
            <pc:docMk/>
            <pc:sldMk cId="264839159" sldId="284"/>
            <ac:spMk id="10" creationId="{E523AC4C-6D1D-265A-5977-EB8BAB87FC2E}"/>
          </ac:spMkLst>
        </pc:spChg>
        <pc:spChg chg="mod">
          <ac:chgData name="E Kother (Waldo Williams Primary School)" userId="f98459f2-d45c-404b-9e44-49d8cec6467c" providerId="ADAL" clId="{7C4B4DB6-6B9D-47BC-A3E7-BC1874DABBEB}" dt="2025-11-12T13:11:34.453" v="6098" actId="1036"/>
          <ac:spMkLst>
            <pc:docMk/>
            <pc:sldMk cId="264839159" sldId="284"/>
            <ac:spMk id="21" creationId="{D1945FD8-B5A1-FBDB-BF47-52019B405529}"/>
          </ac:spMkLst>
        </pc:spChg>
        <pc:spChg chg="mod">
          <ac:chgData name="E Kother (Waldo Williams Primary School)" userId="f98459f2-d45c-404b-9e44-49d8cec6467c" providerId="ADAL" clId="{7C4B4DB6-6B9D-47BC-A3E7-BC1874DABBEB}" dt="2025-11-12T13:11:44.517" v="6100" actId="1076"/>
          <ac:spMkLst>
            <pc:docMk/>
            <pc:sldMk cId="264839159" sldId="284"/>
            <ac:spMk id="26" creationId="{4CACB461-D5A8-2538-62B5-D817014FC917}"/>
          </ac:spMkLst>
        </pc:spChg>
        <pc:spChg chg="add del mod">
          <ac:chgData name="E Kother (Waldo Williams Primary School)" userId="f98459f2-d45c-404b-9e44-49d8cec6467c" providerId="ADAL" clId="{7C4B4DB6-6B9D-47BC-A3E7-BC1874DABBEB}" dt="2025-11-12T13:10:34.751" v="6078" actId="478"/>
          <ac:spMkLst>
            <pc:docMk/>
            <pc:sldMk cId="264839159" sldId="284"/>
            <ac:spMk id="36" creationId="{40DB0328-4863-5250-AC4B-B1ED64A9FB37}"/>
          </ac:spMkLst>
        </pc:spChg>
        <pc:spChg chg="add mod">
          <ac:chgData name="E Kother (Waldo Williams Primary School)" userId="f98459f2-d45c-404b-9e44-49d8cec6467c" providerId="ADAL" clId="{7C4B4DB6-6B9D-47BC-A3E7-BC1874DABBEB}" dt="2025-11-12T13:10:51.492" v="6080" actId="14100"/>
          <ac:spMkLst>
            <pc:docMk/>
            <pc:sldMk cId="264839159" sldId="284"/>
            <ac:spMk id="37" creationId="{61D22459-15A1-6C49-F401-9985DB23C3F3}"/>
          </ac:spMkLst>
        </pc:spChg>
        <pc:spChg chg="add mod">
          <ac:chgData name="E Kother (Waldo Williams Primary School)" userId="f98459f2-d45c-404b-9e44-49d8cec6467c" providerId="ADAL" clId="{7C4B4DB6-6B9D-47BC-A3E7-BC1874DABBEB}" dt="2025-11-12T13:10:58.891" v="6083" actId="1076"/>
          <ac:spMkLst>
            <pc:docMk/>
            <pc:sldMk cId="264839159" sldId="284"/>
            <ac:spMk id="38" creationId="{16AB5A27-347E-3C2F-1338-3E4B01C1F925}"/>
          </ac:spMkLst>
        </pc:spChg>
        <pc:spChg chg="add mod">
          <ac:chgData name="E Kother (Waldo Williams Primary School)" userId="f98459f2-d45c-404b-9e44-49d8cec6467c" providerId="ADAL" clId="{7C4B4DB6-6B9D-47BC-A3E7-BC1874DABBEB}" dt="2025-11-12T13:10:54.273" v="6082" actId="1076"/>
          <ac:spMkLst>
            <pc:docMk/>
            <pc:sldMk cId="264839159" sldId="284"/>
            <ac:spMk id="39" creationId="{46E5744B-81CB-3FB8-6D66-C53E3959CA33}"/>
          </ac:spMkLst>
        </pc:spChg>
      </pc:sldChg>
      <pc:sldChg chg="add setBg">
        <pc:chgData name="E Kother (Waldo Williams Primary School)" userId="f98459f2-d45c-404b-9e44-49d8cec6467c" providerId="ADAL" clId="{7C4B4DB6-6B9D-47BC-A3E7-BC1874DABBEB}" dt="2025-11-12T19:45:00.192" v="10957"/>
        <pc:sldMkLst>
          <pc:docMk/>
          <pc:sldMk cId="912331744" sldId="285"/>
        </pc:sldMkLst>
      </pc:sldChg>
      <pc:sldChg chg="addSp delSp modSp add del mod setBg">
        <pc:chgData name="E Kother (Waldo Williams Primary School)" userId="f98459f2-d45c-404b-9e44-49d8cec6467c" providerId="ADAL" clId="{7C4B4DB6-6B9D-47BC-A3E7-BC1874DABBEB}" dt="2025-11-12T16:54:07.077" v="8664" actId="2696"/>
        <pc:sldMkLst>
          <pc:docMk/>
          <pc:sldMk cId="2693153810" sldId="331"/>
        </pc:sldMkLst>
        <pc:spChg chg="add del mod">
          <ac:chgData name="E Kother (Waldo Williams Primary School)" userId="f98459f2-d45c-404b-9e44-49d8cec6467c" providerId="ADAL" clId="{7C4B4DB6-6B9D-47BC-A3E7-BC1874DABBEB}" dt="2025-11-12T16:50:24.903" v="8632" actId="20577"/>
          <ac:spMkLst>
            <pc:docMk/>
            <pc:sldMk cId="2693153810" sldId="331"/>
            <ac:spMk id="5" creationId="{35D1027D-5A7B-3FBC-FA44-0C18B2547C4D}"/>
          </ac:spMkLst>
        </pc:spChg>
        <pc:spChg chg="add">
          <ac:chgData name="E Kother (Waldo Williams Primary School)" userId="f98459f2-d45c-404b-9e44-49d8cec6467c" providerId="ADAL" clId="{7C4B4DB6-6B9D-47BC-A3E7-BC1874DABBEB}" dt="2025-11-12T16:31:27.032" v="8253"/>
          <ac:spMkLst>
            <pc:docMk/>
            <pc:sldMk cId="2693153810" sldId="331"/>
            <ac:spMk id="9" creationId="{5EE3B82B-8C7D-52D4-4248-8416ED30F413}"/>
          </ac:spMkLst>
        </pc:spChg>
        <pc:spChg chg="add del">
          <ac:chgData name="E Kother (Waldo Williams Primary School)" userId="f98459f2-d45c-404b-9e44-49d8cec6467c" providerId="ADAL" clId="{7C4B4DB6-6B9D-47BC-A3E7-BC1874DABBEB}" dt="2025-11-12T16:33:38.249" v="8287" actId="478"/>
          <ac:spMkLst>
            <pc:docMk/>
            <pc:sldMk cId="2693153810" sldId="331"/>
            <ac:spMk id="10" creationId="{8681E007-79B8-C741-8858-4EADB81EF66D}"/>
          </ac:spMkLst>
        </pc:spChg>
        <pc:spChg chg="add del">
          <ac:chgData name="E Kother (Waldo Williams Primary School)" userId="f98459f2-d45c-404b-9e44-49d8cec6467c" providerId="ADAL" clId="{7C4B4DB6-6B9D-47BC-A3E7-BC1874DABBEB}" dt="2025-11-12T16:25:05.849" v="8134" actId="26606"/>
          <ac:spMkLst>
            <pc:docMk/>
            <pc:sldMk cId="2693153810" sldId="331"/>
            <ac:spMk id="11" creationId="{6C4028FD-8BAA-4A19-BFDE-594D991B7552}"/>
          </ac:spMkLst>
        </pc:spChg>
        <pc:graphicFrameChg chg="mod ord modGraphic">
          <ac:chgData name="E Kother (Waldo Williams Primary School)" userId="f98459f2-d45c-404b-9e44-49d8cec6467c" providerId="ADAL" clId="{7C4B4DB6-6B9D-47BC-A3E7-BC1874DABBEB}" dt="2025-11-12T16:52:05.278" v="8647" actId="20577"/>
          <ac:graphicFrameMkLst>
            <pc:docMk/>
            <pc:sldMk cId="2693153810" sldId="331"/>
            <ac:graphicFrameMk id="4" creationId="{F6AF0885-656A-8E13-BD3C-996D4CD3752D}"/>
          </ac:graphicFrameMkLst>
        </pc:graphicFrameChg>
        <pc:graphicFrameChg chg="add mod">
          <ac:chgData name="E Kother (Waldo Williams Primary School)" userId="f98459f2-d45c-404b-9e44-49d8cec6467c" providerId="ADAL" clId="{7C4B4DB6-6B9D-47BC-A3E7-BC1874DABBEB}" dt="2025-11-12T16:52:25.004" v="8648"/>
          <ac:graphicFrameMkLst>
            <pc:docMk/>
            <pc:sldMk cId="2693153810" sldId="331"/>
            <ac:graphicFrameMk id="12" creationId="{717E82BF-3334-0954-7502-36BF2D91C88A}"/>
          </ac:graphicFrameMkLst>
        </pc:graphicFrameChg>
        <pc:picChg chg="del">
          <ac:chgData name="E Kother (Waldo Williams Primary School)" userId="f98459f2-d45c-404b-9e44-49d8cec6467c" providerId="ADAL" clId="{7C4B4DB6-6B9D-47BC-A3E7-BC1874DABBEB}" dt="2025-11-12T16:24:52.879" v="8128" actId="478"/>
          <ac:picMkLst>
            <pc:docMk/>
            <pc:sldMk cId="2693153810" sldId="331"/>
            <ac:picMk id="2" creationId="{7B7DC992-8CAF-1488-1A73-12B6723B008D}"/>
          </ac:picMkLst>
        </pc:picChg>
        <pc:picChg chg="add mod">
          <ac:chgData name="E Kother (Waldo Williams Primary School)" userId="f98459f2-d45c-404b-9e44-49d8cec6467c" providerId="ADAL" clId="{7C4B4DB6-6B9D-47BC-A3E7-BC1874DABBEB}" dt="2025-11-12T16:29:49.920" v="8166" actId="2711"/>
          <ac:picMkLst>
            <pc:docMk/>
            <pc:sldMk cId="2693153810" sldId="331"/>
            <ac:picMk id="6" creationId="{300AF945-05AF-71A5-923B-64623D9D70FC}"/>
          </ac:picMkLst>
        </pc:picChg>
        <pc:picChg chg="add mod">
          <ac:chgData name="E Kother (Waldo Williams Primary School)" userId="f98459f2-d45c-404b-9e44-49d8cec6467c" providerId="ADAL" clId="{7C4B4DB6-6B9D-47BC-A3E7-BC1874DABBEB}" dt="2025-11-12T16:29:49.920" v="8166" actId="2711"/>
          <ac:picMkLst>
            <pc:docMk/>
            <pc:sldMk cId="2693153810" sldId="331"/>
            <ac:picMk id="8" creationId="{1483239E-7AF6-45CC-56F7-E76A3D4981CB}"/>
          </ac:picMkLst>
        </pc:picChg>
      </pc:sldChg>
      <pc:sldChg chg="addSp delSp modSp new del mod">
        <pc:chgData name="E Kother (Waldo Williams Primary School)" userId="f98459f2-d45c-404b-9e44-49d8cec6467c" providerId="ADAL" clId="{7C4B4DB6-6B9D-47BC-A3E7-BC1874DABBEB}" dt="2025-11-12T17:05:19.161" v="8714" actId="47"/>
        <pc:sldMkLst>
          <pc:docMk/>
          <pc:sldMk cId="2639023881" sldId="332"/>
        </pc:sldMkLst>
        <pc:spChg chg="del">
          <ac:chgData name="E Kother (Waldo Williams Primary School)" userId="f98459f2-d45c-404b-9e44-49d8cec6467c" providerId="ADAL" clId="{7C4B4DB6-6B9D-47BC-A3E7-BC1874DABBEB}" dt="2025-11-12T16:52:44.508" v="8651" actId="478"/>
          <ac:spMkLst>
            <pc:docMk/>
            <pc:sldMk cId="2639023881" sldId="332"/>
            <ac:spMk id="2" creationId="{C8993FEA-CB06-5BD5-65BF-D004A6BAF4E0}"/>
          </ac:spMkLst>
        </pc:spChg>
        <pc:spChg chg="del">
          <ac:chgData name="E Kother (Waldo Williams Primary School)" userId="f98459f2-d45c-404b-9e44-49d8cec6467c" providerId="ADAL" clId="{7C4B4DB6-6B9D-47BC-A3E7-BC1874DABBEB}" dt="2025-11-12T16:52:51.933" v="8653" actId="478"/>
          <ac:spMkLst>
            <pc:docMk/>
            <pc:sldMk cId="2639023881" sldId="332"/>
            <ac:spMk id="3" creationId="{B334C99B-6ED9-899D-D771-CC058A3D5F18}"/>
          </ac:spMkLst>
        </pc:spChg>
        <pc:spChg chg="add del mod">
          <ac:chgData name="E Kother (Waldo Williams Primary School)" userId="f98459f2-d45c-404b-9e44-49d8cec6467c" providerId="ADAL" clId="{7C4B4DB6-6B9D-47BC-A3E7-BC1874DABBEB}" dt="2025-11-12T17:04:29.161" v="8703" actId="478"/>
          <ac:spMkLst>
            <pc:docMk/>
            <pc:sldMk cId="2639023881" sldId="332"/>
            <ac:spMk id="5" creationId="{144CBED1-598E-1B65-6906-5C2758C6E8A0}"/>
          </ac:spMkLst>
        </pc:spChg>
        <pc:graphicFrameChg chg="add mod">
          <ac:chgData name="E Kother (Waldo Williams Primary School)" userId="f98459f2-d45c-404b-9e44-49d8cec6467c" providerId="ADAL" clId="{7C4B4DB6-6B9D-47BC-A3E7-BC1874DABBEB}" dt="2025-11-12T17:00:26.229" v="8678" actId="2711"/>
          <ac:graphicFrameMkLst>
            <pc:docMk/>
            <pc:sldMk cId="2639023881" sldId="332"/>
            <ac:graphicFrameMk id="4" creationId="{2C48B3F9-63C7-B66F-1C56-94DBF889FAD9}"/>
          </ac:graphicFrameMkLst>
        </pc:graphicFrameChg>
        <pc:picChg chg="add mod">
          <ac:chgData name="E Kother (Waldo Williams Primary School)" userId="f98459f2-d45c-404b-9e44-49d8cec6467c" providerId="ADAL" clId="{7C4B4DB6-6B9D-47BC-A3E7-BC1874DABBEB}" dt="2025-11-12T16:53:56.254" v="8663"/>
          <ac:picMkLst>
            <pc:docMk/>
            <pc:sldMk cId="2639023881" sldId="332"/>
            <ac:picMk id="6" creationId="{612270DF-8553-5F81-DE0D-EF3AF67F0D78}"/>
          </ac:picMkLst>
        </pc:picChg>
        <pc:picChg chg="add mod">
          <ac:chgData name="E Kother (Waldo Williams Primary School)" userId="f98459f2-d45c-404b-9e44-49d8cec6467c" providerId="ADAL" clId="{7C4B4DB6-6B9D-47BC-A3E7-BC1874DABBEB}" dt="2025-11-12T16:53:56.254" v="8663"/>
          <ac:picMkLst>
            <pc:docMk/>
            <pc:sldMk cId="2639023881" sldId="332"/>
            <ac:picMk id="7" creationId="{7970A4E4-6425-37BC-A90C-62C8EF59878C}"/>
          </ac:picMkLst>
        </pc:picChg>
      </pc:sldChg>
      <pc:sldChg chg="addSp delSp modSp new mod setBg">
        <pc:chgData name="E Kother (Waldo Williams Primary School)" userId="f98459f2-d45c-404b-9e44-49d8cec6467c" providerId="ADAL" clId="{7C4B4DB6-6B9D-47BC-A3E7-BC1874DABBEB}" dt="2025-11-12T21:05:29.966" v="12873" actId="688"/>
        <pc:sldMkLst>
          <pc:docMk/>
          <pc:sldMk cId="1243690040" sldId="333"/>
        </pc:sldMkLst>
        <pc:spChg chg="del">
          <ac:chgData name="E Kother (Waldo Williams Primary School)" userId="f98459f2-d45c-404b-9e44-49d8cec6467c" providerId="ADAL" clId="{7C4B4DB6-6B9D-47BC-A3E7-BC1874DABBEB}" dt="2025-11-12T16:53:26.659" v="8657" actId="478"/>
          <ac:spMkLst>
            <pc:docMk/>
            <pc:sldMk cId="1243690040" sldId="333"/>
            <ac:spMk id="2" creationId="{6763A120-32F1-9942-A945-8BA928FD0C6A}"/>
          </ac:spMkLst>
        </pc:spChg>
        <pc:spChg chg="del">
          <ac:chgData name="E Kother (Waldo Williams Primary School)" userId="f98459f2-d45c-404b-9e44-49d8cec6467c" providerId="ADAL" clId="{7C4B4DB6-6B9D-47BC-A3E7-BC1874DABBEB}" dt="2025-11-12T16:53:25.651" v="8656" actId="478"/>
          <ac:spMkLst>
            <pc:docMk/>
            <pc:sldMk cId="1243690040" sldId="333"/>
            <ac:spMk id="3" creationId="{C55D3CB8-C470-77FC-CD05-DEBEA3BF4637}"/>
          </ac:spMkLst>
        </pc:spChg>
        <pc:spChg chg="add mod">
          <ac:chgData name="E Kother (Waldo Williams Primary School)" userId="f98459f2-d45c-404b-9e44-49d8cec6467c" providerId="ADAL" clId="{7C4B4DB6-6B9D-47BC-A3E7-BC1874DABBEB}" dt="2025-11-12T17:03:38.981" v="8695" actId="1076"/>
          <ac:spMkLst>
            <pc:docMk/>
            <pc:sldMk cId="1243690040" sldId="333"/>
            <ac:spMk id="8" creationId="{FBB8A006-943B-B1C3-E610-167BD4CE6197}"/>
          </ac:spMkLst>
        </pc:spChg>
        <pc:spChg chg="add mod">
          <ac:chgData name="E Kother (Waldo Williams Primary School)" userId="f98459f2-d45c-404b-9e44-49d8cec6467c" providerId="ADAL" clId="{7C4B4DB6-6B9D-47BC-A3E7-BC1874DABBEB}" dt="2025-11-12T17:04:03.349" v="8698" actId="1076"/>
          <ac:spMkLst>
            <pc:docMk/>
            <pc:sldMk cId="1243690040" sldId="333"/>
            <ac:spMk id="9" creationId="{8F307CDF-DA13-7318-37A6-EB6C5F0FC697}"/>
          </ac:spMkLst>
        </pc:spChg>
        <pc:spChg chg="add mod">
          <ac:chgData name="E Kother (Waldo Williams Primary School)" userId="f98459f2-d45c-404b-9e44-49d8cec6467c" providerId="ADAL" clId="{7C4B4DB6-6B9D-47BC-A3E7-BC1874DABBEB}" dt="2025-11-12T17:04:03.349" v="8698" actId="1076"/>
          <ac:spMkLst>
            <pc:docMk/>
            <pc:sldMk cId="1243690040" sldId="333"/>
            <ac:spMk id="10" creationId="{47E26463-828B-3B7F-2087-CF709B524A04}"/>
          </ac:spMkLst>
        </pc:spChg>
        <pc:spChg chg="add del mod">
          <ac:chgData name="E Kother (Waldo Williams Primary School)" userId="f98459f2-d45c-404b-9e44-49d8cec6467c" providerId="ADAL" clId="{7C4B4DB6-6B9D-47BC-A3E7-BC1874DABBEB}" dt="2025-11-12T17:04:05.668" v="8699" actId="478"/>
          <ac:spMkLst>
            <pc:docMk/>
            <pc:sldMk cId="1243690040" sldId="333"/>
            <ac:spMk id="11" creationId="{020470F6-293F-CBBF-236A-14BC68B15650}"/>
          </ac:spMkLst>
        </pc:spChg>
        <pc:spChg chg="add del mod">
          <ac:chgData name="E Kother (Waldo Williams Primary School)" userId="f98459f2-d45c-404b-9e44-49d8cec6467c" providerId="ADAL" clId="{7C4B4DB6-6B9D-47BC-A3E7-BC1874DABBEB}" dt="2025-11-12T21:04:55.121" v="12861" actId="478"/>
          <ac:spMkLst>
            <pc:docMk/>
            <pc:sldMk cId="1243690040" sldId="333"/>
            <ac:spMk id="13" creationId="{B19DFB6B-9D84-62E5-FAD8-0D5270DB5CD0}"/>
          </ac:spMkLst>
        </pc:spChg>
        <pc:spChg chg="add mod">
          <ac:chgData name="E Kother (Waldo Williams Primary School)" userId="f98459f2-d45c-404b-9e44-49d8cec6467c" providerId="ADAL" clId="{7C4B4DB6-6B9D-47BC-A3E7-BC1874DABBEB}" dt="2025-11-12T21:05:29.966" v="12873" actId="688"/>
          <ac:spMkLst>
            <pc:docMk/>
            <pc:sldMk cId="1243690040" sldId="333"/>
            <ac:spMk id="14" creationId="{412868CD-9E02-4704-4F75-8799469FF2E5}"/>
          </ac:spMkLst>
        </pc:spChg>
        <pc:picChg chg="add mod">
          <ac:chgData name="E Kother (Waldo Williams Primary School)" userId="f98459f2-d45c-404b-9e44-49d8cec6467c" providerId="ADAL" clId="{7C4B4DB6-6B9D-47BC-A3E7-BC1874DABBEB}" dt="2025-11-12T17:03:44.691" v="8696" actId="14100"/>
          <ac:picMkLst>
            <pc:docMk/>
            <pc:sldMk cId="1243690040" sldId="333"/>
            <ac:picMk id="5" creationId="{B91D04D3-1B12-FCEB-2D42-A7CA574A3E8A}"/>
          </ac:picMkLst>
        </pc:picChg>
        <pc:picChg chg="add mod">
          <ac:chgData name="E Kother (Waldo Williams Primary School)" userId="f98459f2-d45c-404b-9e44-49d8cec6467c" providerId="ADAL" clId="{7C4B4DB6-6B9D-47BC-A3E7-BC1874DABBEB}" dt="2025-11-12T17:02:58.521" v="8686"/>
          <ac:picMkLst>
            <pc:docMk/>
            <pc:sldMk cId="1243690040" sldId="333"/>
            <ac:picMk id="6" creationId="{828A0DF0-88D9-CA5C-2E6B-967F062F0AD6}"/>
          </ac:picMkLst>
        </pc:picChg>
        <pc:picChg chg="add mod">
          <ac:chgData name="E Kother (Waldo Williams Primary School)" userId="f98459f2-d45c-404b-9e44-49d8cec6467c" providerId="ADAL" clId="{7C4B4DB6-6B9D-47BC-A3E7-BC1874DABBEB}" dt="2025-11-12T17:02:58.521" v="8686"/>
          <ac:picMkLst>
            <pc:docMk/>
            <pc:sldMk cId="1243690040" sldId="333"/>
            <ac:picMk id="7" creationId="{3103A29E-645A-27DD-BDB9-052519E38A8E}"/>
          </ac:picMkLst>
        </pc:picChg>
        <pc:picChg chg="add mod">
          <ac:chgData name="E Kother (Waldo Williams Primary School)" userId="f98459f2-d45c-404b-9e44-49d8cec6467c" providerId="ADAL" clId="{7C4B4DB6-6B9D-47BC-A3E7-BC1874DABBEB}" dt="2025-11-12T18:47:30.861" v="9650" actId="1076"/>
          <ac:picMkLst>
            <pc:docMk/>
            <pc:sldMk cId="1243690040" sldId="333"/>
            <ac:picMk id="12" creationId="{2FD5EE67-B034-FF38-D23E-EDD192186973}"/>
          </ac:picMkLst>
        </pc:picChg>
      </pc:sldChg>
      <pc:sldChg chg="addSp delSp modSp new mod setBg">
        <pc:chgData name="E Kother (Waldo Williams Primary School)" userId="f98459f2-d45c-404b-9e44-49d8cec6467c" providerId="ADAL" clId="{7C4B4DB6-6B9D-47BC-A3E7-BC1874DABBEB}" dt="2025-11-12T21:05:22.526" v="12872" actId="688"/>
        <pc:sldMkLst>
          <pc:docMk/>
          <pc:sldMk cId="1305242225" sldId="334"/>
        </pc:sldMkLst>
        <pc:spChg chg="add mod">
          <ac:chgData name="E Kother (Waldo Williams Primary School)" userId="f98459f2-d45c-404b-9e44-49d8cec6467c" providerId="ADAL" clId="{7C4B4DB6-6B9D-47BC-A3E7-BC1874DABBEB}" dt="2025-11-12T17:03:33.023" v="8694" actId="1076"/>
          <ac:spMkLst>
            <pc:docMk/>
            <pc:sldMk cId="1305242225" sldId="334"/>
            <ac:spMk id="8" creationId="{90215462-FF0B-5A75-8EC0-F0BAA0F9DB83}"/>
          </ac:spMkLst>
        </pc:spChg>
        <pc:spChg chg="add mod">
          <ac:chgData name="E Kother (Waldo Williams Primary School)" userId="f98459f2-d45c-404b-9e44-49d8cec6467c" providerId="ADAL" clId="{7C4B4DB6-6B9D-47BC-A3E7-BC1874DABBEB}" dt="2025-11-12T17:04:14.104" v="8701" actId="1076"/>
          <ac:spMkLst>
            <pc:docMk/>
            <pc:sldMk cId="1305242225" sldId="334"/>
            <ac:spMk id="9" creationId="{A711F310-993E-F183-6C58-BA3799AF2ADD}"/>
          </ac:spMkLst>
        </pc:spChg>
        <pc:spChg chg="add mod">
          <ac:chgData name="E Kother (Waldo Williams Primary School)" userId="f98459f2-d45c-404b-9e44-49d8cec6467c" providerId="ADAL" clId="{7C4B4DB6-6B9D-47BC-A3E7-BC1874DABBEB}" dt="2025-11-12T17:04:14.104" v="8701" actId="1076"/>
          <ac:spMkLst>
            <pc:docMk/>
            <pc:sldMk cId="1305242225" sldId="334"/>
            <ac:spMk id="10" creationId="{E2A15967-3DF8-E1B6-DA94-87C1F3BE2DD1}"/>
          </ac:spMkLst>
        </pc:spChg>
        <pc:spChg chg="add mod">
          <ac:chgData name="E Kother (Waldo Williams Primary School)" userId="f98459f2-d45c-404b-9e44-49d8cec6467c" providerId="ADAL" clId="{7C4B4DB6-6B9D-47BC-A3E7-BC1874DABBEB}" dt="2025-11-12T17:04:14.104" v="8701" actId="1076"/>
          <ac:spMkLst>
            <pc:docMk/>
            <pc:sldMk cId="1305242225" sldId="334"/>
            <ac:spMk id="11" creationId="{DD4AD546-A0DA-D2CC-A09E-2CF42266D39B}"/>
          </ac:spMkLst>
        </pc:spChg>
        <pc:spChg chg="add mod">
          <ac:chgData name="E Kother (Waldo Williams Primary School)" userId="f98459f2-d45c-404b-9e44-49d8cec6467c" providerId="ADAL" clId="{7C4B4DB6-6B9D-47BC-A3E7-BC1874DABBEB}" dt="2025-11-12T21:05:22.526" v="12872" actId="688"/>
          <ac:spMkLst>
            <pc:docMk/>
            <pc:sldMk cId="1305242225" sldId="334"/>
            <ac:spMk id="14" creationId="{8D5157E5-0461-B3F9-F442-3D9E1E7E0480}"/>
          </ac:spMkLst>
        </pc:spChg>
        <pc:picChg chg="add del mod">
          <ac:chgData name="E Kother (Waldo Williams Primary School)" userId="f98459f2-d45c-404b-9e44-49d8cec6467c" providerId="ADAL" clId="{7C4B4DB6-6B9D-47BC-A3E7-BC1874DABBEB}" dt="2025-11-12T17:04:56.354" v="8704" actId="478"/>
          <ac:picMkLst>
            <pc:docMk/>
            <pc:sldMk cId="1305242225" sldId="334"/>
            <ac:picMk id="5" creationId="{2046FF9D-F0F4-F9E5-8145-EFE5F9C27903}"/>
          </ac:picMkLst>
        </pc:picChg>
        <pc:picChg chg="add del mod">
          <ac:chgData name="E Kother (Waldo Williams Primary School)" userId="f98459f2-d45c-404b-9e44-49d8cec6467c" providerId="ADAL" clId="{7C4B4DB6-6B9D-47BC-A3E7-BC1874DABBEB}" dt="2025-11-12T17:04:59.374" v="8706" actId="478"/>
          <ac:picMkLst>
            <pc:docMk/>
            <pc:sldMk cId="1305242225" sldId="334"/>
            <ac:picMk id="6" creationId="{D40D2782-E9AB-0447-6CA2-455DCB90DE91}"/>
          </ac:picMkLst>
        </pc:picChg>
        <pc:picChg chg="add del mod">
          <ac:chgData name="E Kother (Waldo Williams Primary School)" userId="f98459f2-d45c-404b-9e44-49d8cec6467c" providerId="ADAL" clId="{7C4B4DB6-6B9D-47BC-A3E7-BC1874DABBEB}" dt="2025-11-12T17:05:00.838" v="8707" actId="478"/>
          <ac:picMkLst>
            <pc:docMk/>
            <pc:sldMk cId="1305242225" sldId="334"/>
            <ac:picMk id="7" creationId="{D94EC129-7165-5DD9-EB84-03019D4094C0}"/>
          </ac:picMkLst>
        </pc:picChg>
        <pc:picChg chg="add mod ord">
          <ac:chgData name="E Kother (Waldo Williams Primary School)" userId="f98459f2-d45c-404b-9e44-49d8cec6467c" providerId="ADAL" clId="{7C4B4DB6-6B9D-47BC-A3E7-BC1874DABBEB}" dt="2025-11-12T17:05:11.167" v="8713" actId="171"/>
          <ac:picMkLst>
            <pc:docMk/>
            <pc:sldMk cId="1305242225" sldId="334"/>
            <ac:picMk id="13" creationId="{160356EF-8606-9F8F-C32A-39583A6D563C}"/>
          </ac:picMkLst>
        </pc:picChg>
      </pc:sldChg>
      <pc:sldChg chg="addSp delSp modSp new mod setBg">
        <pc:chgData name="E Kother (Waldo Williams Primary School)" userId="f98459f2-d45c-404b-9e44-49d8cec6467c" providerId="ADAL" clId="{7C4B4DB6-6B9D-47BC-A3E7-BC1874DABBEB}" dt="2025-11-12T17:15:59.654" v="8749" actId="207"/>
        <pc:sldMkLst>
          <pc:docMk/>
          <pc:sldMk cId="3119233451" sldId="335"/>
        </pc:sldMkLst>
        <pc:spChg chg="del">
          <ac:chgData name="E Kother (Waldo Williams Primary School)" userId="f98459f2-d45c-404b-9e44-49d8cec6467c" providerId="ADAL" clId="{7C4B4DB6-6B9D-47BC-A3E7-BC1874DABBEB}" dt="2025-11-12T17:15:28.413" v="8720" actId="478"/>
          <ac:spMkLst>
            <pc:docMk/>
            <pc:sldMk cId="3119233451" sldId="335"/>
            <ac:spMk id="2" creationId="{5DE3F94B-D532-264F-8E62-CEF600654F01}"/>
          </ac:spMkLst>
        </pc:spChg>
        <pc:spChg chg="del">
          <ac:chgData name="E Kother (Waldo Williams Primary School)" userId="f98459f2-d45c-404b-9e44-49d8cec6467c" providerId="ADAL" clId="{7C4B4DB6-6B9D-47BC-A3E7-BC1874DABBEB}" dt="2025-11-12T17:15:32.837" v="8721" actId="478"/>
          <ac:spMkLst>
            <pc:docMk/>
            <pc:sldMk cId="3119233451" sldId="335"/>
            <ac:spMk id="3" creationId="{441FFCD3-A932-FB2F-8084-F5494347D846}"/>
          </ac:spMkLst>
        </pc:spChg>
        <pc:spChg chg="add mod">
          <ac:chgData name="E Kother (Waldo Williams Primary School)" userId="f98459f2-d45c-404b-9e44-49d8cec6467c" providerId="ADAL" clId="{7C4B4DB6-6B9D-47BC-A3E7-BC1874DABBEB}" dt="2025-11-12T17:14:12.188" v="8717"/>
          <ac:spMkLst>
            <pc:docMk/>
            <pc:sldMk cId="3119233451" sldId="335"/>
            <ac:spMk id="8" creationId="{09C61B28-2061-3EF2-E89A-68B7972E25EE}"/>
          </ac:spMkLst>
        </pc:spChg>
        <pc:spChg chg="add mod">
          <ac:chgData name="E Kother (Waldo Williams Primary School)" userId="f98459f2-d45c-404b-9e44-49d8cec6467c" providerId="ADAL" clId="{7C4B4DB6-6B9D-47BC-A3E7-BC1874DABBEB}" dt="2025-11-12T17:14:12.188" v="8717"/>
          <ac:spMkLst>
            <pc:docMk/>
            <pc:sldMk cId="3119233451" sldId="335"/>
            <ac:spMk id="10" creationId="{C8BA94E4-51BC-E2C3-BCD2-8022E4244194}"/>
          </ac:spMkLst>
        </pc:spChg>
        <pc:spChg chg="add mod">
          <ac:chgData name="E Kother (Waldo Williams Primary School)" userId="f98459f2-d45c-404b-9e44-49d8cec6467c" providerId="ADAL" clId="{7C4B4DB6-6B9D-47BC-A3E7-BC1874DABBEB}" dt="2025-11-12T17:14:12.188" v="8717"/>
          <ac:spMkLst>
            <pc:docMk/>
            <pc:sldMk cId="3119233451" sldId="335"/>
            <ac:spMk id="11" creationId="{8BD8BF4D-AEE5-CAB2-4729-D259702808B6}"/>
          </ac:spMkLst>
        </pc:spChg>
        <pc:spChg chg="add mod ord">
          <ac:chgData name="E Kother (Waldo Williams Primary School)" userId="f98459f2-d45c-404b-9e44-49d8cec6467c" providerId="ADAL" clId="{7C4B4DB6-6B9D-47BC-A3E7-BC1874DABBEB}" dt="2025-11-12T17:15:59.654" v="8749" actId="207"/>
          <ac:spMkLst>
            <pc:docMk/>
            <pc:sldMk cId="3119233451" sldId="335"/>
            <ac:spMk id="12" creationId="{C8E3823B-9259-89DC-8F46-99C0F308D9CB}"/>
          </ac:spMkLst>
        </pc:spChg>
        <pc:spChg chg="add mod">
          <ac:chgData name="E Kother (Waldo Williams Primary School)" userId="f98459f2-d45c-404b-9e44-49d8cec6467c" providerId="ADAL" clId="{7C4B4DB6-6B9D-47BC-A3E7-BC1874DABBEB}" dt="2025-11-12T17:14:12.188" v="8717"/>
          <ac:spMkLst>
            <pc:docMk/>
            <pc:sldMk cId="3119233451" sldId="335"/>
            <ac:spMk id="15" creationId="{D49703D3-EDBE-F799-A826-D82BE385269D}"/>
          </ac:spMkLst>
        </pc:spChg>
        <pc:spChg chg="add mod">
          <ac:chgData name="E Kother (Waldo Williams Primary School)" userId="f98459f2-d45c-404b-9e44-49d8cec6467c" providerId="ADAL" clId="{7C4B4DB6-6B9D-47BC-A3E7-BC1874DABBEB}" dt="2025-11-12T17:14:12.188" v="8717"/>
          <ac:spMkLst>
            <pc:docMk/>
            <pc:sldMk cId="3119233451" sldId="335"/>
            <ac:spMk id="32" creationId="{9D3A27C6-5F7F-DD01-855B-824FEF9FC4DD}"/>
          </ac:spMkLst>
        </pc:spChg>
        <pc:spChg chg="mod">
          <ac:chgData name="E Kother (Waldo Williams Primary School)" userId="f98459f2-d45c-404b-9e44-49d8cec6467c" providerId="ADAL" clId="{7C4B4DB6-6B9D-47BC-A3E7-BC1874DABBEB}" dt="2025-11-12T17:14:12.188" v="8717"/>
          <ac:spMkLst>
            <pc:docMk/>
            <pc:sldMk cId="3119233451" sldId="335"/>
            <ac:spMk id="36" creationId="{99DAEEDF-20A0-A1B8-8E94-7CC1240F90A1}"/>
          </ac:spMkLst>
        </pc:spChg>
        <pc:spChg chg="add mod">
          <ac:chgData name="E Kother (Waldo Williams Primary School)" userId="f98459f2-d45c-404b-9e44-49d8cec6467c" providerId="ADAL" clId="{7C4B4DB6-6B9D-47BC-A3E7-BC1874DABBEB}" dt="2025-11-12T17:14:12.188" v="8717"/>
          <ac:spMkLst>
            <pc:docMk/>
            <pc:sldMk cId="3119233451" sldId="335"/>
            <ac:spMk id="39" creationId="{41B003A2-9F9F-A37E-C3B8-A98790CA53A0}"/>
          </ac:spMkLst>
        </pc:spChg>
        <pc:spChg chg="add mod">
          <ac:chgData name="E Kother (Waldo Williams Primary School)" userId="f98459f2-d45c-404b-9e44-49d8cec6467c" providerId="ADAL" clId="{7C4B4DB6-6B9D-47BC-A3E7-BC1874DABBEB}" dt="2025-11-12T17:14:12.188" v="8717"/>
          <ac:spMkLst>
            <pc:docMk/>
            <pc:sldMk cId="3119233451" sldId="335"/>
            <ac:spMk id="41" creationId="{7B47ECC2-C38B-B82C-D708-F37D066B6E4C}"/>
          </ac:spMkLst>
        </pc:spChg>
        <pc:spChg chg="add mod">
          <ac:chgData name="E Kother (Waldo Williams Primary School)" userId="f98459f2-d45c-404b-9e44-49d8cec6467c" providerId="ADAL" clId="{7C4B4DB6-6B9D-47BC-A3E7-BC1874DABBEB}" dt="2025-11-12T17:14:12.188" v="8717"/>
          <ac:spMkLst>
            <pc:docMk/>
            <pc:sldMk cId="3119233451" sldId="335"/>
            <ac:spMk id="44" creationId="{B5231465-184A-F85D-7A5C-8DBA341A4F8E}"/>
          </ac:spMkLst>
        </pc:spChg>
      </pc:sldChg>
      <pc:sldChg chg="addSp modSp add mod ord">
        <pc:chgData name="E Kother (Waldo Williams Primary School)" userId="f98459f2-d45c-404b-9e44-49d8cec6467c" providerId="ADAL" clId="{7C4B4DB6-6B9D-47BC-A3E7-BC1874DABBEB}" dt="2025-11-12T18:14:51.773" v="8756"/>
        <pc:sldMkLst>
          <pc:docMk/>
          <pc:sldMk cId="448234930" sldId="336"/>
        </pc:sldMkLst>
        <pc:spChg chg="add mod">
          <ac:chgData name="E Kother (Waldo Williams Primary School)" userId="f98459f2-d45c-404b-9e44-49d8cec6467c" providerId="ADAL" clId="{7C4B4DB6-6B9D-47BC-A3E7-BC1874DABBEB}" dt="2025-11-12T18:14:51.773" v="8756"/>
          <ac:spMkLst>
            <pc:docMk/>
            <pc:sldMk cId="448234930" sldId="336"/>
            <ac:spMk id="2" creationId="{B6BFB7F5-1ED5-DCD9-0AE8-A07CB593034B}"/>
          </ac:spMkLst>
        </pc:spChg>
        <pc:spChg chg="add mod">
          <ac:chgData name="E Kother (Waldo Williams Primary School)" userId="f98459f2-d45c-404b-9e44-49d8cec6467c" providerId="ADAL" clId="{7C4B4DB6-6B9D-47BC-A3E7-BC1874DABBEB}" dt="2025-11-12T18:14:51.773" v="8756"/>
          <ac:spMkLst>
            <pc:docMk/>
            <pc:sldMk cId="448234930" sldId="336"/>
            <ac:spMk id="3" creationId="{AAC65C4B-8606-BF2C-2646-ACA5F100F319}"/>
          </ac:spMkLst>
        </pc:spChg>
        <pc:spChg chg="add mod">
          <ac:chgData name="E Kother (Waldo Williams Primary School)" userId="f98459f2-d45c-404b-9e44-49d8cec6467c" providerId="ADAL" clId="{7C4B4DB6-6B9D-47BC-A3E7-BC1874DABBEB}" dt="2025-11-12T18:14:51.773" v="8756"/>
          <ac:spMkLst>
            <pc:docMk/>
            <pc:sldMk cId="448234930" sldId="336"/>
            <ac:spMk id="4" creationId="{76E48012-756C-113C-1D02-5CC871A9A744}"/>
          </ac:spMkLst>
        </pc:spChg>
        <pc:spChg chg="add mod">
          <ac:chgData name="E Kother (Waldo Williams Primary School)" userId="f98459f2-d45c-404b-9e44-49d8cec6467c" providerId="ADAL" clId="{7C4B4DB6-6B9D-47BC-A3E7-BC1874DABBEB}" dt="2025-11-12T18:14:51.773" v="8756"/>
          <ac:spMkLst>
            <pc:docMk/>
            <pc:sldMk cId="448234930" sldId="336"/>
            <ac:spMk id="5" creationId="{CE2FA32B-2855-E4D9-79DF-0C20FA01BF49}"/>
          </ac:spMkLst>
        </pc:spChg>
        <pc:spChg chg="mod">
          <ac:chgData name="E Kother (Waldo Williams Primary School)" userId="f98459f2-d45c-404b-9e44-49d8cec6467c" providerId="ADAL" clId="{7C4B4DB6-6B9D-47BC-A3E7-BC1874DABBEB}" dt="2025-11-12T17:32:11.934" v="8755" actId="20577"/>
          <ac:spMkLst>
            <pc:docMk/>
            <pc:sldMk cId="448234930" sldId="336"/>
            <ac:spMk id="6" creationId="{F3AAF06E-01D6-711D-E93B-CEB12FA66CF2}"/>
          </ac:spMkLst>
        </pc:spChg>
      </pc:sldChg>
      <pc:sldChg chg="new del">
        <pc:chgData name="E Kother (Waldo Williams Primary School)" userId="f98459f2-d45c-404b-9e44-49d8cec6467c" providerId="ADAL" clId="{7C4B4DB6-6B9D-47BC-A3E7-BC1874DABBEB}" dt="2025-11-12T17:31:47.626" v="8751" actId="47"/>
        <pc:sldMkLst>
          <pc:docMk/>
          <pc:sldMk cId="1986398717" sldId="336"/>
        </pc:sldMkLst>
      </pc:sldChg>
      <pc:sldChg chg="addSp delSp modSp new mod setBg">
        <pc:chgData name="E Kother (Waldo Williams Primary School)" userId="f98459f2-d45c-404b-9e44-49d8cec6467c" providerId="ADAL" clId="{7C4B4DB6-6B9D-47BC-A3E7-BC1874DABBEB}" dt="2025-11-12T20:32:18.909" v="12005" actId="478"/>
        <pc:sldMkLst>
          <pc:docMk/>
          <pc:sldMk cId="3662550351" sldId="337"/>
        </pc:sldMkLst>
        <pc:spChg chg="del">
          <ac:chgData name="E Kother (Waldo Williams Primary School)" userId="f98459f2-d45c-404b-9e44-49d8cec6467c" providerId="ADAL" clId="{7C4B4DB6-6B9D-47BC-A3E7-BC1874DABBEB}" dt="2025-11-12T18:15:27.924" v="8763" actId="478"/>
          <ac:spMkLst>
            <pc:docMk/>
            <pc:sldMk cId="3662550351" sldId="337"/>
            <ac:spMk id="2" creationId="{01785C77-83C1-2989-E30D-AFB0810C573C}"/>
          </ac:spMkLst>
        </pc:spChg>
        <pc:spChg chg="del">
          <ac:chgData name="E Kother (Waldo Williams Primary School)" userId="f98459f2-d45c-404b-9e44-49d8cec6467c" providerId="ADAL" clId="{7C4B4DB6-6B9D-47BC-A3E7-BC1874DABBEB}" dt="2025-11-12T18:15:25.851" v="8762" actId="478"/>
          <ac:spMkLst>
            <pc:docMk/>
            <pc:sldMk cId="3662550351" sldId="337"/>
            <ac:spMk id="3" creationId="{71A7A8D3-31F9-792E-7189-5E4E0979B8A6}"/>
          </ac:spMkLst>
        </pc:spChg>
        <pc:spChg chg="add mod">
          <ac:chgData name="E Kother (Waldo Williams Primary School)" userId="f98459f2-d45c-404b-9e44-49d8cec6467c" providerId="ADAL" clId="{7C4B4DB6-6B9D-47BC-A3E7-BC1874DABBEB}" dt="2025-11-12T18:42:38.527" v="9632" actId="20577"/>
          <ac:spMkLst>
            <pc:docMk/>
            <pc:sldMk cId="3662550351" sldId="337"/>
            <ac:spMk id="4" creationId="{E20AC7B1-00C7-D23D-98E8-E7ABA11EDAE5}"/>
          </ac:spMkLst>
        </pc:spChg>
        <pc:spChg chg="add mod">
          <ac:chgData name="E Kother (Waldo Williams Primary School)" userId="f98459f2-d45c-404b-9e44-49d8cec6467c" providerId="ADAL" clId="{7C4B4DB6-6B9D-47BC-A3E7-BC1874DABBEB}" dt="2025-11-12T19:13:30.552" v="10418" actId="20577"/>
          <ac:spMkLst>
            <pc:docMk/>
            <pc:sldMk cId="3662550351" sldId="337"/>
            <ac:spMk id="5" creationId="{33699E5A-8326-D0F7-F005-85D818A3E163}"/>
          </ac:spMkLst>
        </pc:spChg>
        <pc:spChg chg="add mod">
          <ac:chgData name="E Kother (Waldo Williams Primary School)" userId="f98459f2-d45c-404b-9e44-49d8cec6467c" providerId="ADAL" clId="{7C4B4DB6-6B9D-47BC-A3E7-BC1874DABBEB}" dt="2025-11-12T18:15:49.565" v="8771"/>
          <ac:spMkLst>
            <pc:docMk/>
            <pc:sldMk cId="3662550351" sldId="337"/>
            <ac:spMk id="6" creationId="{7E32316B-D0C0-F40A-48C7-B838FE3A09EF}"/>
          </ac:spMkLst>
        </pc:spChg>
        <pc:spChg chg="add mod">
          <ac:chgData name="E Kother (Waldo Williams Primary School)" userId="f98459f2-d45c-404b-9e44-49d8cec6467c" providerId="ADAL" clId="{7C4B4DB6-6B9D-47BC-A3E7-BC1874DABBEB}" dt="2025-11-12T18:16:08.431" v="8777" actId="1076"/>
          <ac:spMkLst>
            <pc:docMk/>
            <pc:sldMk cId="3662550351" sldId="337"/>
            <ac:spMk id="7" creationId="{564AA2F3-C95E-A291-7089-ED4EC1578F6E}"/>
          </ac:spMkLst>
        </pc:spChg>
        <pc:spChg chg="add mod">
          <ac:chgData name="E Kother (Waldo Williams Primary School)" userId="f98459f2-d45c-404b-9e44-49d8cec6467c" providerId="ADAL" clId="{7C4B4DB6-6B9D-47BC-A3E7-BC1874DABBEB}" dt="2025-11-12T18:16:06.634" v="8776" actId="14100"/>
          <ac:spMkLst>
            <pc:docMk/>
            <pc:sldMk cId="3662550351" sldId="337"/>
            <ac:spMk id="8" creationId="{6A8D2F04-E94B-F5C3-0B11-9866945009B8}"/>
          </ac:spMkLst>
        </pc:spChg>
        <pc:spChg chg="add del">
          <ac:chgData name="E Kother (Waldo Williams Primary School)" userId="f98459f2-d45c-404b-9e44-49d8cec6467c" providerId="ADAL" clId="{7C4B4DB6-6B9D-47BC-A3E7-BC1874DABBEB}" dt="2025-11-12T18:25:08.926" v="9270" actId="478"/>
          <ac:spMkLst>
            <pc:docMk/>
            <pc:sldMk cId="3662550351" sldId="337"/>
            <ac:spMk id="9" creationId="{DA40389D-1E2B-D804-2DC2-6769EBB09F00}"/>
          </ac:spMkLst>
        </pc:spChg>
        <pc:spChg chg="add del mod">
          <ac:chgData name="E Kother (Waldo Williams Primary School)" userId="f98459f2-d45c-404b-9e44-49d8cec6467c" providerId="ADAL" clId="{7C4B4DB6-6B9D-47BC-A3E7-BC1874DABBEB}" dt="2025-11-12T18:25:07.412" v="9269" actId="478"/>
          <ac:spMkLst>
            <pc:docMk/>
            <pc:sldMk cId="3662550351" sldId="337"/>
            <ac:spMk id="10" creationId="{2D054FD0-42CA-2D87-04A3-B3E40328E014}"/>
          </ac:spMkLst>
        </pc:spChg>
        <pc:spChg chg="add del">
          <ac:chgData name="E Kother (Waldo Williams Primary School)" userId="f98459f2-d45c-404b-9e44-49d8cec6467c" providerId="ADAL" clId="{7C4B4DB6-6B9D-47BC-A3E7-BC1874DABBEB}" dt="2025-11-12T20:32:18.909" v="12005" actId="478"/>
          <ac:spMkLst>
            <pc:docMk/>
            <pc:sldMk cId="3662550351" sldId="337"/>
            <ac:spMk id="11" creationId="{6FCC3072-C3DE-ED60-9D9C-9CF92658A91E}"/>
          </ac:spMkLst>
        </pc:spChg>
      </pc:sldChg>
      <pc:sldChg chg="addSp delSp modSp add mod ord">
        <pc:chgData name="E Kother (Waldo Williams Primary School)" userId="f98459f2-d45c-404b-9e44-49d8cec6467c" providerId="ADAL" clId="{7C4B4DB6-6B9D-47BC-A3E7-BC1874DABBEB}" dt="2025-11-12T19:49:12.346" v="11059" actId="478"/>
        <pc:sldMkLst>
          <pc:docMk/>
          <pc:sldMk cId="3697509039" sldId="338"/>
        </pc:sldMkLst>
        <pc:spChg chg="mod">
          <ac:chgData name="E Kother (Waldo Williams Primary School)" userId="f98459f2-d45c-404b-9e44-49d8cec6467c" providerId="ADAL" clId="{7C4B4DB6-6B9D-47BC-A3E7-BC1874DABBEB}" dt="2025-11-12T19:06:06.732" v="10168"/>
          <ac:spMkLst>
            <pc:docMk/>
            <pc:sldMk cId="3697509039" sldId="338"/>
            <ac:spMk id="4" creationId="{8F24A7F9-5802-1F4D-43EB-E5B624276FC3}"/>
          </ac:spMkLst>
        </pc:spChg>
        <pc:spChg chg="mod">
          <ac:chgData name="E Kother (Waldo Williams Primary School)" userId="f98459f2-d45c-404b-9e44-49d8cec6467c" providerId="ADAL" clId="{7C4B4DB6-6B9D-47BC-A3E7-BC1874DABBEB}" dt="2025-11-12T19:15:15.151" v="10419"/>
          <ac:spMkLst>
            <pc:docMk/>
            <pc:sldMk cId="3697509039" sldId="338"/>
            <ac:spMk id="5" creationId="{FE4DBD2E-41F0-1D2C-1D8C-0327B54005FE}"/>
          </ac:spMkLst>
        </pc:spChg>
        <pc:spChg chg="mod">
          <ac:chgData name="E Kother (Waldo Williams Primary School)" userId="f98459f2-d45c-404b-9e44-49d8cec6467c" providerId="ADAL" clId="{7C4B4DB6-6B9D-47BC-A3E7-BC1874DABBEB}" dt="2025-11-12T18:44:41.126" v="9638" actId="2711"/>
          <ac:spMkLst>
            <pc:docMk/>
            <pc:sldMk cId="3697509039" sldId="338"/>
            <ac:spMk id="6" creationId="{79C6E426-FF83-9807-D634-A79283B4CCD8}"/>
          </ac:spMkLst>
        </pc:spChg>
        <pc:spChg chg="del">
          <ac:chgData name="E Kother (Waldo Williams Primary School)" userId="f98459f2-d45c-404b-9e44-49d8cec6467c" providerId="ADAL" clId="{7C4B4DB6-6B9D-47BC-A3E7-BC1874DABBEB}" dt="2025-11-12T18:44:44.011" v="9639" actId="478"/>
          <ac:spMkLst>
            <pc:docMk/>
            <pc:sldMk cId="3697509039" sldId="338"/>
            <ac:spMk id="7" creationId="{38F8B7F9-1AD9-5636-5DB8-94A9E3DDAB2A}"/>
          </ac:spMkLst>
        </pc:spChg>
        <pc:spChg chg="del">
          <ac:chgData name="E Kother (Waldo Williams Primary School)" userId="f98459f2-d45c-404b-9e44-49d8cec6467c" providerId="ADAL" clId="{7C4B4DB6-6B9D-47BC-A3E7-BC1874DABBEB}" dt="2025-11-12T18:44:46.068" v="9640" actId="478"/>
          <ac:spMkLst>
            <pc:docMk/>
            <pc:sldMk cId="3697509039" sldId="338"/>
            <ac:spMk id="8" creationId="{2014CAA0-602D-4882-5462-205AD9929B65}"/>
          </ac:spMkLst>
        </pc:spChg>
        <pc:spChg chg="add del">
          <ac:chgData name="E Kother (Waldo Williams Primary School)" userId="f98459f2-d45c-404b-9e44-49d8cec6467c" providerId="ADAL" clId="{7C4B4DB6-6B9D-47BC-A3E7-BC1874DABBEB}" dt="2025-11-12T18:52:23.193" v="9799" actId="478"/>
          <ac:spMkLst>
            <pc:docMk/>
            <pc:sldMk cId="3697509039" sldId="338"/>
            <ac:spMk id="10" creationId="{BCBA0724-8ACA-A552-A010-AA53F3B8D514}"/>
          </ac:spMkLst>
        </pc:spChg>
        <pc:spChg chg="del">
          <ac:chgData name="E Kother (Waldo Williams Primary School)" userId="f98459f2-d45c-404b-9e44-49d8cec6467c" providerId="ADAL" clId="{7C4B4DB6-6B9D-47BC-A3E7-BC1874DABBEB}" dt="2025-11-12T18:43:18.310" v="9636" actId="478"/>
          <ac:spMkLst>
            <pc:docMk/>
            <pc:sldMk cId="3697509039" sldId="338"/>
            <ac:spMk id="11" creationId="{C3CD4DE6-C480-9ECF-1884-3AE50720E5D3}"/>
          </ac:spMkLst>
        </pc:spChg>
        <pc:spChg chg="add del mod">
          <ac:chgData name="E Kother (Waldo Williams Primary School)" userId="f98459f2-d45c-404b-9e44-49d8cec6467c" providerId="ADAL" clId="{7C4B4DB6-6B9D-47BC-A3E7-BC1874DABBEB}" dt="2025-11-12T19:49:12.346" v="11059" actId="478"/>
          <ac:spMkLst>
            <pc:docMk/>
            <pc:sldMk cId="3697509039" sldId="338"/>
            <ac:spMk id="12" creationId="{EA23C3D3-A465-F8E6-A8AB-8658145A9828}"/>
          </ac:spMkLst>
        </pc:spChg>
        <pc:spChg chg="add del mod">
          <ac:chgData name="E Kother (Waldo Williams Primary School)" userId="f98459f2-d45c-404b-9e44-49d8cec6467c" providerId="ADAL" clId="{7C4B4DB6-6B9D-47BC-A3E7-BC1874DABBEB}" dt="2025-11-12T19:49:08.214" v="11057" actId="478"/>
          <ac:spMkLst>
            <pc:docMk/>
            <pc:sldMk cId="3697509039" sldId="338"/>
            <ac:spMk id="13" creationId="{DF6D9139-571F-741F-B93E-8FCB9188CFCB}"/>
          </ac:spMkLst>
        </pc:spChg>
        <pc:picChg chg="add mod">
          <ac:chgData name="E Kother (Waldo Williams Primary School)" userId="f98459f2-d45c-404b-9e44-49d8cec6467c" providerId="ADAL" clId="{7C4B4DB6-6B9D-47BC-A3E7-BC1874DABBEB}" dt="2025-11-12T18:47:15.824" v="9646" actId="1076"/>
          <ac:picMkLst>
            <pc:docMk/>
            <pc:sldMk cId="3697509039" sldId="338"/>
            <ac:picMk id="3" creationId="{633E42CB-560B-CE76-41E7-95869958A2FA}"/>
          </ac:picMkLst>
        </pc:picChg>
        <pc:picChg chg="add mod">
          <ac:chgData name="E Kother (Waldo Williams Primary School)" userId="f98459f2-d45c-404b-9e44-49d8cec6467c" providerId="ADAL" clId="{7C4B4DB6-6B9D-47BC-A3E7-BC1874DABBEB}" dt="2025-11-12T18:47:13.862" v="9645" actId="1076"/>
          <ac:picMkLst>
            <pc:docMk/>
            <pc:sldMk cId="3697509039" sldId="338"/>
            <ac:picMk id="9" creationId="{8F55BDEB-1532-3360-F178-CE8F6BD320C8}"/>
          </ac:picMkLst>
        </pc:picChg>
      </pc:sldChg>
      <pc:sldChg chg="add setBg">
        <pc:chgData name="E Kother (Waldo Williams Primary School)" userId="f98459f2-d45c-404b-9e44-49d8cec6467c" providerId="ADAL" clId="{7C4B4DB6-6B9D-47BC-A3E7-BC1874DABBEB}" dt="2025-11-12T19:41:42.132" v="10956"/>
        <pc:sldMkLst>
          <pc:docMk/>
          <pc:sldMk cId="867478297" sldId="339"/>
        </pc:sldMkLst>
      </pc:sldChg>
      <pc:sldChg chg="modSp add mod setBg">
        <pc:chgData name="E Kother (Waldo Williams Primary School)" userId="f98459f2-d45c-404b-9e44-49d8cec6467c" providerId="ADAL" clId="{7C4B4DB6-6B9D-47BC-A3E7-BC1874DABBEB}" dt="2025-11-12T19:41:28.947" v="10954"/>
        <pc:sldMkLst>
          <pc:docMk/>
          <pc:sldMk cId="2217196881" sldId="340"/>
        </pc:sldMkLst>
        <pc:spChg chg="mod">
          <ac:chgData name="E Kother (Waldo Williams Primary School)" userId="f98459f2-d45c-404b-9e44-49d8cec6467c" providerId="ADAL" clId="{7C4B4DB6-6B9D-47BC-A3E7-BC1874DABBEB}" dt="2025-11-12T19:41:20.982" v="10953" actId="20577"/>
          <ac:spMkLst>
            <pc:docMk/>
            <pc:sldMk cId="2217196881" sldId="340"/>
            <ac:spMk id="4" creationId="{692E0B46-71F5-5CE5-C56D-10F85026671A}"/>
          </ac:spMkLst>
        </pc:spChg>
      </pc:sldChg>
      <pc:sldChg chg="addSp delSp modSp new mod setBg">
        <pc:chgData name="E Kother (Waldo Williams Primary School)" userId="f98459f2-d45c-404b-9e44-49d8cec6467c" providerId="ADAL" clId="{7C4B4DB6-6B9D-47BC-A3E7-BC1874DABBEB}" dt="2025-11-12T19:41:34.121" v="10955"/>
        <pc:sldMkLst>
          <pc:docMk/>
          <pc:sldMk cId="2828865959" sldId="341"/>
        </pc:sldMkLst>
        <pc:spChg chg="del">
          <ac:chgData name="E Kother (Waldo Williams Primary School)" userId="f98459f2-d45c-404b-9e44-49d8cec6467c" providerId="ADAL" clId="{7C4B4DB6-6B9D-47BC-A3E7-BC1874DABBEB}" dt="2025-11-12T19:20:18.572" v="10486" actId="478"/>
          <ac:spMkLst>
            <pc:docMk/>
            <pc:sldMk cId="2828865959" sldId="341"/>
            <ac:spMk id="2" creationId="{A65A4209-CD01-A21A-832E-632804CA8053}"/>
          </ac:spMkLst>
        </pc:spChg>
        <pc:spChg chg="del">
          <ac:chgData name="E Kother (Waldo Williams Primary School)" userId="f98459f2-d45c-404b-9e44-49d8cec6467c" providerId="ADAL" clId="{7C4B4DB6-6B9D-47BC-A3E7-BC1874DABBEB}" dt="2025-11-12T19:18:26.122" v="10475" actId="478"/>
          <ac:spMkLst>
            <pc:docMk/>
            <pc:sldMk cId="2828865959" sldId="341"/>
            <ac:spMk id="3" creationId="{B982EE65-DE6A-F44A-312D-F48426C82A3C}"/>
          </ac:spMkLst>
        </pc:spChg>
        <pc:spChg chg="add del mod">
          <ac:chgData name="E Kother (Waldo Williams Primary School)" userId="f98459f2-d45c-404b-9e44-49d8cec6467c" providerId="ADAL" clId="{7C4B4DB6-6B9D-47BC-A3E7-BC1874DABBEB}" dt="2025-11-12T19:26:46.651" v="10663" actId="1076"/>
          <ac:spMkLst>
            <pc:docMk/>
            <pc:sldMk cId="2828865959" sldId="341"/>
            <ac:spMk id="4" creationId="{42B05D24-3A5F-DB48-3C86-10FAE92E6007}"/>
          </ac:spMkLst>
        </pc:spChg>
        <pc:spChg chg="del">
          <ac:chgData name="E Kother (Waldo Williams Primary School)" userId="f98459f2-d45c-404b-9e44-49d8cec6467c" providerId="ADAL" clId="{7C4B4DB6-6B9D-47BC-A3E7-BC1874DABBEB}" dt="2025-11-12T19:20:50.096" v="10531" actId="478"/>
          <ac:spMkLst>
            <pc:docMk/>
            <pc:sldMk cId="2828865959" sldId="341"/>
            <ac:spMk id="5" creationId="{0526A0A4-FF8E-0163-C1D5-079BCCB8A9CC}"/>
          </ac:spMkLst>
        </pc:spChg>
        <pc:spChg chg="del">
          <ac:chgData name="E Kother (Waldo Williams Primary School)" userId="f98459f2-d45c-404b-9e44-49d8cec6467c" providerId="ADAL" clId="{7C4B4DB6-6B9D-47BC-A3E7-BC1874DABBEB}" dt="2025-11-12T19:20:48.624" v="10530" actId="478"/>
          <ac:spMkLst>
            <pc:docMk/>
            <pc:sldMk cId="2828865959" sldId="341"/>
            <ac:spMk id="6" creationId="{6749A661-7F77-566C-83BC-F56BC25DE552}"/>
          </ac:spMkLst>
        </pc:spChg>
        <pc:spChg chg="del">
          <ac:chgData name="E Kother (Waldo Williams Primary School)" userId="f98459f2-d45c-404b-9e44-49d8cec6467c" providerId="ADAL" clId="{7C4B4DB6-6B9D-47BC-A3E7-BC1874DABBEB}" dt="2025-11-12T19:19:08.229" v="10482" actId="478"/>
          <ac:spMkLst>
            <pc:docMk/>
            <pc:sldMk cId="2828865959" sldId="341"/>
            <ac:spMk id="7" creationId="{B00C15DD-C4B0-9130-0EB9-A2A53903F815}"/>
          </ac:spMkLst>
        </pc:spChg>
        <pc:spChg chg="add del mod">
          <ac:chgData name="E Kother (Waldo Williams Primary School)" userId="f98459f2-d45c-404b-9e44-49d8cec6467c" providerId="ADAL" clId="{7C4B4DB6-6B9D-47BC-A3E7-BC1874DABBEB}" dt="2025-11-12T19:19:01.748" v="10479" actId="478"/>
          <ac:spMkLst>
            <pc:docMk/>
            <pc:sldMk cId="2828865959" sldId="341"/>
            <ac:spMk id="8" creationId="{9A5C7B6F-5F81-8E0D-9BC2-6395137438DB}"/>
          </ac:spMkLst>
        </pc:spChg>
        <pc:spChg chg="add del mod">
          <ac:chgData name="E Kother (Waldo Williams Primary School)" userId="f98459f2-d45c-404b-9e44-49d8cec6467c" providerId="ADAL" clId="{7C4B4DB6-6B9D-47BC-A3E7-BC1874DABBEB}" dt="2025-11-12T19:19:03.106" v="10480" actId="478"/>
          <ac:spMkLst>
            <pc:docMk/>
            <pc:sldMk cId="2828865959" sldId="341"/>
            <ac:spMk id="9" creationId="{F0A02C9A-CE0B-EBA4-B5FA-0218104ACBDA}"/>
          </ac:spMkLst>
        </pc:spChg>
        <pc:spChg chg="mod">
          <ac:chgData name="E Kother (Waldo Williams Primary School)" userId="f98459f2-d45c-404b-9e44-49d8cec6467c" providerId="ADAL" clId="{7C4B4DB6-6B9D-47BC-A3E7-BC1874DABBEB}" dt="2025-11-12T19:39:07.240" v="10886" actId="1076"/>
          <ac:spMkLst>
            <pc:docMk/>
            <pc:sldMk cId="2828865959" sldId="341"/>
            <ac:spMk id="10" creationId="{5427362C-5C50-4021-D1AE-EEE27FFE3344}"/>
          </ac:spMkLst>
        </pc:spChg>
        <pc:spChg chg="del">
          <ac:chgData name="E Kother (Waldo Williams Primary School)" userId="f98459f2-d45c-404b-9e44-49d8cec6467c" providerId="ADAL" clId="{7C4B4DB6-6B9D-47BC-A3E7-BC1874DABBEB}" dt="2025-11-12T19:19:07.004" v="10481" actId="478"/>
          <ac:spMkLst>
            <pc:docMk/>
            <pc:sldMk cId="2828865959" sldId="341"/>
            <ac:spMk id="11" creationId="{6F3A7491-34EC-4672-8845-4319B9C74AD3}"/>
          </ac:spMkLst>
        </pc:spChg>
        <pc:spChg chg="del">
          <ac:chgData name="E Kother (Waldo Williams Primary School)" userId="f98459f2-d45c-404b-9e44-49d8cec6467c" providerId="ADAL" clId="{7C4B4DB6-6B9D-47BC-A3E7-BC1874DABBEB}" dt="2025-11-12T19:19:12.915" v="10483" actId="478"/>
          <ac:spMkLst>
            <pc:docMk/>
            <pc:sldMk cId="2828865959" sldId="341"/>
            <ac:spMk id="22" creationId="{F596AD0E-5C35-06C6-4B9C-A2BDDEBF4AB9}"/>
          </ac:spMkLst>
        </pc:spChg>
        <pc:spChg chg="add del mod">
          <ac:chgData name="E Kother (Waldo Williams Primary School)" userId="f98459f2-d45c-404b-9e44-49d8cec6467c" providerId="ADAL" clId="{7C4B4DB6-6B9D-47BC-A3E7-BC1874DABBEB}" dt="2025-11-12T19:19:12.915" v="10483" actId="478"/>
          <ac:spMkLst>
            <pc:docMk/>
            <pc:sldMk cId="2828865959" sldId="341"/>
            <ac:spMk id="23" creationId="{8D0C9266-B180-FF55-5051-5F26D9D0B16A}"/>
          </ac:spMkLst>
        </pc:spChg>
        <pc:spChg chg="add del mod">
          <ac:chgData name="E Kother (Waldo Williams Primary School)" userId="f98459f2-d45c-404b-9e44-49d8cec6467c" providerId="ADAL" clId="{7C4B4DB6-6B9D-47BC-A3E7-BC1874DABBEB}" dt="2025-11-12T19:23:20.231" v="10621" actId="478"/>
          <ac:spMkLst>
            <pc:docMk/>
            <pc:sldMk cId="2828865959" sldId="341"/>
            <ac:spMk id="24" creationId="{510EDA5B-EE36-17D1-6F9B-18D7D8763C3D}"/>
          </ac:spMkLst>
        </pc:spChg>
        <pc:spChg chg="add del mod">
          <ac:chgData name="E Kother (Waldo Williams Primary School)" userId="f98459f2-d45c-404b-9e44-49d8cec6467c" providerId="ADAL" clId="{7C4B4DB6-6B9D-47BC-A3E7-BC1874DABBEB}" dt="2025-11-12T19:19:12.915" v="10483" actId="478"/>
          <ac:spMkLst>
            <pc:docMk/>
            <pc:sldMk cId="2828865959" sldId="341"/>
            <ac:spMk id="25" creationId="{298097BC-6BFC-F46F-E97D-47D5B726A436}"/>
          </ac:spMkLst>
        </pc:spChg>
        <pc:spChg chg="add del mod">
          <ac:chgData name="E Kother (Waldo Williams Primary School)" userId="f98459f2-d45c-404b-9e44-49d8cec6467c" providerId="ADAL" clId="{7C4B4DB6-6B9D-47BC-A3E7-BC1874DABBEB}" dt="2025-11-12T19:19:12.915" v="10483" actId="478"/>
          <ac:spMkLst>
            <pc:docMk/>
            <pc:sldMk cId="2828865959" sldId="341"/>
            <ac:spMk id="26" creationId="{B9691A99-EDA9-14ED-D54F-E9514155F7F9}"/>
          </ac:spMkLst>
        </pc:spChg>
        <pc:spChg chg="mod">
          <ac:chgData name="E Kother (Waldo Williams Primary School)" userId="f98459f2-d45c-404b-9e44-49d8cec6467c" providerId="ADAL" clId="{7C4B4DB6-6B9D-47BC-A3E7-BC1874DABBEB}" dt="2025-11-12T19:24:25.877" v="10642" actId="255"/>
          <ac:spMkLst>
            <pc:docMk/>
            <pc:sldMk cId="2828865959" sldId="341"/>
            <ac:spMk id="27" creationId="{A53EAD2F-AFFA-751D-EF99-3F137FA5B1A2}"/>
          </ac:spMkLst>
        </pc:spChg>
        <pc:spChg chg="del">
          <ac:chgData name="E Kother (Waldo Williams Primary School)" userId="f98459f2-d45c-404b-9e44-49d8cec6467c" providerId="ADAL" clId="{7C4B4DB6-6B9D-47BC-A3E7-BC1874DABBEB}" dt="2025-11-12T19:19:12.915" v="10483" actId="478"/>
          <ac:spMkLst>
            <pc:docMk/>
            <pc:sldMk cId="2828865959" sldId="341"/>
            <ac:spMk id="28" creationId="{6D51C002-877C-B195-0AB4-1ED8B26B082E}"/>
          </ac:spMkLst>
        </pc:spChg>
        <pc:spChg chg="add del mod">
          <ac:chgData name="E Kother (Waldo Williams Primary School)" userId="f98459f2-d45c-404b-9e44-49d8cec6467c" providerId="ADAL" clId="{7C4B4DB6-6B9D-47BC-A3E7-BC1874DABBEB}" dt="2025-11-12T19:19:12.915" v="10483" actId="478"/>
          <ac:spMkLst>
            <pc:docMk/>
            <pc:sldMk cId="2828865959" sldId="341"/>
            <ac:spMk id="29" creationId="{DC322F44-C10A-DA98-5DA9-3382A883AE21}"/>
          </ac:spMkLst>
        </pc:spChg>
        <pc:spChg chg="del mod">
          <ac:chgData name="E Kother (Waldo Williams Primary School)" userId="f98459f2-d45c-404b-9e44-49d8cec6467c" providerId="ADAL" clId="{7C4B4DB6-6B9D-47BC-A3E7-BC1874DABBEB}" dt="2025-11-12T19:23:18.906" v="10620" actId="478"/>
          <ac:spMkLst>
            <pc:docMk/>
            <pc:sldMk cId="2828865959" sldId="341"/>
            <ac:spMk id="30" creationId="{9DB43556-1055-8FBF-4852-1921197A3F2C}"/>
          </ac:spMkLst>
        </pc:spChg>
        <pc:spChg chg="del mod">
          <ac:chgData name="E Kother (Waldo Williams Primary School)" userId="f98459f2-d45c-404b-9e44-49d8cec6467c" providerId="ADAL" clId="{7C4B4DB6-6B9D-47BC-A3E7-BC1874DABBEB}" dt="2025-11-12T19:23:23.681" v="10623" actId="478"/>
          <ac:spMkLst>
            <pc:docMk/>
            <pc:sldMk cId="2828865959" sldId="341"/>
            <ac:spMk id="31" creationId="{039180EA-B82A-1848-4E77-23B3FBFFCE84}"/>
          </ac:spMkLst>
        </pc:spChg>
        <pc:spChg chg="add del mod">
          <ac:chgData name="E Kother (Waldo Williams Primary School)" userId="f98459f2-d45c-404b-9e44-49d8cec6467c" providerId="ADAL" clId="{7C4B4DB6-6B9D-47BC-A3E7-BC1874DABBEB}" dt="2025-11-12T19:19:12.915" v="10483" actId="478"/>
          <ac:spMkLst>
            <pc:docMk/>
            <pc:sldMk cId="2828865959" sldId="341"/>
            <ac:spMk id="32" creationId="{D63E7C3D-472A-2386-2459-9AE51A24418E}"/>
          </ac:spMkLst>
        </pc:spChg>
        <pc:spChg chg="del mod">
          <ac:chgData name="E Kother (Waldo Williams Primary School)" userId="f98459f2-d45c-404b-9e44-49d8cec6467c" providerId="ADAL" clId="{7C4B4DB6-6B9D-47BC-A3E7-BC1874DABBEB}" dt="2025-11-12T19:23:35.060" v="10626" actId="478"/>
          <ac:spMkLst>
            <pc:docMk/>
            <pc:sldMk cId="2828865959" sldId="341"/>
            <ac:spMk id="33" creationId="{73046C0D-31A2-516D-E88C-8C145D4790AA}"/>
          </ac:spMkLst>
        </pc:spChg>
        <pc:spChg chg="add del mod">
          <ac:chgData name="E Kother (Waldo Williams Primary School)" userId="f98459f2-d45c-404b-9e44-49d8cec6467c" providerId="ADAL" clId="{7C4B4DB6-6B9D-47BC-A3E7-BC1874DABBEB}" dt="2025-11-12T19:20:43.700" v="10528" actId="478"/>
          <ac:spMkLst>
            <pc:docMk/>
            <pc:sldMk cId="2828865959" sldId="341"/>
            <ac:spMk id="34" creationId="{6464771E-05EA-8FFD-E4E0-44479D9B8360}"/>
          </ac:spMkLst>
        </pc:spChg>
        <pc:spChg chg="add del mod">
          <ac:chgData name="E Kother (Waldo Williams Primary School)" userId="f98459f2-d45c-404b-9e44-49d8cec6467c" providerId="ADAL" clId="{7C4B4DB6-6B9D-47BC-A3E7-BC1874DABBEB}" dt="2025-11-12T19:29:00.957" v="10679" actId="478"/>
          <ac:spMkLst>
            <pc:docMk/>
            <pc:sldMk cId="2828865959" sldId="341"/>
            <ac:spMk id="36" creationId="{B4042F5D-6624-8137-129B-EA5E5B335E3A}"/>
          </ac:spMkLst>
        </pc:spChg>
        <pc:spChg chg="add mod">
          <ac:chgData name="E Kother (Waldo Williams Primary School)" userId="f98459f2-d45c-404b-9e44-49d8cec6467c" providerId="ADAL" clId="{7C4B4DB6-6B9D-47BC-A3E7-BC1874DABBEB}" dt="2025-11-12T19:36:01.494" v="10825" actId="1076"/>
          <ac:spMkLst>
            <pc:docMk/>
            <pc:sldMk cId="2828865959" sldId="341"/>
            <ac:spMk id="37" creationId="{2E19B269-766B-1FBD-879A-94917E63E42A}"/>
          </ac:spMkLst>
        </pc:spChg>
        <pc:spChg chg="add mod">
          <ac:chgData name="E Kother (Waldo Williams Primary School)" userId="f98459f2-d45c-404b-9e44-49d8cec6467c" providerId="ADAL" clId="{7C4B4DB6-6B9D-47BC-A3E7-BC1874DABBEB}" dt="2025-11-12T19:24:50.365" v="10651" actId="1076"/>
          <ac:spMkLst>
            <pc:docMk/>
            <pc:sldMk cId="2828865959" sldId="341"/>
            <ac:spMk id="39" creationId="{36A50DE2-13EC-4D4B-E216-C71A2C8C6104}"/>
          </ac:spMkLst>
        </pc:spChg>
        <pc:spChg chg="add mod">
          <ac:chgData name="E Kother (Waldo Williams Primary School)" userId="f98459f2-d45c-404b-9e44-49d8cec6467c" providerId="ADAL" clId="{7C4B4DB6-6B9D-47BC-A3E7-BC1874DABBEB}" dt="2025-11-12T19:28:41.646" v="10677" actId="1076"/>
          <ac:spMkLst>
            <pc:docMk/>
            <pc:sldMk cId="2828865959" sldId="341"/>
            <ac:spMk id="46" creationId="{E5FDC8E5-FBF2-2D54-6C3B-6C5613749EE0}"/>
          </ac:spMkLst>
        </pc:spChg>
        <pc:spChg chg="add mod">
          <ac:chgData name="E Kother (Waldo Williams Primary School)" userId="f98459f2-d45c-404b-9e44-49d8cec6467c" providerId="ADAL" clId="{7C4B4DB6-6B9D-47BC-A3E7-BC1874DABBEB}" dt="2025-11-12T19:31:55.860" v="10774"/>
          <ac:spMkLst>
            <pc:docMk/>
            <pc:sldMk cId="2828865959" sldId="341"/>
            <ac:spMk id="49" creationId="{F98D40CC-3F18-8072-DA1E-C8040846F933}"/>
          </ac:spMkLst>
        </pc:spChg>
        <pc:spChg chg="add mod">
          <ac:chgData name="E Kother (Waldo Williams Primary School)" userId="f98459f2-d45c-404b-9e44-49d8cec6467c" providerId="ADAL" clId="{7C4B4DB6-6B9D-47BC-A3E7-BC1874DABBEB}" dt="2025-11-12T19:31:55.860" v="10774"/>
          <ac:spMkLst>
            <pc:docMk/>
            <pc:sldMk cId="2828865959" sldId="341"/>
            <ac:spMk id="50" creationId="{E3DBCA6A-D22E-BBF8-1362-109FF408D69B}"/>
          </ac:spMkLst>
        </pc:spChg>
        <pc:spChg chg="add mod">
          <ac:chgData name="E Kother (Waldo Williams Primary School)" userId="f98459f2-d45c-404b-9e44-49d8cec6467c" providerId="ADAL" clId="{7C4B4DB6-6B9D-47BC-A3E7-BC1874DABBEB}" dt="2025-11-12T19:31:55.860" v="10774"/>
          <ac:spMkLst>
            <pc:docMk/>
            <pc:sldMk cId="2828865959" sldId="341"/>
            <ac:spMk id="52" creationId="{75752EC1-78A1-1AFB-BEC1-1EA292FE63B1}"/>
          </ac:spMkLst>
        </pc:spChg>
        <pc:spChg chg="add mod">
          <ac:chgData name="E Kother (Waldo Williams Primary School)" userId="f98459f2-d45c-404b-9e44-49d8cec6467c" providerId="ADAL" clId="{7C4B4DB6-6B9D-47BC-A3E7-BC1874DABBEB}" dt="2025-11-12T19:31:55.860" v="10774"/>
          <ac:spMkLst>
            <pc:docMk/>
            <pc:sldMk cId="2828865959" sldId="341"/>
            <ac:spMk id="55" creationId="{448EE191-7E83-500A-B6F4-48E291977E7B}"/>
          </ac:spMkLst>
        </pc:spChg>
        <pc:spChg chg="add mod">
          <ac:chgData name="E Kother (Waldo Williams Primary School)" userId="f98459f2-d45c-404b-9e44-49d8cec6467c" providerId="ADAL" clId="{7C4B4DB6-6B9D-47BC-A3E7-BC1874DABBEB}" dt="2025-11-12T19:31:55.860" v="10774"/>
          <ac:spMkLst>
            <pc:docMk/>
            <pc:sldMk cId="2828865959" sldId="341"/>
            <ac:spMk id="62" creationId="{6D9DF2F9-CEC7-C75B-CAEE-FA28C925F536}"/>
          </ac:spMkLst>
        </pc:spChg>
        <pc:spChg chg="add mod">
          <ac:chgData name="E Kother (Waldo Williams Primary School)" userId="f98459f2-d45c-404b-9e44-49d8cec6467c" providerId="ADAL" clId="{7C4B4DB6-6B9D-47BC-A3E7-BC1874DABBEB}" dt="2025-11-12T19:31:55.860" v="10774"/>
          <ac:spMkLst>
            <pc:docMk/>
            <pc:sldMk cId="2828865959" sldId="341"/>
            <ac:spMk id="66" creationId="{0A645771-6585-C167-252A-1EA51DFC47CF}"/>
          </ac:spMkLst>
        </pc:spChg>
        <pc:spChg chg="add mod">
          <ac:chgData name="E Kother (Waldo Williams Primary School)" userId="f98459f2-d45c-404b-9e44-49d8cec6467c" providerId="ADAL" clId="{7C4B4DB6-6B9D-47BC-A3E7-BC1874DABBEB}" dt="2025-11-12T19:31:55.860" v="10774"/>
          <ac:spMkLst>
            <pc:docMk/>
            <pc:sldMk cId="2828865959" sldId="341"/>
            <ac:spMk id="70" creationId="{5AD5BEFF-BA67-58D7-6459-E690D46C76B7}"/>
          </ac:spMkLst>
        </pc:spChg>
        <pc:spChg chg="mod">
          <ac:chgData name="E Kother (Waldo Williams Primary School)" userId="f98459f2-d45c-404b-9e44-49d8cec6467c" providerId="ADAL" clId="{7C4B4DB6-6B9D-47BC-A3E7-BC1874DABBEB}" dt="2025-11-12T19:31:55.860" v="10774"/>
          <ac:spMkLst>
            <pc:docMk/>
            <pc:sldMk cId="2828865959" sldId="341"/>
            <ac:spMk id="77" creationId="{5920F5F1-FC6F-46C7-BD7E-2F897FF3AA65}"/>
          </ac:spMkLst>
        </pc:spChg>
        <pc:spChg chg="add mod">
          <ac:chgData name="E Kother (Waldo Williams Primary School)" userId="f98459f2-d45c-404b-9e44-49d8cec6467c" providerId="ADAL" clId="{7C4B4DB6-6B9D-47BC-A3E7-BC1874DABBEB}" dt="2025-11-12T19:31:55.860" v="10774"/>
          <ac:spMkLst>
            <pc:docMk/>
            <pc:sldMk cId="2828865959" sldId="341"/>
            <ac:spMk id="83" creationId="{829DCBC6-BE6D-3DF1-81BD-E7CB1E1B6BA6}"/>
          </ac:spMkLst>
        </pc:spChg>
        <pc:spChg chg="add mod">
          <ac:chgData name="E Kother (Waldo Williams Primary School)" userId="f98459f2-d45c-404b-9e44-49d8cec6467c" providerId="ADAL" clId="{7C4B4DB6-6B9D-47BC-A3E7-BC1874DABBEB}" dt="2025-11-12T19:31:55.860" v="10774"/>
          <ac:spMkLst>
            <pc:docMk/>
            <pc:sldMk cId="2828865959" sldId="341"/>
            <ac:spMk id="87" creationId="{1DEE7ECF-629C-8548-C1BB-446230E3C46E}"/>
          </ac:spMkLst>
        </pc:spChg>
        <pc:spChg chg="mod">
          <ac:chgData name="E Kother (Waldo Williams Primary School)" userId="f98459f2-d45c-404b-9e44-49d8cec6467c" providerId="ADAL" clId="{7C4B4DB6-6B9D-47BC-A3E7-BC1874DABBEB}" dt="2025-11-12T19:32:17.848" v="10777" actId="14100"/>
          <ac:spMkLst>
            <pc:docMk/>
            <pc:sldMk cId="2828865959" sldId="341"/>
            <ac:spMk id="88" creationId="{0EFDF42B-744B-8D76-DCC0-32CF1C456963}"/>
          </ac:spMkLst>
        </pc:spChg>
        <pc:spChg chg="mod">
          <ac:chgData name="E Kother (Waldo Williams Primary School)" userId="f98459f2-d45c-404b-9e44-49d8cec6467c" providerId="ADAL" clId="{7C4B4DB6-6B9D-47BC-A3E7-BC1874DABBEB}" dt="2025-11-12T19:32:17.848" v="10777" actId="14100"/>
          <ac:spMkLst>
            <pc:docMk/>
            <pc:sldMk cId="2828865959" sldId="341"/>
            <ac:spMk id="90" creationId="{451ABBA0-3F99-42AD-D136-FC56F93E8B7C}"/>
          </ac:spMkLst>
        </pc:spChg>
        <pc:spChg chg="add mod">
          <ac:chgData name="E Kother (Waldo Williams Primary School)" userId="f98459f2-d45c-404b-9e44-49d8cec6467c" providerId="ADAL" clId="{7C4B4DB6-6B9D-47BC-A3E7-BC1874DABBEB}" dt="2025-11-12T19:32:08.565" v="10775"/>
          <ac:spMkLst>
            <pc:docMk/>
            <pc:sldMk cId="2828865959" sldId="341"/>
            <ac:spMk id="91" creationId="{C91285C8-F4B3-E8E2-C320-A0D3390B8C14}"/>
          </ac:spMkLst>
        </pc:spChg>
        <pc:spChg chg="add mod">
          <ac:chgData name="E Kother (Waldo Williams Primary School)" userId="f98459f2-d45c-404b-9e44-49d8cec6467c" providerId="ADAL" clId="{7C4B4DB6-6B9D-47BC-A3E7-BC1874DABBEB}" dt="2025-11-12T19:32:08.565" v="10775"/>
          <ac:spMkLst>
            <pc:docMk/>
            <pc:sldMk cId="2828865959" sldId="341"/>
            <ac:spMk id="92" creationId="{AC11AF15-0F53-5E71-EEE4-F5FE82D5394A}"/>
          </ac:spMkLst>
        </pc:spChg>
        <pc:spChg chg="add mod">
          <ac:chgData name="E Kother (Waldo Williams Primary School)" userId="f98459f2-d45c-404b-9e44-49d8cec6467c" providerId="ADAL" clId="{7C4B4DB6-6B9D-47BC-A3E7-BC1874DABBEB}" dt="2025-11-12T19:32:08.565" v="10775"/>
          <ac:spMkLst>
            <pc:docMk/>
            <pc:sldMk cId="2828865959" sldId="341"/>
            <ac:spMk id="94" creationId="{4D23D121-BE93-79EB-F9C4-11128AD21505}"/>
          </ac:spMkLst>
        </pc:spChg>
        <pc:spChg chg="add mod">
          <ac:chgData name="E Kother (Waldo Williams Primary School)" userId="f98459f2-d45c-404b-9e44-49d8cec6467c" providerId="ADAL" clId="{7C4B4DB6-6B9D-47BC-A3E7-BC1874DABBEB}" dt="2025-11-12T19:32:08.565" v="10775"/>
          <ac:spMkLst>
            <pc:docMk/>
            <pc:sldMk cId="2828865959" sldId="341"/>
            <ac:spMk id="96" creationId="{CED98270-EBE5-4B81-1AB1-971FEE0B9C80}"/>
          </ac:spMkLst>
        </pc:spChg>
        <pc:spChg chg="mod">
          <ac:chgData name="E Kother (Waldo Williams Primary School)" userId="f98459f2-d45c-404b-9e44-49d8cec6467c" providerId="ADAL" clId="{7C4B4DB6-6B9D-47BC-A3E7-BC1874DABBEB}" dt="2025-11-12T19:32:17.848" v="10777" actId="14100"/>
          <ac:spMkLst>
            <pc:docMk/>
            <pc:sldMk cId="2828865959" sldId="341"/>
            <ac:spMk id="98" creationId="{D4700709-A59C-6873-3B27-3C7306480D11}"/>
          </ac:spMkLst>
        </pc:spChg>
        <pc:spChg chg="mod">
          <ac:chgData name="E Kother (Waldo Williams Primary School)" userId="f98459f2-d45c-404b-9e44-49d8cec6467c" providerId="ADAL" clId="{7C4B4DB6-6B9D-47BC-A3E7-BC1874DABBEB}" dt="2025-11-12T19:32:17.848" v="10777" actId="14100"/>
          <ac:spMkLst>
            <pc:docMk/>
            <pc:sldMk cId="2828865959" sldId="341"/>
            <ac:spMk id="100" creationId="{FDA84CDA-F083-9008-CEA2-BEBA38CBA32A}"/>
          </ac:spMkLst>
        </pc:spChg>
        <pc:spChg chg="add mod">
          <ac:chgData name="E Kother (Waldo Williams Primary School)" userId="f98459f2-d45c-404b-9e44-49d8cec6467c" providerId="ADAL" clId="{7C4B4DB6-6B9D-47BC-A3E7-BC1874DABBEB}" dt="2025-11-12T19:32:08.565" v="10775"/>
          <ac:spMkLst>
            <pc:docMk/>
            <pc:sldMk cId="2828865959" sldId="341"/>
            <ac:spMk id="101" creationId="{75121A26-7C6D-673B-9FB0-6A0F85524791}"/>
          </ac:spMkLst>
        </pc:spChg>
        <pc:spChg chg="mod">
          <ac:chgData name="E Kother (Waldo Williams Primary School)" userId="f98459f2-d45c-404b-9e44-49d8cec6467c" providerId="ADAL" clId="{7C4B4DB6-6B9D-47BC-A3E7-BC1874DABBEB}" dt="2025-11-12T19:32:17.848" v="10777" actId="14100"/>
          <ac:spMkLst>
            <pc:docMk/>
            <pc:sldMk cId="2828865959" sldId="341"/>
            <ac:spMk id="107" creationId="{7D466790-6B6C-6852-82AE-643070818BDC}"/>
          </ac:spMkLst>
        </pc:spChg>
        <pc:spChg chg="add mod">
          <ac:chgData name="E Kother (Waldo Williams Primary School)" userId="f98459f2-d45c-404b-9e44-49d8cec6467c" providerId="ADAL" clId="{7C4B4DB6-6B9D-47BC-A3E7-BC1874DABBEB}" dt="2025-11-12T19:32:17.848" v="10777" actId="14100"/>
          <ac:spMkLst>
            <pc:docMk/>
            <pc:sldMk cId="2828865959" sldId="341"/>
            <ac:spMk id="109" creationId="{B8831C3F-D82D-F600-525B-7C092A943523}"/>
          </ac:spMkLst>
        </pc:spChg>
        <pc:spChg chg="add mod">
          <ac:chgData name="E Kother (Waldo Williams Primary School)" userId="f98459f2-d45c-404b-9e44-49d8cec6467c" providerId="ADAL" clId="{7C4B4DB6-6B9D-47BC-A3E7-BC1874DABBEB}" dt="2025-11-12T19:32:17.848" v="10777" actId="14100"/>
          <ac:spMkLst>
            <pc:docMk/>
            <pc:sldMk cId="2828865959" sldId="341"/>
            <ac:spMk id="110" creationId="{79DBE07A-EC07-41D3-7FE2-4AC7BC6FE87E}"/>
          </ac:spMkLst>
        </pc:spChg>
        <pc:spChg chg="add mod">
          <ac:chgData name="E Kother (Waldo Williams Primary School)" userId="f98459f2-d45c-404b-9e44-49d8cec6467c" providerId="ADAL" clId="{7C4B4DB6-6B9D-47BC-A3E7-BC1874DABBEB}" dt="2025-11-12T19:32:08.565" v="10775"/>
          <ac:spMkLst>
            <pc:docMk/>
            <pc:sldMk cId="2828865959" sldId="341"/>
            <ac:spMk id="111" creationId="{373899C0-A515-C4AA-FDC4-6F4FB73F2BC7}"/>
          </ac:spMkLst>
        </pc:spChg>
        <pc:spChg chg="add mod">
          <ac:chgData name="E Kother (Waldo Williams Primary School)" userId="f98459f2-d45c-404b-9e44-49d8cec6467c" providerId="ADAL" clId="{7C4B4DB6-6B9D-47BC-A3E7-BC1874DABBEB}" dt="2025-11-12T19:32:17.848" v="10777" actId="14100"/>
          <ac:spMkLst>
            <pc:docMk/>
            <pc:sldMk cId="2828865959" sldId="341"/>
            <ac:spMk id="112" creationId="{EBC4C8A6-F429-4010-2D54-5D6B24196916}"/>
          </ac:spMkLst>
        </pc:spChg>
        <pc:spChg chg="mod">
          <ac:chgData name="E Kother (Waldo Williams Primary School)" userId="f98459f2-d45c-404b-9e44-49d8cec6467c" providerId="ADAL" clId="{7C4B4DB6-6B9D-47BC-A3E7-BC1874DABBEB}" dt="2025-11-12T19:32:08.565" v="10775"/>
          <ac:spMkLst>
            <pc:docMk/>
            <pc:sldMk cId="2828865959" sldId="341"/>
            <ac:spMk id="119" creationId="{56BB6654-5AB5-738E-1199-C17FA8258D77}"/>
          </ac:spMkLst>
        </pc:spChg>
        <pc:spChg chg="mod">
          <ac:chgData name="E Kother (Waldo Williams Primary School)" userId="f98459f2-d45c-404b-9e44-49d8cec6467c" providerId="ADAL" clId="{7C4B4DB6-6B9D-47BC-A3E7-BC1874DABBEB}" dt="2025-11-12T19:32:17.848" v="10777" actId="14100"/>
          <ac:spMkLst>
            <pc:docMk/>
            <pc:sldMk cId="2828865959" sldId="341"/>
            <ac:spMk id="124" creationId="{2085CA11-F0F5-CC25-AB5F-339F91C258AF}"/>
          </ac:spMkLst>
        </pc:spChg>
        <pc:spChg chg="mod">
          <ac:chgData name="E Kother (Waldo Williams Primary School)" userId="f98459f2-d45c-404b-9e44-49d8cec6467c" providerId="ADAL" clId="{7C4B4DB6-6B9D-47BC-A3E7-BC1874DABBEB}" dt="2025-11-12T19:32:17.848" v="10777" actId="14100"/>
          <ac:spMkLst>
            <pc:docMk/>
            <pc:sldMk cId="2828865959" sldId="341"/>
            <ac:spMk id="125" creationId="{53BDDE3D-4407-F55A-F6EB-D527156F28D1}"/>
          </ac:spMkLst>
        </pc:spChg>
        <pc:spChg chg="mod">
          <ac:chgData name="E Kother (Waldo Williams Primary School)" userId="f98459f2-d45c-404b-9e44-49d8cec6467c" providerId="ADAL" clId="{7C4B4DB6-6B9D-47BC-A3E7-BC1874DABBEB}" dt="2025-11-12T19:36:42.520" v="10841" actId="255"/>
          <ac:spMkLst>
            <pc:docMk/>
            <pc:sldMk cId="2828865959" sldId="341"/>
            <ac:spMk id="129" creationId="{50B3D35B-6757-EA24-C844-A39C53615C2B}"/>
          </ac:spMkLst>
        </pc:spChg>
        <pc:spChg chg="del">
          <ac:chgData name="E Kother (Waldo Williams Primary School)" userId="f98459f2-d45c-404b-9e44-49d8cec6467c" providerId="ADAL" clId="{7C4B4DB6-6B9D-47BC-A3E7-BC1874DABBEB}" dt="2025-11-12T19:33:32.859" v="10785" actId="478"/>
          <ac:spMkLst>
            <pc:docMk/>
            <pc:sldMk cId="2828865959" sldId="341"/>
            <ac:spMk id="130" creationId="{14C8B2F0-B82C-E9FD-B796-33AB1DA193E0}"/>
          </ac:spMkLst>
        </pc:spChg>
        <pc:spChg chg="mod">
          <ac:chgData name="E Kother (Waldo Williams Primary School)" userId="f98459f2-d45c-404b-9e44-49d8cec6467c" providerId="ADAL" clId="{7C4B4DB6-6B9D-47BC-A3E7-BC1874DABBEB}" dt="2025-11-12T19:37:55.090" v="10864" actId="1076"/>
          <ac:spMkLst>
            <pc:docMk/>
            <pc:sldMk cId="2828865959" sldId="341"/>
            <ac:spMk id="131" creationId="{D03EEA1F-2536-E365-B77F-1D2603CFB9C8}"/>
          </ac:spMkLst>
        </pc:spChg>
        <pc:spChg chg="mod">
          <ac:chgData name="E Kother (Waldo Williams Primary School)" userId="f98459f2-d45c-404b-9e44-49d8cec6467c" providerId="ADAL" clId="{7C4B4DB6-6B9D-47BC-A3E7-BC1874DABBEB}" dt="2025-11-12T19:38:02.354" v="10866" actId="1076"/>
          <ac:spMkLst>
            <pc:docMk/>
            <pc:sldMk cId="2828865959" sldId="341"/>
            <ac:spMk id="132" creationId="{01CBD42B-7300-AA97-EC91-C031339C943C}"/>
          </ac:spMkLst>
        </pc:spChg>
        <pc:spChg chg="add mod">
          <ac:chgData name="E Kother (Waldo Williams Primary School)" userId="f98459f2-d45c-404b-9e44-49d8cec6467c" providerId="ADAL" clId="{7C4B4DB6-6B9D-47BC-A3E7-BC1874DABBEB}" dt="2025-11-12T19:34:49.239" v="10806" actId="14100"/>
          <ac:spMkLst>
            <pc:docMk/>
            <pc:sldMk cId="2828865959" sldId="341"/>
            <ac:spMk id="133" creationId="{84DFEEA2-9EFA-ACC4-B690-0A56468D5E49}"/>
          </ac:spMkLst>
        </pc:spChg>
        <pc:spChg chg="add mod">
          <ac:chgData name="E Kother (Waldo Williams Primary School)" userId="f98459f2-d45c-404b-9e44-49d8cec6467c" providerId="ADAL" clId="{7C4B4DB6-6B9D-47BC-A3E7-BC1874DABBEB}" dt="2025-11-12T19:34:59.147" v="10809" actId="14100"/>
          <ac:spMkLst>
            <pc:docMk/>
            <pc:sldMk cId="2828865959" sldId="341"/>
            <ac:spMk id="134" creationId="{4FE55C68-3AF9-C9CC-22EE-25538E881935}"/>
          </ac:spMkLst>
        </pc:spChg>
        <pc:spChg chg="add mod">
          <ac:chgData name="E Kother (Waldo Williams Primary School)" userId="f98459f2-d45c-404b-9e44-49d8cec6467c" providerId="ADAL" clId="{7C4B4DB6-6B9D-47BC-A3E7-BC1874DABBEB}" dt="2025-11-12T19:38:00.097" v="10865" actId="1076"/>
          <ac:spMkLst>
            <pc:docMk/>
            <pc:sldMk cId="2828865959" sldId="341"/>
            <ac:spMk id="135" creationId="{1FA6C305-7888-E473-F789-A444979C6486}"/>
          </ac:spMkLst>
        </pc:spChg>
        <pc:spChg chg="add del mod">
          <ac:chgData name="E Kother (Waldo Williams Primary School)" userId="f98459f2-d45c-404b-9e44-49d8cec6467c" providerId="ADAL" clId="{7C4B4DB6-6B9D-47BC-A3E7-BC1874DABBEB}" dt="2025-11-12T19:33:34.446" v="10786" actId="478"/>
          <ac:spMkLst>
            <pc:docMk/>
            <pc:sldMk cId="2828865959" sldId="341"/>
            <ac:spMk id="136" creationId="{5D7F32B2-F1C0-F021-1D25-0C69F5D13C46}"/>
          </ac:spMkLst>
        </pc:spChg>
        <pc:spChg chg="del mod">
          <ac:chgData name="E Kother (Waldo Williams Primary School)" userId="f98459f2-d45c-404b-9e44-49d8cec6467c" providerId="ADAL" clId="{7C4B4DB6-6B9D-47BC-A3E7-BC1874DABBEB}" dt="2025-11-12T19:33:28.967" v="10783" actId="478"/>
          <ac:spMkLst>
            <pc:docMk/>
            <pc:sldMk cId="2828865959" sldId="341"/>
            <ac:spMk id="137" creationId="{DD414D35-730A-E1B0-59FE-394C2681F38F}"/>
          </ac:spMkLst>
        </pc:spChg>
        <pc:spChg chg="del">
          <ac:chgData name="E Kother (Waldo Williams Primary School)" userId="f98459f2-d45c-404b-9e44-49d8cec6467c" providerId="ADAL" clId="{7C4B4DB6-6B9D-47BC-A3E7-BC1874DABBEB}" dt="2025-11-12T19:33:31.169" v="10784" actId="478"/>
          <ac:spMkLst>
            <pc:docMk/>
            <pc:sldMk cId="2828865959" sldId="341"/>
            <ac:spMk id="138" creationId="{4BBBFB65-AB00-7265-80BC-A8AA2E17992C}"/>
          </ac:spMkLst>
        </pc:spChg>
        <pc:spChg chg="mod">
          <ac:chgData name="E Kother (Waldo Williams Primary School)" userId="f98459f2-d45c-404b-9e44-49d8cec6467c" providerId="ADAL" clId="{7C4B4DB6-6B9D-47BC-A3E7-BC1874DABBEB}" dt="2025-11-12T19:35:12.616" v="10812" actId="1076"/>
          <ac:spMkLst>
            <pc:docMk/>
            <pc:sldMk cId="2828865959" sldId="341"/>
            <ac:spMk id="139" creationId="{7220465C-B69C-460B-D7AA-C71A17A3729A}"/>
          </ac:spMkLst>
        </pc:spChg>
        <pc:spChg chg="add mod">
          <ac:chgData name="E Kother (Waldo Williams Primary School)" userId="f98459f2-d45c-404b-9e44-49d8cec6467c" providerId="ADAL" clId="{7C4B4DB6-6B9D-47BC-A3E7-BC1874DABBEB}" dt="2025-11-12T19:35:53.391" v="10823" actId="14100"/>
          <ac:spMkLst>
            <pc:docMk/>
            <pc:sldMk cId="2828865959" sldId="341"/>
            <ac:spMk id="140" creationId="{E2219B3A-03F9-6C6C-B9F5-5FB7E5A0A393}"/>
          </ac:spMkLst>
        </pc:spChg>
        <pc:spChg chg="mod">
          <ac:chgData name="E Kother (Waldo Williams Primary School)" userId="f98459f2-d45c-404b-9e44-49d8cec6467c" providerId="ADAL" clId="{7C4B4DB6-6B9D-47BC-A3E7-BC1874DABBEB}" dt="2025-11-12T19:35:56.509" v="10824" actId="14100"/>
          <ac:spMkLst>
            <pc:docMk/>
            <pc:sldMk cId="2828865959" sldId="341"/>
            <ac:spMk id="141" creationId="{2625A9B5-ECEF-570B-DE9C-0DE53F19A3EE}"/>
          </ac:spMkLst>
        </pc:spChg>
        <pc:spChg chg="mod">
          <ac:chgData name="E Kother (Waldo Williams Primary School)" userId="f98459f2-d45c-404b-9e44-49d8cec6467c" providerId="ADAL" clId="{7C4B4DB6-6B9D-47BC-A3E7-BC1874DABBEB}" dt="2025-11-12T19:37:53.184" v="10863" actId="1076"/>
          <ac:spMkLst>
            <pc:docMk/>
            <pc:sldMk cId="2828865959" sldId="341"/>
            <ac:spMk id="142" creationId="{8E8B208D-8617-D074-4BE8-C612EDDF666E}"/>
          </ac:spMkLst>
        </pc:spChg>
        <pc:spChg chg="mod">
          <ac:chgData name="E Kother (Waldo Williams Primary School)" userId="f98459f2-d45c-404b-9e44-49d8cec6467c" providerId="ADAL" clId="{7C4B4DB6-6B9D-47BC-A3E7-BC1874DABBEB}" dt="2025-11-12T19:36:42.520" v="10841" actId="255"/>
          <ac:spMkLst>
            <pc:docMk/>
            <pc:sldMk cId="2828865959" sldId="341"/>
            <ac:spMk id="143" creationId="{37BAFB50-6781-8E71-F246-0DFA0DED92EB}"/>
          </ac:spMkLst>
        </pc:spChg>
        <pc:spChg chg="mod topLvl">
          <ac:chgData name="E Kother (Waldo Williams Primary School)" userId="f98459f2-d45c-404b-9e44-49d8cec6467c" providerId="ADAL" clId="{7C4B4DB6-6B9D-47BC-A3E7-BC1874DABBEB}" dt="2025-11-12T19:35:37.001" v="10820" actId="1076"/>
          <ac:spMkLst>
            <pc:docMk/>
            <pc:sldMk cId="2828865959" sldId="341"/>
            <ac:spMk id="145" creationId="{E1C11519-2F8C-0F71-FDD2-70258B1D6180}"/>
          </ac:spMkLst>
        </pc:spChg>
        <pc:spChg chg="del mod topLvl">
          <ac:chgData name="E Kother (Waldo Williams Primary School)" userId="f98459f2-d45c-404b-9e44-49d8cec6467c" providerId="ADAL" clId="{7C4B4DB6-6B9D-47BC-A3E7-BC1874DABBEB}" dt="2025-11-12T19:35:29.149" v="10818" actId="478"/>
          <ac:spMkLst>
            <pc:docMk/>
            <pc:sldMk cId="2828865959" sldId="341"/>
            <ac:spMk id="146" creationId="{A47A9AF0-1145-C2C1-9D8C-B5EAF7EBC5F6}"/>
          </ac:spMkLst>
        </pc:spChg>
        <pc:spChg chg="del mod topLvl">
          <ac:chgData name="E Kother (Waldo Williams Primary School)" userId="f98459f2-d45c-404b-9e44-49d8cec6467c" providerId="ADAL" clId="{7C4B4DB6-6B9D-47BC-A3E7-BC1874DABBEB}" dt="2025-11-12T19:35:26.527" v="10817" actId="478"/>
          <ac:spMkLst>
            <pc:docMk/>
            <pc:sldMk cId="2828865959" sldId="341"/>
            <ac:spMk id="147" creationId="{784ED68C-2898-B10D-B7A4-AF73E6E24D86}"/>
          </ac:spMkLst>
        </pc:spChg>
        <pc:spChg chg="mod topLvl">
          <ac:chgData name="E Kother (Waldo Williams Primary School)" userId="f98459f2-d45c-404b-9e44-49d8cec6467c" providerId="ADAL" clId="{7C4B4DB6-6B9D-47BC-A3E7-BC1874DABBEB}" dt="2025-11-12T19:36:42.520" v="10841" actId="255"/>
          <ac:spMkLst>
            <pc:docMk/>
            <pc:sldMk cId="2828865959" sldId="341"/>
            <ac:spMk id="148" creationId="{9873CD67-B4D3-6175-356B-D93F2C5FACF3}"/>
          </ac:spMkLst>
        </pc:spChg>
        <pc:spChg chg="add mod">
          <ac:chgData name="E Kother (Waldo Williams Primary School)" userId="f98459f2-d45c-404b-9e44-49d8cec6467c" providerId="ADAL" clId="{7C4B4DB6-6B9D-47BC-A3E7-BC1874DABBEB}" dt="2025-11-12T19:36:42.520" v="10841" actId="255"/>
          <ac:spMkLst>
            <pc:docMk/>
            <pc:sldMk cId="2828865959" sldId="341"/>
            <ac:spMk id="149" creationId="{945B2B23-BE9E-2DE1-4B43-6F197F2475BA}"/>
          </ac:spMkLst>
        </pc:spChg>
        <pc:spChg chg="add mod">
          <ac:chgData name="E Kother (Waldo Williams Primary School)" userId="f98459f2-d45c-404b-9e44-49d8cec6467c" providerId="ADAL" clId="{7C4B4DB6-6B9D-47BC-A3E7-BC1874DABBEB}" dt="2025-11-12T19:36:42.520" v="10841" actId="255"/>
          <ac:spMkLst>
            <pc:docMk/>
            <pc:sldMk cId="2828865959" sldId="341"/>
            <ac:spMk id="150" creationId="{2C8596D9-F6FC-5CAA-5F21-43F873B8E3E7}"/>
          </ac:spMkLst>
        </pc:spChg>
        <pc:spChg chg="mod">
          <ac:chgData name="E Kother (Waldo Williams Primary School)" userId="f98459f2-d45c-404b-9e44-49d8cec6467c" providerId="ADAL" clId="{7C4B4DB6-6B9D-47BC-A3E7-BC1874DABBEB}" dt="2025-11-12T19:38:53.083" v="10885" actId="207"/>
          <ac:spMkLst>
            <pc:docMk/>
            <pc:sldMk cId="2828865959" sldId="341"/>
            <ac:spMk id="151" creationId="{9F46C380-C7E1-0122-AF5E-BFDFBC72355C}"/>
          </ac:spMkLst>
        </pc:spChg>
        <pc:spChg chg="del">
          <ac:chgData name="E Kother (Waldo Williams Primary School)" userId="f98459f2-d45c-404b-9e44-49d8cec6467c" providerId="ADAL" clId="{7C4B4DB6-6B9D-47BC-A3E7-BC1874DABBEB}" dt="2025-11-12T19:33:38.465" v="10787" actId="478"/>
          <ac:spMkLst>
            <pc:docMk/>
            <pc:sldMk cId="2828865959" sldId="341"/>
            <ac:spMk id="152" creationId="{91B263A0-9107-AC32-0C48-32211054BDEF}"/>
          </ac:spMkLst>
        </pc:spChg>
        <pc:spChg chg="add del mod">
          <ac:chgData name="E Kother (Waldo Williams Primary School)" userId="f98459f2-d45c-404b-9e44-49d8cec6467c" providerId="ADAL" clId="{7C4B4DB6-6B9D-47BC-A3E7-BC1874DABBEB}" dt="2025-11-12T19:33:40.269" v="10788" actId="478"/>
          <ac:spMkLst>
            <pc:docMk/>
            <pc:sldMk cId="2828865959" sldId="341"/>
            <ac:spMk id="153" creationId="{4D6001DB-E23C-3F80-AD3E-BF695469C5CA}"/>
          </ac:spMkLst>
        </pc:spChg>
        <pc:spChg chg="del">
          <ac:chgData name="E Kother (Waldo Williams Primary School)" userId="f98459f2-d45c-404b-9e44-49d8cec6467c" providerId="ADAL" clId="{7C4B4DB6-6B9D-47BC-A3E7-BC1874DABBEB}" dt="2025-11-12T19:33:42.557" v="10789" actId="478"/>
          <ac:spMkLst>
            <pc:docMk/>
            <pc:sldMk cId="2828865959" sldId="341"/>
            <ac:spMk id="154" creationId="{256C6064-8124-3B79-11BE-9A05855B4920}"/>
          </ac:spMkLst>
        </pc:spChg>
        <pc:spChg chg="del">
          <ac:chgData name="E Kother (Waldo Williams Primary School)" userId="f98459f2-d45c-404b-9e44-49d8cec6467c" providerId="ADAL" clId="{7C4B4DB6-6B9D-47BC-A3E7-BC1874DABBEB}" dt="2025-11-12T19:33:48.593" v="10790" actId="478"/>
          <ac:spMkLst>
            <pc:docMk/>
            <pc:sldMk cId="2828865959" sldId="341"/>
            <ac:spMk id="155" creationId="{4C85CFD6-D8FF-B77B-5696-8F81F5F63BDC}"/>
          </ac:spMkLst>
        </pc:spChg>
        <pc:spChg chg="add mod">
          <ac:chgData name="E Kother (Waldo Williams Primary School)" userId="f98459f2-d45c-404b-9e44-49d8cec6467c" providerId="ADAL" clId="{7C4B4DB6-6B9D-47BC-A3E7-BC1874DABBEB}" dt="2025-11-12T19:41:06.982" v="10941" actId="1076"/>
          <ac:spMkLst>
            <pc:docMk/>
            <pc:sldMk cId="2828865959" sldId="341"/>
            <ac:spMk id="158" creationId="{15EC787B-1CF4-3816-8754-53649A3489F0}"/>
          </ac:spMkLst>
        </pc:spChg>
        <pc:grpChg chg="del">
          <ac:chgData name="E Kother (Waldo Williams Primary School)" userId="f98459f2-d45c-404b-9e44-49d8cec6467c" providerId="ADAL" clId="{7C4B4DB6-6B9D-47BC-A3E7-BC1874DABBEB}" dt="2025-11-12T19:19:17.983" v="10485" actId="478"/>
          <ac:grpSpMkLst>
            <pc:docMk/>
            <pc:sldMk cId="2828865959" sldId="341"/>
            <ac:grpSpMk id="13" creationId="{E4D47130-2DBC-6CB5-4EE1-7A863B7CC8D6}"/>
          </ac:grpSpMkLst>
        </pc:grpChg>
        <pc:grpChg chg="del">
          <ac:chgData name="E Kother (Waldo Williams Primary School)" userId="f98459f2-d45c-404b-9e44-49d8cec6467c" providerId="ADAL" clId="{7C4B4DB6-6B9D-47BC-A3E7-BC1874DABBEB}" dt="2025-11-12T19:19:16.793" v="10484" actId="478"/>
          <ac:grpSpMkLst>
            <pc:docMk/>
            <pc:sldMk cId="2828865959" sldId="341"/>
            <ac:grpSpMk id="16" creationId="{E8D64DDC-B71B-936A-7D5E-5A8A80D59709}"/>
          </ac:grpSpMkLst>
        </pc:grpChg>
        <pc:grpChg chg="del">
          <ac:chgData name="E Kother (Waldo Williams Primary School)" userId="f98459f2-d45c-404b-9e44-49d8cec6467c" providerId="ADAL" clId="{7C4B4DB6-6B9D-47BC-A3E7-BC1874DABBEB}" dt="2025-11-12T19:19:12.915" v="10483" actId="478"/>
          <ac:grpSpMkLst>
            <pc:docMk/>
            <pc:sldMk cId="2828865959" sldId="341"/>
            <ac:grpSpMk id="19" creationId="{B57933D4-4085-BEA4-FFF1-A24D0A747881}"/>
          </ac:grpSpMkLst>
        </pc:grpChg>
        <pc:grpChg chg="del mod">
          <ac:chgData name="E Kother (Waldo Williams Primary School)" userId="f98459f2-d45c-404b-9e44-49d8cec6467c" providerId="ADAL" clId="{7C4B4DB6-6B9D-47BC-A3E7-BC1874DABBEB}" dt="2025-11-12T19:35:23.797" v="10816" actId="165"/>
          <ac:grpSpMkLst>
            <pc:docMk/>
            <pc:sldMk cId="2828865959" sldId="341"/>
            <ac:grpSpMk id="144" creationId="{63B9B574-8432-042C-5109-2E73BD56E865}"/>
          </ac:grpSpMkLst>
        </pc:grpChg>
        <pc:picChg chg="add mod">
          <ac:chgData name="E Kother (Waldo Williams Primary School)" userId="f98459f2-d45c-404b-9e44-49d8cec6467c" providerId="ADAL" clId="{7C4B4DB6-6B9D-47BC-A3E7-BC1874DABBEB}" dt="2025-11-12T19:26:49.602" v="10664" actId="1076"/>
          <ac:picMkLst>
            <pc:docMk/>
            <pc:sldMk cId="2828865959" sldId="341"/>
            <ac:picMk id="41" creationId="{676296BC-A957-A9A5-8ADD-338EB809C683}"/>
          </ac:picMkLst>
        </pc:picChg>
        <pc:picChg chg="add mod">
          <ac:chgData name="E Kother (Waldo Williams Primary School)" userId="f98459f2-d45c-404b-9e44-49d8cec6467c" providerId="ADAL" clId="{7C4B4DB6-6B9D-47BC-A3E7-BC1874DABBEB}" dt="2025-11-12T19:27:17.901" v="10667" actId="1076"/>
          <ac:picMkLst>
            <pc:docMk/>
            <pc:sldMk cId="2828865959" sldId="341"/>
            <ac:picMk id="43" creationId="{F12CEAAA-9D24-2921-BF41-84F90B87C853}"/>
          </ac:picMkLst>
        </pc:picChg>
        <pc:picChg chg="add mod">
          <ac:chgData name="E Kother (Waldo Williams Primary School)" userId="f98459f2-d45c-404b-9e44-49d8cec6467c" providerId="ADAL" clId="{7C4B4DB6-6B9D-47BC-A3E7-BC1874DABBEB}" dt="2025-11-12T19:28:39.051" v="10676" actId="1076"/>
          <ac:picMkLst>
            <pc:docMk/>
            <pc:sldMk cId="2828865959" sldId="341"/>
            <ac:picMk id="45" creationId="{0A05F409-89F6-F386-BF77-A99A5A1334A0}"/>
          </ac:picMkLst>
        </pc:picChg>
        <pc:picChg chg="add mod">
          <ac:chgData name="E Kother (Waldo Williams Primary School)" userId="f98459f2-d45c-404b-9e44-49d8cec6467c" providerId="ADAL" clId="{7C4B4DB6-6B9D-47BC-A3E7-BC1874DABBEB}" dt="2025-11-12T19:41:11.749" v="10944" actId="1076"/>
          <ac:picMkLst>
            <pc:docMk/>
            <pc:sldMk cId="2828865959" sldId="341"/>
            <ac:picMk id="157" creationId="{83E1FB79-E3D7-93EE-825C-0CA51BCB06D2}"/>
          </ac:picMkLst>
        </pc:picChg>
      </pc:sldChg>
      <pc:sldChg chg="addSp delSp modSp new mod setBg">
        <pc:chgData name="E Kother (Waldo Williams Primary School)" userId="f98459f2-d45c-404b-9e44-49d8cec6467c" providerId="ADAL" clId="{7C4B4DB6-6B9D-47BC-A3E7-BC1874DABBEB}" dt="2025-11-12T20:38:48.809" v="12130"/>
        <pc:sldMkLst>
          <pc:docMk/>
          <pc:sldMk cId="1166938442" sldId="342"/>
        </pc:sldMkLst>
        <pc:spChg chg="add mod">
          <ac:chgData name="E Kother (Waldo Williams Primary School)" userId="f98459f2-d45c-404b-9e44-49d8cec6467c" providerId="ADAL" clId="{7C4B4DB6-6B9D-47BC-A3E7-BC1874DABBEB}" dt="2025-11-12T20:32:08.782" v="12004" actId="1076"/>
          <ac:spMkLst>
            <pc:docMk/>
            <pc:sldMk cId="1166938442" sldId="342"/>
            <ac:spMk id="2" creationId="{AB0898D3-7B8B-464A-9B96-4F9B3CFBEFA4}"/>
          </ac:spMkLst>
        </pc:spChg>
        <pc:spChg chg="add del">
          <ac:chgData name="E Kother (Waldo Williams Primary School)" userId="f98459f2-d45c-404b-9e44-49d8cec6467c" providerId="ADAL" clId="{7C4B4DB6-6B9D-47BC-A3E7-BC1874DABBEB}" dt="2025-11-12T20:28:06.971" v="11804" actId="478"/>
          <ac:spMkLst>
            <pc:docMk/>
            <pc:sldMk cId="1166938442" sldId="342"/>
            <ac:spMk id="3" creationId="{95A10847-BD63-D78F-0426-D12EC8FCE0FD}"/>
          </ac:spMkLst>
        </pc:spChg>
        <pc:spChg chg="add mod">
          <ac:chgData name="E Kother (Waldo Williams Primary School)" userId="f98459f2-d45c-404b-9e44-49d8cec6467c" providerId="ADAL" clId="{7C4B4DB6-6B9D-47BC-A3E7-BC1874DABBEB}" dt="2025-11-12T20:38:48.809" v="12130"/>
          <ac:spMkLst>
            <pc:docMk/>
            <pc:sldMk cId="1166938442" sldId="342"/>
            <ac:spMk id="4" creationId="{60C6CB31-8B3B-E8B5-AD8D-18E72CF188BE}"/>
          </ac:spMkLst>
        </pc:spChg>
      </pc:sldChg>
      <pc:sldChg chg="add">
        <pc:chgData name="E Kother (Waldo Williams Primary School)" userId="f98459f2-d45c-404b-9e44-49d8cec6467c" providerId="ADAL" clId="{7C4B4DB6-6B9D-47BC-A3E7-BC1874DABBEB}" dt="2025-11-12T20:50:41.978" v="12667" actId="2890"/>
        <pc:sldMkLst>
          <pc:docMk/>
          <pc:sldMk cId="3468058900" sldId="343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D20A9C-3CFE-4EB9-AD9B-7C619255D592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75C465-4A90-4162-AE3F-3ED8084777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35077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jpe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12" Type="http://schemas.openxmlformats.org/officeDocument/2006/relationships/image" Target="../media/image11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image" Target="../media/image10.jpeg"/><Relationship Id="rId5" Type="http://schemas.openxmlformats.org/officeDocument/2006/relationships/image" Target="../media/image4.jpeg"/><Relationship Id="rId15" Type="http://schemas.openxmlformats.org/officeDocument/2006/relationships/image" Target="../media/image14.jpeg"/><Relationship Id="rId10" Type="http://schemas.openxmlformats.org/officeDocument/2006/relationships/image" Target="../media/image9.jpeg"/><Relationship Id="rId4" Type="http://schemas.openxmlformats.org/officeDocument/2006/relationships/image" Target="../media/image3.jpeg"/><Relationship Id="rId9" Type="http://schemas.openxmlformats.org/officeDocument/2006/relationships/image" Target="../media/image8.svg"/><Relationship Id="rId14" Type="http://schemas.openxmlformats.org/officeDocument/2006/relationships/image" Target="../media/image1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13" Type="http://schemas.openxmlformats.org/officeDocument/2006/relationships/image" Target="../media/image28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12" Type="http://schemas.openxmlformats.org/officeDocument/2006/relationships/image" Target="../media/image27.png"/><Relationship Id="rId2" Type="http://schemas.openxmlformats.org/officeDocument/2006/relationships/image" Target="../media/image17.png"/><Relationship Id="rId16" Type="http://schemas.openxmlformats.org/officeDocument/2006/relationships/image" Target="../media/image31.sv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.png"/><Relationship Id="rId11" Type="http://schemas.openxmlformats.org/officeDocument/2006/relationships/image" Target="../media/image26.svg"/><Relationship Id="rId5" Type="http://schemas.openxmlformats.org/officeDocument/2006/relationships/image" Target="../media/image20.png"/><Relationship Id="rId15" Type="http://schemas.openxmlformats.org/officeDocument/2006/relationships/image" Target="../media/image30.svg"/><Relationship Id="rId10" Type="http://schemas.openxmlformats.org/officeDocument/2006/relationships/image" Target="../media/image25.png"/><Relationship Id="rId4" Type="http://schemas.openxmlformats.org/officeDocument/2006/relationships/image" Target="../media/image19.svg"/><Relationship Id="rId9" Type="http://schemas.openxmlformats.org/officeDocument/2006/relationships/image" Target="../media/image24.png"/><Relationship Id="rId14" Type="http://schemas.openxmlformats.org/officeDocument/2006/relationships/image" Target="../media/image29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13" Type="http://schemas.openxmlformats.org/officeDocument/2006/relationships/image" Target="../media/image25.png"/><Relationship Id="rId18" Type="http://schemas.openxmlformats.org/officeDocument/2006/relationships/image" Target="../media/image20.png"/><Relationship Id="rId3" Type="http://schemas.openxmlformats.org/officeDocument/2006/relationships/image" Target="../media/image28.svg"/><Relationship Id="rId7" Type="http://schemas.openxmlformats.org/officeDocument/2006/relationships/image" Target="../media/image32.png"/><Relationship Id="rId12" Type="http://schemas.openxmlformats.org/officeDocument/2006/relationships/image" Target="../media/image37.svg"/><Relationship Id="rId17" Type="http://schemas.openxmlformats.org/officeDocument/2006/relationships/image" Target="../media/image19.svg"/><Relationship Id="rId2" Type="http://schemas.openxmlformats.org/officeDocument/2006/relationships/image" Target="../media/image27.png"/><Relationship Id="rId16" Type="http://schemas.openxmlformats.org/officeDocument/2006/relationships/image" Target="../media/image18.png"/><Relationship Id="rId20" Type="http://schemas.openxmlformats.org/officeDocument/2006/relationships/image" Target="../media/image3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3.png"/><Relationship Id="rId11" Type="http://schemas.openxmlformats.org/officeDocument/2006/relationships/image" Target="../media/image36.png"/><Relationship Id="rId5" Type="http://schemas.openxmlformats.org/officeDocument/2006/relationships/image" Target="../media/image24.png"/><Relationship Id="rId15" Type="http://schemas.openxmlformats.org/officeDocument/2006/relationships/image" Target="../media/image17.png"/><Relationship Id="rId10" Type="http://schemas.openxmlformats.org/officeDocument/2006/relationships/image" Target="../media/image35.svg"/><Relationship Id="rId19" Type="http://schemas.openxmlformats.org/officeDocument/2006/relationships/image" Target="../media/image38.jpeg"/><Relationship Id="rId4" Type="http://schemas.openxmlformats.org/officeDocument/2006/relationships/image" Target="../media/image22.png"/><Relationship Id="rId9" Type="http://schemas.openxmlformats.org/officeDocument/2006/relationships/image" Target="../media/image34.png"/><Relationship Id="rId14" Type="http://schemas.openxmlformats.org/officeDocument/2006/relationships/image" Target="../media/image26.sv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png"/><Relationship Id="rId4" Type="http://schemas.openxmlformats.org/officeDocument/2006/relationships/image" Target="../media/image42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7" Type="http://schemas.openxmlformats.org/officeDocument/2006/relationships/image" Target="../media/image28.sv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46.svg"/><Relationship Id="rId4" Type="http://schemas.openxmlformats.org/officeDocument/2006/relationships/image" Target="../media/image45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44.png"/><Relationship Id="rId7" Type="http://schemas.openxmlformats.org/officeDocument/2006/relationships/image" Target="../media/image42.sv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png"/><Relationship Id="rId5" Type="http://schemas.openxmlformats.org/officeDocument/2006/relationships/image" Target="../media/image46.svg"/><Relationship Id="rId10" Type="http://schemas.openxmlformats.org/officeDocument/2006/relationships/image" Target="../media/image20.png"/><Relationship Id="rId4" Type="http://schemas.openxmlformats.org/officeDocument/2006/relationships/image" Target="../media/image45.png"/><Relationship Id="rId9" Type="http://schemas.openxmlformats.org/officeDocument/2006/relationships/image" Target="../media/image47.sv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40.jpeg"/><Relationship Id="rId7" Type="http://schemas.openxmlformats.org/officeDocument/2006/relationships/image" Target="../media/image46.sv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.png"/><Relationship Id="rId5" Type="http://schemas.openxmlformats.org/officeDocument/2006/relationships/image" Target="../media/image42.svg"/><Relationship Id="rId4" Type="http://schemas.openxmlformats.org/officeDocument/2006/relationships/image" Target="../media/image41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0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jpe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12" Type="http://schemas.openxmlformats.org/officeDocument/2006/relationships/image" Target="../media/image11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image" Target="../media/image10.jpeg"/><Relationship Id="rId5" Type="http://schemas.openxmlformats.org/officeDocument/2006/relationships/image" Target="../media/image4.jpeg"/><Relationship Id="rId15" Type="http://schemas.openxmlformats.org/officeDocument/2006/relationships/image" Target="../media/image14.jpeg"/><Relationship Id="rId10" Type="http://schemas.openxmlformats.org/officeDocument/2006/relationships/image" Target="../media/image9.jpeg"/><Relationship Id="rId4" Type="http://schemas.openxmlformats.org/officeDocument/2006/relationships/image" Target="../media/image3.jpeg"/><Relationship Id="rId9" Type="http://schemas.openxmlformats.org/officeDocument/2006/relationships/image" Target="../media/image8.svg"/><Relationship Id="rId14" Type="http://schemas.openxmlformats.org/officeDocument/2006/relationships/image" Target="../media/image13.jpe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svg"/><Relationship Id="rId3" Type="http://schemas.openxmlformats.org/officeDocument/2006/relationships/image" Target="../media/image14.jpeg"/><Relationship Id="rId7" Type="http://schemas.openxmlformats.org/officeDocument/2006/relationships/image" Target="../media/image53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5" Type="http://schemas.openxmlformats.org/officeDocument/2006/relationships/image" Target="../media/image4.jpeg"/><Relationship Id="rId4" Type="http://schemas.openxmlformats.org/officeDocument/2006/relationships/image" Target="../media/image10.jpe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5.png"/><Relationship Id="rId4" Type="http://schemas.openxmlformats.org/officeDocument/2006/relationships/image" Target="../media/image9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5.png"/><Relationship Id="rId4" Type="http://schemas.openxmlformats.org/officeDocument/2006/relationships/image" Target="../media/image9.jpe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13" Type="http://schemas.openxmlformats.org/officeDocument/2006/relationships/image" Target="../media/image64.svg"/><Relationship Id="rId18" Type="http://schemas.openxmlformats.org/officeDocument/2006/relationships/image" Target="../media/image69.svg"/><Relationship Id="rId3" Type="http://schemas.openxmlformats.org/officeDocument/2006/relationships/image" Target="../media/image30.svg"/><Relationship Id="rId7" Type="http://schemas.openxmlformats.org/officeDocument/2006/relationships/image" Target="../media/image59.png"/><Relationship Id="rId12" Type="http://schemas.openxmlformats.org/officeDocument/2006/relationships/image" Target="../media/image63.png"/><Relationship Id="rId17" Type="http://schemas.openxmlformats.org/officeDocument/2006/relationships/image" Target="../media/image68.png"/><Relationship Id="rId2" Type="http://schemas.openxmlformats.org/officeDocument/2006/relationships/image" Target="../media/image29.png"/><Relationship Id="rId16" Type="http://schemas.openxmlformats.org/officeDocument/2006/relationships/image" Target="../media/image67.sv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8.png"/><Relationship Id="rId11" Type="http://schemas.openxmlformats.org/officeDocument/2006/relationships/image" Target="../media/image62.svg"/><Relationship Id="rId5" Type="http://schemas.openxmlformats.org/officeDocument/2006/relationships/image" Target="../media/image57.png"/><Relationship Id="rId15" Type="http://schemas.openxmlformats.org/officeDocument/2006/relationships/image" Target="../media/image66.png"/><Relationship Id="rId10" Type="http://schemas.openxmlformats.org/officeDocument/2006/relationships/image" Target="../media/image61.svg"/><Relationship Id="rId4" Type="http://schemas.openxmlformats.org/officeDocument/2006/relationships/image" Target="../media/image56.png"/><Relationship Id="rId9" Type="http://schemas.openxmlformats.org/officeDocument/2006/relationships/image" Target="../media/image60.png"/><Relationship Id="rId14" Type="http://schemas.openxmlformats.org/officeDocument/2006/relationships/image" Target="../media/image65.pn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13" Type="http://schemas.openxmlformats.org/officeDocument/2006/relationships/image" Target="../media/image63.png"/><Relationship Id="rId18" Type="http://schemas.openxmlformats.org/officeDocument/2006/relationships/image" Target="../media/image68.png"/><Relationship Id="rId3" Type="http://schemas.openxmlformats.org/officeDocument/2006/relationships/image" Target="../media/image8.svg"/><Relationship Id="rId7" Type="http://schemas.openxmlformats.org/officeDocument/2006/relationships/image" Target="../media/image32.png"/><Relationship Id="rId12" Type="http://schemas.openxmlformats.org/officeDocument/2006/relationships/image" Target="../media/image59.png"/><Relationship Id="rId17" Type="http://schemas.openxmlformats.org/officeDocument/2006/relationships/image" Target="../media/image67.svg"/><Relationship Id="rId2" Type="http://schemas.openxmlformats.org/officeDocument/2006/relationships/image" Target="../media/image7.png"/><Relationship Id="rId16" Type="http://schemas.openxmlformats.org/officeDocument/2006/relationships/image" Target="../media/image66.png"/><Relationship Id="rId20" Type="http://schemas.openxmlformats.org/officeDocument/2006/relationships/image" Target="../media/image7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2.png"/><Relationship Id="rId11" Type="http://schemas.openxmlformats.org/officeDocument/2006/relationships/image" Target="../media/image58.png"/><Relationship Id="rId5" Type="http://schemas.openxmlformats.org/officeDocument/2006/relationships/image" Target="../media/image71.png"/><Relationship Id="rId15" Type="http://schemas.openxmlformats.org/officeDocument/2006/relationships/image" Target="../media/image65.png"/><Relationship Id="rId10" Type="http://schemas.openxmlformats.org/officeDocument/2006/relationships/image" Target="../media/image57.png"/><Relationship Id="rId19" Type="http://schemas.openxmlformats.org/officeDocument/2006/relationships/image" Target="../media/image69.svg"/><Relationship Id="rId4" Type="http://schemas.openxmlformats.org/officeDocument/2006/relationships/image" Target="../media/image70.png"/><Relationship Id="rId9" Type="http://schemas.openxmlformats.org/officeDocument/2006/relationships/image" Target="../media/image56.png"/><Relationship Id="rId14" Type="http://schemas.openxmlformats.org/officeDocument/2006/relationships/image" Target="../media/image64.sv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6.sv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6.sv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7.png"/><Relationship Id="rId5" Type="http://schemas.microsoft.com/office/2007/relationships/hdphoto" Target="../media/hdphoto1.wdp"/><Relationship Id="rId4" Type="http://schemas.openxmlformats.org/officeDocument/2006/relationships/image" Target="../media/image80.pn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C3DD22B-4A20-CDB7-8B9D-839969F7BF0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1730846"/>
              </p:ext>
            </p:extLst>
          </p:nvPr>
        </p:nvGraphicFramePr>
        <p:xfrm>
          <a:off x="228600" y="38100"/>
          <a:ext cx="17754600" cy="978408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5918200">
                  <a:extLst>
                    <a:ext uri="{9D8B030D-6E8A-4147-A177-3AD203B41FA5}">
                      <a16:colId xmlns:a16="http://schemas.microsoft.com/office/drawing/2014/main" val="1268125130"/>
                    </a:ext>
                  </a:extLst>
                </a:gridCol>
                <a:gridCol w="5918200">
                  <a:extLst>
                    <a:ext uri="{9D8B030D-6E8A-4147-A177-3AD203B41FA5}">
                      <a16:colId xmlns:a16="http://schemas.microsoft.com/office/drawing/2014/main" val="2934167163"/>
                    </a:ext>
                  </a:extLst>
                </a:gridCol>
                <a:gridCol w="5918200">
                  <a:extLst>
                    <a:ext uri="{9D8B030D-6E8A-4147-A177-3AD203B41FA5}">
                      <a16:colId xmlns:a16="http://schemas.microsoft.com/office/drawing/2014/main" val="989503587"/>
                    </a:ext>
                  </a:extLst>
                </a:gridCol>
              </a:tblGrid>
              <a:tr h="4078630">
                <a:tc>
                  <a:txBody>
                    <a:bodyPr/>
                    <a:lstStyle/>
                    <a:p>
                      <a:pPr lvl="0"/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 </a:t>
                      </a:r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Celfyddydau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Mynegiannol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(Gwaith </a:t>
                      </a:r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llafar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)</a:t>
                      </a:r>
                      <a:endParaRPr lang="en-GB" sz="1800" b="1" u="sng" kern="1200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Thema: </a:t>
                      </a:r>
                      <a:r>
                        <a:rPr lang="en-US" sz="1800" b="1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Hamdden</a:t>
                      </a:r>
                      <a:endParaRPr lang="en-US" sz="1800" b="1" u="none" kern="1200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Gwybodaeth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flaenorol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: </a:t>
                      </a:r>
                      <a:r>
                        <a:rPr lang="en-US" sz="1800" b="1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Mae’r</a:t>
                      </a:r>
                      <a:r>
                        <a:rPr lang="en-US" sz="1800" b="1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plant </a:t>
                      </a:r>
                      <a:r>
                        <a:rPr lang="en-US" sz="1800" b="1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wedi</a:t>
                      </a:r>
                      <a:r>
                        <a:rPr lang="en-US" sz="1800" b="1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1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dysgu</a:t>
                      </a:r>
                      <a:r>
                        <a:rPr lang="en-US" sz="1800" b="1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1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siap</a:t>
                      </a:r>
                      <a:r>
                        <a:rPr lang="en-US" sz="1800" b="1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a </a:t>
                      </a:r>
                      <a:r>
                        <a:rPr lang="en-US" sz="1800" b="1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lliwiau</a:t>
                      </a:r>
                      <a:r>
                        <a:rPr lang="en-US" sz="1800" b="1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.</a:t>
                      </a:r>
                      <a:endParaRPr lang="en-GB" sz="1800" b="1" u="none" kern="1200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  <a:p>
                      <a:pPr lvl="0"/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Ffocws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iaith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: 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Nod y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wers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disgrifiwch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i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lun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defnodd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lliwiau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,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siapiau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a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theimlo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.</a:t>
                      </a:r>
                    </a:p>
                    <a:p>
                      <a:pPr lvl="0"/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Patrwm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/ </a:t>
                      </a:r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Patrymau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: </a:t>
                      </a:r>
                    </a:p>
                    <a:p>
                      <a:pPr lvl="0"/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Beth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wyt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ti’n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hoffi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? </a:t>
                      </a:r>
                    </a:p>
                    <a:p>
                      <a:pPr lvl="0"/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Rydw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I’n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hoffi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…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achos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…</a:t>
                      </a:r>
                    </a:p>
                    <a:p>
                      <a:pPr lvl="0"/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Dydw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I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ddim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yn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hoffi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…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achos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…</a:t>
                      </a:r>
                      <a:endParaRPr lang="en-GB" sz="1800" b="0" u="none" kern="1200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  <a:p>
                      <a:pPr lvl="0"/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Geirfa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: </a:t>
                      </a:r>
                      <a:r>
                        <a:rPr lang="en-US" sz="1800" b="0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Lliwiau</a:t>
                      </a:r>
                      <a:r>
                        <a:rPr lang="en-US" sz="1800" b="0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, 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Coch,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Gwyrdd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,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Melyn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, Du, Gwyn,  Llwyd,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Porffor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, Pinc, Oren, Brown,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Siap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-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Cylch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,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triongl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Sgwâr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,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Petryal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, Pentagon,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Hecsagon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.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Teimlo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-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Cyffrous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,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hyderus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,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trist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,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Siomedig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,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crac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,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bendigedig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. </a:t>
                      </a:r>
                      <a:endParaRPr lang="en-GB" sz="1800" b="0" u="sng" kern="1200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  <a:p>
                      <a:pPr lvl="0"/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Gweithgareddau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: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Bydd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y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blant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yn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drilio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,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edrychwch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ar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lluniau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a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desgrifiwch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beth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ydy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yn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yr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lluniau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. </a:t>
                      </a:r>
                      <a:endParaRPr lang="en-GB" sz="1800" b="0" u="none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Iechyd a </a:t>
                      </a:r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Lles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(</a:t>
                      </a:r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Datblygu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geirfa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)</a:t>
                      </a:r>
                      <a:endParaRPr lang="en-GB" sz="1800" b="1" u="sng" kern="1200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Thema: </a:t>
                      </a:r>
                      <a:r>
                        <a:rPr lang="en-US" sz="1800" b="1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Hamdden</a:t>
                      </a:r>
                      <a:endParaRPr lang="en-US" sz="1800" b="1" u="none" kern="1200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Gwybodaeth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flaenorol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: M</a:t>
                      </a:r>
                      <a:r>
                        <a:rPr lang="cy-GB" sz="18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ae'r</a:t>
                      </a:r>
                      <a:r>
                        <a:rPr lang="cy-GB" sz="18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plant wedi dysgu ‘Sut mae’r </a:t>
                      </a:r>
                      <a:r>
                        <a:rPr lang="cy-GB" sz="18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tywydd?Mae</a:t>
                      </a:r>
                      <a:r>
                        <a:rPr lang="cy-GB" sz="18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hi’n ...?.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Ffocws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iaith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: 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Nod y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wers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i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dewdwch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sut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wyt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ti’n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teimlo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.</a:t>
                      </a:r>
                    </a:p>
                    <a:p>
                      <a:pPr lvl="0"/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Patrwm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/ </a:t>
                      </a:r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Patrymau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: </a:t>
                      </a:r>
                    </a:p>
                    <a:p>
                      <a:pPr lvl="0"/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Sut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wyt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ti’n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teimlo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?</a:t>
                      </a:r>
                    </a:p>
                    <a:p>
                      <a:pPr lvl="0"/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Rydw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I’n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teimlo’n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…</a:t>
                      </a:r>
                    </a:p>
                    <a:p>
                      <a:pPr lvl="0"/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Dydw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I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ddim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yn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teimlo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…</a:t>
                      </a:r>
                      <a:endParaRPr lang="en-GB" sz="1800" b="0" u="none" kern="1200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  <a:p>
                      <a:pPr lvl="0"/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Geirfa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: hapus,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Cyffrous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,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hyderus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,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trist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,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Siomedig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,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crac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,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bendigedig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. (TM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ar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ol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teimlo’n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–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yn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/’n)</a:t>
                      </a:r>
                      <a:endParaRPr lang="en-GB" sz="1800" b="0" u="sng" kern="1200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  <a:p>
                      <a:pPr lvl="0"/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Gweithgareddau: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Bydd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y plant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yn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drilio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defnyddiodd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cardiau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,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chwarae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snap a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dweda'r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teimlo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a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rhoi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yn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y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frawddeg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patrwm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a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dweda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tu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uchel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i'w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bartner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. </a:t>
                      </a: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/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 </a:t>
                      </a:r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Dyniaethau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(</a:t>
                      </a:r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tasg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siarad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a </a:t>
                      </a:r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ysgrifennu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)</a:t>
                      </a:r>
                      <a:endParaRPr lang="en-GB" sz="1800" b="1" u="sng" kern="1200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Thema: </a:t>
                      </a:r>
                      <a:r>
                        <a:rPr lang="en-US" sz="1800" b="1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Hamdden</a:t>
                      </a:r>
                      <a:endParaRPr lang="en-US" sz="1800" b="1" u="none" kern="1200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Gwybodaeth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flaenorol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: </a:t>
                      </a:r>
                      <a:r>
                        <a:rPr lang="en-US" sz="1800" b="1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Mae’r</a:t>
                      </a:r>
                      <a:r>
                        <a:rPr lang="en-US" sz="1800" b="1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plant </a:t>
                      </a:r>
                      <a:r>
                        <a:rPr lang="en-US" sz="1800" b="1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wedi</a:t>
                      </a:r>
                      <a:r>
                        <a:rPr lang="en-US" sz="1800" b="1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1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dysgu</a:t>
                      </a:r>
                      <a:r>
                        <a:rPr lang="en-US" sz="1800" b="1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cy-GB" sz="18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amser presennol.</a:t>
                      </a:r>
                      <a:endParaRPr lang="en-GB" sz="1800" b="1" u="none" kern="1200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Ffocws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iaith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: 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Nod y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wers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cy-GB" sz="1800" b="0" u="none" kern="1200" noProof="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dwede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ac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ysgrifennu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brawddegau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am y plant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yn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y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gorffennol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a'r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plant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heddiw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. </a:t>
                      </a:r>
                      <a:endParaRPr lang="en-GB" sz="1800" b="0" u="none" kern="1200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  <a:p>
                      <a:pPr lvl="0"/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Patrwm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/ </a:t>
                      </a:r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Patrymau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: </a:t>
                      </a:r>
                    </a:p>
                    <a:p>
                      <a:pPr lvl="0"/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Yn y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gorffennol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,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roedd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y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blant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yn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... </a:t>
                      </a:r>
                    </a:p>
                    <a:p>
                      <a:pPr lvl="0"/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Nawr,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mae’r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plant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yn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...</a:t>
                      </a:r>
                      <a:endParaRPr lang="en-GB" sz="1800" b="0" u="sng" kern="1200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Geirfa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: </a:t>
                      </a:r>
                      <a:r>
                        <a:rPr lang="en-US" sz="1800" b="0" dirty="0" err="1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Dreaming Outloud Sans"/>
                          <a:cs typeface="Dreaming Outloud Pro" panose="03050502040302030504" pitchFamily="66" charset="0"/>
                          <a:sym typeface="Dreaming Outloud Sans"/>
                        </a:rPr>
                        <a:t>mynd</a:t>
                      </a:r>
                      <a:r>
                        <a:rPr lang="en-US" sz="1800" b="0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Dreaming Outloud Sans"/>
                          <a:cs typeface="Dreaming Outloud Pro" panose="03050502040302030504" pitchFamily="66" charset="0"/>
                          <a:sym typeface="Dreaming Outloud Sans"/>
                        </a:rPr>
                        <a:t> </a:t>
                      </a:r>
                      <a:r>
                        <a:rPr lang="en-US" sz="1800" b="0" dirty="0" err="1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Dreaming Outloud Sans"/>
                          <a:cs typeface="Dreaming Outloud Pro" panose="03050502040302030504" pitchFamily="66" charset="0"/>
                          <a:sym typeface="Dreaming Outloud Sans"/>
                        </a:rPr>
                        <a:t>ar</a:t>
                      </a:r>
                      <a:r>
                        <a:rPr lang="en-US" sz="1800" b="0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Dreaming Outloud Sans"/>
                          <a:cs typeface="Dreaming Outloud Pro" panose="03050502040302030504" pitchFamily="66" charset="0"/>
                          <a:sym typeface="Dreaming Outloud Sans"/>
                        </a:rPr>
                        <a:t> </a:t>
                      </a:r>
                      <a:r>
                        <a:rPr lang="en-US" sz="1800" b="0" dirty="0" err="1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Dreaming Outloud Sans"/>
                          <a:cs typeface="Dreaming Outloud Pro" panose="03050502040302030504" pitchFamily="66" charset="0"/>
                          <a:sym typeface="Dreaming Outloud Sans"/>
                        </a:rPr>
                        <a:t>anturiaethau</a:t>
                      </a:r>
                      <a:r>
                        <a:rPr lang="en-US" sz="1800" b="0" u="none" kern="1200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Dreaming Outloud Sans"/>
                          <a:cs typeface="Dreaming Outloud Pro" panose="03050502040302030504" pitchFamily="66" charset="0"/>
                          <a:sym typeface="Dreaming Outloud Sans"/>
                        </a:rPr>
                        <a:t>, </a:t>
                      </a:r>
                      <a:r>
                        <a:rPr lang="en-US" sz="1800" b="0" u="none" kern="1200" dirty="0" err="1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Dreaming Outloud Sans"/>
                          <a:cs typeface="Dreaming Outloud Pro" panose="03050502040302030504" pitchFamily="66" charset="0"/>
                          <a:sym typeface="Dreaming Outloud Sans"/>
                        </a:rPr>
                        <a:t>chwarae</a:t>
                      </a:r>
                      <a:r>
                        <a:rPr lang="en-US" sz="1800" b="0" u="none" kern="1200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Dreaming Outloud Sans"/>
                          <a:cs typeface="Dreaming Outloud Pro" panose="03050502040302030504" pitchFamily="66" charset="0"/>
                          <a:sym typeface="Dreaming Outloud Sans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Dreaming Outloud Sans"/>
                          <a:cs typeface="Dreaming Outloud Pro" panose="03050502040302030504" pitchFamily="66" charset="0"/>
                          <a:sym typeface="Dreaming Outloud Sans"/>
                        </a:rPr>
                        <a:t>tu</a:t>
                      </a:r>
                      <a:r>
                        <a:rPr lang="en-US" sz="1800" b="0" u="none" kern="1200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Dreaming Outloud Sans"/>
                          <a:cs typeface="Dreaming Outloud Pro" panose="03050502040302030504" pitchFamily="66" charset="0"/>
                          <a:sym typeface="Dreaming Outloud Sans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Dreaming Outloud Sans"/>
                          <a:cs typeface="Dreaming Outloud Pro" panose="03050502040302030504" pitchFamily="66" charset="0"/>
                          <a:sym typeface="Dreaming Outloud Sans"/>
                        </a:rPr>
                        <a:t>allan</a:t>
                      </a:r>
                      <a:r>
                        <a:rPr lang="en-US" sz="1800" b="0" u="none" kern="1200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Dreaming Outloud Sans"/>
                          <a:cs typeface="Dreaming Outloud Pro" panose="03050502040302030504" pitchFamily="66" charset="0"/>
                          <a:sym typeface="Dreaming Outloud Sans"/>
                        </a:rPr>
                        <a:t>, </a:t>
                      </a:r>
                      <a:r>
                        <a:rPr lang="en-US" sz="1800" b="0" u="none" kern="1200" dirty="0" err="1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Dreaming Outloud Sans"/>
                          <a:cs typeface="Dreaming Outloud Pro" panose="03050502040302030504" pitchFamily="66" charset="0"/>
                          <a:sym typeface="Dreaming Outloud Sans"/>
                        </a:rPr>
                        <a:t>chwarae</a:t>
                      </a:r>
                      <a:r>
                        <a:rPr lang="en-US" sz="1800" b="0" u="none" kern="1200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Dreaming Outloud Sans"/>
                          <a:cs typeface="Dreaming Outloud Pro" panose="03050502040302030504" pitchFamily="66" charset="0"/>
                          <a:sym typeface="Dreaming Outloud Sans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Dreaming Outloud Sans"/>
                          <a:cs typeface="Dreaming Outloud Pro" panose="03050502040302030504" pitchFamily="66" charset="0"/>
                          <a:sym typeface="Dreaming Outloud Sans"/>
                        </a:rPr>
                        <a:t>mablis</a:t>
                      </a:r>
                      <a:r>
                        <a:rPr lang="en-US" sz="1800" b="0" u="none" kern="1200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Dreaming Outloud Sans"/>
                          <a:cs typeface="Dreaming Outloud Pro" panose="03050502040302030504" pitchFamily="66" charset="0"/>
                          <a:sym typeface="Dreaming Outloud Sans"/>
                        </a:rPr>
                        <a:t>, </a:t>
                      </a:r>
                      <a:r>
                        <a:rPr lang="en-US" sz="1800" b="0" u="none" kern="1200" dirty="0" err="1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Dreaming Outloud Sans"/>
                          <a:cs typeface="Dreaming Outloud Pro" panose="03050502040302030504" pitchFamily="66" charset="0"/>
                          <a:sym typeface="Dreaming Outloud Sans"/>
                        </a:rPr>
                        <a:t>mynd</a:t>
                      </a:r>
                      <a:r>
                        <a:rPr lang="en-US" sz="1800" b="0" u="none" kern="1200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Dreaming Outloud Sans"/>
                          <a:cs typeface="Dreaming Outloud Pro" panose="03050502040302030504" pitchFamily="66" charset="0"/>
                          <a:sym typeface="Dreaming Outloud Sans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Dreaming Outloud Sans"/>
                          <a:cs typeface="Dreaming Outloud Pro" panose="03050502040302030504" pitchFamily="66" charset="0"/>
                          <a:sym typeface="Dreaming Outloud Sans"/>
                        </a:rPr>
                        <a:t>waith</a:t>
                      </a:r>
                      <a:r>
                        <a:rPr lang="en-US" sz="1800" b="0" u="none" kern="1200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Dreaming Outloud Sans"/>
                          <a:cs typeface="Dreaming Outloud Pro" panose="03050502040302030504" pitchFamily="66" charset="0"/>
                          <a:sym typeface="Dreaming Outloud Sans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Dreaming Outloud Sans"/>
                          <a:cs typeface="Dreaming Outloud Pro" panose="03050502040302030504" pitchFamily="66" charset="0"/>
                          <a:sym typeface="Dreaming Outloud Sans"/>
                        </a:rPr>
                        <a:t>ifanc</a:t>
                      </a:r>
                      <a:r>
                        <a:rPr lang="en-US" sz="1800" b="0" u="none" kern="1200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Dreaming Outloud Sans"/>
                          <a:cs typeface="Dreaming Outloud Pro" panose="03050502040302030504" pitchFamily="66" charset="0"/>
                          <a:sym typeface="Dreaming Outloud Sans"/>
                        </a:rPr>
                        <a:t>, </a:t>
                      </a:r>
                      <a:r>
                        <a:rPr lang="en-US" sz="1800" b="0" u="none" kern="1200" dirty="0" err="1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Dreaming Outloud Sans"/>
                          <a:cs typeface="Dreaming Outloud Pro" panose="03050502040302030504" pitchFamily="66" charset="0"/>
                          <a:sym typeface="Dreaming Outloud Sans"/>
                        </a:rPr>
                        <a:t>myd</a:t>
                      </a:r>
                      <a:r>
                        <a:rPr lang="en-US" sz="1800" b="0" u="none" kern="1200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Dreaming Outloud Sans"/>
                          <a:cs typeface="Dreaming Outloud Pro" panose="03050502040302030504" pitchFamily="66" charset="0"/>
                          <a:sym typeface="Dreaming Outloud Sans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Dreaming Outloud Sans"/>
                          <a:cs typeface="Dreaming Outloud Pro" panose="03050502040302030504" pitchFamily="66" charset="0"/>
                          <a:sym typeface="Dreaming Outloud Sans"/>
                        </a:rPr>
                        <a:t>i</a:t>
                      </a:r>
                      <a:r>
                        <a:rPr lang="en-US" sz="1800" b="0" u="none" kern="1200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Dreaming Outloud Sans"/>
                          <a:cs typeface="Dreaming Outloud Pro" panose="03050502040302030504" pitchFamily="66" charset="0"/>
                          <a:sym typeface="Dreaming Outloud Sans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Dreaming Outloud Sans"/>
                          <a:cs typeface="Dreaming Outloud Pro" panose="03050502040302030504" pitchFamily="66" charset="0"/>
                          <a:sym typeface="Dreaming Outloud Sans"/>
                        </a:rPr>
                        <a:t>ysgol</a:t>
                      </a:r>
                      <a:r>
                        <a:rPr lang="en-US" sz="1800" b="0" u="none" kern="1200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Dreaming Outloud Sans"/>
                          <a:cs typeface="Dreaming Outloud Pro" panose="03050502040302030504" pitchFamily="66" charset="0"/>
                          <a:sym typeface="Dreaming Outloud Sans"/>
                        </a:rPr>
                        <a:t>, </a:t>
                      </a:r>
                      <a:r>
                        <a:rPr lang="en-US" sz="1800" b="0" u="none" kern="1200" dirty="0" err="1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Dreaming Outloud Sans"/>
                          <a:cs typeface="Dreaming Outloud Pro" panose="03050502040302030504" pitchFamily="66" charset="0"/>
                          <a:sym typeface="Dreaming Outloud Sans"/>
                        </a:rPr>
                        <a:t>gwylio</a:t>
                      </a:r>
                      <a:r>
                        <a:rPr lang="en-US" sz="1800" b="0" u="none" kern="1200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Dreaming Outloud Sans"/>
                          <a:cs typeface="Dreaming Outloud Pro" panose="03050502040302030504" pitchFamily="66" charset="0"/>
                          <a:sym typeface="Dreaming Outloud Sans"/>
                        </a:rPr>
                        <a:t> YouTube, </a:t>
                      </a:r>
                      <a:r>
                        <a:rPr lang="en-US" sz="1800" b="0" dirty="0" err="1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Dreaming Outloud Sans"/>
                          <a:cs typeface="Dreaming Outloud Pro" panose="03050502040302030504" pitchFamily="66" charset="0"/>
                          <a:sym typeface="Dreaming Outloud Sans"/>
                        </a:rPr>
                        <a:t>chwarae</a:t>
                      </a:r>
                      <a:r>
                        <a:rPr lang="en-US" sz="1800" b="0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Dreaming Outloud Sans"/>
                          <a:cs typeface="Dreaming Outloud Pro" panose="03050502040302030504" pitchFamily="66" charset="0"/>
                          <a:sym typeface="Dreaming Outloud Sans"/>
                        </a:rPr>
                        <a:t> </a:t>
                      </a:r>
                      <a:r>
                        <a:rPr lang="en-US" sz="1800" b="0" dirty="0" err="1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Dreaming Outloud Sans"/>
                          <a:cs typeface="Dreaming Outloud Pro" panose="03050502040302030504" pitchFamily="66" charset="0"/>
                          <a:sym typeface="Dreaming Outloud Sans"/>
                        </a:rPr>
                        <a:t>gemau</a:t>
                      </a:r>
                      <a:r>
                        <a:rPr lang="en-US" sz="1800" b="0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Dreaming Outloud Sans"/>
                          <a:cs typeface="Dreaming Outloud Pro" panose="03050502040302030504" pitchFamily="66" charset="0"/>
                          <a:sym typeface="Dreaming Outloud Sans"/>
                        </a:rPr>
                        <a:t> </a:t>
                      </a:r>
                      <a:r>
                        <a:rPr lang="en-US" sz="1800" b="0" dirty="0" err="1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Dreaming Outloud Sans"/>
                          <a:cs typeface="Dreaming Outloud Pro" panose="03050502040302030504" pitchFamily="66" charset="0"/>
                          <a:sym typeface="Dreaming Outloud Sans"/>
                        </a:rPr>
                        <a:t>cyfrifiadur</a:t>
                      </a:r>
                      <a:endParaRPr lang="en-US" sz="1800" b="0" dirty="0">
                        <a:solidFill>
                          <a:srgbClr val="000000"/>
                        </a:solidFill>
                        <a:latin typeface="Dreaming Outloud Pro" panose="03050502040302030504" pitchFamily="66" charset="0"/>
                        <a:ea typeface="Dreaming Outloud Sans"/>
                        <a:cs typeface="Dreaming Outloud Pro" panose="03050502040302030504" pitchFamily="66" charset="0"/>
                        <a:sym typeface="Dreaming Outloud Sans"/>
                      </a:endParaRPr>
                    </a:p>
                    <a:p>
                      <a:pPr lvl="0"/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Gweithgareddau: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Bydd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y plant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yn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drilio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gyda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chardiau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fflach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,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chwarae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gem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parwch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y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llun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â'r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frawddeg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ac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wedyn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ysgrifennu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brawddegau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am y plant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yn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y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gorffennol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a'r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plant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heddiw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. </a:t>
                      </a:r>
                      <a:endParaRPr lang="en-GB" sz="1800" b="0" u="sng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ea typeface="MS Mincho" pitchFamily="49"/>
                        <a:cs typeface="Dreaming Outloud Pro" panose="03050502040302030504" pitchFamily="66" charset="0"/>
                      </a:endParaRPr>
                    </a:p>
                  </a:txBody>
                  <a:tcPr marL="68580" marR="68580" marT="0" marB="0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15936998"/>
                  </a:ext>
                </a:extLst>
              </a:tr>
              <a:tr h="4976956">
                <a:tc>
                  <a:txBody>
                    <a:bodyPr/>
                    <a:lstStyle/>
                    <a:p>
                      <a:pPr lvl="0"/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Ieithoedd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, </a:t>
                      </a:r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Llythrennedd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a </a:t>
                      </a:r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Chyfathrebu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(</a:t>
                      </a:r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tasg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wrando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, </a:t>
                      </a:r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siarad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a </a:t>
                      </a:r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darllen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)</a:t>
                      </a:r>
                      <a:endParaRPr lang="en-GB" sz="1800" b="1" u="sng" kern="1200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  <a:p>
                      <a:pPr lvl="0"/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Thema: </a:t>
                      </a:r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Hamdden</a:t>
                      </a:r>
                      <a:endParaRPr lang="en-GB" sz="1800" b="1" u="sng" kern="1200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  <a:p>
                      <a:pPr lvl="0"/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Gwybodaeth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flaenorol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: </a:t>
                      </a:r>
                      <a:r>
                        <a:rPr lang="en-US" sz="1800" b="1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Mae’r</a:t>
                      </a:r>
                      <a:r>
                        <a:rPr lang="en-US" sz="1800" b="1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plant </a:t>
                      </a:r>
                      <a:r>
                        <a:rPr lang="en-US" sz="1800" b="1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wedi</a:t>
                      </a:r>
                      <a:r>
                        <a:rPr lang="en-US" sz="1800" b="1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1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dysgu</a:t>
                      </a:r>
                      <a:r>
                        <a:rPr lang="en-US" sz="1800" b="1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1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beth</a:t>
                      </a:r>
                      <a:r>
                        <a:rPr lang="en-US" sz="1800" b="1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1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wyt</a:t>
                      </a:r>
                      <a:r>
                        <a:rPr lang="en-US" sz="1800" b="1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1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ti’n</a:t>
                      </a:r>
                      <a:r>
                        <a:rPr lang="en-US" sz="1800" b="1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1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hoffi</a:t>
                      </a:r>
                      <a:r>
                        <a:rPr lang="en-US" sz="1800" b="1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? </a:t>
                      </a:r>
                      <a:endParaRPr lang="en-GB" sz="1800" b="1" u="sng" kern="1200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  <a:p>
                      <a:pPr lvl="0"/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Ffocws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iaith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: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Dweda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rydw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I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eisau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a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dydw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I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ddim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eisiau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.</a:t>
                      </a:r>
                      <a:endParaRPr lang="en-GB" sz="1800" b="0" u="none" kern="1200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  <a:p>
                      <a:pPr lvl="0"/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Patrwm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:</a:t>
                      </a:r>
                    </a:p>
                    <a:p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Dreaming Outloud Pro" panose="03050502040302030504" pitchFamily="66" charset="0"/>
                          <a:ea typeface="+mn-ea"/>
                          <a:cs typeface="Dreaming Outloud Pro" panose="03050502040302030504" pitchFamily="66" charset="0"/>
                        </a:rPr>
                        <a:t>Beth </a:t>
                      </a:r>
                      <a:r>
                        <a:rPr lang="en-GB" sz="1800" kern="1200" dirty="0" err="1">
                          <a:solidFill>
                            <a:schemeClr val="tx1"/>
                          </a:solidFill>
                          <a:effectLst/>
                          <a:latin typeface="Dreaming Outloud Pro" panose="03050502040302030504" pitchFamily="66" charset="0"/>
                          <a:ea typeface="+mn-ea"/>
                          <a:cs typeface="Dreaming Outloud Pro" panose="03050502040302030504" pitchFamily="66" charset="0"/>
                        </a:rPr>
                        <a:t>wyt</a:t>
                      </a: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Dreaming Outloud Pro" panose="03050502040302030504" pitchFamily="66" charset="0"/>
                          <a:ea typeface="+mn-ea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1800" kern="1200" dirty="0" err="1">
                          <a:solidFill>
                            <a:schemeClr val="tx1"/>
                          </a:solidFill>
                          <a:effectLst/>
                          <a:latin typeface="Dreaming Outloud Pro" panose="03050502040302030504" pitchFamily="66" charset="0"/>
                          <a:ea typeface="+mn-ea"/>
                          <a:cs typeface="Dreaming Outloud Pro" panose="03050502040302030504" pitchFamily="66" charset="0"/>
                        </a:rPr>
                        <a:t>ti’n</a:t>
                      </a: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Dreaming Outloud Pro" panose="03050502040302030504" pitchFamily="66" charset="0"/>
                          <a:ea typeface="+mn-ea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1800" kern="1200" dirty="0" err="1">
                          <a:solidFill>
                            <a:schemeClr val="tx1"/>
                          </a:solidFill>
                          <a:effectLst/>
                          <a:latin typeface="Dreaming Outloud Pro" panose="03050502040302030504" pitchFamily="66" charset="0"/>
                          <a:ea typeface="+mn-ea"/>
                          <a:cs typeface="Dreaming Outloud Pro" panose="03050502040302030504" pitchFamily="66" charset="0"/>
                        </a:rPr>
                        <a:t>eisiau</a:t>
                      </a: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Dreaming Outloud Pro" panose="03050502040302030504" pitchFamily="66" charset="0"/>
                          <a:ea typeface="+mn-ea"/>
                          <a:cs typeface="Dreaming Outloud Pro" panose="03050502040302030504" pitchFamily="66" charset="0"/>
                        </a:rPr>
                        <a:t>?</a:t>
                      </a:r>
                    </a:p>
                    <a:p>
                      <a:r>
                        <a:rPr lang="en-GB" sz="1800" kern="1200" dirty="0" err="1">
                          <a:solidFill>
                            <a:schemeClr val="tx1"/>
                          </a:solidFill>
                          <a:effectLst/>
                          <a:latin typeface="Dreaming Outloud Pro" panose="03050502040302030504" pitchFamily="66" charset="0"/>
                          <a:ea typeface="+mn-ea"/>
                          <a:cs typeface="Dreaming Outloud Pro" panose="03050502040302030504" pitchFamily="66" charset="0"/>
                        </a:rPr>
                        <a:t>Rydw</a:t>
                      </a: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Dreaming Outloud Pro" panose="03050502040302030504" pitchFamily="66" charset="0"/>
                          <a:ea typeface="+mn-ea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1800" kern="1200" dirty="0" err="1">
                          <a:solidFill>
                            <a:schemeClr val="tx1"/>
                          </a:solidFill>
                          <a:effectLst/>
                          <a:latin typeface="Dreaming Outloud Pro" panose="03050502040302030504" pitchFamily="66" charset="0"/>
                          <a:ea typeface="+mn-ea"/>
                          <a:cs typeface="Dreaming Outloud Pro" panose="03050502040302030504" pitchFamily="66" charset="0"/>
                        </a:rPr>
                        <a:t>i</a:t>
                      </a: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Dreaming Outloud Pro" panose="03050502040302030504" pitchFamily="66" charset="0"/>
                          <a:ea typeface="+mn-ea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1800" kern="1200" dirty="0" err="1">
                          <a:solidFill>
                            <a:schemeClr val="tx1"/>
                          </a:solidFill>
                          <a:effectLst/>
                          <a:latin typeface="Dreaming Outloud Pro" panose="03050502040302030504" pitchFamily="66" charset="0"/>
                          <a:ea typeface="+mn-ea"/>
                          <a:cs typeface="Dreaming Outloud Pro" panose="03050502040302030504" pitchFamily="66" charset="0"/>
                        </a:rPr>
                        <a:t>eisiau</a:t>
                      </a: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Dreaming Outloud Pro" panose="03050502040302030504" pitchFamily="66" charset="0"/>
                          <a:ea typeface="+mn-ea"/>
                          <a:cs typeface="Dreaming Outloud Pro" panose="03050502040302030504" pitchFamily="66" charset="0"/>
                        </a:rPr>
                        <a:t> …</a:t>
                      </a:r>
                    </a:p>
                    <a:p>
                      <a:r>
                        <a:rPr lang="en-GB" sz="1800" kern="1200" dirty="0" err="1">
                          <a:solidFill>
                            <a:schemeClr val="tx1"/>
                          </a:solidFill>
                          <a:effectLst/>
                          <a:latin typeface="Dreaming Outloud Pro" panose="03050502040302030504" pitchFamily="66" charset="0"/>
                          <a:ea typeface="+mn-ea"/>
                          <a:cs typeface="Dreaming Outloud Pro" panose="03050502040302030504" pitchFamily="66" charset="0"/>
                        </a:rPr>
                        <a:t>Dw</a:t>
                      </a: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Dreaming Outloud Pro" panose="03050502040302030504" pitchFamily="66" charset="0"/>
                          <a:ea typeface="+mn-ea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1800" kern="1200" dirty="0" err="1">
                          <a:solidFill>
                            <a:schemeClr val="tx1"/>
                          </a:solidFill>
                          <a:effectLst/>
                          <a:latin typeface="Dreaming Outloud Pro" panose="03050502040302030504" pitchFamily="66" charset="0"/>
                          <a:ea typeface="+mn-ea"/>
                          <a:cs typeface="Dreaming Outloud Pro" panose="03050502040302030504" pitchFamily="66" charset="0"/>
                        </a:rPr>
                        <a:t>i</a:t>
                      </a: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Dreaming Outloud Pro" panose="03050502040302030504" pitchFamily="66" charset="0"/>
                          <a:ea typeface="+mn-ea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1800" kern="1200" dirty="0" err="1">
                          <a:solidFill>
                            <a:schemeClr val="tx1"/>
                          </a:solidFill>
                          <a:effectLst/>
                          <a:latin typeface="Dreaming Outloud Pro" panose="03050502040302030504" pitchFamily="66" charset="0"/>
                          <a:ea typeface="+mn-ea"/>
                          <a:cs typeface="Dreaming Outloud Pro" panose="03050502040302030504" pitchFamily="66" charset="0"/>
                        </a:rPr>
                        <a:t>ddim</a:t>
                      </a: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Dreaming Outloud Pro" panose="03050502040302030504" pitchFamily="66" charset="0"/>
                          <a:ea typeface="+mn-ea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1800" kern="1200" dirty="0" err="1">
                          <a:solidFill>
                            <a:schemeClr val="tx1"/>
                          </a:solidFill>
                          <a:effectLst/>
                          <a:latin typeface="Dreaming Outloud Pro" panose="03050502040302030504" pitchFamily="66" charset="0"/>
                          <a:ea typeface="+mn-ea"/>
                          <a:cs typeface="Dreaming Outloud Pro" panose="03050502040302030504" pitchFamily="66" charset="0"/>
                        </a:rPr>
                        <a:t>eisiau</a:t>
                      </a: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Dreaming Outloud Pro" panose="03050502040302030504" pitchFamily="66" charset="0"/>
                          <a:ea typeface="+mn-ea"/>
                          <a:cs typeface="Dreaming Outloud Pro" panose="03050502040302030504" pitchFamily="66" charset="0"/>
                        </a:rPr>
                        <a:t> …</a:t>
                      </a:r>
                    </a:p>
                    <a:p>
                      <a:r>
                        <a:rPr lang="en-GB" sz="1800" b="0" u="none" kern="1200" dirty="0">
                          <a:solidFill>
                            <a:schemeClr val="tx1"/>
                          </a:solidFill>
                          <a:effectLst/>
                          <a:latin typeface="Dreaming Outloud Pro" panose="03050502040302030504" pitchFamily="66" charset="0"/>
                          <a:ea typeface="+mn-ea"/>
                          <a:cs typeface="Dreaming Outloud Pro" panose="03050502040302030504" pitchFamily="66" charset="0"/>
                        </a:rPr>
                        <a:t>Heddiw/Yn y </a:t>
                      </a:r>
                      <a:r>
                        <a:rPr lang="cy-GB" sz="1800" b="0" u="none" kern="1200" noProof="0" dirty="0">
                          <a:solidFill>
                            <a:schemeClr val="tx1"/>
                          </a:solidFill>
                          <a:effectLst/>
                          <a:latin typeface="Dreaming Outloud Pro" panose="03050502040302030504" pitchFamily="66" charset="0"/>
                          <a:ea typeface="+mn-ea"/>
                          <a:cs typeface="Dreaming Outloud Pro" panose="03050502040302030504" pitchFamily="66" charset="0"/>
                        </a:rPr>
                        <a:t>gorfforol</a:t>
                      </a:r>
                      <a:r>
                        <a:rPr lang="en-GB" sz="1800" b="0" u="none" kern="1200" dirty="0">
                          <a:solidFill>
                            <a:schemeClr val="tx1"/>
                          </a:solidFill>
                          <a:effectLst/>
                          <a:latin typeface="Dreaming Outloud Pro" panose="03050502040302030504" pitchFamily="66" charset="0"/>
                          <a:ea typeface="+mn-ea"/>
                          <a:cs typeface="Dreaming Outloud Pro" panose="03050502040302030504" pitchFamily="66" charset="0"/>
                        </a:rPr>
                        <a:t> </a:t>
                      </a:r>
                      <a:endParaRPr lang="en-GB" sz="1800" b="0" u="none" kern="1200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  <a:p>
                      <a:pPr lvl="0"/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Geirfa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: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mynd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â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dro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,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chwarae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hoci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/pel-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droed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,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mynd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I’r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traeth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,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mynd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I’r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coed,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nofio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,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mynd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i’r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siop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,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prunnu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. </a:t>
                      </a:r>
                      <a:endParaRPr lang="en-GB" sz="1800" b="0" u="none" kern="1200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  <a:p>
                      <a:pPr lvl="0"/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Gweithgareddau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: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Bydd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y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blant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yn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Drilio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gyda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cardiau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fflach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,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gwrando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a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darllen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y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stori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,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darllen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y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brawddegau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a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dewis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gwir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neu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gau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.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Gorffen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chwarae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Trap-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Ddor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yn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parau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.</a:t>
                      </a: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lvl="0"/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Mathemateg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a </a:t>
                      </a:r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Rhifedd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(</a:t>
                      </a:r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tasg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wrando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a </a:t>
                      </a:r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ysgriffenu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)</a:t>
                      </a:r>
                      <a:endParaRPr lang="en-GB" sz="1800" b="1" u="sng" kern="1200" dirty="0">
                        <a:solidFill>
                          <a:schemeClr val="tx1"/>
                        </a:solidFill>
                        <a:highlight>
                          <a:srgbClr val="FFFF00"/>
                        </a:highlight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Thema: </a:t>
                      </a:r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Hamdden</a:t>
                      </a:r>
                      <a:endParaRPr lang="en-GB" sz="1800" b="1" u="sng" kern="1200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  <a:p>
                      <a:pPr lvl="0"/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Gwybodaeth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flaenorol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: </a:t>
                      </a:r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Mae’r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plant un </a:t>
                      </a:r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dysgon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‘</a:t>
                      </a:r>
                      <a:r>
                        <a:rPr lang="en-US" sz="1800" b="1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Sut </a:t>
                      </a:r>
                      <a:r>
                        <a:rPr lang="en-US" sz="1800" b="1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mae’r</a:t>
                      </a:r>
                      <a:r>
                        <a:rPr lang="en-US" sz="1800" b="1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1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tywydd</a:t>
                      </a:r>
                      <a:r>
                        <a:rPr lang="en-US" sz="1800" b="1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Heddiw?’</a:t>
                      </a:r>
                      <a:endParaRPr lang="en-GB" sz="1800" b="1" u="none" kern="1200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  <a:p>
                      <a:pPr lvl="0"/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Ffocws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iaith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: 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Nod y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wers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y plant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yn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dweda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'Beth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ydy’r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tymheredd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?' ac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ateb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y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cwestiwn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.</a:t>
                      </a:r>
                    </a:p>
                    <a:p>
                      <a:pPr lvl="0"/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Patrwm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: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Beth </a:t>
                      </a:r>
                      <a:r>
                        <a:rPr lang="en-GB" sz="18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ydy’r</a:t>
                      </a:r>
                      <a:r>
                        <a:rPr lang="en-GB" sz="180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18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tymheredd</a:t>
                      </a:r>
                      <a:r>
                        <a:rPr lang="en-GB" sz="180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18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yn</a:t>
                      </a:r>
                      <a:r>
                        <a:rPr lang="en-GB" sz="180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…?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Mae’n</a:t>
                      </a:r>
                      <a:r>
                        <a:rPr lang="en-GB" sz="180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… </a:t>
                      </a:r>
                      <a:r>
                        <a:rPr lang="en-GB" sz="18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gradd</a:t>
                      </a:r>
                      <a:r>
                        <a:rPr lang="en-GB" sz="180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Celsius.</a:t>
                      </a:r>
                    </a:p>
                    <a:p>
                      <a:r>
                        <a:rPr lang="en-GB" sz="1800" dirty="0">
                          <a:latin typeface="Dreaming Outloud Pro" panose="03050502040302030504" pitchFamily="66" charset="0"/>
                          <a:ea typeface="Calibri" panose="020F0502020204030204" pitchFamily="34" charset="0"/>
                          <a:cs typeface="Dreaming Outloud Pro" panose="03050502040302030504" pitchFamily="66" charset="0"/>
                        </a:rPr>
                        <a:t>Mae </a:t>
                      </a:r>
                      <a:r>
                        <a:rPr lang="en-GB" sz="1800" dirty="0" err="1">
                          <a:latin typeface="Dreaming Outloud Pro" panose="03050502040302030504" pitchFamily="66" charset="0"/>
                          <a:ea typeface="Calibri" panose="020F0502020204030204" pitchFamily="34" charset="0"/>
                          <a:cs typeface="Dreaming Outloud Pro" panose="03050502040302030504" pitchFamily="66" charset="0"/>
                        </a:rPr>
                        <a:t>hi’n</a:t>
                      </a:r>
                      <a:r>
                        <a:rPr lang="en-GB" sz="1800" dirty="0">
                          <a:latin typeface="Dreaming Outloud Pro" panose="03050502040302030504" pitchFamily="66" charset="0"/>
                          <a:ea typeface="Calibri" panose="020F0502020204030204" pitchFamily="34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1800" dirty="0" err="1">
                          <a:latin typeface="Dreaming Outloud Pro" panose="03050502040302030504" pitchFamily="66" charset="0"/>
                          <a:ea typeface="Calibri" panose="020F0502020204030204" pitchFamily="34" charset="0"/>
                          <a:cs typeface="Dreaming Outloud Pro" panose="03050502040302030504" pitchFamily="66" charset="0"/>
                        </a:rPr>
                        <a:t>dwymach</a:t>
                      </a:r>
                      <a:r>
                        <a:rPr lang="en-GB" sz="1800" dirty="0">
                          <a:latin typeface="Dreaming Outloud Pro" panose="03050502040302030504" pitchFamily="66" charset="0"/>
                          <a:ea typeface="Calibri" panose="020F0502020204030204" pitchFamily="34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1800" dirty="0" err="1">
                          <a:latin typeface="Dreaming Outloud Pro" panose="03050502040302030504" pitchFamily="66" charset="0"/>
                          <a:ea typeface="Calibri" panose="020F0502020204030204" pitchFamily="34" charset="0"/>
                          <a:cs typeface="Dreaming Outloud Pro" panose="03050502040302030504" pitchFamily="66" charset="0"/>
                        </a:rPr>
                        <a:t>yn</a:t>
                      </a:r>
                      <a:r>
                        <a:rPr lang="en-GB" sz="1800" dirty="0">
                          <a:latin typeface="Dreaming Outloud Pro" panose="03050502040302030504" pitchFamily="66" charset="0"/>
                          <a:ea typeface="Calibri" panose="020F0502020204030204" pitchFamily="34" charset="0"/>
                          <a:cs typeface="Dreaming Outloud Pro" panose="03050502040302030504" pitchFamily="66" charset="0"/>
                        </a:rPr>
                        <a:t> … nag </a:t>
                      </a:r>
                      <a:r>
                        <a:rPr lang="en-GB" sz="1800" dirty="0" err="1">
                          <a:latin typeface="Dreaming Outloud Pro" panose="03050502040302030504" pitchFamily="66" charset="0"/>
                          <a:ea typeface="Calibri" panose="020F0502020204030204" pitchFamily="34" charset="0"/>
                          <a:cs typeface="Dreaming Outloud Pro" panose="03050502040302030504" pitchFamily="66" charset="0"/>
                        </a:rPr>
                        <a:t>yn</a:t>
                      </a:r>
                      <a:r>
                        <a:rPr lang="en-GB" sz="1800" dirty="0">
                          <a:latin typeface="Dreaming Outloud Pro" panose="03050502040302030504" pitchFamily="66" charset="0"/>
                          <a:ea typeface="Calibri" panose="020F0502020204030204" pitchFamily="34" charset="0"/>
                          <a:cs typeface="Dreaming Outloud Pro" panose="03050502040302030504" pitchFamily="66" charset="0"/>
                        </a:rPr>
                        <a:t> ...</a:t>
                      </a:r>
                    </a:p>
                    <a:p>
                      <a:r>
                        <a:rPr lang="en-GB" sz="1800" dirty="0">
                          <a:latin typeface="Dreaming Outloud Pro" panose="03050502040302030504" pitchFamily="66" charset="0"/>
                          <a:ea typeface="Calibri" panose="020F0502020204030204" pitchFamily="34" charset="0"/>
                          <a:cs typeface="Dreaming Outloud Pro" panose="03050502040302030504" pitchFamily="66" charset="0"/>
                        </a:rPr>
                        <a:t>Mae </a:t>
                      </a:r>
                      <a:r>
                        <a:rPr lang="en-GB" sz="1800" dirty="0" err="1">
                          <a:latin typeface="Dreaming Outloud Pro" panose="03050502040302030504" pitchFamily="66" charset="0"/>
                          <a:ea typeface="Calibri" panose="020F0502020204030204" pitchFamily="34" charset="0"/>
                          <a:cs typeface="Dreaming Outloud Pro" panose="03050502040302030504" pitchFamily="66" charset="0"/>
                        </a:rPr>
                        <a:t>hi’n</a:t>
                      </a:r>
                      <a:r>
                        <a:rPr lang="en-GB" sz="1800" dirty="0">
                          <a:latin typeface="Dreaming Outloud Pro" panose="03050502040302030504" pitchFamily="66" charset="0"/>
                          <a:ea typeface="Calibri" panose="020F0502020204030204" pitchFamily="34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18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ea typeface="Calibri" panose="020F0502020204030204" pitchFamily="34" charset="0"/>
                          <a:cs typeface="Dreaming Outloud Pro" panose="03050502040302030504" pitchFamily="66" charset="0"/>
                        </a:rPr>
                        <a:t>oerach</a:t>
                      </a:r>
                      <a:r>
                        <a:rPr lang="en-GB" sz="18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ea typeface="Calibri" panose="020F0502020204030204" pitchFamily="34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18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ea typeface="Calibri" panose="020F0502020204030204" pitchFamily="34" charset="0"/>
                          <a:cs typeface="Dreaming Outloud Pro" panose="03050502040302030504" pitchFamily="66" charset="0"/>
                        </a:rPr>
                        <a:t>yng</a:t>
                      </a:r>
                      <a:r>
                        <a:rPr lang="en-GB" sz="18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ea typeface="Calibri" panose="020F0502020204030204" pitchFamily="34" charset="0"/>
                          <a:cs typeface="Dreaming Outloud Pro" panose="03050502040302030504" pitchFamily="66" charset="0"/>
                        </a:rPr>
                        <a:t> … nag </a:t>
                      </a:r>
                      <a:r>
                        <a:rPr lang="en-GB" sz="18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ea typeface="Calibri" panose="020F0502020204030204" pitchFamily="34" charset="0"/>
                          <a:cs typeface="Dreaming Outloud Pro" panose="03050502040302030504" pitchFamily="66" charset="0"/>
                        </a:rPr>
                        <a:t>yn</a:t>
                      </a:r>
                      <a:r>
                        <a:rPr lang="en-GB" sz="18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ea typeface="Calibri" panose="020F0502020204030204" pitchFamily="34" charset="0"/>
                          <a:cs typeface="Dreaming Outloud Pro" panose="03050502040302030504" pitchFamily="66" charset="0"/>
                        </a:rPr>
                        <a:t> …</a:t>
                      </a:r>
                      <a:endParaRPr lang="en-GB" sz="1800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Geirfa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: </a:t>
                      </a:r>
                      <a:r>
                        <a:rPr lang="cy-GB" sz="180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Iwerddon yr Alban Cymru Lloegr, oer, poeth, oerach, </a:t>
                      </a:r>
                      <a:r>
                        <a:rPr lang="cy-GB" sz="18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ddwymach</a:t>
                      </a:r>
                      <a:endParaRPr lang="en-GB" sz="1800" b="1" u="sng" kern="1200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  <a:p>
                      <a:pPr lvl="0"/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Gweithgareddau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Bydd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y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blant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yn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drilio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y</a:t>
                      </a:r>
                      <a:r>
                        <a:rPr lang="cy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gwledydd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gyda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cardiau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fflach,dweda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y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frawddegau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defnyddodd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y mat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iaith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,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ymarfer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y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brawddeg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patrwm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,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chwarae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lleidr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brawddegau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,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defynodd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y mat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iaith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,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chwarae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1800" b="0" u="none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Pyramid </a:t>
                      </a:r>
                      <a:r>
                        <a:rPr lang="en-GB" sz="1800" b="0" u="none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Cyfieithu</a:t>
                      </a:r>
                      <a:r>
                        <a:rPr lang="en-GB" sz="1800" b="0" u="none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. </a:t>
                      </a:r>
                      <a:endParaRPr lang="en-US" sz="9600" b="0" u="none" dirty="0">
                        <a:solidFill>
                          <a:srgbClr val="000000"/>
                        </a:solidFill>
                        <a:latin typeface="Dreaming Outloud Pro" panose="03050502040302030504" pitchFamily="66" charset="0"/>
                        <a:ea typeface="Dreaming Outloud Sans"/>
                        <a:cs typeface="Dreaming Outloud Pro" panose="03050502040302030504" pitchFamily="66" charset="0"/>
                        <a:sym typeface="Dreaming Outloud Sans"/>
                      </a:endParaRPr>
                    </a:p>
                    <a:p>
                      <a:pPr lvl="0"/>
                      <a:endParaRPr lang="en-GB" sz="1800" b="1" u="sng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/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Gwyddoniaeth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a </a:t>
                      </a:r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Thechnoleg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(</a:t>
                      </a:r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Datblygu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geirfa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)</a:t>
                      </a:r>
                      <a:endParaRPr lang="en-GB" sz="1800" b="1" u="sng" kern="1200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Thema:</a:t>
                      </a:r>
                      <a:r>
                        <a:rPr lang="en-US" sz="1800" b="1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Hamdden</a:t>
                      </a:r>
                      <a:endParaRPr lang="en-GB" sz="1800" b="1" u="none" kern="1200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  <a:p>
                      <a:pPr lvl="0"/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Ffocws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iaith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: 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Nod y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wers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am y plant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yn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dysgu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dweud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gorchmynion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am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gweithgareddau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hamdden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.</a:t>
                      </a:r>
                    </a:p>
                    <a:p>
                      <a:pPr lvl="0"/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Patrwm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: </a:t>
                      </a:r>
                    </a:p>
                    <a:p>
                      <a:pPr lvl="0"/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Eisteddwch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neu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Eistedda</a:t>
                      </a:r>
                      <a:endParaRPr lang="en-US" sz="1800" b="0" u="none" kern="1200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  <a:p>
                      <a:pPr lvl="0"/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Darllenwch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neu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Darllena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</a:p>
                    <a:p>
                      <a:pPr lvl="0"/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Rhedwch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neu Rheda</a:t>
                      </a:r>
                    </a:p>
                    <a:p>
                      <a:pPr lvl="0"/>
                      <a:endParaRPr lang="en-US" sz="1800" b="1" u="sng" kern="1200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  <a:p>
                      <a:pPr lvl="0"/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Geirfa</a:t>
                      </a:r>
                      <a:r>
                        <a:rPr lang="en-US" sz="1800" b="1" u="sng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: </a:t>
                      </a:r>
                      <a:r>
                        <a:rPr lang="en-GB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Gwrandewch</a:t>
                      </a:r>
                      <a:r>
                        <a:rPr lang="en-GB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, </a:t>
                      </a:r>
                      <a:r>
                        <a:rPr lang="en-GB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Gweithiwch</a:t>
                      </a:r>
                      <a:r>
                        <a:rPr lang="en-GB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mewn</a:t>
                      </a:r>
                      <a:r>
                        <a:rPr lang="en-GB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parau</a:t>
                      </a:r>
                      <a:r>
                        <a:rPr lang="en-GB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, </a:t>
                      </a:r>
                      <a:r>
                        <a:rPr lang="en-GB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Darllenwch</a:t>
                      </a:r>
                      <a:r>
                        <a:rPr lang="en-GB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, </a:t>
                      </a:r>
                      <a:r>
                        <a:rPr lang="en-GB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Chwaraewch</a:t>
                      </a:r>
                      <a:r>
                        <a:rPr lang="en-GB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, </a:t>
                      </a:r>
                      <a:r>
                        <a:rPr lang="en-GB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Rhedwch</a:t>
                      </a:r>
                      <a:r>
                        <a:rPr lang="en-GB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, </a:t>
                      </a:r>
                      <a:r>
                        <a:rPr lang="en-GB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Ysgrifennwch</a:t>
                      </a:r>
                      <a:endParaRPr lang="en-US" sz="1800" b="1" u="sng" kern="1200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  <a:p>
                      <a:pPr lvl="0"/>
                      <a:endParaRPr lang="en-GB" sz="1800" b="1" u="sng" kern="1200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u="sng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Gweithgareddau: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Bydd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y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blant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yn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drillio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,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chwarae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gweld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y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gwahaniaeth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,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chwarae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Cadlongau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i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ymarfer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iaith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Newydd a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yn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olaf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chwarae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Ysgrifennu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sz="1800" b="0" u="none" kern="1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Mosaig</a:t>
                      </a:r>
                      <a:r>
                        <a:rPr lang="en-US" sz="1800" b="0" u="none" kern="1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.  </a:t>
                      </a:r>
                      <a:endParaRPr lang="en-GB" sz="1800" dirty="0">
                        <a:latin typeface="Tw Cen MT" panose="020B0602020104020603" pitchFamily="34" charset="0"/>
                        <a:hlinkClick r:id="rId2" action="ppaction://hlinksldjump"/>
                      </a:endParaRPr>
                    </a:p>
                    <a:p>
                      <a:pPr lvl="0"/>
                      <a:endParaRPr lang="en-GB" sz="1800" b="1" u="sng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55403120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40C11B60-50A0-56C6-028B-B5FE2A3091C9}"/>
              </a:ext>
            </a:extLst>
          </p:cNvPr>
          <p:cNvSpPr txBox="1"/>
          <p:nvPr/>
        </p:nvSpPr>
        <p:spPr>
          <a:xfrm>
            <a:off x="15773400" y="9822180"/>
            <a:ext cx="2514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Cyfrif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Gair 3221</a:t>
            </a:r>
          </a:p>
        </p:txBody>
      </p:sp>
    </p:spTree>
    <p:extLst>
      <p:ext uri="{BB962C8B-B14F-4D97-AF65-F5344CB8AC3E}">
        <p14:creationId xmlns:p14="http://schemas.microsoft.com/office/powerpoint/2010/main" val="24471465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7B31F8-2A15-0D5D-66B9-5DECFE768A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2">
            <a:extLst>
              <a:ext uri="{FF2B5EF4-FFF2-40B4-BE49-F238E27FC236}">
                <a16:creationId xmlns:a16="http://schemas.microsoft.com/office/drawing/2014/main" id="{5E3FB972-8229-B45E-9CF0-A0A2A99CA120}"/>
              </a:ext>
            </a:extLst>
          </p:cNvPr>
          <p:cNvSpPr txBox="1"/>
          <p:nvPr/>
        </p:nvSpPr>
        <p:spPr>
          <a:xfrm>
            <a:off x="10841325" y="927572"/>
            <a:ext cx="7704362" cy="12182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544"/>
              </a:lnSpc>
              <a:spcBef>
                <a:spcPct val="0"/>
              </a:spcBef>
            </a:pPr>
            <a:r>
              <a:rPr lang="en-US" sz="681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Mae’r</a:t>
            </a:r>
            <a:r>
              <a:rPr lang="en-US" sz="681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681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blant</a:t>
            </a:r>
            <a:r>
              <a:rPr lang="en-US" sz="681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681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yn</a:t>
            </a:r>
            <a:r>
              <a:rPr lang="en-US" sz="681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...</a:t>
            </a:r>
          </a:p>
        </p:txBody>
      </p:sp>
      <p:sp>
        <p:nvSpPr>
          <p:cNvPr id="5" name="Freeform 3">
            <a:extLst>
              <a:ext uri="{FF2B5EF4-FFF2-40B4-BE49-F238E27FC236}">
                <a16:creationId xmlns:a16="http://schemas.microsoft.com/office/drawing/2014/main" id="{C9248B15-302A-22FA-5607-6D4FA8845D39}"/>
              </a:ext>
            </a:extLst>
          </p:cNvPr>
          <p:cNvSpPr/>
          <p:nvPr/>
        </p:nvSpPr>
        <p:spPr>
          <a:xfrm>
            <a:off x="214024" y="834892"/>
            <a:ext cx="1973916" cy="1507579"/>
          </a:xfrm>
          <a:custGeom>
            <a:avLst/>
            <a:gdLst/>
            <a:ahLst/>
            <a:cxnLst/>
            <a:rect l="l" t="t" r="r" b="b"/>
            <a:pathLst>
              <a:path w="1973916" h="1507579">
                <a:moveTo>
                  <a:pt x="0" y="0"/>
                </a:moveTo>
                <a:lnTo>
                  <a:pt x="1973916" y="0"/>
                </a:lnTo>
                <a:lnTo>
                  <a:pt x="1973916" y="1507579"/>
                </a:lnTo>
                <a:lnTo>
                  <a:pt x="0" y="150757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4">
            <a:extLst>
              <a:ext uri="{FF2B5EF4-FFF2-40B4-BE49-F238E27FC236}">
                <a16:creationId xmlns:a16="http://schemas.microsoft.com/office/drawing/2014/main" id="{4A327115-D88B-9561-FC8B-F5DF0F99CD3C}"/>
              </a:ext>
            </a:extLst>
          </p:cNvPr>
          <p:cNvSpPr/>
          <p:nvPr/>
        </p:nvSpPr>
        <p:spPr>
          <a:xfrm rot="-5400000">
            <a:off x="9638465" y="952765"/>
            <a:ext cx="2031507" cy="1551563"/>
          </a:xfrm>
          <a:custGeom>
            <a:avLst/>
            <a:gdLst/>
            <a:ahLst/>
            <a:cxnLst/>
            <a:rect l="l" t="t" r="r" b="b"/>
            <a:pathLst>
              <a:path w="2031507" h="1551563">
                <a:moveTo>
                  <a:pt x="0" y="0"/>
                </a:moveTo>
                <a:lnTo>
                  <a:pt x="2031506" y="0"/>
                </a:lnTo>
                <a:lnTo>
                  <a:pt x="2031506" y="1551563"/>
                </a:lnTo>
                <a:lnTo>
                  <a:pt x="0" y="155156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5">
            <a:extLst>
              <a:ext uri="{FF2B5EF4-FFF2-40B4-BE49-F238E27FC236}">
                <a16:creationId xmlns:a16="http://schemas.microsoft.com/office/drawing/2014/main" id="{916C8DAA-AE58-2DB4-AD12-F3A819EDE1E8}"/>
              </a:ext>
            </a:extLst>
          </p:cNvPr>
          <p:cNvSpPr/>
          <p:nvPr/>
        </p:nvSpPr>
        <p:spPr>
          <a:xfrm>
            <a:off x="1326722" y="7514456"/>
            <a:ext cx="2175979" cy="2175979"/>
          </a:xfrm>
          <a:custGeom>
            <a:avLst/>
            <a:gdLst/>
            <a:ahLst/>
            <a:cxnLst/>
            <a:rect l="l" t="t" r="r" b="b"/>
            <a:pathLst>
              <a:path w="2175979" h="2175979">
                <a:moveTo>
                  <a:pt x="0" y="0"/>
                </a:moveTo>
                <a:lnTo>
                  <a:pt x="2175980" y="0"/>
                </a:lnTo>
                <a:lnTo>
                  <a:pt x="2175980" y="2175980"/>
                </a:lnTo>
                <a:lnTo>
                  <a:pt x="0" y="217598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6">
            <a:extLst>
              <a:ext uri="{FF2B5EF4-FFF2-40B4-BE49-F238E27FC236}">
                <a16:creationId xmlns:a16="http://schemas.microsoft.com/office/drawing/2014/main" id="{4C15A9CB-85FE-473E-5777-C947717BA9F4}"/>
              </a:ext>
            </a:extLst>
          </p:cNvPr>
          <p:cNvSpPr/>
          <p:nvPr/>
        </p:nvSpPr>
        <p:spPr>
          <a:xfrm>
            <a:off x="15349909" y="7514456"/>
            <a:ext cx="2534872" cy="2534872"/>
          </a:xfrm>
          <a:custGeom>
            <a:avLst/>
            <a:gdLst/>
            <a:ahLst/>
            <a:cxnLst/>
            <a:rect l="l" t="t" r="r" b="b"/>
            <a:pathLst>
              <a:path w="2534872" h="2534872">
                <a:moveTo>
                  <a:pt x="0" y="0"/>
                </a:moveTo>
                <a:lnTo>
                  <a:pt x="2534872" y="0"/>
                </a:lnTo>
                <a:lnTo>
                  <a:pt x="2534872" y="2534872"/>
                </a:lnTo>
                <a:lnTo>
                  <a:pt x="0" y="2534872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7">
            <a:extLst>
              <a:ext uri="{FF2B5EF4-FFF2-40B4-BE49-F238E27FC236}">
                <a16:creationId xmlns:a16="http://schemas.microsoft.com/office/drawing/2014/main" id="{4A531C77-1740-1131-B4CF-10EA4B1977BF}"/>
              </a:ext>
            </a:extLst>
          </p:cNvPr>
          <p:cNvSpPr/>
          <p:nvPr/>
        </p:nvSpPr>
        <p:spPr>
          <a:xfrm>
            <a:off x="13436696" y="8064437"/>
            <a:ext cx="1913214" cy="717455"/>
          </a:xfrm>
          <a:custGeom>
            <a:avLst/>
            <a:gdLst/>
            <a:ahLst/>
            <a:cxnLst/>
            <a:rect l="l" t="t" r="r" b="b"/>
            <a:pathLst>
              <a:path w="1913214" h="717455">
                <a:moveTo>
                  <a:pt x="0" y="0"/>
                </a:moveTo>
                <a:lnTo>
                  <a:pt x="1913213" y="0"/>
                </a:lnTo>
                <a:lnTo>
                  <a:pt x="1913213" y="717455"/>
                </a:lnTo>
                <a:lnTo>
                  <a:pt x="0" y="71745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8">
            <a:extLst>
              <a:ext uri="{FF2B5EF4-FFF2-40B4-BE49-F238E27FC236}">
                <a16:creationId xmlns:a16="http://schemas.microsoft.com/office/drawing/2014/main" id="{50CFD960-4533-744F-FC40-C013190C4633}"/>
              </a:ext>
            </a:extLst>
          </p:cNvPr>
          <p:cNvSpPr txBox="1"/>
          <p:nvPr/>
        </p:nvSpPr>
        <p:spPr>
          <a:xfrm>
            <a:off x="4159104" y="7319421"/>
            <a:ext cx="10534402" cy="36548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74"/>
              </a:lnSpc>
            </a:pPr>
            <a:endParaRPr dirty="0"/>
          </a:p>
          <a:p>
            <a:pPr algn="ctr">
              <a:lnSpc>
                <a:spcPts val="5674"/>
              </a:lnSpc>
            </a:pPr>
            <a:r>
              <a:rPr lang="en-US" sz="4053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Roedd</a:t>
            </a:r>
            <a:r>
              <a:rPr lang="en-US" sz="4053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y </a:t>
            </a:r>
            <a:r>
              <a:rPr lang="en-US" sz="4053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blant</a:t>
            </a:r>
            <a:r>
              <a:rPr lang="en-US" sz="4053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4053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yn</a:t>
            </a:r>
            <a:r>
              <a:rPr lang="en-US" sz="4053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4053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chwarae</a:t>
            </a:r>
            <a:r>
              <a:rPr lang="en-US" sz="4053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4053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marblis</a:t>
            </a:r>
            <a:r>
              <a:rPr lang="en-US" sz="4053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.</a:t>
            </a:r>
          </a:p>
          <a:p>
            <a:pPr algn="ctr">
              <a:lnSpc>
                <a:spcPts val="5674"/>
              </a:lnSpc>
            </a:pPr>
            <a:r>
              <a:rPr lang="en-US" sz="4053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Nawr, </a:t>
            </a:r>
            <a:r>
              <a:rPr lang="en-US" sz="4053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mae’r</a:t>
            </a:r>
            <a:r>
              <a:rPr lang="en-US" sz="4053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4053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blant</a:t>
            </a:r>
            <a:r>
              <a:rPr lang="en-US" sz="4053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4053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yn</a:t>
            </a:r>
            <a:r>
              <a:rPr lang="en-US" sz="4053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 </a:t>
            </a:r>
            <a:r>
              <a:rPr lang="en-US" sz="4053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chwarae</a:t>
            </a:r>
            <a:r>
              <a:rPr lang="en-US" sz="4053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4053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gemau</a:t>
            </a:r>
            <a:r>
              <a:rPr lang="en-US" sz="4053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4053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cyfrifiadur</a:t>
            </a:r>
            <a:r>
              <a:rPr lang="en-US" sz="4053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.</a:t>
            </a:r>
          </a:p>
          <a:p>
            <a:pPr algn="ctr">
              <a:lnSpc>
                <a:spcPts val="5674"/>
              </a:lnSpc>
              <a:spcBef>
                <a:spcPct val="0"/>
              </a:spcBef>
            </a:pPr>
            <a:endParaRPr lang="en-US" sz="4053" dirty="0">
              <a:solidFill>
                <a:srgbClr val="000000"/>
              </a:solidFill>
              <a:latin typeface="Dreaming Outloud Sans"/>
              <a:ea typeface="Dreaming Outloud Sans"/>
              <a:cs typeface="Dreaming Outloud Sans"/>
              <a:sym typeface="Dreaming Outloud Sans"/>
            </a:endParaRPr>
          </a:p>
        </p:txBody>
      </p:sp>
      <p:sp>
        <p:nvSpPr>
          <p:cNvPr id="11" name="Freeform 9">
            <a:extLst>
              <a:ext uri="{FF2B5EF4-FFF2-40B4-BE49-F238E27FC236}">
                <a16:creationId xmlns:a16="http://schemas.microsoft.com/office/drawing/2014/main" id="{6612F4B4-FD35-AE41-4E9F-79870998A12F}"/>
              </a:ext>
            </a:extLst>
          </p:cNvPr>
          <p:cNvSpPr/>
          <p:nvPr/>
        </p:nvSpPr>
        <p:spPr>
          <a:xfrm flipH="1" flipV="1">
            <a:off x="3457742" y="8064437"/>
            <a:ext cx="1913214" cy="717455"/>
          </a:xfrm>
          <a:custGeom>
            <a:avLst/>
            <a:gdLst/>
            <a:ahLst/>
            <a:cxnLst/>
            <a:rect l="l" t="t" r="r" b="b"/>
            <a:pathLst>
              <a:path w="1913214" h="717455">
                <a:moveTo>
                  <a:pt x="1913214" y="717455"/>
                </a:moveTo>
                <a:lnTo>
                  <a:pt x="0" y="717455"/>
                </a:lnTo>
                <a:lnTo>
                  <a:pt x="0" y="0"/>
                </a:lnTo>
                <a:lnTo>
                  <a:pt x="1913214" y="0"/>
                </a:lnTo>
                <a:lnTo>
                  <a:pt x="1913214" y="717455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0">
            <a:extLst>
              <a:ext uri="{FF2B5EF4-FFF2-40B4-BE49-F238E27FC236}">
                <a16:creationId xmlns:a16="http://schemas.microsoft.com/office/drawing/2014/main" id="{692C4CD4-F879-F62E-AEBD-96302B23A26D}"/>
              </a:ext>
            </a:extLst>
          </p:cNvPr>
          <p:cNvSpPr/>
          <p:nvPr/>
        </p:nvSpPr>
        <p:spPr>
          <a:xfrm>
            <a:off x="0" y="6997453"/>
            <a:ext cx="18288000" cy="137160"/>
          </a:xfrm>
          <a:custGeom>
            <a:avLst/>
            <a:gdLst/>
            <a:ahLst/>
            <a:cxnLst/>
            <a:rect l="l" t="t" r="r" b="b"/>
            <a:pathLst>
              <a:path w="18288000" h="137160">
                <a:moveTo>
                  <a:pt x="0" y="0"/>
                </a:moveTo>
                <a:lnTo>
                  <a:pt x="18288000" y="0"/>
                </a:lnTo>
                <a:lnTo>
                  <a:pt x="18288000" y="137160"/>
                </a:lnTo>
                <a:lnTo>
                  <a:pt x="0" y="13716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3" name="Group 11">
            <a:extLst>
              <a:ext uri="{FF2B5EF4-FFF2-40B4-BE49-F238E27FC236}">
                <a16:creationId xmlns:a16="http://schemas.microsoft.com/office/drawing/2014/main" id="{CDE85563-1E0C-362E-C271-A487FE838F69}"/>
              </a:ext>
            </a:extLst>
          </p:cNvPr>
          <p:cNvGrpSpPr/>
          <p:nvPr/>
        </p:nvGrpSpPr>
        <p:grpSpPr>
          <a:xfrm>
            <a:off x="3782851" y="2459408"/>
            <a:ext cx="2142574" cy="2812680"/>
            <a:chOff x="0" y="0"/>
            <a:chExt cx="2856765" cy="3750240"/>
          </a:xfrm>
        </p:grpSpPr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0F4F7284-15F4-2832-64DE-D42E00B95DFF}"/>
                </a:ext>
              </a:extLst>
            </p:cNvPr>
            <p:cNvSpPr/>
            <p:nvPr/>
          </p:nvSpPr>
          <p:spPr>
            <a:xfrm>
              <a:off x="546795" y="0"/>
              <a:ext cx="1922583" cy="1922583"/>
            </a:xfrm>
            <a:custGeom>
              <a:avLst/>
              <a:gdLst/>
              <a:ahLst/>
              <a:cxnLst/>
              <a:rect l="l" t="t" r="r" b="b"/>
              <a:pathLst>
                <a:path w="1922583" h="1922583">
                  <a:moveTo>
                    <a:pt x="0" y="0"/>
                  </a:moveTo>
                  <a:lnTo>
                    <a:pt x="1922582" y="0"/>
                  </a:lnTo>
                  <a:lnTo>
                    <a:pt x="1922582" y="1922583"/>
                  </a:lnTo>
                  <a:lnTo>
                    <a:pt x="0" y="192258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3">
              <a:extLst>
                <a:ext uri="{FF2B5EF4-FFF2-40B4-BE49-F238E27FC236}">
                  <a16:creationId xmlns:a16="http://schemas.microsoft.com/office/drawing/2014/main" id="{7B47ED29-4077-EEB4-9724-8C6597F0482D}"/>
                </a:ext>
              </a:extLst>
            </p:cNvPr>
            <p:cNvSpPr txBox="1"/>
            <p:nvPr/>
          </p:nvSpPr>
          <p:spPr>
            <a:xfrm>
              <a:off x="0" y="2189283"/>
              <a:ext cx="2856765" cy="1560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9"/>
                </a:lnSpc>
                <a:spcBef>
                  <a:spcPct val="0"/>
                </a:spcBef>
              </a:pPr>
              <a:r>
                <a:rPr lang="en-US" sz="3407" dirty="0" err="1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chwarae</a:t>
              </a:r>
              <a:r>
                <a:rPr lang="en-US" sz="3407" dirty="0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 </a:t>
              </a:r>
              <a:r>
                <a:rPr lang="en-US" sz="3407" dirty="0" err="1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tu</a:t>
              </a:r>
              <a:r>
                <a:rPr lang="en-US" sz="3407" dirty="0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 </a:t>
              </a:r>
            </a:p>
            <a:p>
              <a:pPr algn="ctr">
                <a:lnSpc>
                  <a:spcPts val="4769"/>
                </a:lnSpc>
                <a:spcBef>
                  <a:spcPct val="0"/>
                </a:spcBef>
              </a:pPr>
              <a:r>
                <a:rPr lang="en-US" sz="3407" dirty="0" err="1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allan</a:t>
              </a:r>
              <a:endParaRPr lang="en-US" sz="340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endParaRPr>
            </a:p>
          </p:txBody>
        </p:sp>
      </p:grpSp>
      <p:grpSp>
        <p:nvGrpSpPr>
          <p:cNvPr id="16" name="Group 14">
            <a:extLst>
              <a:ext uri="{FF2B5EF4-FFF2-40B4-BE49-F238E27FC236}">
                <a16:creationId xmlns:a16="http://schemas.microsoft.com/office/drawing/2014/main" id="{CD4EBA05-7B8D-C3CD-71F6-F15F0F67FA78}"/>
              </a:ext>
            </a:extLst>
          </p:cNvPr>
          <p:cNvGrpSpPr/>
          <p:nvPr/>
        </p:nvGrpSpPr>
        <p:grpSpPr>
          <a:xfrm>
            <a:off x="0" y="2587995"/>
            <a:ext cx="3092649" cy="2555505"/>
            <a:chOff x="0" y="0"/>
            <a:chExt cx="4123532" cy="3407340"/>
          </a:xfrm>
        </p:grpSpPr>
        <p:sp>
          <p:nvSpPr>
            <p:cNvPr id="17" name="Freeform 15">
              <a:extLst>
                <a:ext uri="{FF2B5EF4-FFF2-40B4-BE49-F238E27FC236}">
                  <a16:creationId xmlns:a16="http://schemas.microsoft.com/office/drawing/2014/main" id="{C69FED42-EB14-7991-979C-BEA216B0F9F1}"/>
                </a:ext>
              </a:extLst>
            </p:cNvPr>
            <p:cNvSpPr/>
            <p:nvPr/>
          </p:nvSpPr>
          <p:spPr>
            <a:xfrm>
              <a:off x="1100475" y="0"/>
              <a:ext cx="1922583" cy="1922583"/>
            </a:xfrm>
            <a:custGeom>
              <a:avLst/>
              <a:gdLst/>
              <a:ahLst/>
              <a:cxnLst/>
              <a:rect l="l" t="t" r="r" b="b"/>
              <a:pathLst>
                <a:path w="1922583" h="1922583">
                  <a:moveTo>
                    <a:pt x="0" y="0"/>
                  </a:moveTo>
                  <a:lnTo>
                    <a:pt x="1922582" y="0"/>
                  </a:lnTo>
                  <a:lnTo>
                    <a:pt x="1922582" y="1922583"/>
                  </a:lnTo>
                  <a:lnTo>
                    <a:pt x="0" y="192258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6">
              <a:extLst>
                <a:ext uri="{FF2B5EF4-FFF2-40B4-BE49-F238E27FC236}">
                  <a16:creationId xmlns:a16="http://schemas.microsoft.com/office/drawing/2014/main" id="{FA4B8350-2E30-287B-2376-894497E69A5B}"/>
                </a:ext>
              </a:extLst>
            </p:cNvPr>
            <p:cNvSpPr txBox="1"/>
            <p:nvPr/>
          </p:nvSpPr>
          <p:spPr>
            <a:xfrm>
              <a:off x="0" y="1846383"/>
              <a:ext cx="4123532" cy="1560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9"/>
                </a:lnSpc>
                <a:spcBef>
                  <a:spcPct val="0"/>
                </a:spcBef>
              </a:pPr>
              <a:r>
                <a:rPr lang="en-US" sz="3407" dirty="0" err="1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mynd</a:t>
              </a:r>
              <a:r>
                <a:rPr lang="en-US" sz="3407" dirty="0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 </a:t>
              </a:r>
              <a:r>
                <a:rPr lang="en-US" sz="3407" dirty="0" err="1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ar</a:t>
              </a:r>
              <a:r>
                <a:rPr lang="en-US" sz="3407" dirty="0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 </a:t>
              </a:r>
              <a:r>
                <a:rPr lang="en-US" sz="3407" dirty="0" err="1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anturiaethau</a:t>
              </a:r>
              <a:endParaRPr lang="en-US" sz="340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endParaRPr>
            </a:p>
          </p:txBody>
        </p:sp>
      </p:grpSp>
      <p:grpSp>
        <p:nvGrpSpPr>
          <p:cNvPr id="19" name="Group 17">
            <a:extLst>
              <a:ext uri="{FF2B5EF4-FFF2-40B4-BE49-F238E27FC236}">
                <a16:creationId xmlns:a16="http://schemas.microsoft.com/office/drawing/2014/main" id="{9F1AF10C-47B1-DF5F-60A3-87F0BD6E7F0A}"/>
              </a:ext>
            </a:extLst>
          </p:cNvPr>
          <p:cNvGrpSpPr/>
          <p:nvPr/>
        </p:nvGrpSpPr>
        <p:grpSpPr>
          <a:xfrm>
            <a:off x="6205573" y="2904695"/>
            <a:ext cx="1837252" cy="2924605"/>
            <a:chOff x="0" y="0"/>
            <a:chExt cx="2165174" cy="3350204"/>
          </a:xfrm>
        </p:grpSpPr>
        <p:sp>
          <p:nvSpPr>
            <p:cNvPr id="20" name="Freeform 18">
              <a:extLst>
                <a:ext uri="{FF2B5EF4-FFF2-40B4-BE49-F238E27FC236}">
                  <a16:creationId xmlns:a16="http://schemas.microsoft.com/office/drawing/2014/main" id="{1F734ADC-9A65-1B1E-6C95-7CB9D097AC37}"/>
                </a:ext>
              </a:extLst>
            </p:cNvPr>
            <p:cNvSpPr/>
            <p:nvPr/>
          </p:nvSpPr>
          <p:spPr>
            <a:xfrm>
              <a:off x="257792" y="0"/>
              <a:ext cx="1649590" cy="1649590"/>
            </a:xfrm>
            <a:custGeom>
              <a:avLst/>
              <a:gdLst/>
              <a:ahLst/>
              <a:cxnLst/>
              <a:rect l="l" t="t" r="r" b="b"/>
              <a:pathLst>
                <a:path w="1649590" h="1649590">
                  <a:moveTo>
                    <a:pt x="0" y="0"/>
                  </a:moveTo>
                  <a:lnTo>
                    <a:pt x="1649590" y="0"/>
                  </a:lnTo>
                  <a:lnTo>
                    <a:pt x="1649590" y="1649590"/>
                  </a:lnTo>
                  <a:lnTo>
                    <a:pt x="0" y="164959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TextBox 19">
              <a:extLst>
                <a:ext uri="{FF2B5EF4-FFF2-40B4-BE49-F238E27FC236}">
                  <a16:creationId xmlns:a16="http://schemas.microsoft.com/office/drawing/2014/main" id="{720BD6C0-7DB5-F68B-3159-BAACD34F6CF4}"/>
                </a:ext>
              </a:extLst>
            </p:cNvPr>
            <p:cNvSpPr txBox="1"/>
            <p:nvPr/>
          </p:nvSpPr>
          <p:spPr>
            <a:xfrm>
              <a:off x="0" y="1789247"/>
              <a:ext cx="2165174" cy="1560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9"/>
                </a:lnSpc>
                <a:spcBef>
                  <a:spcPct val="0"/>
                </a:spcBef>
              </a:pPr>
              <a:r>
                <a:rPr lang="en-US" sz="3407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chwarae </a:t>
              </a:r>
            </a:p>
            <a:p>
              <a:pPr algn="ctr">
                <a:lnSpc>
                  <a:spcPts val="4769"/>
                </a:lnSpc>
                <a:spcBef>
                  <a:spcPct val="0"/>
                </a:spcBef>
              </a:pPr>
              <a:r>
                <a:rPr lang="en-US" sz="3407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marblis</a:t>
              </a:r>
            </a:p>
          </p:txBody>
        </p:sp>
      </p:grpSp>
      <p:sp>
        <p:nvSpPr>
          <p:cNvPr id="22" name="Freeform 20">
            <a:extLst>
              <a:ext uri="{FF2B5EF4-FFF2-40B4-BE49-F238E27FC236}">
                <a16:creationId xmlns:a16="http://schemas.microsoft.com/office/drawing/2014/main" id="{0F9B1AE0-C0B5-9091-AD23-2B471BE6DC56}"/>
              </a:ext>
            </a:extLst>
          </p:cNvPr>
          <p:cNvSpPr/>
          <p:nvPr/>
        </p:nvSpPr>
        <p:spPr>
          <a:xfrm>
            <a:off x="2763476" y="4934437"/>
            <a:ext cx="1449794" cy="1436939"/>
          </a:xfrm>
          <a:custGeom>
            <a:avLst/>
            <a:gdLst/>
            <a:ahLst/>
            <a:cxnLst/>
            <a:rect l="l" t="t" r="r" b="b"/>
            <a:pathLst>
              <a:path w="1753969" h="1753969">
                <a:moveTo>
                  <a:pt x="0" y="0"/>
                </a:moveTo>
                <a:lnTo>
                  <a:pt x="1753970" y="0"/>
                </a:lnTo>
                <a:lnTo>
                  <a:pt x="1753970" y="1753969"/>
                </a:lnTo>
                <a:lnTo>
                  <a:pt x="0" y="1753969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Freeform 21">
            <a:extLst>
              <a:ext uri="{FF2B5EF4-FFF2-40B4-BE49-F238E27FC236}">
                <a16:creationId xmlns:a16="http://schemas.microsoft.com/office/drawing/2014/main" id="{6CC60583-E57C-ECF8-A175-743F05F9D85C}"/>
              </a:ext>
            </a:extLst>
          </p:cNvPr>
          <p:cNvSpPr/>
          <p:nvPr/>
        </p:nvSpPr>
        <p:spPr>
          <a:xfrm>
            <a:off x="8434711" y="4088331"/>
            <a:ext cx="1634372" cy="1634372"/>
          </a:xfrm>
          <a:custGeom>
            <a:avLst/>
            <a:gdLst/>
            <a:ahLst/>
            <a:cxnLst/>
            <a:rect l="l" t="t" r="r" b="b"/>
            <a:pathLst>
              <a:path w="1634372" h="1634372">
                <a:moveTo>
                  <a:pt x="0" y="0"/>
                </a:moveTo>
                <a:lnTo>
                  <a:pt x="1634372" y="0"/>
                </a:lnTo>
                <a:lnTo>
                  <a:pt x="1634372" y="1634371"/>
                </a:lnTo>
                <a:lnTo>
                  <a:pt x="0" y="1634371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4" name="Freeform 22">
            <a:extLst>
              <a:ext uri="{FF2B5EF4-FFF2-40B4-BE49-F238E27FC236}">
                <a16:creationId xmlns:a16="http://schemas.microsoft.com/office/drawing/2014/main" id="{2BBD6C85-4570-3FB9-CB51-362A9CA04CCC}"/>
              </a:ext>
            </a:extLst>
          </p:cNvPr>
          <p:cNvSpPr/>
          <p:nvPr/>
        </p:nvSpPr>
        <p:spPr>
          <a:xfrm>
            <a:off x="16184171" y="3560411"/>
            <a:ext cx="1545495" cy="1545495"/>
          </a:xfrm>
          <a:custGeom>
            <a:avLst/>
            <a:gdLst/>
            <a:ahLst/>
            <a:cxnLst/>
            <a:rect l="l" t="t" r="r" b="b"/>
            <a:pathLst>
              <a:path w="1545495" h="1545495">
                <a:moveTo>
                  <a:pt x="0" y="0"/>
                </a:moveTo>
                <a:lnTo>
                  <a:pt x="1545495" y="0"/>
                </a:lnTo>
                <a:lnTo>
                  <a:pt x="1545495" y="1545496"/>
                </a:lnTo>
                <a:lnTo>
                  <a:pt x="0" y="154549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5" name="Freeform 23">
            <a:extLst>
              <a:ext uri="{FF2B5EF4-FFF2-40B4-BE49-F238E27FC236}">
                <a16:creationId xmlns:a16="http://schemas.microsoft.com/office/drawing/2014/main" id="{E78B7090-B432-FC27-1A0B-5DC6951A480E}"/>
              </a:ext>
            </a:extLst>
          </p:cNvPr>
          <p:cNvSpPr/>
          <p:nvPr/>
        </p:nvSpPr>
        <p:spPr>
          <a:xfrm>
            <a:off x="10822803" y="3121264"/>
            <a:ext cx="1568198" cy="1568198"/>
          </a:xfrm>
          <a:custGeom>
            <a:avLst/>
            <a:gdLst/>
            <a:ahLst/>
            <a:cxnLst/>
            <a:rect l="l" t="t" r="r" b="b"/>
            <a:pathLst>
              <a:path w="1568198" h="1568198">
                <a:moveTo>
                  <a:pt x="0" y="0"/>
                </a:moveTo>
                <a:lnTo>
                  <a:pt x="1568198" y="0"/>
                </a:lnTo>
                <a:lnTo>
                  <a:pt x="1568198" y="1568197"/>
                </a:lnTo>
                <a:lnTo>
                  <a:pt x="0" y="1568197"/>
                </a:lnTo>
                <a:lnTo>
                  <a:pt x="0" y="0"/>
                </a:lnTo>
                <a:close/>
              </a:path>
            </a:pathLst>
          </a:custGeom>
          <a:blipFill>
            <a:blip r:embed="rId1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6" name="Freeform 24">
            <a:extLst>
              <a:ext uri="{FF2B5EF4-FFF2-40B4-BE49-F238E27FC236}">
                <a16:creationId xmlns:a16="http://schemas.microsoft.com/office/drawing/2014/main" id="{FF77EF1A-FFA0-7D24-CF5A-9F2368DA87C5}"/>
              </a:ext>
            </a:extLst>
          </p:cNvPr>
          <p:cNvSpPr/>
          <p:nvPr/>
        </p:nvSpPr>
        <p:spPr>
          <a:xfrm>
            <a:off x="13470233" y="3259317"/>
            <a:ext cx="2124982" cy="2124982"/>
          </a:xfrm>
          <a:custGeom>
            <a:avLst/>
            <a:gdLst/>
            <a:ahLst/>
            <a:cxnLst/>
            <a:rect l="l" t="t" r="r" b="b"/>
            <a:pathLst>
              <a:path w="2124982" h="2124982">
                <a:moveTo>
                  <a:pt x="0" y="0"/>
                </a:moveTo>
                <a:lnTo>
                  <a:pt x="2124981" y="0"/>
                </a:lnTo>
                <a:lnTo>
                  <a:pt x="2124981" y="2124982"/>
                </a:lnTo>
                <a:lnTo>
                  <a:pt x="0" y="2124982"/>
                </a:lnTo>
                <a:lnTo>
                  <a:pt x="0" y="0"/>
                </a:lnTo>
                <a:close/>
              </a:path>
            </a:pathLst>
          </a:custGeom>
          <a:blipFill>
            <a:blip r:embed="rId1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7" name="TextBox 25">
            <a:extLst>
              <a:ext uri="{FF2B5EF4-FFF2-40B4-BE49-F238E27FC236}">
                <a16:creationId xmlns:a16="http://schemas.microsoft.com/office/drawing/2014/main" id="{7CEC7949-5F33-232E-0D80-A2A71FB0367F}"/>
              </a:ext>
            </a:extLst>
          </p:cNvPr>
          <p:cNvSpPr txBox="1"/>
          <p:nvPr/>
        </p:nvSpPr>
        <p:spPr>
          <a:xfrm>
            <a:off x="2267293" y="927572"/>
            <a:ext cx="7306404" cy="12182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9544"/>
              </a:lnSpc>
              <a:spcBef>
                <a:spcPct val="0"/>
              </a:spcBef>
            </a:pPr>
            <a:r>
              <a:rPr lang="en-US" sz="681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Roedd</a:t>
            </a:r>
            <a:r>
              <a:rPr lang="en-US" sz="681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y </a:t>
            </a:r>
            <a:r>
              <a:rPr lang="en-US" sz="681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blant</a:t>
            </a:r>
            <a:r>
              <a:rPr lang="en-US" sz="681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681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yn</a:t>
            </a:r>
            <a:r>
              <a:rPr lang="en-US" sz="681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...</a:t>
            </a:r>
          </a:p>
        </p:txBody>
      </p:sp>
      <p:sp>
        <p:nvSpPr>
          <p:cNvPr id="28" name="TextBox 26">
            <a:extLst>
              <a:ext uri="{FF2B5EF4-FFF2-40B4-BE49-F238E27FC236}">
                <a16:creationId xmlns:a16="http://schemas.microsoft.com/office/drawing/2014/main" id="{AC9546B1-793F-D740-11FC-CE782A06C48F}"/>
              </a:ext>
            </a:extLst>
          </p:cNvPr>
          <p:cNvSpPr txBox="1"/>
          <p:nvPr/>
        </p:nvSpPr>
        <p:spPr>
          <a:xfrm>
            <a:off x="10221483" y="4810543"/>
            <a:ext cx="3092649" cy="5897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9"/>
              </a:lnSpc>
              <a:spcBef>
                <a:spcPct val="0"/>
              </a:spcBef>
            </a:pPr>
            <a:r>
              <a:rPr lang="en-US" sz="3407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mynd i’r parc</a:t>
            </a:r>
          </a:p>
        </p:txBody>
      </p:sp>
      <p:sp>
        <p:nvSpPr>
          <p:cNvPr id="29" name="TextBox 27">
            <a:extLst>
              <a:ext uri="{FF2B5EF4-FFF2-40B4-BE49-F238E27FC236}">
                <a16:creationId xmlns:a16="http://schemas.microsoft.com/office/drawing/2014/main" id="{5D3E3E53-C0E9-07E6-6EBB-77125767524A}"/>
              </a:ext>
            </a:extLst>
          </p:cNvPr>
          <p:cNvSpPr txBox="1"/>
          <p:nvPr/>
        </p:nvSpPr>
        <p:spPr>
          <a:xfrm>
            <a:off x="1837595" y="6308910"/>
            <a:ext cx="3092649" cy="5897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9"/>
              </a:lnSpc>
              <a:spcBef>
                <a:spcPct val="0"/>
              </a:spcBef>
            </a:pPr>
            <a:r>
              <a:rPr lang="en-US" sz="340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darllen</a:t>
            </a:r>
            <a:r>
              <a:rPr lang="en-US" sz="340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40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llyfrau</a:t>
            </a:r>
            <a:endParaRPr lang="en-US" sz="3407" dirty="0">
              <a:solidFill>
                <a:srgbClr val="000000"/>
              </a:solidFill>
              <a:latin typeface="Dreaming Outloud Sans"/>
              <a:ea typeface="Dreaming Outloud Sans"/>
              <a:cs typeface="Dreaming Outloud Sans"/>
              <a:sym typeface="Dreaming Outloud Sans"/>
            </a:endParaRPr>
          </a:p>
        </p:txBody>
      </p:sp>
      <p:sp>
        <p:nvSpPr>
          <p:cNvPr id="30" name="TextBox 28">
            <a:extLst>
              <a:ext uri="{FF2B5EF4-FFF2-40B4-BE49-F238E27FC236}">
                <a16:creationId xmlns:a16="http://schemas.microsoft.com/office/drawing/2014/main" id="{3B693493-6A64-A715-8A5B-478DC3A305C2}"/>
              </a:ext>
            </a:extLst>
          </p:cNvPr>
          <p:cNvSpPr txBox="1"/>
          <p:nvPr/>
        </p:nvSpPr>
        <p:spPr>
          <a:xfrm>
            <a:off x="7597676" y="5876266"/>
            <a:ext cx="3092649" cy="11897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9"/>
              </a:lnSpc>
              <a:spcBef>
                <a:spcPct val="0"/>
              </a:spcBef>
            </a:pPr>
            <a:r>
              <a:rPr lang="en-US" sz="3407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chwarae gemau bwrdd</a:t>
            </a:r>
          </a:p>
        </p:txBody>
      </p:sp>
      <p:sp>
        <p:nvSpPr>
          <p:cNvPr id="31" name="TextBox 29">
            <a:extLst>
              <a:ext uri="{FF2B5EF4-FFF2-40B4-BE49-F238E27FC236}">
                <a16:creationId xmlns:a16="http://schemas.microsoft.com/office/drawing/2014/main" id="{1BA37E34-31F5-F2E6-EA1D-51B1A995AD42}"/>
              </a:ext>
            </a:extLst>
          </p:cNvPr>
          <p:cNvSpPr txBox="1"/>
          <p:nvPr/>
        </p:nvSpPr>
        <p:spPr>
          <a:xfrm>
            <a:off x="15640501" y="5131304"/>
            <a:ext cx="2632835" cy="17898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9"/>
              </a:lnSpc>
              <a:spcBef>
                <a:spcPct val="0"/>
              </a:spcBef>
            </a:pPr>
            <a:r>
              <a:rPr lang="en-US" sz="340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chwarae</a:t>
            </a:r>
            <a:r>
              <a:rPr lang="en-US" sz="340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40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gemau</a:t>
            </a:r>
            <a:r>
              <a:rPr lang="en-US" sz="340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40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cyfrifiadur</a:t>
            </a:r>
            <a:endParaRPr lang="en-US" sz="3407" dirty="0">
              <a:solidFill>
                <a:srgbClr val="000000"/>
              </a:solidFill>
              <a:latin typeface="Dreaming Outloud Sans"/>
              <a:ea typeface="Dreaming Outloud Sans"/>
              <a:cs typeface="Dreaming Outloud Sans"/>
              <a:sym typeface="Dreaming Outloud Sans"/>
            </a:endParaRPr>
          </a:p>
        </p:txBody>
      </p:sp>
      <p:sp>
        <p:nvSpPr>
          <p:cNvPr id="32" name="TextBox 30">
            <a:extLst>
              <a:ext uri="{FF2B5EF4-FFF2-40B4-BE49-F238E27FC236}">
                <a16:creationId xmlns:a16="http://schemas.microsoft.com/office/drawing/2014/main" id="{80E8E36A-B2D4-0555-EB36-DBFF5A3A4C59}"/>
              </a:ext>
            </a:extLst>
          </p:cNvPr>
          <p:cNvSpPr txBox="1"/>
          <p:nvPr/>
        </p:nvSpPr>
        <p:spPr>
          <a:xfrm>
            <a:off x="13715538" y="5431331"/>
            <a:ext cx="1634372" cy="11897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9"/>
              </a:lnSpc>
              <a:spcBef>
                <a:spcPct val="0"/>
              </a:spcBef>
            </a:pPr>
            <a:r>
              <a:rPr lang="en-US" sz="3407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gwylio YouTube</a:t>
            </a:r>
          </a:p>
        </p:txBody>
      </p:sp>
      <p:sp>
        <p:nvSpPr>
          <p:cNvPr id="33" name="TextBox 31">
            <a:extLst>
              <a:ext uri="{FF2B5EF4-FFF2-40B4-BE49-F238E27FC236}">
                <a16:creationId xmlns:a16="http://schemas.microsoft.com/office/drawing/2014/main" id="{0FC4AF5B-2EFB-9A7E-6DD9-18C78905206D}"/>
              </a:ext>
            </a:extLst>
          </p:cNvPr>
          <p:cNvSpPr txBox="1"/>
          <p:nvPr/>
        </p:nvSpPr>
        <p:spPr>
          <a:xfrm>
            <a:off x="2337274" y="-7936"/>
            <a:ext cx="4037993" cy="8428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43"/>
              </a:lnSpc>
              <a:spcBef>
                <a:spcPct val="0"/>
              </a:spcBef>
            </a:pPr>
            <a:r>
              <a:rPr lang="en-US" sz="4959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Yn y gorffenol,</a:t>
            </a:r>
          </a:p>
        </p:txBody>
      </p:sp>
      <p:sp>
        <p:nvSpPr>
          <p:cNvPr id="34" name="TextBox 32">
            <a:extLst>
              <a:ext uri="{FF2B5EF4-FFF2-40B4-BE49-F238E27FC236}">
                <a16:creationId xmlns:a16="http://schemas.microsoft.com/office/drawing/2014/main" id="{595D506C-2A7C-C511-9F5F-B84D0AA61DA9}"/>
              </a:ext>
            </a:extLst>
          </p:cNvPr>
          <p:cNvSpPr txBox="1"/>
          <p:nvPr/>
        </p:nvSpPr>
        <p:spPr>
          <a:xfrm>
            <a:off x="12197023" y="-29557"/>
            <a:ext cx="2234217" cy="8428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43"/>
              </a:lnSpc>
              <a:spcBef>
                <a:spcPct val="0"/>
              </a:spcBef>
            </a:pPr>
            <a:r>
              <a:rPr lang="en-US" sz="4959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Heddiw, </a:t>
            </a:r>
          </a:p>
        </p:txBody>
      </p:sp>
    </p:spTree>
    <p:extLst>
      <p:ext uri="{BB962C8B-B14F-4D97-AF65-F5344CB8AC3E}">
        <p14:creationId xmlns:p14="http://schemas.microsoft.com/office/powerpoint/2010/main" val="9123317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61A5F72-769C-7177-2D67-205EB47234D0}"/>
              </a:ext>
            </a:extLst>
          </p:cNvPr>
          <p:cNvSpPr txBox="1"/>
          <p:nvPr/>
        </p:nvSpPr>
        <p:spPr>
          <a:xfrm>
            <a:off x="457200" y="266700"/>
            <a:ext cx="8686800" cy="944874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000" b="1" u="sng" dirty="0" err="1">
                <a:latin typeface="Dreaming Outloud Pro" pitchFamily="66"/>
                <a:cs typeface="Dreaming Outloud Pro" pitchFamily="66"/>
              </a:rPr>
              <a:t>Ieithoedd</a:t>
            </a:r>
            <a:r>
              <a:rPr lang="en-US" sz="2000" b="1" u="sng" dirty="0">
                <a:latin typeface="Dreaming Outloud Pro" pitchFamily="66"/>
                <a:cs typeface="Dreaming Outloud Pro" pitchFamily="66"/>
              </a:rPr>
              <a:t>, </a:t>
            </a:r>
            <a:r>
              <a:rPr lang="en-US" sz="2000" b="1" u="sng" dirty="0" err="1">
                <a:latin typeface="Dreaming Outloud Pro" pitchFamily="66"/>
                <a:cs typeface="Dreaming Outloud Pro" pitchFamily="66"/>
              </a:rPr>
              <a:t>Llythrennedd</a:t>
            </a:r>
            <a:r>
              <a:rPr lang="en-US" sz="2000" b="1" u="sng" dirty="0">
                <a:latin typeface="Dreaming Outloud Pro" pitchFamily="66"/>
                <a:cs typeface="Dreaming Outloud Pro" pitchFamily="66"/>
              </a:rPr>
              <a:t> a </a:t>
            </a:r>
            <a:r>
              <a:rPr lang="en-US" sz="2000" b="1" u="sng" dirty="0" err="1">
                <a:latin typeface="Dreaming Outloud Pro" pitchFamily="66"/>
                <a:cs typeface="Dreaming Outloud Pro" pitchFamily="66"/>
              </a:rPr>
              <a:t>Chyfathrebu</a:t>
            </a:r>
            <a:r>
              <a:rPr lang="en-US" sz="2000" b="1" u="sng" dirty="0">
                <a:latin typeface="Dreaming Outloud Pro" pitchFamily="66"/>
                <a:cs typeface="Dreaming Outloud Pro" pitchFamily="66"/>
              </a:rPr>
              <a:t> (</a:t>
            </a:r>
            <a:r>
              <a:rPr lang="en-US" sz="2000" b="1" u="sng" dirty="0" err="1">
                <a:latin typeface="Dreaming Outloud Pro" pitchFamily="66"/>
                <a:cs typeface="Dreaming Outloud Pro" pitchFamily="66"/>
              </a:rPr>
              <a:t>tasg</a:t>
            </a:r>
            <a:r>
              <a:rPr lang="en-US" sz="2000" b="1" u="sng" dirty="0">
                <a:latin typeface="Dreaming Outloud Pro" pitchFamily="66"/>
                <a:cs typeface="Dreaming Outloud Pro" pitchFamily="66"/>
              </a:rPr>
              <a:t> </a:t>
            </a:r>
            <a:r>
              <a:rPr lang="en-US" sz="2000" b="1" u="sng" dirty="0" err="1">
                <a:latin typeface="Dreaming Outloud Pro" pitchFamily="66"/>
                <a:cs typeface="Dreaming Outloud Pro" pitchFamily="66"/>
              </a:rPr>
              <a:t>wrando</a:t>
            </a:r>
            <a:r>
              <a:rPr lang="en-US" sz="2000" b="1" u="sng" dirty="0">
                <a:latin typeface="Dreaming Outloud Pro" pitchFamily="66"/>
                <a:cs typeface="Dreaming Outloud Pro" pitchFamily="66"/>
              </a:rPr>
              <a:t> a </a:t>
            </a:r>
            <a:r>
              <a:rPr lang="en-US" sz="2000" b="1" u="sng" dirty="0" err="1">
                <a:latin typeface="Dreaming Outloud Pro" pitchFamily="66"/>
                <a:cs typeface="Dreaming Outloud Pro" pitchFamily="66"/>
              </a:rPr>
              <a:t>darllen</a:t>
            </a:r>
            <a:r>
              <a:rPr lang="en-US" sz="2000" b="1" u="sng" dirty="0">
                <a:latin typeface="Dreaming Outloud Pro" pitchFamily="66"/>
                <a:cs typeface="Dreaming Outloud Pro" pitchFamily="66"/>
              </a:rPr>
              <a:t>)</a:t>
            </a:r>
            <a:endParaRPr lang="en-GB" sz="2000" b="1" u="sng" dirty="0">
              <a:latin typeface="Dreaming Outloud Pro" pitchFamily="66"/>
              <a:cs typeface="Dreaming Outloud Pro" pitchFamily="66"/>
            </a:endParaRPr>
          </a:p>
          <a:p>
            <a:endParaRPr lang="cy-GB" sz="20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cy-GB" sz="2000" u="sng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Cyfarwyddiadur y Cynorthwyydd Dosbarth</a:t>
            </a:r>
          </a:p>
          <a:p>
            <a:r>
              <a:rPr lang="cy-GB" sz="2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Nod y wers ydy dysgu ac ymarfer brawddegau patrwm ‘Rydw I eisiau/Dydw i ddim eisiau.  </a:t>
            </a:r>
          </a:p>
          <a:p>
            <a:endParaRPr lang="cy-GB" sz="20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cy-GB" sz="2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Dweda y plant – </a:t>
            </a:r>
            <a:r>
              <a:rPr lang="cy-GB" sz="20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‘Shwmae, bawb! Heddiw, byddwn ni’n ddysgu y brawddeg patrwm ‘Rydw i eisiau/Dydw i ddim eisiau’. Rhaid i ni cofiwch dim ‘yn’ gyda eisiau brawddegau.’</a:t>
            </a:r>
          </a:p>
          <a:p>
            <a:endParaRPr lang="cy-GB" sz="20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cy-GB" sz="2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Yn gyntaf, rydw i’n hoffi i ti paratoi adnoddau (cardiau fflach, mat iaith a stori a gwir neu gau taflen waith) os gweli </a:t>
            </a:r>
            <a:r>
              <a:rPr lang="cy-GB" sz="2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di’n</a:t>
            </a:r>
            <a:r>
              <a:rPr lang="cy-GB" sz="2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dda.</a:t>
            </a:r>
          </a:p>
          <a:p>
            <a:r>
              <a:rPr lang="cy-GB" sz="2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Wedyn, Rydw i eisiau i ti defnydd y Cardiau Fflach. Ymarfer gyda y plant y geirfa. </a:t>
            </a:r>
          </a:p>
          <a:p>
            <a:r>
              <a:rPr lang="cy-GB" sz="2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Nesaf, darllena gyda blant y mat iaith. Gwirio’r plant un deall y geirfa. </a:t>
            </a:r>
          </a:p>
          <a:p>
            <a:r>
              <a:rPr lang="cy-GB" sz="2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Ateba – </a:t>
            </a:r>
            <a:r>
              <a:rPr lang="cy-GB" sz="20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‘’Beth ydy traeth yn Saesneg? Beth ydy losin yn Saesneg?’’</a:t>
            </a:r>
          </a:p>
          <a:p>
            <a:endParaRPr lang="cy-GB" sz="20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cy-GB" sz="2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Darllena y stori mewn grŵp. Gofynna y plant -  </a:t>
            </a:r>
          </a:p>
          <a:p>
            <a:r>
              <a:rPr lang="cy-GB" sz="20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‘Beth mae Sian neu Sam eisiau wneud?’ </a:t>
            </a:r>
          </a:p>
          <a:p>
            <a:r>
              <a:rPr lang="cy-GB" sz="2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Y plant yn ateb y cwestiynau dweda y gweithgaredd. Dim angen i dweda llawn brawddegau ‘Mae Sian eisiau ...’ achos i ffocws patrwm ‘Rydw i eisiau/Dydw i ddim eisiau’ felly, ateb fel y cymeriad. Ar ôl gwrando a darllen y stori </a:t>
            </a:r>
            <a:r>
              <a:rPr lang="cy-GB" sz="2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gofyna</a:t>
            </a:r>
            <a:r>
              <a:rPr lang="cy-GB" sz="2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plant dewisa her sêr a ateb y cwestiynau gwir neu gau i ddau sêr. Tri her sêr ysgrifenna i gwir brawddegau. </a:t>
            </a:r>
          </a:p>
          <a:p>
            <a:endParaRPr lang="cy-GB" sz="20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cy-GB" sz="2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Yn olaf, dweda y plant i dewisa gwrp o dri a chwarae y gem </a:t>
            </a:r>
            <a:r>
              <a:rPr lang="cy-GB" sz="2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Trapp-Ddor</a:t>
            </a:r>
            <a:r>
              <a:rPr lang="cy-GB" sz="2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. Person A dewisa brawddeg a dim yn dangos person B a C. Person B rhaid i dweda y brawddegau tan mae’n nhw’n anghywir. Person C dechrau ar y dechrau tan dweda brawddegau i gyd cywir. </a:t>
            </a:r>
            <a:endParaRPr lang="cy-GB" sz="28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endParaRPr lang="cy-GB" sz="28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0A91C9D-28E3-7AFB-ECF2-AC20E9D126CB}"/>
              </a:ext>
            </a:extLst>
          </p:cNvPr>
          <p:cNvSpPr txBox="1"/>
          <p:nvPr/>
        </p:nvSpPr>
        <p:spPr>
          <a:xfrm>
            <a:off x="9448800" y="244929"/>
            <a:ext cx="8686800" cy="9864239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000" u="sng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Cyfarwyddiadur am blant</a:t>
            </a:r>
          </a:p>
          <a:p>
            <a:pPr>
              <a:lnSpc>
                <a:spcPct val="200000"/>
              </a:lnSpc>
            </a:pPr>
            <a:r>
              <a:rPr lang="cy-GB" sz="2000" u="sng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Drilio:</a:t>
            </a:r>
          </a:p>
          <a:p>
            <a:pPr>
              <a:lnSpc>
                <a:spcPct val="200000"/>
              </a:lnSpc>
            </a:pPr>
            <a:r>
              <a:rPr lang="cy-GB" sz="2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1. Ymarferwch yr eirfa a phatrwm brawddegau gyda athro.</a:t>
            </a:r>
          </a:p>
          <a:p>
            <a:pPr>
              <a:lnSpc>
                <a:spcPct val="200000"/>
              </a:lnSpc>
            </a:pPr>
            <a:r>
              <a:rPr lang="cy-GB" sz="2000" u="sng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Stori: </a:t>
            </a:r>
          </a:p>
          <a:p>
            <a:pPr>
              <a:lnSpc>
                <a:spcPct val="200000"/>
              </a:lnSpc>
            </a:pPr>
            <a:r>
              <a:rPr lang="cy-GB" sz="2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1. Gwrandewch y stori yn ofalus. </a:t>
            </a:r>
          </a:p>
          <a:p>
            <a:pPr>
              <a:lnSpc>
                <a:spcPct val="200000"/>
              </a:lnSpc>
            </a:pPr>
            <a:r>
              <a:rPr lang="cy-GB" sz="2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2. Darllenwch mewn grŵp a mynd a thro.</a:t>
            </a:r>
          </a:p>
          <a:p>
            <a:pPr>
              <a:lnSpc>
                <a:spcPct val="200000"/>
              </a:lnSpc>
            </a:pPr>
            <a:r>
              <a:rPr lang="cy-GB" sz="2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3. Atebwch i gwestiwn gyda Miss/Sir. </a:t>
            </a:r>
          </a:p>
          <a:p>
            <a:pPr>
              <a:lnSpc>
                <a:spcPct val="200000"/>
              </a:lnSpc>
            </a:pPr>
            <a:r>
              <a:rPr lang="cy-GB" sz="2000" u="sng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Tasg ysgrifennu:</a:t>
            </a:r>
          </a:p>
          <a:p>
            <a:pPr>
              <a:lnSpc>
                <a:spcPct val="200000"/>
              </a:lnSpc>
            </a:pPr>
            <a:r>
              <a:rPr lang="cy-GB" sz="2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1. Dewiswch I her sêr a dwedwch y brawddegau gwir neu gau. </a:t>
            </a:r>
          </a:p>
          <a:p>
            <a:pPr>
              <a:lnSpc>
                <a:spcPct val="200000"/>
              </a:lnSpc>
            </a:pPr>
            <a:r>
              <a:rPr lang="cy-GB" sz="2000" u="sng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Gem </a:t>
            </a:r>
          </a:p>
          <a:p>
            <a:pPr marL="514350" indent="-514350">
              <a:lnSpc>
                <a:spcPct val="200000"/>
              </a:lnSpc>
              <a:buAutoNum type="arabicPeriod"/>
            </a:pPr>
            <a:r>
              <a:rPr lang="cy-GB" sz="2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Cofiwch sut chwarae gem Trap-</a:t>
            </a:r>
            <a:r>
              <a:rPr lang="cy-GB" sz="2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Ddor</a:t>
            </a:r>
            <a:r>
              <a:rPr lang="cy-GB" sz="2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. </a:t>
            </a:r>
          </a:p>
          <a:p>
            <a:pPr marL="514350" indent="-514350">
              <a:lnSpc>
                <a:spcPct val="200000"/>
              </a:lnSpc>
              <a:buAutoNum type="arabicPeriod"/>
            </a:pPr>
            <a:r>
              <a:rPr lang="cy-GB" sz="2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Dewiswch her sêr. </a:t>
            </a:r>
          </a:p>
          <a:p>
            <a:pPr marL="514350" indent="-514350">
              <a:lnSpc>
                <a:spcPct val="200000"/>
              </a:lnSpc>
              <a:buAutoNum type="arabicPeriod"/>
            </a:pPr>
            <a:r>
              <a:rPr lang="cy-GB" sz="2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Chwaraewch gem trap-</a:t>
            </a:r>
            <a:r>
              <a:rPr lang="cy-GB" sz="2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ddor</a:t>
            </a:r>
            <a:r>
              <a:rPr lang="cy-GB" sz="2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yn tri. Mae Partner A dewiswch yr ateb yn gyfrinachol ar bob testun a phartner B ac C mynd a thro atebwch y cwestiwn.</a:t>
            </a:r>
          </a:p>
          <a:p>
            <a:pPr marL="514350" indent="-514350">
              <a:lnSpc>
                <a:spcPct val="200000"/>
              </a:lnSpc>
              <a:buAutoNum type="arabicPeriod"/>
            </a:pPr>
            <a:r>
              <a:rPr lang="cy-GB" sz="2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Gwrandewch yn ofalus a chofiwch yr ateb. </a:t>
            </a:r>
            <a:endParaRPr lang="cy-GB" sz="2000" dirty="0">
              <a:latin typeface="Comic Sans" panose="020B0604020202020204" charset="0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21B59E35-71AB-18AB-FE5E-D14AD79B23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69720" y="2507171"/>
            <a:ext cx="2044805" cy="2121009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CDCA2660-3B28-195D-D9A2-F41801EC52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77976" y="6633916"/>
            <a:ext cx="1538534" cy="853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972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403AC2E-F04E-0426-2EC9-A5F238953C71}"/>
              </a:ext>
            </a:extLst>
          </p:cNvPr>
          <p:cNvSpPr txBox="1"/>
          <p:nvPr/>
        </p:nvSpPr>
        <p:spPr>
          <a:xfrm>
            <a:off x="4572000" y="3009900"/>
            <a:ext cx="110490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Ar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sleid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nesaf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: 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Cardiau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Fflach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775806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1DC33C7-F9F9-71DC-74AD-22E1683E63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Box 20">
            <a:extLst>
              <a:ext uri="{FF2B5EF4-FFF2-40B4-BE49-F238E27FC236}">
                <a16:creationId xmlns:a16="http://schemas.microsoft.com/office/drawing/2014/main" id="{7630B1CB-842F-1191-6F67-4DF3B8F88429}"/>
              </a:ext>
            </a:extLst>
          </p:cNvPr>
          <p:cNvSpPr txBox="1"/>
          <p:nvPr/>
        </p:nvSpPr>
        <p:spPr>
          <a:xfrm>
            <a:off x="6629400" y="7886700"/>
            <a:ext cx="110490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Printia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yn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A4 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os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gweli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di’n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dda</a:t>
            </a:r>
            <a:endParaRPr lang="en-GB" sz="60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grpSp>
        <p:nvGrpSpPr>
          <p:cNvPr id="22" name="Group 2">
            <a:extLst>
              <a:ext uri="{FF2B5EF4-FFF2-40B4-BE49-F238E27FC236}">
                <a16:creationId xmlns:a16="http://schemas.microsoft.com/office/drawing/2014/main" id="{50316372-A170-C2EF-EF58-4D2CE3393842}"/>
              </a:ext>
            </a:extLst>
          </p:cNvPr>
          <p:cNvGrpSpPr/>
          <p:nvPr/>
        </p:nvGrpSpPr>
        <p:grpSpPr>
          <a:xfrm>
            <a:off x="4351823" y="489051"/>
            <a:ext cx="2502404" cy="2247951"/>
            <a:chOff x="21659" y="-331908"/>
            <a:chExt cx="3336539" cy="2997268"/>
          </a:xfrm>
        </p:grpSpPr>
        <p:sp>
          <p:nvSpPr>
            <p:cNvPr id="23" name="Freeform 3">
              <a:extLst>
                <a:ext uri="{FF2B5EF4-FFF2-40B4-BE49-F238E27FC236}">
                  <a16:creationId xmlns:a16="http://schemas.microsoft.com/office/drawing/2014/main" id="{68BBE2ED-675E-82D7-F964-BC6163502F4C}"/>
                </a:ext>
              </a:extLst>
            </p:cNvPr>
            <p:cNvSpPr/>
            <p:nvPr/>
          </p:nvSpPr>
          <p:spPr>
            <a:xfrm>
              <a:off x="537677" y="-331908"/>
              <a:ext cx="2053818" cy="2263159"/>
            </a:xfrm>
            <a:custGeom>
              <a:avLst/>
              <a:gdLst/>
              <a:ahLst/>
              <a:cxnLst/>
              <a:rect l="l" t="t" r="r" b="b"/>
              <a:pathLst>
                <a:path w="2053817" h="2263159">
                  <a:moveTo>
                    <a:pt x="0" y="0"/>
                  </a:moveTo>
                  <a:lnTo>
                    <a:pt x="2053817" y="0"/>
                  </a:lnTo>
                  <a:lnTo>
                    <a:pt x="2053817" y="2263159"/>
                  </a:lnTo>
                  <a:lnTo>
                    <a:pt x="0" y="22631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TextBox 4">
              <a:extLst>
                <a:ext uri="{FF2B5EF4-FFF2-40B4-BE49-F238E27FC236}">
                  <a16:creationId xmlns:a16="http://schemas.microsoft.com/office/drawing/2014/main" id="{02D812C5-B757-E87E-CF7D-527C0BA8DFEE}"/>
                </a:ext>
              </a:extLst>
            </p:cNvPr>
            <p:cNvSpPr txBox="1"/>
            <p:nvPr/>
          </p:nvSpPr>
          <p:spPr>
            <a:xfrm>
              <a:off x="21659" y="1898047"/>
              <a:ext cx="3336539" cy="76731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9"/>
                </a:lnSpc>
                <a:spcBef>
                  <a:spcPct val="0"/>
                </a:spcBef>
              </a:pPr>
              <a:r>
                <a:rPr lang="en-US" sz="3407" dirty="0" err="1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mynd</a:t>
              </a:r>
              <a:r>
                <a:rPr lang="en-US" sz="3407" dirty="0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 am </a:t>
              </a:r>
              <a:r>
                <a:rPr lang="en-US" sz="3407" dirty="0" err="1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dro</a:t>
              </a:r>
              <a:endParaRPr lang="en-US" sz="340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endParaRPr>
            </a:p>
          </p:txBody>
        </p:sp>
      </p:grpSp>
      <p:grpSp>
        <p:nvGrpSpPr>
          <p:cNvPr id="25" name="Group 5">
            <a:extLst>
              <a:ext uri="{FF2B5EF4-FFF2-40B4-BE49-F238E27FC236}">
                <a16:creationId xmlns:a16="http://schemas.microsoft.com/office/drawing/2014/main" id="{D50EF156-12A1-6542-194C-CB0C7CAE9E62}"/>
              </a:ext>
            </a:extLst>
          </p:cNvPr>
          <p:cNvGrpSpPr/>
          <p:nvPr/>
        </p:nvGrpSpPr>
        <p:grpSpPr>
          <a:xfrm>
            <a:off x="7720320" y="1227385"/>
            <a:ext cx="2502404" cy="1692636"/>
            <a:chOff x="0" y="0"/>
            <a:chExt cx="3336539" cy="2256849"/>
          </a:xfrm>
        </p:grpSpPr>
        <p:sp>
          <p:nvSpPr>
            <p:cNvPr id="26" name="Freeform 6">
              <a:extLst>
                <a:ext uri="{FF2B5EF4-FFF2-40B4-BE49-F238E27FC236}">
                  <a16:creationId xmlns:a16="http://schemas.microsoft.com/office/drawing/2014/main" id="{3E3CA052-687F-3B27-3507-497EE097C9F8}"/>
                </a:ext>
              </a:extLst>
            </p:cNvPr>
            <p:cNvSpPr/>
            <p:nvPr/>
          </p:nvSpPr>
          <p:spPr>
            <a:xfrm>
              <a:off x="711302" y="0"/>
              <a:ext cx="1729225" cy="1565735"/>
            </a:xfrm>
            <a:custGeom>
              <a:avLst/>
              <a:gdLst/>
              <a:ahLst/>
              <a:cxnLst/>
              <a:rect l="l" t="t" r="r" b="b"/>
              <a:pathLst>
                <a:path w="1729225" h="1565735">
                  <a:moveTo>
                    <a:pt x="0" y="0"/>
                  </a:moveTo>
                  <a:lnTo>
                    <a:pt x="1729225" y="0"/>
                  </a:lnTo>
                  <a:lnTo>
                    <a:pt x="1729225" y="1565735"/>
                  </a:lnTo>
                  <a:lnTo>
                    <a:pt x="0" y="156573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TextBox 7">
              <a:extLst>
                <a:ext uri="{FF2B5EF4-FFF2-40B4-BE49-F238E27FC236}">
                  <a16:creationId xmlns:a16="http://schemas.microsoft.com/office/drawing/2014/main" id="{1F940ADD-DDF8-DDAE-6691-DE05E60039B8}"/>
                </a:ext>
              </a:extLst>
            </p:cNvPr>
            <p:cNvSpPr txBox="1"/>
            <p:nvPr/>
          </p:nvSpPr>
          <p:spPr>
            <a:xfrm>
              <a:off x="0" y="1489535"/>
              <a:ext cx="3336539" cy="76731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9"/>
                </a:lnSpc>
                <a:spcBef>
                  <a:spcPct val="0"/>
                </a:spcBef>
              </a:pPr>
              <a:r>
                <a:rPr lang="en-US" sz="3407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chwarae hoci</a:t>
              </a:r>
            </a:p>
          </p:txBody>
        </p:sp>
      </p:grpSp>
      <p:grpSp>
        <p:nvGrpSpPr>
          <p:cNvPr id="28" name="Group 8">
            <a:extLst>
              <a:ext uri="{FF2B5EF4-FFF2-40B4-BE49-F238E27FC236}">
                <a16:creationId xmlns:a16="http://schemas.microsoft.com/office/drawing/2014/main" id="{4EDB307E-9B19-6F86-44E2-27CAE4630BD8}"/>
              </a:ext>
            </a:extLst>
          </p:cNvPr>
          <p:cNvGrpSpPr/>
          <p:nvPr/>
        </p:nvGrpSpPr>
        <p:grpSpPr>
          <a:xfrm>
            <a:off x="4015850" y="3829220"/>
            <a:ext cx="3390195" cy="2539386"/>
            <a:chOff x="0" y="0"/>
            <a:chExt cx="4520260" cy="3385848"/>
          </a:xfrm>
        </p:grpSpPr>
        <p:sp>
          <p:nvSpPr>
            <p:cNvPr id="29" name="Freeform 9">
              <a:extLst>
                <a:ext uri="{FF2B5EF4-FFF2-40B4-BE49-F238E27FC236}">
                  <a16:creationId xmlns:a16="http://schemas.microsoft.com/office/drawing/2014/main" id="{51B3D24F-5D41-1EEC-FA74-B6DEDDA6F9F6}"/>
                </a:ext>
              </a:extLst>
            </p:cNvPr>
            <p:cNvSpPr/>
            <p:nvPr/>
          </p:nvSpPr>
          <p:spPr>
            <a:xfrm>
              <a:off x="1386329" y="0"/>
              <a:ext cx="1747601" cy="1608184"/>
            </a:xfrm>
            <a:custGeom>
              <a:avLst/>
              <a:gdLst/>
              <a:ahLst/>
              <a:cxnLst/>
              <a:rect l="l" t="t" r="r" b="b"/>
              <a:pathLst>
                <a:path w="1747601" h="1608184">
                  <a:moveTo>
                    <a:pt x="0" y="0"/>
                  </a:moveTo>
                  <a:lnTo>
                    <a:pt x="1747602" y="0"/>
                  </a:lnTo>
                  <a:lnTo>
                    <a:pt x="1747602" y="1608184"/>
                  </a:lnTo>
                  <a:lnTo>
                    <a:pt x="0" y="160818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t="-2753" b="-275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TextBox 10">
              <a:extLst>
                <a:ext uri="{FF2B5EF4-FFF2-40B4-BE49-F238E27FC236}">
                  <a16:creationId xmlns:a16="http://schemas.microsoft.com/office/drawing/2014/main" id="{C52434E9-3164-ED18-858D-F3D9EE35F858}"/>
                </a:ext>
              </a:extLst>
            </p:cNvPr>
            <p:cNvSpPr txBox="1"/>
            <p:nvPr/>
          </p:nvSpPr>
          <p:spPr>
            <a:xfrm>
              <a:off x="0" y="1812036"/>
              <a:ext cx="4520260" cy="157381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9"/>
                </a:lnSpc>
              </a:pPr>
              <a:r>
                <a:rPr lang="en-US" sz="3407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chwarae </a:t>
              </a:r>
            </a:p>
            <a:p>
              <a:pPr algn="ctr">
                <a:lnSpc>
                  <a:spcPts val="4769"/>
                </a:lnSpc>
                <a:spcBef>
                  <a:spcPct val="0"/>
                </a:spcBef>
              </a:pPr>
              <a:r>
                <a:rPr lang="en-US" sz="3407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pel-droed</a:t>
              </a:r>
            </a:p>
          </p:txBody>
        </p:sp>
      </p:grpSp>
      <p:sp>
        <p:nvSpPr>
          <p:cNvPr id="31" name="Freeform 11">
            <a:extLst>
              <a:ext uri="{FF2B5EF4-FFF2-40B4-BE49-F238E27FC236}">
                <a16:creationId xmlns:a16="http://schemas.microsoft.com/office/drawing/2014/main" id="{980D8C5D-BC36-2288-271F-0B4C2A46D912}"/>
              </a:ext>
            </a:extLst>
          </p:cNvPr>
          <p:cNvSpPr/>
          <p:nvPr/>
        </p:nvSpPr>
        <p:spPr>
          <a:xfrm>
            <a:off x="923324" y="654857"/>
            <a:ext cx="2058912" cy="1678013"/>
          </a:xfrm>
          <a:custGeom>
            <a:avLst/>
            <a:gdLst/>
            <a:ahLst/>
            <a:cxnLst/>
            <a:rect l="l" t="t" r="r" b="b"/>
            <a:pathLst>
              <a:path w="2058912" h="1678013">
                <a:moveTo>
                  <a:pt x="0" y="0"/>
                </a:moveTo>
                <a:lnTo>
                  <a:pt x="2058912" y="0"/>
                </a:lnTo>
                <a:lnTo>
                  <a:pt x="2058912" y="1678014"/>
                </a:lnTo>
                <a:lnTo>
                  <a:pt x="0" y="1678014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3" name="Group 13">
            <a:extLst>
              <a:ext uri="{FF2B5EF4-FFF2-40B4-BE49-F238E27FC236}">
                <a16:creationId xmlns:a16="http://schemas.microsoft.com/office/drawing/2014/main" id="{94AD3883-EFDD-BE33-93A7-66C72C072984}"/>
              </a:ext>
            </a:extLst>
          </p:cNvPr>
          <p:cNvGrpSpPr/>
          <p:nvPr/>
        </p:nvGrpSpPr>
        <p:grpSpPr>
          <a:xfrm>
            <a:off x="536959" y="7084627"/>
            <a:ext cx="3120641" cy="2173673"/>
            <a:chOff x="0" y="0"/>
            <a:chExt cx="4160855" cy="2898231"/>
          </a:xfrm>
        </p:grpSpPr>
        <p:sp>
          <p:nvSpPr>
            <p:cNvPr id="34" name="Freeform 14">
              <a:extLst>
                <a:ext uri="{FF2B5EF4-FFF2-40B4-BE49-F238E27FC236}">
                  <a16:creationId xmlns:a16="http://schemas.microsoft.com/office/drawing/2014/main" id="{14500E72-BE6A-61D6-31E6-4BB6BBC3B18B}"/>
                </a:ext>
              </a:extLst>
            </p:cNvPr>
            <p:cNvSpPr/>
            <p:nvPr/>
          </p:nvSpPr>
          <p:spPr>
            <a:xfrm>
              <a:off x="782321" y="0"/>
              <a:ext cx="2705590" cy="1967702"/>
            </a:xfrm>
            <a:custGeom>
              <a:avLst/>
              <a:gdLst/>
              <a:ahLst/>
              <a:cxnLst/>
              <a:rect l="l" t="t" r="r" b="b"/>
              <a:pathLst>
                <a:path w="2705590" h="1967702">
                  <a:moveTo>
                    <a:pt x="0" y="0"/>
                  </a:moveTo>
                  <a:lnTo>
                    <a:pt x="2705590" y="0"/>
                  </a:lnTo>
                  <a:lnTo>
                    <a:pt x="2705590" y="1967702"/>
                  </a:lnTo>
                  <a:lnTo>
                    <a:pt x="0" y="19677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/>
              </a:stretch>
            </a:blipFill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5" name="TextBox 15">
              <a:extLst>
                <a:ext uri="{FF2B5EF4-FFF2-40B4-BE49-F238E27FC236}">
                  <a16:creationId xmlns:a16="http://schemas.microsoft.com/office/drawing/2014/main" id="{77735120-A005-276F-8F30-618A87A94843}"/>
                </a:ext>
              </a:extLst>
            </p:cNvPr>
            <p:cNvSpPr txBox="1"/>
            <p:nvPr/>
          </p:nvSpPr>
          <p:spPr>
            <a:xfrm>
              <a:off x="0" y="2080109"/>
              <a:ext cx="4160855" cy="81812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120"/>
                </a:lnSpc>
                <a:spcBef>
                  <a:spcPct val="0"/>
                </a:spcBef>
              </a:pPr>
              <a:r>
                <a:rPr lang="en-US" sz="3657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mynd i’r traeth</a:t>
              </a:r>
            </a:p>
          </p:txBody>
        </p:sp>
      </p:grpSp>
      <p:grpSp>
        <p:nvGrpSpPr>
          <p:cNvPr id="36" name="Group 16">
            <a:extLst>
              <a:ext uri="{FF2B5EF4-FFF2-40B4-BE49-F238E27FC236}">
                <a16:creationId xmlns:a16="http://schemas.microsoft.com/office/drawing/2014/main" id="{A30527D2-524A-3E15-9C3F-BCCD336AD4E9}"/>
              </a:ext>
            </a:extLst>
          </p:cNvPr>
          <p:cNvGrpSpPr/>
          <p:nvPr/>
        </p:nvGrpSpPr>
        <p:grpSpPr>
          <a:xfrm>
            <a:off x="11168489" y="4106304"/>
            <a:ext cx="2906934" cy="1859024"/>
            <a:chOff x="0" y="0"/>
            <a:chExt cx="3875912" cy="2478699"/>
          </a:xfrm>
        </p:grpSpPr>
        <p:sp>
          <p:nvSpPr>
            <p:cNvPr id="37" name="Freeform 17">
              <a:extLst>
                <a:ext uri="{FF2B5EF4-FFF2-40B4-BE49-F238E27FC236}">
                  <a16:creationId xmlns:a16="http://schemas.microsoft.com/office/drawing/2014/main" id="{62DC39A0-ABF3-68E0-9D7B-F043148C201E}"/>
                </a:ext>
              </a:extLst>
            </p:cNvPr>
            <p:cNvSpPr/>
            <p:nvPr/>
          </p:nvSpPr>
          <p:spPr>
            <a:xfrm>
              <a:off x="690791" y="0"/>
              <a:ext cx="2558261" cy="1787585"/>
            </a:xfrm>
            <a:custGeom>
              <a:avLst/>
              <a:gdLst/>
              <a:ahLst/>
              <a:cxnLst/>
              <a:rect l="l" t="t" r="r" b="b"/>
              <a:pathLst>
                <a:path w="2558261" h="1787585">
                  <a:moveTo>
                    <a:pt x="0" y="0"/>
                  </a:moveTo>
                  <a:lnTo>
                    <a:pt x="2558261" y="0"/>
                  </a:lnTo>
                  <a:lnTo>
                    <a:pt x="2558261" y="1787585"/>
                  </a:lnTo>
                  <a:lnTo>
                    <a:pt x="0" y="17875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TextBox 18">
              <a:extLst>
                <a:ext uri="{FF2B5EF4-FFF2-40B4-BE49-F238E27FC236}">
                  <a16:creationId xmlns:a16="http://schemas.microsoft.com/office/drawing/2014/main" id="{513E8E62-8228-6633-CBB2-CB40588D98A9}"/>
                </a:ext>
              </a:extLst>
            </p:cNvPr>
            <p:cNvSpPr txBox="1"/>
            <p:nvPr/>
          </p:nvSpPr>
          <p:spPr>
            <a:xfrm>
              <a:off x="0" y="1711385"/>
              <a:ext cx="3875912" cy="76731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9"/>
                </a:lnSpc>
                <a:spcBef>
                  <a:spcPct val="0"/>
                </a:spcBef>
              </a:pPr>
              <a:r>
                <a:rPr lang="en-US" sz="3407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mynd i’r coed</a:t>
              </a:r>
            </a:p>
          </p:txBody>
        </p:sp>
      </p:grpSp>
      <p:grpSp>
        <p:nvGrpSpPr>
          <p:cNvPr id="39" name="Group 19">
            <a:extLst>
              <a:ext uri="{FF2B5EF4-FFF2-40B4-BE49-F238E27FC236}">
                <a16:creationId xmlns:a16="http://schemas.microsoft.com/office/drawing/2014/main" id="{65D43609-C54D-F522-ACDE-0111F42A7429}"/>
              </a:ext>
            </a:extLst>
          </p:cNvPr>
          <p:cNvGrpSpPr/>
          <p:nvPr/>
        </p:nvGrpSpPr>
        <p:grpSpPr>
          <a:xfrm>
            <a:off x="10985260" y="654857"/>
            <a:ext cx="2906934" cy="2043769"/>
            <a:chOff x="0" y="0"/>
            <a:chExt cx="3875912" cy="2725026"/>
          </a:xfrm>
        </p:grpSpPr>
        <p:sp>
          <p:nvSpPr>
            <p:cNvPr id="40" name="Freeform 20">
              <a:extLst>
                <a:ext uri="{FF2B5EF4-FFF2-40B4-BE49-F238E27FC236}">
                  <a16:creationId xmlns:a16="http://schemas.microsoft.com/office/drawing/2014/main" id="{692523FC-DE98-E89B-E0B8-634CB7E1CF6C}"/>
                </a:ext>
              </a:extLst>
            </p:cNvPr>
            <p:cNvSpPr/>
            <p:nvPr/>
          </p:nvSpPr>
          <p:spPr>
            <a:xfrm>
              <a:off x="632074" y="0"/>
              <a:ext cx="2611765" cy="2033912"/>
            </a:xfrm>
            <a:custGeom>
              <a:avLst/>
              <a:gdLst/>
              <a:ahLst/>
              <a:cxnLst/>
              <a:rect l="l" t="t" r="r" b="b"/>
              <a:pathLst>
                <a:path w="2611765" h="2033912">
                  <a:moveTo>
                    <a:pt x="0" y="0"/>
                  </a:moveTo>
                  <a:lnTo>
                    <a:pt x="2611764" y="0"/>
                  </a:lnTo>
                  <a:lnTo>
                    <a:pt x="2611764" y="2033912"/>
                  </a:lnTo>
                  <a:lnTo>
                    <a:pt x="0" y="203391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TextBox 21">
              <a:extLst>
                <a:ext uri="{FF2B5EF4-FFF2-40B4-BE49-F238E27FC236}">
                  <a16:creationId xmlns:a16="http://schemas.microsoft.com/office/drawing/2014/main" id="{CEED8077-475B-180E-AF8C-35F768F0072A}"/>
                </a:ext>
              </a:extLst>
            </p:cNvPr>
            <p:cNvSpPr txBox="1"/>
            <p:nvPr/>
          </p:nvSpPr>
          <p:spPr>
            <a:xfrm>
              <a:off x="0" y="1957712"/>
              <a:ext cx="3875912" cy="76731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9"/>
                </a:lnSpc>
                <a:spcBef>
                  <a:spcPct val="0"/>
                </a:spcBef>
              </a:pPr>
              <a:r>
                <a:rPr lang="en-US" sz="3407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mynd i’r dref</a:t>
              </a:r>
            </a:p>
          </p:txBody>
        </p:sp>
      </p:grpSp>
      <p:grpSp>
        <p:nvGrpSpPr>
          <p:cNvPr id="42" name="Group 22">
            <a:extLst>
              <a:ext uri="{FF2B5EF4-FFF2-40B4-BE49-F238E27FC236}">
                <a16:creationId xmlns:a16="http://schemas.microsoft.com/office/drawing/2014/main" id="{7B095101-B5D4-0CA1-29B0-766144DCF01B}"/>
              </a:ext>
            </a:extLst>
          </p:cNvPr>
          <p:cNvGrpSpPr/>
          <p:nvPr/>
        </p:nvGrpSpPr>
        <p:grpSpPr>
          <a:xfrm>
            <a:off x="7720320" y="3985334"/>
            <a:ext cx="2906934" cy="2100966"/>
            <a:chOff x="0" y="0"/>
            <a:chExt cx="3875912" cy="2801288"/>
          </a:xfrm>
        </p:grpSpPr>
        <p:sp>
          <p:nvSpPr>
            <p:cNvPr id="43" name="Freeform 23">
              <a:extLst>
                <a:ext uri="{FF2B5EF4-FFF2-40B4-BE49-F238E27FC236}">
                  <a16:creationId xmlns:a16="http://schemas.microsoft.com/office/drawing/2014/main" id="{28C1C407-D90C-FDFB-C0A3-DA499DD26907}"/>
                </a:ext>
              </a:extLst>
            </p:cNvPr>
            <p:cNvSpPr/>
            <p:nvPr/>
          </p:nvSpPr>
          <p:spPr>
            <a:xfrm>
              <a:off x="519352" y="0"/>
              <a:ext cx="2837208" cy="2110173"/>
            </a:xfrm>
            <a:custGeom>
              <a:avLst/>
              <a:gdLst/>
              <a:ahLst/>
              <a:cxnLst/>
              <a:rect l="l" t="t" r="r" b="b"/>
              <a:pathLst>
                <a:path w="2837208" h="2110173">
                  <a:moveTo>
                    <a:pt x="0" y="0"/>
                  </a:moveTo>
                  <a:lnTo>
                    <a:pt x="2837208" y="0"/>
                  </a:lnTo>
                  <a:lnTo>
                    <a:pt x="2837208" y="2110173"/>
                  </a:lnTo>
                  <a:lnTo>
                    <a:pt x="0" y="211017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TextBox 24">
              <a:extLst>
                <a:ext uri="{FF2B5EF4-FFF2-40B4-BE49-F238E27FC236}">
                  <a16:creationId xmlns:a16="http://schemas.microsoft.com/office/drawing/2014/main" id="{41B1AD1C-B0C6-EF9F-E588-2E15B7692279}"/>
                </a:ext>
              </a:extLst>
            </p:cNvPr>
            <p:cNvSpPr txBox="1"/>
            <p:nvPr/>
          </p:nvSpPr>
          <p:spPr>
            <a:xfrm>
              <a:off x="0" y="2033973"/>
              <a:ext cx="3875912" cy="76731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9"/>
                </a:lnSpc>
                <a:spcBef>
                  <a:spcPct val="0"/>
                </a:spcBef>
              </a:pPr>
              <a:r>
                <a:rPr lang="en-US" sz="3407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mynd i’r siop</a:t>
              </a:r>
            </a:p>
          </p:txBody>
        </p:sp>
      </p:grpSp>
      <p:grpSp>
        <p:nvGrpSpPr>
          <p:cNvPr id="45" name="Group 25">
            <a:extLst>
              <a:ext uri="{FF2B5EF4-FFF2-40B4-BE49-F238E27FC236}">
                <a16:creationId xmlns:a16="http://schemas.microsoft.com/office/drawing/2014/main" id="{030FFC83-190F-71EB-9E60-DDDD42E85344}"/>
              </a:ext>
            </a:extLst>
          </p:cNvPr>
          <p:cNvGrpSpPr/>
          <p:nvPr/>
        </p:nvGrpSpPr>
        <p:grpSpPr>
          <a:xfrm>
            <a:off x="814256" y="4012214"/>
            <a:ext cx="2167980" cy="2074085"/>
            <a:chOff x="0" y="0"/>
            <a:chExt cx="2890640" cy="2765447"/>
          </a:xfrm>
        </p:grpSpPr>
        <p:sp>
          <p:nvSpPr>
            <p:cNvPr id="46" name="Freeform 26">
              <a:extLst>
                <a:ext uri="{FF2B5EF4-FFF2-40B4-BE49-F238E27FC236}">
                  <a16:creationId xmlns:a16="http://schemas.microsoft.com/office/drawing/2014/main" id="{9BE8AFDE-B267-C4EF-4377-2340132E72CA}"/>
                </a:ext>
              </a:extLst>
            </p:cNvPr>
            <p:cNvSpPr/>
            <p:nvPr/>
          </p:nvSpPr>
          <p:spPr>
            <a:xfrm>
              <a:off x="556228" y="0"/>
              <a:ext cx="1778184" cy="1762624"/>
            </a:xfrm>
            <a:custGeom>
              <a:avLst/>
              <a:gdLst/>
              <a:ahLst/>
              <a:cxnLst/>
              <a:rect l="l" t="t" r="r" b="b"/>
              <a:pathLst>
                <a:path w="1778184" h="1762624">
                  <a:moveTo>
                    <a:pt x="0" y="0"/>
                  </a:moveTo>
                  <a:lnTo>
                    <a:pt x="1778184" y="0"/>
                  </a:lnTo>
                  <a:lnTo>
                    <a:pt x="1778184" y="1762624"/>
                  </a:lnTo>
                  <a:lnTo>
                    <a:pt x="0" y="176262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TextBox 27">
              <a:extLst>
                <a:ext uri="{FF2B5EF4-FFF2-40B4-BE49-F238E27FC236}">
                  <a16:creationId xmlns:a16="http://schemas.microsoft.com/office/drawing/2014/main" id="{07A95C82-9953-E9EE-3CB3-74ACA8C6D37D}"/>
                </a:ext>
              </a:extLst>
            </p:cNvPr>
            <p:cNvSpPr txBox="1"/>
            <p:nvPr/>
          </p:nvSpPr>
          <p:spPr>
            <a:xfrm>
              <a:off x="0" y="1998133"/>
              <a:ext cx="2890640" cy="76731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9"/>
                </a:lnSpc>
                <a:spcBef>
                  <a:spcPct val="0"/>
                </a:spcBef>
              </a:pPr>
              <a:r>
                <a:rPr lang="en-US" sz="3407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prynu losin</a:t>
              </a:r>
            </a:p>
          </p:txBody>
        </p:sp>
      </p:grpSp>
      <p:sp>
        <p:nvSpPr>
          <p:cNvPr id="49" name="Freeform 29">
            <a:extLst>
              <a:ext uri="{FF2B5EF4-FFF2-40B4-BE49-F238E27FC236}">
                <a16:creationId xmlns:a16="http://schemas.microsoft.com/office/drawing/2014/main" id="{47BA42AD-940D-2BE5-0C8A-ADE97A54A65E}"/>
              </a:ext>
            </a:extLst>
          </p:cNvPr>
          <p:cNvSpPr/>
          <p:nvPr/>
        </p:nvSpPr>
        <p:spPr>
          <a:xfrm>
            <a:off x="7450853" y="293866"/>
            <a:ext cx="3041338" cy="3041338"/>
          </a:xfrm>
          <a:custGeom>
            <a:avLst/>
            <a:gdLst/>
            <a:ahLst/>
            <a:cxnLst/>
            <a:rect l="l" t="t" r="r" b="b"/>
            <a:pathLst>
              <a:path w="3041338" h="3041338">
                <a:moveTo>
                  <a:pt x="0" y="0"/>
                </a:moveTo>
                <a:lnTo>
                  <a:pt x="3041338" y="0"/>
                </a:lnTo>
                <a:lnTo>
                  <a:pt x="3041338" y="3041338"/>
                </a:lnTo>
                <a:lnTo>
                  <a:pt x="0" y="3041338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0" name="Freeform 30">
            <a:extLst>
              <a:ext uri="{FF2B5EF4-FFF2-40B4-BE49-F238E27FC236}">
                <a16:creationId xmlns:a16="http://schemas.microsoft.com/office/drawing/2014/main" id="{1D431420-07E4-587D-EA66-E998A086747D}"/>
              </a:ext>
            </a:extLst>
          </p:cNvPr>
          <p:cNvSpPr/>
          <p:nvPr/>
        </p:nvSpPr>
        <p:spPr>
          <a:xfrm>
            <a:off x="432111" y="3578244"/>
            <a:ext cx="3194226" cy="3041338"/>
          </a:xfrm>
          <a:custGeom>
            <a:avLst/>
            <a:gdLst/>
            <a:ahLst/>
            <a:cxnLst/>
            <a:rect l="l" t="t" r="r" b="b"/>
            <a:pathLst>
              <a:path w="3041338" h="3041338">
                <a:moveTo>
                  <a:pt x="0" y="0"/>
                </a:moveTo>
                <a:lnTo>
                  <a:pt x="3041338" y="0"/>
                </a:lnTo>
                <a:lnTo>
                  <a:pt x="3041338" y="3041338"/>
                </a:lnTo>
                <a:lnTo>
                  <a:pt x="0" y="3041338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1" name="Freeform 31">
            <a:extLst>
              <a:ext uri="{FF2B5EF4-FFF2-40B4-BE49-F238E27FC236}">
                <a16:creationId xmlns:a16="http://schemas.microsoft.com/office/drawing/2014/main" id="{166D4E4C-5241-C6DD-4C55-2AFEF216D2F2}"/>
              </a:ext>
            </a:extLst>
          </p:cNvPr>
          <p:cNvSpPr/>
          <p:nvPr/>
        </p:nvSpPr>
        <p:spPr>
          <a:xfrm>
            <a:off x="4126603" y="3578244"/>
            <a:ext cx="3041338" cy="3041338"/>
          </a:xfrm>
          <a:custGeom>
            <a:avLst/>
            <a:gdLst/>
            <a:ahLst/>
            <a:cxnLst/>
            <a:rect l="l" t="t" r="r" b="b"/>
            <a:pathLst>
              <a:path w="3041338" h="3041338">
                <a:moveTo>
                  <a:pt x="0" y="0"/>
                </a:moveTo>
                <a:lnTo>
                  <a:pt x="3041338" y="0"/>
                </a:lnTo>
                <a:lnTo>
                  <a:pt x="3041338" y="3041338"/>
                </a:lnTo>
                <a:lnTo>
                  <a:pt x="0" y="3041338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2" name="Freeform 32">
            <a:extLst>
              <a:ext uri="{FF2B5EF4-FFF2-40B4-BE49-F238E27FC236}">
                <a16:creationId xmlns:a16="http://schemas.microsoft.com/office/drawing/2014/main" id="{6ADAA945-8CFF-92E7-4776-B60C5BC9A52C}"/>
              </a:ext>
            </a:extLst>
          </p:cNvPr>
          <p:cNvSpPr/>
          <p:nvPr/>
        </p:nvSpPr>
        <p:spPr>
          <a:xfrm>
            <a:off x="10850855" y="293866"/>
            <a:ext cx="3041338" cy="3041338"/>
          </a:xfrm>
          <a:custGeom>
            <a:avLst/>
            <a:gdLst/>
            <a:ahLst/>
            <a:cxnLst/>
            <a:rect l="l" t="t" r="r" b="b"/>
            <a:pathLst>
              <a:path w="3041338" h="3041338">
                <a:moveTo>
                  <a:pt x="0" y="0"/>
                </a:moveTo>
                <a:lnTo>
                  <a:pt x="3041338" y="0"/>
                </a:lnTo>
                <a:lnTo>
                  <a:pt x="3041338" y="3041338"/>
                </a:lnTo>
                <a:lnTo>
                  <a:pt x="0" y="3041338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3" name="Freeform 33">
            <a:extLst>
              <a:ext uri="{FF2B5EF4-FFF2-40B4-BE49-F238E27FC236}">
                <a16:creationId xmlns:a16="http://schemas.microsoft.com/office/drawing/2014/main" id="{FFD70399-BFDC-2E91-B62D-4B41085C115B}"/>
              </a:ext>
            </a:extLst>
          </p:cNvPr>
          <p:cNvSpPr/>
          <p:nvPr/>
        </p:nvSpPr>
        <p:spPr>
          <a:xfrm>
            <a:off x="7585915" y="3578244"/>
            <a:ext cx="3041338" cy="3041338"/>
          </a:xfrm>
          <a:custGeom>
            <a:avLst/>
            <a:gdLst/>
            <a:ahLst/>
            <a:cxnLst/>
            <a:rect l="l" t="t" r="r" b="b"/>
            <a:pathLst>
              <a:path w="3041338" h="3041338">
                <a:moveTo>
                  <a:pt x="0" y="0"/>
                </a:moveTo>
                <a:lnTo>
                  <a:pt x="3041339" y="0"/>
                </a:lnTo>
                <a:lnTo>
                  <a:pt x="3041339" y="3041338"/>
                </a:lnTo>
                <a:lnTo>
                  <a:pt x="0" y="3041338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4" name="Freeform 34">
            <a:extLst>
              <a:ext uri="{FF2B5EF4-FFF2-40B4-BE49-F238E27FC236}">
                <a16:creationId xmlns:a16="http://schemas.microsoft.com/office/drawing/2014/main" id="{D9FFCD70-65A5-37AB-5DC8-2D5BC5FBF2E8}"/>
              </a:ext>
            </a:extLst>
          </p:cNvPr>
          <p:cNvSpPr/>
          <p:nvPr/>
        </p:nvSpPr>
        <p:spPr>
          <a:xfrm>
            <a:off x="10918057" y="3578244"/>
            <a:ext cx="3041338" cy="3041338"/>
          </a:xfrm>
          <a:custGeom>
            <a:avLst/>
            <a:gdLst/>
            <a:ahLst/>
            <a:cxnLst/>
            <a:rect l="l" t="t" r="r" b="b"/>
            <a:pathLst>
              <a:path w="3041338" h="3041338">
                <a:moveTo>
                  <a:pt x="0" y="0"/>
                </a:moveTo>
                <a:lnTo>
                  <a:pt x="3041339" y="0"/>
                </a:lnTo>
                <a:lnTo>
                  <a:pt x="3041339" y="3041338"/>
                </a:lnTo>
                <a:lnTo>
                  <a:pt x="0" y="3041338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5" name="Freeform 35">
            <a:extLst>
              <a:ext uri="{FF2B5EF4-FFF2-40B4-BE49-F238E27FC236}">
                <a16:creationId xmlns:a16="http://schemas.microsoft.com/office/drawing/2014/main" id="{F25A3EF3-D2E3-93C9-9782-3C0BF80BB023}"/>
              </a:ext>
            </a:extLst>
          </p:cNvPr>
          <p:cNvSpPr/>
          <p:nvPr/>
        </p:nvSpPr>
        <p:spPr>
          <a:xfrm>
            <a:off x="401228" y="6867232"/>
            <a:ext cx="3256372" cy="3041338"/>
          </a:xfrm>
          <a:custGeom>
            <a:avLst/>
            <a:gdLst/>
            <a:ahLst/>
            <a:cxnLst/>
            <a:rect l="l" t="t" r="r" b="b"/>
            <a:pathLst>
              <a:path w="3041338" h="3041338">
                <a:moveTo>
                  <a:pt x="0" y="0"/>
                </a:moveTo>
                <a:lnTo>
                  <a:pt x="3041339" y="0"/>
                </a:lnTo>
                <a:lnTo>
                  <a:pt x="3041339" y="3041338"/>
                </a:lnTo>
                <a:lnTo>
                  <a:pt x="0" y="3041338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6" name="TextBox 36">
            <a:extLst>
              <a:ext uri="{FF2B5EF4-FFF2-40B4-BE49-F238E27FC236}">
                <a16:creationId xmlns:a16="http://schemas.microsoft.com/office/drawing/2014/main" id="{DAE397E4-B91C-CD7E-BF63-FAF3F5B30A6C}"/>
              </a:ext>
            </a:extLst>
          </p:cNvPr>
          <p:cNvSpPr txBox="1"/>
          <p:nvPr/>
        </p:nvSpPr>
        <p:spPr>
          <a:xfrm>
            <a:off x="1123700" y="2521804"/>
            <a:ext cx="1255867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769"/>
              </a:lnSpc>
              <a:spcBef>
                <a:spcPct val="0"/>
              </a:spcBef>
            </a:pPr>
            <a:r>
              <a:rPr lang="en-US" sz="340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nofio</a:t>
            </a:r>
            <a:endParaRPr lang="en-US" sz="3407" dirty="0">
              <a:solidFill>
                <a:srgbClr val="000000"/>
              </a:solidFill>
              <a:latin typeface="Dreaming Outloud Sans"/>
              <a:ea typeface="Dreaming Outloud Sans"/>
              <a:cs typeface="Dreaming Outloud Sans"/>
              <a:sym typeface="Dreaming Outloud Sans"/>
            </a:endParaRPr>
          </a:p>
        </p:txBody>
      </p:sp>
      <p:sp>
        <p:nvSpPr>
          <p:cNvPr id="60" name="Freeform 11">
            <a:extLst>
              <a:ext uri="{FF2B5EF4-FFF2-40B4-BE49-F238E27FC236}">
                <a16:creationId xmlns:a16="http://schemas.microsoft.com/office/drawing/2014/main" id="{B4A212B3-639C-46BC-1E6F-D9C6A5E0B8D0}"/>
              </a:ext>
            </a:extLst>
          </p:cNvPr>
          <p:cNvSpPr/>
          <p:nvPr/>
        </p:nvSpPr>
        <p:spPr>
          <a:xfrm>
            <a:off x="923324" y="654857"/>
            <a:ext cx="2058912" cy="1678013"/>
          </a:xfrm>
          <a:custGeom>
            <a:avLst/>
            <a:gdLst/>
            <a:ahLst/>
            <a:cxnLst/>
            <a:rect l="l" t="t" r="r" b="b"/>
            <a:pathLst>
              <a:path w="2058912" h="1678013">
                <a:moveTo>
                  <a:pt x="0" y="0"/>
                </a:moveTo>
                <a:lnTo>
                  <a:pt x="2058912" y="0"/>
                </a:lnTo>
                <a:lnTo>
                  <a:pt x="2058912" y="1678014"/>
                </a:lnTo>
                <a:lnTo>
                  <a:pt x="0" y="1678014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1" name="Freeform 12">
            <a:extLst>
              <a:ext uri="{FF2B5EF4-FFF2-40B4-BE49-F238E27FC236}">
                <a16:creationId xmlns:a16="http://schemas.microsoft.com/office/drawing/2014/main" id="{FDE20C7E-0711-4F07-E8BD-75C8418DD70A}"/>
              </a:ext>
            </a:extLst>
          </p:cNvPr>
          <p:cNvSpPr/>
          <p:nvPr/>
        </p:nvSpPr>
        <p:spPr>
          <a:xfrm>
            <a:off x="410753" y="293866"/>
            <a:ext cx="3041338" cy="3041338"/>
          </a:xfrm>
          <a:custGeom>
            <a:avLst/>
            <a:gdLst/>
            <a:ahLst/>
            <a:cxnLst/>
            <a:rect l="l" t="t" r="r" b="b"/>
            <a:pathLst>
              <a:path w="3041338" h="3041338">
                <a:moveTo>
                  <a:pt x="0" y="0"/>
                </a:moveTo>
                <a:lnTo>
                  <a:pt x="3041339" y="0"/>
                </a:lnTo>
                <a:lnTo>
                  <a:pt x="3041339" y="3041338"/>
                </a:lnTo>
                <a:lnTo>
                  <a:pt x="0" y="3041338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2" name="Freeform 28">
            <a:extLst>
              <a:ext uri="{FF2B5EF4-FFF2-40B4-BE49-F238E27FC236}">
                <a16:creationId xmlns:a16="http://schemas.microsoft.com/office/drawing/2014/main" id="{84249976-2604-AAB7-0F0A-4D141E026D2E}"/>
              </a:ext>
            </a:extLst>
          </p:cNvPr>
          <p:cNvSpPr/>
          <p:nvPr/>
        </p:nvSpPr>
        <p:spPr>
          <a:xfrm>
            <a:off x="4066112" y="293866"/>
            <a:ext cx="3041338" cy="3041338"/>
          </a:xfrm>
          <a:custGeom>
            <a:avLst/>
            <a:gdLst/>
            <a:ahLst/>
            <a:cxnLst/>
            <a:rect l="l" t="t" r="r" b="b"/>
            <a:pathLst>
              <a:path w="3041338" h="3041338">
                <a:moveTo>
                  <a:pt x="0" y="0"/>
                </a:moveTo>
                <a:lnTo>
                  <a:pt x="3041338" y="0"/>
                </a:lnTo>
                <a:lnTo>
                  <a:pt x="3041338" y="3041338"/>
                </a:lnTo>
                <a:lnTo>
                  <a:pt x="0" y="3041338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28137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F4749BA-2000-8DD2-A85A-3B24FC900E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D32A848-23A4-0AC3-3A34-612F0A755BE7}"/>
              </a:ext>
            </a:extLst>
          </p:cNvPr>
          <p:cNvSpPr txBox="1"/>
          <p:nvPr/>
        </p:nvSpPr>
        <p:spPr>
          <a:xfrm>
            <a:off x="4572000" y="3009900"/>
            <a:ext cx="110490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Ar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sleid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nesaf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: Mat 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iath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081363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2">
            <a:extLst>
              <a:ext uri="{FF2B5EF4-FFF2-40B4-BE49-F238E27FC236}">
                <a16:creationId xmlns:a16="http://schemas.microsoft.com/office/drawing/2014/main" id="{13A23150-70E7-BFBC-6D77-24E6E8ADF7D6}"/>
              </a:ext>
            </a:extLst>
          </p:cNvPr>
          <p:cNvSpPr/>
          <p:nvPr/>
        </p:nvSpPr>
        <p:spPr>
          <a:xfrm>
            <a:off x="9754291" y="6524419"/>
            <a:ext cx="1595973" cy="1582008"/>
          </a:xfrm>
          <a:custGeom>
            <a:avLst/>
            <a:gdLst/>
            <a:ahLst/>
            <a:cxnLst/>
            <a:rect l="l" t="t" r="r" b="b"/>
            <a:pathLst>
              <a:path w="1595973" h="1582008">
                <a:moveTo>
                  <a:pt x="0" y="0"/>
                </a:moveTo>
                <a:lnTo>
                  <a:pt x="1595972" y="0"/>
                </a:lnTo>
                <a:lnTo>
                  <a:pt x="1595972" y="1582008"/>
                </a:lnTo>
                <a:lnTo>
                  <a:pt x="0" y="158200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3">
            <a:extLst>
              <a:ext uri="{FF2B5EF4-FFF2-40B4-BE49-F238E27FC236}">
                <a16:creationId xmlns:a16="http://schemas.microsoft.com/office/drawing/2014/main" id="{A8D9D36E-2E83-87F7-CF72-05002D40912D}"/>
              </a:ext>
            </a:extLst>
          </p:cNvPr>
          <p:cNvSpPr/>
          <p:nvPr/>
        </p:nvSpPr>
        <p:spPr>
          <a:xfrm>
            <a:off x="15463325" y="7863890"/>
            <a:ext cx="2262050" cy="1645127"/>
          </a:xfrm>
          <a:custGeom>
            <a:avLst/>
            <a:gdLst/>
            <a:ahLst/>
            <a:cxnLst/>
            <a:rect l="l" t="t" r="r" b="b"/>
            <a:pathLst>
              <a:path w="2262050" h="1645127">
                <a:moveTo>
                  <a:pt x="0" y="0"/>
                </a:moveTo>
                <a:lnTo>
                  <a:pt x="2262050" y="0"/>
                </a:lnTo>
                <a:lnTo>
                  <a:pt x="2262050" y="1645127"/>
                </a:lnTo>
                <a:lnTo>
                  <a:pt x="0" y="164512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4">
            <a:extLst>
              <a:ext uri="{FF2B5EF4-FFF2-40B4-BE49-F238E27FC236}">
                <a16:creationId xmlns:a16="http://schemas.microsoft.com/office/drawing/2014/main" id="{1CB0AFD5-6B6F-B7B4-F3DC-71E3F4C0B06D}"/>
              </a:ext>
            </a:extLst>
          </p:cNvPr>
          <p:cNvSpPr/>
          <p:nvPr/>
        </p:nvSpPr>
        <p:spPr>
          <a:xfrm>
            <a:off x="15405249" y="2814859"/>
            <a:ext cx="2344136" cy="1825496"/>
          </a:xfrm>
          <a:custGeom>
            <a:avLst/>
            <a:gdLst/>
            <a:ahLst/>
            <a:cxnLst/>
            <a:rect l="l" t="t" r="r" b="b"/>
            <a:pathLst>
              <a:path w="2344136" h="1825496">
                <a:moveTo>
                  <a:pt x="0" y="0"/>
                </a:moveTo>
                <a:lnTo>
                  <a:pt x="2344137" y="0"/>
                </a:lnTo>
                <a:lnTo>
                  <a:pt x="2344137" y="1825496"/>
                </a:lnTo>
                <a:lnTo>
                  <a:pt x="0" y="182549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5">
            <a:extLst>
              <a:ext uri="{FF2B5EF4-FFF2-40B4-BE49-F238E27FC236}">
                <a16:creationId xmlns:a16="http://schemas.microsoft.com/office/drawing/2014/main" id="{93CC956E-8E41-5C1B-0E03-83AD4CBBFFE6}"/>
              </a:ext>
            </a:extLst>
          </p:cNvPr>
          <p:cNvSpPr/>
          <p:nvPr/>
        </p:nvSpPr>
        <p:spPr>
          <a:xfrm>
            <a:off x="15429260" y="5537783"/>
            <a:ext cx="2296115" cy="1604411"/>
          </a:xfrm>
          <a:custGeom>
            <a:avLst/>
            <a:gdLst/>
            <a:ahLst/>
            <a:cxnLst/>
            <a:rect l="l" t="t" r="r" b="b"/>
            <a:pathLst>
              <a:path w="2296115" h="1604411">
                <a:moveTo>
                  <a:pt x="0" y="0"/>
                </a:moveTo>
                <a:lnTo>
                  <a:pt x="2296115" y="0"/>
                </a:lnTo>
                <a:lnTo>
                  <a:pt x="2296115" y="1604410"/>
                </a:lnTo>
                <a:lnTo>
                  <a:pt x="0" y="160441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6">
            <a:extLst>
              <a:ext uri="{FF2B5EF4-FFF2-40B4-BE49-F238E27FC236}">
                <a16:creationId xmlns:a16="http://schemas.microsoft.com/office/drawing/2014/main" id="{61A66CA8-03F1-F2DE-646D-3064E93A96A5}"/>
              </a:ext>
            </a:extLst>
          </p:cNvPr>
          <p:cNvSpPr/>
          <p:nvPr/>
        </p:nvSpPr>
        <p:spPr>
          <a:xfrm>
            <a:off x="214024" y="65752"/>
            <a:ext cx="2419002" cy="1641898"/>
          </a:xfrm>
          <a:custGeom>
            <a:avLst/>
            <a:gdLst/>
            <a:ahLst/>
            <a:cxnLst/>
            <a:rect l="l" t="t" r="r" b="b"/>
            <a:pathLst>
              <a:path w="2419002" h="1641898">
                <a:moveTo>
                  <a:pt x="0" y="0"/>
                </a:moveTo>
                <a:lnTo>
                  <a:pt x="2419002" y="0"/>
                </a:lnTo>
                <a:lnTo>
                  <a:pt x="2419002" y="1641898"/>
                </a:lnTo>
                <a:lnTo>
                  <a:pt x="0" y="1641898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9" name="Group 7">
            <a:extLst>
              <a:ext uri="{FF2B5EF4-FFF2-40B4-BE49-F238E27FC236}">
                <a16:creationId xmlns:a16="http://schemas.microsoft.com/office/drawing/2014/main" id="{C616187B-FFEE-346B-ECCF-ECB62C9EDA04}"/>
              </a:ext>
            </a:extLst>
          </p:cNvPr>
          <p:cNvGrpSpPr/>
          <p:nvPr/>
        </p:nvGrpSpPr>
        <p:grpSpPr>
          <a:xfrm>
            <a:off x="344854" y="1797831"/>
            <a:ext cx="10395407" cy="4175930"/>
            <a:chOff x="0" y="0"/>
            <a:chExt cx="13860543" cy="5567906"/>
          </a:xfrm>
        </p:grpSpPr>
        <p:sp>
          <p:nvSpPr>
            <p:cNvPr id="10" name="Freeform 8">
              <a:extLst>
                <a:ext uri="{FF2B5EF4-FFF2-40B4-BE49-F238E27FC236}">
                  <a16:creationId xmlns:a16="http://schemas.microsoft.com/office/drawing/2014/main" id="{4012A2FD-5179-2224-32D3-06164BAF3584}"/>
                </a:ext>
              </a:extLst>
            </p:cNvPr>
            <p:cNvSpPr/>
            <p:nvPr/>
          </p:nvSpPr>
          <p:spPr>
            <a:xfrm>
              <a:off x="0" y="2866503"/>
              <a:ext cx="2701403" cy="2701403"/>
            </a:xfrm>
            <a:custGeom>
              <a:avLst/>
              <a:gdLst/>
              <a:ahLst/>
              <a:cxnLst/>
              <a:rect l="l" t="t" r="r" b="b"/>
              <a:pathLst>
                <a:path w="2701403" h="2701403">
                  <a:moveTo>
                    <a:pt x="0" y="0"/>
                  </a:moveTo>
                  <a:lnTo>
                    <a:pt x="2701403" y="0"/>
                  </a:lnTo>
                  <a:lnTo>
                    <a:pt x="2701403" y="2701402"/>
                  </a:lnTo>
                  <a:lnTo>
                    <a:pt x="0" y="27014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>
                <a:extLs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9">
              <a:extLst>
                <a:ext uri="{FF2B5EF4-FFF2-40B4-BE49-F238E27FC236}">
                  <a16:creationId xmlns:a16="http://schemas.microsoft.com/office/drawing/2014/main" id="{14A67A78-EAC6-E869-1814-D46FA758FF8A}"/>
                </a:ext>
              </a:extLst>
            </p:cNvPr>
            <p:cNvSpPr/>
            <p:nvPr/>
          </p:nvSpPr>
          <p:spPr>
            <a:xfrm>
              <a:off x="5638" y="0"/>
              <a:ext cx="2701403" cy="2701403"/>
            </a:xfrm>
            <a:custGeom>
              <a:avLst/>
              <a:gdLst/>
              <a:ahLst/>
              <a:cxnLst/>
              <a:rect l="l" t="t" r="r" b="b"/>
              <a:pathLst>
                <a:path w="2701403" h="2701403">
                  <a:moveTo>
                    <a:pt x="0" y="0"/>
                  </a:moveTo>
                  <a:lnTo>
                    <a:pt x="2701403" y="0"/>
                  </a:lnTo>
                  <a:lnTo>
                    <a:pt x="2701403" y="2701403"/>
                  </a:lnTo>
                  <a:lnTo>
                    <a:pt x="0" y="270140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>
                <a:extLs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0">
              <a:extLst>
                <a:ext uri="{FF2B5EF4-FFF2-40B4-BE49-F238E27FC236}">
                  <a16:creationId xmlns:a16="http://schemas.microsoft.com/office/drawing/2014/main" id="{A267C69F-1F02-BF97-43F6-04B876B1976C}"/>
                </a:ext>
              </a:extLst>
            </p:cNvPr>
            <p:cNvSpPr txBox="1"/>
            <p:nvPr/>
          </p:nvSpPr>
          <p:spPr>
            <a:xfrm>
              <a:off x="2224316" y="494981"/>
              <a:ext cx="9441427" cy="1624376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9544"/>
                </a:lnSpc>
                <a:spcBef>
                  <a:spcPct val="0"/>
                </a:spcBef>
              </a:pPr>
              <a:r>
                <a:rPr lang="en-US" sz="6817" dirty="0" err="1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Rydw</a:t>
              </a:r>
              <a:r>
                <a:rPr lang="en-US" sz="6817" dirty="0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 </a:t>
              </a:r>
              <a:r>
                <a:rPr lang="en-US" sz="6817" dirty="0" err="1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i</a:t>
              </a:r>
              <a:r>
                <a:rPr lang="en-US" sz="6817" dirty="0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 </a:t>
              </a:r>
              <a:r>
                <a:rPr lang="en-US" sz="6817" dirty="0" err="1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eisiau</a:t>
              </a:r>
              <a:r>
                <a:rPr lang="en-US" sz="6817" dirty="0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 ...</a:t>
              </a:r>
            </a:p>
          </p:txBody>
        </p:sp>
        <p:sp>
          <p:nvSpPr>
            <p:cNvPr id="13" name="TextBox 11">
              <a:extLst>
                <a:ext uri="{FF2B5EF4-FFF2-40B4-BE49-F238E27FC236}">
                  <a16:creationId xmlns:a16="http://schemas.microsoft.com/office/drawing/2014/main" id="{C093F455-A172-8FFD-2741-630A7F65A99A}"/>
                </a:ext>
              </a:extLst>
            </p:cNvPr>
            <p:cNvSpPr txBox="1"/>
            <p:nvPr/>
          </p:nvSpPr>
          <p:spPr>
            <a:xfrm>
              <a:off x="2487792" y="3343121"/>
              <a:ext cx="11372751" cy="1624376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9544"/>
                </a:lnSpc>
                <a:spcBef>
                  <a:spcPct val="0"/>
                </a:spcBef>
              </a:pPr>
              <a:r>
                <a:rPr lang="en-US" sz="6817" dirty="0" err="1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Dydw</a:t>
              </a:r>
              <a:r>
                <a:rPr lang="en-US" sz="6817" dirty="0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 </a:t>
              </a:r>
              <a:r>
                <a:rPr lang="en-US" sz="6817" dirty="0" err="1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i</a:t>
              </a:r>
              <a:r>
                <a:rPr lang="en-US" sz="6817" dirty="0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 </a:t>
              </a:r>
              <a:r>
                <a:rPr lang="en-US" sz="6817" dirty="0" err="1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ddim</a:t>
              </a:r>
              <a:r>
                <a:rPr lang="en-US" sz="6817" dirty="0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 </a:t>
              </a:r>
              <a:r>
                <a:rPr lang="en-US" sz="6817" dirty="0" err="1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eisiau</a:t>
              </a:r>
              <a:r>
                <a:rPr lang="en-US" sz="6817" dirty="0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 ...</a:t>
              </a:r>
            </a:p>
          </p:txBody>
        </p:sp>
      </p:grpSp>
      <p:sp>
        <p:nvSpPr>
          <p:cNvPr id="14" name="Freeform 12">
            <a:extLst>
              <a:ext uri="{FF2B5EF4-FFF2-40B4-BE49-F238E27FC236}">
                <a16:creationId xmlns:a16="http://schemas.microsoft.com/office/drawing/2014/main" id="{966E0D70-B031-1195-9E37-DDD334FC289A}"/>
              </a:ext>
            </a:extLst>
          </p:cNvPr>
          <p:cNvSpPr/>
          <p:nvPr/>
        </p:nvSpPr>
        <p:spPr>
          <a:xfrm>
            <a:off x="15275388" y="219717"/>
            <a:ext cx="2546478" cy="1893943"/>
          </a:xfrm>
          <a:custGeom>
            <a:avLst/>
            <a:gdLst/>
            <a:ahLst/>
            <a:cxnLst/>
            <a:rect l="l" t="t" r="r" b="b"/>
            <a:pathLst>
              <a:path w="2546478" h="1893943">
                <a:moveTo>
                  <a:pt x="0" y="0"/>
                </a:moveTo>
                <a:lnTo>
                  <a:pt x="2546478" y="0"/>
                </a:lnTo>
                <a:lnTo>
                  <a:pt x="2546478" y="1893943"/>
                </a:lnTo>
                <a:lnTo>
                  <a:pt x="0" y="1893943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TextBox 13">
            <a:extLst>
              <a:ext uri="{FF2B5EF4-FFF2-40B4-BE49-F238E27FC236}">
                <a16:creationId xmlns:a16="http://schemas.microsoft.com/office/drawing/2014/main" id="{C246FDD3-10EF-AC77-5880-B302AFF7153A}"/>
              </a:ext>
            </a:extLst>
          </p:cNvPr>
          <p:cNvSpPr txBox="1"/>
          <p:nvPr/>
        </p:nvSpPr>
        <p:spPr>
          <a:xfrm>
            <a:off x="2704078" y="334241"/>
            <a:ext cx="9868922" cy="12182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9544"/>
              </a:lnSpc>
              <a:spcBef>
                <a:spcPct val="0"/>
              </a:spcBef>
            </a:pPr>
            <a:r>
              <a:rPr lang="en-US" sz="681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Beth </a:t>
            </a:r>
            <a:r>
              <a:rPr lang="en-US" sz="681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wyt</a:t>
            </a:r>
            <a:r>
              <a:rPr lang="en-US" sz="681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681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ti</a:t>
            </a:r>
            <a:r>
              <a:rPr lang="en-US" sz="681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681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eisiau</a:t>
            </a:r>
            <a:r>
              <a:rPr lang="en-US" sz="681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681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wneud</a:t>
            </a:r>
            <a:r>
              <a:rPr lang="en-US" sz="681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?</a:t>
            </a:r>
          </a:p>
        </p:txBody>
      </p:sp>
      <p:grpSp>
        <p:nvGrpSpPr>
          <p:cNvPr id="16" name="Group 14">
            <a:extLst>
              <a:ext uri="{FF2B5EF4-FFF2-40B4-BE49-F238E27FC236}">
                <a16:creationId xmlns:a16="http://schemas.microsoft.com/office/drawing/2014/main" id="{20D80797-D1D7-BF49-90C6-7E8FCEA5E6D3}"/>
              </a:ext>
            </a:extLst>
          </p:cNvPr>
          <p:cNvGrpSpPr/>
          <p:nvPr/>
        </p:nvGrpSpPr>
        <p:grpSpPr>
          <a:xfrm>
            <a:off x="12436028" y="219717"/>
            <a:ext cx="2994643" cy="2902265"/>
            <a:chOff x="0" y="0"/>
            <a:chExt cx="3992857" cy="3869687"/>
          </a:xfrm>
        </p:grpSpPr>
        <p:sp>
          <p:nvSpPr>
            <p:cNvPr id="17" name="Freeform 15">
              <a:extLst>
                <a:ext uri="{FF2B5EF4-FFF2-40B4-BE49-F238E27FC236}">
                  <a16:creationId xmlns:a16="http://schemas.microsoft.com/office/drawing/2014/main" id="{B00B77BF-2264-8A8C-9698-664CBE00A6F7}"/>
                </a:ext>
              </a:extLst>
            </p:cNvPr>
            <p:cNvSpPr/>
            <p:nvPr/>
          </p:nvSpPr>
          <p:spPr>
            <a:xfrm>
              <a:off x="290982" y="0"/>
              <a:ext cx="2457816" cy="2708337"/>
            </a:xfrm>
            <a:custGeom>
              <a:avLst/>
              <a:gdLst/>
              <a:ahLst/>
              <a:cxnLst/>
              <a:rect l="l" t="t" r="r" b="b"/>
              <a:pathLst>
                <a:path w="2457816" h="2708337">
                  <a:moveTo>
                    <a:pt x="0" y="0"/>
                  </a:moveTo>
                  <a:lnTo>
                    <a:pt x="2457816" y="0"/>
                  </a:lnTo>
                  <a:lnTo>
                    <a:pt x="2457816" y="2708337"/>
                  </a:lnTo>
                  <a:lnTo>
                    <a:pt x="0" y="270833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5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6">
              <a:extLst>
                <a:ext uri="{FF2B5EF4-FFF2-40B4-BE49-F238E27FC236}">
                  <a16:creationId xmlns:a16="http://schemas.microsoft.com/office/drawing/2014/main" id="{26F23B2D-E2DC-53CF-EDC2-A4B67C4E4C4D}"/>
                </a:ext>
              </a:extLst>
            </p:cNvPr>
            <p:cNvSpPr txBox="1"/>
            <p:nvPr/>
          </p:nvSpPr>
          <p:spPr>
            <a:xfrm>
              <a:off x="0" y="2956901"/>
              <a:ext cx="3992857" cy="91278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708"/>
                </a:lnSpc>
                <a:spcBef>
                  <a:spcPct val="0"/>
                </a:spcBef>
              </a:pPr>
              <a:r>
                <a:rPr lang="en-US" sz="4077" dirty="0" err="1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mynd</a:t>
              </a:r>
              <a:r>
                <a:rPr lang="en-US" sz="4077" dirty="0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 am </a:t>
              </a:r>
              <a:r>
                <a:rPr lang="en-US" sz="4077" dirty="0" err="1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dro</a:t>
              </a:r>
              <a:endParaRPr lang="en-US" sz="407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endParaRPr>
            </a:p>
          </p:txBody>
        </p:sp>
      </p:grpSp>
      <p:grpSp>
        <p:nvGrpSpPr>
          <p:cNvPr id="19" name="Group 17">
            <a:extLst>
              <a:ext uri="{FF2B5EF4-FFF2-40B4-BE49-F238E27FC236}">
                <a16:creationId xmlns:a16="http://schemas.microsoft.com/office/drawing/2014/main" id="{365A36BE-B52E-3F9C-E5BB-E99F03A8973E}"/>
              </a:ext>
            </a:extLst>
          </p:cNvPr>
          <p:cNvGrpSpPr/>
          <p:nvPr/>
        </p:nvGrpSpPr>
        <p:grpSpPr>
          <a:xfrm>
            <a:off x="11587049" y="4950503"/>
            <a:ext cx="2994643" cy="2025589"/>
            <a:chOff x="0" y="0"/>
            <a:chExt cx="3992857" cy="2700785"/>
          </a:xfrm>
        </p:grpSpPr>
        <p:sp>
          <p:nvSpPr>
            <p:cNvPr id="20" name="Freeform 18">
              <a:extLst>
                <a:ext uri="{FF2B5EF4-FFF2-40B4-BE49-F238E27FC236}">
                  <a16:creationId xmlns:a16="http://schemas.microsoft.com/office/drawing/2014/main" id="{27B12B73-363A-B0D8-6A70-19BE53234C26}"/>
                </a:ext>
              </a:extLst>
            </p:cNvPr>
            <p:cNvSpPr/>
            <p:nvPr/>
          </p:nvSpPr>
          <p:spPr>
            <a:xfrm>
              <a:off x="851219" y="0"/>
              <a:ext cx="2069374" cy="1873724"/>
            </a:xfrm>
            <a:custGeom>
              <a:avLst/>
              <a:gdLst/>
              <a:ahLst/>
              <a:cxnLst/>
              <a:rect l="l" t="t" r="r" b="b"/>
              <a:pathLst>
                <a:path w="2069374" h="1873724">
                  <a:moveTo>
                    <a:pt x="0" y="0"/>
                  </a:moveTo>
                  <a:lnTo>
                    <a:pt x="2069374" y="0"/>
                  </a:lnTo>
                  <a:lnTo>
                    <a:pt x="2069374" y="1873724"/>
                  </a:lnTo>
                  <a:lnTo>
                    <a:pt x="0" y="187372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6">
                <a:extLst>
                  <a:ext uri="{96DAC541-7B7A-43D3-8B79-37D633B846F1}">
                    <asvg:svgBlip xmlns:asvg="http://schemas.microsoft.com/office/drawing/2016/SVG/main" r:embed="rId1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TextBox 19">
              <a:extLst>
                <a:ext uri="{FF2B5EF4-FFF2-40B4-BE49-F238E27FC236}">
                  <a16:creationId xmlns:a16="http://schemas.microsoft.com/office/drawing/2014/main" id="{B773EDA8-542A-6633-CF86-0E391C929B5F}"/>
                </a:ext>
              </a:extLst>
            </p:cNvPr>
            <p:cNvSpPr txBox="1"/>
            <p:nvPr/>
          </p:nvSpPr>
          <p:spPr>
            <a:xfrm>
              <a:off x="0" y="1787999"/>
              <a:ext cx="3992857" cy="91278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708"/>
                </a:lnSpc>
                <a:spcBef>
                  <a:spcPct val="0"/>
                </a:spcBef>
              </a:pPr>
              <a:r>
                <a:rPr lang="en-US" sz="4077" dirty="0" err="1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chwarae</a:t>
              </a:r>
              <a:r>
                <a:rPr lang="en-US" sz="4077" dirty="0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 </a:t>
              </a:r>
              <a:r>
                <a:rPr lang="en-US" sz="4077" dirty="0" err="1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hoci</a:t>
              </a:r>
              <a:endParaRPr lang="en-US" sz="407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endParaRPr>
            </a:p>
          </p:txBody>
        </p:sp>
      </p:grpSp>
      <p:grpSp>
        <p:nvGrpSpPr>
          <p:cNvPr id="22" name="Group 20">
            <a:extLst>
              <a:ext uri="{FF2B5EF4-FFF2-40B4-BE49-F238E27FC236}">
                <a16:creationId xmlns:a16="http://schemas.microsoft.com/office/drawing/2014/main" id="{64BC1E9F-A2B6-4598-4033-A123EB32326F}"/>
              </a:ext>
            </a:extLst>
          </p:cNvPr>
          <p:cNvGrpSpPr/>
          <p:nvPr/>
        </p:nvGrpSpPr>
        <p:grpSpPr>
          <a:xfrm>
            <a:off x="11196550" y="7339207"/>
            <a:ext cx="4057067" cy="2315043"/>
            <a:chOff x="0" y="0"/>
            <a:chExt cx="5409423" cy="3086725"/>
          </a:xfrm>
        </p:grpSpPr>
        <p:sp>
          <p:nvSpPr>
            <p:cNvPr id="23" name="Freeform 21">
              <a:extLst>
                <a:ext uri="{FF2B5EF4-FFF2-40B4-BE49-F238E27FC236}">
                  <a16:creationId xmlns:a16="http://schemas.microsoft.com/office/drawing/2014/main" id="{AE778E42-CD01-BB74-6D1C-CF0B05783F25}"/>
                </a:ext>
              </a:extLst>
            </p:cNvPr>
            <p:cNvSpPr/>
            <p:nvPr/>
          </p:nvSpPr>
          <p:spPr>
            <a:xfrm>
              <a:off x="1659029" y="0"/>
              <a:ext cx="2091366" cy="1924524"/>
            </a:xfrm>
            <a:custGeom>
              <a:avLst/>
              <a:gdLst/>
              <a:ahLst/>
              <a:cxnLst/>
              <a:rect l="l" t="t" r="r" b="b"/>
              <a:pathLst>
                <a:path w="2091366" h="1924524">
                  <a:moveTo>
                    <a:pt x="0" y="0"/>
                  </a:moveTo>
                  <a:lnTo>
                    <a:pt x="2091365" y="0"/>
                  </a:lnTo>
                  <a:lnTo>
                    <a:pt x="2091365" y="1924524"/>
                  </a:lnTo>
                  <a:lnTo>
                    <a:pt x="0" y="192452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8"/>
              <a:stretch>
                <a:fillRect t="-2753" b="-275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TextBox 22">
              <a:extLst>
                <a:ext uri="{FF2B5EF4-FFF2-40B4-BE49-F238E27FC236}">
                  <a16:creationId xmlns:a16="http://schemas.microsoft.com/office/drawing/2014/main" id="{7C4AC4C3-9343-9098-4392-57CD5B8DA7B5}"/>
                </a:ext>
              </a:extLst>
            </p:cNvPr>
            <p:cNvSpPr txBox="1"/>
            <p:nvPr/>
          </p:nvSpPr>
          <p:spPr>
            <a:xfrm>
              <a:off x="0" y="2173939"/>
              <a:ext cx="5409423" cy="91278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708"/>
                </a:lnSpc>
                <a:spcBef>
                  <a:spcPct val="0"/>
                </a:spcBef>
              </a:pPr>
              <a:r>
                <a:rPr lang="en-US" sz="4077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chwarae pel-droed</a:t>
              </a:r>
            </a:p>
          </p:txBody>
        </p:sp>
      </p:grpSp>
      <p:sp>
        <p:nvSpPr>
          <p:cNvPr id="25" name="Freeform 23">
            <a:extLst>
              <a:ext uri="{FF2B5EF4-FFF2-40B4-BE49-F238E27FC236}">
                <a16:creationId xmlns:a16="http://schemas.microsoft.com/office/drawing/2014/main" id="{2A6E3A74-52BE-0C83-3B7F-A89B89EE1D45}"/>
              </a:ext>
            </a:extLst>
          </p:cNvPr>
          <p:cNvSpPr/>
          <p:nvPr/>
        </p:nvSpPr>
        <p:spPr>
          <a:xfrm>
            <a:off x="1898040" y="5876746"/>
            <a:ext cx="7402866" cy="4331137"/>
          </a:xfrm>
          <a:custGeom>
            <a:avLst/>
            <a:gdLst/>
            <a:ahLst/>
            <a:cxnLst/>
            <a:rect l="l" t="t" r="r" b="b"/>
            <a:pathLst>
              <a:path w="7402866" h="4331137">
                <a:moveTo>
                  <a:pt x="0" y="0"/>
                </a:moveTo>
                <a:lnTo>
                  <a:pt x="7402866" y="0"/>
                </a:lnTo>
                <a:lnTo>
                  <a:pt x="7402866" y="4331137"/>
                </a:lnTo>
                <a:lnTo>
                  <a:pt x="0" y="4331137"/>
                </a:lnTo>
                <a:lnTo>
                  <a:pt x="0" y="0"/>
                </a:lnTo>
                <a:close/>
              </a:path>
            </a:pathLst>
          </a:custGeom>
          <a:blipFill>
            <a:blip r:embed="rId19"/>
            <a:stretch>
              <a:fillRect l="-5924" t="-46840" r="-6936" b="-4606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6" name="TextBox 24">
            <a:extLst>
              <a:ext uri="{FF2B5EF4-FFF2-40B4-BE49-F238E27FC236}">
                <a16:creationId xmlns:a16="http://schemas.microsoft.com/office/drawing/2014/main" id="{6BCDEEFC-BB0C-73F8-21B2-BA797CA01360}"/>
              </a:ext>
            </a:extLst>
          </p:cNvPr>
          <p:cNvSpPr txBox="1"/>
          <p:nvPr/>
        </p:nvSpPr>
        <p:spPr>
          <a:xfrm>
            <a:off x="14809254" y="9580980"/>
            <a:ext cx="3478746" cy="7060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08"/>
              </a:lnSpc>
              <a:spcBef>
                <a:spcPct val="0"/>
              </a:spcBef>
            </a:pPr>
            <a:r>
              <a:rPr lang="en-US" sz="4077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mynd i’r traeth</a:t>
            </a:r>
          </a:p>
        </p:txBody>
      </p:sp>
      <p:sp>
        <p:nvSpPr>
          <p:cNvPr id="27" name="TextBox 25">
            <a:extLst>
              <a:ext uri="{FF2B5EF4-FFF2-40B4-BE49-F238E27FC236}">
                <a16:creationId xmlns:a16="http://schemas.microsoft.com/office/drawing/2014/main" id="{536E4E4C-ECF9-D66E-881E-43D0886C0C39}"/>
              </a:ext>
            </a:extLst>
          </p:cNvPr>
          <p:cNvSpPr txBox="1"/>
          <p:nvPr/>
        </p:nvSpPr>
        <p:spPr>
          <a:xfrm>
            <a:off x="14809254" y="7056468"/>
            <a:ext cx="3478746" cy="7060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08"/>
              </a:lnSpc>
              <a:spcBef>
                <a:spcPct val="0"/>
              </a:spcBef>
            </a:pPr>
            <a:r>
              <a:rPr lang="en-US" sz="4077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mynd i’r coed</a:t>
            </a:r>
          </a:p>
        </p:txBody>
      </p:sp>
      <p:sp>
        <p:nvSpPr>
          <p:cNvPr id="28" name="TextBox 26">
            <a:extLst>
              <a:ext uri="{FF2B5EF4-FFF2-40B4-BE49-F238E27FC236}">
                <a16:creationId xmlns:a16="http://schemas.microsoft.com/office/drawing/2014/main" id="{EBED7281-68F1-1AD5-A087-F25C53375707}"/>
              </a:ext>
            </a:extLst>
          </p:cNvPr>
          <p:cNvSpPr txBox="1"/>
          <p:nvPr/>
        </p:nvSpPr>
        <p:spPr>
          <a:xfrm>
            <a:off x="14837945" y="4554630"/>
            <a:ext cx="3478746" cy="7060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08"/>
              </a:lnSpc>
              <a:spcBef>
                <a:spcPct val="0"/>
              </a:spcBef>
            </a:pPr>
            <a:r>
              <a:rPr lang="en-US" sz="4077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mynd i’r dref</a:t>
            </a:r>
          </a:p>
        </p:txBody>
      </p:sp>
      <p:sp>
        <p:nvSpPr>
          <p:cNvPr id="29" name="TextBox 27">
            <a:extLst>
              <a:ext uri="{FF2B5EF4-FFF2-40B4-BE49-F238E27FC236}">
                <a16:creationId xmlns:a16="http://schemas.microsoft.com/office/drawing/2014/main" id="{887EF56E-698D-0BFC-E0A3-C5C1165FA609}"/>
              </a:ext>
            </a:extLst>
          </p:cNvPr>
          <p:cNvSpPr txBox="1"/>
          <p:nvPr/>
        </p:nvSpPr>
        <p:spPr>
          <a:xfrm>
            <a:off x="14809254" y="2027935"/>
            <a:ext cx="3478746" cy="7060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08"/>
              </a:lnSpc>
              <a:spcBef>
                <a:spcPct val="0"/>
              </a:spcBef>
            </a:pPr>
            <a:r>
              <a:rPr lang="en-US" sz="4077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mynd i’r siop</a:t>
            </a:r>
          </a:p>
        </p:txBody>
      </p:sp>
      <p:sp>
        <p:nvSpPr>
          <p:cNvPr id="30" name="TextBox 28">
            <a:extLst>
              <a:ext uri="{FF2B5EF4-FFF2-40B4-BE49-F238E27FC236}">
                <a16:creationId xmlns:a16="http://schemas.microsoft.com/office/drawing/2014/main" id="{D05E29FA-C3F9-0F2E-FF53-D798E4CB63E4}"/>
              </a:ext>
            </a:extLst>
          </p:cNvPr>
          <p:cNvSpPr txBox="1"/>
          <p:nvPr/>
        </p:nvSpPr>
        <p:spPr>
          <a:xfrm>
            <a:off x="9255059" y="8211202"/>
            <a:ext cx="2594436" cy="7060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08"/>
              </a:lnSpc>
              <a:spcBef>
                <a:spcPct val="0"/>
              </a:spcBef>
            </a:pPr>
            <a:r>
              <a:rPr lang="en-US" sz="407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prynu</a:t>
            </a:r>
            <a:r>
              <a:rPr lang="en-US" sz="407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407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losin</a:t>
            </a:r>
            <a:endParaRPr lang="en-US" sz="4077" dirty="0">
              <a:solidFill>
                <a:srgbClr val="000000"/>
              </a:solidFill>
              <a:latin typeface="Dreaming Outloud Sans"/>
              <a:ea typeface="Dreaming Outloud Sans"/>
              <a:cs typeface="Dreaming Outloud Sans"/>
              <a:sym typeface="Dreaming Outloud Sans"/>
            </a:endParaRPr>
          </a:p>
        </p:txBody>
      </p:sp>
      <p:sp>
        <p:nvSpPr>
          <p:cNvPr id="31" name="TextBox 29">
            <a:extLst>
              <a:ext uri="{FF2B5EF4-FFF2-40B4-BE49-F238E27FC236}">
                <a16:creationId xmlns:a16="http://schemas.microsoft.com/office/drawing/2014/main" id="{56846E41-0CAB-28A5-9285-BA4879CEE853}"/>
              </a:ext>
            </a:extLst>
          </p:cNvPr>
          <p:cNvSpPr txBox="1"/>
          <p:nvPr/>
        </p:nvSpPr>
        <p:spPr>
          <a:xfrm>
            <a:off x="3200400" y="6004744"/>
            <a:ext cx="5248058" cy="384720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165"/>
              </a:lnSpc>
            </a:pPr>
            <a:r>
              <a:rPr lang="en-US" sz="4403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Rydw</a:t>
            </a:r>
            <a:r>
              <a:rPr lang="en-US" sz="4403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4403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i</a:t>
            </a:r>
            <a:r>
              <a:rPr lang="en-US" sz="4403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4403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eisiau</a:t>
            </a:r>
            <a:r>
              <a:rPr lang="en-US" sz="4403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4403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mynd</a:t>
            </a:r>
            <a:r>
              <a:rPr lang="en-US" sz="4403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4403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i’r</a:t>
            </a:r>
            <a:r>
              <a:rPr lang="en-US" sz="4403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</a:p>
          <a:p>
            <a:pPr algn="ctr">
              <a:lnSpc>
                <a:spcPts val="6165"/>
              </a:lnSpc>
            </a:pPr>
            <a:r>
              <a:rPr lang="en-US" sz="4403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siop</a:t>
            </a:r>
            <a:r>
              <a:rPr lang="en-US" sz="4403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.</a:t>
            </a:r>
          </a:p>
          <a:p>
            <a:pPr algn="ctr">
              <a:lnSpc>
                <a:spcPts val="5185"/>
              </a:lnSpc>
            </a:pPr>
            <a:endParaRPr lang="en-US" sz="4403" dirty="0">
              <a:solidFill>
                <a:srgbClr val="000000"/>
              </a:solidFill>
              <a:latin typeface="Dreaming Outloud Sans"/>
              <a:ea typeface="Dreaming Outloud Sans"/>
              <a:cs typeface="Dreaming Outloud Sans"/>
              <a:sym typeface="Dreaming Outloud Sans"/>
            </a:endParaRPr>
          </a:p>
          <a:p>
            <a:pPr algn="ctr">
              <a:lnSpc>
                <a:spcPts val="6165"/>
              </a:lnSpc>
            </a:pPr>
            <a:r>
              <a:rPr lang="en-US" sz="4403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Dydw</a:t>
            </a:r>
            <a:r>
              <a:rPr lang="en-US" sz="4403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4403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i</a:t>
            </a:r>
            <a:r>
              <a:rPr lang="en-US" sz="4403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4403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ddim</a:t>
            </a:r>
            <a:r>
              <a:rPr lang="en-US" sz="4403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4403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eisiau</a:t>
            </a:r>
            <a:r>
              <a:rPr lang="en-US" sz="4403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</a:p>
          <a:p>
            <a:pPr algn="ctr">
              <a:lnSpc>
                <a:spcPts val="6165"/>
              </a:lnSpc>
              <a:spcBef>
                <a:spcPct val="0"/>
              </a:spcBef>
            </a:pPr>
            <a:r>
              <a:rPr lang="en-US" sz="4403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chwarae</a:t>
            </a:r>
            <a:r>
              <a:rPr lang="en-US" sz="4403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4403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hoci</a:t>
            </a:r>
            <a:endParaRPr lang="en-US" sz="4403" dirty="0">
              <a:solidFill>
                <a:srgbClr val="000000"/>
              </a:solidFill>
              <a:latin typeface="Dreaming Outloud Sans"/>
              <a:ea typeface="Dreaming Outloud Sans"/>
              <a:cs typeface="Dreaming Outloud Sans"/>
              <a:sym typeface="Dreaming Outloud Sans"/>
            </a:endParaRPr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9DFF6EFB-6C54-A79C-EBE2-761BCA663988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10946822" y="2880206"/>
            <a:ext cx="1707443" cy="1399797"/>
          </a:xfrm>
          <a:prstGeom prst="rect">
            <a:avLst/>
          </a:prstGeom>
        </p:spPr>
      </p:pic>
      <p:sp>
        <p:nvSpPr>
          <p:cNvPr id="38" name="TextBox 28">
            <a:extLst>
              <a:ext uri="{FF2B5EF4-FFF2-40B4-BE49-F238E27FC236}">
                <a16:creationId xmlns:a16="http://schemas.microsoft.com/office/drawing/2014/main" id="{386E0505-8CF6-0B9D-AB9C-B9A36F172FED}"/>
              </a:ext>
            </a:extLst>
          </p:cNvPr>
          <p:cNvSpPr txBox="1"/>
          <p:nvPr/>
        </p:nvSpPr>
        <p:spPr>
          <a:xfrm>
            <a:off x="10613305" y="4183344"/>
            <a:ext cx="2594436" cy="7309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08"/>
              </a:lnSpc>
              <a:spcBef>
                <a:spcPct val="0"/>
              </a:spcBef>
            </a:pPr>
            <a:r>
              <a:rPr lang="en-US" sz="407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nofio</a:t>
            </a:r>
            <a:endParaRPr lang="en-US" sz="4077" dirty="0">
              <a:solidFill>
                <a:srgbClr val="000000"/>
              </a:solidFill>
              <a:latin typeface="Dreaming Outloud Sans"/>
              <a:ea typeface="Dreaming Outloud Sans"/>
              <a:cs typeface="Dreaming Outloud Sans"/>
              <a:sym typeface="Dreaming Outloud Sans"/>
            </a:endParaRPr>
          </a:p>
        </p:txBody>
      </p:sp>
    </p:spTree>
    <p:extLst>
      <p:ext uri="{BB962C8B-B14F-4D97-AF65-F5344CB8AC3E}">
        <p14:creationId xmlns:p14="http://schemas.microsoft.com/office/powerpoint/2010/main" val="22128036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C959C99-B0AA-E60B-F78A-9A4D7B14C5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A7D431F-CE13-C46A-A0DF-4E8026F8372F}"/>
              </a:ext>
            </a:extLst>
          </p:cNvPr>
          <p:cNvSpPr txBox="1"/>
          <p:nvPr/>
        </p:nvSpPr>
        <p:spPr>
          <a:xfrm>
            <a:off x="4572000" y="3009900"/>
            <a:ext cx="110490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Ar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sleid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nesaf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: Stori</a:t>
            </a:r>
          </a:p>
        </p:txBody>
      </p:sp>
    </p:spTree>
    <p:extLst>
      <p:ext uri="{BB962C8B-B14F-4D97-AF65-F5344CB8AC3E}">
        <p14:creationId xmlns:p14="http://schemas.microsoft.com/office/powerpoint/2010/main" val="17700054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28700" y="3395218"/>
            <a:ext cx="5863082" cy="5863082"/>
          </a:xfrm>
          <a:custGeom>
            <a:avLst/>
            <a:gdLst/>
            <a:ahLst/>
            <a:cxnLst/>
            <a:rect l="l" t="t" r="r" b="b"/>
            <a:pathLst>
              <a:path w="5863082" h="5863082">
                <a:moveTo>
                  <a:pt x="0" y="0"/>
                </a:moveTo>
                <a:lnTo>
                  <a:pt x="5863082" y="0"/>
                </a:lnTo>
                <a:lnTo>
                  <a:pt x="5863082" y="5863082"/>
                </a:lnTo>
                <a:lnTo>
                  <a:pt x="0" y="586308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5663411" y="3679462"/>
            <a:ext cx="2456743" cy="2042168"/>
          </a:xfrm>
          <a:custGeom>
            <a:avLst/>
            <a:gdLst/>
            <a:ahLst/>
            <a:cxnLst/>
            <a:rect l="l" t="t" r="r" b="b"/>
            <a:pathLst>
              <a:path w="2456743" h="2042168">
                <a:moveTo>
                  <a:pt x="0" y="0"/>
                </a:moveTo>
                <a:lnTo>
                  <a:pt x="2456743" y="0"/>
                </a:lnTo>
                <a:lnTo>
                  <a:pt x="2456743" y="2042168"/>
                </a:lnTo>
                <a:lnTo>
                  <a:pt x="0" y="204216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6519365" y="3940074"/>
            <a:ext cx="1029494" cy="1134429"/>
          </a:xfrm>
          <a:custGeom>
            <a:avLst/>
            <a:gdLst/>
            <a:ahLst/>
            <a:cxnLst/>
            <a:rect l="l" t="t" r="r" b="b"/>
            <a:pathLst>
              <a:path w="1029494" h="1134429">
                <a:moveTo>
                  <a:pt x="0" y="0"/>
                </a:moveTo>
                <a:lnTo>
                  <a:pt x="1029494" y="0"/>
                </a:lnTo>
                <a:lnTo>
                  <a:pt x="1029494" y="1134430"/>
                </a:lnTo>
                <a:lnTo>
                  <a:pt x="0" y="113443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3732711" y="213153"/>
            <a:ext cx="10277961" cy="8801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39"/>
              </a:lnSpc>
              <a:spcBef>
                <a:spcPct val="0"/>
              </a:spcBef>
            </a:pPr>
            <a:r>
              <a:rPr lang="en-US" sz="5099" u="sng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Beth ydych chi eisiau wneud, heddiw?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16503" y="2071211"/>
            <a:ext cx="12805724" cy="8801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39"/>
              </a:lnSpc>
              <a:spcBef>
                <a:spcPct val="0"/>
              </a:spcBef>
            </a:pPr>
            <a:r>
              <a:rPr lang="en-US" sz="5099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‘’Beth </a:t>
            </a:r>
            <a:r>
              <a:rPr lang="en-US" sz="5099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wyt</a:t>
            </a:r>
            <a:r>
              <a:rPr lang="en-US" sz="5099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5099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ti</a:t>
            </a:r>
            <a:r>
              <a:rPr lang="en-US" sz="5099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5099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eisiau</a:t>
            </a:r>
            <a:r>
              <a:rPr lang="en-US" sz="5099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5099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wneud</a:t>
            </a:r>
            <a:r>
              <a:rPr lang="en-US" sz="5099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Siân?’’ </a:t>
            </a:r>
            <a:r>
              <a:rPr lang="en-US" sz="5099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meddai</a:t>
            </a:r>
            <a:r>
              <a:rPr lang="en-US" sz="5099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Mam 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120154" y="5324573"/>
            <a:ext cx="7439388" cy="24511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506"/>
              </a:lnSpc>
              <a:spcBef>
                <a:spcPct val="0"/>
              </a:spcBef>
            </a:pPr>
            <a:r>
              <a:rPr lang="en-US" sz="464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‘’</a:t>
            </a:r>
            <a:r>
              <a:rPr lang="en-US" sz="464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Rydw</a:t>
            </a:r>
            <a:r>
              <a:rPr lang="en-US" sz="464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464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i</a:t>
            </a:r>
            <a:r>
              <a:rPr lang="en-US" sz="464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464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eisiau</a:t>
            </a:r>
            <a:r>
              <a:rPr lang="en-US" sz="464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464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mynd</a:t>
            </a:r>
            <a:r>
              <a:rPr lang="en-US" sz="464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am </a:t>
            </a:r>
            <a:r>
              <a:rPr lang="en-US" sz="464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dro</a:t>
            </a:r>
            <a:r>
              <a:rPr lang="en-US" sz="464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.’’ </a:t>
            </a:r>
            <a:r>
              <a:rPr lang="en-US" sz="464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Meddai</a:t>
            </a:r>
            <a:r>
              <a:rPr lang="en-US" sz="464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Siân. ‘’</a:t>
            </a:r>
            <a:r>
              <a:rPr lang="en-US" sz="464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Rydw</a:t>
            </a:r>
            <a:r>
              <a:rPr lang="en-US" sz="464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464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i</a:t>
            </a:r>
            <a:r>
              <a:rPr lang="en-US" sz="464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464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eisiau</a:t>
            </a:r>
            <a:r>
              <a:rPr lang="en-US" sz="464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464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mynd</a:t>
            </a:r>
            <a:r>
              <a:rPr lang="en-US" sz="464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â chi am </a:t>
            </a:r>
            <a:r>
              <a:rPr lang="en-US" sz="464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dro</a:t>
            </a:r>
            <a:r>
              <a:rPr lang="en-US" sz="464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.’’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746184" y="2941914"/>
            <a:ext cx="6222989" cy="5734455"/>
          </a:xfrm>
          <a:custGeom>
            <a:avLst/>
            <a:gdLst/>
            <a:ahLst/>
            <a:cxnLst/>
            <a:rect l="l" t="t" r="r" b="b"/>
            <a:pathLst>
              <a:path w="6222989" h="5734455">
                <a:moveTo>
                  <a:pt x="0" y="0"/>
                </a:moveTo>
                <a:lnTo>
                  <a:pt x="6222989" y="0"/>
                </a:lnTo>
                <a:lnTo>
                  <a:pt x="6222989" y="5734456"/>
                </a:lnTo>
                <a:lnTo>
                  <a:pt x="0" y="573445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0439309" y="568517"/>
            <a:ext cx="5496128" cy="5496128"/>
          </a:xfrm>
          <a:custGeom>
            <a:avLst/>
            <a:gdLst/>
            <a:ahLst/>
            <a:cxnLst/>
            <a:rect l="l" t="t" r="r" b="b"/>
            <a:pathLst>
              <a:path w="5496128" h="5496128">
                <a:moveTo>
                  <a:pt x="0" y="0"/>
                </a:moveTo>
                <a:lnTo>
                  <a:pt x="5496129" y="0"/>
                </a:lnTo>
                <a:lnTo>
                  <a:pt x="5496129" y="5496128"/>
                </a:lnTo>
                <a:lnTo>
                  <a:pt x="0" y="549612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8743323" y="1062496"/>
            <a:ext cx="1931622" cy="2023604"/>
          </a:xfrm>
          <a:custGeom>
            <a:avLst/>
            <a:gdLst/>
            <a:ahLst/>
            <a:cxnLst/>
            <a:rect l="l" t="t" r="r" b="b"/>
            <a:pathLst>
              <a:path w="1931622" h="2023604">
                <a:moveTo>
                  <a:pt x="0" y="0"/>
                </a:moveTo>
                <a:lnTo>
                  <a:pt x="1931622" y="0"/>
                </a:lnTo>
                <a:lnTo>
                  <a:pt x="1931622" y="2023604"/>
                </a:lnTo>
                <a:lnTo>
                  <a:pt x="0" y="202360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9137753" y="1270904"/>
            <a:ext cx="1142762" cy="1132763"/>
          </a:xfrm>
          <a:custGeom>
            <a:avLst/>
            <a:gdLst/>
            <a:ahLst/>
            <a:cxnLst/>
            <a:rect l="l" t="t" r="r" b="b"/>
            <a:pathLst>
              <a:path w="1142762" h="1132763">
                <a:moveTo>
                  <a:pt x="0" y="0"/>
                </a:moveTo>
                <a:lnTo>
                  <a:pt x="1142762" y="0"/>
                </a:lnTo>
                <a:lnTo>
                  <a:pt x="1142762" y="1132763"/>
                </a:lnTo>
                <a:lnTo>
                  <a:pt x="0" y="1132763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211776" y="492317"/>
            <a:ext cx="7291807" cy="18446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00"/>
              </a:lnSpc>
              <a:spcBef>
                <a:spcPct val="0"/>
              </a:spcBef>
            </a:pP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‘’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Dydw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i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ddim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eisiau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mynd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am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dro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.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Mae’n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ddiflas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mynd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am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dro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!’’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Meddai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Sam. 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144000" y="6493493"/>
            <a:ext cx="8446418" cy="31418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00"/>
              </a:lnSpc>
              <a:spcBef>
                <a:spcPct val="0"/>
              </a:spcBef>
            </a:pP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‘’Beth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wyt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ti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eisiau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wneud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Sam?’’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meddai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Tad</a:t>
            </a:r>
          </a:p>
          <a:p>
            <a:pPr algn="ctr">
              <a:lnSpc>
                <a:spcPts val="4900"/>
              </a:lnSpc>
              <a:spcBef>
                <a:spcPct val="0"/>
              </a:spcBef>
            </a:pP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‘’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Rydw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i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eisiau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mynd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i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siopa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.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Rydw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i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eisiau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prynu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losin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.’’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Meddai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Sam</a:t>
            </a:r>
          </a:p>
          <a:p>
            <a:pPr algn="ctr">
              <a:lnSpc>
                <a:spcPts val="4900"/>
              </a:lnSpc>
              <a:spcBef>
                <a:spcPct val="0"/>
              </a:spcBef>
            </a:pP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‘’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Mae’n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brysur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iawn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!’’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Meddai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Sian ’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Dydw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i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ddim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eisiau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mynd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i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siopa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.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ân</a:t>
            </a:r>
            <a:endParaRPr lang="en-US" sz="3500" dirty="0">
              <a:solidFill>
                <a:srgbClr val="000000"/>
              </a:solidFill>
              <a:latin typeface="Dreaming Outloud Sans"/>
              <a:ea typeface="Dreaming Outloud Sans"/>
              <a:cs typeface="Dreaming Outloud Sans"/>
              <a:sym typeface="Dreaming Outloud Sans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748784" y="4273199"/>
            <a:ext cx="6222989" cy="5734455"/>
          </a:xfrm>
          <a:custGeom>
            <a:avLst/>
            <a:gdLst/>
            <a:ahLst/>
            <a:cxnLst/>
            <a:rect l="l" t="t" r="r" b="b"/>
            <a:pathLst>
              <a:path w="6222989" h="5734455">
                <a:moveTo>
                  <a:pt x="0" y="0"/>
                </a:moveTo>
                <a:lnTo>
                  <a:pt x="6222989" y="0"/>
                </a:lnTo>
                <a:lnTo>
                  <a:pt x="6222989" y="5734455"/>
                </a:lnTo>
                <a:lnTo>
                  <a:pt x="0" y="573445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211776" y="492317"/>
            <a:ext cx="9297005" cy="44448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00"/>
              </a:lnSpc>
              <a:spcBef>
                <a:spcPct val="0"/>
              </a:spcBef>
            </a:pP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‘’Beth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wyt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ti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eisiau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wneud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Siân?’’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meddai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Tad</a:t>
            </a:r>
          </a:p>
          <a:p>
            <a:pPr algn="ctr">
              <a:lnSpc>
                <a:spcPts val="4900"/>
              </a:lnSpc>
              <a:spcBef>
                <a:spcPct val="0"/>
              </a:spcBef>
            </a:pP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‘’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Rydw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i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eisiau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mynd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i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glwb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hoci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.’’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Meddai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Siân. ‘’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Rydw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i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eisiau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chwarae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gyda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fy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ffrindiau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.’’</a:t>
            </a:r>
          </a:p>
          <a:p>
            <a:pPr algn="ctr">
              <a:lnSpc>
                <a:spcPts val="4900"/>
              </a:lnSpc>
              <a:spcBef>
                <a:spcPct val="0"/>
              </a:spcBef>
            </a:pPr>
            <a:endParaRPr lang="en-US" sz="3500" dirty="0">
              <a:solidFill>
                <a:srgbClr val="000000"/>
              </a:solidFill>
              <a:latin typeface="Dreaming Outloud Sans"/>
              <a:ea typeface="Dreaming Outloud Sans"/>
              <a:cs typeface="Dreaming Outloud Sans"/>
              <a:sym typeface="Dreaming Outloud Sans"/>
            </a:endParaRPr>
          </a:p>
          <a:p>
            <a:pPr algn="ctr">
              <a:lnSpc>
                <a:spcPts val="4900"/>
              </a:lnSpc>
              <a:spcBef>
                <a:spcPct val="0"/>
              </a:spcBef>
            </a:pP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‘’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Dydw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i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ddim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eisiau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mynd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i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glwb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hoci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.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Rydw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i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wedi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blino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i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chwarae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hoci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.’’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Meddai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Sam. </a:t>
            </a:r>
          </a:p>
          <a:p>
            <a:pPr algn="ctr">
              <a:lnSpc>
                <a:spcPts val="5969"/>
              </a:lnSpc>
              <a:spcBef>
                <a:spcPct val="0"/>
              </a:spcBef>
            </a:pPr>
            <a:endParaRPr lang="en-US" sz="3500" dirty="0">
              <a:solidFill>
                <a:srgbClr val="000000"/>
              </a:solidFill>
              <a:latin typeface="Dreaming Outloud Sans"/>
              <a:ea typeface="Dreaming Outloud Sans"/>
              <a:cs typeface="Dreaming Outloud Sans"/>
              <a:sym typeface="Dreaming Outloud Sans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163050" y="6248603"/>
            <a:ext cx="8882918" cy="44282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08"/>
              </a:lnSpc>
              <a:spcBef>
                <a:spcPct val="0"/>
              </a:spcBef>
            </a:pPr>
            <a:r>
              <a:rPr lang="en-US" sz="357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‘’Beth </a:t>
            </a:r>
            <a:r>
              <a:rPr lang="en-US" sz="357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wyt</a:t>
            </a:r>
            <a:r>
              <a:rPr lang="en-US" sz="357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7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ti</a:t>
            </a:r>
            <a:r>
              <a:rPr lang="en-US" sz="357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7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eisiau</a:t>
            </a:r>
            <a:r>
              <a:rPr lang="en-US" sz="357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7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wneud</a:t>
            </a:r>
            <a:r>
              <a:rPr lang="en-US" sz="357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Sam?’’ </a:t>
            </a:r>
            <a:r>
              <a:rPr lang="en-US" sz="357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meddai</a:t>
            </a:r>
            <a:r>
              <a:rPr lang="en-US" sz="357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Mam</a:t>
            </a:r>
          </a:p>
          <a:p>
            <a:pPr algn="ctr">
              <a:lnSpc>
                <a:spcPts val="5008"/>
              </a:lnSpc>
              <a:spcBef>
                <a:spcPct val="0"/>
              </a:spcBef>
            </a:pPr>
            <a:r>
              <a:rPr lang="en-US" sz="357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‘’</a:t>
            </a:r>
            <a:r>
              <a:rPr lang="en-US" sz="357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Rydw</a:t>
            </a:r>
            <a:r>
              <a:rPr lang="en-US" sz="357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7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i</a:t>
            </a:r>
            <a:r>
              <a:rPr lang="en-US" sz="357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7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eisiau</a:t>
            </a:r>
            <a:r>
              <a:rPr lang="en-US" sz="357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7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chwarae</a:t>
            </a:r>
            <a:r>
              <a:rPr lang="en-US" sz="357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7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pêl-droed</a:t>
            </a:r>
            <a:r>
              <a:rPr lang="en-US" sz="357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. </a:t>
            </a:r>
            <a:r>
              <a:rPr lang="en-US" sz="357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Rydw</a:t>
            </a:r>
            <a:r>
              <a:rPr lang="en-US" sz="357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7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i</a:t>
            </a:r>
            <a:r>
              <a:rPr lang="en-US" sz="357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7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eisiau</a:t>
            </a:r>
            <a:r>
              <a:rPr lang="en-US" sz="357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7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cicio</a:t>
            </a:r>
            <a:r>
              <a:rPr lang="en-US" sz="357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7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pêl</a:t>
            </a:r>
            <a:r>
              <a:rPr lang="en-US" sz="357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.’’ </a:t>
            </a:r>
            <a:r>
              <a:rPr lang="en-US" sz="357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Meddai</a:t>
            </a:r>
            <a:r>
              <a:rPr lang="en-US" sz="357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Sam.</a:t>
            </a:r>
          </a:p>
          <a:p>
            <a:pPr algn="ctr">
              <a:lnSpc>
                <a:spcPts val="5008"/>
              </a:lnSpc>
              <a:spcBef>
                <a:spcPct val="0"/>
              </a:spcBef>
            </a:pPr>
            <a:endParaRPr lang="en-US" sz="3577" dirty="0">
              <a:solidFill>
                <a:srgbClr val="000000"/>
              </a:solidFill>
              <a:latin typeface="Dreaming Outloud Sans"/>
              <a:ea typeface="Dreaming Outloud Sans"/>
              <a:cs typeface="Dreaming Outloud Sans"/>
              <a:sym typeface="Dreaming Outloud Sans"/>
            </a:endParaRPr>
          </a:p>
          <a:p>
            <a:pPr algn="ctr">
              <a:lnSpc>
                <a:spcPts val="5008"/>
              </a:lnSpc>
              <a:spcBef>
                <a:spcPct val="0"/>
              </a:spcBef>
            </a:pPr>
            <a:r>
              <a:rPr lang="en-US" sz="357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‘</a:t>
            </a:r>
            <a:r>
              <a:rPr lang="en-US" sz="357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Dydw</a:t>
            </a:r>
            <a:r>
              <a:rPr lang="en-US" sz="357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7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i</a:t>
            </a:r>
            <a:r>
              <a:rPr lang="en-US" sz="357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7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ddim</a:t>
            </a:r>
            <a:r>
              <a:rPr lang="en-US" sz="357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7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eisiau</a:t>
            </a:r>
            <a:r>
              <a:rPr lang="en-US" sz="357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7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chwarae</a:t>
            </a:r>
            <a:r>
              <a:rPr lang="en-US" sz="357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7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pêl-droed</a:t>
            </a:r>
            <a:r>
              <a:rPr lang="en-US" sz="357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. Mae gem </a:t>
            </a:r>
            <a:r>
              <a:rPr lang="en-US" sz="357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yn</a:t>
            </a:r>
            <a:r>
              <a:rPr lang="en-US" sz="357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7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gyflym</a:t>
            </a:r>
            <a:r>
              <a:rPr lang="en-US" sz="357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7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iawn</a:t>
            </a:r>
            <a:r>
              <a:rPr lang="en-US" sz="357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!’’ </a:t>
            </a:r>
            <a:r>
              <a:rPr lang="en-US" sz="357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Meddai</a:t>
            </a:r>
            <a:r>
              <a:rPr lang="en-US" sz="357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Siân.</a:t>
            </a:r>
          </a:p>
          <a:p>
            <a:pPr algn="ctr">
              <a:lnSpc>
                <a:spcPts val="5008"/>
              </a:lnSpc>
              <a:spcBef>
                <a:spcPct val="0"/>
              </a:spcBef>
            </a:pPr>
            <a:endParaRPr lang="en-US" sz="3577" dirty="0">
              <a:solidFill>
                <a:srgbClr val="000000"/>
              </a:solidFill>
              <a:latin typeface="Dreaming Outloud Sans"/>
              <a:ea typeface="Dreaming Outloud Sans"/>
              <a:cs typeface="Dreaming Outloud Sans"/>
              <a:sym typeface="Dreaming Outloud Sans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10439309" y="568517"/>
            <a:ext cx="5496128" cy="5496128"/>
          </a:xfrm>
          <a:custGeom>
            <a:avLst/>
            <a:gdLst/>
            <a:ahLst/>
            <a:cxnLst/>
            <a:rect l="l" t="t" r="r" b="b"/>
            <a:pathLst>
              <a:path w="5496128" h="5496128">
                <a:moveTo>
                  <a:pt x="0" y="0"/>
                </a:moveTo>
                <a:lnTo>
                  <a:pt x="5496129" y="0"/>
                </a:lnTo>
                <a:lnTo>
                  <a:pt x="5496129" y="5496128"/>
                </a:lnTo>
                <a:lnTo>
                  <a:pt x="0" y="549612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9163050" y="729245"/>
            <a:ext cx="1931622" cy="2023604"/>
          </a:xfrm>
          <a:custGeom>
            <a:avLst/>
            <a:gdLst/>
            <a:ahLst/>
            <a:cxnLst/>
            <a:rect l="l" t="t" r="r" b="b"/>
            <a:pathLst>
              <a:path w="1931622" h="2023604">
                <a:moveTo>
                  <a:pt x="0" y="0"/>
                </a:moveTo>
                <a:lnTo>
                  <a:pt x="1931622" y="0"/>
                </a:lnTo>
                <a:lnTo>
                  <a:pt x="1931622" y="2023604"/>
                </a:lnTo>
                <a:lnTo>
                  <a:pt x="0" y="202360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7052038" y="5303720"/>
            <a:ext cx="2456743" cy="2042168"/>
          </a:xfrm>
          <a:custGeom>
            <a:avLst/>
            <a:gdLst/>
            <a:ahLst/>
            <a:cxnLst/>
            <a:rect l="l" t="t" r="r" b="b"/>
            <a:pathLst>
              <a:path w="2456743" h="2042168">
                <a:moveTo>
                  <a:pt x="0" y="0"/>
                </a:moveTo>
                <a:lnTo>
                  <a:pt x="2456743" y="0"/>
                </a:lnTo>
                <a:lnTo>
                  <a:pt x="2456743" y="2042167"/>
                </a:lnTo>
                <a:lnTo>
                  <a:pt x="0" y="204216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7694296" y="5533946"/>
            <a:ext cx="1172227" cy="1061399"/>
          </a:xfrm>
          <a:custGeom>
            <a:avLst/>
            <a:gdLst/>
            <a:ahLst/>
            <a:cxnLst/>
            <a:rect l="l" t="t" r="r" b="b"/>
            <a:pathLst>
              <a:path w="1172227" h="1061399">
                <a:moveTo>
                  <a:pt x="0" y="0"/>
                </a:moveTo>
                <a:lnTo>
                  <a:pt x="1172227" y="0"/>
                </a:lnTo>
                <a:lnTo>
                  <a:pt x="1172227" y="1061399"/>
                </a:lnTo>
                <a:lnTo>
                  <a:pt x="0" y="1061399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9523674" y="1028700"/>
            <a:ext cx="1210374" cy="1175163"/>
          </a:xfrm>
          <a:custGeom>
            <a:avLst/>
            <a:gdLst/>
            <a:ahLst/>
            <a:cxnLst/>
            <a:rect l="l" t="t" r="r" b="b"/>
            <a:pathLst>
              <a:path w="1210374" h="1175163">
                <a:moveTo>
                  <a:pt x="0" y="0"/>
                </a:moveTo>
                <a:lnTo>
                  <a:pt x="1210374" y="0"/>
                </a:lnTo>
                <a:lnTo>
                  <a:pt x="1210374" y="1175163"/>
                </a:lnTo>
                <a:lnTo>
                  <a:pt x="0" y="1175163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748784" y="4273199"/>
            <a:ext cx="6222989" cy="5734455"/>
          </a:xfrm>
          <a:custGeom>
            <a:avLst/>
            <a:gdLst/>
            <a:ahLst/>
            <a:cxnLst/>
            <a:rect l="l" t="t" r="r" b="b"/>
            <a:pathLst>
              <a:path w="6222989" h="5734455">
                <a:moveTo>
                  <a:pt x="0" y="0"/>
                </a:moveTo>
                <a:lnTo>
                  <a:pt x="6222989" y="0"/>
                </a:lnTo>
                <a:lnTo>
                  <a:pt x="6222989" y="5734455"/>
                </a:lnTo>
                <a:lnTo>
                  <a:pt x="0" y="573445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1043588" y="278802"/>
            <a:ext cx="5863082" cy="5863082"/>
          </a:xfrm>
          <a:custGeom>
            <a:avLst/>
            <a:gdLst/>
            <a:ahLst/>
            <a:cxnLst/>
            <a:rect l="l" t="t" r="r" b="b"/>
            <a:pathLst>
              <a:path w="5863082" h="5863082">
                <a:moveTo>
                  <a:pt x="0" y="0"/>
                </a:moveTo>
                <a:lnTo>
                  <a:pt x="5863082" y="0"/>
                </a:lnTo>
                <a:lnTo>
                  <a:pt x="5863082" y="5863083"/>
                </a:lnTo>
                <a:lnTo>
                  <a:pt x="0" y="586308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6263667" y="3887610"/>
            <a:ext cx="2456743" cy="2042168"/>
          </a:xfrm>
          <a:custGeom>
            <a:avLst/>
            <a:gdLst/>
            <a:ahLst/>
            <a:cxnLst/>
            <a:rect l="l" t="t" r="r" b="b"/>
            <a:pathLst>
              <a:path w="2456743" h="2042168">
                <a:moveTo>
                  <a:pt x="0" y="0"/>
                </a:moveTo>
                <a:lnTo>
                  <a:pt x="2456743" y="0"/>
                </a:lnTo>
                <a:lnTo>
                  <a:pt x="2456743" y="2042167"/>
                </a:lnTo>
                <a:lnTo>
                  <a:pt x="0" y="204216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782973" y="3906173"/>
            <a:ext cx="1931622" cy="2023604"/>
          </a:xfrm>
          <a:custGeom>
            <a:avLst/>
            <a:gdLst/>
            <a:ahLst/>
            <a:cxnLst/>
            <a:rect l="l" t="t" r="r" b="b"/>
            <a:pathLst>
              <a:path w="1931622" h="2023604">
                <a:moveTo>
                  <a:pt x="0" y="0"/>
                </a:moveTo>
                <a:lnTo>
                  <a:pt x="1931622" y="0"/>
                </a:lnTo>
                <a:lnTo>
                  <a:pt x="1931622" y="2023604"/>
                </a:lnTo>
                <a:lnTo>
                  <a:pt x="0" y="202360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6888130" y="4273199"/>
            <a:ext cx="1364332" cy="992242"/>
          </a:xfrm>
          <a:custGeom>
            <a:avLst/>
            <a:gdLst/>
            <a:ahLst/>
            <a:cxnLst/>
            <a:rect l="l" t="t" r="r" b="b"/>
            <a:pathLst>
              <a:path w="1364332" h="992242">
                <a:moveTo>
                  <a:pt x="0" y="0"/>
                </a:moveTo>
                <a:lnTo>
                  <a:pt x="1364332" y="0"/>
                </a:lnTo>
                <a:lnTo>
                  <a:pt x="1364332" y="992241"/>
                </a:lnTo>
                <a:lnTo>
                  <a:pt x="0" y="992241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211776" y="492317"/>
            <a:ext cx="9297005" cy="24638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00"/>
              </a:lnSpc>
              <a:spcBef>
                <a:spcPct val="0"/>
              </a:spcBef>
            </a:pP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‘’Beth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wyt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ti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eisiau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wneud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MAM?’’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Meddai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Tad</a:t>
            </a:r>
          </a:p>
          <a:p>
            <a:pPr algn="ctr">
              <a:lnSpc>
                <a:spcPts val="4900"/>
              </a:lnSpc>
              <a:spcBef>
                <a:spcPct val="0"/>
              </a:spcBef>
            </a:pP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‘’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Rydw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i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eisiau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mynd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i’r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traeth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!’’</a:t>
            </a:r>
          </a:p>
          <a:p>
            <a:pPr algn="ctr">
              <a:lnSpc>
                <a:spcPts val="4900"/>
              </a:lnSpc>
              <a:spcBef>
                <a:spcPct val="0"/>
              </a:spcBef>
            </a:pP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‘’Beth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wyt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ti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eisiau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wneud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Tad?’’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Meddai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Mam</a:t>
            </a:r>
          </a:p>
          <a:p>
            <a:pPr algn="ctr">
              <a:lnSpc>
                <a:spcPts val="4900"/>
              </a:lnSpc>
              <a:spcBef>
                <a:spcPct val="0"/>
              </a:spcBef>
            </a:pP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‘’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Rydw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i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eisiau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mynd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i’r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traeth</a:t>
            </a:r>
            <a:r>
              <a:rPr lang="en-US" sz="3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HEFYD!’’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508781" y="6439103"/>
            <a:ext cx="8537187" cy="27886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08"/>
              </a:lnSpc>
              <a:spcBef>
                <a:spcPct val="0"/>
              </a:spcBef>
            </a:pPr>
            <a:r>
              <a:rPr lang="en-US" sz="4077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‘’AFU!’’ Meddai Sam a Siân! </a:t>
            </a:r>
          </a:p>
          <a:p>
            <a:pPr algn="ctr">
              <a:lnSpc>
                <a:spcPts val="5708"/>
              </a:lnSpc>
              <a:spcBef>
                <a:spcPct val="0"/>
              </a:spcBef>
            </a:pPr>
            <a:r>
              <a:rPr lang="en-US" sz="4077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‘’Hwre!’’ Meddai Mam, Tad, Sam a Siân! </a:t>
            </a:r>
          </a:p>
          <a:p>
            <a:pPr algn="ctr">
              <a:lnSpc>
                <a:spcPts val="5008"/>
              </a:lnSpc>
              <a:spcBef>
                <a:spcPct val="0"/>
              </a:spcBef>
            </a:pPr>
            <a:endParaRPr lang="en-US" sz="4077">
              <a:solidFill>
                <a:srgbClr val="000000"/>
              </a:solidFill>
              <a:latin typeface="Dreaming Outloud Sans"/>
              <a:ea typeface="Dreaming Outloud Sans"/>
              <a:cs typeface="Dreaming Outloud Sans"/>
              <a:sym typeface="Dreaming Outloud Sans"/>
            </a:endParaRPr>
          </a:p>
        </p:txBody>
      </p:sp>
      <p:sp>
        <p:nvSpPr>
          <p:cNvPr id="9" name="Freeform 9"/>
          <p:cNvSpPr/>
          <p:nvPr/>
        </p:nvSpPr>
        <p:spPr>
          <a:xfrm>
            <a:off x="1066618" y="4273199"/>
            <a:ext cx="1364332" cy="992242"/>
          </a:xfrm>
          <a:custGeom>
            <a:avLst/>
            <a:gdLst/>
            <a:ahLst/>
            <a:cxnLst/>
            <a:rect l="l" t="t" r="r" b="b"/>
            <a:pathLst>
              <a:path w="1364332" h="992242">
                <a:moveTo>
                  <a:pt x="0" y="0"/>
                </a:moveTo>
                <a:lnTo>
                  <a:pt x="1364332" y="0"/>
                </a:lnTo>
                <a:lnTo>
                  <a:pt x="1364332" y="992241"/>
                </a:lnTo>
                <a:lnTo>
                  <a:pt x="0" y="992241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B0898D3-7B8B-464A-9B96-4F9B3CFBEFA4}"/>
              </a:ext>
            </a:extLst>
          </p:cNvPr>
          <p:cNvSpPr txBox="1"/>
          <p:nvPr/>
        </p:nvSpPr>
        <p:spPr>
          <a:xfrm>
            <a:off x="762000" y="723900"/>
            <a:ext cx="7731859" cy="8679299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u="sng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Cwestinau</a:t>
            </a:r>
            <a:r>
              <a:rPr lang="en-GB" sz="2200" u="sng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200" u="sng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GB" sz="2200" u="sng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200" u="sng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goffynna</a:t>
            </a:r>
            <a:r>
              <a:rPr lang="en-GB" sz="2200" u="sng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am y </a:t>
            </a:r>
            <a:r>
              <a:rPr lang="en-GB" sz="2200" u="sng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llyfr</a:t>
            </a:r>
            <a:r>
              <a:rPr lang="en-GB" sz="2200" u="sng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am y </a:t>
            </a:r>
            <a:r>
              <a:rPr lang="en-GB" sz="2200" u="sng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Cynorthwyydd</a:t>
            </a:r>
            <a:r>
              <a:rPr lang="en-GB" sz="2200" u="sng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Dosbarth</a:t>
            </a:r>
            <a:endParaRPr lang="cy-GB" sz="2200" u="sng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marL="457200" indent="-457200">
              <a:lnSpc>
                <a:spcPct val="200000"/>
              </a:lnSpc>
              <a:buAutoNum type="arabicPeriod"/>
            </a:pPr>
            <a:r>
              <a:rPr lang="cy-GB" sz="2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Beth ydy teitl y llyfr?</a:t>
            </a:r>
          </a:p>
          <a:p>
            <a:pPr marL="457200" indent="-457200">
              <a:lnSpc>
                <a:spcPct val="200000"/>
              </a:lnSpc>
              <a:buAutoNum type="arabicPeriod"/>
            </a:pPr>
            <a:r>
              <a:rPr lang="cy-GB" sz="2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Beth rwyt ti’n meddwl fydd yn digwydd nesa?</a:t>
            </a:r>
          </a:p>
          <a:p>
            <a:pPr marL="457200" indent="-457200">
              <a:lnSpc>
                <a:spcPct val="200000"/>
              </a:lnSpc>
              <a:buFontTx/>
              <a:buAutoNum type="arabicPeriod"/>
            </a:pP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Beth </a:t>
            </a:r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mae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e </a:t>
            </a:r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eisiau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ei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wneud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? Beth </a:t>
            </a:r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mae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hi </a:t>
            </a:r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eisiau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ei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wneud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?</a:t>
            </a:r>
          </a:p>
          <a:p>
            <a:pPr marL="457200" indent="-457200">
              <a:lnSpc>
                <a:spcPct val="200000"/>
              </a:lnSpc>
              <a:buAutoNum type="arabicPeriod"/>
            </a:pP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Ble </a:t>
            </a:r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maen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nhw’n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mynd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yn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</a:t>
            </a:r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diwedd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?</a:t>
            </a:r>
          </a:p>
          <a:p>
            <a:pPr marL="457200" indent="-457200">
              <a:lnSpc>
                <a:spcPct val="200000"/>
              </a:lnSpc>
              <a:buAutoNum type="arabicPeriod"/>
            </a:pPr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Pwy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ydy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dy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hoff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gymeriad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di? </a:t>
            </a:r>
          </a:p>
          <a:p>
            <a:pPr marL="457200" indent="-457200">
              <a:lnSpc>
                <a:spcPct val="200000"/>
              </a:lnSpc>
              <a:buAutoNum type="arabicPeriod"/>
            </a:pPr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Pwy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sy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eisiau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mynd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chwarae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hoci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?</a:t>
            </a:r>
          </a:p>
          <a:p>
            <a:pPr marL="457200" indent="-457200">
              <a:lnSpc>
                <a:spcPct val="200000"/>
              </a:lnSpc>
              <a:buFontTx/>
              <a:buAutoNum type="arabicPeriod"/>
            </a:pPr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Pwy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sy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eisiau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mynd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siop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?</a:t>
            </a:r>
          </a:p>
          <a:p>
            <a:pPr marL="457200" indent="-457200">
              <a:lnSpc>
                <a:spcPct val="200000"/>
              </a:lnSpc>
              <a:buFontTx/>
              <a:buAutoNum type="arabicPeriod"/>
            </a:pP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Ble </a:t>
            </a:r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maen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nhw’n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mynd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yn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</a:t>
            </a:r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diwedd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?</a:t>
            </a:r>
          </a:p>
          <a:p>
            <a:pPr marL="457200" indent="-457200">
              <a:lnSpc>
                <a:spcPct val="200000"/>
              </a:lnSpc>
              <a:buFontTx/>
              <a:buAutoNum type="arabicPeriod"/>
            </a:pP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Sut </a:t>
            </a:r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mae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Sam </a:t>
            </a:r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yn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teimlo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? Sut </a:t>
            </a:r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mae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Sian </a:t>
            </a:r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yn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teimlo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? Sut </a:t>
            </a:r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mae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Mam a Thad </a:t>
            </a:r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yn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teimlo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0C6CB31-8B3B-E8B5-AD8D-18E72CF188BE}"/>
              </a:ext>
            </a:extLst>
          </p:cNvPr>
          <p:cNvSpPr txBox="1"/>
          <p:nvPr/>
        </p:nvSpPr>
        <p:spPr>
          <a:xfrm>
            <a:off x="9296400" y="723900"/>
            <a:ext cx="6553200" cy="2677656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400" u="sng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Cyfarwyddiadur y Cynorthwyydd Dosbarth</a:t>
            </a:r>
          </a:p>
          <a:p>
            <a:endParaRPr lang="cy-GB" sz="24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cy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Darllena’r stori i blant. Darllena un tudalen am amser. </a:t>
            </a:r>
          </a:p>
          <a:p>
            <a:endParaRPr lang="cy-GB" sz="24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cy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Byddi di gofynna'r  plant i gwestiwn pan ddarllena’r stori. </a:t>
            </a:r>
          </a:p>
        </p:txBody>
      </p:sp>
    </p:spTree>
    <p:extLst>
      <p:ext uri="{BB962C8B-B14F-4D97-AF65-F5344CB8AC3E}">
        <p14:creationId xmlns:p14="http://schemas.microsoft.com/office/powerpoint/2010/main" val="11669384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9A8CE64C-8437-FCEC-8200-34C45664C72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9197703"/>
              </p:ext>
            </p:extLst>
          </p:nvPr>
        </p:nvGraphicFramePr>
        <p:xfrm>
          <a:off x="304800" y="647700"/>
          <a:ext cx="8686800" cy="929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79418">
                  <a:extLst>
                    <a:ext uri="{9D8B030D-6E8A-4147-A177-3AD203B41FA5}">
                      <a16:colId xmlns:a16="http://schemas.microsoft.com/office/drawing/2014/main" val="717136373"/>
                    </a:ext>
                  </a:extLst>
                </a:gridCol>
                <a:gridCol w="5275079">
                  <a:extLst>
                    <a:ext uri="{9D8B030D-6E8A-4147-A177-3AD203B41FA5}">
                      <a16:colId xmlns:a16="http://schemas.microsoft.com/office/drawing/2014/main" val="1219805380"/>
                    </a:ext>
                  </a:extLst>
                </a:gridCol>
                <a:gridCol w="963623">
                  <a:extLst>
                    <a:ext uri="{9D8B030D-6E8A-4147-A177-3AD203B41FA5}">
                      <a16:colId xmlns:a16="http://schemas.microsoft.com/office/drawing/2014/main" val="1570453482"/>
                    </a:ext>
                  </a:extLst>
                </a:gridCol>
                <a:gridCol w="868680">
                  <a:extLst>
                    <a:ext uri="{9D8B030D-6E8A-4147-A177-3AD203B41FA5}">
                      <a16:colId xmlns:a16="http://schemas.microsoft.com/office/drawing/2014/main" val="963907884"/>
                    </a:ext>
                  </a:extLst>
                </a:gridCol>
              </a:tblGrid>
              <a:tr h="1162050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Pwy</a:t>
                      </a:r>
                      <a:r>
                        <a:rPr lang="en-GB" sz="280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28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dweda</a:t>
                      </a:r>
                      <a:r>
                        <a:rPr lang="en-GB" sz="280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Brawddeg</a:t>
                      </a:r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Gwir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Gau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932384"/>
                  </a:ext>
                </a:extLst>
              </a:tr>
              <a:tr h="1162050">
                <a:tc>
                  <a:txBody>
                    <a:bodyPr/>
                    <a:lstStyle/>
                    <a:p>
                      <a:pPr algn="ctr"/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Dydw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i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ddim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eisiau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mynd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am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dro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.</a:t>
                      </a:r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93721197"/>
                  </a:ext>
                </a:extLst>
              </a:tr>
              <a:tr h="1162050">
                <a:tc>
                  <a:txBody>
                    <a:bodyPr/>
                    <a:lstStyle/>
                    <a:p>
                      <a:pPr algn="ctr"/>
                      <a:endParaRPr lang="en-GB" sz="28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’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Rydw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i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eisiau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mynd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i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siopa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. </a:t>
                      </a:r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8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6237343"/>
                  </a:ext>
                </a:extLst>
              </a:tr>
              <a:tr h="1162050">
                <a:tc>
                  <a:txBody>
                    <a:bodyPr/>
                    <a:lstStyle/>
                    <a:p>
                      <a:pPr algn="ctr"/>
                      <a:endParaRPr lang="en-GB" sz="28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’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Dydw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i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ddim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eisiau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mynd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i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glwb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hoci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. </a:t>
                      </a:r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8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61265777"/>
                  </a:ext>
                </a:extLst>
              </a:tr>
              <a:tr h="1162050">
                <a:tc>
                  <a:txBody>
                    <a:bodyPr/>
                    <a:lstStyle/>
                    <a:p>
                      <a:pPr algn="ctr"/>
                      <a:endParaRPr lang="en-GB" sz="28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Rydw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i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eisiau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prynu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losin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.</a:t>
                      </a:r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8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69454905"/>
                  </a:ext>
                </a:extLst>
              </a:tr>
              <a:tr h="1162050">
                <a:tc>
                  <a:txBody>
                    <a:bodyPr/>
                    <a:lstStyle/>
                    <a:p>
                      <a:pPr algn="ctr"/>
                      <a:endParaRPr lang="en-GB" sz="28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Dydw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i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ddim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eisiau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mynd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i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siopa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. </a:t>
                      </a:r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8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0958699"/>
                  </a:ext>
                </a:extLst>
              </a:tr>
              <a:tr h="1162050">
                <a:tc>
                  <a:txBody>
                    <a:bodyPr/>
                    <a:lstStyle/>
                    <a:p>
                      <a:pPr algn="ctr"/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’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Rydw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i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eisiau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chwarae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pêl-droed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. </a:t>
                      </a:r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8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63849351"/>
                  </a:ext>
                </a:extLst>
              </a:tr>
              <a:tr h="1162050">
                <a:tc>
                  <a:txBody>
                    <a:bodyPr/>
                    <a:lstStyle/>
                    <a:p>
                      <a:pPr algn="ctr"/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’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Rydw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i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eisiau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mynd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i’r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coed.</a:t>
                      </a:r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8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6520647"/>
                  </a:ext>
                </a:extLst>
              </a:tr>
            </a:tbl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81B7ED8F-0DBF-E421-636D-3608585D7E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00" y="1876697"/>
            <a:ext cx="756557" cy="90786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EBB5FD8-49CA-D5FA-7406-8D4D8E4613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428" y="3022962"/>
            <a:ext cx="956130" cy="81953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CD457B9-B3C9-194F-F262-4F2A7523E3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917" y="9095780"/>
            <a:ext cx="1390721" cy="66678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ECD0576-A24A-8CF0-D0BB-F651723B1B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4199" y="5398224"/>
            <a:ext cx="956130" cy="81953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1DAC14D-6ACE-95A5-893D-E8051B8878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443" y="4268289"/>
            <a:ext cx="756557" cy="90786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8DF1555-CB73-9B1E-54FB-0BF8CFD58B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985" y="6477931"/>
            <a:ext cx="756557" cy="90786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26EE634-0B23-CB84-430E-2AE27581F9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4133" y="7789816"/>
            <a:ext cx="956130" cy="819539"/>
          </a:xfrm>
          <a:prstGeom prst="rect">
            <a:avLst/>
          </a:prstGeom>
        </p:spPr>
      </p:pic>
      <p:sp>
        <p:nvSpPr>
          <p:cNvPr id="15" name="Star: 5 Points 14">
            <a:extLst>
              <a:ext uri="{FF2B5EF4-FFF2-40B4-BE49-F238E27FC236}">
                <a16:creationId xmlns:a16="http://schemas.microsoft.com/office/drawing/2014/main" id="{B4F1E7BD-7994-1EF7-AE00-24AF7AB6E047}"/>
              </a:ext>
            </a:extLst>
          </p:cNvPr>
          <p:cNvSpPr/>
          <p:nvPr/>
        </p:nvSpPr>
        <p:spPr>
          <a:xfrm>
            <a:off x="2057400" y="800100"/>
            <a:ext cx="609600" cy="533400"/>
          </a:xfrm>
          <a:prstGeom prst="star5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Star: 5 Points 15">
            <a:extLst>
              <a:ext uri="{FF2B5EF4-FFF2-40B4-BE49-F238E27FC236}">
                <a16:creationId xmlns:a16="http://schemas.microsoft.com/office/drawing/2014/main" id="{21970FEA-C4AA-7D72-8A1D-D76FE96FDE24}"/>
              </a:ext>
            </a:extLst>
          </p:cNvPr>
          <p:cNvSpPr/>
          <p:nvPr/>
        </p:nvSpPr>
        <p:spPr>
          <a:xfrm>
            <a:off x="2819400" y="800100"/>
            <a:ext cx="609600" cy="533400"/>
          </a:xfrm>
          <a:prstGeom prst="star5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7FB0B102-7D4C-D73B-05B8-BDD24152E4D7}"/>
              </a:ext>
            </a:extLst>
          </p:cNvPr>
          <p:cNvSpPr txBox="1"/>
          <p:nvPr/>
        </p:nvSpPr>
        <p:spPr>
          <a:xfrm>
            <a:off x="10058400" y="250333"/>
            <a:ext cx="7731859" cy="4070345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200" u="sng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Cyfarwyddiadur am blant</a:t>
            </a:r>
          </a:p>
          <a:p>
            <a:pPr>
              <a:lnSpc>
                <a:spcPct val="200000"/>
              </a:lnSpc>
            </a:pPr>
            <a:endParaRPr lang="cy-GB" sz="2200" u="sng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marL="457200" indent="-457200">
              <a:lnSpc>
                <a:spcPct val="200000"/>
              </a:lnSpc>
              <a:buAutoNum type="arabicPeriod"/>
            </a:pPr>
            <a:r>
              <a:rPr lang="cy-GB" sz="2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Darllenwch y frawddeg.</a:t>
            </a:r>
          </a:p>
          <a:p>
            <a:pPr marL="457200" indent="-457200">
              <a:lnSpc>
                <a:spcPct val="200000"/>
              </a:lnSpc>
              <a:buAutoNum type="arabicPeriod"/>
            </a:pPr>
            <a:r>
              <a:rPr lang="cy-GB" sz="2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Dewiswch y frawddeg yn wir neu gau. Ysgrifennwch tic neu groes. </a:t>
            </a:r>
          </a:p>
          <a:p>
            <a:pPr marL="457200" indent="-457200">
              <a:lnSpc>
                <a:spcPct val="200000"/>
              </a:lnSpc>
              <a:buAutoNum type="arabicPeriod"/>
            </a:pPr>
            <a:r>
              <a:rPr lang="cy-GB" sz="2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Her -  Ysgrifennwch dau neu dair brawddeg o’r stori yn wir. </a:t>
            </a:r>
          </a:p>
        </p:txBody>
      </p:sp>
      <p:sp>
        <p:nvSpPr>
          <p:cNvPr id="29" name="Star: 5 Points 28">
            <a:extLst>
              <a:ext uri="{FF2B5EF4-FFF2-40B4-BE49-F238E27FC236}">
                <a16:creationId xmlns:a16="http://schemas.microsoft.com/office/drawing/2014/main" id="{CA4973D1-EEC2-9A12-4460-9089A843B330}"/>
              </a:ext>
            </a:extLst>
          </p:cNvPr>
          <p:cNvSpPr/>
          <p:nvPr/>
        </p:nvSpPr>
        <p:spPr>
          <a:xfrm>
            <a:off x="10210800" y="892629"/>
            <a:ext cx="609600" cy="533400"/>
          </a:xfrm>
          <a:prstGeom prst="star5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Star: 5 Points 29">
            <a:extLst>
              <a:ext uri="{FF2B5EF4-FFF2-40B4-BE49-F238E27FC236}">
                <a16:creationId xmlns:a16="http://schemas.microsoft.com/office/drawing/2014/main" id="{1191541D-7BDF-6FCA-65C5-01D34395066D}"/>
              </a:ext>
            </a:extLst>
          </p:cNvPr>
          <p:cNvSpPr/>
          <p:nvPr/>
        </p:nvSpPr>
        <p:spPr>
          <a:xfrm>
            <a:off x="10972800" y="892629"/>
            <a:ext cx="609600" cy="533400"/>
          </a:xfrm>
          <a:prstGeom prst="star5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54595990-E74B-3526-BCE6-1B113DF43023}"/>
              </a:ext>
            </a:extLst>
          </p:cNvPr>
          <p:cNvSpPr txBox="1"/>
          <p:nvPr/>
        </p:nvSpPr>
        <p:spPr>
          <a:xfrm>
            <a:off x="10058400" y="4896692"/>
            <a:ext cx="7731859" cy="486287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200" u="sng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Cyfarwyddiadur am blant</a:t>
            </a:r>
          </a:p>
          <a:p>
            <a:pPr>
              <a:lnSpc>
                <a:spcPct val="200000"/>
              </a:lnSpc>
            </a:pPr>
            <a:endParaRPr lang="cy-GB" sz="2200" u="sng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marL="457200" indent="-457200">
              <a:lnSpc>
                <a:spcPct val="200000"/>
              </a:lnSpc>
              <a:buAutoNum type="arabicPeriod"/>
            </a:pPr>
            <a:r>
              <a:rPr lang="cy-GB" sz="2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Darllenwch y frawddeg.</a:t>
            </a:r>
          </a:p>
          <a:p>
            <a:pPr marL="457200" indent="-457200">
              <a:lnSpc>
                <a:spcPct val="200000"/>
              </a:lnSpc>
              <a:buAutoNum type="arabicPeriod"/>
            </a:pPr>
            <a:r>
              <a:rPr lang="cy-GB" sz="2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Dewiswch y frawddeg yn wir neu gau. Ysgrifennwch tic neu groes. </a:t>
            </a:r>
          </a:p>
          <a:p>
            <a:pPr marL="457200" indent="-457200">
              <a:lnSpc>
                <a:spcPct val="200000"/>
              </a:lnSpc>
              <a:buAutoNum type="arabicPeriod"/>
            </a:pPr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Ysgrifennwch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</a:t>
            </a:r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frawddeg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gywir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. </a:t>
            </a:r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Defnyddiwch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</a:t>
            </a:r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stori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helpu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</p:txBody>
      </p:sp>
      <p:sp>
        <p:nvSpPr>
          <p:cNvPr id="34" name="Star: 5 Points 33">
            <a:extLst>
              <a:ext uri="{FF2B5EF4-FFF2-40B4-BE49-F238E27FC236}">
                <a16:creationId xmlns:a16="http://schemas.microsoft.com/office/drawing/2014/main" id="{3537B054-3AF1-697E-D96D-CD20F9FCAB1D}"/>
              </a:ext>
            </a:extLst>
          </p:cNvPr>
          <p:cNvSpPr/>
          <p:nvPr/>
        </p:nvSpPr>
        <p:spPr>
          <a:xfrm>
            <a:off x="10172700" y="5684363"/>
            <a:ext cx="609600" cy="533400"/>
          </a:xfrm>
          <a:prstGeom prst="star5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Star: 5 Points 34">
            <a:extLst>
              <a:ext uri="{FF2B5EF4-FFF2-40B4-BE49-F238E27FC236}">
                <a16:creationId xmlns:a16="http://schemas.microsoft.com/office/drawing/2014/main" id="{2BF2D1C8-5C2D-3062-1F9C-72BEE474B098}"/>
              </a:ext>
            </a:extLst>
          </p:cNvPr>
          <p:cNvSpPr/>
          <p:nvPr/>
        </p:nvSpPr>
        <p:spPr>
          <a:xfrm>
            <a:off x="10934700" y="5684363"/>
            <a:ext cx="609600" cy="533400"/>
          </a:xfrm>
          <a:prstGeom prst="star5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Star: 5 Points 35">
            <a:extLst>
              <a:ext uri="{FF2B5EF4-FFF2-40B4-BE49-F238E27FC236}">
                <a16:creationId xmlns:a16="http://schemas.microsoft.com/office/drawing/2014/main" id="{7AAAF543-4A54-D614-306A-521BB3D0EDDB}"/>
              </a:ext>
            </a:extLst>
          </p:cNvPr>
          <p:cNvSpPr/>
          <p:nvPr/>
        </p:nvSpPr>
        <p:spPr>
          <a:xfrm>
            <a:off x="11696700" y="5684363"/>
            <a:ext cx="609600" cy="533400"/>
          </a:xfrm>
          <a:prstGeom prst="star5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66559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4B34779-8DB8-9E04-1627-3C0847C1B2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18A9C20E-4A6C-EE0D-4527-B69B888F7E7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172231"/>
              </p:ext>
            </p:extLst>
          </p:nvPr>
        </p:nvGraphicFramePr>
        <p:xfrm>
          <a:off x="419100" y="495300"/>
          <a:ext cx="15354300" cy="929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37901">
                  <a:extLst>
                    <a:ext uri="{9D8B030D-6E8A-4147-A177-3AD203B41FA5}">
                      <a16:colId xmlns:a16="http://schemas.microsoft.com/office/drawing/2014/main" val="717136373"/>
                    </a:ext>
                  </a:extLst>
                </a:gridCol>
                <a:gridCol w="5348799">
                  <a:extLst>
                    <a:ext uri="{9D8B030D-6E8A-4147-A177-3AD203B41FA5}">
                      <a16:colId xmlns:a16="http://schemas.microsoft.com/office/drawing/2014/main" val="1219805380"/>
                    </a:ext>
                  </a:extLst>
                </a:gridCol>
                <a:gridCol w="1066800">
                  <a:extLst>
                    <a:ext uri="{9D8B030D-6E8A-4147-A177-3AD203B41FA5}">
                      <a16:colId xmlns:a16="http://schemas.microsoft.com/office/drawing/2014/main" val="1570453482"/>
                    </a:ext>
                  </a:extLst>
                </a:gridCol>
                <a:gridCol w="1066800">
                  <a:extLst>
                    <a:ext uri="{9D8B030D-6E8A-4147-A177-3AD203B41FA5}">
                      <a16:colId xmlns:a16="http://schemas.microsoft.com/office/drawing/2014/main" val="963907884"/>
                    </a:ext>
                  </a:extLst>
                </a:gridCol>
                <a:gridCol w="5334000">
                  <a:extLst>
                    <a:ext uri="{9D8B030D-6E8A-4147-A177-3AD203B41FA5}">
                      <a16:colId xmlns:a16="http://schemas.microsoft.com/office/drawing/2014/main" val="3161481213"/>
                    </a:ext>
                  </a:extLst>
                </a:gridCol>
              </a:tblGrid>
              <a:tr h="1162050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Pwy</a:t>
                      </a:r>
                      <a:r>
                        <a:rPr lang="en-GB" sz="280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28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dweda</a:t>
                      </a:r>
                      <a:r>
                        <a:rPr lang="en-GB" sz="280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Brawddeg</a:t>
                      </a:r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Gwir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Gau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Ysgrifennu’r</a:t>
                      </a:r>
                      <a:r>
                        <a:rPr lang="en-GB" sz="280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28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frawddeg</a:t>
                      </a:r>
                      <a:r>
                        <a:rPr lang="en-GB" sz="280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28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gywir</a:t>
                      </a:r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932384"/>
                  </a:ext>
                </a:extLst>
              </a:tr>
              <a:tr h="1162050">
                <a:tc>
                  <a:txBody>
                    <a:bodyPr/>
                    <a:lstStyle/>
                    <a:p>
                      <a:pPr algn="ctr"/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Dydw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i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ddim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eisiau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mynd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am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dro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.</a:t>
                      </a:r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93721197"/>
                  </a:ext>
                </a:extLst>
              </a:tr>
              <a:tr h="1162050">
                <a:tc>
                  <a:txBody>
                    <a:bodyPr/>
                    <a:lstStyle/>
                    <a:p>
                      <a:pPr algn="ctr"/>
                      <a:endParaRPr lang="en-GB" sz="28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’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Rydw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i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eisiau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mynd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i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siopa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.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Rydw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i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eisiau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prynu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losin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.</a:t>
                      </a:r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8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6237343"/>
                  </a:ext>
                </a:extLst>
              </a:tr>
              <a:tr h="1162050">
                <a:tc>
                  <a:txBody>
                    <a:bodyPr/>
                    <a:lstStyle/>
                    <a:p>
                      <a:pPr algn="ctr"/>
                      <a:endParaRPr lang="en-GB" sz="28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’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Dydw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i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ddim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eisiau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mynd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i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glwb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hoci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. </a:t>
                      </a:r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8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61265777"/>
                  </a:ext>
                </a:extLst>
              </a:tr>
              <a:tr h="1162050">
                <a:tc>
                  <a:txBody>
                    <a:bodyPr/>
                    <a:lstStyle/>
                    <a:p>
                      <a:pPr algn="ctr"/>
                      <a:endParaRPr lang="en-GB" sz="28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Rydw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i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eisiau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prynu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losin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.</a:t>
                      </a:r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8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69454905"/>
                  </a:ext>
                </a:extLst>
              </a:tr>
              <a:tr h="1162050">
                <a:tc>
                  <a:txBody>
                    <a:bodyPr/>
                    <a:lstStyle/>
                    <a:p>
                      <a:pPr algn="ctr"/>
                      <a:endParaRPr lang="en-GB" sz="28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Dydw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i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ddim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eisiau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mynd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i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siopa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. </a:t>
                      </a:r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8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0958699"/>
                  </a:ext>
                </a:extLst>
              </a:tr>
              <a:tr h="1162050">
                <a:tc>
                  <a:txBody>
                    <a:bodyPr/>
                    <a:lstStyle/>
                    <a:p>
                      <a:pPr algn="ctr"/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’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Rydw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i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eisiau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chwarae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pêl-droed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. </a:t>
                      </a:r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8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63849351"/>
                  </a:ext>
                </a:extLst>
              </a:tr>
              <a:tr h="1162050">
                <a:tc>
                  <a:txBody>
                    <a:bodyPr/>
                    <a:lstStyle/>
                    <a:p>
                      <a:pPr algn="ctr"/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’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Rydw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i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eisiau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mynd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</a:t>
                      </a:r>
                      <a:r>
                        <a:rPr lang="en-US" sz="2800" dirty="0" err="1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i’r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 coed.</a:t>
                      </a:r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8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6520647"/>
                  </a:ext>
                </a:extLst>
              </a:tr>
            </a:tbl>
          </a:graphicData>
        </a:graphic>
      </p:graphicFrame>
      <p:pic>
        <p:nvPicPr>
          <p:cNvPr id="18" name="Picture 17">
            <a:extLst>
              <a:ext uri="{FF2B5EF4-FFF2-40B4-BE49-F238E27FC236}">
                <a16:creationId xmlns:a16="http://schemas.microsoft.com/office/drawing/2014/main" id="{37ACFAF7-6C9F-485C-43FF-DDD533FC9F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300" y="1724297"/>
            <a:ext cx="756557" cy="907868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BD12BE63-17E0-4358-B625-78A4386858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728" y="2870562"/>
            <a:ext cx="956130" cy="819539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4785FC5B-8711-B039-AB34-C81E0A812E5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9217" y="8943380"/>
            <a:ext cx="1390721" cy="666784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19EB54AA-36E4-9AD9-C2EA-42B422CE13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499" y="5245824"/>
            <a:ext cx="956130" cy="819539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2198C3AC-5CB2-4287-5767-3968942534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1743" y="4115889"/>
            <a:ext cx="756557" cy="907868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945556EE-DA45-9D33-3178-BD35C59612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8285" y="6325531"/>
            <a:ext cx="756557" cy="907868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EAFC2723-4340-2822-8B57-2C2F6FA3E1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8433" y="7637416"/>
            <a:ext cx="956130" cy="819539"/>
          </a:xfrm>
          <a:prstGeom prst="rect">
            <a:avLst/>
          </a:prstGeom>
        </p:spPr>
      </p:pic>
      <p:sp>
        <p:nvSpPr>
          <p:cNvPr id="25" name="Star: 5 Points 24">
            <a:extLst>
              <a:ext uri="{FF2B5EF4-FFF2-40B4-BE49-F238E27FC236}">
                <a16:creationId xmlns:a16="http://schemas.microsoft.com/office/drawing/2014/main" id="{96C245BA-F628-8A42-AE0C-0DF9B2B96B92}"/>
              </a:ext>
            </a:extLst>
          </p:cNvPr>
          <p:cNvSpPr/>
          <p:nvPr/>
        </p:nvSpPr>
        <p:spPr>
          <a:xfrm>
            <a:off x="3099707" y="538843"/>
            <a:ext cx="609600" cy="533400"/>
          </a:xfrm>
          <a:prstGeom prst="star5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Star: 5 Points 25">
            <a:extLst>
              <a:ext uri="{FF2B5EF4-FFF2-40B4-BE49-F238E27FC236}">
                <a16:creationId xmlns:a16="http://schemas.microsoft.com/office/drawing/2014/main" id="{7D180A92-1FDD-48DE-713F-D5180D87B9A4}"/>
              </a:ext>
            </a:extLst>
          </p:cNvPr>
          <p:cNvSpPr/>
          <p:nvPr/>
        </p:nvSpPr>
        <p:spPr>
          <a:xfrm>
            <a:off x="3992337" y="538843"/>
            <a:ext cx="609600" cy="533400"/>
          </a:xfrm>
          <a:prstGeom prst="star5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Star: 5 Points 26">
            <a:extLst>
              <a:ext uri="{FF2B5EF4-FFF2-40B4-BE49-F238E27FC236}">
                <a16:creationId xmlns:a16="http://schemas.microsoft.com/office/drawing/2014/main" id="{CDBBE143-5CD1-274B-F04E-8A1DC503BF9B}"/>
              </a:ext>
            </a:extLst>
          </p:cNvPr>
          <p:cNvSpPr/>
          <p:nvPr/>
        </p:nvSpPr>
        <p:spPr>
          <a:xfrm>
            <a:off x="3505200" y="1072243"/>
            <a:ext cx="609600" cy="533400"/>
          </a:xfrm>
          <a:prstGeom prst="star5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2676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0F0EB32-7FAD-5A1C-5ADE-16B6AAF1BA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81C4C6C-9817-01B0-F553-F736CEB8F50E}"/>
              </a:ext>
            </a:extLst>
          </p:cNvPr>
          <p:cNvSpPr txBox="1"/>
          <p:nvPr/>
        </p:nvSpPr>
        <p:spPr>
          <a:xfrm>
            <a:off x="3429000" y="2019300"/>
            <a:ext cx="110490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Ar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sleid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nesaf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: 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Rydw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eisiau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/ 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Dydw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I 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ddim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eisau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gem Trapp-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Ddor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507230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75683C-866B-FCB4-23C8-3B10D99228D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6102BB-6176-ED4F-5598-33E2672C75B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reeform 2">
            <a:extLst>
              <a:ext uri="{FF2B5EF4-FFF2-40B4-BE49-F238E27FC236}">
                <a16:creationId xmlns:a16="http://schemas.microsoft.com/office/drawing/2014/main" id="{F16AD321-6A51-8DB8-E4C3-00466827B42F}"/>
              </a:ext>
            </a:extLst>
          </p:cNvPr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3">
            <a:extLst>
              <a:ext uri="{FF2B5EF4-FFF2-40B4-BE49-F238E27FC236}">
                <a16:creationId xmlns:a16="http://schemas.microsoft.com/office/drawing/2014/main" id="{E98F88F9-F031-C939-3117-970FB7200765}"/>
              </a:ext>
            </a:extLst>
          </p:cNvPr>
          <p:cNvSpPr txBox="1"/>
          <p:nvPr/>
        </p:nvSpPr>
        <p:spPr>
          <a:xfrm>
            <a:off x="497357" y="2717632"/>
            <a:ext cx="2383639" cy="5629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329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Rydw i eisiau </a:t>
            </a:r>
          </a:p>
        </p:txBody>
      </p:sp>
      <p:sp>
        <p:nvSpPr>
          <p:cNvPr id="6" name="Freeform 4">
            <a:extLst>
              <a:ext uri="{FF2B5EF4-FFF2-40B4-BE49-F238E27FC236}">
                <a16:creationId xmlns:a16="http://schemas.microsoft.com/office/drawing/2014/main" id="{68A38F50-4A63-CADD-9761-B2DF1F77DDF2}"/>
              </a:ext>
            </a:extLst>
          </p:cNvPr>
          <p:cNvSpPr/>
          <p:nvPr/>
        </p:nvSpPr>
        <p:spPr>
          <a:xfrm>
            <a:off x="3154801" y="1669659"/>
            <a:ext cx="3484581" cy="2707672"/>
          </a:xfrm>
          <a:custGeom>
            <a:avLst/>
            <a:gdLst/>
            <a:ahLst/>
            <a:cxnLst/>
            <a:rect l="l" t="t" r="r" b="b"/>
            <a:pathLst>
              <a:path w="3484581" h="2707672">
                <a:moveTo>
                  <a:pt x="0" y="0"/>
                </a:moveTo>
                <a:lnTo>
                  <a:pt x="3484581" y="0"/>
                </a:lnTo>
                <a:lnTo>
                  <a:pt x="3484581" y="2707672"/>
                </a:lnTo>
                <a:lnTo>
                  <a:pt x="0" y="270767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57000"/>
            </a:blip>
            <a:stretch>
              <a:fillRect t="-14346" b="-1434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5">
            <a:extLst>
              <a:ext uri="{FF2B5EF4-FFF2-40B4-BE49-F238E27FC236}">
                <a16:creationId xmlns:a16="http://schemas.microsoft.com/office/drawing/2014/main" id="{A1B5CC27-16D6-2907-487A-7B1D101ADECC}"/>
              </a:ext>
            </a:extLst>
          </p:cNvPr>
          <p:cNvSpPr txBox="1"/>
          <p:nvPr/>
        </p:nvSpPr>
        <p:spPr>
          <a:xfrm>
            <a:off x="3415461" y="2197059"/>
            <a:ext cx="2907952" cy="5629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329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mynd i’r traeth.</a:t>
            </a:r>
          </a:p>
        </p:txBody>
      </p:sp>
      <p:sp>
        <p:nvSpPr>
          <p:cNvPr id="8" name="TextBox 6">
            <a:extLst>
              <a:ext uri="{FF2B5EF4-FFF2-40B4-BE49-F238E27FC236}">
                <a16:creationId xmlns:a16="http://schemas.microsoft.com/office/drawing/2014/main" id="{D24C1F84-B860-9542-19A8-ED23927078AF}"/>
              </a:ext>
            </a:extLst>
          </p:cNvPr>
          <p:cNvSpPr txBox="1"/>
          <p:nvPr/>
        </p:nvSpPr>
        <p:spPr>
          <a:xfrm>
            <a:off x="3566743" y="2693378"/>
            <a:ext cx="2605388" cy="5629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329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mynd i’r parc</a:t>
            </a:r>
          </a:p>
        </p:txBody>
      </p:sp>
      <p:sp>
        <p:nvSpPr>
          <p:cNvPr id="9" name="TextBox 7">
            <a:extLst>
              <a:ext uri="{FF2B5EF4-FFF2-40B4-BE49-F238E27FC236}">
                <a16:creationId xmlns:a16="http://schemas.microsoft.com/office/drawing/2014/main" id="{317B4D23-D7B1-41E4-A65A-BA3314B82D7B}"/>
              </a:ext>
            </a:extLst>
          </p:cNvPr>
          <p:cNvSpPr txBox="1"/>
          <p:nvPr/>
        </p:nvSpPr>
        <p:spPr>
          <a:xfrm>
            <a:off x="3415461" y="3307559"/>
            <a:ext cx="2756670" cy="5629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329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mynd i’r siop.</a:t>
            </a:r>
          </a:p>
        </p:txBody>
      </p:sp>
      <p:sp>
        <p:nvSpPr>
          <p:cNvPr id="10" name="TextBox 8">
            <a:extLst>
              <a:ext uri="{FF2B5EF4-FFF2-40B4-BE49-F238E27FC236}">
                <a16:creationId xmlns:a16="http://schemas.microsoft.com/office/drawing/2014/main" id="{1CACEE57-707B-5447-420B-0BAB0E34CBEC}"/>
              </a:ext>
            </a:extLst>
          </p:cNvPr>
          <p:cNvSpPr txBox="1"/>
          <p:nvPr/>
        </p:nvSpPr>
        <p:spPr>
          <a:xfrm>
            <a:off x="1253768" y="5717139"/>
            <a:ext cx="3412359" cy="589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329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Rydw</a:t>
            </a:r>
            <a:r>
              <a:rPr lang="en-US" sz="329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29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i</a:t>
            </a:r>
            <a:r>
              <a:rPr lang="en-US" sz="329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29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eisiau</a:t>
            </a:r>
            <a:r>
              <a:rPr lang="en-US" sz="329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</a:p>
        </p:txBody>
      </p:sp>
      <p:sp>
        <p:nvSpPr>
          <p:cNvPr id="11" name="Freeform 9">
            <a:extLst>
              <a:ext uri="{FF2B5EF4-FFF2-40B4-BE49-F238E27FC236}">
                <a16:creationId xmlns:a16="http://schemas.microsoft.com/office/drawing/2014/main" id="{64AB60A1-AEDE-5EE7-BA30-8AD61E746768}"/>
              </a:ext>
            </a:extLst>
          </p:cNvPr>
          <p:cNvSpPr/>
          <p:nvPr/>
        </p:nvSpPr>
        <p:spPr>
          <a:xfrm>
            <a:off x="5012057" y="4496394"/>
            <a:ext cx="3487495" cy="2588610"/>
          </a:xfrm>
          <a:custGeom>
            <a:avLst/>
            <a:gdLst/>
            <a:ahLst/>
            <a:cxnLst/>
            <a:rect l="l" t="t" r="r" b="b"/>
            <a:pathLst>
              <a:path w="3487495" h="2588610">
                <a:moveTo>
                  <a:pt x="0" y="0"/>
                </a:moveTo>
                <a:lnTo>
                  <a:pt x="3487495" y="0"/>
                </a:lnTo>
                <a:lnTo>
                  <a:pt x="3487495" y="2588610"/>
                </a:lnTo>
                <a:lnTo>
                  <a:pt x="0" y="258861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57000"/>
            </a:blip>
            <a:stretch>
              <a:fillRect t="-17362" b="-17362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0">
            <a:extLst>
              <a:ext uri="{FF2B5EF4-FFF2-40B4-BE49-F238E27FC236}">
                <a16:creationId xmlns:a16="http://schemas.microsoft.com/office/drawing/2014/main" id="{B54677D5-C82B-5653-3888-1DA5ACB9EB99}"/>
              </a:ext>
            </a:extLst>
          </p:cNvPr>
          <p:cNvSpPr txBox="1"/>
          <p:nvPr/>
        </p:nvSpPr>
        <p:spPr>
          <a:xfrm>
            <a:off x="4779213" y="4976736"/>
            <a:ext cx="3720339" cy="5629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329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chwarae pel-droed</a:t>
            </a:r>
          </a:p>
        </p:txBody>
      </p:sp>
      <p:sp>
        <p:nvSpPr>
          <p:cNvPr id="13" name="TextBox 11">
            <a:extLst>
              <a:ext uri="{FF2B5EF4-FFF2-40B4-BE49-F238E27FC236}">
                <a16:creationId xmlns:a16="http://schemas.microsoft.com/office/drawing/2014/main" id="{5AB0EB93-E1B3-95A7-4CB1-E6B56CC02C58}"/>
              </a:ext>
            </a:extLst>
          </p:cNvPr>
          <p:cNvSpPr txBox="1"/>
          <p:nvPr/>
        </p:nvSpPr>
        <p:spPr>
          <a:xfrm>
            <a:off x="5336689" y="5592832"/>
            <a:ext cx="2605388" cy="5629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329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chwarae hoci</a:t>
            </a:r>
          </a:p>
        </p:txBody>
      </p:sp>
      <p:sp>
        <p:nvSpPr>
          <p:cNvPr id="14" name="TextBox 12">
            <a:extLst>
              <a:ext uri="{FF2B5EF4-FFF2-40B4-BE49-F238E27FC236}">
                <a16:creationId xmlns:a16="http://schemas.microsoft.com/office/drawing/2014/main" id="{ABB1A5E1-934A-9410-E75D-275D0ECE97BB}"/>
              </a:ext>
            </a:extLst>
          </p:cNvPr>
          <p:cNvSpPr txBox="1"/>
          <p:nvPr/>
        </p:nvSpPr>
        <p:spPr>
          <a:xfrm>
            <a:off x="5336689" y="6208927"/>
            <a:ext cx="2605388" cy="5629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329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chwarae rygbi</a:t>
            </a:r>
          </a:p>
        </p:txBody>
      </p:sp>
      <p:sp>
        <p:nvSpPr>
          <p:cNvPr id="15" name="TextBox 13">
            <a:extLst>
              <a:ext uri="{FF2B5EF4-FFF2-40B4-BE49-F238E27FC236}">
                <a16:creationId xmlns:a16="http://schemas.microsoft.com/office/drawing/2014/main" id="{7A4A48EF-330D-3D6C-E9AD-923A100C4C33}"/>
              </a:ext>
            </a:extLst>
          </p:cNvPr>
          <p:cNvSpPr txBox="1"/>
          <p:nvPr/>
        </p:nvSpPr>
        <p:spPr>
          <a:xfrm>
            <a:off x="771162" y="8253605"/>
            <a:ext cx="2383639" cy="5629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329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Rydw i eisiau </a:t>
            </a:r>
          </a:p>
        </p:txBody>
      </p:sp>
      <p:sp>
        <p:nvSpPr>
          <p:cNvPr id="16" name="Freeform 14">
            <a:extLst>
              <a:ext uri="{FF2B5EF4-FFF2-40B4-BE49-F238E27FC236}">
                <a16:creationId xmlns:a16="http://schemas.microsoft.com/office/drawing/2014/main" id="{D45301C4-2824-0754-55B5-A78B7A9291C6}"/>
              </a:ext>
            </a:extLst>
          </p:cNvPr>
          <p:cNvSpPr/>
          <p:nvPr/>
        </p:nvSpPr>
        <p:spPr>
          <a:xfrm>
            <a:off x="3681954" y="7323129"/>
            <a:ext cx="2707672" cy="2707672"/>
          </a:xfrm>
          <a:custGeom>
            <a:avLst/>
            <a:gdLst/>
            <a:ahLst/>
            <a:cxnLst/>
            <a:rect l="l" t="t" r="r" b="b"/>
            <a:pathLst>
              <a:path w="2707672" h="2707672">
                <a:moveTo>
                  <a:pt x="0" y="0"/>
                </a:moveTo>
                <a:lnTo>
                  <a:pt x="2707672" y="0"/>
                </a:lnTo>
                <a:lnTo>
                  <a:pt x="2707672" y="2707672"/>
                </a:lnTo>
                <a:lnTo>
                  <a:pt x="0" y="270767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57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TextBox 15">
            <a:extLst>
              <a:ext uri="{FF2B5EF4-FFF2-40B4-BE49-F238E27FC236}">
                <a16:creationId xmlns:a16="http://schemas.microsoft.com/office/drawing/2014/main" id="{81B8C3E7-4D28-C716-36E1-6334185D7AF3}"/>
              </a:ext>
            </a:extLst>
          </p:cNvPr>
          <p:cNvSpPr txBox="1"/>
          <p:nvPr/>
        </p:nvSpPr>
        <p:spPr>
          <a:xfrm>
            <a:off x="3717910" y="7747762"/>
            <a:ext cx="2605388" cy="5629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329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mynd i’r coed</a:t>
            </a:r>
          </a:p>
        </p:txBody>
      </p:sp>
      <p:sp>
        <p:nvSpPr>
          <p:cNvPr id="18" name="TextBox 16">
            <a:extLst>
              <a:ext uri="{FF2B5EF4-FFF2-40B4-BE49-F238E27FC236}">
                <a16:creationId xmlns:a16="http://schemas.microsoft.com/office/drawing/2014/main" id="{39605EA4-A52E-D50E-A6A8-99DC9B52D7E5}"/>
              </a:ext>
            </a:extLst>
          </p:cNvPr>
          <p:cNvSpPr txBox="1"/>
          <p:nvPr/>
        </p:nvSpPr>
        <p:spPr>
          <a:xfrm>
            <a:off x="3717910" y="8682185"/>
            <a:ext cx="2605388" cy="5629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329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mynd i siop.</a:t>
            </a:r>
          </a:p>
        </p:txBody>
      </p:sp>
      <p:sp>
        <p:nvSpPr>
          <p:cNvPr id="19" name="TextBox 17">
            <a:extLst>
              <a:ext uri="{FF2B5EF4-FFF2-40B4-BE49-F238E27FC236}">
                <a16:creationId xmlns:a16="http://schemas.microsoft.com/office/drawing/2014/main" id="{D3D480AE-DA41-1B3D-F423-766424396D1D}"/>
              </a:ext>
            </a:extLst>
          </p:cNvPr>
          <p:cNvSpPr txBox="1"/>
          <p:nvPr/>
        </p:nvSpPr>
        <p:spPr>
          <a:xfrm>
            <a:off x="3717910" y="8214974"/>
            <a:ext cx="2605388" cy="5629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329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mynd i’r dref.</a:t>
            </a:r>
          </a:p>
        </p:txBody>
      </p:sp>
      <p:sp>
        <p:nvSpPr>
          <p:cNvPr id="20" name="TextBox 18">
            <a:extLst>
              <a:ext uri="{FF2B5EF4-FFF2-40B4-BE49-F238E27FC236}">
                <a16:creationId xmlns:a16="http://schemas.microsoft.com/office/drawing/2014/main" id="{AB8A6657-8945-8436-93C5-C17C41A3E98C}"/>
              </a:ext>
            </a:extLst>
          </p:cNvPr>
          <p:cNvSpPr txBox="1"/>
          <p:nvPr/>
        </p:nvSpPr>
        <p:spPr>
          <a:xfrm>
            <a:off x="6158430" y="49278"/>
            <a:ext cx="4682243" cy="13465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499"/>
              </a:lnSpc>
              <a:spcBef>
                <a:spcPct val="0"/>
              </a:spcBef>
            </a:pPr>
            <a:r>
              <a:rPr lang="en-US" sz="7499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Trap-</a:t>
            </a:r>
            <a:r>
              <a:rPr lang="en-US" sz="7499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ddor</a:t>
            </a:r>
            <a:endParaRPr lang="en-US" sz="7499" dirty="0">
              <a:solidFill>
                <a:srgbClr val="000000"/>
              </a:solidFill>
              <a:latin typeface="Dreaming Outloud Sans"/>
              <a:ea typeface="Dreaming Outloud Sans"/>
              <a:cs typeface="Dreaming Outloud Sans"/>
              <a:sym typeface="Dreaming Outloud Sans"/>
            </a:endParaRPr>
          </a:p>
        </p:txBody>
      </p:sp>
      <p:sp>
        <p:nvSpPr>
          <p:cNvPr id="21" name="TextBox 19">
            <a:extLst>
              <a:ext uri="{FF2B5EF4-FFF2-40B4-BE49-F238E27FC236}">
                <a16:creationId xmlns:a16="http://schemas.microsoft.com/office/drawing/2014/main" id="{487EC5C3-9FF3-8FAC-9894-0397C73ADF93}"/>
              </a:ext>
            </a:extLst>
          </p:cNvPr>
          <p:cNvSpPr txBox="1"/>
          <p:nvPr/>
        </p:nvSpPr>
        <p:spPr>
          <a:xfrm>
            <a:off x="10485835" y="2475580"/>
            <a:ext cx="2383639" cy="5629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329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Rydw i eisiau </a:t>
            </a:r>
          </a:p>
        </p:txBody>
      </p:sp>
      <p:sp>
        <p:nvSpPr>
          <p:cNvPr id="22" name="Freeform 20">
            <a:extLst>
              <a:ext uri="{FF2B5EF4-FFF2-40B4-BE49-F238E27FC236}">
                <a16:creationId xmlns:a16="http://schemas.microsoft.com/office/drawing/2014/main" id="{627C5FC0-4868-0ADC-D4DA-F156C6660994}"/>
              </a:ext>
            </a:extLst>
          </p:cNvPr>
          <p:cNvSpPr/>
          <p:nvPr/>
        </p:nvSpPr>
        <p:spPr>
          <a:xfrm>
            <a:off x="12969942" y="1436578"/>
            <a:ext cx="3608482" cy="2707672"/>
          </a:xfrm>
          <a:custGeom>
            <a:avLst/>
            <a:gdLst/>
            <a:ahLst/>
            <a:cxnLst/>
            <a:rect l="l" t="t" r="r" b="b"/>
            <a:pathLst>
              <a:path w="3608482" h="2707672">
                <a:moveTo>
                  <a:pt x="0" y="0"/>
                </a:moveTo>
                <a:lnTo>
                  <a:pt x="3608481" y="0"/>
                </a:lnTo>
                <a:lnTo>
                  <a:pt x="3608481" y="2707672"/>
                </a:lnTo>
                <a:lnTo>
                  <a:pt x="0" y="270767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57000"/>
            </a:blip>
            <a:stretch>
              <a:fillRect t="-16634" b="-1663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TextBox 21">
            <a:extLst>
              <a:ext uri="{FF2B5EF4-FFF2-40B4-BE49-F238E27FC236}">
                <a16:creationId xmlns:a16="http://schemas.microsoft.com/office/drawing/2014/main" id="{ED21F36B-88E5-4120-4947-9F6D3592090E}"/>
              </a:ext>
            </a:extLst>
          </p:cNvPr>
          <p:cNvSpPr txBox="1"/>
          <p:nvPr/>
        </p:nvSpPr>
        <p:spPr>
          <a:xfrm>
            <a:off x="13209163" y="1948900"/>
            <a:ext cx="2605388" cy="5629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329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prynu i dillad</a:t>
            </a:r>
          </a:p>
        </p:txBody>
      </p:sp>
      <p:sp>
        <p:nvSpPr>
          <p:cNvPr id="24" name="TextBox 22">
            <a:extLst>
              <a:ext uri="{FF2B5EF4-FFF2-40B4-BE49-F238E27FC236}">
                <a16:creationId xmlns:a16="http://schemas.microsoft.com/office/drawing/2014/main" id="{31BCB578-D988-1C69-52AE-085A5E8612F2}"/>
              </a:ext>
            </a:extLst>
          </p:cNvPr>
          <p:cNvSpPr txBox="1"/>
          <p:nvPr/>
        </p:nvSpPr>
        <p:spPr>
          <a:xfrm>
            <a:off x="13209163" y="2475580"/>
            <a:ext cx="3291135" cy="5629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329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prynu i frechdan.</a:t>
            </a:r>
          </a:p>
        </p:txBody>
      </p:sp>
      <p:sp>
        <p:nvSpPr>
          <p:cNvPr id="25" name="TextBox 23">
            <a:extLst>
              <a:ext uri="{FF2B5EF4-FFF2-40B4-BE49-F238E27FC236}">
                <a16:creationId xmlns:a16="http://schemas.microsoft.com/office/drawing/2014/main" id="{B074A40E-E535-10F1-DF60-3064414B6FE8}"/>
              </a:ext>
            </a:extLst>
          </p:cNvPr>
          <p:cNvSpPr txBox="1"/>
          <p:nvPr/>
        </p:nvSpPr>
        <p:spPr>
          <a:xfrm>
            <a:off x="13131037" y="3129778"/>
            <a:ext cx="3447386" cy="5629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329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prynu i sudd oren.</a:t>
            </a:r>
          </a:p>
        </p:txBody>
      </p:sp>
      <p:sp>
        <p:nvSpPr>
          <p:cNvPr id="26" name="TextBox 24">
            <a:extLst>
              <a:ext uri="{FF2B5EF4-FFF2-40B4-BE49-F238E27FC236}">
                <a16:creationId xmlns:a16="http://schemas.microsoft.com/office/drawing/2014/main" id="{FE3DA306-D0E5-E01E-D565-D14988F2CC31}"/>
              </a:ext>
            </a:extLst>
          </p:cNvPr>
          <p:cNvSpPr txBox="1"/>
          <p:nvPr/>
        </p:nvSpPr>
        <p:spPr>
          <a:xfrm>
            <a:off x="9144000" y="5598076"/>
            <a:ext cx="2383639" cy="5629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329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Rydw i eisiau </a:t>
            </a:r>
          </a:p>
        </p:txBody>
      </p:sp>
      <p:sp>
        <p:nvSpPr>
          <p:cNvPr id="27" name="Freeform 25">
            <a:extLst>
              <a:ext uri="{FF2B5EF4-FFF2-40B4-BE49-F238E27FC236}">
                <a16:creationId xmlns:a16="http://schemas.microsoft.com/office/drawing/2014/main" id="{9C2677E6-545F-2531-BDDD-6B71B492680B}"/>
              </a:ext>
            </a:extLst>
          </p:cNvPr>
          <p:cNvSpPr/>
          <p:nvPr/>
        </p:nvSpPr>
        <p:spPr>
          <a:xfrm>
            <a:off x="12147058" y="4377331"/>
            <a:ext cx="2707672" cy="2707672"/>
          </a:xfrm>
          <a:custGeom>
            <a:avLst/>
            <a:gdLst/>
            <a:ahLst/>
            <a:cxnLst/>
            <a:rect l="l" t="t" r="r" b="b"/>
            <a:pathLst>
              <a:path w="2707672" h="2707672">
                <a:moveTo>
                  <a:pt x="0" y="0"/>
                </a:moveTo>
                <a:lnTo>
                  <a:pt x="2707672" y="0"/>
                </a:lnTo>
                <a:lnTo>
                  <a:pt x="2707672" y="2707673"/>
                </a:lnTo>
                <a:lnTo>
                  <a:pt x="0" y="270767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57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8" name="TextBox 26">
            <a:extLst>
              <a:ext uri="{FF2B5EF4-FFF2-40B4-BE49-F238E27FC236}">
                <a16:creationId xmlns:a16="http://schemas.microsoft.com/office/drawing/2014/main" id="{54874E7F-C9B8-9EA7-6FD6-D8DB15FBB9D4}"/>
              </a:ext>
            </a:extLst>
          </p:cNvPr>
          <p:cNvSpPr txBox="1"/>
          <p:nvPr/>
        </p:nvSpPr>
        <p:spPr>
          <a:xfrm>
            <a:off x="11710275" y="4857673"/>
            <a:ext cx="3581239" cy="5629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329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yfed dwr</a:t>
            </a:r>
          </a:p>
        </p:txBody>
      </p:sp>
      <p:sp>
        <p:nvSpPr>
          <p:cNvPr id="29" name="TextBox 27">
            <a:extLst>
              <a:ext uri="{FF2B5EF4-FFF2-40B4-BE49-F238E27FC236}">
                <a16:creationId xmlns:a16="http://schemas.microsoft.com/office/drawing/2014/main" id="{0FA2CE2B-65C1-7F18-8468-DBFFF552919E}"/>
              </a:ext>
            </a:extLst>
          </p:cNvPr>
          <p:cNvSpPr txBox="1"/>
          <p:nvPr/>
        </p:nvSpPr>
        <p:spPr>
          <a:xfrm>
            <a:off x="11364661" y="5473769"/>
            <a:ext cx="4272467" cy="5629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329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yfed sudd afal</a:t>
            </a:r>
          </a:p>
        </p:txBody>
      </p:sp>
      <p:sp>
        <p:nvSpPr>
          <p:cNvPr id="30" name="TextBox 28">
            <a:extLst>
              <a:ext uri="{FF2B5EF4-FFF2-40B4-BE49-F238E27FC236}">
                <a16:creationId xmlns:a16="http://schemas.microsoft.com/office/drawing/2014/main" id="{E6A31CEA-0A0D-7572-5078-E17897467B65}"/>
              </a:ext>
            </a:extLst>
          </p:cNvPr>
          <p:cNvSpPr txBox="1"/>
          <p:nvPr/>
        </p:nvSpPr>
        <p:spPr>
          <a:xfrm>
            <a:off x="12198200" y="6089865"/>
            <a:ext cx="2605388" cy="5629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329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yfed te</a:t>
            </a:r>
          </a:p>
        </p:txBody>
      </p:sp>
      <p:sp>
        <p:nvSpPr>
          <p:cNvPr id="31" name="TextBox 29">
            <a:extLst>
              <a:ext uri="{FF2B5EF4-FFF2-40B4-BE49-F238E27FC236}">
                <a16:creationId xmlns:a16="http://schemas.microsoft.com/office/drawing/2014/main" id="{48C9587E-3250-18E2-36E8-8A51A9BFBD1D}"/>
              </a:ext>
            </a:extLst>
          </p:cNvPr>
          <p:cNvSpPr txBox="1"/>
          <p:nvPr/>
        </p:nvSpPr>
        <p:spPr>
          <a:xfrm>
            <a:off x="10621819" y="8463133"/>
            <a:ext cx="3995986" cy="589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329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Rydw</a:t>
            </a:r>
            <a:r>
              <a:rPr lang="en-US" sz="329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29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i</a:t>
            </a:r>
            <a:r>
              <a:rPr lang="en-US" sz="329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29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eisiau</a:t>
            </a:r>
            <a:r>
              <a:rPr lang="en-US" sz="329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</a:p>
        </p:txBody>
      </p:sp>
      <p:sp>
        <p:nvSpPr>
          <p:cNvPr id="32" name="Freeform 30">
            <a:extLst>
              <a:ext uri="{FF2B5EF4-FFF2-40B4-BE49-F238E27FC236}">
                <a16:creationId xmlns:a16="http://schemas.microsoft.com/office/drawing/2014/main" id="{05BCEBDF-2555-BB98-2E6B-E7B3991875CD}"/>
              </a:ext>
            </a:extLst>
          </p:cNvPr>
          <p:cNvSpPr/>
          <p:nvPr/>
        </p:nvSpPr>
        <p:spPr>
          <a:xfrm>
            <a:off x="14617805" y="7332654"/>
            <a:ext cx="3134203" cy="2707672"/>
          </a:xfrm>
          <a:custGeom>
            <a:avLst/>
            <a:gdLst/>
            <a:ahLst/>
            <a:cxnLst/>
            <a:rect l="l" t="t" r="r" b="b"/>
            <a:pathLst>
              <a:path w="3134203" h="2707672">
                <a:moveTo>
                  <a:pt x="0" y="0"/>
                </a:moveTo>
                <a:lnTo>
                  <a:pt x="3134203" y="0"/>
                </a:lnTo>
                <a:lnTo>
                  <a:pt x="3134203" y="2707672"/>
                </a:lnTo>
                <a:lnTo>
                  <a:pt x="0" y="270767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57000"/>
            </a:blip>
            <a:stretch>
              <a:fillRect t="-7876" b="-787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3" name="TextBox 31">
            <a:extLst>
              <a:ext uri="{FF2B5EF4-FFF2-40B4-BE49-F238E27FC236}">
                <a16:creationId xmlns:a16="http://schemas.microsoft.com/office/drawing/2014/main" id="{D7B4C47A-45CF-E712-9366-AE9CF6241D6F}"/>
              </a:ext>
            </a:extLst>
          </p:cNvPr>
          <p:cNvSpPr txBox="1"/>
          <p:nvPr/>
        </p:nvSpPr>
        <p:spPr>
          <a:xfrm>
            <a:off x="14659426" y="7757287"/>
            <a:ext cx="3015806" cy="5629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329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mynd i’r ysgol.</a:t>
            </a:r>
          </a:p>
        </p:txBody>
      </p:sp>
      <p:sp>
        <p:nvSpPr>
          <p:cNvPr id="34" name="TextBox 32">
            <a:extLst>
              <a:ext uri="{FF2B5EF4-FFF2-40B4-BE49-F238E27FC236}">
                <a16:creationId xmlns:a16="http://schemas.microsoft.com/office/drawing/2014/main" id="{D8B8E71D-3E60-5817-E4BB-8F1606A1D9F7}"/>
              </a:ext>
            </a:extLst>
          </p:cNvPr>
          <p:cNvSpPr txBox="1"/>
          <p:nvPr/>
        </p:nvSpPr>
        <p:spPr>
          <a:xfrm>
            <a:off x="14617805" y="8712468"/>
            <a:ext cx="3240151" cy="5119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221"/>
              </a:lnSpc>
              <a:spcBef>
                <a:spcPct val="0"/>
              </a:spcBef>
            </a:pPr>
            <a:r>
              <a:rPr lang="en-US" sz="3015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mynd</a:t>
            </a:r>
            <a:r>
              <a:rPr lang="en-US" sz="3015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015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i’r</a:t>
            </a:r>
            <a:r>
              <a:rPr lang="en-US" sz="3015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015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dosbarth</a:t>
            </a:r>
            <a:endParaRPr lang="en-US" sz="3015" dirty="0">
              <a:solidFill>
                <a:srgbClr val="000000"/>
              </a:solidFill>
              <a:latin typeface="Dreaming Outloud Sans"/>
              <a:ea typeface="Dreaming Outloud Sans"/>
              <a:cs typeface="Dreaming Outloud Sans"/>
              <a:sym typeface="Dreaming Outloud Sans"/>
            </a:endParaRPr>
          </a:p>
        </p:txBody>
      </p:sp>
      <p:sp>
        <p:nvSpPr>
          <p:cNvPr id="35" name="TextBox 33">
            <a:extLst>
              <a:ext uri="{FF2B5EF4-FFF2-40B4-BE49-F238E27FC236}">
                <a16:creationId xmlns:a16="http://schemas.microsoft.com/office/drawing/2014/main" id="{7E5D0F67-4087-3D96-9AD9-3C3BCD4D7A20}"/>
              </a:ext>
            </a:extLst>
          </p:cNvPr>
          <p:cNvSpPr txBox="1"/>
          <p:nvPr/>
        </p:nvSpPr>
        <p:spPr>
          <a:xfrm>
            <a:off x="14659426" y="8224499"/>
            <a:ext cx="3015806" cy="589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329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mynd</a:t>
            </a:r>
            <a:r>
              <a:rPr lang="en-US" sz="329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29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i</a:t>
            </a:r>
            <a:r>
              <a:rPr lang="en-US" sz="329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29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wely</a:t>
            </a:r>
            <a:r>
              <a:rPr lang="en-US" sz="329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 </a:t>
            </a:r>
          </a:p>
        </p:txBody>
      </p:sp>
      <p:sp>
        <p:nvSpPr>
          <p:cNvPr id="36" name="Star: 5 Points 35">
            <a:extLst>
              <a:ext uri="{FF2B5EF4-FFF2-40B4-BE49-F238E27FC236}">
                <a16:creationId xmlns:a16="http://schemas.microsoft.com/office/drawing/2014/main" id="{0E989A07-85F2-220D-B6A2-3396AC239094}"/>
              </a:ext>
            </a:extLst>
          </p:cNvPr>
          <p:cNvSpPr/>
          <p:nvPr/>
        </p:nvSpPr>
        <p:spPr>
          <a:xfrm>
            <a:off x="192556" y="210759"/>
            <a:ext cx="1164439" cy="822544"/>
          </a:xfrm>
          <a:prstGeom prst="star5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Star: 5 Points 36">
            <a:extLst>
              <a:ext uri="{FF2B5EF4-FFF2-40B4-BE49-F238E27FC236}">
                <a16:creationId xmlns:a16="http://schemas.microsoft.com/office/drawing/2014/main" id="{CDC91B28-7855-F146-B6DC-A4532B7A1D59}"/>
              </a:ext>
            </a:extLst>
          </p:cNvPr>
          <p:cNvSpPr/>
          <p:nvPr/>
        </p:nvSpPr>
        <p:spPr>
          <a:xfrm>
            <a:off x="1428834" y="210759"/>
            <a:ext cx="1164439" cy="822544"/>
          </a:xfrm>
          <a:prstGeom prst="star5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50608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0FD5B3-F143-B1B5-5670-C9C58CC821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BE00CD-40E6-818A-2FA5-90F8BDD1B90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24E4A3-D9FD-83A2-F147-D97876BCF71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reeform 2">
            <a:extLst>
              <a:ext uri="{FF2B5EF4-FFF2-40B4-BE49-F238E27FC236}">
                <a16:creationId xmlns:a16="http://schemas.microsoft.com/office/drawing/2014/main" id="{D74BDBA0-8E94-5A2A-7B46-CDC96956D5E3}"/>
              </a:ext>
            </a:extLst>
          </p:cNvPr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3">
            <a:extLst>
              <a:ext uri="{FF2B5EF4-FFF2-40B4-BE49-F238E27FC236}">
                <a16:creationId xmlns:a16="http://schemas.microsoft.com/office/drawing/2014/main" id="{27FE455B-7C09-BC30-7474-79EADC36314A}"/>
              </a:ext>
            </a:extLst>
          </p:cNvPr>
          <p:cNvSpPr txBox="1"/>
          <p:nvPr/>
        </p:nvSpPr>
        <p:spPr>
          <a:xfrm>
            <a:off x="497357" y="2717632"/>
            <a:ext cx="2383639" cy="5629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329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Rydw i eisiau </a:t>
            </a:r>
          </a:p>
        </p:txBody>
      </p:sp>
      <p:sp>
        <p:nvSpPr>
          <p:cNvPr id="6" name="Freeform 4">
            <a:extLst>
              <a:ext uri="{FF2B5EF4-FFF2-40B4-BE49-F238E27FC236}">
                <a16:creationId xmlns:a16="http://schemas.microsoft.com/office/drawing/2014/main" id="{68EA73F9-F900-43A7-3F9D-ADEE63463BE8}"/>
              </a:ext>
            </a:extLst>
          </p:cNvPr>
          <p:cNvSpPr/>
          <p:nvPr/>
        </p:nvSpPr>
        <p:spPr>
          <a:xfrm>
            <a:off x="3154801" y="1669659"/>
            <a:ext cx="3484581" cy="2707672"/>
          </a:xfrm>
          <a:custGeom>
            <a:avLst/>
            <a:gdLst/>
            <a:ahLst/>
            <a:cxnLst/>
            <a:rect l="l" t="t" r="r" b="b"/>
            <a:pathLst>
              <a:path w="3484581" h="2707672">
                <a:moveTo>
                  <a:pt x="0" y="0"/>
                </a:moveTo>
                <a:lnTo>
                  <a:pt x="3484581" y="0"/>
                </a:lnTo>
                <a:lnTo>
                  <a:pt x="3484581" y="2707672"/>
                </a:lnTo>
                <a:lnTo>
                  <a:pt x="0" y="270767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57000"/>
            </a:blip>
            <a:stretch>
              <a:fillRect t="-14346" b="-1434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5">
            <a:extLst>
              <a:ext uri="{FF2B5EF4-FFF2-40B4-BE49-F238E27FC236}">
                <a16:creationId xmlns:a16="http://schemas.microsoft.com/office/drawing/2014/main" id="{D137155E-F2EA-A14B-FE86-2F256C7BC658}"/>
              </a:ext>
            </a:extLst>
          </p:cNvPr>
          <p:cNvSpPr txBox="1"/>
          <p:nvPr/>
        </p:nvSpPr>
        <p:spPr>
          <a:xfrm>
            <a:off x="3415461" y="2197059"/>
            <a:ext cx="2907952" cy="5629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329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mynd i’r traeth.</a:t>
            </a:r>
          </a:p>
        </p:txBody>
      </p:sp>
      <p:sp>
        <p:nvSpPr>
          <p:cNvPr id="8" name="TextBox 6">
            <a:extLst>
              <a:ext uri="{FF2B5EF4-FFF2-40B4-BE49-F238E27FC236}">
                <a16:creationId xmlns:a16="http://schemas.microsoft.com/office/drawing/2014/main" id="{AD792445-6063-9EF1-80F2-B9B4D17E57AC}"/>
              </a:ext>
            </a:extLst>
          </p:cNvPr>
          <p:cNvSpPr txBox="1"/>
          <p:nvPr/>
        </p:nvSpPr>
        <p:spPr>
          <a:xfrm>
            <a:off x="3566743" y="2693378"/>
            <a:ext cx="2605388" cy="5629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329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mynd i’r parc</a:t>
            </a:r>
          </a:p>
        </p:txBody>
      </p:sp>
      <p:sp>
        <p:nvSpPr>
          <p:cNvPr id="9" name="TextBox 7">
            <a:extLst>
              <a:ext uri="{FF2B5EF4-FFF2-40B4-BE49-F238E27FC236}">
                <a16:creationId xmlns:a16="http://schemas.microsoft.com/office/drawing/2014/main" id="{DDC0C985-C511-AF82-AC91-C40E9EEFF149}"/>
              </a:ext>
            </a:extLst>
          </p:cNvPr>
          <p:cNvSpPr txBox="1"/>
          <p:nvPr/>
        </p:nvSpPr>
        <p:spPr>
          <a:xfrm>
            <a:off x="3415461" y="3307559"/>
            <a:ext cx="2756670" cy="5629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329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mynd i’r siop.</a:t>
            </a:r>
          </a:p>
        </p:txBody>
      </p:sp>
      <p:sp>
        <p:nvSpPr>
          <p:cNvPr id="10" name="TextBox 8">
            <a:extLst>
              <a:ext uri="{FF2B5EF4-FFF2-40B4-BE49-F238E27FC236}">
                <a16:creationId xmlns:a16="http://schemas.microsoft.com/office/drawing/2014/main" id="{E523AC4C-6D1D-265A-5977-EB8BAB87FC2E}"/>
              </a:ext>
            </a:extLst>
          </p:cNvPr>
          <p:cNvSpPr txBox="1"/>
          <p:nvPr/>
        </p:nvSpPr>
        <p:spPr>
          <a:xfrm>
            <a:off x="8713788" y="5505462"/>
            <a:ext cx="3412359" cy="5629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329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Dydw</a:t>
            </a:r>
            <a:r>
              <a:rPr lang="en-US" sz="329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29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i</a:t>
            </a:r>
            <a:r>
              <a:rPr lang="en-US" sz="329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29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ddim</a:t>
            </a:r>
            <a:r>
              <a:rPr lang="en-US" sz="329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29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eisiau</a:t>
            </a:r>
            <a:r>
              <a:rPr lang="en-US" sz="329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</a:p>
        </p:txBody>
      </p:sp>
      <p:sp>
        <p:nvSpPr>
          <p:cNvPr id="11" name="Freeform 9">
            <a:extLst>
              <a:ext uri="{FF2B5EF4-FFF2-40B4-BE49-F238E27FC236}">
                <a16:creationId xmlns:a16="http://schemas.microsoft.com/office/drawing/2014/main" id="{293CFC17-75FF-FC87-27A5-CB31EDCC803D}"/>
              </a:ext>
            </a:extLst>
          </p:cNvPr>
          <p:cNvSpPr/>
          <p:nvPr/>
        </p:nvSpPr>
        <p:spPr>
          <a:xfrm>
            <a:off x="5012057" y="4496394"/>
            <a:ext cx="3487495" cy="2588610"/>
          </a:xfrm>
          <a:custGeom>
            <a:avLst/>
            <a:gdLst/>
            <a:ahLst/>
            <a:cxnLst/>
            <a:rect l="l" t="t" r="r" b="b"/>
            <a:pathLst>
              <a:path w="3487495" h="2588610">
                <a:moveTo>
                  <a:pt x="0" y="0"/>
                </a:moveTo>
                <a:lnTo>
                  <a:pt x="3487495" y="0"/>
                </a:lnTo>
                <a:lnTo>
                  <a:pt x="3487495" y="2588610"/>
                </a:lnTo>
                <a:lnTo>
                  <a:pt x="0" y="258861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57000"/>
            </a:blip>
            <a:stretch>
              <a:fillRect t="-17362" b="-17362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0">
            <a:extLst>
              <a:ext uri="{FF2B5EF4-FFF2-40B4-BE49-F238E27FC236}">
                <a16:creationId xmlns:a16="http://schemas.microsoft.com/office/drawing/2014/main" id="{8F71F0A7-A473-C24E-D84E-9BCFFEAE78D6}"/>
              </a:ext>
            </a:extLst>
          </p:cNvPr>
          <p:cNvSpPr txBox="1"/>
          <p:nvPr/>
        </p:nvSpPr>
        <p:spPr>
          <a:xfrm>
            <a:off x="4779213" y="4976736"/>
            <a:ext cx="3720339" cy="5629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329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chwarae pel-droed</a:t>
            </a:r>
          </a:p>
        </p:txBody>
      </p:sp>
      <p:sp>
        <p:nvSpPr>
          <p:cNvPr id="13" name="TextBox 11">
            <a:extLst>
              <a:ext uri="{FF2B5EF4-FFF2-40B4-BE49-F238E27FC236}">
                <a16:creationId xmlns:a16="http://schemas.microsoft.com/office/drawing/2014/main" id="{3C0C82D7-8D6B-C736-7430-E3334CC12FB8}"/>
              </a:ext>
            </a:extLst>
          </p:cNvPr>
          <p:cNvSpPr txBox="1"/>
          <p:nvPr/>
        </p:nvSpPr>
        <p:spPr>
          <a:xfrm>
            <a:off x="5336689" y="5592832"/>
            <a:ext cx="2605388" cy="5629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329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chwarae hoci</a:t>
            </a:r>
          </a:p>
        </p:txBody>
      </p:sp>
      <p:sp>
        <p:nvSpPr>
          <p:cNvPr id="14" name="TextBox 12">
            <a:extLst>
              <a:ext uri="{FF2B5EF4-FFF2-40B4-BE49-F238E27FC236}">
                <a16:creationId xmlns:a16="http://schemas.microsoft.com/office/drawing/2014/main" id="{324B3D47-4AC6-00FF-C295-FD46838E0441}"/>
              </a:ext>
            </a:extLst>
          </p:cNvPr>
          <p:cNvSpPr txBox="1"/>
          <p:nvPr/>
        </p:nvSpPr>
        <p:spPr>
          <a:xfrm>
            <a:off x="5336689" y="6208927"/>
            <a:ext cx="2605388" cy="5629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329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chwarae rygbi</a:t>
            </a:r>
          </a:p>
        </p:txBody>
      </p:sp>
      <p:sp>
        <p:nvSpPr>
          <p:cNvPr id="15" name="TextBox 13">
            <a:extLst>
              <a:ext uri="{FF2B5EF4-FFF2-40B4-BE49-F238E27FC236}">
                <a16:creationId xmlns:a16="http://schemas.microsoft.com/office/drawing/2014/main" id="{FAF7035B-A454-0D93-913D-512D65FF2B5C}"/>
              </a:ext>
            </a:extLst>
          </p:cNvPr>
          <p:cNvSpPr txBox="1"/>
          <p:nvPr/>
        </p:nvSpPr>
        <p:spPr>
          <a:xfrm>
            <a:off x="771162" y="8253605"/>
            <a:ext cx="2383639" cy="5629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329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Rydw i eisiau </a:t>
            </a:r>
          </a:p>
        </p:txBody>
      </p:sp>
      <p:sp>
        <p:nvSpPr>
          <p:cNvPr id="16" name="Freeform 14">
            <a:extLst>
              <a:ext uri="{FF2B5EF4-FFF2-40B4-BE49-F238E27FC236}">
                <a16:creationId xmlns:a16="http://schemas.microsoft.com/office/drawing/2014/main" id="{63B8516C-7611-B036-A31F-65C8C7EB76AF}"/>
              </a:ext>
            </a:extLst>
          </p:cNvPr>
          <p:cNvSpPr/>
          <p:nvPr/>
        </p:nvSpPr>
        <p:spPr>
          <a:xfrm>
            <a:off x="3681954" y="7323129"/>
            <a:ext cx="2707672" cy="2707672"/>
          </a:xfrm>
          <a:custGeom>
            <a:avLst/>
            <a:gdLst/>
            <a:ahLst/>
            <a:cxnLst/>
            <a:rect l="l" t="t" r="r" b="b"/>
            <a:pathLst>
              <a:path w="2707672" h="2707672">
                <a:moveTo>
                  <a:pt x="0" y="0"/>
                </a:moveTo>
                <a:lnTo>
                  <a:pt x="2707672" y="0"/>
                </a:lnTo>
                <a:lnTo>
                  <a:pt x="2707672" y="2707672"/>
                </a:lnTo>
                <a:lnTo>
                  <a:pt x="0" y="270767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57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TextBox 15">
            <a:extLst>
              <a:ext uri="{FF2B5EF4-FFF2-40B4-BE49-F238E27FC236}">
                <a16:creationId xmlns:a16="http://schemas.microsoft.com/office/drawing/2014/main" id="{17CC73CD-C0BA-8812-FFC9-BA3A33324F79}"/>
              </a:ext>
            </a:extLst>
          </p:cNvPr>
          <p:cNvSpPr txBox="1"/>
          <p:nvPr/>
        </p:nvSpPr>
        <p:spPr>
          <a:xfrm>
            <a:off x="3717910" y="7747762"/>
            <a:ext cx="2605388" cy="5629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329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mynd i’r coed</a:t>
            </a:r>
          </a:p>
        </p:txBody>
      </p:sp>
      <p:sp>
        <p:nvSpPr>
          <p:cNvPr id="18" name="TextBox 16">
            <a:extLst>
              <a:ext uri="{FF2B5EF4-FFF2-40B4-BE49-F238E27FC236}">
                <a16:creationId xmlns:a16="http://schemas.microsoft.com/office/drawing/2014/main" id="{8A1C672B-9255-FF45-87AD-FF5452DA0545}"/>
              </a:ext>
            </a:extLst>
          </p:cNvPr>
          <p:cNvSpPr txBox="1"/>
          <p:nvPr/>
        </p:nvSpPr>
        <p:spPr>
          <a:xfrm>
            <a:off x="3717910" y="8682185"/>
            <a:ext cx="2605388" cy="5629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329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mynd i siop.</a:t>
            </a:r>
          </a:p>
        </p:txBody>
      </p:sp>
      <p:sp>
        <p:nvSpPr>
          <p:cNvPr id="19" name="TextBox 17">
            <a:extLst>
              <a:ext uri="{FF2B5EF4-FFF2-40B4-BE49-F238E27FC236}">
                <a16:creationId xmlns:a16="http://schemas.microsoft.com/office/drawing/2014/main" id="{1F0B212D-8259-0A70-C93A-0EDCF69ACA40}"/>
              </a:ext>
            </a:extLst>
          </p:cNvPr>
          <p:cNvSpPr txBox="1"/>
          <p:nvPr/>
        </p:nvSpPr>
        <p:spPr>
          <a:xfrm>
            <a:off x="3717910" y="8214974"/>
            <a:ext cx="2605388" cy="5629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329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mynd i’r dref.</a:t>
            </a:r>
          </a:p>
        </p:txBody>
      </p:sp>
      <p:sp>
        <p:nvSpPr>
          <p:cNvPr id="20" name="TextBox 18">
            <a:extLst>
              <a:ext uri="{FF2B5EF4-FFF2-40B4-BE49-F238E27FC236}">
                <a16:creationId xmlns:a16="http://schemas.microsoft.com/office/drawing/2014/main" id="{89865117-FA5C-6063-C45B-B9C30D08D353}"/>
              </a:ext>
            </a:extLst>
          </p:cNvPr>
          <p:cNvSpPr txBox="1"/>
          <p:nvPr/>
        </p:nvSpPr>
        <p:spPr>
          <a:xfrm>
            <a:off x="6158430" y="49278"/>
            <a:ext cx="4682243" cy="13465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499"/>
              </a:lnSpc>
              <a:spcBef>
                <a:spcPct val="0"/>
              </a:spcBef>
            </a:pPr>
            <a:r>
              <a:rPr lang="en-US" sz="7499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Trap-</a:t>
            </a:r>
            <a:r>
              <a:rPr lang="en-US" sz="7499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ddor</a:t>
            </a:r>
            <a:endParaRPr lang="en-US" sz="7499" dirty="0">
              <a:solidFill>
                <a:srgbClr val="000000"/>
              </a:solidFill>
              <a:latin typeface="Dreaming Outloud Sans"/>
              <a:ea typeface="Dreaming Outloud Sans"/>
              <a:cs typeface="Dreaming Outloud Sans"/>
              <a:sym typeface="Dreaming Outloud Sans"/>
            </a:endParaRPr>
          </a:p>
        </p:txBody>
      </p:sp>
      <p:sp>
        <p:nvSpPr>
          <p:cNvPr id="21" name="TextBox 19">
            <a:extLst>
              <a:ext uri="{FF2B5EF4-FFF2-40B4-BE49-F238E27FC236}">
                <a16:creationId xmlns:a16="http://schemas.microsoft.com/office/drawing/2014/main" id="{D1945FD8-B5A1-FBDB-BF47-52019B405529}"/>
              </a:ext>
            </a:extLst>
          </p:cNvPr>
          <p:cNvSpPr txBox="1"/>
          <p:nvPr/>
        </p:nvSpPr>
        <p:spPr>
          <a:xfrm>
            <a:off x="9384895" y="2648595"/>
            <a:ext cx="3484580" cy="58990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329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Dydw</a:t>
            </a:r>
            <a:r>
              <a:rPr lang="en-US" sz="329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29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i</a:t>
            </a:r>
            <a:r>
              <a:rPr lang="en-US" sz="329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29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ddim</a:t>
            </a:r>
            <a:r>
              <a:rPr lang="en-US" sz="329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29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eisiau</a:t>
            </a:r>
            <a:r>
              <a:rPr lang="en-US" sz="329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</a:p>
        </p:txBody>
      </p:sp>
      <p:sp>
        <p:nvSpPr>
          <p:cNvPr id="22" name="Freeform 20">
            <a:extLst>
              <a:ext uri="{FF2B5EF4-FFF2-40B4-BE49-F238E27FC236}">
                <a16:creationId xmlns:a16="http://schemas.microsoft.com/office/drawing/2014/main" id="{8A9863C3-DD1E-4640-73B4-63F488638668}"/>
              </a:ext>
            </a:extLst>
          </p:cNvPr>
          <p:cNvSpPr/>
          <p:nvPr/>
        </p:nvSpPr>
        <p:spPr>
          <a:xfrm>
            <a:off x="12969942" y="1436578"/>
            <a:ext cx="3608482" cy="2707672"/>
          </a:xfrm>
          <a:custGeom>
            <a:avLst/>
            <a:gdLst/>
            <a:ahLst/>
            <a:cxnLst/>
            <a:rect l="l" t="t" r="r" b="b"/>
            <a:pathLst>
              <a:path w="3608482" h="2707672">
                <a:moveTo>
                  <a:pt x="0" y="0"/>
                </a:moveTo>
                <a:lnTo>
                  <a:pt x="3608481" y="0"/>
                </a:lnTo>
                <a:lnTo>
                  <a:pt x="3608481" y="2707672"/>
                </a:lnTo>
                <a:lnTo>
                  <a:pt x="0" y="270767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57000"/>
            </a:blip>
            <a:stretch>
              <a:fillRect t="-16634" b="-1663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TextBox 21">
            <a:extLst>
              <a:ext uri="{FF2B5EF4-FFF2-40B4-BE49-F238E27FC236}">
                <a16:creationId xmlns:a16="http://schemas.microsoft.com/office/drawing/2014/main" id="{75AD411D-534E-A8CE-A77F-80D665831D40}"/>
              </a:ext>
            </a:extLst>
          </p:cNvPr>
          <p:cNvSpPr txBox="1"/>
          <p:nvPr/>
        </p:nvSpPr>
        <p:spPr>
          <a:xfrm>
            <a:off x="13209163" y="1948900"/>
            <a:ext cx="2605388" cy="5629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329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prynu i dillad</a:t>
            </a:r>
          </a:p>
        </p:txBody>
      </p:sp>
      <p:sp>
        <p:nvSpPr>
          <p:cNvPr id="24" name="TextBox 22">
            <a:extLst>
              <a:ext uri="{FF2B5EF4-FFF2-40B4-BE49-F238E27FC236}">
                <a16:creationId xmlns:a16="http://schemas.microsoft.com/office/drawing/2014/main" id="{D09F5BED-97B8-B7A6-6041-8BD81E371559}"/>
              </a:ext>
            </a:extLst>
          </p:cNvPr>
          <p:cNvSpPr txBox="1"/>
          <p:nvPr/>
        </p:nvSpPr>
        <p:spPr>
          <a:xfrm>
            <a:off x="13209163" y="2475580"/>
            <a:ext cx="3291135" cy="5629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329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prynu i frechdan.</a:t>
            </a:r>
          </a:p>
        </p:txBody>
      </p:sp>
      <p:sp>
        <p:nvSpPr>
          <p:cNvPr id="25" name="TextBox 23">
            <a:extLst>
              <a:ext uri="{FF2B5EF4-FFF2-40B4-BE49-F238E27FC236}">
                <a16:creationId xmlns:a16="http://schemas.microsoft.com/office/drawing/2014/main" id="{6949B53E-2950-4B3D-CEA4-48DC50D81834}"/>
              </a:ext>
            </a:extLst>
          </p:cNvPr>
          <p:cNvSpPr txBox="1"/>
          <p:nvPr/>
        </p:nvSpPr>
        <p:spPr>
          <a:xfrm>
            <a:off x="13131037" y="3129778"/>
            <a:ext cx="3447386" cy="5629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329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prynu i sudd oren.</a:t>
            </a:r>
          </a:p>
        </p:txBody>
      </p:sp>
      <p:sp>
        <p:nvSpPr>
          <p:cNvPr id="26" name="TextBox 24">
            <a:extLst>
              <a:ext uri="{FF2B5EF4-FFF2-40B4-BE49-F238E27FC236}">
                <a16:creationId xmlns:a16="http://schemas.microsoft.com/office/drawing/2014/main" id="{4CACB461-D5A8-2538-62B5-D817014FC917}"/>
              </a:ext>
            </a:extLst>
          </p:cNvPr>
          <p:cNvSpPr txBox="1"/>
          <p:nvPr/>
        </p:nvSpPr>
        <p:spPr>
          <a:xfrm>
            <a:off x="2248209" y="5449378"/>
            <a:ext cx="2383639" cy="5629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329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Rydw</a:t>
            </a:r>
            <a:r>
              <a:rPr lang="en-US" sz="329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29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i</a:t>
            </a:r>
            <a:r>
              <a:rPr lang="en-US" sz="329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29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eisiau</a:t>
            </a:r>
            <a:r>
              <a:rPr lang="en-US" sz="329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</a:p>
        </p:txBody>
      </p:sp>
      <p:sp>
        <p:nvSpPr>
          <p:cNvPr id="27" name="Freeform 25">
            <a:extLst>
              <a:ext uri="{FF2B5EF4-FFF2-40B4-BE49-F238E27FC236}">
                <a16:creationId xmlns:a16="http://schemas.microsoft.com/office/drawing/2014/main" id="{8E1CC5D0-E99F-AC39-B8B1-0F9CEEFAD3D7}"/>
              </a:ext>
            </a:extLst>
          </p:cNvPr>
          <p:cNvSpPr/>
          <p:nvPr/>
        </p:nvSpPr>
        <p:spPr>
          <a:xfrm>
            <a:off x="12147058" y="4377331"/>
            <a:ext cx="2707672" cy="2707672"/>
          </a:xfrm>
          <a:custGeom>
            <a:avLst/>
            <a:gdLst/>
            <a:ahLst/>
            <a:cxnLst/>
            <a:rect l="l" t="t" r="r" b="b"/>
            <a:pathLst>
              <a:path w="2707672" h="2707672">
                <a:moveTo>
                  <a:pt x="0" y="0"/>
                </a:moveTo>
                <a:lnTo>
                  <a:pt x="2707672" y="0"/>
                </a:lnTo>
                <a:lnTo>
                  <a:pt x="2707672" y="2707673"/>
                </a:lnTo>
                <a:lnTo>
                  <a:pt x="0" y="270767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57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8" name="TextBox 26">
            <a:extLst>
              <a:ext uri="{FF2B5EF4-FFF2-40B4-BE49-F238E27FC236}">
                <a16:creationId xmlns:a16="http://schemas.microsoft.com/office/drawing/2014/main" id="{39A81D33-C028-4B8F-D488-EB5A0D42255E}"/>
              </a:ext>
            </a:extLst>
          </p:cNvPr>
          <p:cNvSpPr txBox="1"/>
          <p:nvPr/>
        </p:nvSpPr>
        <p:spPr>
          <a:xfrm>
            <a:off x="11710275" y="4857673"/>
            <a:ext cx="3581239" cy="5629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329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yfed dwr</a:t>
            </a:r>
          </a:p>
        </p:txBody>
      </p:sp>
      <p:sp>
        <p:nvSpPr>
          <p:cNvPr id="29" name="TextBox 27">
            <a:extLst>
              <a:ext uri="{FF2B5EF4-FFF2-40B4-BE49-F238E27FC236}">
                <a16:creationId xmlns:a16="http://schemas.microsoft.com/office/drawing/2014/main" id="{6E6FC6EE-3AB7-EB7E-FDDD-D46176CBACCB}"/>
              </a:ext>
            </a:extLst>
          </p:cNvPr>
          <p:cNvSpPr txBox="1"/>
          <p:nvPr/>
        </p:nvSpPr>
        <p:spPr>
          <a:xfrm>
            <a:off x="11364661" y="5473769"/>
            <a:ext cx="4272467" cy="5629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329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yfed sudd afal</a:t>
            </a:r>
          </a:p>
        </p:txBody>
      </p:sp>
      <p:sp>
        <p:nvSpPr>
          <p:cNvPr id="30" name="TextBox 28">
            <a:extLst>
              <a:ext uri="{FF2B5EF4-FFF2-40B4-BE49-F238E27FC236}">
                <a16:creationId xmlns:a16="http://schemas.microsoft.com/office/drawing/2014/main" id="{A13E0742-1597-4855-8FF2-C32BB33CC0DF}"/>
              </a:ext>
            </a:extLst>
          </p:cNvPr>
          <p:cNvSpPr txBox="1"/>
          <p:nvPr/>
        </p:nvSpPr>
        <p:spPr>
          <a:xfrm>
            <a:off x="12198200" y="6089865"/>
            <a:ext cx="2605388" cy="5629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329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yfed te</a:t>
            </a:r>
          </a:p>
        </p:txBody>
      </p:sp>
      <p:sp>
        <p:nvSpPr>
          <p:cNvPr id="31" name="TextBox 29">
            <a:extLst>
              <a:ext uri="{FF2B5EF4-FFF2-40B4-BE49-F238E27FC236}">
                <a16:creationId xmlns:a16="http://schemas.microsoft.com/office/drawing/2014/main" id="{12CA7F08-17F0-E390-CF26-BB0DAF899E4D}"/>
              </a:ext>
            </a:extLst>
          </p:cNvPr>
          <p:cNvSpPr txBox="1"/>
          <p:nvPr/>
        </p:nvSpPr>
        <p:spPr>
          <a:xfrm>
            <a:off x="10621819" y="8463133"/>
            <a:ext cx="3995986" cy="5629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329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Dydw</a:t>
            </a:r>
            <a:r>
              <a:rPr lang="en-US" sz="329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29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i</a:t>
            </a:r>
            <a:r>
              <a:rPr lang="en-US" sz="329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29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ddim</a:t>
            </a:r>
            <a:r>
              <a:rPr lang="en-US" sz="329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29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eisiau</a:t>
            </a:r>
            <a:r>
              <a:rPr lang="en-US" sz="329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</a:p>
        </p:txBody>
      </p:sp>
      <p:sp>
        <p:nvSpPr>
          <p:cNvPr id="32" name="Freeform 30">
            <a:extLst>
              <a:ext uri="{FF2B5EF4-FFF2-40B4-BE49-F238E27FC236}">
                <a16:creationId xmlns:a16="http://schemas.microsoft.com/office/drawing/2014/main" id="{BA110A16-9A69-7D5D-8A19-09D6A0BD5DE4}"/>
              </a:ext>
            </a:extLst>
          </p:cNvPr>
          <p:cNvSpPr/>
          <p:nvPr/>
        </p:nvSpPr>
        <p:spPr>
          <a:xfrm>
            <a:off x="14617805" y="7332654"/>
            <a:ext cx="3134203" cy="2707672"/>
          </a:xfrm>
          <a:custGeom>
            <a:avLst/>
            <a:gdLst/>
            <a:ahLst/>
            <a:cxnLst/>
            <a:rect l="l" t="t" r="r" b="b"/>
            <a:pathLst>
              <a:path w="3134203" h="2707672">
                <a:moveTo>
                  <a:pt x="0" y="0"/>
                </a:moveTo>
                <a:lnTo>
                  <a:pt x="3134203" y="0"/>
                </a:lnTo>
                <a:lnTo>
                  <a:pt x="3134203" y="2707672"/>
                </a:lnTo>
                <a:lnTo>
                  <a:pt x="0" y="270767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57000"/>
            </a:blip>
            <a:stretch>
              <a:fillRect t="-7876" b="-787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3" name="TextBox 31">
            <a:extLst>
              <a:ext uri="{FF2B5EF4-FFF2-40B4-BE49-F238E27FC236}">
                <a16:creationId xmlns:a16="http://schemas.microsoft.com/office/drawing/2014/main" id="{FE9A0BE7-011E-A748-AC63-9FBA1092204F}"/>
              </a:ext>
            </a:extLst>
          </p:cNvPr>
          <p:cNvSpPr txBox="1"/>
          <p:nvPr/>
        </p:nvSpPr>
        <p:spPr>
          <a:xfrm>
            <a:off x="14659426" y="7757287"/>
            <a:ext cx="3015806" cy="5629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329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mynd i’r ysgol.</a:t>
            </a:r>
          </a:p>
        </p:txBody>
      </p:sp>
      <p:sp>
        <p:nvSpPr>
          <p:cNvPr id="34" name="TextBox 32">
            <a:extLst>
              <a:ext uri="{FF2B5EF4-FFF2-40B4-BE49-F238E27FC236}">
                <a16:creationId xmlns:a16="http://schemas.microsoft.com/office/drawing/2014/main" id="{EA34834C-4DEC-D7BC-7C44-07D27A42AE43}"/>
              </a:ext>
            </a:extLst>
          </p:cNvPr>
          <p:cNvSpPr txBox="1"/>
          <p:nvPr/>
        </p:nvSpPr>
        <p:spPr>
          <a:xfrm>
            <a:off x="14617805" y="8712468"/>
            <a:ext cx="3240151" cy="5119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221"/>
              </a:lnSpc>
              <a:spcBef>
                <a:spcPct val="0"/>
              </a:spcBef>
            </a:pPr>
            <a:r>
              <a:rPr lang="en-US" sz="3015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mynd</a:t>
            </a:r>
            <a:r>
              <a:rPr lang="en-US" sz="3015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015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i’r</a:t>
            </a:r>
            <a:r>
              <a:rPr lang="en-US" sz="3015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015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dosbarth</a:t>
            </a:r>
            <a:endParaRPr lang="en-US" sz="3015" dirty="0">
              <a:solidFill>
                <a:srgbClr val="000000"/>
              </a:solidFill>
              <a:latin typeface="Dreaming Outloud Sans"/>
              <a:ea typeface="Dreaming Outloud Sans"/>
              <a:cs typeface="Dreaming Outloud Sans"/>
              <a:sym typeface="Dreaming Outloud Sans"/>
            </a:endParaRPr>
          </a:p>
        </p:txBody>
      </p:sp>
      <p:sp>
        <p:nvSpPr>
          <p:cNvPr id="35" name="TextBox 33">
            <a:extLst>
              <a:ext uri="{FF2B5EF4-FFF2-40B4-BE49-F238E27FC236}">
                <a16:creationId xmlns:a16="http://schemas.microsoft.com/office/drawing/2014/main" id="{C7711D27-B80A-DF4C-46E5-68775C1E50CC}"/>
              </a:ext>
            </a:extLst>
          </p:cNvPr>
          <p:cNvSpPr txBox="1"/>
          <p:nvPr/>
        </p:nvSpPr>
        <p:spPr>
          <a:xfrm>
            <a:off x="14659426" y="8224499"/>
            <a:ext cx="3015806" cy="589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329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mynd</a:t>
            </a:r>
            <a:r>
              <a:rPr lang="en-US" sz="329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29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i</a:t>
            </a:r>
            <a:r>
              <a:rPr lang="en-US" sz="329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29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wely</a:t>
            </a:r>
            <a:r>
              <a:rPr lang="en-US" sz="329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 </a:t>
            </a:r>
          </a:p>
        </p:txBody>
      </p:sp>
      <p:sp>
        <p:nvSpPr>
          <p:cNvPr id="37" name="Star: 5 Points 36">
            <a:extLst>
              <a:ext uri="{FF2B5EF4-FFF2-40B4-BE49-F238E27FC236}">
                <a16:creationId xmlns:a16="http://schemas.microsoft.com/office/drawing/2014/main" id="{61D22459-15A1-6C49-F401-9985DB23C3F3}"/>
              </a:ext>
            </a:extLst>
          </p:cNvPr>
          <p:cNvSpPr/>
          <p:nvPr/>
        </p:nvSpPr>
        <p:spPr>
          <a:xfrm>
            <a:off x="192556" y="210759"/>
            <a:ext cx="1164439" cy="822544"/>
          </a:xfrm>
          <a:prstGeom prst="star5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Star: 5 Points 37">
            <a:extLst>
              <a:ext uri="{FF2B5EF4-FFF2-40B4-BE49-F238E27FC236}">
                <a16:creationId xmlns:a16="http://schemas.microsoft.com/office/drawing/2014/main" id="{16AB5A27-347E-3C2F-1338-3E4B01C1F925}"/>
              </a:ext>
            </a:extLst>
          </p:cNvPr>
          <p:cNvSpPr/>
          <p:nvPr/>
        </p:nvSpPr>
        <p:spPr>
          <a:xfrm>
            <a:off x="1428834" y="210759"/>
            <a:ext cx="1164439" cy="822544"/>
          </a:xfrm>
          <a:prstGeom prst="star5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" name="Star: 5 Points 38">
            <a:extLst>
              <a:ext uri="{FF2B5EF4-FFF2-40B4-BE49-F238E27FC236}">
                <a16:creationId xmlns:a16="http://schemas.microsoft.com/office/drawing/2014/main" id="{46E5744B-81CB-3FB8-6D66-C53E3959CA33}"/>
              </a:ext>
            </a:extLst>
          </p:cNvPr>
          <p:cNvSpPr/>
          <p:nvPr/>
        </p:nvSpPr>
        <p:spPr>
          <a:xfrm>
            <a:off x="2593273" y="186505"/>
            <a:ext cx="1164439" cy="822544"/>
          </a:xfrm>
          <a:prstGeom prst="star5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8391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B6209863-AE6A-4B91-8AC0-B5B180081980}"/>
              </a:ext>
            </a:extLst>
          </p:cNvPr>
          <p:cNvSpPr txBox="1"/>
          <p:nvPr/>
        </p:nvSpPr>
        <p:spPr>
          <a:xfrm>
            <a:off x="685800" y="342900"/>
            <a:ext cx="10363200" cy="895629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b="1" u="sng" dirty="0">
                <a:latin typeface="Dreaming Outloud Pro" pitchFamily="66"/>
                <a:cs typeface="Dreaming Outloud Pro" pitchFamily="66"/>
              </a:rPr>
              <a:t>Y </a:t>
            </a:r>
            <a:r>
              <a:rPr lang="en-US" sz="2400" b="1" u="sng" dirty="0" err="1">
                <a:latin typeface="Dreaming Outloud Pro" pitchFamily="66"/>
                <a:cs typeface="Dreaming Outloud Pro" pitchFamily="66"/>
              </a:rPr>
              <a:t>Dyniaethau</a:t>
            </a:r>
            <a:r>
              <a:rPr lang="en-GB" sz="2400" b="1" u="sng" dirty="0">
                <a:latin typeface="Dreaming Outloud Pro" pitchFamily="66"/>
                <a:cs typeface="Dreaming Outloud Pro" pitchFamily="66"/>
              </a:rPr>
              <a:t> </a:t>
            </a:r>
            <a:r>
              <a:rPr lang="en-US" sz="2400" b="1" u="sng" dirty="0">
                <a:highlight>
                  <a:srgbClr val="FFFF00"/>
                </a:highlight>
                <a:latin typeface="Dreaming Outloud Pro" pitchFamily="66"/>
                <a:cs typeface="Dreaming Outloud Pro" pitchFamily="66"/>
              </a:rPr>
              <a:t>(</a:t>
            </a:r>
            <a:r>
              <a:rPr lang="en-US" sz="2400" b="1" u="sng" dirty="0" err="1">
                <a:highlight>
                  <a:srgbClr val="FFFF00"/>
                </a:highlight>
                <a:latin typeface="Dreaming Outloud Pro" pitchFamily="66"/>
                <a:cs typeface="Dreaming Outloud Pro" pitchFamily="66"/>
              </a:rPr>
              <a:t>tasg</a:t>
            </a:r>
            <a:r>
              <a:rPr lang="en-US" sz="2400" b="1" u="sng" dirty="0">
                <a:highlight>
                  <a:srgbClr val="FFFF00"/>
                </a:highlight>
                <a:latin typeface="Dreaming Outloud Pro" pitchFamily="66"/>
                <a:cs typeface="Dreaming Outloud Pro" pitchFamily="66"/>
              </a:rPr>
              <a:t> </a:t>
            </a:r>
            <a:r>
              <a:rPr lang="en-US" sz="2400" b="1" u="sng" dirty="0" err="1">
                <a:highlight>
                  <a:srgbClr val="FFFF00"/>
                </a:highlight>
                <a:latin typeface="Dreaming Outloud Pro" pitchFamily="66"/>
                <a:cs typeface="Dreaming Outloud Pro" pitchFamily="66"/>
              </a:rPr>
              <a:t>darllen</a:t>
            </a:r>
            <a:r>
              <a:rPr lang="en-US" sz="2400" b="1" u="sng" dirty="0">
                <a:highlight>
                  <a:srgbClr val="FFFF00"/>
                </a:highlight>
                <a:latin typeface="Dreaming Outloud Pro" pitchFamily="66"/>
                <a:cs typeface="Dreaming Outloud Pro" pitchFamily="66"/>
              </a:rPr>
              <a:t>, </a:t>
            </a:r>
            <a:r>
              <a:rPr lang="en-US" sz="2400" b="1" u="sng" dirty="0" err="1">
                <a:highlight>
                  <a:srgbClr val="FFFF00"/>
                </a:highlight>
                <a:latin typeface="Dreaming Outloud Pro" pitchFamily="66"/>
                <a:cs typeface="Dreaming Outloud Pro" pitchFamily="66"/>
              </a:rPr>
              <a:t>siarad</a:t>
            </a:r>
            <a:r>
              <a:rPr lang="en-US" sz="2400" b="1" u="sng" dirty="0">
                <a:highlight>
                  <a:srgbClr val="FFFF00"/>
                </a:highlight>
                <a:latin typeface="Dreaming Outloud Pro" pitchFamily="66"/>
                <a:cs typeface="Dreaming Outloud Pro" pitchFamily="66"/>
              </a:rPr>
              <a:t>  ac </a:t>
            </a:r>
            <a:r>
              <a:rPr lang="en-US" sz="2400" b="1" u="sng" dirty="0" err="1">
                <a:highlight>
                  <a:srgbClr val="FFFF00"/>
                </a:highlight>
                <a:latin typeface="Dreaming Outloud Pro" pitchFamily="66"/>
                <a:cs typeface="Dreaming Outloud Pro" pitchFamily="66"/>
              </a:rPr>
              <a:t>ysgrifennu</a:t>
            </a:r>
            <a:r>
              <a:rPr lang="en-US" sz="2400" b="1" u="sng" dirty="0">
                <a:highlight>
                  <a:srgbClr val="FFFF00"/>
                </a:highlight>
                <a:latin typeface="Dreaming Outloud Pro" pitchFamily="66"/>
                <a:cs typeface="Dreaming Outloud Pro" pitchFamily="66"/>
              </a:rPr>
              <a:t>)</a:t>
            </a:r>
          </a:p>
          <a:p>
            <a:endParaRPr lang="en-US" sz="2400" b="1" u="sng" dirty="0">
              <a:highlight>
                <a:srgbClr val="FFFF00"/>
              </a:highlight>
              <a:latin typeface="Dreaming Outloud Pro" pitchFamily="66"/>
              <a:cs typeface="Dreaming Outloud Pro" pitchFamily="66"/>
            </a:endParaRPr>
          </a:p>
          <a:p>
            <a:r>
              <a:rPr lang="cy-GB" sz="2400" u="sng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Cyfarwyddiadur y Cynorthwyydd </a:t>
            </a:r>
            <a:r>
              <a:rPr lang="cy-GB" sz="2400" u="sng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Dosbart</a:t>
            </a:r>
            <a:endParaRPr lang="en-GB" sz="2400" b="1" u="sng" dirty="0">
              <a:highlight>
                <a:srgbClr val="FFFF00"/>
              </a:highlight>
              <a:latin typeface="Dreaming Outloud Pro" pitchFamily="66"/>
              <a:cs typeface="Dreaming Outloud Pro" pitchFamily="66"/>
            </a:endParaRPr>
          </a:p>
          <a:p>
            <a:endParaRPr lang="cy-GB" sz="24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cy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Nod y wers ydy dysgu ac ymarfer brawddegau patrwm ‘Roedd y plant yn...’ a ‘Mae’r plant yn...’. </a:t>
            </a:r>
          </a:p>
          <a:p>
            <a:endParaRPr lang="cy-GB" sz="24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cy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Dweda y plant – </a:t>
            </a:r>
            <a:r>
              <a:rPr lang="cy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‘Shwmae, bawb! Heddiw, byddwn ni’n ddysgu y brawddeg patrwm ‘‘Roedd y plant yn...’ a ‘Mae plant yn...’</a:t>
            </a:r>
          </a:p>
          <a:p>
            <a:endParaRPr lang="cy-GB" sz="2400" dirty="0">
              <a:solidFill>
                <a:schemeClr val="accent5">
                  <a:lumMod val="50000"/>
                </a:schemeClr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cy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Rydw i’n hoffi’r plant to defnydd y brawddegau patrwm ac ysgrifennu brawddegau cymharus y gorffennol a heddiw. </a:t>
            </a:r>
          </a:p>
          <a:p>
            <a:endParaRPr lang="cy-GB" sz="24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cy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Yn gyntaf rydw i’n hoffi i ti paratoi adnoddau os gweli </a:t>
            </a:r>
            <a:r>
              <a:rPr lang="cy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di’n</a:t>
            </a:r>
            <a:r>
              <a:rPr lang="cy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dda. Nesaf, Mae’r plant yn barau'r frawddeg i lun. Mae’r plant rhaid i roi'r llun ar y frawddeg. Wedyn, maen nhw’n gweld y frawddeg nesaf. Mae'r plant yn chwarae tan ddim cardiau. </a:t>
            </a:r>
          </a:p>
          <a:p>
            <a:endParaRPr lang="cy-GB" sz="24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cy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Gweithgaredd nesaf, rydw i’n hoffi’r plant i ddefnydd y mat iaith i ysgrifennu brawddegau am y plant yn y gorffennol a'r plant heddiw. </a:t>
            </a:r>
          </a:p>
          <a:p>
            <a:r>
              <a:rPr lang="cy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Dwy Seren her – Mae'r plant yn ddefnydd y mat iaith i ysgrifennu brawddegau</a:t>
            </a:r>
          </a:p>
          <a:p>
            <a:r>
              <a:rPr lang="cy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Tair Seren her – Mae'r plant yn ddefnydd y mat iaith i ysgrifennu brawddegau a'r plant yn gweld/ymchwil gweithgaredd am o orffennol </a:t>
            </a:r>
          </a:p>
        </p:txBody>
      </p:sp>
    </p:spTree>
    <p:extLst>
      <p:ext uri="{BB962C8B-B14F-4D97-AF65-F5344CB8AC3E}">
        <p14:creationId xmlns:p14="http://schemas.microsoft.com/office/powerpoint/2010/main" val="332770961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404BCA3-2DDE-E058-F592-EE836A311C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9B27253-784D-0C99-B4F4-C7D27840D77C}"/>
              </a:ext>
            </a:extLst>
          </p:cNvPr>
          <p:cNvSpPr txBox="1"/>
          <p:nvPr/>
        </p:nvSpPr>
        <p:spPr>
          <a:xfrm>
            <a:off x="4572000" y="3009900"/>
            <a:ext cx="110490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Ar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sleid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nesaf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: Mat 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iaith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583359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2">
            <a:extLst>
              <a:ext uri="{FF2B5EF4-FFF2-40B4-BE49-F238E27FC236}">
                <a16:creationId xmlns:a16="http://schemas.microsoft.com/office/drawing/2014/main" id="{9F783AA5-8D59-130F-CFAE-D9A31CFE6209}"/>
              </a:ext>
            </a:extLst>
          </p:cNvPr>
          <p:cNvSpPr txBox="1"/>
          <p:nvPr/>
        </p:nvSpPr>
        <p:spPr>
          <a:xfrm>
            <a:off x="10841325" y="927572"/>
            <a:ext cx="7704362" cy="12182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544"/>
              </a:lnSpc>
              <a:spcBef>
                <a:spcPct val="0"/>
              </a:spcBef>
            </a:pPr>
            <a:r>
              <a:rPr lang="en-US" sz="681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Mae’r</a:t>
            </a:r>
            <a:r>
              <a:rPr lang="en-US" sz="681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681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blant</a:t>
            </a:r>
            <a:r>
              <a:rPr lang="en-US" sz="681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681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yn</a:t>
            </a:r>
            <a:r>
              <a:rPr lang="en-US" sz="681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...</a:t>
            </a:r>
          </a:p>
        </p:txBody>
      </p:sp>
      <p:sp>
        <p:nvSpPr>
          <p:cNvPr id="5" name="Freeform 3">
            <a:extLst>
              <a:ext uri="{FF2B5EF4-FFF2-40B4-BE49-F238E27FC236}">
                <a16:creationId xmlns:a16="http://schemas.microsoft.com/office/drawing/2014/main" id="{0019C282-7899-122C-16F2-F8DB33C4F3D0}"/>
              </a:ext>
            </a:extLst>
          </p:cNvPr>
          <p:cNvSpPr/>
          <p:nvPr/>
        </p:nvSpPr>
        <p:spPr>
          <a:xfrm>
            <a:off x="214024" y="834892"/>
            <a:ext cx="1973916" cy="1507579"/>
          </a:xfrm>
          <a:custGeom>
            <a:avLst/>
            <a:gdLst/>
            <a:ahLst/>
            <a:cxnLst/>
            <a:rect l="l" t="t" r="r" b="b"/>
            <a:pathLst>
              <a:path w="1973916" h="1507579">
                <a:moveTo>
                  <a:pt x="0" y="0"/>
                </a:moveTo>
                <a:lnTo>
                  <a:pt x="1973916" y="0"/>
                </a:lnTo>
                <a:lnTo>
                  <a:pt x="1973916" y="1507579"/>
                </a:lnTo>
                <a:lnTo>
                  <a:pt x="0" y="150757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4">
            <a:extLst>
              <a:ext uri="{FF2B5EF4-FFF2-40B4-BE49-F238E27FC236}">
                <a16:creationId xmlns:a16="http://schemas.microsoft.com/office/drawing/2014/main" id="{1189F043-944E-66C4-B482-9F20E060D094}"/>
              </a:ext>
            </a:extLst>
          </p:cNvPr>
          <p:cNvSpPr/>
          <p:nvPr/>
        </p:nvSpPr>
        <p:spPr>
          <a:xfrm rot="-5400000">
            <a:off x="9638465" y="952765"/>
            <a:ext cx="2031507" cy="1551563"/>
          </a:xfrm>
          <a:custGeom>
            <a:avLst/>
            <a:gdLst/>
            <a:ahLst/>
            <a:cxnLst/>
            <a:rect l="l" t="t" r="r" b="b"/>
            <a:pathLst>
              <a:path w="2031507" h="1551563">
                <a:moveTo>
                  <a:pt x="0" y="0"/>
                </a:moveTo>
                <a:lnTo>
                  <a:pt x="2031506" y="0"/>
                </a:lnTo>
                <a:lnTo>
                  <a:pt x="2031506" y="1551563"/>
                </a:lnTo>
                <a:lnTo>
                  <a:pt x="0" y="155156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5">
            <a:extLst>
              <a:ext uri="{FF2B5EF4-FFF2-40B4-BE49-F238E27FC236}">
                <a16:creationId xmlns:a16="http://schemas.microsoft.com/office/drawing/2014/main" id="{0251E441-9B81-520D-10EB-94C9FB8D7AF4}"/>
              </a:ext>
            </a:extLst>
          </p:cNvPr>
          <p:cNvSpPr/>
          <p:nvPr/>
        </p:nvSpPr>
        <p:spPr>
          <a:xfrm>
            <a:off x="1326722" y="7514456"/>
            <a:ext cx="2175979" cy="2175979"/>
          </a:xfrm>
          <a:custGeom>
            <a:avLst/>
            <a:gdLst/>
            <a:ahLst/>
            <a:cxnLst/>
            <a:rect l="l" t="t" r="r" b="b"/>
            <a:pathLst>
              <a:path w="2175979" h="2175979">
                <a:moveTo>
                  <a:pt x="0" y="0"/>
                </a:moveTo>
                <a:lnTo>
                  <a:pt x="2175980" y="0"/>
                </a:lnTo>
                <a:lnTo>
                  <a:pt x="2175980" y="2175980"/>
                </a:lnTo>
                <a:lnTo>
                  <a:pt x="0" y="217598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6">
            <a:extLst>
              <a:ext uri="{FF2B5EF4-FFF2-40B4-BE49-F238E27FC236}">
                <a16:creationId xmlns:a16="http://schemas.microsoft.com/office/drawing/2014/main" id="{BD95106E-0971-2415-D9E6-84C8F1D9187F}"/>
              </a:ext>
            </a:extLst>
          </p:cNvPr>
          <p:cNvSpPr/>
          <p:nvPr/>
        </p:nvSpPr>
        <p:spPr>
          <a:xfrm>
            <a:off x="15349909" y="7514456"/>
            <a:ext cx="2534872" cy="2534872"/>
          </a:xfrm>
          <a:custGeom>
            <a:avLst/>
            <a:gdLst/>
            <a:ahLst/>
            <a:cxnLst/>
            <a:rect l="l" t="t" r="r" b="b"/>
            <a:pathLst>
              <a:path w="2534872" h="2534872">
                <a:moveTo>
                  <a:pt x="0" y="0"/>
                </a:moveTo>
                <a:lnTo>
                  <a:pt x="2534872" y="0"/>
                </a:lnTo>
                <a:lnTo>
                  <a:pt x="2534872" y="2534872"/>
                </a:lnTo>
                <a:lnTo>
                  <a:pt x="0" y="2534872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7">
            <a:extLst>
              <a:ext uri="{FF2B5EF4-FFF2-40B4-BE49-F238E27FC236}">
                <a16:creationId xmlns:a16="http://schemas.microsoft.com/office/drawing/2014/main" id="{BEB2CA8B-B813-6402-02B8-3C00CF5CE0CF}"/>
              </a:ext>
            </a:extLst>
          </p:cNvPr>
          <p:cNvSpPr/>
          <p:nvPr/>
        </p:nvSpPr>
        <p:spPr>
          <a:xfrm>
            <a:off x="13436696" y="8064437"/>
            <a:ext cx="1913214" cy="717455"/>
          </a:xfrm>
          <a:custGeom>
            <a:avLst/>
            <a:gdLst/>
            <a:ahLst/>
            <a:cxnLst/>
            <a:rect l="l" t="t" r="r" b="b"/>
            <a:pathLst>
              <a:path w="1913214" h="717455">
                <a:moveTo>
                  <a:pt x="0" y="0"/>
                </a:moveTo>
                <a:lnTo>
                  <a:pt x="1913213" y="0"/>
                </a:lnTo>
                <a:lnTo>
                  <a:pt x="1913213" y="717455"/>
                </a:lnTo>
                <a:lnTo>
                  <a:pt x="0" y="71745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8">
            <a:extLst>
              <a:ext uri="{FF2B5EF4-FFF2-40B4-BE49-F238E27FC236}">
                <a16:creationId xmlns:a16="http://schemas.microsoft.com/office/drawing/2014/main" id="{3F713C4D-4D4F-9282-8009-6F9262EDCA4E}"/>
              </a:ext>
            </a:extLst>
          </p:cNvPr>
          <p:cNvSpPr txBox="1"/>
          <p:nvPr/>
        </p:nvSpPr>
        <p:spPr>
          <a:xfrm>
            <a:off x="4159104" y="7319421"/>
            <a:ext cx="10534402" cy="36548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74"/>
              </a:lnSpc>
            </a:pPr>
            <a:endParaRPr dirty="0"/>
          </a:p>
          <a:p>
            <a:pPr algn="ctr">
              <a:lnSpc>
                <a:spcPts val="5674"/>
              </a:lnSpc>
            </a:pPr>
            <a:r>
              <a:rPr lang="en-US" sz="4053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Roedd</a:t>
            </a:r>
            <a:r>
              <a:rPr lang="en-US" sz="4053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y </a:t>
            </a:r>
            <a:r>
              <a:rPr lang="en-US" sz="4053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blant</a:t>
            </a:r>
            <a:r>
              <a:rPr lang="en-US" sz="4053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4053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yn</a:t>
            </a:r>
            <a:r>
              <a:rPr lang="en-US" sz="4053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4053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chwarae</a:t>
            </a:r>
            <a:r>
              <a:rPr lang="en-US" sz="4053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4053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marblis</a:t>
            </a:r>
            <a:r>
              <a:rPr lang="en-US" sz="4053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.</a:t>
            </a:r>
          </a:p>
          <a:p>
            <a:pPr algn="ctr">
              <a:lnSpc>
                <a:spcPts val="5674"/>
              </a:lnSpc>
            </a:pPr>
            <a:r>
              <a:rPr lang="en-US" sz="4053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Nawr, </a:t>
            </a:r>
            <a:r>
              <a:rPr lang="en-US" sz="4053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mae’r</a:t>
            </a:r>
            <a:r>
              <a:rPr lang="en-US" sz="4053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4053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blant</a:t>
            </a:r>
            <a:r>
              <a:rPr lang="en-US" sz="4053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4053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yn</a:t>
            </a:r>
            <a:r>
              <a:rPr lang="en-US" sz="4053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 </a:t>
            </a:r>
            <a:r>
              <a:rPr lang="en-US" sz="4053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chwarae</a:t>
            </a:r>
            <a:r>
              <a:rPr lang="en-US" sz="4053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4053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gemau</a:t>
            </a:r>
            <a:r>
              <a:rPr lang="en-US" sz="4053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4053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cyfrifiadur</a:t>
            </a:r>
            <a:r>
              <a:rPr lang="en-US" sz="4053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.</a:t>
            </a:r>
          </a:p>
          <a:p>
            <a:pPr algn="ctr">
              <a:lnSpc>
                <a:spcPts val="5674"/>
              </a:lnSpc>
              <a:spcBef>
                <a:spcPct val="0"/>
              </a:spcBef>
            </a:pPr>
            <a:endParaRPr lang="en-US" sz="4053" dirty="0">
              <a:solidFill>
                <a:srgbClr val="000000"/>
              </a:solidFill>
              <a:latin typeface="Dreaming Outloud Sans"/>
              <a:ea typeface="Dreaming Outloud Sans"/>
              <a:cs typeface="Dreaming Outloud Sans"/>
              <a:sym typeface="Dreaming Outloud Sans"/>
            </a:endParaRPr>
          </a:p>
        </p:txBody>
      </p:sp>
      <p:sp>
        <p:nvSpPr>
          <p:cNvPr id="11" name="Freeform 9">
            <a:extLst>
              <a:ext uri="{FF2B5EF4-FFF2-40B4-BE49-F238E27FC236}">
                <a16:creationId xmlns:a16="http://schemas.microsoft.com/office/drawing/2014/main" id="{739ACDF0-A7DA-784E-201C-B81A269D207C}"/>
              </a:ext>
            </a:extLst>
          </p:cNvPr>
          <p:cNvSpPr/>
          <p:nvPr/>
        </p:nvSpPr>
        <p:spPr>
          <a:xfrm flipH="1" flipV="1">
            <a:off x="3457742" y="8064437"/>
            <a:ext cx="1913214" cy="717455"/>
          </a:xfrm>
          <a:custGeom>
            <a:avLst/>
            <a:gdLst/>
            <a:ahLst/>
            <a:cxnLst/>
            <a:rect l="l" t="t" r="r" b="b"/>
            <a:pathLst>
              <a:path w="1913214" h="717455">
                <a:moveTo>
                  <a:pt x="1913214" y="717455"/>
                </a:moveTo>
                <a:lnTo>
                  <a:pt x="0" y="717455"/>
                </a:lnTo>
                <a:lnTo>
                  <a:pt x="0" y="0"/>
                </a:lnTo>
                <a:lnTo>
                  <a:pt x="1913214" y="0"/>
                </a:lnTo>
                <a:lnTo>
                  <a:pt x="1913214" y="717455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0">
            <a:extLst>
              <a:ext uri="{FF2B5EF4-FFF2-40B4-BE49-F238E27FC236}">
                <a16:creationId xmlns:a16="http://schemas.microsoft.com/office/drawing/2014/main" id="{94250BDA-0F11-310E-21AC-D163FEE651FD}"/>
              </a:ext>
            </a:extLst>
          </p:cNvPr>
          <p:cNvSpPr/>
          <p:nvPr/>
        </p:nvSpPr>
        <p:spPr>
          <a:xfrm>
            <a:off x="0" y="6997453"/>
            <a:ext cx="18288000" cy="137160"/>
          </a:xfrm>
          <a:custGeom>
            <a:avLst/>
            <a:gdLst/>
            <a:ahLst/>
            <a:cxnLst/>
            <a:rect l="l" t="t" r="r" b="b"/>
            <a:pathLst>
              <a:path w="18288000" h="137160">
                <a:moveTo>
                  <a:pt x="0" y="0"/>
                </a:moveTo>
                <a:lnTo>
                  <a:pt x="18288000" y="0"/>
                </a:lnTo>
                <a:lnTo>
                  <a:pt x="18288000" y="137160"/>
                </a:lnTo>
                <a:lnTo>
                  <a:pt x="0" y="13716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3" name="Group 11">
            <a:extLst>
              <a:ext uri="{FF2B5EF4-FFF2-40B4-BE49-F238E27FC236}">
                <a16:creationId xmlns:a16="http://schemas.microsoft.com/office/drawing/2014/main" id="{E17564D4-0844-BCAB-3B01-57419391561B}"/>
              </a:ext>
            </a:extLst>
          </p:cNvPr>
          <p:cNvGrpSpPr/>
          <p:nvPr/>
        </p:nvGrpSpPr>
        <p:grpSpPr>
          <a:xfrm>
            <a:off x="3782851" y="2459408"/>
            <a:ext cx="2142574" cy="2812680"/>
            <a:chOff x="0" y="0"/>
            <a:chExt cx="2856765" cy="3750240"/>
          </a:xfrm>
        </p:grpSpPr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F9CADF3A-DC42-4A74-3E6E-F92810C119C6}"/>
                </a:ext>
              </a:extLst>
            </p:cNvPr>
            <p:cNvSpPr/>
            <p:nvPr/>
          </p:nvSpPr>
          <p:spPr>
            <a:xfrm>
              <a:off x="546795" y="0"/>
              <a:ext cx="1922583" cy="1922583"/>
            </a:xfrm>
            <a:custGeom>
              <a:avLst/>
              <a:gdLst/>
              <a:ahLst/>
              <a:cxnLst/>
              <a:rect l="l" t="t" r="r" b="b"/>
              <a:pathLst>
                <a:path w="1922583" h="1922583">
                  <a:moveTo>
                    <a:pt x="0" y="0"/>
                  </a:moveTo>
                  <a:lnTo>
                    <a:pt x="1922582" y="0"/>
                  </a:lnTo>
                  <a:lnTo>
                    <a:pt x="1922582" y="1922583"/>
                  </a:lnTo>
                  <a:lnTo>
                    <a:pt x="0" y="192258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3">
              <a:extLst>
                <a:ext uri="{FF2B5EF4-FFF2-40B4-BE49-F238E27FC236}">
                  <a16:creationId xmlns:a16="http://schemas.microsoft.com/office/drawing/2014/main" id="{EBEA74E1-0EA4-C935-03E1-0310A03514FB}"/>
                </a:ext>
              </a:extLst>
            </p:cNvPr>
            <p:cNvSpPr txBox="1"/>
            <p:nvPr/>
          </p:nvSpPr>
          <p:spPr>
            <a:xfrm>
              <a:off x="0" y="2189283"/>
              <a:ext cx="2856765" cy="1560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9"/>
                </a:lnSpc>
                <a:spcBef>
                  <a:spcPct val="0"/>
                </a:spcBef>
              </a:pPr>
              <a:r>
                <a:rPr lang="en-US" sz="3407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chwarae tu </a:t>
              </a:r>
            </a:p>
            <a:p>
              <a:pPr algn="ctr">
                <a:lnSpc>
                  <a:spcPts val="4769"/>
                </a:lnSpc>
                <a:spcBef>
                  <a:spcPct val="0"/>
                </a:spcBef>
              </a:pPr>
              <a:r>
                <a:rPr lang="en-US" sz="3407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allan</a:t>
              </a:r>
            </a:p>
          </p:txBody>
        </p:sp>
      </p:grpSp>
      <p:grpSp>
        <p:nvGrpSpPr>
          <p:cNvPr id="16" name="Group 14">
            <a:extLst>
              <a:ext uri="{FF2B5EF4-FFF2-40B4-BE49-F238E27FC236}">
                <a16:creationId xmlns:a16="http://schemas.microsoft.com/office/drawing/2014/main" id="{59352FD4-6D6D-C595-36DF-C44ADD883CF7}"/>
              </a:ext>
            </a:extLst>
          </p:cNvPr>
          <p:cNvGrpSpPr/>
          <p:nvPr/>
        </p:nvGrpSpPr>
        <p:grpSpPr>
          <a:xfrm>
            <a:off x="0" y="2587995"/>
            <a:ext cx="3092649" cy="2555505"/>
            <a:chOff x="0" y="0"/>
            <a:chExt cx="4123532" cy="3407340"/>
          </a:xfrm>
        </p:grpSpPr>
        <p:sp>
          <p:nvSpPr>
            <p:cNvPr id="17" name="Freeform 15">
              <a:extLst>
                <a:ext uri="{FF2B5EF4-FFF2-40B4-BE49-F238E27FC236}">
                  <a16:creationId xmlns:a16="http://schemas.microsoft.com/office/drawing/2014/main" id="{41F88B57-A2D3-2AA4-FD61-256B1CA3439F}"/>
                </a:ext>
              </a:extLst>
            </p:cNvPr>
            <p:cNvSpPr/>
            <p:nvPr/>
          </p:nvSpPr>
          <p:spPr>
            <a:xfrm>
              <a:off x="1100475" y="0"/>
              <a:ext cx="1922583" cy="1922583"/>
            </a:xfrm>
            <a:custGeom>
              <a:avLst/>
              <a:gdLst/>
              <a:ahLst/>
              <a:cxnLst/>
              <a:rect l="l" t="t" r="r" b="b"/>
              <a:pathLst>
                <a:path w="1922583" h="1922583">
                  <a:moveTo>
                    <a:pt x="0" y="0"/>
                  </a:moveTo>
                  <a:lnTo>
                    <a:pt x="1922582" y="0"/>
                  </a:lnTo>
                  <a:lnTo>
                    <a:pt x="1922582" y="1922583"/>
                  </a:lnTo>
                  <a:lnTo>
                    <a:pt x="0" y="192258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6">
              <a:extLst>
                <a:ext uri="{FF2B5EF4-FFF2-40B4-BE49-F238E27FC236}">
                  <a16:creationId xmlns:a16="http://schemas.microsoft.com/office/drawing/2014/main" id="{E0991956-22DE-C83E-9202-95A077B4E936}"/>
                </a:ext>
              </a:extLst>
            </p:cNvPr>
            <p:cNvSpPr txBox="1"/>
            <p:nvPr/>
          </p:nvSpPr>
          <p:spPr>
            <a:xfrm>
              <a:off x="0" y="1846383"/>
              <a:ext cx="4123532" cy="1560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9"/>
                </a:lnSpc>
                <a:spcBef>
                  <a:spcPct val="0"/>
                </a:spcBef>
              </a:pPr>
              <a:r>
                <a:rPr lang="en-US" sz="3407" dirty="0" err="1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mynd</a:t>
              </a:r>
              <a:r>
                <a:rPr lang="en-US" sz="3407" dirty="0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 </a:t>
              </a:r>
              <a:r>
                <a:rPr lang="en-US" sz="3407" dirty="0" err="1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ar</a:t>
              </a:r>
              <a:r>
                <a:rPr lang="en-US" sz="3407" dirty="0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 </a:t>
              </a:r>
              <a:r>
                <a:rPr lang="en-US" sz="3407" dirty="0" err="1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anturiaethau</a:t>
              </a:r>
              <a:endParaRPr lang="en-US" sz="340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endParaRPr>
            </a:p>
          </p:txBody>
        </p:sp>
      </p:grpSp>
      <p:grpSp>
        <p:nvGrpSpPr>
          <p:cNvPr id="19" name="Group 17">
            <a:extLst>
              <a:ext uri="{FF2B5EF4-FFF2-40B4-BE49-F238E27FC236}">
                <a16:creationId xmlns:a16="http://schemas.microsoft.com/office/drawing/2014/main" id="{6550C560-8F1E-8F9C-2251-404B0CA5E49F}"/>
              </a:ext>
            </a:extLst>
          </p:cNvPr>
          <p:cNvGrpSpPr/>
          <p:nvPr/>
        </p:nvGrpSpPr>
        <p:grpSpPr>
          <a:xfrm>
            <a:off x="6205573" y="2904695"/>
            <a:ext cx="1837252" cy="2924605"/>
            <a:chOff x="0" y="0"/>
            <a:chExt cx="2165174" cy="3350204"/>
          </a:xfrm>
        </p:grpSpPr>
        <p:sp>
          <p:nvSpPr>
            <p:cNvPr id="20" name="Freeform 18">
              <a:extLst>
                <a:ext uri="{FF2B5EF4-FFF2-40B4-BE49-F238E27FC236}">
                  <a16:creationId xmlns:a16="http://schemas.microsoft.com/office/drawing/2014/main" id="{74079888-16ED-55F4-6E66-D033458A25C6}"/>
                </a:ext>
              </a:extLst>
            </p:cNvPr>
            <p:cNvSpPr/>
            <p:nvPr/>
          </p:nvSpPr>
          <p:spPr>
            <a:xfrm>
              <a:off x="257792" y="0"/>
              <a:ext cx="1649590" cy="1649590"/>
            </a:xfrm>
            <a:custGeom>
              <a:avLst/>
              <a:gdLst/>
              <a:ahLst/>
              <a:cxnLst/>
              <a:rect l="l" t="t" r="r" b="b"/>
              <a:pathLst>
                <a:path w="1649590" h="1649590">
                  <a:moveTo>
                    <a:pt x="0" y="0"/>
                  </a:moveTo>
                  <a:lnTo>
                    <a:pt x="1649590" y="0"/>
                  </a:lnTo>
                  <a:lnTo>
                    <a:pt x="1649590" y="1649590"/>
                  </a:lnTo>
                  <a:lnTo>
                    <a:pt x="0" y="164959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TextBox 19">
              <a:extLst>
                <a:ext uri="{FF2B5EF4-FFF2-40B4-BE49-F238E27FC236}">
                  <a16:creationId xmlns:a16="http://schemas.microsoft.com/office/drawing/2014/main" id="{3E6DB9EB-D4FF-64D0-B9F9-A9548C7A7792}"/>
                </a:ext>
              </a:extLst>
            </p:cNvPr>
            <p:cNvSpPr txBox="1"/>
            <p:nvPr/>
          </p:nvSpPr>
          <p:spPr>
            <a:xfrm>
              <a:off x="0" y="1789247"/>
              <a:ext cx="2165174" cy="1560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9"/>
                </a:lnSpc>
                <a:spcBef>
                  <a:spcPct val="0"/>
                </a:spcBef>
              </a:pPr>
              <a:r>
                <a:rPr lang="en-US" sz="3407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chwarae </a:t>
              </a:r>
            </a:p>
            <a:p>
              <a:pPr algn="ctr">
                <a:lnSpc>
                  <a:spcPts val="4769"/>
                </a:lnSpc>
                <a:spcBef>
                  <a:spcPct val="0"/>
                </a:spcBef>
              </a:pPr>
              <a:r>
                <a:rPr lang="en-US" sz="3407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marblis</a:t>
              </a:r>
            </a:p>
          </p:txBody>
        </p:sp>
      </p:grpSp>
      <p:sp>
        <p:nvSpPr>
          <p:cNvPr id="22" name="Freeform 20">
            <a:extLst>
              <a:ext uri="{FF2B5EF4-FFF2-40B4-BE49-F238E27FC236}">
                <a16:creationId xmlns:a16="http://schemas.microsoft.com/office/drawing/2014/main" id="{6CBAFB30-C186-CD39-99F5-51D918D1EAB3}"/>
              </a:ext>
            </a:extLst>
          </p:cNvPr>
          <p:cNvSpPr/>
          <p:nvPr/>
        </p:nvSpPr>
        <p:spPr>
          <a:xfrm>
            <a:off x="2763476" y="4934437"/>
            <a:ext cx="1449794" cy="1436939"/>
          </a:xfrm>
          <a:custGeom>
            <a:avLst/>
            <a:gdLst/>
            <a:ahLst/>
            <a:cxnLst/>
            <a:rect l="l" t="t" r="r" b="b"/>
            <a:pathLst>
              <a:path w="1753969" h="1753969">
                <a:moveTo>
                  <a:pt x="0" y="0"/>
                </a:moveTo>
                <a:lnTo>
                  <a:pt x="1753970" y="0"/>
                </a:lnTo>
                <a:lnTo>
                  <a:pt x="1753970" y="1753969"/>
                </a:lnTo>
                <a:lnTo>
                  <a:pt x="0" y="1753969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Freeform 21">
            <a:extLst>
              <a:ext uri="{FF2B5EF4-FFF2-40B4-BE49-F238E27FC236}">
                <a16:creationId xmlns:a16="http://schemas.microsoft.com/office/drawing/2014/main" id="{7A297C5E-2D3B-5EC7-85D2-5D33A0B1417C}"/>
              </a:ext>
            </a:extLst>
          </p:cNvPr>
          <p:cNvSpPr/>
          <p:nvPr/>
        </p:nvSpPr>
        <p:spPr>
          <a:xfrm>
            <a:off x="8434711" y="4088331"/>
            <a:ext cx="1634372" cy="1634372"/>
          </a:xfrm>
          <a:custGeom>
            <a:avLst/>
            <a:gdLst/>
            <a:ahLst/>
            <a:cxnLst/>
            <a:rect l="l" t="t" r="r" b="b"/>
            <a:pathLst>
              <a:path w="1634372" h="1634372">
                <a:moveTo>
                  <a:pt x="0" y="0"/>
                </a:moveTo>
                <a:lnTo>
                  <a:pt x="1634372" y="0"/>
                </a:lnTo>
                <a:lnTo>
                  <a:pt x="1634372" y="1634371"/>
                </a:lnTo>
                <a:lnTo>
                  <a:pt x="0" y="1634371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4" name="Freeform 22">
            <a:extLst>
              <a:ext uri="{FF2B5EF4-FFF2-40B4-BE49-F238E27FC236}">
                <a16:creationId xmlns:a16="http://schemas.microsoft.com/office/drawing/2014/main" id="{4377FC03-37DA-20EC-B991-68B2899E11A0}"/>
              </a:ext>
            </a:extLst>
          </p:cNvPr>
          <p:cNvSpPr/>
          <p:nvPr/>
        </p:nvSpPr>
        <p:spPr>
          <a:xfrm>
            <a:off x="16184171" y="3560411"/>
            <a:ext cx="1545495" cy="1545495"/>
          </a:xfrm>
          <a:custGeom>
            <a:avLst/>
            <a:gdLst/>
            <a:ahLst/>
            <a:cxnLst/>
            <a:rect l="l" t="t" r="r" b="b"/>
            <a:pathLst>
              <a:path w="1545495" h="1545495">
                <a:moveTo>
                  <a:pt x="0" y="0"/>
                </a:moveTo>
                <a:lnTo>
                  <a:pt x="1545495" y="0"/>
                </a:lnTo>
                <a:lnTo>
                  <a:pt x="1545495" y="1545496"/>
                </a:lnTo>
                <a:lnTo>
                  <a:pt x="0" y="154549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5" name="Freeform 23">
            <a:extLst>
              <a:ext uri="{FF2B5EF4-FFF2-40B4-BE49-F238E27FC236}">
                <a16:creationId xmlns:a16="http://schemas.microsoft.com/office/drawing/2014/main" id="{096DD676-86B1-AA54-CC49-EEC7A3A83FB0}"/>
              </a:ext>
            </a:extLst>
          </p:cNvPr>
          <p:cNvSpPr/>
          <p:nvPr/>
        </p:nvSpPr>
        <p:spPr>
          <a:xfrm>
            <a:off x="10822803" y="3121264"/>
            <a:ext cx="1568198" cy="1568198"/>
          </a:xfrm>
          <a:custGeom>
            <a:avLst/>
            <a:gdLst/>
            <a:ahLst/>
            <a:cxnLst/>
            <a:rect l="l" t="t" r="r" b="b"/>
            <a:pathLst>
              <a:path w="1568198" h="1568198">
                <a:moveTo>
                  <a:pt x="0" y="0"/>
                </a:moveTo>
                <a:lnTo>
                  <a:pt x="1568198" y="0"/>
                </a:lnTo>
                <a:lnTo>
                  <a:pt x="1568198" y="1568197"/>
                </a:lnTo>
                <a:lnTo>
                  <a:pt x="0" y="1568197"/>
                </a:lnTo>
                <a:lnTo>
                  <a:pt x="0" y="0"/>
                </a:lnTo>
                <a:close/>
              </a:path>
            </a:pathLst>
          </a:custGeom>
          <a:blipFill>
            <a:blip r:embed="rId1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6" name="Freeform 24">
            <a:extLst>
              <a:ext uri="{FF2B5EF4-FFF2-40B4-BE49-F238E27FC236}">
                <a16:creationId xmlns:a16="http://schemas.microsoft.com/office/drawing/2014/main" id="{F2989258-949B-0383-2FE2-6975A8D300E5}"/>
              </a:ext>
            </a:extLst>
          </p:cNvPr>
          <p:cNvSpPr/>
          <p:nvPr/>
        </p:nvSpPr>
        <p:spPr>
          <a:xfrm>
            <a:off x="13470233" y="3259317"/>
            <a:ext cx="2124982" cy="2124982"/>
          </a:xfrm>
          <a:custGeom>
            <a:avLst/>
            <a:gdLst/>
            <a:ahLst/>
            <a:cxnLst/>
            <a:rect l="l" t="t" r="r" b="b"/>
            <a:pathLst>
              <a:path w="2124982" h="2124982">
                <a:moveTo>
                  <a:pt x="0" y="0"/>
                </a:moveTo>
                <a:lnTo>
                  <a:pt x="2124981" y="0"/>
                </a:lnTo>
                <a:lnTo>
                  <a:pt x="2124981" y="2124982"/>
                </a:lnTo>
                <a:lnTo>
                  <a:pt x="0" y="2124982"/>
                </a:lnTo>
                <a:lnTo>
                  <a:pt x="0" y="0"/>
                </a:lnTo>
                <a:close/>
              </a:path>
            </a:pathLst>
          </a:custGeom>
          <a:blipFill>
            <a:blip r:embed="rId1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7" name="TextBox 25">
            <a:extLst>
              <a:ext uri="{FF2B5EF4-FFF2-40B4-BE49-F238E27FC236}">
                <a16:creationId xmlns:a16="http://schemas.microsoft.com/office/drawing/2014/main" id="{F43D0009-5576-FF8D-5599-24F21241236C}"/>
              </a:ext>
            </a:extLst>
          </p:cNvPr>
          <p:cNvSpPr txBox="1"/>
          <p:nvPr/>
        </p:nvSpPr>
        <p:spPr>
          <a:xfrm>
            <a:off x="2267293" y="927572"/>
            <a:ext cx="7306404" cy="12182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9544"/>
              </a:lnSpc>
              <a:spcBef>
                <a:spcPct val="0"/>
              </a:spcBef>
            </a:pPr>
            <a:r>
              <a:rPr lang="en-US" sz="681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Roedd</a:t>
            </a:r>
            <a:r>
              <a:rPr lang="en-US" sz="681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y plant </a:t>
            </a:r>
            <a:r>
              <a:rPr lang="en-US" sz="681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yn</a:t>
            </a:r>
            <a:r>
              <a:rPr lang="en-US" sz="681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...</a:t>
            </a:r>
          </a:p>
        </p:txBody>
      </p:sp>
      <p:sp>
        <p:nvSpPr>
          <p:cNvPr id="28" name="TextBox 26">
            <a:extLst>
              <a:ext uri="{FF2B5EF4-FFF2-40B4-BE49-F238E27FC236}">
                <a16:creationId xmlns:a16="http://schemas.microsoft.com/office/drawing/2014/main" id="{2A411445-5189-F487-E19B-A15F620CD33B}"/>
              </a:ext>
            </a:extLst>
          </p:cNvPr>
          <p:cNvSpPr txBox="1"/>
          <p:nvPr/>
        </p:nvSpPr>
        <p:spPr>
          <a:xfrm>
            <a:off x="10221483" y="4810543"/>
            <a:ext cx="3092649" cy="5897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9"/>
              </a:lnSpc>
              <a:spcBef>
                <a:spcPct val="0"/>
              </a:spcBef>
            </a:pPr>
            <a:r>
              <a:rPr lang="en-US" sz="3407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mynd i’r parc</a:t>
            </a:r>
          </a:p>
        </p:txBody>
      </p:sp>
      <p:sp>
        <p:nvSpPr>
          <p:cNvPr id="29" name="TextBox 27">
            <a:extLst>
              <a:ext uri="{FF2B5EF4-FFF2-40B4-BE49-F238E27FC236}">
                <a16:creationId xmlns:a16="http://schemas.microsoft.com/office/drawing/2014/main" id="{414E7C92-AEBD-7924-5E0F-10E15C64D5B1}"/>
              </a:ext>
            </a:extLst>
          </p:cNvPr>
          <p:cNvSpPr txBox="1"/>
          <p:nvPr/>
        </p:nvSpPr>
        <p:spPr>
          <a:xfrm>
            <a:off x="1837595" y="6308910"/>
            <a:ext cx="3092649" cy="5897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9"/>
              </a:lnSpc>
              <a:spcBef>
                <a:spcPct val="0"/>
              </a:spcBef>
            </a:pPr>
            <a:r>
              <a:rPr lang="en-US" sz="340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darllen</a:t>
            </a:r>
            <a:r>
              <a:rPr lang="en-US" sz="3407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3407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llyfrau</a:t>
            </a:r>
            <a:endParaRPr lang="en-US" sz="3407" dirty="0">
              <a:solidFill>
                <a:srgbClr val="000000"/>
              </a:solidFill>
              <a:latin typeface="Dreaming Outloud Sans"/>
              <a:ea typeface="Dreaming Outloud Sans"/>
              <a:cs typeface="Dreaming Outloud Sans"/>
              <a:sym typeface="Dreaming Outloud Sans"/>
            </a:endParaRPr>
          </a:p>
        </p:txBody>
      </p:sp>
      <p:sp>
        <p:nvSpPr>
          <p:cNvPr id="30" name="TextBox 28">
            <a:extLst>
              <a:ext uri="{FF2B5EF4-FFF2-40B4-BE49-F238E27FC236}">
                <a16:creationId xmlns:a16="http://schemas.microsoft.com/office/drawing/2014/main" id="{B45A541E-8592-8F59-7D68-AD161706B1A3}"/>
              </a:ext>
            </a:extLst>
          </p:cNvPr>
          <p:cNvSpPr txBox="1"/>
          <p:nvPr/>
        </p:nvSpPr>
        <p:spPr>
          <a:xfrm>
            <a:off x="7597676" y="5876266"/>
            <a:ext cx="3092649" cy="11897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9"/>
              </a:lnSpc>
              <a:spcBef>
                <a:spcPct val="0"/>
              </a:spcBef>
            </a:pPr>
            <a:r>
              <a:rPr lang="en-US" sz="3407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chwarae gemau bwrdd</a:t>
            </a:r>
          </a:p>
        </p:txBody>
      </p:sp>
      <p:sp>
        <p:nvSpPr>
          <p:cNvPr id="31" name="TextBox 29">
            <a:extLst>
              <a:ext uri="{FF2B5EF4-FFF2-40B4-BE49-F238E27FC236}">
                <a16:creationId xmlns:a16="http://schemas.microsoft.com/office/drawing/2014/main" id="{7885D8B9-D2F5-A87B-2D98-5587CE449217}"/>
              </a:ext>
            </a:extLst>
          </p:cNvPr>
          <p:cNvSpPr txBox="1"/>
          <p:nvPr/>
        </p:nvSpPr>
        <p:spPr>
          <a:xfrm>
            <a:off x="15640501" y="5131304"/>
            <a:ext cx="2632835" cy="17898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9"/>
              </a:lnSpc>
              <a:spcBef>
                <a:spcPct val="0"/>
              </a:spcBef>
            </a:pPr>
            <a:r>
              <a:rPr lang="en-US" sz="3407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chwarae gemau cyfrifiadur</a:t>
            </a:r>
          </a:p>
        </p:txBody>
      </p:sp>
      <p:sp>
        <p:nvSpPr>
          <p:cNvPr id="32" name="TextBox 30">
            <a:extLst>
              <a:ext uri="{FF2B5EF4-FFF2-40B4-BE49-F238E27FC236}">
                <a16:creationId xmlns:a16="http://schemas.microsoft.com/office/drawing/2014/main" id="{3E4E0CCA-237F-B3AA-9A32-430F37975234}"/>
              </a:ext>
            </a:extLst>
          </p:cNvPr>
          <p:cNvSpPr txBox="1"/>
          <p:nvPr/>
        </p:nvSpPr>
        <p:spPr>
          <a:xfrm>
            <a:off x="13715538" y="5431331"/>
            <a:ext cx="1634372" cy="11897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9"/>
              </a:lnSpc>
              <a:spcBef>
                <a:spcPct val="0"/>
              </a:spcBef>
            </a:pPr>
            <a:r>
              <a:rPr lang="en-US" sz="3407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gwylio YouTube</a:t>
            </a:r>
          </a:p>
        </p:txBody>
      </p:sp>
      <p:sp>
        <p:nvSpPr>
          <p:cNvPr id="33" name="TextBox 31">
            <a:extLst>
              <a:ext uri="{FF2B5EF4-FFF2-40B4-BE49-F238E27FC236}">
                <a16:creationId xmlns:a16="http://schemas.microsoft.com/office/drawing/2014/main" id="{56EC6A4B-AF00-4B81-F474-1292F8AE608E}"/>
              </a:ext>
            </a:extLst>
          </p:cNvPr>
          <p:cNvSpPr txBox="1"/>
          <p:nvPr/>
        </p:nvSpPr>
        <p:spPr>
          <a:xfrm>
            <a:off x="2337274" y="-7936"/>
            <a:ext cx="4037993" cy="8428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43"/>
              </a:lnSpc>
              <a:spcBef>
                <a:spcPct val="0"/>
              </a:spcBef>
            </a:pPr>
            <a:r>
              <a:rPr lang="en-US" sz="4959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Yn y gorffenol,</a:t>
            </a:r>
          </a:p>
        </p:txBody>
      </p:sp>
      <p:sp>
        <p:nvSpPr>
          <p:cNvPr id="34" name="TextBox 32">
            <a:extLst>
              <a:ext uri="{FF2B5EF4-FFF2-40B4-BE49-F238E27FC236}">
                <a16:creationId xmlns:a16="http://schemas.microsoft.com/office/drawing/2014/main" id="{CAB01DA4-6F87-F5C9-D3BB-7FAF41D954DB}"/>
              </a:ext>
            </a:extLst>
          </p:cNvPr>
          <p:cNvSpPr txBox="1"/>
          <p:nvPr/>
        </p:nvSpPr>
        <p:spPr>
          <a:xfrm>
            <a:off x="12197023" y="-29557"/>
            <a:ext cx="2234217" cy="8428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43"/>
              </a:lnSpc>
              <a:spcBef>
                <a:spcPct val="0"/>
              </a:spcBef>
            </a:pPr>
            <a:r>
              <a:rPr lang="en-US" sz="4959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Heddiw, </a:t>
            </a:r>
          </a:p>
        </p:txBody>
      </p:sp>
    </p:spTree>
    <p:extLst>
      <p:ext uri="{BB962C8B-B14F-4D97-AF65-F5344CB8AC3E}">
        <p14:creationId xmlns:p14="http://schemas.microsoft.com/office/powerpoint/2010/main" val="189142153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730BB8D-F096-2EC7-3D81-76319E35BD50}"/>
              </a:ext>
            </a:extLst>
          </p:cNvPr>
          <p:cNvSpPr txBox="1"/>
          <p:nvPr/>
        </p:nvSpPr>
        <p:spPr>
          <a:xfrm>
            <a:off x="4572000" y="3009900"/>
            <a:ext cx="110490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Ar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sleid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nesaf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: 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Parwch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llun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â'r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frawddeg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49071762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A045E0D-5999-7268-4EA3-3D05A4AC39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AF82A732-655D-DF17-17B1-F0E36D052F1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8539206"/>
              </p:ext>
            </p:extLst>
          </p:nvPr>
        </p:nvGraphicFramePr>
        <p:xfrm>
          <a:off x="409299" y="228562"/>
          <a:ext cx="5024714" cy="29654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12357">
                  <a:extLst>
                    <a:ext uri="{9D8B030D-6E8A-4147-A177-3AD203B41FA5}">
                      <a16:colId xmlns:a16="http://schemas.microsoft.com/office/drawing/2014/main" val="2822338639"/>
                    </a:ext>
                  </a:extLst>
                </a:gridCol>
                <a:gridCol w="2512357">
                  <a:extLst>
                    <a:ext uri="{9D8B030D-6E8A-4147-A177-3AD203B41FA5}">
                      <a16:colId xmlns:a16="http://schemas.microsoft.com/office/drawing/2014/main" val="1427946451"/>
                    </a:ext>
                  </a:extLst>
                </a:gridCol>
              </a:tblGrid>
              <a:tr h="2965468">
                <a:tc>
                  <a:txBody>
                    <a:bodyPr/>
                    <a:lstStyle/>
                    <a:p>
                      <a:pPr algn="ctr"/>
                      <a:endParaRPr lang="en-GB" sz="36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  <a:p>
                      <a:pPr algn="ctr"/>
                      <a:endParaRPr lang="en-GB" sz="36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  <a:p>
                      <a:pPr algn="ctr"/>
                      <a:r>
                        <a:rPr lang="en-GB" sz="36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Dechrau</a:t>
                      </a:r>
                      <a:r>
                        <a:rPr lang="en-GB" sz="360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0513555"/>
                  </a:ext>
                </a:extLst>
              </a:tr>
            </a:tbl>
          </a:graphicData>
        </a:graphic>
      </p:graphicFrame>
      <p:sp>
        <p:nvSpPr>
          <p:cNvPr id="3" name="Freeform 12">
            <a:extLst>
              <a:ext uri="{FF2B5EF4-FFF2-40B4-BE49-F238E27FC236}">
                <a16:creationId xmlns:a16="http://schemas.microsoft.com/office/drawing/2014/main" id="{6D74C244-34A7-A0F1-9B0B-4D180B302D2D}"/>
              </a:ext>
            </a:extLst>
          </p:cNvPr>
          <p:cNvSpPr/>
          <p:nvPr/>
        </p:nvSpPr>
        <p:spPr>
          <a:xfrm>
            <a:off x="3124200" y="653478"/>
            <a:ext cx="1981200" cy="1993562"/>
          </a:xfrm>
          <a:custGeom>
            <a:avLst/>
            <a:gdLst/>
            <a:ahLst/>
            <a:cxnLst/>
            <a:rect l="l" t="t" r="r" b="b"/>
            <a:pathLst>
              <a:path w="1922583" h="1922583">
                <a:moveTo>
                  <a:pt x="0" y="0"/>
                </a:moveTo>
                <a:lnTo>
                  <a:pt x="1922582" y="0"/>
                </a:lnTo>
                <a:lnTo>
                  <a:pt x="1922582" y="1922583"/>
                </a:lnTo>
                <a:lnTo>
                  <a:pt x="0" y="192258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84B97800-CAC2-7507-D752-1CA1E01F05A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4714898"/>
              </p:ext>
            </p:extLst>
          </p:nvPr>
        </p:nvGraphicFramePr>
        <p:xfrm>
          <a:off x="409299" y="3485255"/>
          <a:ext cx="5024714" cy="29654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12357">
                  <a:extLst>
                    <a:ext uri="{9D8B030D-6E8A-4147-A177-3AD203B41FA5}">
                      <a16:colId xmlns:a16="http://schemas.microsoft.com/office/drawing/2014/main" val="2822338639"/>
                    </a:ext>
                  </a:extLst>
                </a:gridCol>
                <a:gridCol w="2512357">
                  <a:extLst>
                    <a:ext uri="{9D8B030D-6E8A-4147-A177-3AD203B41FA5}">
                      <a16:colId xmlns:a16="http://schemas.microsoft.com/office/drawing/2014/main" val="1427946451"/>
                    </a:ext>
                  </a:extLst>
                </a:gridCol>
              </a:tblGrid>
              <a:tr h="2965468">
                <a:tc>
                  <a:txBody>
                    <a:bodyPr/>
                    <a:lstStyle/>
                    <a:p>
                      <a:pPr algn="ctr"/>
                      <a:endParaRPr lang="en-GB" sz="36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  <a:p>
                      <a:pPr algn="ctr"/>
                      <a:r>
                        <a:rPr lang="cy-GB" sz="3600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Roedd y blant yn chwarae tu allan.</a:t>
                      </a:r>
                      <a:r>
                        <a:rPr lang="cy-GB" sz="3600" noProof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0513555"/>
                  </a:ext>
                </a:extLst>
              </a:tr>
            </a:tbl>
          </a:graphicData>
        </a:graphic>
      </p:graphicFrame>
      <p:sp>
        <p:nvSpPr>
          <p:cNvPr id="11" name="Freeform 24">
            <a:extLst>
              <a:ext uri="{FF2B5EF4-FFF2-40B4-BE49-F238E27FC236}">
                <a16:creationId xmlns:a16="http://schemas.microsoft.com/office/drawing/2014/main" id="{8796F030-7C9D-8929-4513-56C27CA68B47}"/>
              </a:ext>
            </a:extLst>
          </p:cNvPr>
          <p:cNvSpPr/>
          <p:nvPr/>
        </p:nvSpPr>
        <p:spPr>
          <a:xfrm>
            <a:off x="3124200" y="3977786"/>
            <a:ext cx="2124982" cy="2124982"/>
          </a:xfrm>
          <a:custGeom>
            <a:avLst/>
            <a:gdLst/>
            <a:ahLst/>
            <a:cxnLst/>
            <a:rect l="l" t="t" r="r" b="b"/>
            <a:pathLst>
              <a:path w="2124982" h="2124982">
                <a:moveTo>
                  <a:pt x="0" y="0"/>
                </a:moveTo>
                <a:lnTo>
                  <a:pt x="2124981" y="0"/>
                </a:lnTo>
                <a:lnTo>
                  <a:pt x="2124981" y="2124982"/>
                </a:lnTo>
                <a:lnTo>
                  <a:pt x="0" y="212498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42F73021-FB4D-C8C4-E9B5-DB19597316B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9192421"/>
              </p:ext>
            </p:extLst>
          </p:nvPr>
        </p:nvGraphicFramePr>
        <p:xfrm>
          <a:off x="376217" y="6668055"/>
          <a:ext cx="5024714" cy="3383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12357">
                  <a:extLst>
                    <a:ext uri="{9D8B030D-6E8A-4147-A177-3AD203B41FA5}">
                      <a16:colId xmlns:a16="http://schemas.microsoft.com/office/drawing/2014/main" val="2822338639"/>
                    </a:ext>
                  </a:extLst>
                </a:gridCol>
                <a:gridCol w="2512357">
                  <a:extLst>
                    <a:ext uri="{9D8B030D-6E8A-4147-A177-3AD203B41FA5}">
                      <a16:colId xmlns:a16="http://schemas.microsoft.com/office/drawing/2014/main" val="1427946451"/>
                    </a:ext>
                  </a:extLst>
                </a:gridCol>
              </a:tblGrid>
              <a:tr h="2965468">
                <a:tc>
                  <a:txBody>
                    <a:bodyPr/>
                    <a:lstStyle/>
                    <a:p>
                      <a:pPr algn="ctr"/>
                      <a:endParaRPr lang="en-GB" sz="36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  <a:p>
                      <a:pPr algn="ctr"/>
                      <a:r>
                        <a:rPr lang="cy-GB" sz="3600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Heddiw,  mae’r  blant yn gwylio YouTube.</a:t>
                      </a:r>
                      <a:r>
                        <a:rPr lang="cy-GB" sz="3600" noProof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0513555"/>
                  </a:ext>
                </a:extLst>
              </a:tr>
            </a:tbl>
          </a:graphicData>
        </a:graphic>
      </p:graphicFrame>
      <p:sp>
        <p:nvSpPr>
          <p:cNvPr id="7" name="Freeform 15">
            <a:extLst>
              <a:ext uri="{FF2B5EF4-FFF2-40B4-BE49-F238E27FC236}">
                <a16:creationId xmlns:a16="http://schemas.microsoft.com/office/drawing/2014/main" id="{3E12153C-24ED-55C6-72F6-6442F5D9777A}"/>
              </a:ext>
            </a:extLst>
          </p:cNvPr>
          <p:cNvSpPr/>
          <p:nvPr/>
        </p:nvSpPr>
        <p:spPr>
          <a:xfrm>
            <a:off x="3087442" y="6921125"/>
            <a:ext cx="2127394" cy="2383017"/>
          </a:xfrm>
          <a:custGeom>
            <a:avLst/>
            <a:gdLst/>
            <a:ahLst/>
            <a:cxnLst/>
            <a:rect l="l" t="t" r="r" b="b"/>
            <a:pathLst>
              <a:path w="1922583" h="1922583">
                <a:moveTo>
                  <a:pt x="0" y="0"/>
                </a:moveTo>
                <a:lnTo>
                  <a:pt x="1922582" y="0"/>
                </a:lnTo>
                <a:lnTo>
                  <a:pt x="1922582" y="1922583"/>
                </a:lnTo>
                <a:lnTo>
                  <a:pt x="0" y="192258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195B81BF-CD3F-97DA-02B2-A52421B4368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5222520"/>
              </p:ext>
            </p:extLst>
          </p:nvPr>
        </p:nvGraphicFramePr>
        <p:xfrm>
          <a:off x="5791200" y="228562"/>
          <a:ext cx="5024714" cy="3017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12357">
                  <a:extLst>
                    <a:ext uri="{9D8B030D-6E8A-4147-A177-3AD203B41FA5}">
                      <a16:colId xmlns:a16="http://schemas.microsoft.com/office/drawing/2014/main" val="2822338639"/>
                    </a:ext>
                  </a:extLst>
                </a:gridCol>
                <a:gridCol w="2512357">
                  <a:extLst>
                    <a:ext uri="{9D8B030D-6E8A-4147-A177-3AD203B41FA5}">
                      <a16:colId xmlns:a16="http://schemas.microsoft.com/office/drawing/2014/main" val="1427946451"/>
                    </a:ext>
                  </a:extLst>
                </a:gridCol>
              </a:tblGrid>
              <a:tr h="2965468">
                <a:tc>
                  <a:txBody>
                    <a:bodyPr/>
                    <a:lstStyle/>
                    <a:p>
                      <a:pPr algn="ctr"/>
                      <a:r>
                        <a:rPr lang="cy-GB" sz="3200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Yn y </a:t>
                      </a:r>
                      <a:r>
                        <a:rPr lang="cy-GB" sz="3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gorffennol</a:t>
                      </a:r>
                      <a:r>
                        <a:rPr lang="cy-GB" sz="3200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, roedd y blant yn mynd ar anturiaethau</a:t>
                      </a:r>
                      <a:endParaRPr lang="cy-GB" sz="3200" noProof="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0513555"/>
                  </a:ext>
                </a:extLst>
              </a:tr>
            </a:tbl>
          </a:graphicData>
        </a:graphic>
      </p:graphicFrame>
      <p:sp>
        <p:nvSpPr>
          <p:cNvPr id="10" name="Freeform 22">
            <a:extLst>
              <a:ext uri="{FF2B5EF4-FFF2-40B4-BE49-F238E27FC236}">
                <a16:creationId xmlns:a16="http://schemas.microsoft.com/office/drawing/2014/main" id="{02F5C938-39A3-02A6-B206-66A0103E650E}"/>
              </a:ext>
            </a:extLst>
          </p:cNvPr>
          <p:cNvSpPr/>
          <p:nvPr/>
        </p:nvSpPr>
        <p:spPr>
          <a:xfrm>
            <a:off x="8664349" y="765111"/>
            <a:ext cx="1851251" cy="1881929"/>
          </a:xfrm>
          <a:custGeom>
            <a:avLst/>
            <a:gdLst/>
            <a:ahLst/>
            <a:cxnLst/>
            <a:rect l="l" t="t" r="r" b="b"/>
            <a:pathLst>
              <a:path w="1545495" h="1545495">
                <a:moveTo>
                  <a:pt x="0" y="0"/>
                </a:moveTo>
                <a:lnTo>
                  <a:pt x="1545495" y="0"/>
                </a:lnTo>
                <a:lnTo>
                  <a:pt x="1545495" y="1545496"/>
                </a:lnTo>
                <a:lnTo>
                  <a:pt x="0" y="154549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aphicFrame>
        <p:nvGraphicFramePr>
          <p:cNvPr id="18" name="Table 17">
            <a:extLst>
              <a:ext uri="{FF2B5EF4-FFF2-40B4-BE49-F238E27FC236}">
                <a16:creationId xmlns:a16="http://schemas.microsoft.com/office/drawing/2014/main" id="{2139A122-0D3F-6CA6-0EAB-66D1E4E2E6B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8229769"/>
              </p:ext>
            </p:extLst>
          </p:nvPr>
        </p:nvGraphicFramePr>
        <p:xfrm>
          <a:off x="5791200" y="3484328"/>
          <a:ext cx="5024714" cy="3017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12357">
                  <a:extLst>
                    <a:ext uri="{9D8B030D-6E8A-4147-A177-3AD203B41FA5}">
                      <a16:colId xmlns:a16="http://schemas.microsoft.com/office/drawing/2014/main" val="2822338639"/>
                    </a:ext>
                  </a:extLst>
                </a:gridCol>
                <a:gridCol w="2512357">
                  <a:extLst>
                    <a:ext uri="{9D8B030D-6E8A-4147-A177-3AD203B41FA5}">
                      <a16:colId xmlns:a16="http://schemas.microsoft.com/office/drawing/2014/main" val="1427946451"/>
                    </a:ext>
                  </a:extLst>
                </a:gridCol>
              </a:tblGrid>
              <a:tr h="296546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200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Heddiw, mae’r blant yn </a:t>
                      </a:r>
                      <a:r>
                        <a:rPr lang="cy-GB" sz="3200" b="0" noProof="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chwarae gemau cyfrifiadur</a:t>
                      </a:r>
                      <a:r>
                        <a:rPr lang="en-US" sz="3200" b="0" dirty="0">
                          <a:solidFill>
                            <a:srgbClr val="000000"/>
                          </a:solidFill>
                          <a:latin typeface="Dreaming Outloud Sans"/>
                          <a:ea typeface="Dreaming Outloud Sans"/>
                          <a:cs typeface="Dreaming Outloud Sans"/>
                          <a:sym typeface="Dreaming Outloud Sans"/>
                        </a:rPr>
                        <a:t>.</a:t>
                      </a:r>
                    </a:p>
                    <a:p>
                      <a:pPr algn="ctr"/>
                      <a:endParaRPr lang="cy-GB" sz="3200" noProof="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0513555"/>
                  </a:ext>
                </a:extLst>
              </a:tr>
            </a:tbl>
          </a:graphicData>
        </a:graphic>
      </p:graphicFrame>
      <p:graphicFrame>
        <p:nvGraphicFramePr>
          <p:cNvPr id="19" name="Table 18">
            <a:extLst>
              <a:ext uri="{FF2B5EF4-FFF2-40B4-BE49-F238E27FC236}">
                <a16:creationId xmlns:a16="http://schemas.microsoft.com/office/drawing/2014/main" id="{35500043-4B21-82FA-348C-41EA8E4B3C0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60234082"/>
              </p:ext>
            </p:extLst>
          </p:nvPr>
        </p:nvGraphicFramePr>
        <p:xfrm>
          <a:off x="5758543" y="6668055"/>
          <a:ext cx="5024714" cy="3017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12357">
                  <a:extLst>
                    <a:ext uri="{9D8B030D-6E8A-4147-A177-3AD203B41FA5}">
                      <a16:colId xmlns:a16="http://schemas.microsoft.com/office/drawing/2014/main" val="2822338639"/>
                    </a:ext>
                  </a:extLst>
                </a:gridCol>
                <a:gridCol w="2512357">
                  <a:extLst>
                    <a:ext uri="{9D8B030D-6E8A-4147-A177-3AD203B41FA5}">
                      <a16:colId xmlns:a16="http://schemas.microsoft.com/office/drawing/2014/main" val="1427946451"/>
                    </a:ext>
                  </a:extLst>
                </a:gridCol>
              </a:tblGrid>
              <a:tr h="296546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Yn y </a:t>
                      </a:r>
                      <a:r>
                        <a:rPr lang="cy-GB" sz="32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gorffennol</a:t>
                      </a:r>
                      <a:r>
                        <a:rPr lang="en-GB" sz="3200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, </a:t>
                      </a:r>
                      <a:r>
                        <a:rPr lang="en-GB" sz="3200" noProof="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roedd</a:t>
                      </a:r>
                      <a:r>
                        <a:rPr lang="en-GB" sz="3200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y </a:t>
                      </a:r>
                      <a:r>
                        <a:rPr lang="en-GB" sz="3200" noProof="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blant</a:t>
                      </a:r>
                      <a:r>
                        <a:rPr lang="en-GB" sz="3200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3200" noProof="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yn</a:t>
                      </a:r>
                      <a:r>
                        <a:rPr lang="en-GB" sz="3200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3200" noProof="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chwarae</a:t>
                      </a:r>
                      <a:r>
                        <a:rPr lang="en-GB" sz="3200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3200" noProof="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mablis</a:t>
                      </a:r>
                      <a:r>
                        <a:rPr lang="en-GB" sz="3200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.</a:t>
                      </a:r>
                      <a:endParaRPr lang="en-US" sz="3200" b="0" dirty="0">
                        <a:solidFill>
                          <a:srgbClr val="000000"/>
                        </a:solidFill>
                        <a:latin typeface="Dreaming Outloud Sans"/>
                        <a:ea typeface="Dreaming Outloud Sans"/>
                        <a:cs typeface="Dreaming Outloud Sans"/>
                        <a:sym typeface="Dreaming Outloud San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Da </a:t>
                      </a:r>
                      <a:r>
                        <a:rPr lang="en-GB" sz="3600" noProof="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iawn</a:t>
                      </a:r>
                      <a:r>
                        <a:rPr lang="en-GB" sz="3600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! </a:t>
                      </a:r>
                      <a:r>
                        <a:rPr lang="en-GB" sz="3600" noProof="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Rydych</a:t>
                      </a:r>
                      <a:r>
                        <a:rPr lang="en-GB" sz="3600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chi </a:t>
                      </a:r>
                      <a:r>
                        <a:rPr lang="en-GB" sz="3600" noProof="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wedi</a:t>
                      </a:r>
                      <a:r>
                        <a:rPr lang="en-GB" sz="3600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3600" noProof="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gorffen</a:t>
                      </a:r>
                      <a:r>
                        <a:rPr lang="en-GB" sz="3600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!</a:t>
                      </a:r>
                    </a:p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0513555"/>
                  </a:ext>
                </a:extLst>
              </a:tr>
            </a:tbl>
          </a:graphicData>
        </a:graphic>
      </p:graphicFrame>
      <p:sp>
        <p:nvSpPr>
          <p:cNvPr id="20" name="Freeform 5">
            <a:extLst>
              <a:ext uri="{FF2B5EF4-FFF2-40B4-BE49-F238E27FC236}">
                <a16:creationId xmlns:a16="http://schemas.microsoft.com/office/drawing/2014/main" id="{E5800313-94A4-A18A-E1AD-B1593E22C24B}"/>
              </a:ext>
            </a:extLst>
          </p:cNvPr>
          <p:cNvSpPr/>
          <p:nvPr/>
        </p:nvSpPr>
        <p:spPr>
          <a:xfrm>
            <a:off x="8607278" y="4055510"/>
            <a:ext cx="2175979" cy="2175979"/>
          </a:xfrm>
          <a:custGeom>
            <a:avLst/>
            <a:gdLst/>
            <a:ahLst/>
            <a:cxnLst/>
            <a:rect l="l" t="t" r="r" b="b"/>
            <a:pathLst>
              <a:path w="2175979" h="2175979">
                <a:moveTo>
                  <a:pt x="0" y="0"/>
                </a:moveTo>
                <a:lnTo>
                  <a:pt x="2175980" y="0"/>
                </a:lnTo>
                <a:lnTo>
                  <a:pt x="2175980" y="2175980"/>
                </a:lnTo>
                <a:lnTo>
                  <a:pt x="0" y="217598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Freeform 9">
            <a:extLst>
              <a:ext uri="{FF2B5EF4-FFF2-40B4-BE49-F238E27FC236}">
                <a16:creationId xmlns:a16="http://schemas.microsoft.com/office/drawing/2014/main" id="{34272EF6-E104-26D1-3ADD-77A76EFB6496}"/>
              </a:ext>
            </a:extLst>
          </p:cNvPr>
          <p:cNvSpPr/>
          <p:nvPr/>
        </p:nvSpPr>
        <p:spPr>
          <a:xfrm rot="1792541">
            <a:off x="9604740" y="8782243"/>
            <a:ext cx="1030065" cy="870856"/>
          </a:xfrm>
          <a:custGeom>
            <a:avLst/>
            <a:gdLst/>
            <a:ahLst/>
            <a:cxnLst/>
            <a:rect l="l" t="t" r="r" b="b"/>
            <a:pathLst>
              <a:path w="1237081" h="1380110">
                <a:moveTo>
                  <a:pt x="0" y="0"/>
                </a:moveTo>
                <a:lnTo>
                  <a:pt x="1237081" y="0"/>
                </a:lnTo>
                <a:lnTo>
                  <a:pt x="1237081" y="1380110"/>
                </a:lnTo>
                <a:lnTo>
                  <a:pt x="0" y="138011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D19240F-9F93-E344-4D82-D269209C8215}"/>
              </a:ext>
            </a:extLst>
          </p:cNvPr>
          <p:cNvSpPr txBox="1"/>
          <p:nvPr/>
        </p:nvSpPr>
        <p:spPr>
          <a:xfrm>
            <a:off x="11237059" y="250333"/>
            <a:ext cx="6553200" cy="3570208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200" u="sng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Cyfarwyddiadur am blant</a:t>
            </a:r>
          </a:p>
          <a:p>
            <a:pPr marL="457200" indent="-457200">
              <a:lnSpc>
                <a:spcPct val="200000"/>
              </a:lnSpc>
              <a:buAutoNum type="arabicPeriod"/>
            </a:pPr>
            <a:r>
              <a:rPr lang="cy-GB" sz="2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Gweithiwch mewn parau.</a:t>
            </a:r>
          </a:p>
          <a:p>
            <a:pPr marL="457200" indent="-457200">
              <a:lnSpc>
                <a:spcPct val="200000"/>
              </a:lnSpc>
              <a:buAutoNum type="arabicPeriod"/>
            </a:pPr>
            <a:r>
              <a:rPr lang="cy-GB" sz="2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Dechrau gyda y cerdyn </a:t>
            </a:r>
            <a:r>
              <a:rPr lang="cy-GB" sz="22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deweda</a:t>
            </a:r>
            <a:r>
              <a:rPr lang="cy-GB" sz="2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‘Dechrau’ a p</a:t>
            </a:r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arwch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</a:t>
            </a:r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llun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â'r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frawddeg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. </a:t>
            </a:r>
            <a:r>
              <a:rPr lang="es-ES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</a:p>
          <a:p>
            <a:pPr marL="457200" indent="-457200">
              <a:lnSpc>
                <a:spcPct val="200000"/>
              </a:lnSpc>
              <a:buAutoNum type="arabicPeriod"/>
            </a:pPr>
            <a:r>
              <a:rPr lang="es-ES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Rhaid</a:t>
            </a:r>
            <a:r>
              <a:rPr lang="es-ES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i chi </a:t>
            </a:r>
            <a:r>
              <a:rPr lang="es-ES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dwedwch</a:t>
            </a:r>
            <a:r>
              <a:rPr lang="es-ES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</a:t>
            </a:r>
            <a:r>
              <a:rPr lang="es-ES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brawddeg</a:t>
            </a:r>
            <a:r>
              <a:rPr lang="es-ES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tu </a:t>
            </a:r>
            <a:r>
              <a:rPr lang="es-ES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uchel</a:t>
            </a:r>
            <a:r>
              <a:rPr lang="es-ES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. </a:t>
            </a:r>
            <a:endParaRPr lang="cy-GB" sz="22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D078524-99B8-C1B3-6AC6-12C5F68B80AB}"/>
              </a:ext>
            </a:extLst>
          </p:cNvPr>
          <p:cNvSpPr txBox="1"/>
          <p:nvPr/>
        </p:nvSpPr>
        <p:spPr>
          <a:xfrm>
            <a:off x="11173526" y="6754569"/>
            <a:ext cx="6553200" cy="3046988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400" u="sng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Cyfarwyddiadur y Cynorthwyydd Dosbarth</a:t>
            </a:r>
          </a:p>
          <a:p>
            <a:endParaRPr lang="cy-GB" sz="24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cy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Rydw i’n hoffi i ti paratoi adnoddau os gweli </a:t>
            </a:r>
            <a:r>
              <a:rPr lang="cy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di’n</a:t>
            </a:r>
            <a:r>
              <a:rPr lang="cy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dda.</a:t>
            </a:r>
          </a:p>
          <a:p>
            <a:endParaRPr lang="cy-GB" sz="24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cy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Torra'r cardiau a </a:t>
            </a:r>
            <a:r>
              <a:rPr lang="cy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phlyga</a:t>
            </a:r>
            <a:r>
              <a:rPr lang="cy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ar y llinell lwyd.</a:t>
            </a:r>
          </a:p>
          <a:p>
            <a:r>
              <a:rPr lang="cy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Pawb i gyd dechrau'r gem gyda'r </a:t>
            </a:r>
            <a:r>
              <a:rPr lang="cy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card</a:t>
            </a:r>
            <a:r>
              <a:rPr lang="cy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dweda ‘Dechrau’</a:t>
            </a:r>
          </a:p>
        </p:txBody>
      </p:sp>
    </p:spTree>
    <p:extLst>
      <p:ext uri="{BB962C8B-B14F-4D97-AF65-F5344CB8AC3E}">
        <p14:creationId xmlns:p14="http://schemas.microsoft.com/office/powerpoint/2010/main" val="305941889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229AF1E-F53A-8CAA-3BE6-4A3792CCCA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D55958-746F-6A64-90F5-BF72984A9253}"/>
              </a:ext>
            </a:extLst>
          </p:cNvPr>
          <p:cNvSpPr txBox="1"/>
          <p:nvPr/>
        </p:nvSpPr>
        <p:spPr>
          <a:xfrm>
            <a:off x="4572000" y="3009900"/>
            <a:ext cx="110490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Ar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sleid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nesaf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: </a:t>
            </a:r>
            <a:r>
              <a:rPr lang="cy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Enghraifft y tasg ysgrifennu i'r plant</a:t>
            </a:r>
          </a:p>
          <a:p>
            <a:endParaRPr lang="en-GB" sz="60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508767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3">
            <a:extLst>
              <a:ext uri="{FF2B5EF4-FFF2-40B4-BE49-F238E27FC236}">
                <a16:creationId xmlns:a16="http://schemas.microsoft.com/office/drawing/2014/main" id="{343B7B53-3AE5-45BE-A539-96B8720940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55497"/>
            <a:ext cx="35266" cy="146206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9044" rIns="0" bIns="-19044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8D6FEE3-12AC-DFA0-8711-A903D98D76B4}"/>
              </a:ext>
            </a:extLst>
          </p:cNvPr>
          <p:cNvSpPr txBox="1"/>
          <p:nvPr/>
        </p:nvSpPr>
        <p:spPr>
          <a:xfrm>
            <a:off x="304800" y="800100"/>
            <a:ext cx="13716000" cy="6863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Enghraifft i tasg ysgrifennu: </a:t>
            </a:r>
          </a:p>
          <a:p>
            <a:endParaRPr lang="cy-GB" sz="44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cy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Yn y gorffennol, roedd y blant yn chwarae </a:t>
            </a:r>
            <a:r>
              <a:rPr lang="cy-GB" sz="4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mablis</a:t>
            </a:r>
            <a:r>
              <a:rPr lang="cy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, nawr mae’r blant yn gwylio YouTube. </a:t>
            </a:r>
          </a:p>
          <a:p>
            <a:endParaRPr lang="cy-GB" sz="44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endParaRPr lang="cy-GB" sz="44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cy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Yn y gorffennol, roedd y blant yn chwarae tu allan, nawr mae’r blant chwarae tu allan a tu mewn. </a:t>
            </a:r>
          </a:p>
          <a:p>
            <a:endParaRPr lang="cy-GB" sz="44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</a:p>
        </p:txBody>
      </p:sp>
      <p:sp>
        <p:nvSpPr>
          <p:cNvPr id="11" name="Freeform 5">
            <a:extLst>
              <a:ext uri="{FF2B5EF4-FFF2-40B4-BE49-F238E27FC236}">
                <a16:creationId xmlns:a16="http://schemas.microsoft.com/office/drawing/2014/main" id="{FE24771B-2B02-F2CC-14BF-F94A09EA379A}"/>
              </a:ext>
            </a:extLst>
          </p:cNvPr>
          <p:cNvSpPr/>
          <p:nvPr/>
        </p:nvSpPr>
        <p:spPr>
          <a:xfrm>
            <a:off x="8001000" y="3009900"/>
            <a:ext cx="1490179" cy="1419962"/>
          </a:xfrm>
          <a:custGeom>
            <a:avLst/>
            <a:gdLst/>
            <a:ahLst/>
            <a:cxnLst/>
            <a:rect l="l" t="t" r="r" b="b"/>
            <a:pathLst>
              <a:path w="2175979" h="2175979">
                <a:moveTo>
                  <a:pt x="0" y="0"/>
                </a:moveTo>
                <a:lnTo>
                  <a:pt x="2175980" y="0"/>
                </a:lnTo>
                <a:lnTo>
                  <a:pt x="2175980" y="2175980"/>
                </a:lnTo>
                <a:lnTo>
                  <a:pt x="0" y="217598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24">
            <a:extLst>
              <a:ext uri="{FF2B5EF4-FFF2-40B4-BE49-F238E27FC236}">
                <a16:creationId xmlns:a16="http://schemas.microsoft.com/office/drawing/2014/main" id="{8F04236A-3818-5FC1-1B5F-DA491551ECF0}"/>
              </a:ext>
            </a:extLst>
          </p:cNvPr>
          <p:cNvSpPr/>
          <p:nvPr/>
        </p:nvSpPr>
        <p:spPr>
          <a:xfrm>
            <a:off x="9602364" y="3018518"/>
            <a:ext cx="1490179" cy="1411344"/>
          </a:xfrm>
          <a:custGeom>
            <a:avLst/>
            <a:gdLst/>
            <a:ahLst/>
            <a:cxnLst/>
            <a:rect l="l" t="t" r="r" b="b"/>
            <a:pathLst>
              <a:path w="2124982" h="2124982">
                <a:moveTo>
                  <a:pt x="0" y="0"/>
                </a:moveTo>
                <a:lnTo>
                  <a:pt x="2124981" y="0"/>
                </a:lnTo>
                <a:lnTo>
                  <a:pt x="2124981" y="2124982"/>
                </a:lnTo>
                <a:lnTo>
                  <a:pt x="0" y="212498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2">
            <a:extLst>
              <a:ext uri="{FF2B5EF4-FFF2-40B4-BE49-F238E27FC236}">
                <a16:creationId xmlns:a16="http://schemas.microsoft.com/office/drawing/2014/main" id="{88DAD845-0A74-1AEF-3111-37AD042F35CA}"/>
              </a:ext>
            </a:extLst>
          </p:cNvPr>
          <p:cNvSpPr/>
          <p:nvPr/>
        </p:nvSpPr>
        <p:spPr>
          <a:xfrm>
            <a:off x="11811000" y="5753100"/>
            <a:ext cx="1441937" cy="1441937"/>
          </a:xfrm>
          <a:custGeom>
            <a:avLst/>
            <a:gdLst/>
            <a:ahLst/>
            <a:cxnLst/>
            <a:rect l="l" t="t" r="r" b="b"/>
            <a:pathLst>
              <a:path w="1922583" h="1922583">
                <a:moveTo>
                  <a:pt x="0" y="0"/>
                </a:moveTo>
                <a:lnTo>
                  <a:pt x="1922582" y="0"/>
                </a:lnTo>
                <a:lnTo>
                  <a:pt x="1922582" y="1922583"/>
                </a:lnTo>
                <a:lnTo>
                  <a:pt x="0" y="192258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CD154BED-DF95-3AF7-FAC2-945C58BE153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487400" y="5731329"/>
            <a:ext cx="1465955" cy="1431051"/>
          </a:xfrm>
          <a:prstGeom prst="rect">
            <a:avLst/>
          </a:prstGeom>
        </p:spPr>
      </p:pic>
      <p:sp>
        <p:nvSpPr>
          <p:cNvPr id="18" name="Star: 5 Points 17">
            <a:extLst>
              <a:ext uri="{FF2B5EF4-FFF2-40B4-BE49-F238E27FC236}">
                <a16:creationId xmlns:a16="http://schemas.microsoft.com/office/drawing/2014/main" id="{3974CA5C-B431-9A0F-1E09-74BADCDA2C6B}"/>
              </a:ext>
            </a:extLst>
          </p:cNvPr>
          <p:cNvSpPr/>
          <p:nvPr/>
        </p:nvSpPr>
        <p:spPr>
          <a:xfrm>
            <a:off x="304800" y="150679"/>
            <a:ext cx="609600" cy="533400"/>
          </a:xfrm>
          <a:prstGeom prst="star5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Star: 5 Points 18">
            <a:extLst>
              <a:ext uri="{FF2B5EF4-FFF2-40B4-BE49-F238E27FC236}">
                <a16:creationId xmlns:a16="http://schemas.microsoft.com/office/drawing/2014/main" id="{97A49A5D-B14E-E97B-6C85-6F50ECCAC401}"/>
              </a:ext>
            </a:extLst>
          </p:cNvPr>
          <p:cNvSpPr/>
          <p:nvPr/>
        </p:nvSpPr>
        <p:spPr>
          <a:xfrm>
            <a:off x="1066800" y="150679"/>
            <a:ext cx="609600" cy="533400"/>
          </a:xfrm>
          <a:prstGeom prst="star5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90450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310CA6E-133B-7D3C-A3F7-72E6D82D7C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3">
            <a:extLst>
              <a:ext uri="{FF2B5EF4-FFF2-40B4-BE49-F238E27FC236}">
                <a16:creationId xmlns:a16="http://schemas.microsoft.com/office/drawing/2014/main" id="{67740392-3A52-FB40-A3D4-47837DB556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55497"/>
            <a:ext cx="35266" cy="146206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9044" rIns="0" bIns="-19044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F9DF833-EFA6-16A4-C916-582CBAC1A854}"/>
              </a:ext>
            </a:extLst>
          </p:cNvPr>
          <p:cNvSpPr txBox="1"/>
          <p:nvPr/>
        </p:nvSpPr>
        <p:spPr>
          <a:xfrm>
            <a:off x="304800" y="800100"/>
            <a:ext cx="13716000" cy="88947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Enghraifft i tasg ysgrifennu: </a:t>
            </a:r>
          </a:p>
          <a:p>
            <a:endParaRPr lang="cy-GB" sz="44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cy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Yn y gorffennol, roedd y blant yn chwarae </a:t>
            </a:r>
            <a:r>
              <a:rPr lang="cy-GB" sz="4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mablis</a:t>
            </a:r>
            <a:r>
              <a:rPr lang="cy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, nawr mae’r blant yn gwylio YouTube. </a:t>
            </a:r>
          </a:p>
          <a:p>
            <a:endParaRPr lang="cy-GB" sz="44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endParaRPr lang="cy-GB" sz="44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cy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Yn y gorffennol, roedd y blant yn chwarae tu allan, nawr mae’r blant chwarae tu allan a tu mewn. </a:t>
            </a:r>
          </a:p>
          <a:p>
            <a:endParaRPr lang="cy-GB" sz="44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endParaRPr lang="cy-GB" sz="44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cy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Yn y gorffennol roedd y blant yn mynd i waith ifanc, nawr mae’r blant yn mynd I ysgol. </a:t>
            </a:r>
          </a:p>
          <a:p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</a:p>
        </p:txBody>
      </p:sp>
      <p:sp>
        <p:nvSpPr>
          <p:cNvPr id="11" name="Freeform 5">
            <a:extLst>
              <a:ext uri="{FF2B5EF4-FFF2-40B4-BE49-F238E27FC236}">
                <a16:creationId xmlns:a16="http://schemas.microsoft.com/office/drawing/2014/main" id="{D1B60DAF-F282-06AB-CFF8-54317B29FED2}"/>
              </a:ext>
            </a:extLst>
          </p:cNvPr>
          <p:cNvSpPr/>
          <p:nvPr/>
        </p:nvSpPr>
        <p:spPr>
          <a:xfrm>
            <a:off x="8001000" y="3009900"/>
            <a:ext cx="1490179" cy="1419962"/>
          </a:xfrm>
          <a:custGeom>
            <a:avLst/>
            <a:gdLst/>
            <a:ahLst/>
            <a:cxnLst/>
            <a:rect l="l" t="t" r="r" b="b"/>
            <a:pathLst>
              <a:path w="2175979" h="2175979">
                <a:moveTo>
                  <a:pt x="0" y="0"/>
                </a:moveTo>
                <a:lnTo>
                  <a:pt x="2175980" y="0"/>
                </a:lnTo>
                <a:lnTo>
                  <a:pt x="2175980" y="2175980"/>
                </a:lnTo>
                <a:lnTo>
                  <a:pt x="0" y="217598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24">
            <a:extLst>
              <a:ext uri="{FF2B5EF4-FFF2-40B4-BE49-F238E27FC236}">
                <a16:creationId xmlns:a16="http://schemas.microsoft.com/office/drawing/2014/main" id="{3AC6BCD4-79AC-AC1E-6FB4-7BA872F086E7}"/>
              </a:ext>
            </a:extLst>
          </p:cNvPr>
          <p:cNvSpPr/>
          <p:nvPr/>
        </p:nvSpPr>
        <p:spPr>
          <a:xfrm>
            <a:off x="9602364" y="3018518"/>
            <a:ext cx="1490179" cy="1411344"/>
          </a:xfrm>
          <a:custGeom>
            <a:avLst/>
            <a:gdLst/>
            <a:ahLst/>
            <a:cxnLst/>
            <a:rect l="l" t="t" r="r" b="b"/>
            <a:pathLst>
              <a:path w="2124982" h="2124982">
                <a:moveTo>
                  <a:pt x="0" y="0"/>
                </a:moveTo>
                <a:lnTo>
                  <a:pt x="2124981" y="0"/>
                </a:lnTo>
                <a:lnTo>
                  <a:pt x="2124981" y="2124982"/>
                </a:lnTo>
                <a:lnTo>
                  <a:pt x="0" y="212498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2">
            <a:extLst>
              <a:ext uri="{FF2B5EF4-FFF2-40B4-BE49-F238E27FC236}">
                <a16:creationId xmlns:a16="http://schemas.microsoft.com/office/drawing/2014/main" id="{3DAFDD09-7D1E-3CD5-3ED3-14F769417A11}"/>
              </a:ext>
            </a:extLst>
          </p:cNvPr>
          <p:cNvSpPr/>
          <p:nvPr/>
        </p:nvSpPr>
        <p:spPr>
          <a:xfrm>
            <a:off x="11811000" y="5753100"/>
            <a:ext cx="1441937" cy="1441937"/>
          </a:xfrm>
          <a:custGeom>
            <a:avLst/>
            <a:gdLst/>
            <a:ahLst/>
            <a:cxnLst/>
            <a:rect l="l" t="t" r="r" b="b"/>
            <a:pathLst>
              <a:path w="1922583" h="1922583">
                <a:moveTo>
                  <a:pt x="0" y="0"/>
                </a:moveTo>
                <a:lnTo>
                  <a:pt x="1922582" y="0"/>
                </a:lnTo>
                <a:lnTo>
                  <a:pt x="1922582" y="1922583"/>
                </a:lnTo>
                <a:lnTo>
                  <a:pt x="0" y="192258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9ECDDEAF-26A6-2AF7-97FB-BF9200E3759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487400" y="5731329"/>
            <a:ext cx="1465955" cy="1431051"/>
          </a:xfrm>
          <a:prstGeom prst="rect">
            <a:avLst/>
          </a:prstGeom>
        </p:spPr>
      </p:pic>
      <p:sp>
        <p:nvSpPr>
          <p:cNvPr id="18" name="Star: 5 Points 17">
            <a:extLst>
              <a:ext uri="{FF2B5EF4-FFF2-40B4-BE49-F238E27FC236}">
                <a16:creationId xmlns:a16="http://schemas.microsoft.com/office/drawing/2014/main" id="{CAB96F4F-E4F5-4B8C-FF0C-3B0C24E3B0D8}"/>
              </a:ext>
            </a:extLst>
          </p:cNvPr>
          <p:cNvSpPr/>
          <p:nvPr/>
        </p:nvSpPr>
        <p:spPr>
          <a:xfrm>
            <a:off x="304800" y="150679"/>
            <a:ext cx="609600" cy="533400"/>
          </a:xfrm>
          <a:prstGeom prst="star5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Star: 5 Points 18">
            <a:extLst>
              <a:ext uri="{FF2B5EF4-FFF2-40B4-BE49-F238E27FC236}">
                <a16:creationId xmlns:a16="http://schemas.microsoft.com/office/drawing/2014/main" id="{FDC65FAA-9A8D-B8BF-BE6F-4E88FEFA201A}"/>
              </a:ext>
            </a:extLst>
          </p:cNvPr>
          <p:cNvSpPr/>
          <p:nvPr/>
        </p:nvSpPr>
        <p:spPr>
          <a:xfrm>
            <a:off x="1066800" y="150679"/>
            <a:ext cx="609600" cy="533400"/>
          </a:xfrm>
          <a:prstGeom prst="star5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Star: 5 Points 19">
            <a:extLst>
              <a:ext uri="{FF2B5EF4-FFF2-40B4-BE49-F238E27FC236}">
                <a16:creationId xmlns:a16="http://schemas.microsoft.com/office/drawing/2014/main" id="{BA930ACD-0BCA-8AD5-2A2E-C957BE1BBAE3}"/>
              </a:ext>
            </a:extLst>
          </p:cNvPr>
          <p:cNvSpPr/>
          <p:nvPr/>
        </p:nvSpPr>
        <p:spPr>
          <a:xfrm>
            <a:off x="1828800" y="150679"/>
            <a:ext cx="609600" cy="533400"/>
          </a:xfrm>
          <a:prstGeom prst="star5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05890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10F3760-BC1D-9E50-ECD7-8A2CF3DB60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764B3615-F06C-8EF8-433A-6BA997C93874}"/>
              </a:ext>
            </a:extLst>
          </p:cNvPr>
          <p:cNvSpPr txBox="1"/>
          <p:nvPr/>
        </p:nvSpPr>
        <p:spPr>
          <a:xfrm>
            <a:off x="609600" y="357574"/>
            <a:ext cx="10363200" cy="895629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400" b="1" u="sng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Mathemateg</a:t>
            </a:r>
            <a:r>
              <a:rPr lang="en-US" sz="2400" b="1" u="sng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a </a:t>
            </a:r>
            <a:r>
              <a:rPr lang="en-US" sz="2400" b="1" u="sng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Rhifedd</a:t>
            </a:r>
            <a:r>
              <a:rPr lang="en-US" sz="2400" b="1" u="sng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2400" b="1" u="sng" dirty="0">
                <a:highlight>
                  <a:srgbClr val="FFFF00"/>
                </a:highlight>
                <a:latin typeface="Dreaming Outloud Pro" pitchFamily="66"/>
                <a:cs typeface="Dreaming Outloud Pro" pitchFamily="66"/>
              </a:rPr>
              <a:t>(</a:t>
            </a:r>
            <a:r>
              <a:rPr lang="en-US" sz="2400" b="1" u="sng" dirty="0" err="1">
                <a:highlight>
                  <a:srgbClr val="FFFF00"/>
                </a:highlight>
                <a:latin typeface="Dreaming Outloud Pro" pitchFamily="66"/>
                <a:cs typeface="Dreaming Outloud Pro" pitchFamily="66"/>
              </a:rPr>
              <a:t>tasg</a:t>
            </a:r>
            <a:r>
              <a:rPr lang="en-US" sz="2400" b="1" u="sng" dirty="0">
                <a:highlight>
                  <a:srgbClr val="FFFF00"/>
                </a:highlight>
                <a:latin typeface="Dreaming Outloud Pro" pitchFamily="66"/>
                <a:cs typeface="Dreaming Outloud Pro" pitchFamily="66"/>
              </a:rPr>
              <a:t> </a:t>
            </a:r>
            <a:r>
              <a:rPr lang="en-US" sz="2400" b="1" u="sng" dirty="0" err="1">
                <a:highlight>
                  <a:srgbClr val="FFFF00"/>
                </a:highlight>
                <a:latin typeface="Dreaming Outloud Pro" pitchFamily="66"/>
                <a:cs typeface="Dreaming Outloud Pro" pitchFamily="66"/>
              </a:rPr>
              <a:t>wrando</a:t>
            </a:r>
            <a:r>
              <a:rPr lang="en-US" sz="2400" b="1" u="sng" dirty="0">
                <a:highlight>
                  <a:srgbClr val="FFFF00"/>
                </a:highlight>
                <a:latin typeface="Dreaming Outloud Pro" pitchFamily="66"/>
                <a:cs typeface="Dreaming Outloud Pro" pitchFamily="66"/>
              </a:rPr>
              <a:t> ac </a:t>
            </a:r>
            <a:r>
              <a:rPr lang="en-US" sz="2400" b="1" u="sng" dirty="0" err="1">
                <a:highlight>
                  <a:srgbClr val="FFFF00"/>
                </a:highlight>
                <a:latin typeface="Dreaming Outloud Pro" pitchFamily="66"/>
                <a:cs typeface="Dreaming Outloud Pro" pitchFamily="66"/>
              </a:rPr>
              <a:t>darllen</a:t>
            </a:r>
            <a:r>
              <a:rPr lang="en-US" sz="2400" b="1" u="sng" dirty="0">
                <a:highlight>
                  <a:srgbClr val="FFFF00"/>
                </a:highlight>
                <a:latin typeface="Dreaming Outloud Pro" pitchFamily="66"/>
                <a:cs typeface="Dreaming Outloud Pro" pitchFamily="66"/>
              </a:rPr>
              <a:t>)</a:t>
            </a:r>
            <a:endParaRPr lang="en-GB" sz="2400" b="1" u="sng" dirty="0">
              <a:highlight>
                <a:srgbClr val="FFFF00"/>
              </a:highlight>
              <a:latin typeface="Dreaming Outloud Pro" pitchFamily="66"/>
              <a:cs typeface="Dreaming Outloud Pro" pitchFamily="66"/>
            </a:endParaRPr>
          </a:p>
          <a:p>
            <a:endParaRPr lang="cy-GB" sz="24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cy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Nod y wers ydy dysgu ac ymarfer brawddegau patrwm ‘Beth ydy’r tymheredd yn...? Mae'r tymheredd yn … gradd Celsius.’</a:t>
            </a:r>
          </a:p>
          <a:p>
            <a:endParaRPr lang="cy-GB" sz="24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cy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Dweda'r plant – </a:t>
            </a:r>
            <a:r>
              <a:rPr lang="cy-GB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‘Shwmae, bawb! Heddiw, byddwn ni’n dysgu'r frawddeg patrwm ‘Beth ydy’r tymheredd yn...? Mae'r tymheredd yn … gradd Celsius.’</a:t>
            </a:r>
          </a:p>
          <a:p>
            <a:endParaRPr lang="cy-GB" sz="24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cy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Yn gyntaf ymarfer y cardiau fflach. Dweda'r plant </a:t>
            </a:r>
            <a:r>
              <a:rPr lang="cy-GB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‘Pwy sy’n cofiwch yr Almaen/Sbaen/Portiwgal/Lloegr yn Saesneg?’</a:t>
            </a:r>
          </a:p>
          <a:p>
            <a:endParaRPr lang="cy-GB" sz="24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cy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Nesaf, darllena'r mat iaith a gofynna'r plant to wneud brawddegau defnydd y mat iaith a dweda tu uchel. </a:t>
            </a:r>
          </a:p>
          <a:p>
            <a:endParaRPr lang="cy-GB" sz="24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cy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Wedyn, chwaraea'r gem Lleidr brawddegau. Ymarfer dweda'r brawddegau gyda’r plant ac wedyn disgrifia’r rheolau. </a:t>
            </a:r>
          </a:p>
          <a:p>
            <a:endParaRPr lang="cy-GB" sz="24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cy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Yn olaf, ar ôl llawer o ymarfer y brawddegau mae’r plant yn chwarae Pyramid Cyfieithu. </a:t>
            </a:r>
          </a:p>
          <a:p>
            <a:endParaRPr lang="cy-GB" sz="24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cy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Byddi di i angen darllena'r rheolau i blant. Y rheolau ar y sleid cyn y gem. </a:t>
            </a:r>
          </a:p>
          <a:p>
            <a:r>
              <a:rPr lang="cy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</a:p>
          <a:p>
            <a:endParaRPr lang="cy-GB" sz="24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endParaRPr lang="cy-GB" sz="24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389691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D58B812-5E4D-3D16-9578-CD975A7F7B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D30C61D-963C-FA1F-2895-C98FFEF3F31E}"/>
              </a:ext>
            </a:extLst>
          </p:cNvPr>
          <p:cNvSpPr txBox="1"/>
          <p:nvPr/>
        </p:nvSpPr>
        <p:spPr>
          <a:xfrm>
            <a:off x="4572000" y="3009900"/>
            <a:ext cx="110490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Ar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sleid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nesaf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: 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Cardiau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Fflach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6747829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2">
            <a:extLst>
              <a:ext uri="{FF2B5EF4-FFF2-40B4-BE49-F238E27FC236}">
                <a16:creationId xmlns:a16="http://schemas.microsoft.com/office/drawing/2014/main" id="{B8F31D0C-2361-B01A-6237-709B8A477A5C}"/>
              </a:ext>
            </a:extLst>
          </p:cNvPr>
          <p:cNvSpPr txBox="1"/>
          <p:nvPr/>
        </p:nvSpPr>
        <p:spPr>
          <a:xfrm>
            <a:off x="291411" y="3103205"/>
            <a:ext cx="3903251" cy="7817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04"/>
              </a:lnSpc>
              <a:spcBef>
                <a:spcPct val="0"/>
              </a:spcBef>
            </a:pPr>
            <a:r>
              <a:rPr lang="en-US" sz="4574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Irweddon</a:t>
            </a:r>
          </a:p>
        </p:txBody>
      </p:sp>
      <p:sp>
        <p:nvSpPr>
          <p:cNvPr id="5" name="Freeform 3">
            <a:extLst>
              <a:ext uri="{FF2B5EF4-FFF2-40B4-BE49-F238E27FC236}">
                <a16:creationId xmlns:a16="http://schemas.microsoft.com/office/drawing/2014/main" id="{8A126B7C-97AF-F591-519A-FA18A5E223CE}"/>
              </a:ext>
            </a:extLst>
          </p:cNvPr>
          <p:cNvSpPr/>
          <p:nvPr/>
        </p:nvSpPr>
        <p:spPr>
          <a:xfrm>
            <a:off x="9084658" y="359364"/>
            <a:ext cx="3943658" cy="3943658"/>
          </a:xfrm>
          <a:custGeom>
            <a:avLst/>
            <a:gdLst/>
            <a:ahLst/>
            <a:cxnLst/>
            <a:rect l="l" t="t" r="r" b="b"/>
            <a:pathLst>
              <a:path w="3943658" h="3943658">
                <a:moveTo>
                  <a:pt x="0" y="0"/>
                </a:moveTo>
                <a:lnTo>
                  <a:pt x="3943658" y="0"/>
                </a:lnTo>
                <a:lnTo>
                  <a:pt x="3943658" y="3943658"/>
                </a:lnTo>
                <a:lnTo>
                  <a:pt x="0" y="394365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4">
            <a:extLst>
              <a:ext uri="{FF2B5EF4-FFF2-40B4-BE49-F238E27FC236}">
                <a16:creationId xmlns:a16="http://schemas.microsoft.com/office/drawing/2014/main" id="{75B94B59-754F-7360-2673-E44D50A9EE5D}"/>
              </a:ext>
            </a:extLst>
          </p:cNvPr>
          <p:cNvSpPr/>
          <p:nvPr/>
        </p:nvSpPr>
        <p:spPr>
          <a:xfrm>
            <a:off x="9294208" y="1289199"/>
            <a:ext cx="1979439" cy="1492533"/>
          </a:xfrm>
          <a:custGeom>
            <a:avLst/>
            <a:gdLst/>
            <a:ahLst/>
            <a:cxnLst/>
            <a:rect l="l" t="t" r="r" b="b"/>
            <a:pathLst>
              <a:path w="1979439" h="1492533">
                <a:moveTo>
                  <a:pt x="0" y="0"/>
                </a:moveTo>
                <a:lnTo>
                  <a:pt x="1979439" y="0"/>
                </a:lnTo>
                <a:lnTo>
                  <a:pt x="1979439" y="1492532"/>
                </a:lnTo>
                <a:lnTo>
                  <a:pt x="0" y="149253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2913" r="-291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5">
            <a:extLst>
              <a:ext uri="{FF2B5EF4-FFF2-40B4-BE49-F238E27FC236}">
                <a16:creationId xmlns:a16="http://schemas.microsoft.com/office/drawing/2014/main" id="{90D4D082-9271-C6D7-78C2-B923DD191A9F}"/>
              </a:ext>
            </a:extLst>
          </p:cNvPr>
          <p:cNvSpPr/>
          <p:nvPr/>
        </p:nvSpPr>
        <p:spPr>
          <a:xfrm>
            <a:off x="14161791" y="972793"/>
            <a:ext cx="1832361" cy="2061728"/>
          </a:xfrm>
          <a:custGeom>
            <a:avLst/>
            <a:gdLst/>
            <a:ahLst/>
            <a:cxnLst/>
            <a:rect l="l" t="t" r="r" b="b"/>
            <a:pathLst>
              <a:path w="1832361" h="2061728">
                <a:moveTo>
                  <a:pt x="0" y="0"/>
                </a:moveTo>
                <a:lnTo>
                  <a:pt x="1832361" y="0"/>
                </a:lnTo>
                <a:lnTo>
                  <a:pt x="1832361" y="2061728"/>
                </a:lnTo>
                <a:lnTo>
                  <a:pt x="0" y="206172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6">
            <a:extLst>
              <a:ext uri="{FF2B5EF4-FFF2-40B4-BE49-F238E27FC236}">
                <a16:creationId xmlns:a16="http://schemas.microsoft.com/office/drawing/2014/main" id="{09C61B28-2061-3EF2-E89A-68B7972E25EE}"/>
              </a:ext>
            </a:extLst>
          </p:cNvPr>
          <p:cNvSpPr/>
          <p:nvPr/>
        </p:nvSpPr>
        <p:spPr>
          <a:xfrm>
            <a:off x="5035169" y="877575"/>
            <a:ext cx="1580975" cy="2364075"/>
          </a:xfrm>
          <a:custGeom>
            <a:avLst/>
            <a:gdLst/>
            <a:ahLst/>
            <a:cxnLst/>
            <a:rect l="l" t="t" r="r" b="b"/>
            <a:pathLst>
              <a:path w="1580975" h="2364075">
                <a:moveTo>
                  <a:pt x="0" y="0"/>
                </a:moveTo>
                <a:lnTo>
                  <a:pt x="1580975" y="0"/>
                </a:lnTo>
                <a:lnTo>
                  <a:pt x="1580975" y="2364075"/>
                </a:lnTo>
                <a:lnTo>
                  <a:pt x="0" y="2364075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7">
            <a:extLst>
              <a:ext uri="{FF2B5EF4-FFF2-40B4-BE49-F238E27FC236}">
                <a16:creationId xmlns:a16="http://schemas.microsoft.com/office/drawing/2014/main" id="{D4AE9591-6E11-0A7D-F8B2-364BFDA3FBDA}"/>
              </a:ext>
            </a:extLst>
          </p:cNvPr>
          <p:cNvSpPr/>
          <p:nvPr/>
        </p:nvSpPr>
        <p:spPr>
          <a:xfrm>
            <a:off x="739166" y="1028700"/>
            <a:ext cx="1503871" cy="1949914"/>
          </a:xfrm>
          <a:custGeom>
            <a:avLst/>
            <a:gdLst/>
            <a:ahLst/>
            <a:cxnLst/>
            <a:rect l="l" t="t" r="r" b="b"/>
            <a:pathLst>
              <a:path w="1503871" h="1949914">
                <a:moveTo>
                  <a:pt x="0" y="0"/>
                </a:moveTo>
                <a:lnTo>
                  <a:pt x="1503871" y="0"/>
                </a:lnTo>
                <a:lnTo>
                  <a:pt x="1503871" y="1949914"/>
                </a:lnTo>
                <a:lnTo>
                  <a:pt x="0" y="1949914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8">
            <a:extLst>
              <a:ext uri="{FF2B5EF4-FFF2-40B4-BE49-F238E27FC236}">
                <a16:creationId xmlns:a16="http://schemas.microsoft.com/office/drawing/2014/main" id="{C8BA94E4-51BC-E2C3-BCD2-8022E4244194}"/>
              </a:ext>
            </a:extLst>
          </p:cNvPr>
          <p:cNvSpPr txBox="1"/>
          <p:nvPr/>
        </p:nvSpPr>
        <p:spPr>
          <a:xfrm>
            <a:off x="15188379" y="3195975"/>
            <a:ext cx="1812797" cy="7906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547"/>
              </a:lnSpc>
              <a:spcBef>
                <a:spcPct val="0"/>
              </a:spcBef>
            </a:pPr>
            <a:r>
              <a:rPr lang="en-US" sz="4676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Cymru </a:t>
            </a:r>
          </a:p>
        </p:txBody>
      </p:sp>
      <p:sp>
        <p:nvSpPr>
          <p:cNvPr id="11" name="Freeform 9">
            <a:extLst>
              <a:ext uri="{FF2B5EF4-FFF2-40B4-BE49-F238E27FC236}">
                <a16:creationId xmlns:a16="http://schemas.microsoft.com/office/drawing/2014/main" id="{8BD8BF4D-AEE5-CAB2-4729-D259702808B6}"/>
              </a:ext>
            </a:extLst>
          </p:cNvPr>
          <p:cNvSpPr/>
          <p:nvPr/>
        </p:nvSpPr>
        <p:spPr>
          <a:xfrm>
            <a:off x="13733166" y="205015"/>
            <a:ext cx="3943658" cy="3943658"/>
          </a:xfrm>
          <a:custGeom>
            <a:avLst/>
            <a:gdLst/>
            <a:ahLst/>
            <a:cxnLst/>
            <a:rect l="l" t="t" r="r" b="b"/>
            <a:pathLst>
              <a:path w="3943658" h="3943658">
                <a:moveTo>
                  <a:pt x="0" y="0"/>
                </a:moveTo>
                <a:lnTo>
                  <a:pt x="3943658" y="0"/>
                </a:lnTo>
                <a:lnTo>
                  <a:pt x="3943658" y="3943659"/>
                </a:lnTo>
                <a:lnTo>
                  <a:pt x="0" y="394365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0">
            <a:extLst>
              <a:ext uri="{FF2B5EF4-FFF2-40B4-BE49-F238E27FC236}">
                <a16:creationId xmlns:a16="http://schemas.microsoft.com/office/drawing/2014/main" id="{C8E3823B-9259-89DC-8F46-99C0F308D9CB}"/>
              </a:ext>
            </a:extLst>
          </p:cNvPr>
          <p:cNvSpPr/>
          <p:nvPr/>
        </p:nvSpPr>
        <p:spPr>
          <a:xfrm>
            <a:off x="291411" y="447508"/>
            <a:ext cx="3943658" cy="3943658"/>
          </a:xfrm>
          <a:custGeom>
            <a:avLst/>
            <a:gdLst/>
            <a:ahLst/>
            <a:cxnLst/>
            <a:rect l="l" t="t" r="r" b="b"/>
            <a:pathLst>
              <a:path w="3943658" h="3943658">
                <a:moveTo>
                  <a:pt x="0" y="0"/>
                </a:moveTo>
                <a:lnTo>
                  <a:pt x="3943658" y="0"/>
                </a:lnTo>
                <a:lnTo>
                  <a:pt x="3943658" y="3943659"/>
                </a:lnTo>
                <a:lnTo>
                  <a:pt x="0" y="394365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1">
            <a:extLst>
              <a:ext uri="{FF2B5EF4-FFF2-40B4-BE49-F238E27FC236}">
                <a16:creationId xmlns:a16="http://schemas.microsoft.com/office/drawing/2014/main" id="{684FEE8F-3894-7C57-BAFD-99630E4FA8D0}"/>
              </a:ext>
            </a:extLst>
          </p:cNvPr>
          <p:cNvSpPr/>
          <p:nvPr/>
        </p:nvSpPr>
        <p:spPr>
          <a:xfrm>
            <a:off x="4550450" y="447508"/>
            <a:ext cx="3943658" cy="3943658"/>
          </a:xfrm>
          <a:custGeom>
            <a:avLst/>
            <a:gdLst/>
            <a:ahLst/>
            <a:cxnLst/>
            <a:rect l="l" t="t" r="r" b="b"/>
            <a:pathLst>
              <a:path w="3943658" h="3943658">
                <a:moveTo>
                  <a:pt x="0" y="0"/>
                </a:moveTo>
                <a:lnTo>
                  <a:pt x="3943658" y="0"/>
                </a:lnTo>
                <a:lnTo>
                  <a:pt x="3943658" y="3943659"/>
                </a:lnTo>
                <a:lnTo>
                  <a:pt x="0" y="394365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2">
            <a:extLst>
              <a:ext uri="{FF2B5EF4-FFF2-40B4-BE49-F238E27FC236}">
                <a16:creationId xmlns:a16="http://schemas.microsoft.com/office/drawing/2014/main" id="{19F1B766-98DA-08DE-576D-761DB2031158}"/>
              </a:ext>
            </a:extLst>
          </p:cNvPr>
          <p:cNvSpPr/>
          <p:nvPr/>
        </p:nvSpPr>
        <p:spPr>
          <a:xfrm>
            <a:off x="3043183" y="1172850"/>
            <a:ext cx="921046" cy="1556149"/>
          </a:xfrm>
          <a:custGeom>
            <a:avLst/>
            <a:gdLst/>
            <a:ahLst/>
            <a:cxnLst/>
            <a:rect l="l" t="t" r="r" b="b"/>
            <a:pathLst>
              <a:path w="921046" h="1556149">
                <a:moveTo>
                  <a:pt x="0" y="0"/>
                </a:moveTo>
                <a:lnTo>
                  <a:pt x="921046" y="0"/>
                </a:lnTo>
                <a:lnTo>
                  <a:pt x="921046" y="1556149"/>
                </a:lnTo>
                <a:lnTo>
                  <a:pt x="0" y="1556149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3">
            <a:extLst>
              <a:ext uri="{FF2B5EF4-FFF2-40B4-BE49-F238E27FC236}">
                <a16:creationId xmlns:a16="http://schemas.microsoft.com/office/drawing/2014/main" id="{D49703D3-EDBE-F799-A826-D82BE385269D}"/>
              </a:ext>
            </a:extLst>
          </p:cNvPr>
          <p:cNvSpPr/>
          <p:nvPr/>
        </p:nvSpPr>
        <p:spPr>
          <a:xfrm>
            <a:off x="7322426" y="1172850"/>
            <a:ext cx="921046" cy="1556149"/>
          </a:xfrm>
          <a:custGeom>
            <a:avLst/>
            <a:gdLst/>
            <a:ahLst/>
            <a:cxnLst/>
            <a:rect l="l" t="t" r="r" b="b"/>
            <a:pathLst>
              <a:path w="921046" h="1556149">
                <a:moveTo>
                  <a:pt x="0" y="0"/>
                </a:moveTo>
                <a:lnTo>
                  <a:pt x="921045" y="0"/>
                </a:lnTo>
                <a:lnTo>
                  <a:pt x="921045" y="1556149"/>
                </a:lnTo>
                <a:lnTo>
                  <a:pt x="0" y="1556149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14">
            <a:extLst>
              <a:ext uri="{FF2B5EF4-FFF2-40B4-BE49-F238E27FC236}">
                <a16:creationId xmlns:a16="http://schemas.microsoft.com/office/drawing/2014/main" id="{A7AE6D62-2E23-46F0-0CFA-3AC7C2016718}"/>
              </a:ext>
            </a:extLst>
          </p:cNvPr>
          <p:cNvSpPr/>
          <p:nvPr/>
        </p:nvSpPr>
        <p:spPr>
          <a:xfrm>
            <a:off x="11856480" y="1225583"/>
            <a:ext cx="921046" cy="1556149"/>
          </a:xfrm>
          <a:custGeom>
            <a:avLst/>
            <a:gdLst/>
            <a:ahLst/>
            <a:cxnLst/>
            <a:rect l="l" t="t" r="r" b="b"/>
            <a:pathLst>
              <a:path w="921046" h="1556149">
                <a:moveTo>
                  <a:pt x="0" y="0"/>
                </a:moveTo>
                <a:lnTo>
                  <a:pt x="921045" y="0"/>
                </a:lnTo>
                <a:lnTo>
                  <a:pt x="921045" y="1556148"/>
                </a:lnTo>
                <a:lnTo>
                  <a:pt x="0" y="1556148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5">
            <a:extLst>
              <a:ext uri="{FF2B5EF4-FFF2-40B4-BE49-F238E27FC236}">
                <a16:creationId xmlns:a16="http://schemas.microsoft.com/office/drawing/2014/main" id="{EAFD069A-34EE-149A-0F5C-D332A98321FA}"/>
              </a:ext>
            </a:extLst>
          </p:cNvPr>
          <p:cNvSpPr/>
          <p:nvPr/>
        </p:nvSpPr>
        <p:spPr>
          <a:xfrm>
            <a:off x="16540654" y="1071234"/>
            <a:ext cx="921046" cy="1556149"/>
          </a:xfrm>
          <a:custGeom>
            <a:avLst/>
            <a:gdLst/>
            <a:ahLst/>
            <a:cxnLst/>
            <a:rect l="l" t="t" r="r" b="b"/>
            <a:pathLst>
              <a:path w="921046" h="1556149">
                <a:moveTo>
                  <a:pt x="0" y="0"/>
                </a:moveTo>
                <a:lnTo>
                  <a:pt x="921045" y="0"/>
                </a:lnTo>
                <a:lnTo>
                  <a:pt x="921045" y="1556149"/>
                </a:lnTo>
                <a:lnTo>
                  <a:pt x="0" y="1556149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6">
            <a:extLst>
              <a:ext uri="{FF2B5EF4-FFF2-40B4-BE49-F238E27FC236}">
                <a16:creationId xmlns:a16="http://schemas.microsoft.com/office/drawing/2014/main" id="{47262EDA-C4C9-16BF-1C95-46A3B5460BB2}"/>
              </a:ext>
            </a:extLst>
          </p:cNvPr>
          <p:cNvSpPr/>
          <p:nvPr/>
        </p:nvSpPr>
        <p:spPr>
          <a:xfrm>
            <a:off x="4906306" y="5922868"/>
            <a:ext cx="1615973" cy="1357417"/>
          </a:xfrm>
          <a:custGeom>
            <a:avLst/>
            <a:gdLst/>
            <a:ahLst/>
            <a:cxnLst/>
            <a:rect l="l" t="t" r="r" b="b"/>
            <a:pathLst>
              <a:path w="1615973" h="1357417">
                <a:moveTo>
                  <a:pt x="0" y="0"/>
                </a:moveTo>
                <a:lnTo>
                  <a:pt x="1615973" y="0"/>
                </a:lnTo>
                <a:lnTo>
                  <a:pt x="1615973" y="1357417"/>
                </a:lnTo>
                <a:lnTo>
                  <a:pt x="0" y="1357417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Freeform 17">
            <a:extLst>
              <a:ext uri="{FF2B5EF4-FFF2-40B4-BE49-F238E27FC236}">
                <a16:creationId xmlns:a16="http://schemas.microsoft.com/office/drawing/2014/main" id="{7E3A23B1-D012-A8C3-C981-61232553CA27}"/>
              </a:ext>
            </a:extLst>
          </p:cNvPr>
          <p:cNvSpPr/>
          <p:nvPr/>
        </p:nvSpPr>
        <p:spPr>
          <a:xfrm rot="-1687737">
            <a:off x="14222865" y="5614928"/>
            <a:ext cx="1710214" cy="2057400"/>
          </a:xfrm>
          <a:custGeom>
            <a:avLst/>
            <a:gdLst/>
            <a:ahLst/>
            <a:cxnLst/>
            <a:rect l="l" t="t" r="r" b="b"/>
            <a:pathLst>
              <a:path w="1710214" h="2057400">
                <a:moveTo>
                  <a:pt x="0" y="0"/>
                </a:moveTo>
                <a:lnTo>
                  <a:pt x="1710214" y="0"/>
                </a:lnTo>
                <a:lnTo>
                  <a:pt x="1710214" y="2057400"/>
                </a:lnTo>
                <a:lnTo>
                  <a:pt x="0" y="2057400"/>
                </a:lnTo>
                <a:lnTo>
                  <a:pt x="0" y="0"/>
                </a:lnTo>
                <a:close/>
              </a:path>
            </a:pathLst>
          </a:custGeom>
          <a:blipFill>
            <a:blip r:embed="rId1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Freeform 18">
            <a:extLst>
              <a:ext uri="{FF2B5EF4-FFF2-40B4-BE49-F238E27FC236}">
                <a16:creationId xmlns:a16="http://schemas.microsoft.com/office/drawing/2014/main" id="{9530FD1A-0C71-2F6E-A88F-C0C408B65C63}"/>
              </a:ext>
            </a:extLst>
          </p:cNvPr>
          <p:cNvSpPr/>
          <p:nvPr/>
        </p:nvSpPr>
        <p:spPr>
          <a:xfrm>
            <a:off x="9549591" y="5552873"/>
            <a:ext cx="1316110" cy="1760682"/>
          </a:xfrm>
          <a:custGeom>
            <a:avLst/>
            <a:gdLst/>
            <a:ahLst/>
            <a:cxnLst/>
            <a:rect l="l" t="t" r="r" b="b"/>
            <a:pathLst>
              <a:path w="1316110" h="1760682">
                <a:moveTo>
                  <a:pt x="0" y="0"/>
                </a:moveTo>
                <a:lnTo>
                  <a:pt x="1316110" y="0"/>
                </a:lnTo>
                <a:lnTo>
                  <a:pt x="1316110" y="1760682"/>
                </a:lnTo>
                <a:lnTo>
                  <a:pt x="0" y="1760682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TextBox 19">
            <a:extLst>
              <a:ext uri="{FF2B5EF4-FFF2-40B4-BE49-F238E27FC236}">
                <a16:creationId xmlns:a16="http://schemas.microsoft.com/office/drawing/2014/main" id="{8A1313C6-C73E-1A34-4B27-5DE5A7DCD358}"/>
              </a:ext>
            </a:extLst>
          </p:cNvPr>
          <p:cNvSpPr txBox="1"/>
          <p:nvPr/>
        </p:nvSpPr>
        <p:spPr>
          <a:xfrm>
            <a:off x="10455974" y="3235832"/>
            <a:ext cx="1400505" cy="7204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984"/>
              </a:lnSpc>
              <a:spcBef>
                <a:spcPct val="0"/>
              </a:spcBef>
            </a:pPr>
            <a:r>
              <a:rPr lang="en-US" sz="4274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Lloegr</a:t>
            </a:r>
          </a:p>
        </p:txBody>
      </p:sp>
      <p:sp>
        <p:nvSpPr>
          <p:cNvPr id="22" name="TextBox 20">
            <a:extLst>
              <a:ext uri="{FF2B5EF4-FFF2-40B4-BE49-F238E27FC236}">
                <a16:creationId xmlns:a16="http://schemas.microsoft.com/office/drawing/2014/main" id="{1FBE362E-4B4E-29D2-4B7B-BFB1DFE5DCE8}"/>
              </a:ext>
            </a:extLst>
          </p:cNvPr>
          <p:cNvSpPr txBox="1"/>
          <p:nvPr/>
        </p:nvSpPr>
        <p:spPr>
          <a:xfrm>
            <a:off x="5775146" y="3235832"/>
            <a:ext cx="1922077" cy="6490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21"/>
              </a:lnSpc>
              <a:spcBef>
                <a:spcPct val="0"/>
              </a:spcBef>
            </a:pPr>
            <a:r>
              <a:rPr lang="en-US" sz="380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yr Alban </a:t>
            </a:r>
          </a:p>
        </p:txBody>
      </p:sp>
      <p:sp>
        <p:nvSpPr>
          <p:cNvPr id="23" name="TextBox 21">
            <a:extLst>
              <a:ext uri="{FF2B5EF4-FFF2-40B4-BE49-F238E27FC236}">
                <a16:creationId xmlns:a16="http://schemas.microsoft.com/office/drawing/2014/main" id="{0DD0F9E0-D4FB-CDE6-3CD4-A42B9BF60904}"/>
              </a:ext>
            </a:extLst>
          </p:cNvPr>
          <p:cNvSpPr txBox="1"/>
          <p:nvPr/>
        </p:nvSpPr>
        <p:spPr>
          <a:xfrm>
            <a:off x="2243037" y="1547188"/>
            <a:ext cx="1174944" cy="7312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84"/>
              </a:lnSpc>
              <a:spcBef>
                <a:spcPct val="0"/>
              </a:spcBef>
            </a:pPr>
            <a:r>
              <a:rPr lang="en-US" sz="4346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9</a:t>
            </a:r>
          </a:p>
        </p:txBody>
      </p:sp>
      <p:sp>
        <p:nvSpPr>
          <p:cNvPr id="24" name="TextBox 22">
            <a:extLst>
              <a:ext uri="{FF2B5EF4-FFF2-40B4-BE49-F238E27FC236}">
                <a16:creationId xmlns:a16="http://schemas.microsoft.com/office/drawing/2014/main" id="{753B6481-93AC-EC6D-7115-7D56D2995E78}"/>
              </a:ext>
            </a:extLst>
          </p:cNvPr>
          <p:cNvSpPr txBox="1"/>
          <p:nvPr/>
        </p:nvSpPr>
        <p:spPr>
          <a:xfrm>
            <a:off x="6522279" y="1547188"/>
            <a:ext cx="1174944" cy="7312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84"/>
              </a:lnSpc>
              <a:spcBef>
                <a:spcPct val="0"/>
              </a:spcBef>
            </a:pPr>
            <a:r>
              <a:rPr lang="en-US" sz="4346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8</a:t>
            </a:r>
          </a:p>
        </p:txBody>
      </p:sp>
      <p:sp>
        <p:nvSpPr>
          <p:cNvPr id="25" name="TextBox 23">
            <a:extLst>
              <a:ext uri="{FF2B5EF4-FFF2-40B4-BE49-F238E27FC236}">
                <a16:creationId xmlns:a16="http://schemas.microsoft.com/office/drawing/2014/main" id="{6135158E-D045-5E97-835A-1BC7B3A7AA25}"/>
              </a:ext>
            </a:extLst>
          </p:cNvPr>
          <p:cNvSpPr txBox="1"/>
          <p:nvPr/>
        </p:nvSpPr>
        <p:spPr>
          <a:xfrm>
            <a:off x="11056333" y="1599921"/>
            <a:ext cx="1174944" cy="7312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84"/>
              </a:lnSpc>
              <a:spcBef>
                <a:spcPct val="0"/>
              </a:spcBef>
            </a:pPr>
            <a:r>
              <a:rPr lang="en-US" sz="4346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13</a:t>
            </a:r>
          </a:p>
        </p:txBody>
      </p:sp>
      <p:sp>
        <p:nvSpPr>
          <p:cNvPr id="26" name="TextBox 24">
            <a:extLst>
              <a:ext uri="{FF2B5EF4-FFF2-40B4-BE49-F238E27FC236}">
                <a16:creationId xmlns:a16="http://schemas.microsoft.com/office/drawing/2014/main" id="{FA6D4D5A-64EF-4C58-3477-3F9280445EE4}"/>
              </a:ext>
            </a:extLst>
          </p:cNvPr>
          <p:cNvSpPr txBox="1"/>
          <p:nvPr/>
        </p:nvSpPr>
        <p:spPr>
          <a:xfrm>
            <a:off x="15740507" y="1445573"/>
            <a:ext cx="1174944" cy="7312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84"/>
              </a:lnSpc>
              <a:spcBef>
                <a:spcPct val="0"/>
              </a:spcBef>
            </a:pPr>
            <a:r>
              <a:rPr lang="en-US" sz="4346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11</a:t>
            </a:r>
          </a:p>
        </p:txBody>
      </p:sp>
      <p:sp>
        <p:nvSpPr>
          <p:cNvPr id="27" name="Freeform 25">
            <a:extLst>
              <a:ext uri="{FF2B5EF4-FFF2-40B4-BE49-F238E27FC236}">
                <a16:creationId xmlns:a16="http://schemas.microsoft.com/office/drawing/2014/main" id="{54A40766-B9CB-EFBA-0691-C779AAB1E3E4}"/>
              </a:ext>
            </a:extLst>
          </p:cNvPr>
          <p:cNvSpPr/>
          <p:nvPr/>
        </p:nvSpPr>
        <p:spPr>
          <a:xfrm>
            <a:off x="7228374" y="5778142"/>
            <a:ext cx="921046" cy="1556149"/>
          </a:xfrm>
          <a:custGeom>
            <a:avLst/>
            <a:gdLst/>
            <a:ahLst/>
            <a:cxnLst/>
            <a:rect l="l" t="t" r="r" b="b"/>
            <a:pathLst>
              <a:path w="921046" h="1556149">
                <a:moveTo>
                  <a:pt x="0" y="0"/>
                </a:moveTo>
                <a:lnTo>
                  <a:pt x="921046" y="0"/>
                </a:lnTo>
                <a:lnTo>
                  <a:pt x="921046" y="1556149"/>
                </a:lnTo>
                <a:lnTo>
                  <a:pt x="0" y="1556149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8" name="TextBox 26">
            <a:extLst>
              <a:ext uri="{FF2B5EF4-FFF2-40B4-BE49-F238E27FC236}">
                <a16:creationId xmlns:a16="http://schemas.microsoft.com/office/drawing/2014/main" id="{B16A2C74-F8C9-46AA-96AA-811805D8B5CA}"/>
              </a:ext>
            </a:extLst>
          </p:cNvPr>
          <p:cNvSpPr txBox="1"/>
          <p:nvPr/>
        </p:nvSpPr>
        <p:spPr>
          <a:xfrm>
            <a:off x="6428228" y="6152480"/>
            <a:ext cx="1174944" cy="7312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84"/>
              </a:lnSpc>
              <a:spcBef>
                <a:spcPct val="0"/>
              </a:spcBef>
            </a:pPr>
            <a:r>
              <a:rPr lang="en-US" sz="4346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21</a:t>
            </a:r>
          </a:p>
        </p:txBody>
      </p:sp>
      <p:sp>
        <p:nvSpPr>
          <p:cNvPr id="29" name="Freeform 27">
            <a:extLst>
              <a:ext uri="{FF2B5EF4-FFF2-40B4-BE49-F238E27FC236}">
                <a16:creationId xmlns:a16="http://schemas.microsoft.com/office/drawing/2014/main" id="{D38F5A42-1F37-5155-CA67-DA365FEED988}"/>
              </a:ext>
            </a:extLst>
          </p:cNvPr>
          <p:cNvSpPr/>
          <p:nvPr/>
        </p:nvSpPr>
        <p:spPr>
          <a:xfrm>
            <a:off x="11794790" y="5724136"/>
            <a:ext cx="921046" cy="1556149"/>
          </a:xfrm>
          <a:custGeom>
            <a:avLst/>
            <a:gdLst/>
            <a:ahLst/>
            <a:cxnLst/>
            <a:rect l="l" t="t" r="r" b="b"/>
            <a:pathLst>
              <a:path w="921046" h="1556149">
                <a:moveTo>
                  <a:pt x="0" y="0"/>
                </a:moveTo>
                <a:lnTo>
                  <a:pt x="921046" y="0"/>
                </a:lnTo>
                <a:lnTo>
                  <a:pt x="921046" y="1556149"/>
                </a:lnTo>
                <a:lnTo>
                  <a:pt x="0" y="1556149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0" name="TextBox 28">
            <a:extLst>
              <a:ext uri="{FF2B5EF4-FFF2-40B4-BE49-F238E27FC236}">
                <a16:creationId xmlns:a16="http://schemas.microsoft.com/office/drawing/2014/main" id="{E07173E6-0904-4E3B-06AA-4A9CADBEF620}"/>
              </a:ext>
            </a:extLst>
          </p:cNvPr>
          <p:cNvSpPr txBox="1"/>
          <p:nvPr/>
        </p:nvSpPr>
        <p:spPr>
          <a:xfrm>
            <a:off x="10994644" y="6098475"/>
            <a:ext cx="1174944" cy="7312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84"/>
              </a:lnSpc>
              <a:spcBef>
                <a:spcPct val="0"/>
              </a:spcBef>
            </a:pPr>
            <a:r>
              <a:rPr lang="en-US" sz="4346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10</a:t>
            </a:r>
          </a:p>
        </p:txBody>
      </p:sp>
      <p:sp>
        <p:nvSpPr>
          <p:cNvPr id="31" name="Freeform 29">
            <a:extLst>
              <a:ext uri="{FF2B5EF4-FFF2-40B4-BE49-F238E27FC236}">
                <a16:creationId xmlns:a16="http://schemas.microsoft.com/office/drawing/2014/main" id="{3BAC2F99-FDF0-ED1F-47EC-A8CE814825C3}"/>
              </a:ext>
            </a:extLst>
          </p:cNvPr>
          <p:cNvSpPr/>
          <p:nvPr/>
        </p:nvSpPr>
        <p:spPr>
          <a:xfrm>
            <a:off x="16106736" y="6105678"/>
            <a:ext cx="921046" cy="1556149"/>
          </a:xfrm>
          <a:custGeom>
            <a:avLst/>
            <a:gdLst/>
            <a:ahLst/>
            <a:cxnLst/>
            <a:rect l="l" t="t" r="r" b="b"/>
            <a:pathLst>
              <a:path w="921046" h="1556149">
                <a:moveTo>
                  <a:pt x="0" y="0"/>
                </a:moveTo>
                <a:lnTo>
                  <a:pt x="921045" y="0"/>
                </a:lnTo>
                <a:lnTo>
                  <a:pt x="921045" y="1556149"/>
                </a:lnTo>
                <a:lnTo>
                  <a:pt x="0" y="1556149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2" name="TextBox 30">
            <a:extLst>
              <a:ext uri="{FF2B5EF4-FFF2-40B4-BE49-F238E27FC236}">
                <a16:creationId xmlns:a16="http://schemas.microsoft.com/office/drawing/2014/main" id="{9D3A27C6-5F7F-DD01-855B-824FEF9FC4DD}"/>
              </a:ext>
            </a:extLst>
          </p:cNvPr>
          <p:cNvSpPr txBox="1"/>
          <p:nvPr/>
        </p:nvSpPr>
        <p:spPr>
          <a:xfrm>
            <a:off x="15192336" y="6567428"/>
            <a:ext cx="1174944" cy="7312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84"/>
              </a:lnSpc>
              <a:spcBef>
                <a:spcPct val="0"/>
              </a:spcBef>
            </a:pPr>
            <a:r>
              <a:rPr lang="en-US" sz="4346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18</a:t>
            </a:r>
          </a:p>
        </p:txBody>
      </p:sp>
      <p:grpSp>
        <p:nvGrpSpPr>
          <p:cNvPr id="33" name="Group 31">
            <a:extLst>
              <a:ext uri="{FF2B5EF4-FFF2-40B4-BE49-F238E27FC236}">
                <a16:creationId xmlns:a16="http://schemas.microsoft.com/office/drawing/2014/main" id="{977FB285-9E34-73DF-182F-087C3408B6D0}"/>
              </a:ext>
            </a:extLst>
          </p:cNvPr>
          <p:cNvGrpSpPr/>
          <p:nvPr/>
        </p:nvGrpSpPr>
        <p:grpSpPr>
          <a:xfrm>
            <a:off x="739166" y="5143500"/>
            <a:ext cx="3209605" cy="3212946"/>
            <a:chOff x="0" y="0"/>
            <a:chExt cx="4279473" cy="4283928"/>
          </a:xfrm>
        </p:grpSpPr>
        <p:sp>
          <p:nvSpPr>
            <p:cNvPr id="34" name="Freeform 32">
              <a:extLst>
                <a:ext uri="{FF2B5EF4-FFF2-40B4-BE49-F238E27FC236}">
                  <a16:creationId xmlns:a16="http://schemas.microsoft.com/office/drawing/2014/main" id="{17DA8C13-B8CC-A887-21A8-B8978A77A88C}"/>
                </a:ext>
              </a:extLst>
            </p:cNvPr>
            <p:cNvSpPr/>
            <p:nvPr/>
          </p:nvSpPr>
          <p:spPr>
            <a:xfrm>
              <a:off x="71123" y="0"/>
              <a:ext cx="1823857" cy="3225470"/>
            </a:xfrm>
            <a:custGeom>
              <a:avLst/>
              <a:gdLst/>
              <a:ahLst/>
              <a:cxnLst/>
              <a:rect l="l" t="t" r="r" b="b"/>
              <a:pathLst>
                <a:path w="1823857" h="3225470">
                  <a:moveTo>
                    <a:pt x="0" y="0"/>
                  </a:moveTo>
                  <a:lnTo>
                    <a:pt x="1823857" y="0"/>
                  </a:lnTo>
                  <a:lnTo>
                    <a:pt x="1823857" y="3225470"/>
                  </a:lnTo>
                  <a:lnTo>
                    <a:pt x="0" y="322547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7">
                <a:extLst>
                  <a:ext uri="{96DAC541-7B7A-43D3-8B79-37D633B846F1}">
                    <asvg:svgBlip xmlns:asvg="http://schemas.microsoft.com/office/drawing/2016/SVG/main" r:embed="rId18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33">
              <a:extLst>
                <a:ext uri="{FF2B5EF4-FFF2-40B4-BE49-F238E27FC236}">
                  <a16:creationId xmlns:a16="http://schemas.microsoft.com/office/drawing/2014/main" id="{778C7028-40F5-4E6F-FF7B-2747E299E9C3}"/>
                </a:ext>
              </a:extLst>
            </p:cNvPr>
            <p:cNvSpPr/>
            <p:nvPr/>
          </p:nvSpPr>
          <p:spPr>
            <a:xfrm>
              <a:off x="2666449" y="668335"/>
              <a:ext cx="1228061" cy="2074865"/>
            </a:xfrm>
            <a:custGeom>
              <a:avLst/>
              <a:gdLst/>
              <a:ahLst/>
              <a:cxnLst/>
              <a:rect l="l" t="t" r="r" b="b"/>
              <a:pathLst>
                <a:path w="1228061" h="2074865">
                  <a:moveTo>
                    <a:pt x="0" y="0"/>
                  </a:moveTo>
                  <a:lnTo>
                    <a:pt x="1228060" y="0"/>
                  </a:lnTo>
                  <a:lnTo>
                    <a:pt x="1228060" y="2074865"/>
                  </a:lnTo>
                  <a:lnTo>
                    <a:pt x="0" y="207486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TextBox 34">
              <a:extLst>
                <a:ext uri="{FF2B5EF4-FFF2-40B4-BE49-F238E27FC236}">
                  <a16:creationId xmlns:a16="http://schemas.microsoft.com/office/drawing/2014/main" id="{99DAEEDF-20A0-A1B8-8E94-7CC1240F90A1}"/>
                </a:ext>
              </a:extLst>
            </p:cNvPr>
            <p:cNvSpPr txBox="1"/>
            <p:nvPr/>
          </p:nvSpPr>
          <p:spPr>
            <a:xfrm>
              <a:off x="1599587" y="1192853"/>
              <a:ext cx="1566591" cy="94962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6084"/>
                </a:lnSpc>
                <a:spcBef>
                  <a:spcPct val="0"/>
                </a:spcBef>
              </a:pPr>
              <a:r>
                <a:rPr lang="en-US" sz="4346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15</a:t>
              </a:r>
            </a:p>
          </p:txBody>
        </p:sp>
        <p:sp>
          <p:nvSpPr>
            <p:cNvPr id="37" name="TextBox 35">
              <a:extLst>
                <a:ext uri="{FF2B5EF4-FFF2-40B4-BE49-F238E27FC236}">
                  <a16:creationId xmlns:a16="http://schemas.microsoft.com/office/drawing/2014/main" id="{9FC52488-4E6B-BC06-8718-C3E51E272B5D}"/>
                </a:ext>
              </a:extLst>
            </p:cNvPr>
            <p:cNvSpPr txBox="1"/>
            <p:nvPr/>
          </p:nvSpPr>
          <p:spPr>
            <a:xfrm>
              <a:off x="0" y="3428670"/>
              <a:ext cx="4279473" cy="85525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427"/>
                </a:lnSpc>
                <a:spcBef>
                  <a:spcPct val="0"/>
                </a:spcBef>
              </a:pPr>
              <a:r>
                <a:rPr lang="en-US" sz="3876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Ffrainc</a:t>
              </a:r>
            </a:p>
          </p:txBody>
        </p:sp>
      </p:grpSp>
      <p:sp>
        <p:nvSpPr>
          <p:cNvPr id="38" name="TextBox 36">
            <a:extLst>
              <a:ext uri="{FF2B5EF4-FFF2-40B4-BE49-F238E27FC236}">
                <a16:creationId xmlns:a16="http://schemas.microsoft.com/office/drawing/2014/main" id="{3C0AF845-9D85-C79F-4C6A-C65269F1AF63}"/>
              </a:ext>
            </a:extLst>
          </p:cNvPr>
          <p:cNvSpPr txBox="1"/>
          <p:nvPr/>
        </p:nvSpPr>
        <p:spPr>
          <a:xfrm>
            <a:off x="4823425" y="7561287"/>
            <a:ext cx="3209605" cy="6604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27"/>
              </a:lnSpc>
              <a:spcBef>
                <a:spcPct val="0"/>
              </a:spcBef>
            </a:pPr>
            <a:r>
              <a:rPr lang="en-US" sz="3876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Sbaen</a:t>
            </a:r>
          </a:p>
        </p:txBody>
      </p:sp>
      <p:sp>
        <p:nvSpPr>
          <p:cNvPr id="39" name="TextBox 37">
            <a:extLst>
              <a:ext uri="{FF2B5EF4-FFF2-40B4-BE49-F238E27FC236}">
                <a16:creationId xmlns:a16="http://schemas.microsoft.com/office/drawing/2014/main" id="{41B003A2-9F9F-A37E-C3B8-A98790CA53A0}"/>
              </a:ext>
            </a:extLst>
          </p:cNvPr>
          <p:cNvSpPr txBox="1"/>
          <p:nvPr/>
        </p:nvSpPr>
        <p:spPr>
          <a:xfrm>
            <a:off x="9451531" y="7585627"/>
            <a:ext cx="3209605" cy="6604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27"/>
              </a:lnSpc>
              <a:spcBef>
                <a:spcPct val="0"/>
              </a:spcBef>
            </a:pPr>
            <a:r>
              <a:rPr lang="en-US" sz="3876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yr Almaen</a:t>
            </a:r>
          </a:p>
        </p:txBody>
      </p:sp>
      <p:sp>
        <p:nvSpPr>
          <p:cNvPr id="40" name="TextBox 38">
            <a:extLst>
              <a:ext uri="{FF2B5EF4-FFF2-40B4-BE49-F238E27FC236}">
                <a16:creationId xmlns:a16="http://schemas.microsoft.com/office/drawing/2014/main" id="{6136D9AC-1570-9BB3-B978-8CA7B3820F76}"/>
              </a:ext>
            </a:extLst>
          </p:cNvPr>
          <p:cNvSpPr txBox="1"/>
          <p:nvPr/>
        </p:nvSpPr>
        <p:spPr>
          <a:xfrm>
            <a:off x="14049695" y="7585627"/>
            <a:ext cx="3209605" cy="6604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27"/>
              </a:lnSpc>
              <a:spcBef>
                <a:spcPct val="0"/>
              </a:spcBef>
            </a:pPr>
            <a:r>
              <a:rPr lang="en-US" sz="3876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Portiwgal</a:t>
            </a:r>
          </a:p>
        </p:txBody>
      </p:sp>
      <p:sp>
        <p:nvSpPr>
          <p:cNvPr id="41" name="Freeform 39">
            <a:extLst>
              <a:ext uri="{FF2B5EF4-FFF2-40B4-BE49-F238E27FC236}">
                <a16:creationId xmlns:a16="http://schemas.microsoft.com/office/drawing/2014/main" id="{7B47ECC2-C38B-B82C-D708-F37D066B6E4C}"/>
              </a:ext>
            </a:extLst>
          </p:cNvPr>
          <p:cNvSpPr/>
          <p:nvPr/>
        </p:nvSpPr>
        <p:spPr>
          <a:xfrm>
            <a:off x="174917" y="4671799"/>
            <a:ext cx="3943658" cy="3943658"/>
          </a:xfrm>
          <a:custGeom>
            <a:avLst/>
            <a:gdLst/>
            <a:ahLst/>
            <a:cxnLst/>
            <a:rect l="l" t="t" r="r" b="b"/>
            <a:pathLst>
              <a:path w="3943658" h="3943658">
                <a:moveTo>
                  <a:pt x="0" y="0"/>
                </a:moveTo>
                <a:lnTo>
                  <a:pt x="3943658" y="0"/>
                </a:lnTo>
                <a:lnTo>
                  <a:pt x="3943658" y="3943658"/>
                </a:lnTo>
                <a:lnTo>
                  <a:pt x="0" y="394365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2" name="Freeform 40">
            <a:extLst>
              <a:ext uri="{FF2B5EF4-FFF2-40B4-BE49-F238E27FC236}">
                <a16:creationId xmlns:a16="http://schemas.microsoft.com/office/drawing/2014/main" id="{A04045B2-C636-CA82-99CF-E182199D76C6}"/>
              </a:ext>
            </a:extLst>
          </p:cNvPr>
          <p:cNvSpPr/>
          <p:nvPr/>
        </p:nvSpPr>
        <p:spPr>
          <a:xfrm>
            <a:off x="4644315" y="4584387"/>
            <a:ext cx="3943658" cy="3943658"/>
          </a:xfrm>
          <a:custGeom>
            <a:avLst/>
            <a:gdLst/>
            <a:ahLst/>
            <a:cxnLst/>
            <a:rect l="l" t="t" r="r" b="b"/>
            <a:pathLst>
              <a:path w="3943658" h="3943658">
                <a:moveTo>
                  <a:pt x="0" y="0"/>
                </a:moveTo>
                <a:lnTo>
                  <a:pt x="3943658" y="0"/>
                </a:lnTo>
                <a:lnTo>
                  <a:pt x="3943658" y="3943658"/>
                </a:lnTo>
                <a:lnTo>
                  <a:pt x="0" y="394365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3" name="Freeform 41">
            <a:extLst>
              <a:ext uri="{FF2B5EF4-FFF2-40B4-BE49-F238E27FC236}">
                <a16:creationId xmlns:a16="http://schemas.microsoft.com/office/drawing/2014/main" id="{5C190E94-0C49-D2A3-45F9-EA988A5437EE}"/>
              </a:ext>
            </a:extLst>
          </p:cNvPr>
          <p:cNvSpPr/>
          <p:nvPr/>
        </p:nvSpPr>
        <p:spPr>
          <a:xfrm>
            <a:off x="9084504" y="4778144"/>
            <a:ext cx="3943658" cy="3943658"/>
          </a:xfrm>
          <a:custGeom>
            <a:avLst/>
            <a:gdLst/>
            <a:ahLst/>
            <a:cxnLst/>
            <a:rect l="l" t="t" r="r" b="b"/>
            <a:pathLst>
              <a:path w="3943658" h="3943658">
                <a:moveTo>
                  <a:pt x="0" y="0"/>
                </a:moveTo>
                <a:lnTo>
                  <a:pt x="3943658" y="0"/>
                </a:lnTo>
                <a:lnTo>
                  <a:pt x="3943658" y="3943658"/>
                </a:lnTo>
                <a:lnTo>
                  <a:pt x="0" y="394365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4" name="Freeform 42">
            <a:extLst>
              <a:ext uri="{FF2B5EF4-FFF2-40B4-BE49-F238E27FC236}">
                <a16:creationId xmlns:a16="http://schemas.microsoft.com/office/drawing/2014/main" id="{B5231465-184A-F85D-7A5C-8DBA341A4F8E}"/>
              </a:ext>
            </a:extLst>
          </p:cNvPr>
          <p:cNvSpPr/>
          <p:nvPr/>
        </p:nvSpPr>
        <p:spPr>
          <a:xfrm>
            <a:off x="13768678" y="4778144"/>
            <a:ext cx="3943658" cy="3943658"/>
          </a:xfrm>
          <a:custGeom>
            <a:avLst/>
            <a:gdLst/>
            <a:ahLst/>
            <a:cxnLst/>
            <a:rect l="l" t="t" r="r" b="b"/>
            <a:pathLst>
              <a:path w="3943658" h="3943658">
                <a:moveTo>
                  <a:pt x="0" y="0"/>
                </a:moveTo>
                <a:lnTo>
                  <a:pt x="3943658" y="0"/>
                </a:lnTo>
                <a:lnTo>
                  <a:pt x="3943658" y="3943658"/>
                </a:lnTo>
                <a:lnTo>
                  <a:pt x="0" y="394365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23345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02A6E23-9687-9F6C-C043-4349BDA184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92E0B46-71F5-5CE5-C56D-10F85026671A}"/>
              </a:ext>
            </a:extLst>
          </p:cNvPr>
          <p:cNvSpPr txBox="1"/>
          <p:nvPr/>
        </p:nvSpPr>
        <p:spPr>
          <a:xfrm>
            <a:off x="4572000" y="3009900"/>
            <a:ext cx="110490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Ar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sleid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nesaf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: Mat Iaith</a:t>
            </a:r>
          </a:p>
        </p:txBody>
      </p:sp>
    </p:spTree>
    <p:extLst>
      <p:ext uri="{BB962C8B-B14F-4D97-AF65-F5344CB8AC3E}">
        <p14:creationId xmlns:p14="http://schemas.microsoft.com/office/powerpoint/2010/main" val="221719688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2">
            <a:extLst>
              <a:ext uri="{FF2B5EF4-FFF2-40B4-BE49-F238E27FC236}">
                <a16:creationId xmlns:a16="http://schemas.microsoft.com/office/drawing/2014/main" id="{42B05D24-3A5F-DB48-3C86-10FAE92E6007}"/>
              </a:ext>
            </a:extLst>
          </p:cNvPr>
          <p:cNvSpPr txBox="1"/>
          <p:nvPr/>
        </p:nvSpPr>
        <p:spPr>
          <a:xfrm>
            <a:off x="12420600" y="4586092"/>
            <a:ext cx="5638800" cy="230511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9544"/>
              </a:lnSpc>
              <a:spcBef>
                <a:spcPct val="0"/>
              </a:spcBef>
            </a:pPr>
            <a:r>
              <a:rPr lang="en-US" sz="4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Mae </a:t>
            </a:r>
            <a:r>
              <a:rPr lang="en-US" sz="4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hi’n</a:t>
            </a:r>
            <a:r>
              <a:rPr lang="en-US" sz="4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4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oerach</a:t>
            </a:r>
            <a:r>
              <a:rPr lang="en-US" sz="4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4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yn</a:t>
            </a:r>
            <a:r>
              <a:rPr lang="en-US" sz="4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….nag </a:t>
            </a:r>
            <a:r>
              <a:rPr lang="en-US" sz="4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yng</a:t>
            </a:r>
            <a:r>
              <a:rPr lang="en-US" sz="4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…</a:t>
            </a:r>
          </a:p>
        </p:txBody>
      </p:sp>
      <p:sp>
        <p:nvSpPr>
          <p:cNvPr id="10" name="TextBox 8">
            <a:extLst>
              <a:ext uri="{FF2B5EF4-FFF2-40B4-BE49-F238E27FC236}">
                <a16:creationId xmlns:a16="http://schemas.microsoft.com/office/drawing/2014/main" id="{5427362C-5C50-4021-D1AE-EEE27FFE3344}"/>
              </a:ext>
            </a:extLst>
          </p:cNvPr>
          <p:cNvSpPr txBox="1"/>
          <p:nvPr/>
        </p:nvSpPr>
        <p:spPr>
          <a:xfrm>
            <a:off x="422688" y="7268784"/>
            <a:ext cx="12519934" cy="27084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GB" sz="4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Mae'r</a:t>
            </a:r>
            <a:r>
              <a:rPr lang="en-GB" sz="4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GB" sz="4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tymheredd</a:t>
            </a:r>
            <a:r>
              <a:rPr lang="en-GB" sz="4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GB" sz="4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yn</a:t>
            </a:r>
            <a:r>
              <a:rPr lang="en-GB" sz="4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25 </a:t>
            </a:r>
            <a:r>
              <a:rPr lang="en-GB" sz="4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gradd</a:t>
            </a:r>
            <a:r>
              <a:rPr lang="en-GB" sz="4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Celsius </a:t>
            </a:r>
            <a:r>
              <a:rPr lang="en-GB" sz="4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yn</a:t>
            </a:r>
            <a:r>
              <a:rPr lang="en-GB" sz="4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y </a:t>
            </a:r>
            <a:r>
              <a:rPr lang="en-GB" sz="4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dydd</a:t>
            </a:r>
            <a:r>
              <a:rPr lang="en-GB" sz="4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.</a:t>
            </a:r>
          </a:p>
          <a:p>
            <a:r>
              <a:rPr lang="en-GB" sz="4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Mae </a:t>
            </a:r>
            <a:r>
              <a:rPr lang="en-GB" sz="4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hi’n</a:t>
            </a:r>
            <a:r>
              <a:rPr lang="en-GB" sz="4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GB" sz="4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dwymach</a:t>
            </a:r>
            <a:r>
              <a:rPr lang="en-GB" sz="4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GB" sz="4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yn</a:t>
            </a:r>
            <a:r>
              <a:rPr lang="en-GB" sz="4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GB" sz="4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Sbaen</a:t>
            </a:r>
            <a:r>
              <a:rPr lang="en-GB" sz="4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nag </a:t>
            </a:r>
            <a:r>
              <a:rPr lang="en-GB" sz="4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yn</a:t>
            </a:r>
            <a:r>
              <a:rPr lang="en-GB" sz="4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yr Alaen.</a:t>
            </a:r>
          </a:p>
          <a:p>
            <a:r>
              <a:rPr lang="en-GB" sz="4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Mae </a:t>
            </a:r>
            <a:r>
              <a:rPr lang="en-GB" sz="4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hi’n</a:t>
            </a:r>
            <a:r>
              <a:rPr lang="en-GB" sz="4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GB" sz="4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oerach</a:t>
            </a:r>
            <a:r>
              <a:rPr lang="en-GB" sz="4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GB" sz="4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yng</a:t>
            </a:r>
            <a:r>
              <a:rPr lang="en-GB" sz="4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GB" sz="4400" dirty="0" err="1">
                <a:solidFill>
                  <a:srgbClr val="FF0000"/>
                </a:solidFill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Ngh</a:t>
            </a:r>
            <a:r>
              <a:rPr lang="en-GB" sz="4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ymru</a:t>
            </a:r>
            <a:r>
              <a:rPr lang="en-GB" sz="4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nag </a:t>
            </a:r>
            <a:r>
              <a:rPr lang="en-GB" sz="4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yn</a:t>
            </a:r>
            <a:r>
              <a:rPr lang="en-GB" sz="4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GB" sz="4400" dirty="0" err="1">
                <a:solidFill>
                  <a:srgbClr val="FF0000"/>
                </a:solidFill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Mh</a:t>
            </a:r>
            <a:r>
              <a:rPr lang="en-GB" sz="4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ortiwgal</a:t>
            </a:r>
            <a:r>
              <a:rPr lang="en-GB" sz="4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.</a:t>
            </a:r>
          </a:p>
          <a:p>
            <a:r>
              <a:rPr lang="en-GB" sz="4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Mae </a:t>
            </a:r>
            <a:r>
              <a:rPr lang="en-GB" sz="4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hi’n</a:t>
            </a:r>
            <a:r>
              <a:rPr lang="en-GB" sz="4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GB" sz="4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oerach</a:t>
            </a:r>
            <a:r>
              <a:rPr lang="en-GB" sz="4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GB" sz="4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yn</a:t>
            </a:r>
            <a:r>
              <a:rPr lang="en-GB" sz="4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GB" sz="4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Sbaen</a:t>
            </a:r>
            <a:r>
              <a:rPr lang="en-GB" sz="4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nag </a:t>
            </a:r>
            <a:r>
              <a:rPr lang="en-GB" sz="4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yn</a:t>
            </a:r>
            <a:r>
              <a:rPr lang="en-GB" sz="4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 </a:t>
            </a:r>
            <a:r>
              <a:rPr lang="en-GB" sz="4400" dirty="0" err="1">
                <a:solidFill>
                  <a:srgbClr val="FF0000"/>
                </a:solidFill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Mh</a:t>
            </a:r>
            <a:r>
              <a:rPr lang="en-GB" sz="4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ortiwgal</a:t>
            </a:r>
            <a:r>
              <a:rPr lang="en-GB" sz="4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.</a:t>
            </a:r>
          </a:p>
        </p:txBody>
      </p:sp>
      <p:sp>
        <p:nvSpPr>
          <p:cNvPr id="12" name="Freeform 10">
            <a:extLst>
              <a:ext uri="{FF2B5EF4-FFF2-40B4-BE49-F238E27FC236}">
                <a16:creationId xmlns:a16="http://schemas.microsoft.com/office/drawing/2014/main" id="{80420BF9-470D-F82F-2A4C-C035D54A4485}"/>
              </a:ext>
            </a:extLst>
          </p:cNvPr>
          <p:cNvSpPr/>
          <p:nvPr/>
        </p:nvSpPr>
        <p:spPr>
          <a:xfrm>
            <a:off x="0" y="6997453"/>
            <a:ext cx="18288000" cy="137160"/>
          </a:xfrm>
          <a:custGeom>
            <a:avLst/>
            <a:gdLst/>
            <a:ahLst/>
            <a:cxnLst/>
            <a:rect l="l" t="t" r="r" b="b"/>
            <a:pathLst>
              <a:path w="18288000" h="137160">
                <a:moveTo>
                  <a:pt x="0" y="0"/>
                </a:moveTo>
                <a:lnTo>
                  <a:pt x="18288000" y="0"/>
                </a:lnTo>
                <a:lnTo>
                  <a:pt x="18288000" y="137160"/>
                </a:lnTo>
                <a:lnTo>
                  <a:pt x="0" y="13716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7" name="TextBox 25">
            <a:extLst>
              <a:ext uri="{FF2B5EF4-FFF2-40B4-BE49-F238E27FC236}">
                <a16:creationId xmlns:a16="http://schemas.microsoft.com/office/drawing/2014/main" id="{A53EAD2F-AFFA-751D-EF99-3F137FA5B1A2}"/>
              </a:ext>
            </a:extLst>
          </p:cNvPr>
          <p:cNvSpPr txBox="1"/>
          <p:nvPr/>
        </p:nvSpPr>
        <p:spPr>
          <a:xfrm>
            <a:off x="0" y="-35814"/>
            <a:ext cx="19050000" cy="114454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9544"/>
              </a:lnSpc>
              <a:spcBef>
                <a:spcPct val="0"/>
              </a:spcBef>
            </a:pPr>
            <a:r>
              <a:rPr lang="en-US" sz="60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Beth </a:t>
            </a:r>
            <a:r>
              <a:rPr lang="en-US" sz="60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ydy’r</a:t>
            </a:r>
            <a:r>
              <a:rPr lang="en-US" sz="60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60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tymheredd</a:t>
            </a:r>
            <a:r>
              <a:rPr lang="en-US" sz="60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60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yn</a:t>
            </a:r>
            <a:r>
              <a:rPr lang="en-US" sz="60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...?</a:t>
            </a:r>
          </a:p>
        </p:txBody>
      </p:sp>
      <p:sp>
        <p:nvSpPr>
          <p:cNvPr id="37" name="TextBox 2">
            <a:extLst>
              <a:ext uri="{FF2B5EF4-FFF2-40B4-BE49-F238E27FC236}">
                <a16:creationId xmlns:a16="http://schemas.microsoft.com/office/drawing/2014/main" id="{2E19B269-766B-1FBD-879A-94917E63E42A}"/>
              </a:ext>
            </a:extLst>
          </p:cNvPr>
          <p:cNvSpPr txBox="1"/>
          <p:nvPr/>
        </p:nvSpPr>
        <p:spPr>
          <a:xfrm>
            <a:off x="990600" y="4503027"/>
            <a:ext cx="5943600" cy="23243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9544"/>
              </a:lnSpc>
              <a:spcBef>
                <a:spcPct val="0"/>
              </a:spcBef>
            </a:pPr>
            <a:r>
              <a:rPr lang="en-US" sz="4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Mae </a:t>
            </a:r>
            <a:r>
              <a:rPr lang="en-US" sz="4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hi’n</a:t>
            </a:r>
            <a:r>
              <a:rPr lang="en-US" sz="4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4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dwymach</a:t>
            </a:r>
            <a:r>
              <a:rPr lang="en-US" sz="4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 </a:t>
            </a:r>
            <a:r>
              <a:rPr lang="en-US" sz="4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yn</a:t>
            </a:r>
            <a:r>
              <a:rPr lang="en-US" sz="4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….nag </a:t>
            </a:r>
            <a:r>
              <a:rPr lang="en-US" sz="45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yng</a:t>
            </a:r>
            <a:r>
              <a:rPr lang="en-US" sz="45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…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36A50DE2-13EC-4D4B-E216-C71A2C8C6104}"/>
              </a:ext>
            </a:extLst>
          </p:cNvPr>
          <p:cNvSpPr txBox="1"/>
          <p:nvPr/>
        </p:nvSpPr>
        <p:spPr>
          <a:xfrm>
            <a:off x="3405866" y="1351869"/>
            <a:ext cx="12238267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60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Mae'r</a:t>
            </a:r>
            <a:r>
              <a:rPr lang="en-GB" sz="60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GB" sz="60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tymheredd</a:t>
            </a:r>
            <a:r>
              <a:rPr lang="en-GB" sz="60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GB" sz="60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yn</a:t>
            </a:r>
            <a:r>
              <a:rPr lang="en-GB" sz="60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… </a:t>
            </a:r>
            <a:r>
              <a:rPr lang="en-GB" sz="60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gradd</a:t>
            </a:r>
            <a:r>
              <a:rPr lang="en-GB" sz="60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Celsius.</a:t>
            </a:r>
            <a:endParaRPr lang="en-GB" sz="6000" dirty="0"/>
          </a:p>
        </p:txBody>
      </p:sp>
      <p:pic>
        <p:nvPicPr>
          <p:cNvPr id="41" name="Picture 40">
            <a:extLst>
              <a:ext uri="{FF2B5EF4-FFF2-40B4-BE49-F238E27FC236}">
                <a16:creationId xmlns:a16="http://schemas.microsoft.com/office/drawing/2014/main" id="{676296BC-A957-A9A5-8ADD-338EB809C68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82400" y="5370140"/>
            <a:ext cx="1104957" cy="1149409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F12CEAAA-9D24-2921-BF41-84F90B87C85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5326" y="5399931"/>
            <a:ext cx="1339919" cy="1333569"/>
          </a:xfrm>
          <a:prstGeom prst="rect">
            <a:avLst/>
          </a:prstGeom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0A05F409-89F6-F386-BF77-A99A5A1334A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3290" y="101438"/>
            <a:ext cx="2415266" cy="2519773"/>
          </a:xfrm>
          <a:prstGeom prst="rect">
            <a:avLst/>
          </a:prstGeom>
        </p:spPr>
      </p:pic>
      <p:sp>
        <p:nvSpPr>
          <p:cNvPr id="46" name="Freeform 6">
            <a:extLst>
              <a:ext uri="{FF2B5EF4-FFF2-40B4-BE49-F238E27FC236}">
                <a16:creationId xmlns:a16="http://schemas.microsoft.com/office/drawing/2014/main" id="{E5FDC8E5-FBF2-2D54-6C3B-6C5613749EE0}"/>
              </a:ext>
            </a:extLst>
          </p:cNvPr>
          <p:cNvSpPr/>
          <p:nvPr/>
        </p:nvSpPr>
        <p:spPr>
          <a:xfrm>
            <a:off x="3040712" y="197583"/>
            <a:ext cx="1843376" cy="1285380"/>
          </a:xfrm>
          <a:custGeom>
            <a:avLst/>
            <a:gdLst/>
            <a:ahLst/>
            <a:cxnLst/>
            <a:rect l="l" t="t" r="r" b="b"/>
            <a:pathLst>
              <a:path w="2419002" h="1641898">
                <a:moveTo>
                  <a:pt x="0" y="0"/>
                </a:moveTo>
                <a:lnTo>
                  <a:pt x="2419002" y="0"/>
                </a:lnTo>
                <a:lnTo>
                  <a:pt x="2419002" y="1641898"/>
                </a:lnTo>
                <a:lnTo>
                  <a:pt x="0" y="1641898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9" name="TextBox 2">
            <a:extLst>
              <a:ext uri="{FF2B5EF4-FFF2-40B4-BE49-F238E27FC236}">
                <a16:creationId xmlns:a16="http://schemas.microsoft.com/office/drawing/2014/main" id="{50B3D35B-6757-EA24-C844-A39C53615C2B}"/>
              </a:ext>
            </a:extLst>
          </p:cNvPr>
          <p:cNvSpPr txBox="1"/>
          <p:nvPr/>
        </p:nvSpPr>
        <p:spPr>
          <a:xfrm>
            <a:off x="8766940" y="3876827"/>
            <a:ext cx="2749301" cy="73096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404"/>
              </a:lnSpc>
              <a:spcBef>
                <a:spcPct val="0"/>
              </a:spcBef>
            </a:pPr>
            <a:r>
              <a:rPr lang="en-US" sz="30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Irweddon</a:t>
            </a:r>
            <a:endParaRPr lang="en-US" sz="3000" dirty="0">
              <a:solidFill>
                <a:srgbClr val="000000"/>
              </a:solidFill>
              <a:latin typeface="Dreaming Outloud Sans"/>
              <a:ea typeface="Dreaming Outloud Sans"/>
              <a:cs typeface="Dreaming Outloud Sans"/>
              <a:sym typeface="Dreaming Outloud Sans"/>
            </a:endParaRPr>
          </a:p>
        </p:txBody>
      </p:sp>
      <p:sp>
        <p:nvSpPr>
          <p:cNvPr id="131" name="Freeform 4">
            <a:extLst>
              <a:ext uri="{FF2B5EF4-FFF2-40B4-BE49-F238E27FC236}">
                <a16:creationId xmlns:a16="http://schemas.microsoft.com/office/drawing/2014/main" id="{D03EEA1F-2536-E365-B77F-1D2603CFB9C8}"/>
              </a:ext>
            </a:extLst>
          </p:cNvPr>
          <p:cNvSpPr/>
          <p:nvPr/>
        </p:nvSpPr>
        <p:spPr>
          <a:xfrm>
            <a:off x="13700692" y="2770715"/>
            <a:ext cx="1812797" cy="1150842"/>
          </a:xfrm>
          <a:custGeom>
            <a:avLst/>
            <a:gdLst/>
            <a:ahLst/>
            <a:cxnLst/>
            <a:rect l="l" t="t" r="r" b="b"/>
            <a:pathLst>
              <a:path w="1979439" h="1492533">
                <a:moveTo>
                  <a:pt x="0" y="0"/>
                </a:moveTo>
                <a:lnTo>
                  <a:pt x="1979439" y="0"/>
                </a:lnTo>
                <a:lnTo>
                  <a:pt x="1979439" y="1492532"/>
                </a:lnTo>
                <a:lnTo>
                  <a:pt x="0" y="1492532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l="-2913" r="-291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2" name="Freeform 5">
            <a:extLst>
              <a:ext uri="{FF2B5EF4-FFF2-40B4-BE49-F238E27FC236}">
                <a16:creationId xmlns:a16="http://schemas.microsoft.com/office/drawing/2014/main" id="{01CBD42B-7300-AA97-EC91-C031339C943C}"/>
              </a:ext>
            </a:extLst>
          </p:cNvPr>
          <p:cNvSpPr/>
          <p:nvPr/>
        </p:nvSpPr>
        <p:spPr>
          <a:xfrm>
            <a:off x="16201679" y="2262245"/>
            <a:ext cx="1580975" cy="1519262"/>
          </a:xfrm>
          <a:custGeom>
            <a:avLst/>
            <a:gdLst/>
            <a:ahLst/>
            <a:cxnLst/>
            <a:rect l="l" t="t" r="r" b="b"/>
            <a:pathLst>
              <a:path w="1832361" h="2061728">
                <a:moveTo>
                  <a:pt x="0" y="0"/>
                </a:moveTo>
                <a:lnTo>
                  <a:pt x="1832361" y="0"/>
                </a:lnTo>
                <a:lnTo>
                  <a:pt x="1832361" y="2061728"/>
                </a:lnTo>
                <a:lnTo>
                  <a:pt x="0" y="2061728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3" name="Freeform 6">
            <a:extLst>
              <a:ext uri="{FF2B5EF4-FFF2-40B4-BE49-F238E27FC236}">
                <a16:creationId xmlns:a16="http://schemas.microsoft.com/office/drawing/2014/main" id="{84DFEEA2-9EFA-ACC4-B690-0A56468D5E49}"/>
              </a:ext>
            </a:extLst>
          </p:cNvPr>
          <p:cNvSpPr/>
          <p:nvPr/>
        </p:nvSpPr>
        <p:spPr>
          <a:xfrm>
            <a:off x="11547560" y="2204335"/>
            <a:ext cx="1400505" cy="1801367"/>
          </a:xfrm>
          <a:custGeom>
            <a:avLst/>
            <a:gdLst/>
            <a:ahLst/>
            <a:cxnLst/>
            <a:rect l="l" t="t" r="r" b="b"/>
            <a:pathLst>
              <a:path w="1580975" h="2364075">
                <a:moveTo>
                  <a:pt x="0" y="0"/>
                </a:moveTo>
                <a:lnTo>
                  <a:pt x="1580975" y="0"/>
                </a:lnTo>
                <a:lnTo>
                  <a:pt x="1580975" y="2364075"/>
                </a:lnTo>
                <a:lnTo>
                  <a:pt x="0" y="2364075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4" name="Freeform 7">
            <a:extLst>
              <a:ext uri="{FF2B5EF4-FFF2-40B4-BE49-F238E27FC236}">
                <a16:creationId xmlns:a16="http://schemas.microsoft.com/office/drawing/2014/main" id="{4FE55C68-3AF9-C9CC-22EE-25538E881935}"/>
              </a:ext>
            </a:extLst>
          </p:cNvPr>
          <p:cNvSpPr/>
          <p:nvPr/>
        </p:nvSpPr>
        <p:spPr>
          <a:xfrm>
            <a:off x="9626560" y="2520830"/>
            <a:ext cx="1400505" cy="1567665"/>
          </a:xfrm>
          <a:custGeom>
            <a:avLst/>
            <a:gdLst/>
            <a:ahLst/>
            <a:cxnLst/>
            <a:rect l="l" t="t" r="r" b="b"/>
            <a:pathLst>
              <a:path w="1503871" h="1949914">
                <a:moveTo>
                  <a:pt x="0" y="0"/>
                </a:moveTo>
                <a:lnTo>
                  <a:pt x="1503871" y="0"/>
                </a:lnTo>
                <a:lnTo>
                  <a:pt x="1503871" y="1949914"/>
                </a:lnTo>
                <a:lnTo>
                  <a:pt x="0" y="1949914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5" name="TextBox 8">
            <a:extLst>
              <a:ext uri="{FF2B5EF4-FFF2-40B4-BE49-F238E27FC236}">
                <a16:creationId xmlns:a16="http://schemas.microsoft.com/office/drawing/2014/main" id="{1FA6C305-7888-E473-F789-A444979C6486}"/>
              </a:ext>
            </a:extLst>
          </p:cNvPr>
          <p:cNvSpPr txBox="1"/>
          <p:nvPr/>
        </p:nvSpPr>
        <p:spPr>
          <a:xfrm>
            <a:off x="16150204" y="3795157"/>
            <a:ext cx="1812797" cy="7405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547"/>
              </a:lnSpc>
              <a:spcBef>
                <a:spcPct val="0"/>
              </a:spcBef>
            </a:pPr>
            <a:r>
              <a:rPr lang="en-US" sz="3000" dirty="0">
                <a:solidFill>
                  <a:srgbClr val="FF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C</a:t>
            </a:r>
            <a:r>
              <a:rPr lang="en-US" sz="30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ymru </a:t>
            </a:r>
          </a:p>
        </p:txBody>
      </p:sp>
      <p:sp>
        <p:nvSpPr>
          <p:cNvPr id="139" name="Freeform 16">
            <a:extLst>
              <a:ext uri="{FF2B5EF4-FFF2-40B4-BE49-F238E27FC236}">
                <a16:creationId xmlns:a16="http://schemas.microsoft.com/office/drawing/2014/main" id="{7220465C-B69C-460B-D7AA-C71A17A3729A}"/>
              </a:ext>
            </a:extLst>
          </p:cNvPr>
          <p:cNvSpPr/>
          <p:nvPr/>
        </p:nvSpPr>
        <p:spPr>
          <a:xfrm>
            <a:off x="544428" y="2655725"/>
            <a:ext cx="1615973" cy="1357417"/>
          </a:xfrm>
          <a:custGeom>
            <a:avLst/>
            <a:gdLst/>
            <a:ahLst/>
            <a:cxnLst/>
            <a:rect l="l" t="t" r="r" b="b"/>
            <a:pathLst>
              <a:path w="1615973" h="1357417">
                <a:moveTo>
                  <a:pt x="0" y="0"/>
                </a:moveTo>
                <a:lnTo>
                  <a:pt x="1615973" y="0"/>
                </a:lnTo>
                <a:lnTo>
                  <a:pt x="1615973" y="1357417"/>
                </a:lnTo>
                <a:lnTo>
                  <a:pt x="0" y="1357417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0" name="Freeform 17">
            <a:extLst>
              <a:ext uri="{FF2B5EF4-FFF2-40B4-BE49-F238E27FC236}">
                <a16:creationId xmlns:a16="http://schemas.microsoft.com/office/drawing/2014/main" id="{E2219B3A-03F9-6C6C-B9F5-5FB7E5A0A393}"/>
              </a:ext>
            </a:extLst>
          </p:cNvPr>
          <p:cNvSpPr/>
          <p:nvPr/>
        </p:nvSpPr>
        <p:spPr>
          <a:xfrm rot="-1687737">
            <a:off x="5582175" y="2444256"/>
            <a:ext cx="1419548" cy="1283735"/>
          </a:xfrm>
          <a:custGeom>
            <a:avLst/>
            <a:gdLst/>
            <a:ahLst/>
            <a:cxnLst/>
            <a:rect l="l" t="t" r="r" b="b"/>
            <a:pathLst>
              <a:path w="1710214" h="2057400">
                <a:moveTo>
                  <a:pt x="0" y="0"/>
                </a:moveTo>
                <a:lnTo>
                  <a:pt x="1710214" y="0"/>
                </a:lnTo>
                <a:lnTo>
                  <a:pt x="1710214" y="2057400"/>
                </a:lnTo>
                <a:lnTo>
                  <a:pt x="0" y="2057400"/>
                </a:lnTo>
                <a:lnTo>
                  <a:pt x="0" y="0"/>
                </a:lnTo>
                <a:close/>
              </a:path>
            </a:pathLst>
          </a:custGeom>
          <a:blipFill>
            <a:blip r:embed="rId1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1" name="Freeform 18">
            <a:extLst>
              <a:ext uri="{FF2B5EF4-FFF2-40B4-BE49-F238E27FC236}">
                <a16:creationId xmlns:a16="http://schemas.microsoft.com/office/drawing/2014/main" id="{2625A9B5-ECEF-570B-DE9C-0DE53F19A3EE}"/>
              </a:ext>
            </a:extLst>
          </p:cNvPr>
          <p:cNvSpPr/>
          <p:nvPr/>
        </p:nvSpPr>
        <p:spPr>
          <a:xfrm>
            <a:off x="3076990" y="2483831"/>
            <a:ext cx="1170448" cy="1502977"/>
          </a:xfrm>
          <a:custGeom>
            <a:avLst/>
            <a:gdLst/>
            <a:ahLst/>
            <a:cxnLst/>
            <a:rect l="l" t="t" r="r" b="b"/>
            <a:pathLst>
              <a:path w="1316110" h="1760682">
                <a:moveTo>
                  <a:pt x="0" y="0"/>
                </a:moveTo>
                <a:lnTo>
                  <a:pt x="1316110" y="0"/>
                </a:lnTo>
                <a:lnTo>
                  <a:pt x="1316110" y="1760682"/>
                </a:lnTo>
                <a:lnTo>
                  <a:pt x="0" y="1760682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2" name="TextBox 19">
            <a:extLst>
              <a:ext uri="{FF2B5EF4-FFF2-40B4-BE49-F238E27FC236}">
                <a16:creationId xmlns:a16="http://schemas.microsoft.com/office/drawing/2014/main" id="{8E8B208D-8617-D074-4BE8-C612EDDF666E}"/>
              </a:ext>
            </a:extLst>
          </p:cNvPr>
          <p:cNvSpPr txBox="1"/>
          <p:nvPr/>
        </p:nvSpPr>
        <p:spPr>
          <a:xfrm>
            <a:off x="13903542" y="3778767"/>
            <a:ext cx="1400505" cy="6924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984"/>
              </a:lnSpc>
              <a:spcBef>
                <a:spcPct val="0"/>
              </a:spcBef>
            </a:pPr>
            <a:r>
              <a:rPr lang="en-US" sz="3000" dirty="0" err="1">
                <a:solidFill>
                  <a:srgbClr val="FF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L</a:t>
            </a:r>
            <a:r>
              <a:rPr lang="en-US" sz="30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loegr</a:t>
            </a:r>
            <a:endParaRPr lang="en-US" sz="3000" dirty="0">
              <a:solidFill>
                <a:srgbClr val="000000"/>
              </a:solidFill>
              <a:latin typeface="Dreaming Outloud Sans"/>
              <a:ea typeface="Dreaming Outloud Sans"/>
              <a:cs typeface="Dreaming Outloud Sans"/>
              <a:sym typeface="Dreaming Outloud Sans"/>
            </a:endParaRPr>
          </a:p>
        </p:txBody>
      </p:sp>
      <p:sp>
        <p:nvSpPr>
          <p:cNvPr id="143" name="TextBox 20">
            <a:extLst>
              <a:ext uri="{FF2B5EF4-FFF2-40B4-BE49-F238E27FC236}">
                <a16:creationId xmlns:a16="http://schemas.microsoft.com/office/drawing/2014/main" id="{37BAFB50-6781-8E71-F246-0DFA0DED92EB}"/>
              </a:ext>
            </a:extLst>
          </p:cNvPr>
          <p:cNvSpPr txBox="1"/>
          <p:nvPr/>
        </p:nvSpPr>
        <p:spPr>
          <a:xfrm>
            <a:off x="11459561" y="3937005"/>
            <a:ext cx="1922077" cy="6490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21"/>
              </a:lnSpc>
              <a:spcBef>
                <a:spcPct val="0"/>
              </a:spcBef>
            </a:pPr>
            <a:r>
              <a:rPr lang="en-US" sz="30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yr Alban </a:t>
            </a:r>
          </a:p>
        </p:txBody>
      </p:sp>
      <p:sp>
        <p:nvSpPr>
          <p:cNvPr id="145" name="Freeform 32">
            <a:extLst>
              <a:ext uri="{FF2B5EF4-FFF2-40B4-BE49-F238E27FC236}">
                <a16:creationId xmlns:a16="http://schemas.microsoft.com/office/drawing/2014/main" id="{E1C11519-2F8C-0F71-FDD2-70258B1D6180}"/>
              </a:ext>
            </a:extLst>
          </p:cNvPr>
          <p:cNvSpPr/>
          <p:nvPr/>
        </p:nvSpPr>
        <p:spPr>
          <a:xfrm>
            <a:off x="7499615" y="2383287"/>
            <a:ext cx="1157177" cy="1635631"/>
          </a:xfrm>
          <a:custGeom>
            <a:avLst/>
            <a:gdLst/>
            <a:ahLst/>
            <a:cxnLst/>
            <a:rect l="l" t="t" r="r" b="b"/>
            <a:pathLst>
              <a:path w="1823857" h="3225470">
                <a:moveTo>
                  <a:pt x="0" y="0"/>
                </a:moveTo>
                <a:lnTo>
                  <a:pt x="1823857" y="0"/>
                </a:lnTo>
                <a:lnTo>
                  <a:pt x="1823857" y="3225470"/>
                </a:lnTo>
                <a:lnTo>
                  <a:pt x="0" y="3225470"/>
                </a:lnTo>
                <a:lnTo>
                  <a:pt x="0" y="0"/>
                </a:lnTo>
                <a:close/>
              </a:path>
            </a:pathLst>
          </a:custGeom>
          <a:blipFill>
            <a:blip r:embed="rId18">
              <a:extLst>
                <a:ext uri="{96DAC541-7B7A-43D3-8B79-37D633B846F1}">
                  <asvg:svgBlip xmlns:asvg="http://schemas.microsoft.com/office/drawing/2016/SVG/main" r:embed="rId1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148" name="TextBox 35">
            <a:extLst>
              <a:ext uri="{FF2B5EF4-FFF2-40B4-BE49-F238E27FC236}">
                <a16:creationId xmlns:a16="http://schemas.microsoft.com/office/drawing/2014/main" id="{9873CD67-B4D3-6175-356B-D93F2C5FACF3}"/>
              </a:ext>
            </a:extLst>
          </p:cNvPr>
          <p:cNvSpPr txBox="1"/>
          <p:nvPr/>
        </p:nvSpPr>
        <p:spPr>
          <a:xfrm>
            <a:off x="6425856" y="3890064"/>
            <a:ext cx="3209605" cy="6414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27"/>
              </a:lnSpc>
              <a:spcBef>
                <a:spcPct val="0"/>
              </a:spcBef>
            </a:pPr>
            <a:r>
              <a:rPr lang="en-US" sz="30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Ffrainc</a:t>
            </a:r>
            <a:endParaRPr lang="en-US" sz="3000" dirty="0">
              <a:solidFill>
                <a:srgbClr val="000000"/>
              </a:solidFill>
              <a:latin typeface="Dreaming Outloud Sans"/>
              <a:ea typeface="Dreaming Outloud Sans"/>
              <a:cs typeface="Dreaming Outloud Sans"/>
              <a:sym typeface="Dreaming Outloud Sans"/>
            </a:endParaRPr>
          </a:p>
        </p:txBody>
      </p:sp>
      <p:sp>
        <p:nvSpPr>
          <p:cNvPr id="149" name="TextBox 36">
            <a:extLst>
              <a:ext uri="{FF2B5EF4-FFF2-40B4-BE49-F238E27FC236}">
                <a16:creationId xmlns:a16="http://schemas.microsoft.com/office/drawing/2014/main" id="{945B2B23-BE9E-2DE1-4B43-6F197F2475BA}"/>
              </a:ext>
            </a:extLst>
          </p:cNvPr>
          <p:cNvSpPr txBox="1"/>
          <p:nvPr/>
        </p:nvSpPr>
        <p:spPr>
          <a:xfrm>
            <a:off x="-372469" y="4037596"/>
            <a:ext cx="3209605" cy="6347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27"/>
              </a:lnSpc>
              <a:spcBef>
                <a:spcPct val="0"/>
              </a:spcBef>
            </a:pPr>
            <a:r>
              <a:rPr lang="en-US" sz="30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Sbaen</a:t>
            </a:r>
            <a:endParaRPr lang="en-US" sz="3000" dirty="0">
              <a:solidFill>
                <a:srgbClr val="000000"/>
              </a:solidFill>
              <a:latin typeface="Dreaming Outloud Sans"/>
              <a:ea typeface="Dreaming Outloud Sans"/>
              <a:cs typeface="Dreaming Outloud Sans"/>
              <a:sym typeface="Dreaming Outloud Sans"/>
            </a:endParaRPr>
          </a:p>
        </p:txBody>
      </p:sp>
      <p:sp>
        <p:nvSpPr>
          <p:cNvPr id="150" name="TextBox 37">
            <a:extLst>
              <a:ext uri="{FF2B5EF4-FFF2-40B4-BE49-F238E27FC236}">
                <a16:creationId xmlns:a16="http://schemas.microsoft.com/office/drawing/2014/main" id="{2C8596D9-F6FC-5CAA-5F21-43F873B8E3E7}"/>
              </a:ext>
            </a:extLst>
          </p:cNvPr>
          <p:cNvSpPr txBox="1"/>
          <p:nvPr/>
        </p:nvSpPr>
        <p:spPr>
          <a:xfrm>
            <a:off x="2148703" y="3890064"/>
            <a:ext cx="3209605" cy="6347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27"/>
              </a:lnSpc>
              <a:spcBef>
                <a:spcPct val="0"/>
              </a:spcBef>
            </a:pPr>
            <a:r>
              <a:rPr lang="en-US" sz="30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yr </a:t>
            </a:r>
            <a:r>
              <a:rPr lang="en-US" sz="30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Almaen</a:t>
            </a:r>
            <a:endParaRPr lang="en-US" sz="3000" dirty="0">
              <a:solidFill>
                <a:srgbClr val="000000"/>
              </a:solidFill>
              <a:latin typeface="Dreaming Outloud Sans"/>
              <a:ea typeface="Dreaming Outloud Sans"/>
              <a:cs typeface="Dreaming Outloud Sans"/>
              <a:sym typeface="Dreaming Outloud Sans"/>
            </a:endParaRPr>
          </a:p>
        </p:txBody>
      </p:sp>
      <p:sp>
        <p:nvSpPr>
          <p:cNvPr id="151" name="TextBox 38">
            <a:extLst>
              <a:ext uri="{FF2B5EF4-FFF2-40B4-BE49-F238E27FC236}">
                <a16:creationId xmlns:a16="http://schemas.microsoft.com/office/drawing/2014/main" id="{9F46C380-C7E1-0122-AF5E-BFDFBC72355C}"/>
              </a:ext>
            </a:extLst>
          </p:cNvPr>
          <p:cNvSpPr txBox="1"/>
          <p:nvPr/>
        </p:nvSpPr>
        <p:spPr>
          <a:xfrm>
            <a:off x="4548502" y="3807622"/>
            <a:ext cx="3209605" cy="6347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27"/>
              </a:lnSpc>
              <a:spcBef>
                <a:spcPct val="0"/>
              </a:spcBef>
            </a:pPr>
            <a:r>
              <a:rPr lang="en-US" sz="3000" dirty="0" err="1">
                <a:solidFill>
                  <a:srgbClr val="FF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P</a:t>
            </a:r>
            <a:r>
              <a:rPr lang="en-US" sz="30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ortiwgal</a:t>
            </a:r>
            <a:endParaRPr lang="en-US" sz="3000" dirty="0">
              <a:solidFill>
                <a:srgbClr val="000000"/>
              </a:solidFill>
              <a:latin typeface="Dreaming Outloud Sans"/>
              <a:ea typeface="Dreaming Outloud Sans"/>
              <a:cs typeface="Dreaming Outloud Sans"/>
              <a:sym typeface="Dreaming Outloud Sans"/>
            </a:endParaRPr>
          </a:p>
        </p:txBody>
      </p:sp>
      <p:pic>
        <p:nvPicPr>
          <p:cNvPr id="157" name="Picture 156">
            <a:extLst>
              <a:ext uri="{FF2B5EF4-FFF2-40B4-BE49-F238E27FC236}">
                <a16:creationId xmlns:a16="http://schemas.microsoft.com/office/drawing/2014/main" id="{83E1FB79-E3D7-93EE-825C-0CA51BCB06D2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13833599" y="7630448"/>
            <a:ext cx="1470448" cy="1985105"/>
          </a:xfrm>
          <a:prstGeom prst="rect">
            <a:avLst/>
          </a:prstGeom>
        </p:spPr>
      </p:pic>
      <p:sp>
        <p:nvSpPr>
          <p:cNvPr id="158" name="TextBox 2">
            <a:extLst>
              <a:ext uri="{FF2B5EF4-FFF2-40B4-BE49-F238E27FC236}">
                <a16:creationId xmlns:a16="http://schemas.microsoft.com/office/drawing/2014/main" id="{15EC787B-1CF4-3816-8754-53649A3489F0}"/>
              </a:ext>
            </a:extLst>
          </p:cNvPr>
          <p:cNvSpPr txBox="1"/>
          <p:nvPr/>
        </p:nvSpPr>
        <p:spPr>
          <a:xfrm>
            <a:off x="15213700" y="7390371"/>
            <a:ext cx="2749301" cy="237244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404"/>
              </a:lnSpc>
              <a:spcBef>
                <a:spcPct val="0"/>
              </a:spcBef>
            </a:pPr>
            <a:r>
              <a:rPr lang="cy-GB" sz="3000" dirty="0">
                <a:solidFill>
                  <a:srgbClr val="FF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Cofiwch – Treiglad Trwynol ar ôl ‘yn’</a:t>
            </a:r>
          </a:p>
        </p:txBody>
      </p:sp>
    </p:spTree>
    <p:extLst>
      <p:ext uri="{BB962C8B-B14F-4D97-AF65-F5344CB8AC3E}">
        <p14:creationId xmlns:p14="http://schemas.microsoft.com/office/powerpoint/2010/main" val="282886595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20AC7B1-00C7-D23D-98E8-E7ABA11EDAE5}"/>
              </a:ext>
            </a:extLst>
          </p:cNvPr>
          <p:cNvSpPr txBox="1"/>
          <p:nvPr/>
        </p:nvSpPr>
        <p:spPr>
          <a:xfrm>
            <a:off x="10552495" y="1973401"/>
            <a:ext cx="6553200" cy="7455887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200" u="sng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Cyfarwyddiadur am blant </a:t>
            </a:r>
          </a:p>
          <a:p>
            <a:pPr marL="457200" indent="-457200">
              <a:lnSpc>
                <a:spcPct val="200000"/>
              </a:lnSpc>
              <a:buAutoNum type="arabicPeriod"/>
            </a:pPr>
            <a:r>
              <a:rPr lang="cy-GB" sz="2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Yn gyntaf, Mae athro yn darllen y brawddegau. </a:t>
            </a:r>
          </a:p>
          <a:p>
            <a:pPr marL="457200" indent="-457200">
              <a:lnSpc>
                <a:spcPct val="200000"/>
              </a:lnSpc>
              <a:buAutoNum type="arabicPeriod"/>
            </a:pPr>
            <a:r>
              <a:rPr lang="cy-GB" sz="2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Gwrandewch ar athro yn ofalus. </a:t>
            </a:r>
          </a:p>
          <a:p>
            <a:pPr marL="457200" indent="-457200">
              <a:lnSpc>
                <a:spcPct val="200000"/>
              </a:lnSpc>
              <a:buAutoNum type="arabicPeriod"/>
            </a:pPr>
            <a:r>
              <a:rPr lang="cy-GB" sz="2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Dewiswch y frawddeg. </a:t>
            </a:r>
          </a:p>
          <a:p>
            <a:pPr marL="457200" indent="-457200">
              <a:lnSpc>
                <a:spcPct val="200000"/>
              </a:lnSpc>
              <a:buAutoNum type="arabicPeriod"/>
            </a:pPr>
            <a:r>
              <a:rPr lang="cy-GB" sz="2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Ysgrifennwch frawddeg ar bapur.</a:t>
            </a:r>
          </a:p>
          <a:p>
            <a:pPr marL="457200" indent="-457200">
              <a:lnSpc>
                <a:spcPct val="200000"/>
              </a:lnSpc>
              <a:buAutoNum type="arabicPeriod"/>
            </a:pPr>
            <a:r>
              <a:rPr lang="cy-GB" sz="2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Peidiwch â dangos eich brawddeg</a:t>
            </a:r>
          </a:p>
          <a:p>
            <a:pPr marL="457200" indent="-457200">
              <a:lnSpc>
                <a:spcPct val="200000"/>
              </a:lnSpc>
              <a:buAutoNum type="arabicPeriod"/>
            </a:pPr>
            <a:r>
              <a:rPr lang="cy-GB" sz="2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Cuddiwch eich brawddeg. </a:t>
            </a:r>
          </a:p>
          <a:p>
            <a:pPr marL="457200" indent="-457200">
              <a:lnSpc>
                <a:spcPct val="200000"/>
              </a:lnSpc>
              <a:buAutoNum type="arabicPeriod"/>
            </a:pPr>
            <a:r>
              <a:rPr lang="cy-GB" sz="2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Nawr, rhaid i chi dwedwch y frawddeg tu uchel i dwyn y ddedfryd o berson.  </a:t>
            </a:r>
          </a:p>
          <a:p>
            <a:pPr marL="457200" indent="-457200">
              <a:lnSpc>
                <a:spcPct val="200000"/>
              </a:lnSpc>
              <a:buAutoNum type="arabicPeriod"/>
            </a:pPr>
            <a:r>
              <a:rPr lang="cy-GB" sz="2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Mae’r person gyda mwyaf brawddegau yw’r enillydd.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3699E5A-8326-D0F7-F005-85D818A3E163}"/>
              </a:ext>
            </a:extLst>
          </p:cNvPr>
          <p:cNvSpPr txBox="1"/>
          <p:nvPr/>
        </p:nvSpPr>
        <p:spPr>
          <a:xfrm>
            <a:off x="1066800" y="2628900"/>
            <a:ext cx="6553200" cy="5601533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400" u="sng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Cyfarwyddiadur y Cynorthwyydd Dosbarth</a:t>
            </a:r>
          </a:p>
          <a:p>
            <a:r>
              <a:rPr lang="cy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Yn gyntaf darllena'r brawddegau i blant.</a:t>
            </a:r>
          </a:p>
          <a:p>
            <a:endParaRPr lang="cy-GB" sz="24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cy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Gofynna'r plant i </a:t>
            </a:r>
            <a:r>
              <a:rPr lang="cy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ddweda'r</a:t>
            </a:r>
            <a:r>
              <a:rPr lang="cy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brawddegau ar ôl ti.</a:t>
            </a:r>
          </a:p>
          <a:p>
            <a:r>
              <a:rPr lang="cy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</a:p>
          <a:p>
            <a:r>
              <a:rPr lang="cy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Gwrandawa'r plant a gwiria’r plant dweda cywir y brawddegau. </a:t>
            </a:r>
          </a:p>
          <a:p>
            <a:endParaRPr lang="cy-GB" sz="24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cy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Mae angen i ti mynd o gwmpas i'r dosbarth gwrandawa blant a rhaid i nhw siarad Cymraeg yn unig. </a:t>
            </a:r>
          </a:p>
          <a:p>
            <a:endParaRPr lang="cy-GB" sz="24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cy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Cyfrifa y brawddegau a mae’r person gyda mwyaf brawddegau yw’r enillydd.</a:t>
            </a:r>
          </a:p>
          <a:p>
            <a:endParaRPr lang="cy-GB" sz="24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6" name="TextBox 4">
            <a:extLst>
              <a:ext uri="{FF2B5EF4-FFF2-40B4-BE49-F238E27FC236}">
                <a16:creationId xmlns:a16="http://schemas.microsoft.com/office/drawing/2014/main" id="{7E32316B-D0C0-F40A-48C7-B838FE3A09EF}"/>
              </a:ext>
            </a:extLst>
          </p:cNvPr>
          <p:cNvSpPr txBox="1"/>
          <p:nvPr/>
        </p:nvSpPr>
        <p:spPr>
          <a:xfrm>
            <a:off x="3284416" y="95600"/>
            <a:ext cx="11719168" cy="16852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845"/>
              </a:lnSpc>
              <a:spcBef>
                <a:spcPct val="0"/>
              </a:spcBef>
            </a:pPr>
            <a:r>
              <a:rPr lang="en-US" sz="9889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LLEIDR BRAWDDEGAU</a:t>
            </a:r>
          </a:p>
        </p:txBody>
      </p:sp>
      <p:sp>
        <p:nvSpPr>
          <p:cNvPr id="7" name="Freeform 2">
            <a:extLst>
              <a:ext uri="{FF2B5EF4-FFF2-40B4-BE49-F238E27FC236}">
                <a16:creationId xmlns:a16="http://schemas.microsoft.com/office/drawing/2014/main" id="{564AA2F3-C95E-A291-7089-ED4EC1578F6E}"/>
              </a:ext>
            </a:extLst>
          </p:cNvPr>
          <p:cNvSpPr/>
          <p:nvPr/>
        </p:nvSpPr>
        <p:spPr>
          <a:xfrm>
            <a:off x="1290909" y="187222"/>
            <a:ext cx="1380581" cy="1971325"/>
          </a:xfrm>
          <a:custGeom>
            <a:avLst/>
            <a:gdLst/>
            <a:ahLst/>
            <a:cxnLst/>
            <a:rect l="l" t="t" r="r" b="b"/>
            <a:pathLst>
              <a:path w="2683798" h="3651425">
                <a:moveTo>
                  <a:pt x="0" y="0"/>
                </a:moveTo>
                <a:lnTo>
                  <a:pt x="2683797" y="0"/>
                </a:lnTo>
                <a:lnTo>
                  <a:pt x="2683797" y="3651425"/>
                </a:lnTo>
                <a:lnTo>
                  <a:pt x="0" y="365142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3">
            <a:extLst>
              <a:ext uri="{FF2B5EF4-FFF2-40B4-BE49-F238E27FC236}">
                <a16:creationId xmlns:a16="http://schemas.microsoft.com/office/drawing/2014/main" id="{6A8D2F04-E94B-F5C3-0B11-9866945009B8}"/>
              </a:ext>
            </a:extLst>
          </p:cNvPr>
          <p:cNvSpPr/>
          <p:nvPr/>
        </p:nvSpPr>
        <p:spPr>
          <a:xfrm>
            <a:off x="16306800" y="276575"/>
            <a:ext cx="1630448" cy="1504251"/>
          </a:xfrm>
          <a:custGeom>
            <a:avLst/>
            <a:gdLst/>
            <a:ahLst/>
            <a:cxnLst/>
            <a:rect l="l" t="t" r="r" b="b"/>
            <a:pathLst>
              <a:path w="2626242" h="2897923">
                <a:moveTo>
                  <a:pt x="0" y="0"/>
                </a:moveTo>
                <a:lnTo>
                  <a:pt x="2626242" y="0"/>
                </a:lnTo>
                <a:lnTo>
                  <a:pt x="2626242" y="2897922"/>
                </a:lnTo>
                <a:lnTo>
                  <a:pt x="0" y="289792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255035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9094234-1698-63C0-681B-3FA5458C1D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3AAF06E-01D6-711D-E93B-CEB12FA66CF2}"/>
              </a:ext>
            </a:extLst>
          </p:cNvPr>
          <p:cNvSpPr txBox="1"/>
          <p:nvPr/>
        </p:nvSpPr>
        <p:spPr>
          <a:xfrm>
            <a:off x="609600" y="357574"/>
            <a:ext cx="1036320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y-GB" sz="28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endParaRPr lang="cy-GB" sz="28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endParaRPr lang="cy-GB" sz="28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endParaRPr lang="cy-GB" sz="28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2" name="Freeform 2">
            <a:extLst>
              <a:ext uri="{FF2B5EF4-FFF2-40B4-BE49-F238E27FC236}">
                <a16:creationId xmlns:a16="http://schemas.microsoft.com/office/drawing/2014/main" id="{B6BFB7F5-1ED5-DCD9-0AE8-A07CB593034B}"/>
              </a:ext>
            </a:extLst>
          </p:cNvPr>
          <p:cNvSpPr/>
          <p:nvPr/>
        </p:nvSpPr>
        <p:spPr>
          <a:xfrm>
            <a:off x="600619" y="276575"/>
            <a:ext cx="2683798" cy="3651425"/>
          </a:xfrm>
          <a:custGeom>
            <a:avLst/>
            <a:gdLst/>
            <a:ahLst/>
            <a:cxnLst/>
            <a:rect l="l" t="t" r="r" b="b"/>
            <a:pathLst>
              <a:path w="2683798" h="3651425">
                <a:moveTo>
                  <a:pt x="0" y="0"/>
                </a:moveTo>
                <a:lnTo>
                  <a:pt x="2683797" y="0"/>
                </a:lnTo>
                <a:lnTo>
                  <a:pt x="2683797" y="3651425"/>
                </a:lnTo>
                <a:lnTo>
                  <a:pt x="0" y="365142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AAC65C4B-8606-BF2C-2646-ACA5F100F319}"/>
              </a:ext>
            </a:extLst>
          </p:cNvPr>
          <p:cNvSpPr/>
          <p:nvPr/>
        </p:nvSpPr>
        <p:spPr>
          <a:xfrm>
            <a:off x="15311006" y="276575"/>
            <a:ext cx="2626242" cy="2897923"/>
          </a:xfrm>
          <a:custGeom>
            <a:avLst/>
            <a:gdLst/>
            <a:ahLst/>
            <a:cxnLst/>
            <a:rect l="l" t="t" r="r" b="b"/>
            <a:pathLst>
              <a:path w="2626242" h="2897923">
                <a:moveTo>
                  <a:pt x="0" y="0"/>
                </a:moveTo>
                <a:lnTo>
                  <a:pt x="2626242" y="0"/>
                </a:lnTo>
                <a:lnTo>
                  <a:pt x="2626242" y="2897922"/>
                </a:lnTo>
                <a:lnTo>
                  <a:pt x="0" y="289792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76E48012-756C-113C-1D02-5CC871A9A744}"/>
              </a:ext>
            </a:extLst>
          </p:cNvPr>
          <p:cNvSpPr txBox="1"/>
          <p:nvPr/>
        </p:nvSpPr>
        <p:spPr>
          <a:xfrm>
            <a:off x="3284416" y="95600"/>
            <a:ext cx="11719168" cy="16852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845"/>
              </a:lnSpc>
              <a:spcBef>
                <a:spcPct val="0"/>
              </a:spcBef>
            </a:pPr>
            <a:r>
              <a:rPr lang="en-US" sz="9889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LLEIDR BRAWDDEGAU</a:t>
            </a:r>
          </a:p>
        </p:txBody>
      </p:sp>
      <p:sp>
        <p:nvSpPr>
          <p:cNvPr id="5" name="TextBox 5">
            <a:extLst>
              <a:ext uri="{FF2B5EF4-FFF2-40B4-BE49-F238E27FC236}">
                <a16:creationId xmlns:a16="http://schemas.microsoft.com/office/drawing/2014/main" id="{CE2FA32B-2855-E4D9-79DF-0C20FA01BF49}"/>
              </a:ext>
            </a:extLst>
          </p:cNvPr>
          <p:cNvSpPr txBox="1"/>
          <p:nvPr/>
        </p:nvSpPr>
        <p:spPr>
          <a:xfrm>
            <a:off x="3199300" y="2682204"/>
            <a:ext cx="13424827" cy="67624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1042591" lvl="1" indent="-521296" algn="l">
              <a:lnSpc>
                <a:spcPts val="6760"/>
              </a:lnSpc>
              <a:buAutoNum type="arabicPeriod"/>
            </a:pPr>
            <a:r>
              <a:rPr lang="en-US" sz="4829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Mae hi’n un radd Celsius.</a:t>
            </a:r>
          </a:p>
          <a:p>
            <a:pPr marL="1042591" lvl="1" indent="-521296" algn="l">
              <a:lnSpc>
                <a:spcPts val="6760"/>
              </a:lnSpc>
              <a:buAutoNum type="arabicPeriod"/>
            </a:pPr>
            <a:r>
              <a:rPr lang="en-US" sz="4829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Mae'r tymheredd yn 25 gradd Celsius.</a:t>
            </a:r>
          </a:p>
          <a:p>
            <a:pPr marL="1042591" lvl="1" indent="-521296" algn="l">
              <a:lnSpc>
                <a:spcPts val="6760"/>
              </a:lnSpc>
              <a:buAutoNum type="arabicPeriod"/>
            </a:pPr>
            <a:r>
              <a:rPr lang="en-US" sz="4829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Mae hi’n dwymach yn Sbaen nag yn Portiwgal. </a:t>
            </a:r>
          </a:p>
          <a:p>
            <a:pPr marL="1042591" lvl="1" indent="-521296" algn="l">
              <a:lnSpc>
                <a:spcPts val="6760"/>
              </a:lnSpc>
              <a:buAutoNum type="arabicPeriod"/>
            </a:pPr>
            <a:r>
              <a:rPr lang="en-US" sz="4829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Mae hi’n oer.</a:t>
            </a:r>
          </a:p>
          <a:p>
            <a:pPr marL="1042591" lvl="1" indent="-521296" algn="l">
              <a:lnSpc>
                <a:spcPts val="6760"/>
              </a:lnSpc>
              <a:buAutoNum type="arabicPeriod"/>
            </a:pPr>
            <a:r>
              <a:rPr lang="en-US" sz="4829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Mae hi’n boeth iawn. </a:t>
            </a:r>
          </a:p>
          <a:p>
            <a:pPr marL="1042591" lvl="1" indent="-521296" algn="l">
              <a:lnSpc>
                <a:spcPts val="6760"/>
              </a:lnSpc>
              <a:buAutoNum type="arabicPeriod"/>
            </a:pPr>
            <a:r>
              <a:rPr lang="en-US" sz="4829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Mae hi’n oerach yn yr Almaen nag yn Ffrainc. </a:t>
            </a:r>
          </a:p>
          <a:p>
            <a:pPr marL="1042591" lvl="1" indent="-521296" algn="l">
              <a:lnSpc>
                <a:spcPts val="6760"/>
              </a:lnSpc>
              <a:buAutoNum type="arabicPeriod"/>
            </a:pPr>
            <a:r>
              <a:rPr lang="en-US" sz="4829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Mae hi’n ddau ddeg gradd Celsius. </a:t>
            </a:r>
          </a:p>
          <a:p>
            <a:pPr marL="1042591" lvl="1" indent="-521296" algn="l">
              <a:lnSpc>
                <a:spcPts val="6760"/>
              </a:lnSpc>
              <a:spcBef>
                <a:spcPct val="0"/>
              </a:spcBef>
              <a:buAutoNum type="arabicPeriod"/>
            </a:pPr>
            <a:r>
              <a:rPr lang="en-US" sz="4829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Mae'r tymheredd yn 5 gradd Celsius.</a:t>
            </a:r>
          </a:p>
        </p:txBody>
      </p:sp>
    </p:spTree>
    <p:extLst>
      <p:ext uri="{BB962C8B-B14F-4D97-AF65-F5344CB8AC3E}">
        <p14:creationId xmlns:p14="http://schemas.microsoft.com/office/powerpoint/2010/main" val="44823493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0DF7E5E-5D4C-3A0F-0E74-A4DAB54301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F24A7F9-5802-1F4D-43EB-E5B624276FC3}"/>
              </a:ext>
            </a:extLst>
          </p:cNvPr>
          <p:cNvSpPr txBox="1"/>
          <p:nvPr/>
        </p:nvSpPr>
        <p:spPr>
          <a:xfrm>
            <a:off x="8800847" y="1865315"/>
            <a:ext cx="6553200" cy="8256106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200" u="sng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Cyfarwyddiadur am blant </a:t>
            </a:r>
          </a:p>
          <a:p>
            <a:pPr marL="457200" indent="-457200">
              <a:lnSpc>
                <a:spcPct val="200000"/>
              </a:lnSpc>
              <a:buAutoNum type="arabicPeriod"/>
            </a:pPr>
            <a:r>
              <a:rPr lang="cy-GB" sz="2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Yn gyntaf, gwnewch i grŵp o dri. . </a:t>
            </a:r>
          </a:p>
          <a:p>
            <a:pPr marL="457200" indent="-457200">
              <a:lnSpc>
                <a:spcPct val="200000"/>
              </a:lnSpc>
              <a:buAutoNum type="arabicPeriod"/>
            </a:pPr>
            <a:r>
              <a:rPr lang="cy-GB" sz="2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Mae dau chwaraewr ac un dyfarnwr. </a:t>
            </a:r>
          </a:p>
          <a:p>
            <a:pPr marL="457200" indent="-457200">
              <a:lnSpc>
                <a:spcPct val="200000"/>
              </a:lnSpc>
              <a:buAutoNum type="arabicPeriod"/>
            </a:pPr>
            <a:r>
              <a:rPr lang="cy-GB" sz="2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Mae dau chwaraewr rhaid i chi gymryd tro dwedwch y brawddegau.  </a:t>
            </a:r>
          </a:p>
          <a:p>
            <a:pPr marL="457200" indent="-457200">
              <a:lnSpc>
                <a:spcPct val="200000"/>
              </a:lnSpc>
              <a:buAutoNum type="arabicPeriod"/>
            </a:pPr>
            <a:r>
              <a:rPr lang="cy-GB" sz="2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Pan chwaraewr un dwedwch y brawddegau yn anghywir mae’n chwaraewr dau dro. </a:t>
            </a:r>
          </a:p>
          <a:p>
            <a:pPr marL="457200" indent="-457200">
              <a:lnSpc>
                <a:spcPct val="200000"/>
              </a:lnSpc>
              <a:buAutoNum type="arabicPeriod"/>
            </a:pPr>
            <a:r>
              <a:rPr lang="cy-GB" sz="2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Dyfarnwr - rhaid i chi gwrandwch yn ofalus a darllenwch yr ateb.</a:t>
            </a:r>
          </a:p>
          <a:p>
            <a:pPr marL="457200" indent="-457200">
              <a:lnSpc>
                <a:spcPct val="200000"/>
              </a:lnSpc>
              <a:buAutoNum type="arabicPeriod"/>
            </a:pPr>
            <a:r>
              <a:rPr lang="cy-GB" sz="2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Mae’r chwaraewr dwedwch frawddegau i gyd yn gywir yw’r enillydd. </a:t>
            </a:r>
          </a:p>
          <a:p>
            <a:pPr marL="457200" indent="-457200">
              <a:lnSpc>
                <a:spcPct val="200000"/>
              </a:lnSpc>
              <a:buAutoNum type="arabicPeriod"/>
            </a:pPr>
            <a:r>
              <a:rPr lang="cy-GB" sz="2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Cyfnewidiwch chwaraewyr a chwaraewch eto.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E4DBD2E-41F0-1D2C-1D8C-0327B54005FE}"/>
              </a:ext>
            </a:extLst>
          </p:cNvPr>
          <p:cNvSpPr txBox="1"/>
          <p:nvPr/>
        </p:nvSpPr>
        <p:spPr>
          <a:xfrm>
            <a:off x="990600" y="3467100"/>
            <a:ext cx="6553200" cy="6370975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400" u="sng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Cyfarwyddiadur y Cynorthwyydd Dosbarth</a:t>
            </a:r>
          </a:p>
          <a:p>
            <a:endParaRPr lang="cy-GB" sz="24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cy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Yn gyntaf disgrifia'r rheolau i’r plant.</a:t>
            </a:r>
          </a:p>
          <a:p>
            <a:endParaRPr lang="cy-GB" sz="24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cy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Maen nhw dewisa'r ddau chwaraewr ac un dyfarnwr. </a:t>
            </a:r>
          </a:p>
          <a:p>
            <a:r>
              <a:rPr lang="cy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</a:p>
          <a:p>
            <a:r>
              <a:rPr lang="cy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Mae chwaraewr rhaid i gymryd tro dweda'r brawddegau. </a:t>
            </a:r>
          </a:p>
          <a:p>
            <a:endParaRPr lang="cy-GB" sz="24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cy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Mae angen i ti mynd o gwmpas i'r dosbarth gwrandawa blant a rhaid i nhw siarad Cymraeg. </a:t>
            </a:r>
          </a:p>
          <a:p>
            <a:endParaRPr lang="cy-GB" sz="24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cy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Gwiria a gwrandawa ar gamgymeriad. </a:t>
            </a:r>
          </a:p>
          <a:p>
            <a:endParaRPr lang="cy-GB" sz="24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cy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Gofynna’r plant i gyfnewid pan chwaraewr ennill</a:t>
            </a:r>
          </a:p>
        </p:txBody>
      </p:sp>
      <p:sp>
        <p:nvSpPr>
          <p:cNvPr id="6" name="TextBox 4">
            <a:extLst>
              <a:ext uri="{FF2B5EF4-FFF2-40B4-BE49-F238E27FC236}">
                <a16:creationId xmlns:a16="http://schemas.microsoft.com/office/drawing/2014/main" id="{79C6E426-FF83-9807-D634-A79283B4CCD8}"/>
              </a:ext>
            </a:extLst>
          </p:cNvPr>
          <p:cNvSpPr txBox="1"/>
          <p:nvPr/>
        </p:nvSpPr>
        <p:spPr>
          <a:xfrm>
            <a:off x="3284416" y="95600"/>
            <a:ext cx="11719168" cy="17697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845"/>
              </a:lnSpc>
              <a:spcBef>
                <a:spcPct val="0"/>
              </a:spcBef>
            </a:pPr>
            <a:r>
              <a:rPr lang="en-GB" sz="9600" b="1" u="sng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Pyramid </a:t>
            </a:r>
            <a:r>
              <a:rPr lang="en-GB" sz="9600" b="1" u="sng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Cyfieithu</a:t>
            </a:r>
            <a:endParaRPr lang="en-US" sz="9889" dirty="0">
              <a:solidFill>
                <a:srgbClr val="000000"/>
              </a:solidFill>
              <a:latin typeface="Dreaming Outloud Pro" panose="03050502040302030504" pitchFamily="66" charset="0"/>
              <a:ea typeface="Dreaming Outloud Sans"/>
              <a:cs typeface="Dreaming Outloud Pro" panose="03050502040302030504" pitchFamily="66" charset="0"/>
              <a:sym typeface="Dreaming Outloud San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33E42CB-560B-CE76-41E7-95869958A2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829" y="277462"/>
            <a:ext cx="2270662" cy="235143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F55BDEB-1532-3360-F178-CE8F6BD320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04509" y="277463"/>
            <a:ext cx="2270662" cy="2351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750903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91D04D3-1B12-FCEB-2D42-A7CA574A3E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24618"/>
            <a:ext cx="17273674" cy="944605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28A0DF0-88D9-CA5C-2E6B-967F062F0A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49400" y="1251857"/>
            <a:ext cx="3858986" cy="385898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103A29E-645A-27DD-BDB9-052519E38A8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639" b="94578" l="5763" r="92203">
                        <a14:foregroundMark x1="10508" y1="53614" x2="34576" y2="59036"/>
                        <a14:foregroundMark x1="34576" y1="59036" x2="73559" y2="54819"/>
                        <a14:foregroundMark x1="19661" y1="51807" x2="72881" y2="42771"/>
                        <a14:foregroundMark x1="72881" y1="42771" x2="53559" y2="31325"/>
                        <a14:foregroundMark x1="53559" y1="31325" x2="16610" y2="31928"/>
                        <a14:foregroundMark x1="16610" y1="31928" x2="5763" y2="46386"/>
                        <a14:foregroundMark x1="5763" y1="46386" x2="5763" y2="64458"/>
                        <a14:foregroundMark x1="65085" y1="65060" x2="81356" y2="65060"/>
                        <a14:foregroundMark x1="81356" y1="65060" x2="82712" y2="32530"/>
                        <a14:foregroundMark x1="82712" y1="32530" x2="75932" y2="28916"/>
                        <a14:foregroundMark x1="87458" y1="15060" x2="83390" y2="16867"/>
                        <a14:foregroundMark x1="92542" y1="28916" x2="87458" y2="31928"/>
                        <a14:foregroundMark x1="20339" y1="47590" x2="73898" y2="28916"/>
                        <a14:foregroundMark x1="74915" y1="46386" x2="74915" y2="46386"/>
                        <a14:foregroundMark x1="21695" y1="46988" x2="21695" y2="46988"/>
                        <a14:foregroundMark x1="20339" y1="43976" x2="20339" y2="43976"/>
                        <a14:foregroundMark x1="32542" y1="43976" x2="11525" y2="41566"/>
                        <a14:foregroundMark x1="46441" y1="89157" x2="46441" y2="94578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19872093">
            <a:off x="12613570" y="506846"/>
            <a:ext cx="3652356" cy="2055224"/>
          </a:xfrm>
          <a:prstGeom prst="rect">
            <a:avLst/>
          </a:prstGeom>
        </p:spPr>
      </p:pic>
      <p:sp>
        <p:nvSpPr>
          <p:cNvPr id="8" name="Text Box 6">
            <a:extLst>
              <a:ext uri="{FF2B5EF4-FFF2-40B4-BE49-F238E27FC236}">
                <a16:creationId xmlns:a16="http://schemas.microsoft.com/office/drawing/2014/main" id="{FBB8A006-943B-B1C3-E610-167BD4CE6197}"/>
              </a:ext>
            </a:extLst>
          </p:cNvPr>
          <p:cNvSpPr txBox="1"/>
          <p:nvPr/>
        </p:nvSpPr>
        <p:spPr>
          <a:xfrm>
            <a:off x="381000" y="342900"/>
            <a:ext cx="5036820" cy="4612958"/>
          </a:xfrm>
          <a:prstGeom prst="rect">
            <a:avLst/>
          </a:prstGeom>
          <a:solidFill>
            <a:schemeClr val="lt1"/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137160" tIns="68580" rIns="137160" bIns="6858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Dyma Sion. </a:t>
            </a:r>
          </a:p>
          <a:p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Mae Sion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yn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byw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yn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Sbaen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. </a:t>
            </a:r>
          </a:p>
          <a:p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Mae Sion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yn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hoffi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byw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yn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Sbaen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. Mae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hi'n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boeth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yn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Sbaen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.</a:t>
            </a:r>
          </a:p>
          <a:p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Mae'r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tymheredd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yn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25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gradd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Celsius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yn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y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dydd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.</a:t>
            </a:r>
          </a:p>
          <a:p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Mae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hi’n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oerach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yn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y nos. </a:t>
            </a:r>
          </a:p>
          <a:p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Mae'r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tymheredd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yn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18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gradd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Celsius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yn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y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dydd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.</a:t>
            </a:r>
          </a:p>
          <a:p>
            <a:endParaRPr lang="en-GB" sz="2400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endParaRPr>
          </a:p>
          <a:p>
            <a:endParaRPr lang="en-GB" sz="2400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endParaRPr>
          </a:p>
          <a:p>
            <a:endParaRPr lang="en-GB" sz="2400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endParaRPr>
          </a:p>
          <a:p>
            <a:endParaRPr lang="en-GB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endParaRPr>
          </a:p>
          <a:p>
            <a:endParaRPr lang="en-GB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endParaRPr>
          </a:p>
        </p:txBody>
      </p: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8F307CDF-DA13-7318-37A6-EB6C5F0FC697}"/>
              </a:ext>
            </a:extLst>
          </p:cNvPr>
          <p:cNvSpPr/>
          <p:nvPr/>
        </p:nvSpPr>
        <p:spPr>
          <a:xfrm>
            <a:off x="10900088" y="557918"/>
            <a:ext cx="609600" cy="533400"/>
          </a:xfrm>
          <a:prstGeom prst="star5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Star: 5 Points 9">
            <a:extLst>
              <a:ext uri="{FF2B5EF4-FFF2-40B4-BE49-F238E27FC236}">
                <a16:creationId xmlns:a16="http://schemas.microsoft.com/office/drawing/2014/main" id="{47E26463-828B-3B7F-2087-CF709B524A04}"/>
              </a:ext>
            </a:extLst>
          </p:cNvPr>
          <p:cNvSpPr/>
          <p:nvPr/>
        </p:nvSpPr>
        <p:spPr>
          <a:xfrm>
            <a:off x="11662088" y="557918"/>
            <a:ext cx="609600" cy="533400"/>
          </a:xfrm>
          <a:prstGeom prst="star5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FD5EE67-B034-FF38-D23E-EDD19218697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399765" y="5616967"/>
            <a:ext cx="2270662" cy="2351437"/>
          </a:xfrm>
          <a:prstGeom prst="rect">
            <a:avLst/>
          </a:prstGeom>
        </p:spPr>
      </p:pic>
      <p:sp>
        <p:nvSpPr>
          <p:cNvPr id="14" name="TextBox 4">
            <a:extLst>
              <a:ext uri="{FF2B5EF4-FFF2-40B4-BE49-F238E27FC236}">
                <a16:creationId xmlns:a16="http://schemas.microsoft.com/office/drawing/2014/main" id="{412868CD-9E02-4704-4F75-8799469FF2E5}"/>
              </a:ext>
            </a:extLst>
          </p:cNvPr>
          <p:cNvSpPr txBox="1"/>
          <p:nvPr/>
        </p:nvSpPr>
        <p:spPr>
          <a:xfrm rot="18731489">
            <a:off x="-1387010" y="3924192"/>
            <a:ext cx="11719168" cy="15812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845"/>
              </a:lnSpc>
              <a:spcBef>
                <a:spcPct val="0"/>
              </a:spcBef>
            </a:pPr>
            <a:r>
              <a:rPr lang="en-GB" sz="6000" b="1" u="sng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Pyramid </a:t>
            </a:r>
            <a:r>
              <a:rPr lang="en-GB" sz="6000" b="1" u="sng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Cyfieithu</a:t>
            </a:r>
            <a:endParaRPr lang="en-US" sz="6600" dirty="0">
              <a:solidFill>
                <a:srgbClr val="000000"/>
              </a:solidFill>
              <a:latin typeface="Dreaming Outloud Pro" panose="03050502040302030504" pitchFamily="66" charset="0"/>
              <a:ea typeface="Dreaming Outloud Sans"/>
              <a:cs typeface="Dreaming Outloud Pro" panose="03050502040302030504" pitchFamily="66" charset="0"/>
              <a:sym typeface="Dreaming Outloud Sans"/>
            </a:endParaRPr>
          </a:p>
        </p:txBody>
      </p:sp>
    </p:spTree>
    <p:extLst>
      <p:ext uri="{BB962C8B-B14F-4D97-AF65-F5344CB8AC3E}">
        <p14:creationId xmlns:p14="http://schemas.microsoft.com/office/powerpoint/2010/main" val="124369004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49112-1BA4-960F-63D6-602AE688C5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AFE5E9-D543-2430-9DF7-111EBA0857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60356EF-8606-9F8F-C32A-39583A6D56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4637"/>
            <a:ext cx="18071583" cy="9855751"/>
          </a:xfrm>
          <a:prstGeom prst="rect">
            <a:avLst/>
          </a:prstGeom>
        </p:spPr>
      </p:pic>
      <p:sp>
        <p:nvSpPr>
          <p:cNvPr id="8" name="Text Box 6">
            <a:extLst>
              <a:ext uri="{FF2B5EF4-FFF2-40B4-BE49-F238E27FC236}">
                <a16:creationId xmlns:a16="http://schemas.microsoft.com/office/drawing/2014/main" id="{90215462-FF0B-5A75-8EC0-F0BAA0F9DB83}"/>
              </a:ext>
            </a:extLst>
          </p:cNvPr>
          <p:cNvSpPr txBox="1"/>
          <p:nvPr/>
        </p:nvSpPr>
        <p:spPr>
          <a:xfrm>
            <a:off x="157843" y="296409"/>
            <a:ext cx="5036820" cy="4612958"/>
          </a:xfrm>
          <a:prstGeom prst="rect">
            <a:avLst/>
          </a:prstGeom>
          <a:solidFill>
            <a:schemeClr val="lt1"/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137160" tIns="68580" rIns="137160" bIns="6858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Dyma Sian. </a:t>
            </a:r>
          </a:p>
          <a:p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Mae Sian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yn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byw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yn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Portiwgal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. </a:t>
            </a:r>
          </a:p>
          <a:p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Mae Sion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yn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hoffi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byw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yn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Portiwgal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achos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mae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hi’n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boeth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. </a:t>
            </a:r>
          </a:p>
          <a:p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Mae'r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tymheredd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yn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32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gradd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Celsius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yn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y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dydd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.</a:t>
            </a:r>
          </a:p>
          <a:p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Mae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hi’n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oerach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yn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y nos.</a:t>
            </a:r>
          </a:p>
          <a:p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Mae'r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tymheredd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yn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22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gradd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Celsius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yn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y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dydd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.</a:t>
            </a:r>
          </a:p>
          <a:p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Rydw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I’n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hoffi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chwarae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tu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allan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a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nofio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achos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mae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hi’n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heulog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iawn</a:t>
            </a:r>
            <a:r>
              <a:rPr lang="en-GB" sz="24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!</a:t>
            </a:r>
          </a:p>
          <a:p>
            <a:endParaRPr lang="en-GB" sz="2400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endParaRPr>
          </a:p>
          <a:p>
            <a:endParaRPr lang="en-GB" sz="2400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endParaRPr>
          </a:p>
          <a:p>
            <a:endParaRPr lang="en-GB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endParaRPr>
          </a:p>
          <a:p>
            <a:endParaRPr lang="en-GB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endParaRPr>
          </a:p>
        </p:txBody>
      </p: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A711F310-993E-F183-6C58-BA3799AF2ADD}"/>
              </a:ext>
            </a:extLst>
          </p:cNvPr>
          <p:cNvSpPr/>
          <p:nvPr/>
        </p:nvSpPr>
        <p:spPr>
          <a:xfrm>
            <a:off x="11253107" y="432007"/>
            <a:ext cx="609600" cy="533400"/>
          </a:xfrm>
          <a:prstGeom prst="star5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Star: 5 Points 9">
            <a:extLst>
              <a:ext uri="{FF2B5EF4-FFF2-40B4-BE49-F238E27FC236}">
                <a16:creationId xmlns:a16="http://schemas.microsoft.com/office/drawing/2014/main" id="{E2A15967-3DF8-E1B6-DA94-87C1F3BE2DD1}"/>
              </a:ext>
            </a:extLst>
          </p:cNvPr>
          <p:cNvSpPr/>
          <p:nvPr/>
        </p:nvSpPr>
        <p:spPr>
          <a:xfrm>
            <a:off x="12015107" y="432007"/>
            <a:ext cx="609600" cy="533400"/>
          </a:xfrm>
          <a:prstGeom prst="star5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Star: 5 Points 10">
            <a:extLst>
              <a:ext uri="{FF2B5EF4-FFF2-40B4-BE49-F238E27FC236}">
                <a16:creationId xmlns:a16="http://schemas.microsoft.com/office/drawing/2014/main" id="{DD4AD546-A0DA-D2CC-A09E-2CF42266D39B}"/>
              </a:ext>
            </a:extLst>
          </p:cNvPr>
          <p:cNvSpPr/>
          <p:nvPr/>
        </p:nvSpPr>
        <p:spPr>
          <a:xfrm>
            <a:off x="12777107" y="432007"/>
            <a:ext cx="609600" cy="533400"/>
          </a:xfrm>
          <a:prstGeom prst="star5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4">
            <a:extLst>
              <a:ext uri="{FF2B5EF4-FFF2-40B4-BE49-F238E27FC236}">
                <a16:creationId xmlns:a16="http://schemas.microsoft.com/office/drawing/2014/main" id="{8D5157E5-0461-B3F9-F442-3D9E1E7E0480}"/>
              </a:ext>
            </a:extLst>
          </p:cNvPr>
          <p:cNvSpPr txBox="1"/>
          <p:nvPr/>
        </p:nvSpPr>
        <p:spPr>
          <a:xfrm rot="18732897">
            <a:off x="-1387010" y="3924192"/>
            <a:ext cx="11719168" cy="15812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845"/>
              </a:lnSpc>
              <a:spcBef>
                <a:spcPct val="0"/>
              </a:spcBef>
            </a:pPr>
            <a:r>
              <a:rPr lang="en-GB" sz="6000" b="1" u="sng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Pyramid </a:t>
            </a:r>
            <a:r>
              <a:rPr lang="en-GB" sz="6000" b="1" u="sng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Cyfieithu</a:t>
            </a:r>
            <a:endParaRPr lang="en-US" sz="6600" dirty="0">
              <a:solidFill>
                <a:srgbClr val="000000"/>
              </a:solidFill>
              <a:latin typeface="Dreaming Outloud Pro" panose="03050502040302030504" pitchFamily="66" charset="0"/>
              <a:ea typeface="Dreaming Outloud Sans"/>
              <a:cs typeface="Dreaming Outloud Pro" panose="03050502040302030504" pitchFamily="66" charset="0"/>
              <a:sym typeface="Dreaming Outloud Sans"/>
            </a:endParaRPr>
          </a:p>
        </p:txBody>
      </p:sp>
    </p:spTree>
    <p:extLst>
      <p:ext uri="{BB962C8B-B14F-4D97-AF65-F5344CB8AC3E}">
        <p14:creationId xmlns:p14="http://schemas.microsoft.com/office/powerpoint/2010/main" val="13052422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3214</TotalTime>
  <Words>3224</Words>
  <Application>Microsoft Office PowerPoint</Application>
  <PresentationFormat>Custom</PresentationFormat>
  <Paragraphs>463</Paragraphs>
  <Slides>36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4" baseType="lpstr">
      <vt:lpstr>Tw Cen MT</vt:lpstr>
      <vt:lpstr>Calibri</vt:lpstr>
      <vt:lpstr>Dreaming Outloud Sans</vt:lpstr>
      <vt:lpstr>Aptos</vt:lpstr>
      <vt:lpstr>Dreaming Outloud Pro</vt:lpstr>
      <vt:lpstr>Comic Sans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Your paragraph text</dc:title>
  <cp:lastModifiedBy>Liz Kother (2515674)</cp:lastModifiedBy>
  <cp:revision>1</cp:revision>
  <dcterms:created xsi:type="dcterms:W3CDTF">2006-08-16T00:00:00Z</dcterms:created>
  <dcterms:modified xsi:type="dcterms:W3CDTF">2025-11-12T21:47:56Z</dcterms:modified>
  <dc:identifier>DAG32N-zh3E</dc:identifier>
</cp:coreProperties>
</file>