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Lst>
  <p:sldSz cx="9144000" cy="5143500" type="screen16x9"/>
  <p:notesSz cx="6858000" cy="9144000"/>
  <p:embeddedFontLst>
    <p:embeddedFont>
      <p:font typeface="Roboto" panose="020B0604020202020204" charset="0"/>
      <p:regular r:id="rId29"/>
      <p:bold r:id="rId30"/>
      <p:italic r:id="rId31"/>
      <p:boldItalic r:id="rId32"/>
    </p:embeddedFont>
    <p:embeddedFont>
      <p:font typeface="PT Sans Narrow" panose="020B0604020202020204" charset="0"/>
      <p:regular r:id="rId33"/>
      <p:bold r:id="rId34"/>
    </p:embeddedFont>
    <p:embeddedFont>
      <p:font typeface="Open Sans" panose="020B0604020202020204" charset="0"/>
      <p:regular r:id="rId35"/>
      <p:bold r:id="rId36"/>
      <p:italic r:id="rId37"/>
      <p:boldItalic r:id="rId3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652" autoAdjust="0"/>
  </p:normalViewPr>
  <p:slideViewPr>
    <p:cSldViewPr snapToGrid="0">
      <p:cViewPr varScale="1">
        <p:scale>
          <a:sx n="120" d="100"/>
          <a:sy n="120" d="100"/>
        </p:scale>
        <p:origin x="134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font" Target="fonts/font6.fntdata"/><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1.fntdata"/><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4.fntdata"/><Relationship Id="rId37" Type="http://schemas.openxmlformats.org/officeDocument/2006/relationships/font" Target="fonts/font9.fntdata"/><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36"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font" Target="fonts/font2.fntdata"/><Relationship Id="rId35" Type="http://schemas.openxmlformats.org/officeDocument/2006/relationships/font" Target="fonts/font7.fntdata"/><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5.fntdata"/><Relationship Id="rId38" Type="http://schemas.openxmlformats.org/officeDocument/2006/relationships/font" Target="fonts/font10.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Shape 3"/>
          <p:cNvSpPr>
            <a:spLocks noGrp="1" noRot="1" noChangeAspect="1"/>
          </p:cNvSpPr>
          <p:nvPr>
            <p:ph type="sldImg" idx="2"/>
          </p:nvPr>
        </p:nvSpPr>
        <p:spPr>
          <a:xfrm>
            <a:off x="381300" y="685800"/>
            <a:ext cx="6096075"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Shape 4"/>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uk.ign.com/articles/2012/10/15/riot-games-releases-awesome-league-of-legends-infographic/"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Shape 6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4" name="Shape 64"/>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Shape 69"/>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70" name="Shape 70"/>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The website is selling digital downloads for league of legends guides. There are some available for free, many of them for champions but some for basic principles like wave management. It is to be used for people to improve at the game.</a:t>
            </a:r>
            <a:endParaRPr/>
          </a:p>
          <a:p>
            <a:pPr marL="0" lvl="0" indent="0">
              <a:spcBef>
                <a:spcPts val="0"/>
              </a:spcBef>
              <a:spcAft>
                <a:spcPts val="0"/>
              </a:spcAft>
              <a:buNone/>
            </a:pPr>
            <a:endParaRPr/>
          </a:p>
          <a:p>
            <a:pPr marL="0" lvl="0" indent="0">
              <a:spcBef>
                <a:spcPts val="0"/>
              </a:spcBef>
              <a:spcAft>
                <a:spcPts val="0"/>
              </a:spcAft>
              <a:buNone/>
            </a:pPr>
            <a:r>
              <a:rPr lang="en"/>
              <a:t>League of legends has one of the largest player bases in the world with 32 million players. It is the most played game ever made, with 1 billion+ hours played each month. 85% of the players are aged 16-30 and the average age of a league of legends player in is 25 years old and so it’s targeted at people in work or newly graduated from university. The cost for each guide is very small and affordable. It can also target the younger audience and entice people to purchase guides with the free guides available.</a:t>
            </a:r>
            <a:endParaRPr/>
          </a:p>
          <a:p>
            <a:pPr marL="0" lvl="0" indent="0">
              <a:spcBef>
                <a:spcPts val="0"/>
              </a:spcBef>
              <a:spcAft>
                <a:spcPts val="0"/>
              </a:spcAft>
              <a:buNone/>
            </a:pPr>
            <a:endParaRPr/>
          </a:p>
          <a:p>
            <a:pPr marL="0" lvl="0" indent="0">
              <a:spcBef>
                <a:spcPts val="0"/>
              </a:spcBef>
              <a:spcAft>
                <a:spcPts val="0"/>
              </a:spcAft>
              <a:buNone/>
            </a:pPr>
            <a:endParaRPr/>
          </a:p>
          <a:p>
            <a:pPr marL="0" lvl="0" indent="0">
              <a:spcBef>
                <a:spcPts val="0"/>
              </a:spcBef>
              <a:spcAft>
                <a:spcPts val="0"/>
              </a:spcAft>
              <a:buNone/>
            </a:pPr>
            <a:endParaRPr/>
          </a:p>
          <a:p>
            <a:pPr marL="0" lvl="0" indent="0">
              <a:spcBef>
                <a:spcPts val="0"/>
              </a:spcBef>
              <a:spcAft>
                <a:spcPts val="0"/>
              </a:spcAft>
              <a:buNone/>
            </a:pPr>
            <a:endParaRPr/>
          </a:p>
          <a:p>
            <a:pPr marL="0" lvl="0" indent="0">
              <a:spcBef>
                <a:spcPts val="0"/>
              </a:spcBef>
              <a:spcAft>
                <a:spcPts val="0"/>
              </a:spcAft>
              <a:buNone/>
            </a:pPr>
            <a:endParaRPr/>
          </a:p>
          <a:p>
            <a:pPr marL="0" lvl="0" indent="0">
              <a:spcBef>
                <a:spcPts val="0"/>
              </a:spcBef>
              <a:spcAft>
                <a:spcPts val="0"/>
              </a:spcAft>
              <a:buNone/>
            </a:pPr>
            <a:r>
              <a:rPr lang="en"/>
              <a:t>Reference:</a:t>
            </a:r>
            <a:endParaRPr/>
          </a:p>
          <a:p>
            <a:pPr marL="0" lvl="0" indent="0">
              <a:spcBef>
                <a:spcPts val="0"/>
              </a:spcBef>
              <a:spcAft>
                <a:spcPts val="0"/>
              </a:spcAft>
              <a:buNone/>
            </a:pPr>
            <a:r>
              <a:rPr lang="en" u="sng">
                <a:solidFill>
                  <a:schemeClr val="hlink"/>
                </a:solidFill>
                <a:hlinkClick r:id="rId3"/>
              </a:rPr>
              <a:t>http://uk.ign.com/articles/2012/10/15/riot-games-releases-awesome-league-of-legends-infographic/</a:t>
            </a:r>
            <a:endParaRPr/>
          </a:p>
          <a:p>
            <a:pPr marL="0" lvl="0" indent="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Shape 7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76" name="Shape 76"/>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Split into 4 main sections, the Shop and My Account are subdivided into more important pages. The Orders page is important for the user to see any pending or completed orders. The Downloads page is essential to look at guides you have purchased and can now download, the download will be available for you to come back to forever.</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Shape 8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82" name="Shape 82"/>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Extra additions in the saved delivery and billing addresses for if the website extends to sending physical copies of guides. The account details is for saving time when the user returns by saving the login details and contact information.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Shape 8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88" name="Shape 88"/>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sz="1000">
              <a:solidFill>
                <a:srgbClr val="444444"/>
              </a:solidFill>
              <a:highlight>
                <a:srgbClr val="F4F4F4"/>
              </a:highlight>
              <a:latin typeface="Roboto"/>
              <a:ea typeface="Roboto"/>
              <a:cs typeface="Roboto"/>
              <a:sym typeface="Roboto"/>
            </a:endParaRPr>
          </a:p>
          <a:p>
            <a:pPr marL="0" lvl="0" indent="0">
              <a:spcBef>
                <a:spcPts val="0"/>
              </a:spcBef>
              <a:spcAft>
                <a:spcPts val="0"/>
              </a:spcAft>
              <a:buNone/>
            </a:pPr>
            <a:endParaRPr sz="1000">
              <a:solidFill>
                <a:srgbClr val="444444"/>
              </a:solidFill>
              <a:highlight>
                <a:srgbClr val="F4F4F4"/>
              </a:highlight>
              <a:latin typeface="Roboto"/>
              <a:ea typeface="Roboto"/>
              <a:cs typeface="Roboto"/>
              <a:sym typeface="Roboto"/>
            </a:endParaRPr>
          </a:p>
          <a:p>
            <a:pPr marL="0" lvl="0" indent="0">
              <a:spcBef>
                <a:spcPts val="0"/>
              </a:spcBef>
              <a:spcAft>
                <a:spcPts val="0"/>
              </a:spcAft>
              <a:buNone/>
            </a:pPr>
            <a:r>
              <a:rPr lang="en" sz="1000">
                <a:solidFill>
                  <a:srgbClr val="444444"/>
                </a:solidFill>
                <a:highlight>
                  <a:srgbClr val="F4F4F4"/>
                </a:highlight>
                <a:latin typeface="Roboto"/>
                <a:ea typeface="Roboto"/>
                <a:cs typeface="Roboto"/>
                <a:sym typeface="Roboto"/>
              </a:rPr>
              <a:t>Vantage is a flexible multipurpose theme. Its strength lies in its tight integration with some powerful plugins like Page Builder for responsive page layouts, Meta Slider for big beautiful sliders and WooCommerce to help you sell online. Vantage is fully compatible with multiple platforms including desktop and mobile.</a:t>
            </a:r>
            <a:endParaRPr/>
          </a:p>
          <a:p>
            <a:pPr marL="0" lvl="0" indent="0">
              <a:spcBef>
                <a:spcPts val="0"/>
              </a:spcBef>
              <a:spcAft>
                <a:spcPts val="0"/>
              </a:spcAft>
              <a:buNone/>
            </a:pPr>
            <a:endParaRPr/>
          </a:p>
          <a:p>
            <a:pPr marL="0" lvl="0" indent="0">
              <a:spcBef>
                <a:spcPts val="0"/>
              </a:spcBef>
              <a:spcAft>
                <a:spcPts val="0"/>
              </a:spcAft>
              <a:buNone/>
            </a:pPr>
            <a:r>
              <a:rPr lang="en"/>
              <a:t>Vantage is a flexible ecommerce theme. It’s strength lies in its tight integration with powerful plugins like Page builder for responsive and customizable page layouts, Smart Slider for big beautiful sliders and WooCommerce to help sell physical and virtual products online. Vantage is also fully cross-platform compatible allowing users to read guides on their phone whilst they’re playing on their computer if need be.</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Shape 9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94" name="Shape 94"/>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A carousel of promotional art from league of legends to brighten up the homepage with themed art and alerting any league of legends player they’ve found the right place. A break down of what the website is designed for to introduce users to the website and what they should. expect from it. A small advertisement and some video guides explaining how to make the most of the website.. The guides that are most recently on sale are at the bottom to entice people to buy them and Social Media icons for people to stay in contact and return to the website.</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Shape 99"/>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00" name="Shape 100"/>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The shop contains advanced filters on the right such as price filtering, filtering by review score and by the categories each guide is defined by. There is also a search option for key words, tags and categories.</a:t>
            </a:r>
            <a:endParaRPr/>
          </a:p>
          <a:p>
            <a:pPr marL="0" lvl="0" indent="0">
              <a:spcBef>
                <a:spcPts val="0"/>
              </a:spcBef>
              <a:spcAft>
                <a:spcPts val="0"/>
              </a:spcAft>
              <a:buNone/>
            </a:pPr>
            <a:endParaRPr/>
          </a:p>
          <a:p>
            <a:pPr marL="0" lvl="0" indent="0">
              <a:spcBef>
                <a:spcPts val="0"/>
              </a:spcBef>
              <a:spcAft>
                <a:spcPts val="0"/>
              </a:spcAft>
              <a:buNone/>
            </a:pPr>
            <a:r>
              <a:rPr lang="en"/>
              <a:t>The cart is displayed in real time but can also be accessed using the cart page, this is also where you can enter coupons.</a:t>
            </a:r>
            <a:endParaRPr/>
          </a:p>
          <a:p>
            <a:pPr marL="0" lvl="0" indent="0">
              <a:spcBef>
                <a:spcPts val="0"/>
              </a:spcBef>
              <a:spcAft>
                <a:spcPts val="0"/>
              </a:spcAft>
              <a:buNone/>
            </a:pPr>
            <a:endParaRPr/>
          </a:p>
          <a:p>
            <a:pPr marL="0" lvl="0" indent="0">
              <a:spcBef>
                <a:spcPts val="0"/>
              </a:spcBef>
              <a:spcAft>
                <a:spcPts val="0"/>
              </a:spcAft>
              <a:buNone/>
            </a:pPr>
            <a:r>
              <a:rPr lang="en"/>
              <a:t>The checkout remembers your previous details so you can checkout with ease when you return.</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Shape 10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06" name="Shape 106"/>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Coupons available to use for social media advertisement.</a:t>
            </a:r>
            <a:endParaRPr/>
          </a:p>
          <a:p>
            <a:pPr marL="0" lvl="0" indent="0">
              <a:spcBef>
                <a:spcPts val="0"/>
              </a:spcBef>
              <a:spcAft>
                <a:spcPts val="0"/>
              </a:spcAft>
              <a:buNone/>
            </a:pPr>
            <a:endParaRPr/>
          </a:p>
          <a:p>
            <a:pPr marL="0" lvl="0" indent="0">
              <a:spcBef>
                <a:spcPts val="0"/>
              </a:spcBef>
              <a:spcAft>
                <a:spcPts val="0"/>
              </a:spcAft>
              <a:buNone/>
            </a:pPr>
            <a:r>
              <a:rPr lang="en"/>
              <a:t>Pre-installed payment gateways and currency conversion with tax calculations based on your replication.</a:t>
            </a:r>
            <a:endParaRPr/>
          </a:p>
          <a:p>
            <a:pPr marL="0" lvl="0" indent="0">
              <a:spcBef>
                <a:spcPts val="0"/>
              </a:spcBef>
              <a:spcAft>
                <a:spcPts val="0"/>
              </a:spcAft>
              <a:buNone/>
            </a:pPr>
            <a:endParaRPr/>
          </a:p>
          <a:p>
            <a:pPr marL="0" lvl="0" indent="0">
              <a:spcBef>
                <a:spcPts val="0"/>
              </a:spcBef>
              <a:spcAft>
                <a:spcPts val="0"/>
              </a:spcAft>
              <a:buNone/>
            </a:pPr>
            <a:r>
              <a:rPr lang="en"/>
              <a:t>On add-to-cart buttons, WooCommerce optionally uses AJAX which reduces page loading, since the store doesn’t have to reload each time a customer edits their cart or adds a product to it.</a:t>
            </a:r>
            <a:endParaRPr/>
          </a:p>
          <a:p>
            <a:pPr marL="0" lvl="0" indent="0">
              <a:spcBef>
                <a:spcPts val="0"/>
              </a:spcBef>
              <a:spcAft>
                <a:spcPts val="0"/>
              </a:spcAft>
              <a:buNone/>
            </a:pPr>
            <a:endParaRPr/>
          </a:p>
          <a:p>
            <a:pPr marL="0" lvl="0" indent="0">
              <a:spcBef>
                <a:spcPts val="0"/>
              </a:spcBef>
              <a:spcAft>
                <a:spcPts val="0"/>
              </a:spcAft>
              <a:buNone/>
            </a:pPr>
            <a:r>
              <a:rPr lang="en"/>
              <a:t>In built SEO to help my website be found with web searches.</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Shape 11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12" name="Shape 112"/>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Smart slider 3 is what makes that beautiful carousel on the front page.</a:t>
            </a:r>
            <a:endParaRPr/>
          </a:p>
          <a:p>
            <a:pPr marL="0" lvl="0" indent="0">
              <a:spcBef>
                <a:spcPts val="0"/>
              </a:spcBef>
              <a:spcAft>
                <a:spcPts val="0"/>
              </a:spcAft>
              <a:buNone/>
            </a:pPr>
            <a:endParaRPr/>
          </a:p>
          <a:p>
            <a:pPr marL="0" lvl="0" indent="0">
              <a:spcBef>
                <a:spcPts val="0"/>
              </a:spcBef>
              <a:spcAft>
                <a:spcPts val="0"/>
              </a:spcAft>
              <a:buNone/>
            </a:pPr>
            <a:r>
              <a:rPr lang="en"/>
              <a:t>PageBuilder is what the structure of the website was built in, it made the process extremely simple and offered lots of customization for what the widgets are structured like.</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18" name="Shape 118"/>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The approach here is similar to that of op.gg and champion.gg. A simplistic approach to the website to contrast the detailed guides we produce, If the website was also too convoluted it would scare customers off. Use of bright but limited colour highlights key areas of the website.</a:t>
            </a:r>
            <a:endParaRPr/>
          </a:p>
          <a:p>
            <a:pPr marL="0" lvl="0" indent="0">
              <a:spcBef>
                <a:spcPts val="0"/>
              </a:spcBef>
              <a:spcAft>
                <a:spcPts val="0"/>
              </a:spcAft>
              <a:buNone/>
            </a:pPr>
            <a:endParaRPr/>
          </a:p>
          <a:p>
            <a:pPr marL="0" lvl="0" indent="0">
              <a:spcBef>
                <a:spcPts val="0"/>
              </a:spcBef>
              <a:spcAft>
                <a:spcPts val="0"/>
              </a:spcAft>
              <a:buNone/>
            </a:pPr>
            <a:r>
              <a:rPr lang="en"/>
              <a:t>Navigation bar is clear and concise. The commerce system works perfectly to deliver downloadables directly to their account once purchased.</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Shape 12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24" name="Shape 124"/>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Extensions to woocommerce such as stripe and Bitcoin support.</a:t>
            </a:r>
            <a:endParaRPr/>
          </a:p>
          <a:p>
            <a:pPr marL="0" lvl="0" indent="0">
              <a:spcBef>
                <a:spcPts val="0"/>
              </a:spcBef>
              <a:spcAft>
                <a:spcPts val="0"/>
              </a:spcAft>
              <a:buNone/>
            </a:pPr>
            <a:endParaRPr/>
          </a:p>
          <a:p>
            <a:pPr marL="0" lvl="0" indent="0">
              <a:spcBef>
                <a:spcPts val="0"/>
              </a:spcBef>
              <a:spcAft>
                <a:spcPts val="0"/>
              </a:spcAft>
              <a:buNone/>
            </a:pPr>
            <a:r>
              <a:rPr lang="en"/>
              <a:t>Increase the number of video guides to tailor to different types of learners and extend the target market.</a:t>
            </a:r>
            <a:endParaRPr/>
          </a:p>
          <a:p>
            <a:pPr marL="0" lvl="0" indent="0">
              <a:spcBef>
                <a:spcPts val="0"/>
              </a:spcBef>
              <a:spcAft>
                <a:spcPts val="0"/>
              </a:spcAft>
              <a:buNone/>
            </a:pPr>
            <a:endParaRPr/>
          </a:p>
          <a:p>
            <a:pPr marL="0" lvl="0" indent="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Shape 129"/>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30" name="Shape 130"/>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r/leagueoflegends is one of the largest subreddits on the reddit platform, it can offer visibility to the largest audience of dedicated league players available with an audience of 1.2 million subscribers. Also posts can be made and upvoted on the site for free which can generate community hype for the website without any advertising cost.</a:t>
            </a:r>
            <a:endParaRPr/>
          </a:p>
          <a:p>
            <a:pPr marL="0" lvl="0" indent="0">
              <a:spcBef>
                <a:spcPts val="0"/>
              </a:spcBef>
              <a:spcAft>
                <a:spcPts val="0"/>
              </a:spcAft>
              <a:buNone/>
            </a:pPr>
            <a:endParaRPr/>
          </a:p>
          <a:p>
            <a:pPr marL="0" lvl="0" indent="0">
              <a:spcBef>
                <a:spcPts val="0"/>
              </a:spcBef>
              <a:spcAft>
                <a:spcPts val="0"/>
              </a:spcAft>
              <a:buNone/>
            </a:pPr>
            <a:r>
              <a:rPr lang="en"/>
              <a:t>Supportive websites:</a:t>
            </a:r>
            <a:endParaRPr/>
          </a:p>
          <a:p>
            <a:pPr marL="0" lvl="0" indent="0">
              <a:spcBef>
                <a:spcPts val="0"/>
              </a:spcBef>
              <a:spcAft>
                <a:spcPts val="0"/>
              </a:spcAft>
              <a:buNone/>
            </a:pPr>
            <a:r>
              <a:rPr lang="en"/>
              <a:t>Websites such as op.gg and champion.gg are statistic driven websites, they gather information about the highest win% builds and skills to aid people on the fly when they’re playing a new champion. They do not however offer any guides on how to play each individual champion. This is where climb.gg can fill that void, it will feature on their websites as the next step once you’ve chosen who you’d like to play for a while.</a:t>
            </a:r>
            <a:endParaRPr/>
          </a:p>
          <a:p>
            <a:pPr marL="0" lvl="0" indent="0">
              <a:spcBef>
                <a:spcPts val="0"/>
              </a:spcBef>
              <a:spcAft>
                <a:spcPts val="0"/>
              </a:spcAft>
              <a:buNone/>
            </a:pPr>
            <a:endParaRPr/>
          </a:p>
          <a:p>
            <a:pPr marL="0" lvl="0" indent="0">
              <a:spcBef>
                <a:spcPts val="0"/>
              </a:spcBef>
              <a:spcAft>
                <a:spcPts val="0"/>
              </a:spcAft>
              <a:buNone/>
            </a:pPr>
            <a:r>
              <a:rPr lang="en"/>
              <a:t>League of legends has 4.1 million likes on their facebook page, facebook can then tailor ads to people who’ve liked the page and fit the target audience age range using their ad preference technology. Largest social network on the internet and leads to lots of traffic. Facebook advertising is also quite cost efficient for the coverage you get, with site traffic increasing even over a few days.</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Shape 13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36" name="Shape 136"/>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My sample ad has an enticing subtitle to get people to claim at least 1 guide from the website, it will make money back from ad revenue from site visits and also from people who stay and purchase any guides.</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Shape 14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42" name="Shape 142"/>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Shape 14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48" name="Shape 148"/>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Shape 15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54" name="Shape 154"/>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Shape 16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62" name="Shape 162"/>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Shape 16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69" name="Shape 169"/>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Shape 17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76" name="Shape 176"/>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Shape 182"/>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83" name="Shape 183"/>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Shape 19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92" name="Shape 192"/>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Shape 199"/>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00" name="Shape 200"/>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Shape 20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09" name="Shape 209"/>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Shape 214"/>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15" name="Shape 215"/>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
        <p:cNvGrpSpPr/>
        <p:nvPr/>
      </p:nvGrpSpPr>
      <p:grpSpPr>
        <a:xfrm>
          <a:off x="0" y="0"/>
          <a:ext cx="0" cy="0"/>
          <a:chOff x="0" y="0"/>
          <a:chExt cx="0" cy="0"/>
        </a:xfrm>
      </p:grpSpPr>
      <p:sp>
        <p:nvSpPr>
          <p:cNvPr id="220" name="Shape 220"/>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21" name="Shape 221"/>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Shape 226"/>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27" name="Shape 227"/>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cxnSp>
        <p:nvCxnSpPr>
          <p:cNvPr id="10" name="Shape 10"/>
          <p:cNvCxnSpPr/>
          <p:nvPr/>
        </p:nvCxnSpPr>
        <p:spPr>
          <a:xfrm>
            <a:off x="7007735" y="3176888"/>
            <a:ext cx="562200" cy="0"/>
          </a:xfrm>
          <a:prstGeom prst="straightConnector1">
            <a:avLst/>
          </a:prstGeom>
          <a:noFill/>
          <a:ln w="76200" cap="flat" cmpd="sng">
            <a:solidFill>
              <a:schemeClr val="lt2"/>
            </a:solidFill>
            <a:prstDash val="solid"/>
            <a:round/>
            <a:headEnd type="none" w="sm" len="sm"/>
            <a:tailEnd type="none" w="sm" len="sm"/>
          </a:ln>
        </p:spPr>
      </p:cxnSp>
      <p:cxnSp>
        <p:nvCxnSpPr>
          <p:cNvPr id="11" name="Shape 11"/>
          <p:cNvCxnSpPr/>
          <p:nvPr/>
        </p:nvCxnSpPr>
        <p:spPr>
          <a:xfrm>
            <a:off x="1575035" y="3158252"/>
            <a:ext cx="562200" cy="0"/>
          </a:xfrm>
          <a:prstGeom prst="straightConnector1">
            <a:avLst/>
          </a:prstGeom>
          <a:noFill/>
          <a:ln w="76200" cap="flat" cmpd="sng">
            <a:solidFill>
              <a:schemeClr val="lt2"/>
            </a:solidFill>
            <a:prstDash val="solid"/>
            <a:round/>
            <a:headEnd type="none" w="sm" len="sm"/>
            <a:tailEnd type="none" w="sm" len="sm"/>
          </a:ln>
        </p:spPr>
      </p:cxnSp>
      <p:grpSp>
        <p:nvGrpSpPr>
          <p:cNvPr id="12" name="Shape 12"/>
          <p:cNvGrpSpPr/>
          <p:nvPr/>
        </p:nvGrpSpPr>
        <p:grpSpPr>
          <a:xfrm>
            <a:off x="1004144" y="1022025"/>
            <a:ext cx="7136668" cy="152400"/>
            <a:chOff x="1346429" y="1011300"/>
            <a:chExt cx="6452100" cy="152400"/>
          </a:xfrm>
        </p:grpSpPr>
        <p:cxnSp>
          <p:nvCxnSpPr>
            <p:cNvPr id="13" name="Shape 13"/>
            <p:cNvCxnSpPr/>
            <p:nvPr/>
          </p:nvCxnSpPr>
          <p:spPr>
            <a:xfrm rot="10800000">
              <a:off x="1346429" y="1011300"/>
              <a:ext cx="6452100" cy="0"/>
            </a:xfrm>
            <a:prstGeom prst="straightConnector1">
              <a:avLst/>
            </a:prstGeom>
            <a:noFill/>
            <a:ln w="76200" cap="flat" cmpd="sng">
              <a:solidFill>
                <a:schemeClr val="accent3"/>
              </a:solidFill>
              <a:prstDash val="solid"/>
              <a:round/>
              <a:headEnd type="none" w="sm" len="sm"/>
              <a:tailEnd type="none" w="sm" len="sm"/>
            </a:ln>
          </p:spPr>
        </p:cxnSp>
        <p:cxnSp>
          <p:nvCxnSpPr>
            <p:cNvPr id="14" name="Shape 14"/>
            <p:cNvCxnSpPr/>
            <p:nvPr/>
          </p:nvCxnSpPr>
          <p:spPr>
            <a:xfrm rot="10800000">
              <a:off x="1346429" y="1163700"/>
              <a:ext cx="6452100" cy="0"/>
            </a:xfrm>
            <a:prstGeom prst="straightConnector1">
              <a:avLst/>
            </a:prstGeom>
            <a:noFill/>
            <a:ln w="9525" cap="flat" cmpd="sng">
              <a:solidFill>
                <a:schemeClr val="accent3"/>
              </a:solidFill>
              <a:prstDash val="solid"/>
              <a:round/>
              <a:headEnd type="none" w="sm" len="sm"/>
              <a:tailEnd type="none" w="sm" len="sm"/>
            </a:ln>
          </p:spPr>
        </p:cxnSp>
      </p:grpSp>
      <p:grpSp>
        <p:nvGrpSpPr>
          <p:cNvPr id="15" name="Shape 15"/>
          <p:cNvGrpSpPr/>
          <p:nvPr/>
        </p:nvGrpSpPr>
        <p:grpSpPr>
          <a:xfrm>
            <a:off x="1004151" y="3969100"/>
            <a:ext cx="7136668" cy="152400"/>
            <a:chOff x="1346435" y="3969088"/>
            <a:chExt cx="6452100" cy="152400"/>
          </a:xfrm>
        </p:grpSpPr>
        <p:cxnSp>
          <p:nvCxnSpPr>
            <p:cNvPr id="16" name="Shape 16"/>
            <p:cNvCxnSpPr/>
            <p:nvPr/>
          </p:nvCxnSpPr>
          <p:spPr>
            <a:xfrm>
              <a:off x="1346435" y="4121488"/>
              <a:ext cx="6452100" cy="0"/>
            </a:xfrm>
            <a:prstGeom prst="straightConnector1">
              <a:avLst/>
            </a:prstGeom>
            <a:noFill/>
            <a:ln w="76200" cap="flat" cmpd="sng">
              <a:solidFill>
                <a:schemeClr val="accent3"/>
              </a:solidFill>
              <a:prstDash val="solid"/>
              <a:round/>
              <a:headEnd type="none" w="sm" len="sm"/>
              <a:tailEnd type="none" w="sm" len="sm"/>
            </a:ln>
          </p:spPr>
        </p:cxnSp>
        <p:cxnSp>
          <p:nvCxnSpPr>
            <p:cNvPr id="17" name="Shape 17"/>
            <p:cNvCxnSpPr/>
            <p:nvPr/>
          </p:nvCxnSpPr>
          <p:spPr>
            <a:xfrm>
              <a:off x="1346435" y="3969088"/>
              <a:ext cx="6452100" cy="0"/>
            </a:xfrm>
            <a:prstGeom prst="straightConnector1">
              <a:avLst/>
            </a:prstGeom>
            <a:noFill/>
            <a:ln w="9525" cap="flat" cmpd="sng">
              <a:solidFill>
                <a:schemeClr val="accent3"/>
              </a:solidFill>
              <a:prstDash val="solid"/>
              <a:round/>
              <a:headEnd type="none" w="sm" len="sm"/>
              <a:tailEnd type="none" w="sm" len="sm"/>
            </a:ln>
          </p:spPr>
        </p:cxnSp>
      </p:grpSp>
      <p:sp>
        <p:nvSpPr>
          <p:cNvPr id="18" name="Shape 18"/>
          <p:cNvSpPr txBox="1">
            <a:spLocks noGrp="1"/>
          </p:cNvSpPr>
          <p:nvPr>
            <p:ph type="ctrTitle"/>
          </p:nvPr>
        </p:nvSpPr>
        <p:spPr>
          <a:xfrm>
            <a:off x="1004150" y="1751764"/>
            <a:ext cx="7136700" cy="1022400"/>
          </a:xfrm>
          <a:prstGeom prst="rect">
            <a:avLst/>
          </a:prstGeom>
        </p:spPr>
        <p:txBody>
          <a:bodyPr spcFirstLastPara="1" wrap="square" lIns="91425" tIns="91425" rIns="91425" bIns="91425" anchor="b" anchorCtr="0"/>
          <a:lstStyle>
            <a:lvl1pPr lvl="0" algn="ctr">
              <a:spcBef>
                <a:spcPts val="0"/>
              </a:spcBef>
              <a:spcAft>
                <a:spcPts val="0"/>
              </a:spcAft>
              <a:buSzPts val="5400"/>
              <a:buNone/>
              <a:defRPr sz="5400"/>
            </a:lvl1pPr>
            <a:lvl2pPr lvl="1" algn="ctr">
              <a:spcBef>
                <a:spcPts val="0"/>
              </a:spcBef>
              <a:spcAft>
                <a:spcPts val="0"/>
              </a:spcAft>
              <a:buSzPts val="5400"/>
              <a:buNone/>
              <a:defRPr sz="5400"/>
            </a:lvl2pPr>
            <a:lvl3pPr lvl="2" algn="ctr">
              <a:spcBef>
                <a:spcPts val="0"/>
              </a:spcBef>
              <a:spcAft>
                <a:spcPts val="0"/>
              </a:spcAft>
              <a:buSzPts val="5400"/>
              <a:buNone/>
              <a:defRPr sz="5400"/>
            </a:lvl3pPr>
            <a:lvl4pPr lvl="3" algn="ctr">
              <a:spcBef>
                <a:spcPts val="0"/>
              </a:spcBef>
              <a:spcAft>
                <a:spcPts val="0"/>
              </a:spcAft>
              <a:buSzPts val="5400"/>
              <a:buNone/>
              <a:defRPr sz="5400"/>
            </a:lvl4pPr>
            <a:lvl5pPr lvl="4" algn="ctr">
              <a:spcBef>
                <a:spcPts val="0"/>
              </a:spcBef>
              <a:spcAft>
                <a:spcPts val="0"/>
              </a:spcAft>
              <a:buSzPts val="5400"/>
              <a:buNone/>
              <a:defRPr sz="5400"/>
            </a:lvl5pPr>
            <a:lvl6pPr lvl="5" algn="ctr">
              <a:spcBef>
                <a:spcPts val="0"/>
              </a:spcBef>
              <a:spcAft>
                <a:spcPts val="0"/>
              </a:spcAft>
              <a:buSzPts val="5400"/>
              <a:buNone/>
              <a:defRPr sz="5400"/>
            </a:lvl6pPr>
            <a:lvl7pPr lvl="6" algn="ctr">
              <a:spcBef>
                <a:spcPts val="0"/>
              </a:spcBef>
              <a:spcAft>
                <a:spcPts val="0"/>
              </a:spcAft>
              <a:buSzPts val="5400"/>
              <a:buNone/>
              <a:defRPr sz="5400"/>
            </a:lvl7pPr>
            <a:lvl8pPr lvl="7" algn="ctr">
              <a:spcBef>
                <a:spcPts val="0"/>
              </a:spcBef>
              <a:spcAft>
                <a:spcPts val="0"/>
              </a:spcAft>
              <a:buSzPts val="5400"/>
              <a:buNone/>
              <a:defRPr sz="5400"/>
            </a:lvl8pPr>
            <a:lvl9pPr lvl="8" algn="ctr">
              <a:spcBef>
                <a:spcPts val="0"/>
              </a:spcBef>
              <a:spcAft>
                <a:spcPts val="0"/>
              </a:spcAft>
              <a:buSzPts val="5400"/>
              <a:buNone/>
              <a:defRPr sz="5400"/>
            </a:lvl9pPr>
          </a:lstStyle>
          <a:p>
            <a:endParaRPr/>
          </a:p>
        </p:txBody>
      </p:sp>
      <p:sp>
        <p:nvSpPr>
          <p:cNvPr id="19" name="Shape 19"/>
          <p:cNvSpPr txBox="1">
            <a:spLocks noGrp="1"/>
          </p:cNvSpPr>
          <p:nvPr>
            <p:ph type="subTitle" idx="1"/>
          </p:nvPr>
        </p:nvSpPr>
        <p:spPr>
          <a:xfrm>
            <a:off x="2137225" y="2850039"/>
            <a:ext cx="4870500" cy="7926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400"/>
              <a:buNone/>
              <a:defRPr sz="2400"/>
            </a:lvl1pPr>
            <a:lvl2pPr lvl="1" algn="ctr">
              <a:lnSpc>
                <a:spcPct val="100000"/>
              </a:lnSpc>
              <a:spcBef>
                <a:spcPts val="0"/>
              </a:spcBef>
              <a:spcAft>
                <a:spcPts val="0"/>
              </a:spcAft>
              <a:buSzPts val="2400"/>
              <a:buNone/>
              <a:defRPr sz="2400"/>
            </a:lvl2pPr>
            <a:lvl3pPr lvl="2" algn="ctr">
              <a:lnSpc>
                <a:spcPct val="100000"/>
              </a:lnSpc>
              <a:spcBef>
                <a:spcPts val="0"/>
              </a:spcBef>
              <a:spcAft>
                <a:spcPts val="0"/>
              </a:spcAft>
              <a:buSzPts val="2400"/>
              <a:buNone/>
              <a:defRPr sz="2400"/>
            </a:lvl3pPr>
            <a:lvl4pPr lvl="3" algn="ctr">
              <a:lnSpc>
                <a:spcPct val="100000"/>
              </a:lnSpc>
              <a:spcBef>
                <a:spcPts val="0"/>
              </a:spcBef>
              <a:spcAft>
                <a:spcPts val="0"/>
              </a:spcAft>
              <a:buSzPts val="2400"/>
              <a:buNone/>
              <a:defRPr sz="2400"/>
            </a:lvl4pPr>
            <a:lvl5pPr lvl="4" algn="ctr">
              <a:lnSpc>
                <a:spcPct val="100000"/>
              </a:lnSpc>
              <a:spcBef>
                <a:spcPts val="0"/>
              </a:spcBef>
              <a:spcAft>
                <a:spcPts val="0"/>
              </a:spcAft>
              <a:buSzPts val="2400"/>
              <a:buNone/>
              <a:defRPr sz="2400"/>
            </a:lvl5pPr>
            <a:lvl6pPr lvl="5" algn="ctr">
              <a:lnSpc>
                <a:spcPct val="100000"/>
              </a:lnSpc>
              <a:spcBef>
                <a:spcPts val="0"/>
              </a:spcBef>
              <a:spcAft>
                <a:spcPts val="0"/>
              </a:spcAft>
              <a:buSzPts val="2400"/>
              <a:buNone/>
              <a:defRPr sz="2400"/>
            </a:lvl6pPr>
            <a:lvl7pPr lvl="6" algn="ctr">
              <a:lnSpc>
                <a:spcPct val="100000"/>
              </a:lnSpc>
              <a:spcBef>
                <a:spcPts val="0"/>
              </a:spcBef>
              <a:spcAft>
                <a:spcPts val="0"/>
              </a:spcAft>
              <a:buSzPts val="2400"/>
              <a:buNone/>
              <a:defRPr sz="2400"/>
            </a:lvl7pPr>
            <a:lvl8pPr lvl="7" algn="ctr">
              <a:lnSpc>
                <a:spcPct val="100000"/>
              </a:lnSpc>
              <a:spcBef>
                <a:spcPts val="0"/>
              </a:spcBef>
              <a:spcAft>
                <a:spcPts val="0"/>
              </a:spcAft>
              <a:buSzPts val="2400"/>
              <a:buNone/>
              <a:defRPr sz="2400"/>
            </a:lvl8pPr>
            <a:lvl9pPr lvl="8" algn="ctr">
              <a:lnSpc>
                <a:spcPct val="100000"/>
              </a:lnSpc>
              <a:spcBef>
                <a:spcPts val="0"/>
              </a:spcBef>
              <a:spcAft>
                <a:spcPts val="0"/>
              </a:spcAft>
              <a:buSzPts val="2400"/>
              <a:buNone/>
              <a:defRPr sz="2400"/>
            </a:lvl9pPr>
          </a:lstStyle>
          <a:p>
            <a:endParaRPr/>
          </a:p>
        </p:txBody>
      </p:sp>
      <p:sp>
        <p:nvSpPr>
          <p:cNvPr id="20" name="Shape 2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1"/>
        <p:cNvGrpSpPr/>
        <p:nvPr/>
      </p:nvGrpSpPr>
      <p:grpSpPr>
        <a:xfrm>
          <a:off x="0" y="0"/>
          <a:ext cx="0" cy="0"/>
          <a:chOff x="0" y="0"/>
          <a:chExt cx="0" cy="0"/>
        </a:xfrm>
      </p:grpSpPr>
      <p:sp>
        <p:nvSpPr>
          <p:cNvPr id="22" name="Shape 22"/>
          <p:cNvSpPr/>
          <p:nvPr/>
        </p:nvSpPr>
        <p:spPr>
          <a:xfrm>
            <a:off x="-50" y="2571900"/>
            <a:ext cx="9144000" cy="2571600"/>
          </a:xfrm>
          <a:prstGeom prst="rect">
            <a:avLst/>
          </a:prstGeom>
          <a:solidFill>
            <a:schemeClr val="accent3"/>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23" name="Shape 23"/>
          <p:cNvSpPr txBox="1">
            <a:spLocks noGrp="1"/>
          </p:cNvSpPr>
          <p:nvPr>
            <p:ph type="title"/>
          </p:nvPr>
        </p:nvSpPr>
        <p:spPr>
          <a:xfrm>
            <a:off x="311700" y="814800"/>
            <a:ext cx="8571300" cy="942000"/>
          </a:xfrm>
          <a:prstGeom prst="rect">
            <a:avLst/>
          </a:prstGeom>
        </p:spPr>
        <p:txBody>
          <a:bodyPr spcFirstLastPara="1" wrap="square" lIns="91425" tIns="91425" rIns="91425" bIns="91425" anchor="ctr" anchorCtr="0"/>
          <a:lstStyle>
            <a:lvl1pPr lvl="0" algn="ctr">
              <a:spcBef>
                <a:spcPts val="0"/>
              </a:spcBef>
              <a:spcAft>
                <a:spcPts val="0"/>
              </a:spcAft>
              <a:buSzPts val="3600"/>
              <a:buNone/>
              <a:defRPr/>
            </a:lvl1pPr>
            <a:lvl2pPr lvl="1" algn="ctr">
              <a:spcBef>
                <a:spcPts val="0"/>
              </a:spcBef>
              <a:spcAft>
                <a:spcPts val="0"/>
              </a:spcAft>
              <a:buSzPts val="3600"/>
              <a:buNone/>
              <a:defRPr/>
            </a:lvl2pPr>
            <a:lvl3pPr lvl="2" algn="ctr">
              <a:spcBef>
                <a:spcPts val="0"/>
              </a:spcBef>
              <a:spcAft>
                <a:spcPts val="0"/>
              </a:spcAft>
              <a:buSzPts val="3600"/>
              <a:buNone/>
              <a:defRPr/>
            </a:lvl3pPr>
            <a:lvl4pPr lvl="3" algn="ctr">
              <a:spcBef>
                <a:spcPts val="0"/>
              </a:spcBef>
              <a:spcAft>
                <a:spcPts val="0"/>
              </a:spcAft>
              <a:buSzPts val="3600"/>
              <a:buNone/>
              <a:defRPr/>
            </a:lvl4pPr>
            <a:lvl5pPr lvl="4" algn="ctr">
              <a:spcBef>
                <a:spcPts val="0"/>
              </a:spcBef>
              <a:spcAft>
                <a:spcPts val="0"/>
              </a:spcAft>
              <a:buSzPts val="3600"/>
              <a:buNone/>
              <a:defRPr/>
            </a:lvl5pPr>
            <a:lvl6pPr lvl="5" algn="ctr">
              <a:spcBef>
                <a:spcPts val="0"/>
              </a:spcBef>
              <a:spcAft>
                <a:spcPts val="0"/>
              </a:spcAft>
              <a:buSzPts val="3600"/>
              <a:buNone/>
              <a:defRPr/>
            </a:lvl6pPr>
            <a:lvl7pPr lvl="6" algn="ctr">
              <a:spcBef>
                <a:spcPts val="0"/>
              </a:spcBef>
              <a:spcAft>
                <a:spcPts val="0"/>
              </a:spcAft>
              <a:buSzPts val="3600"/>
              <a:buNone/>
              <a:defRPr/>
            </a:lvl7pPr>
            <a:lvl8pPr lvl="7" algn="ctr">
              <a:spcBef>
                <a:spcPts val="0"/>
              </a:spcBef>
              <a:spcAft>
                <a:spcPts val="0"/>
              </a:spcAft>
              <a:buSzPts val="3600"/>
              <a:buNone/>
              <a:defRPr/>
            </a:lvl8pPr>
            <a:lvl9pPr lvl="8" algn="ctr">
              <a:spcBef>
                <a:spcPts val="0"/>
              </a:spcBef>
              <a:spcAft>
                <a:spcPts val="0"/>
              </a:spcAft>
              <a:buSzPts val="3600"/>
              <a:buNone/>
              <a:defRPr/>
            </a:lvl9pPr>
          </a:lstStyle>
          <a:p>
            <a:endParaRPr/>
          </a:p>
        </p:txBody>
      </p:sp>
      <p:sp>
        <p:nvSpPr>
          <p:cNvPr id="24" name="Shape 2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5"/>
        <p:cNvGrpSpPr/>
        <p:nvPr/>
      </p:nvGrpSpPr>
      <p:grpSpPr>
        <a:xfrm>
          <a:off x="0" y="0"/>
          <a:ext cx="0" cy="0"/>
          <a:chOff x="0" y="0"/>
          <a:chExt cx="0" cy="0"/>
        </a:xfrm>
      </p:grpSpPr>
      <p:sp>
        <p:nvSpPr>
          <p:cNvPr id="26" name="Shape 26"/>
          <p:cNvSpPr/>
          <p:nvPr/>
        </p:nvSpPr>
        <p:spPr>
          <a:xfrm>
            <a:off x="-75" y="5045700"/>
            <a:ext cx="9144000" cy="97800"/>
          </a:xfrm>
          <a:prstGeom prst="rect">
            <a:avLst/>
          </a:prstGeom>
          <a:solidFill>
            <a:schemeClr val="accent3"/>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27" name="Shape 27"/>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28" name="Shape 28"/>
          <p:cNvSpPr txBox="1">
            <a:spLocks noGrp="1"/>
          </p:cNvSpPr>
          <p:nvPr>
            <p:ph type="body" idx="1"/>
          </p:nvPr>
        </p:nvSpPr>
        <p:spPr>
          <a:xfrm>
            <a:off x="311700" y="1266325"/>
            <a:ext cx="8520600" cy="3302700"/>
          </a:xfrm>
          <a:prstGeom prst="rect">
            <a:avLst/>
          </a:prstGeom>
        </p:spPr>
        <p:txBody>
          <a:bodyPr spcFirstLastPara="1" wrap="square" lIns="91425" tIns="91425" rIns="91425" bIns="91425" anchor="t"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29" name="Shape 2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0"/>
        <p:cNvGrpSpPr/>
        <p:nvPr/>
      </p:nvGrpSpPr>
      <p:grpSpPr>
        <a:xfrm>
          <a:off x="0" y="0"/>
          <a:ext cx="0" cy="0"/>
          <a:chOff x="0" y="0"/>
          <a:chExt cx="0" cy="0"/>
        </a:xfrm>
      </p:grpSpPr>
      <p:sp>
        <p:nvSpPr>
          <p:cNvPr id="31" name="Shape 31"/>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32" name="Shape 32"/>
          <p:cNvSpPr txBox="1">
            <a:spLocks noGrp="1"/>
          </p:cNvSpPr>
          <p:nvPr>
            <p:ph type="body" idx="1"/>
          </p:nvPr>
        </p:nvSpPr>
        <p:spPr>
          <a:xfrm>
            <a:off x="311700" y="1266175"/>
            <a:ext cx="3999900" cy="33027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3" name="Shape 33"/>
          <p:cNvSpPr txBox="1">
            <a:spLocks noGrp="1"/>
          </p:cNvSpPr>
          <p:nvPr>
            <p:ph type="body" idx="2"/>
          </p:nvPr>
        </p:nvSpPr>
        <p:spPr>
          <a:xfrm>
            <a:off x="4832400" y="1266175"/>
            <a:ext cx="3999900" cy="33027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4" name="Shape 3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5"/>
        <p:cNvGrpSpPr/>
        <p:nvPr/>
      </p:nvGrpSpPr>
      <p:grpSpPr>
        <a:xfrm>
          <a:off x="0" y="0"/>
          <a:ext cx="0" cy="0"/>
          <a:chOff x="0" y="0"/>
          <a:chExt cx="0" cy="0"/>
        </a:xfrm>
      </p:grpSpPr>
      <p:sp>
        <p:nvSpPr>
          <p:cNvPr id="36" name="Shape 36"/>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37" name="Shape 3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8"/>
        <p:cNvGrpSpPr/>
        <p:nvPr/>
      </p:nvGrpSpPr>
      <p:grpSpPr>
        <a:xfrm>
          <a:off x="0" y="0"/>
          <a:ext cx="0" cy="0"/>
          <a:chOff x="0" y="0"/>
          <a:chExt cx="0" cy="0"/>
        </a:xfrm>
      </p:grpSpPr>
      <p:sp>
        <p:nvSpPr>
          <p:cNvPr id="39" name="Shape 39"/>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0" name="Shape 40"/>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41" name="Shape 4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6"/>
        </a:solidFill>
        <a:effectLst/>
      </p:bgPr>
    </p:bg>
    <p:spTree>
      <p:nvGrpSpPr>
        <p:cNvPr id="1" name="Shape 42"/>
        <p:cNvGrpSpPr/>
        <p:nvPr/>
      </p:nvGrpSpPr>
      <p:grpSpPr>
        <a:xfrm>
          <a:off x="0" y="0"/>
          <a:ext cx="0" cy="0"/>
          <a:chOff x="0" y="0"/>
          <a:chExt cx="0" cy="0"/>
        </a:xfrm>
      </p:grpSpPr>
      <p:sp>
        <p:nvSpPr>
          <p:cNvPr id="43" name="Shape 43"/>
          <p:cNvSpPr txBox="1">
            <a:spLocks noGrp="1"/>
          </p:cNvSpPr>
          <p:nvPr>
            <p:ph type="title"/>
          </p:nvPr>
        </p:nvSpPr>
        <p:spPr>
          <a:xfrm>
            <a:off x="490250" y="526350"/>
            <a:ext cx="5613600" cy="4090800"/>
          </a:xfrm>
          <a:prstGeom prst="rect">
            <a:avLst/>
          </a:prstGeom>
        </p:spPr>
        <p:txBody>
          <a:bodyPr spcFirstLastPara="1" wrap="square" lIns="91425" tIns="91425" rIns="91425" bIns="91425" anchor="ctr" anchorCtr="0"/>
          <a:lstStyle>
            <a:lvl1pPr lvl="0">
              <a:spcBef>
                <a:spcPts val="0"/>
              </a:spcBef>
              <a:spcAft>
                <a:spcPts val="0"/>
              </a:spcAft>
              <a:buClr>
                <a:schemeClr val="dk2"/>
              </a:buClr>
              <a:buSzPts val="5400"/>
              <a:buNone/>
              <a:defRPr sz="5400" b="0">
                <a:solidFill>
                  <a:schemeClr val="dk2"/>
                </a:solidFill>
              </a:defRPr>
            </a:lvl1pPr>
            <a:lvl2pPr lvl="1">
              <a:spcBef>
                <a:spcPts val="0"/>
              </a:spcBef>
              <a:spcAft>
                <a:spcPts val="0"/>
              </a:spcAft>
              <a:buClr>
                <a:schemeClr val="dk2"/>
              </a:buClr>
              <a:buSzPts val="5400"/>
              <a:buNone/>
              <a:defRPr sz="5400" b="0">
                <a:solidFill>
                  <a:schemeClr val="dk2"/>
                </a:solidFill>
              </a:defRPr>
            </a:lvl2pPr>
            <a:lvl3pPr lvl="2">
              <a:spcBef>
                <a:spcPts val="0"/>
              </a:spcBef>
              <a:spcAft>
                <a:spcPts val="0"/>
              </a:spcAft>
              <a:buClr>
                <a:schemeClr val="dk2"/>
              </a:buClr>
              <a:buSzPts val="5400"/>
              <a:buNone/>
              <a:defRPr sz="5400" b="0">
                <a:solidFill>
                  <a:schemeClr val="dk2"/>
                </a:solidFill>
              </a:defRPr>
            </a:lvl3pPr>
            <a:lvl4pPr lvl="3">
              <a:spcBef>
                <a:spcPts val="0"/>
              </a:spcBef>
              <a:spcAft>
                <a:spcPts val="0"/>
              </a:spcAft>
              <a:buClr>
                <a:schemeClr val="dk2"/>
              </a:buClr>
              <a:buSzPts val="5400"/>
              <a:buNone/>
              <a:defRPr sz="5400" b="0">
                <a:solidFill>
                  <a:schemeClr val="dk2"/>
                </a:solidFill>
              </a:defRPr>
            </a:lvl4pPr>
            <a:lvl5pPr lvl="4">
              <a:spcBef>
                <a:spcPts val="0"/>
              </a:spcBef>
              <a:spcAft>
                <a:spcPts val="0"/>
              </a:spcAft>
              <a:buClr>
                <a:schemeClr val="dk2"/>
              </a:buClr>
              <a:buSzPts val="5400"/>
              <a:buNone/>
              <a:defRPr sz="5400" b="0">
                <a:solidFill>
                  <a:schemeClr val="dk2"/>
                </a:solidFill>
              </a:defRPr>
            </a:lvl5pPr>
            <a:lvl6pPr lvl="5">
              <a:spcBef>
                <a:spcPts val="0"/>
              </a:spcBef>
              <a:spcAft>
                <a:spcPts val="0"/>
              </a:spcAft>
              <a:buClr>
                <a:schemeClr val="dk2"/>
              </a:buClr>
              <a:buSzPts val="5400"/>
              <a:buNone/>
              <a:defRPr sz="5400" b="0">
                <a:solidFill>
                  <a:schemeClr val="dk2"/>
                </a:solidFill>
              </a:defRPr>
            </a:lvl6pPr>
            <a:lvl7pPr lvl="6">
              <a:spcBef>
                <a:spcPts val="0"/>
              </a:spcBef>
              <a:spcAft>
                <a:spcPts val="0"/>
              </a:spcAft>
              <a:buClr>
                <a:schemeClr val="dk2"/>
              </a:buClr>
              <a:buSzPts val="5400"/>
              <a:buNone/>
              <a:defRPr sz="5400" b="0">
                <a:solidFill>
                  <a:schemeClr val="dk2"/>
                </a:solidFill>
              </a:defRPr>
            </a:lvl7pPr>
            <a:lvl8pPr lvl="7">
              <a:spcBef>
                <a:spcPts val="0"/>
              </a:spcBef>
              <a:spcAft>
                <a:spcPts val="0"/>
              </a:spcAft>
              <a:buClr>
                <a:schemeClr val="dk2"/>
              </a:buClr>
              <a:buSzPts val="5400"/>
              <a:buNone/>
              <a:defRPr sz="5400" b="0">
                <a:solidFill>
                  <a:schemeClr val="dk2"/>
                </a:solidFill>
              </a:defRPr>
            </a:lvl8pPr>
            <a:lvl9pPr lvl="8">
              <a:spcBef>
                <a:spcPts val="0"/>
              </a:spcBef>
              <a:spcAft>
                <a:spcPts val="0"/>
              </a:spcAft>
              <a:buClr>
                <a:schemeClr val="dk2"/>
              </a:buClr>
              <a:buSzPts val="5400"/>
              <a:buNone/>
              <a:defRPr sz="5400" b="0">
                <a:solidFill>
                  <a:schemeClr val="dk2"/>
                </a:solidFill>
              </a:defRPr>
            </a:lvl9pPr>
          </a:lstStyle>
          <a:p>
            <a:endParaRPr/>
          </a:p>
        </p:txBody>
      </p:sp>
      <p:sp>
        <p:nvSpPr>
          <p:cNvPr id="44" name="Shape 4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5"/>
        <p:cNvGrpSpPr/>
        <p:nvPr/>
      </p:nvGrpSpPr>
      <p:grpSpPr>
        <a:xfrm>
          <a:off x="0" y="0"/>
          <a:ext cx="0" cy="0"/>
          <a:chOff x="0" y="0"/>
          <a:chExt cx="0" cy="0"/>
        </a:xfrm>
      </p:grpSpPr>
      <p:sp>
        <p:nvSpPr>
          <p:cNvPr id="46" name="Shape 46"/>
          <p:cNvSpPr/>
          <p:nvPr/>
        </p:nvSpPr>
        <p:spPr>
          <a:xfrm>
            <a:off x="4572000" y="0"/>
            <a:ext cx="4572000" cy="5143500"/>
          </a:xfrm>
          <a:prstGeom prst="rect">
            <a:avLst/>
          </a:prstGeom>
          <a:solidFill>
            <a:schemeClr val="accent3"/>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cxnSp>
        <p:nvCxnSpPr>
          <p:cNvPr id="47" name="Shape 47"/>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48" name="Shape 48"/>
          <p:cNvSpPr txBox="1">
            <a:spLocks noGrp="1"/>
          </p:cNvSpPr>
          <p:nvPr>
            <p:ph type="title"/>
          </p:nvPr>
        </p:nvSpPr>
        <p:spPr>
          <a:xfrm>
            <a:off x="265500" y="1039675"/>
            <a:ext cx="4045200" cy="1675800"/>
          </a:xfrm>
          <a:prstGeom prst="rect">
            <a:avLst/>
          </a:prstGeom>
        </p:spPr>
        <p:txBody>
          <a:bodyPr spcFirstLastPara="1" wrap="square" lIns="91425" tIns="91425" rIns="91425" bIns="91425" anchor="b" anchorCtr="0"/>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9" name="Shape 49"/>
          <p:cNvSpPr txBox="1">
            <a:spLocks noGrp="1"/>
          </p:cNvSpPr>
          <p:nvPr>
            <p:ph type="subTitle" idx="1"/>
          </p:nvPr>
        </p:nvSpPr>
        <p:spPr>
          <a:xfrm>
            <a:off x="265500" y="2726875"/>
            <a:ext cx="4045200" cy="12351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50" name="Shape 50"/>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1600"/>
              </a:spcBef>
              <a:spcAft>
                <a:spcPts val="0"/>
              </a:spcAft>
              <a:buClr>
                <a:schemeClr val="lt1"/>
              </a:buClr>
              <a:buSzPts val="1400"/>
              <a:buChar char="○"/>
              <a:defRPr>
                <a:solidFill>
                  <a:schemeClr val="lt1"/>
                </a:solidFill>
              </a:defRPr>
            </a:lvl2pPr>
            <a:lvl3pPr marL="1371600" lvl="2" indent="-317500">
              <a:spcBef>
                <a:spcPts val="1600"/>
              </a:spcBef>
              <a:spcAft>
                <a:spcPts val="0"/>
              </a:spcAft>
              <a:buClr>
                <a:schemeClr val="lt1"/>
              </a:buClr>
              <a:buSzPts val="1400"/>
              <a:buChar char="■"/>
              <a:defRPr>
                <a:solidFill>
                  <a:schemeClr val="lt1"/>
                </a:solidFill>
              </a:defRPr>
            </a:lvl3pPr>
            <a:lvl4pPr marL="1828800" lvl="3" indent="-317500">
              <a:spcBef>
                <a:spcPts val="1600"/>
              </a:spcBef>
              <a:spcAft>
                <a:spcPts val="0"/>
              </a:spcAft>
              <a:buClr>
                <a:schemeClr val="lt1"/>
              </a:buClr>
              <a:buSzPts val="1400"/>
              <a:buChar char="●"/>
              <a:defRPr>
                <a:solidFill>
                  <a:schemeClr val="lt1"/>
                </a:solidFill>
              </a:defRPr>
            </a:lvl4pPr>
            <a:lvl5pPr marL="2286000" lvl="4" indent="-317500">
              <a:spcBef>
                <a:spcPts val="1600"/>
              </a:spcBef>
              <a:spcAft>
                <a:spcPts val="0"/>
              </a:spcAft>
              <a:buClr>
                <a:schemeClr val="lt1"/>
              </a:buClr>
              <a:buSzPts val="1400"/>
              <a:buChar char="○"/>
              <a:defRPr>
                <a:solidFill>
                  <a:schemeClr val="lt1"/>
                </a:solidFill>
              </a:defRPr>
            </a:lvl5pPr>
            <a:lvl6pPr marL="2743200" lvl="5" indent="-317500">
              <a:spcBef>
                <a:spcPts val="1600"/>
              </a:spcBef>
              <a:spcAft>
                <a:spcPts val="0"/>
              </a:spcAft>
              <a:buClr>
                <a:schemeClr val="lt1"/>
              </a:buClr>
              <a:buSzPts val="1400"/>
              <a:buChar char="■"/>
              <a:defRPr>
                <a:solidFill>
                  <a:schemeClr val="lt1"/>
                </a:solidFill>
              </a:defRPr>
            </a:lvl6pPr>
            <a:lvl7pPr marL="3200400" lvl="6" indent="-317500">
              <a:spcBef>
                <a:spcPts val="1600"/>
              </a:spcBef>
              <a:spcAft>
                <a:spcPts val="0"/>
              </a:spcAft>
              <a:buClr>
                <a:schemeClr val="lt1"/>
              </a:buClr>
              <a:buSzPts val="1400"/>
              <a:buChar char="●"/>
              <a:defRPr>
                <a:solidFill>
                  <a:schemeClr val="lt1"/>
                </a:solidFill>
              </a:defRPr>
            </a:lvl7pPr>
            <a:lvl8pPr marL="3657600" lvl="7" indent="-317500">
              <a:spcBef>
                <a:spcPts val="1600"/>
              </a:spcBef>
              <a:spcAft>
                <a:spcPts val="0"/>
              </a:spcAft>
              <a:buClr>
                <a:schemeClr val="lt1"/>
              </a:buClr>
              <a:buSzPts val="1400"/>
              <a:buChar char="○"/>
              <a:defRPr>
                <a:solidFill>
                  <a:schemeClr val="lt1"/>
                </a:solidFill>
              </a:defRPr>
            </a:lvl8pPr>
            <a:lvl9pPr marL="4114800" lvl="8" indent="-317500">
              <a:spcBef>
                <a:spcPts val="1600"/>
              </a:spcBef>
              <a:spcAft>
                <a:spcPts val="1600"/>
              </a:spcAft>
              <a:buClr>
                <a:schemeClr val="lt1"/>
              </a:buClr>
              <a:buSzPts val="1400"/>
              <a:buChar char="■"/>
              <a:defRPr>
                <a:solidFill>
                  <a:schemeClr val="lt1"/>
                </a:solidFill>
              </a:defRPr>
            </a:lvl9pPr>
          </a:lstStyle>
          <a:p>
            <a:endParaRPr/>
          </a:p>
        </p:txBody>
      </p:sp>
      <p:sp>
        <p:nvSpPr>
          <p:cNvPr id="51" name="Shape 5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2"/>
        <p:cNvGrpSpPr/>
        <p:nvPr/>
      </p:nvGrpSpPr>
      <p:grpSpPr>
        <a:xfrm>
          <a:off x="0" y="0"/>
          <a:ext cx="0" cy="0"/>
          <a:chOff x="0" y="0"/>
          <a:chExt cx="0" cy="0"/>
        </a:xfrm>
      </p:grpSpPr>
      <p:sp>
        <p:nvSpPr>
          <p:cNvPr id="53" name="Shape 53"/>
          <p:cNvSpPr txBox="1">
            <a:spLocks noGrp="1"/>
          </p:cNvSpPr>
          <p:nvPr>
            <p:ph type="body" idx="1"/>
          </p:nvPr>
        </p:nvSpPr>
        <p:spPr>
          <a:xfrm>
            <a:off x="311700" y="4230725"/>
            <a:ext cx="5998800" cy="5988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SzPts val="2400"/>
              <a:buFont typeface="PT Sans Narrow"/>
              <a:buNone/>
              <a:defRPr sz="2400">
                <a:latin typeface="PT Sans Narrow"/>
                <a:ea typeface="PT Sans Narrow"/>
                <a:cs typeface="PT Sans Narrow"/>
                <a:sym typeface="PT Sans Narrow"/>
              </a:defRPr>
            </a:lvl1pPr>
          </a:lstStyle>
          <a:p>
            <a:endParaRPr/>
          </a:p>
        </p:txBody>
      </p:sp>
      <p:sp>
        <p:nvSpPr>
          <p:cNvPr id="54" name="Shape 5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5"/>
        <p:cNvGrpSpPr/>
        <p:nvPr/>
      </p:nvGrpSpPr>
      <p:grpSpPr>
        <a:xfrm>
          <a:off x="0" y="0"/>
          <a:ext cx="0" cy="0"/>
          <a:chOff x="0" y="0"/>
          <a:chExt cx="0" cy="0"/>
        </a:xfrm>
      </p:grpSpPr>
      <p:sp>
        <p:nvSpPr>
          <p:cNvPr id="56" name="Shape 56"/>
          <p:cNvSpPr/>
          <p:nvPr/>
        </p:nvSpPr>
        <p:spPr>
          <a:xfrm>
            <a:off x="-75"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7" name="Shape 57"/>
          <p:cNvSpPr txBox="1">
            <a:spLocks noGrp="1"/>
          </p:cNvSpPr>
          <p:nvPr>
            <p:ph type="title" hasCustomPrompt="1"/>
          </p:nvPr>
        </p:nvSpPr>
        <p:spPr>
          <a:xfrm>
            <a:off x="311700" y="1304850"/>
            <a:ext cx="8520600" cy="1538400"/>
          </a:xfrm>
          <a:prstGeom prst="rect">
            <a:avLst/>
          </a:prstGeom>
        </p:spPr>
        <p:txBody>
          <a:bodyPr spcFirstLastPara="1" wrap="square" lIns="91425" tIns="91425" rIns="91425" bIns="91425" anchor="ctr" anchorCtr="0"/>
          <a:lstStyle>
            <a:lvl1pPr lvl="0" algn="ctr">
              <a:spcBef>
                <a:spcPts val="0"/>
              </a:spcBef>
              <a:spcAft>
                <a:spcPts val="0"/>
              </a:spcAft>
              <a:buClr>
                <a:schemeClr val="accent3"/>
              </a:buClr>
              <a:buSzPts val="13000"/>
              <a:buNone/>
              <a:defRPr sz="13000">
                <a:solidFill>
                  <a:schemeClr val="accent3"/>
                </a:solidFill>
              </a:defRPr>
            </a:lvl1pPr>
            <a:lvl2pPr lvl="1" algn="ctr">
              <a:spcBef>
                <a:spcPts val="0"/>
              </a:spcBef>
              <a:spcAft>
                <a:spcPts val="0"/>
              </a:spcAft>
              <a:buClr>
                <a:schemeClr val="accent3"/>
              </a:buClr>
              <a:buSzPts val="13000"/>
              <a:buNone/>
              <a:defRPr sz="13000">
                <a:solidFill>
                  <a:schemeClr val="accent3"/>
                </a:solidFill>
              </a:defRPr>
            </a:lvl2pPr>
            <a:lvl3pPr lvl="2" algn="ctr">
              <a:spcBef>
                <a:spcPts val="0"/>
              </a:spcBef>
              <a:spcAft>
                <a:spcPts val="0"/>
              </a:spcAft>
              <a:buClr>
                <a:schemeClr val="accent3"/>
              </a:buClr>
              <a:buSzPts val="13000"/>
              <a:buNone/>
              <a:defRPr sz="13000">
                <a:solidFill>
                  <a:schemeClr val="accent3"/>
                </a:solidFill>
              </a:defRPr>
            </a:lvl3pPr>
            <a:lvl4pPr lvl="3" algn="ctr">
              <a:spcBef>
                <a:spcPts val="0"/>
              </a:spcBef>
              <a:spcAft>
                <a:spcPts val="0"/>
              </a:spcAft>
              <a:buClr>
                <a:schemeClr val="accent3"/>
              </a:buClr>
              <a:buSzPts val="13000"/>
              <a:buNone/>
              <a:defRPr sz="13000">
                <a:solidFill>
                  <a:schemeClr val="accent3"/>
                </a:solidFill>
              </a:defRPr>
            </a:lvl4pPr>
            <a:lvl5pPr lvl="4" algn="ctr">
              <a:spcBef>
                <a:spcPts val="0"/>
              </a:spcBef>
              <a:spcAft>
                <a:spcPts val="0"/>
              </a:spcAft>
              <a:buClr>
                <a:schemeClr val="accent3"/>
              </a:buClr>
              <a:buSzPts val="13000"/>
              <a:buNone/>
              <a:defRPr sz="13000">
                <a:solidFill>
                  <a:schemeClr val="accent3"/>
                </a:solidFill>
              </a:defRPr>
            </a:lvl5pPr>
            <a:lvl6pPr lvl="5" algn="ctr">
              <a:spcBef>
                <a:spcPts val="0"/>
              </a:spcBef>
              <a:spcAft>
                <a:spcPts val="0"/>
              </a:spcAft>
              <a:buClr>
                <a:schemeClr val="accent3"/>
              </a:buClr>
              <a:buSzPts val="13000"/>
              <a:buNone/>
              <a:defRPr sz="13000">
                <a:solidFill>
                  <a:schemeClr val="accent3"/>
                </a:solidFill>
              </a:defRPr>
            </a:lvl6pPr>
            <a:lvl7pPr lvl="6" algn="ctr">
              <a:spcBef>
                <a:spcPts val="0"/>
              </a:spcBef>
              <a:spcAft>
                <a:spcPts val="0"/>
              </a:spcAft>
              <a:buClr>
                <a:schemeClr val="accent3"/>
              </a:buClr>
              <a:buSzPts val="13000"/>
              <a:buNone/>
              <a:defRPr sz="13000">
                <a:solidFill>
                  <a:schemeClr val="accent3"/>
                </a:solidFill>
              </a:defRPr>
            </a:lvl7pPr>
            <a:lvl8pPr lvl="7" algn="ctr">
              <a:spcBef>
                <a:spcPts val="0"/>
              </a:spcBef>
              <a:spcAft>
                <a:spcPts val="0"/>
              </a:spcAft>
              <a:buClr>
                <a:schemeClr val="accent3"/>
              </a:buClr>
              <a:buSzPts val="13000"/>
              <a:buNone/>
              <a:defRPr sz="13000">
                <a:solidFill>
                  <a:schemeClr val="accent3"/>
                </a:solidFill>
              </a:defRPr>
            </a:lvl8pPr>
            <a:lvl9pPr lvl="8" algn="ctr">
              <a:spcBef>
                <a:spcPts val="0"/>
              </a:spcBef>
              <a:spcAft>
                <a:spcPts val="0"/>
              </a:spcAft>
              <a:buClr>
                <a:schemeClr val="accent3"/>
              </a:buClr>
              <a:buSzPts val="13000"/>
              <a:buNone/>
              <a:defRPr sz="13000">
                <a:solidFill>
                  <a:schemeClr val="accent3"/>
                </a:solidFill>
              </a:defRPr>
            </a:lvl9pPr>
          </a:lstStyle>
          <a:p>
            <a:r>
              <a:t>xx%</a:t>
            </a:r>
          </a:p>
        </p:txBody>
      </p:sp>
      <p:sp>
        <p:nvSpPr>
          <p:cNvPr id="58" name="Shape 58"/>
          <p:cNvSpPr txBox="1">
            <a:spLocks noGrp="1"/>
          </p:cNvSpPr>
          <p:nvPr>
            <p:ph type="body" idx="1"/>
          </p:nvPr>
        </p:nvSpPr>
        <p:spPr>
          <a:xfrm>
            <a:off x="311700" y="2995650"/>
            <a:ext cx="8520600" cy="1071600"/>
          </a:xfrm>
          <a:prstGeom prst="rect">
            <a:avLst/>
          </a:prstGeom>
        </p:spPr>
        <p:txBody>
          <a:bodyPr spcFirstLastPara="1" wrap="square" lIns="91425" tIns="91425" rIns="91425" bIns="91425" anchor="t" anchorCtr="0"/>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59" name="Shape 5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0"/>
        <p:cNvGrpSpPr/>
        <p:nvPr/>
      </p:nvGrpSpPr>
      <p:grpSpPr>
        <a:xfrm>
          <a:off x="0" y="0"/>
          <a:ext cx="0" cy="0"/>
          <a:chOff x="0" y="0"/>
          <a:chExt cx="0" cy="0"/>
        </a:xfrm>
      </p:grpSpPr>
      <p:sp>
        <p:nvSpPr>
          <p:cNvPr id="61" name="Shape 6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tropic">
    <p:bg>
      <p:bgPr>
        <a:solidFill>
          <a:schemeClr val="lt1"/>
        </a:solidFill>
        <a:effectLst/>
      </p:bgPr>
    </p:bg>
    <p:spTree>
      <p:nvGrpSpPr>
        <p:cNvPr id="1" name="Shape 5"/>
        <p:cNvGrpSpPr/>
        <p:nvPr/>
      </p:nvGrpSpPr>
      <p:grpSpPr>
        <a:xfrm>
          <a:off x="0" y="0"/>
          <a:ext cx="0" cy="0"/>
          <a:chOff x="0" y="0"/>
          <a:chExt cx="0" cy="0"/>
        </a:xfrm>
      </p:grpSpPr>
      <p:sp>
        <p:nvSpPr>
          <p:cNvPr id="6" name="Shape 6"/>
          <p:cNvSpPr txBox="1">
            <a:spLocks noGrp="1"/>
          </p:cNvSpPr>
          <p:nvPr>
            <p:ph type="title"/>
          </p:nvPr>
        </p:nvSpPr>
        <p:spPr>
          <a:xfrm>
            <a:off x="311700" y="445025"/>
            <a:ext cx="8520600" cy="7074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1pPr>
            <a:lvl2pPr lvl="1">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2pPr>
            <a:lvl3pPr lvl="2">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3pPr>
            <a:lvl4pPr lvl="3">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4pPr>
            <a:lvl5pPr lvl="4">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5pPr>
            <a:lvl6pPr lvl="5">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6pPr>
            <a:lvl7pPr lvl="6">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7pPr>
            <a:lvl8pPr lvl="7">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8pPr>
            <a:lvl9pPr lvl="8">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9pPr>
          </a:lstStyle>
          <a:p>
            <a:endParaRPr/>
          </a:p>
        </p:txBody>
      </p:sp>
      <p:sp>
        <p:nvSpPr>
          <p:cNvPr id="7" name="Shape 7"/>
          <p:cNvSpPr txBox="1">
            <a:spLocks noGrp="1"/>
          </p:cNvSpPr>
          <p:nvPr>
            <p:ph type="body" idx="1"/>
          </p:nvPr>
        </p:nvSpPr>
        <p:spPr>
          <a:xfrm>
            <a:off x="311700" y="1266325"/>
            <a:ext cx="8520600" cy="3302700"/>
          </a:xfrm>
          <a:prstGeom prst="rect">
            <a:avLst/>
          </a:prstGeom>
          <a:noFill/>
          <a:ln>
            <a:noFill/>
          </a:ln>
        </p:spPr>
        <p:txBody>
          <a:bodyPr spcFirstLastPara="1" wrap="square" lIns="91425" tIns="91425" rIns="91425" bIns="91425" anchor="t" anchorCtr="0"/>
          <a:lstStyle>
            <a:lvl1pPr marL="457200" lvl="0" indent="-342900">
              <a:lnSpc>
                <a:spcPct val="115000"/>
              </a:lnSpc>
              <a:spcBef>
                <a:spcPts val="0"/>
              </a:spcBef>
              <a:spcAft>
                <a:spcPts val="0"/>
              </a:spcAft>
              <a:buClr>
                <a:schemeClr val="dk2"/>
              </a:buClr>
              <a:buSzPts val="1800"/>
              <a:buFont typeface="Open Sans"/>
              <a:buChar char="●"/>
              <a:defRPr sz="1800">
                <a:solidFill>
                  <a:schemeClr val="dk2"/>
                </a:solidFill>
                <a:latin typeface="Open Sans"/>
                <a:ea typeface="Open Sans"/>
                <a:cs typeface="Open Sans"/>
                <a:sym typeface="Open Sans"/>
              </a:defRPr>
            </a:lvl1pPr>
            <a:lvl2pPr marL="914400" lvl="1"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2pPr>
            <a:lvl3pPr marL="1371600" lvl="2"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3pPr>
            <a:lvl4pPr marL="1828800" lvl="3"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4pPr>
            <a:lvl5pPr marL="2286000" lvl="4"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5pPr>
            <a:lvl6pPr marL="2743200" lvl="5"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6pPr>
            <a:lvl7pPr marL="3200400" lvl="6"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7pPr>
            <a:lvl8pPr marL="3657600" lvl="7"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8pPr>
            <a:lvl9pPr marL="4114800" lvl="8" indent="-317500">
              <a:lnSpc>
                <a:spcPct val="115000"/>
              </a:lnSpc>
              <a:spcBef>
                <a:spcPts val="1600"/>
              </a:spcBef>
              <a:spcAft>
                <a:spcPts val="1600"/>
              </a:spcAft>
              <a:buClr>
                <a:schemeClr val="dk2"/>
              </a:buClr>
              <a:buSzPts val="1400"/>
              <a:buFont typeface="Open Sans"/>
              <a:buChar char="■"/>
              <a:defRPr>
                <a:solidFill>
                  <a:schemeClr val="dk2"/>
                </a:solidFill>
                <a:latin typeface="Open Sans"/>
                <a:ea typeface="Open Sans"/>
                <a:cs typeface="Open Sans"/>
                <a:sym typeface="Open Sans"/>
              </a:defRPr>
            </a:lvl9pPr>
          </a:lstStyle>
          <a:p>
            <a:endParaRPr/>
          </a:p>
        </p:txBody>
      </p:sp>
      <p:sp>
        <p:nvSpPr>
          <p:cNvPr id="8" name="Shape 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latin typeface="Open Sans"/>
                <a:ea typeface="Open Sans"/>
                <a:cs typeface="Open Sans"/>
                <a:sym typeface="Open Sans"/>
              </a:defRPr>
            </a:lvl1pPr>
            <a:lvl2pPr lvl="1" algn="r">
              <a:buNone/>
              <a:defRPr sz="1000">
                <a:solidFill>
                  <a:schemeClr val="dk2"/>
                </a:solidFill>
                <a:latin typeface="Open Sans"/>
                <a:ea typeface="Open Sans"/>
                <a:cs typeface="Open Sans"/>
                <a:sym typeface="Open Sans"/>
              </a:defRPr>
            </a:lvl2pPr>
            <a:lvl3pPr lvl="2" algn="r">
              <a:buNone/>
              <a:defRPr sz="1000">
                <a:solidFill>
                  <a:schemeClr val="dk2"/>
                </a:solidFill>
                <a:latin typeface="Open Sans"/>
                <a:ea typeface="Open Sans"/>
                <a:cs typeface="Open Sans"/>
                <a:sym typeface="Open Sans"/>
              </a:defRPr>
            </a:lvl3pPr>
            <a:lvl4pPr lvl="3" algn="r">
              <a:buNone/>
              <a:defRPr sz="1000">
                <a:solidFill>
                  <a:schemeClr val="dk2"/>
                </a:solidFill>
                <a:latin typeface="Open Sans"/>
                <a:ea typeface="Open Sans"/>
                <a:cs typeface="Open Sans"/>
                <a:sym typeface="Open Sans"/>
              </a:defRPr>
            </a:lvl4pPr>
            <a:lvl5pPr lvl="4" algn="r">
              <a:buNone/>
              <a:defRPr sz="1000">
                <a:solidFill>
                  <a:schemeClr val="dk2"/>
                </a:solidFill>
                <a:latin typeface="Open Sans"/>
                <a:ea typeface="Open Sans"/>
                <a:cs typeface="Open Sans"/>
                <a:sym typeface="Open Sans"/>
              </a:defRPr>
            </a:lvl5pPr>
            <a:lvl6pPr lvl="5" algn="r">
              <a:buNone/>
              <a:defRPr sz="1000">
                <a:solidFill>
                  <a:schemeClr val="dk2"/>
                </a:solidFill>
                <a:latin typeface="Open Sans"/>
                <a:ea typeface="Open Sans"/>
                <a:cs typeface="Open Sans"/>
                <a:sym typeface="Open Sans"/>
              </a:defRPr>
            </a:lvl6pPr>
            <a:lvl7pPr lvl="6" algn="r">
              <a:buNone/>
              <a:defRPr sz="1000">
                <a:solidFill>
                  <a:schemeClr val="dk2"/>
                </a:solidFill>
                <a:latin typeface="Open Sans"/>
                <a:ea typeface="Open Sans"/>
                <a:cs typeface="Open Sans"/>
                <a:sym typeface="Open Sans"/>
              </a:defRPr>
            </a:lvl7pPr>
            <a:lvl8pPr lvl="7" algn="r">
              <a:buNone/>
              <a:defRPr sz="1000">
                <a:solidFill>
                  <a:schemeClr val="dk2"/>
                </a:solidFill>
                <a:latin typeface="Open Sans"/>
                <a:ea typeface="Open Sans"/>
                <a:cs typeface="Open Sans"/>
                <a:sym typeface="Open Sans"/>
              </a:defRPr>
            </a:lvl8pPr>
            <a:lvl9pPr lvl="8" algn="r">
              <a:buNone/>
              <a:defRPr sz="1000">
                <a:solidFill>
                  <a:schemeClr val="dk2"/>
                </a:solidFill>
                <a:latin typeface="Open Sans"/>
                <a:ea typeface="Open Sans"/>
                <a:cs typeface="Open Sans"/>
                <a:sym typeface="Open Sans"/>
              </a:defRPr>
            </a:lvl9pPr>
          </a:lstStyle>
          <a:p>
            <a:pPr marL="0" lvl="0" indent="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Shape 66"/>
          <p:cNvSpPr txBox="1">
            <a:spLocks noGrp="1"/>
          </p:cNvSpPr>
          <p:nvPr>
            <p:ph type="ctrTitle"/>
          </p:nvPr>
        </p:nvSpPr>
        <p:spPr>
          <a:xfrm>
            <a:off x="2312525" y="1012975"/>
            <a:ext cx="4340100" cy="1872900"/>
          </a:xfrm>
          <a:prstGeom prst="rect">
            <a:avLst/>
          </a:prstGeom>
        </p:spPr>
        <p:txBody>
          <a:bodyPr spcFirstLastPara="1" wrap="square" lIns="91425" tIns="91425" rIns="91425" bIns="91425" anchor="b" anchorCtr="0">
            <a:noAutofit/>
          </a:bodyPr>
          <a:lstStyle/>
          <a:p>
            <a:pPr marL="0" lvl="0" indent="0">
              <a:spcBef>
                <a:spcPts val="0"/>
              </a:spcBef>
              <a:spcAft>
                <a:spcPts val="0"/>
              </a:spcAft>
              <a:buNone/>
            </a:pPr>
            <a:r>
              <a:rPr lang="en" sz="4800"/>
              <a:t>CLIMB.GG</a:t>
            </a:r>
            <a:endParaRPr sz="4800"/>
          </a:p>
        </p:txBody>
      </p:sp>
      <p:sp>
        <p:nvSpPr>
          <p:cNvPr id="67" name="Shape 67"/>
          <p:cNvSpPr txBox="1">
            <a:spLocks noGrp="1"/>
          </p:cNvSpPr>
          <p:nvPr>
            <p:ph type="subTitle" idx="1"/>
          </p:nvPr>
        </p:nvSpPr>
        <p:spPr>
          <a:xfrm>
            <a:off x="2273400" y="2885875"/>
            <a:ext cx="4340100" cy="6954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By Matthew Overton</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Shape 72"/>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Introduction</a:t>
            </a:r>
            <a:endParaRPr/>
          </a:p>
        </p:txBody>
      </p:sp>
      <p:sp>
        <p:nvSpPr>
          <p:cNvPr id="73" name="Shape 73"/>
          <p:cNvSpPr txBox="1">
            <a:spLocks noGrp="1"/>
          </p:cNvSpPr>
          <p:nvPr>
            <p:ph type="body" idx="1"/>
          </p:nvPr>
        </p:nvSpPr>
        <p:spPr>
          <a:xfrm>
            <a:off x="311700" y="1266325"/>
            <a:ext cx="8520600" cy="330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800"/>
              <a:t>What does this website have to offer?</a:t>
            </a:r>
            <a:endParaRPr sz="1800"/>
          </a:p>
          <a:p>
            <a:pPr marL="0" lvl="0" indent="0">
              <a:spcBef>
                <a:spcPts val="1600"/>
              </a:spcBef>
              <a:spcAft>
                <a:spcPts val="0"/>
              </a:spcAft>
              <a:buNone/>
            </a:pPr>
            <a:endParaRPr sz="1800"/>
          </a:p>
          <a:p>
            <a:pPr marL="0" lvl="0" indent="0">
              <a:spcBef>
                <a:spcPts val="1600"/>
              </a:spcBef>
              <a:spcAft>
                <a:spcPts val="1600"/>
              </a:spcAft>
              <a:buNone/>
            </a:pPr>
            <a:r>
              <a:rPr lang="en" sz="1800"/>
              <a:t>Who is it for?</a:t>
            </a:r>
            <a:endParaRPr sz="18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Shape 78"/>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Proposed Site Map</a:t>
            </a:r>
            <a:endParaRPr/>
          </a:p>
        </p:txBody>
      </p:sp>
      <p:pic>
        <p:nvPicPr>
          <p:cNvPr id="79" name="Shape 79"/>
          <p:cNvPicPr preferRelativeResize="0"/>
          <p:nvPr/>
        </p:nvPicPr>
        <p:blipFill>
          <a:blip r:embed="rId3">
            <a:alphaModFix/>
          </a:blip>
          <a:stretch>
            <a:fillRect/>
          </a:stretch>
        </p:blipFill>
        <p:spPr>
          <a:xfrm>
            <a:off x="1455825" y="1464150"/>
            <a:ext cx="6232356" cy="32408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Shape 84"/>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Actual Site Map</a:t>
            </a:r>
            <a:endParaRPr/>
          </a:p>
        </p:txBody>
      </p:sp>
      <p:pic>
        <p:nvPicPr>
          <p:cNvPr id="85" name="Shape 85"/>
          <p:cNvPicPr preferRelativeResize="0"/>
          <p:nvPr/>
        </p:nvPicPr>
        <p:blipFill>
          <a:blip r:embed="rId3">
            <a:alphaModFix/>
          </a:blip>
          <a:stretch>
            <a:fillRect/>
          </a:stretch>
        </p:blipFill>
        <p:spPr>
          <a:xfrm>
            <a:off x="1613000" y="1257250"/>
            <a:ext cx="5589300" cy="4234324"/>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Shape 90"/>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Wordpress Template</a:t>
            </a:r>
            <a:endParaRPr/>
          </a:p>
        </p:txBody>
      </p:sp>
      <p:sp>
        <p:nvSpPr>
          <p:cNvPr id="91" name="Shape 91"/>
          <p:cNvSpPr txBox="1">
            <a:spLocks noGrp="1"/>
          </p:cNvSpPr>
          <p:nvPr>
            <p:ph type="body" idx="1"/>
          </p:nvPr>
        </p:nvSpPr>
        <p:spPr>
          <a:xfrm>
            <a:off x="3521550" y="2057100"/>
            <a:ext cx="2595000" cy="1029300"/>
          </a:xfrm>
          <a:prstGeom prst="rect">
            <a:avLst/>
          </a:prstGeom>
        </p:spPr>
        <p:txBody>
          <a:bodyPr spcFirstLastPara="1" wrap="square" lIns="91425" tIns="91425" rIns="91425" bIns="91425" anchor="t" anchorCtr="0">
            <a:noAutofit/>
          </a:bodyPr>
          <a:lstStyle/>
          <a:p>
            <a:pPr marL="0" lvl="0" indent="0">
              <a:spcBef>
                <a:spcPts val="0"/>
              </a:spcBef>
              <a:spcAft>
                <a:spcPts val="1600"/>
              </a:spcAft>
              <a:buNone/>
            </a:pPr>
            <a:r>
              <a:rPr lang="en" sz="4800"/>
              <a:t>Vantage</a:t>
            </a:r>
            <a:endParaRPr sz="48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Shape 96"/>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Homepage</a:t>
            </a:r>
            <a:endParaRPr/>
          </a:p>
        </p:txBody>
      </p:sp>
      <p:sp>
        <p:nvSpPr>
          <p:cNvPr id="97" name="Shape 97"/>
          <p:cNvSpPr txBox="1">
            <a:spLocks noGrp="1"/>
          </p:cNvSpPr>
          <p:nvPr>
            <p:ph type="body" idx="1"/>
          </p:nvPr>
        </p:nvSpPr>
        <p:spPr>
          <a:xfrm>
            <a:off x="311700" y="1266325"/>
            <a:ext cx="8520600" cy="330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What does it feature?</a:t>
            </a:r>
            <a:endParaRPr/>
          </a:p>
          <a:p>
            <a:pPr marL="0" lvl="0" indent="0">
              <a:spcBef>
                <a:spcPts val="1600"/>
              </a:spcBef>
              <a:spcAft>
                <a:spcPts val="0"/>
              </a:spcAft>
              <a:buNone/>
            </a:pPr>
            <a:endParaRPr/>
          </a:p>
          <a:p>
            <a:pPr marL="0" lvl="0" indent="0">
              <a:spcBef>
                <a:spcPts val="1600"/>
              </a:spcBef>
              <a:spcAft>
                <a:spcPts val="0"/>
              </a:spcAft>
              <a:buNone/>
            </a:pPr>
            <a:r>
              <a:rPr lang="en"/>
              <a:t>Why is it included there?</a:t>
            </a:r>
            <a:endParaRPr/>
          </a:p>
          <a:p>
            <a:pPr marL="0" lvl="0" indent="0">
              <a:spcBef>
                <a:spcPts val="1600"/>
              </a:spcBef>
              <a:spcAft>
                <a:spcPts val="0"/>
              </a:spcAft>
              <a:buNone/>
            </a:pPr>
            <a:endParaRPr/>
          </a:p>
          <a:p>
            <a:pPr marL="0" lvl="0" indent="0">
              <a:spcBef>
                <a:spcPts val="1600"/>
              </a:spcBef>
              <a:spcAft>
                <a:spcPts val="1600"/>
              </a:spcAft>
              <a:buNone/>
            </a:pP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Shape 102"/>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Shop, Cart and Checkout</a:t>
            </a:r>
            <a:endParaRPr/>
          </a:p>
        </p:txBody>
      </p:sp>
      <p:sp>
        <p:nvSpPr>
          <p:cNvPr id="103" name="Shape 103"/>
          <p:cNvSpPr txBox="1">
            <a:spLocks noGrp="1"/>
          </p:cNvSpPr>
          <p:nvPr>
            <p:ph type="body" idx="1"/>
          </p:nvPr>
        </p:nvSpPr>
        <p:spPr>
          <a:xfrm>
            <a:off x="311700" y="1266325"/>
            <a:ext cx="8520600" cy="330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What does it feature?</a:t>
            </a:r>
            <a:endParaRPr/>
          </a:p>
          <a:p>
            <a:pPr marL="0" lvl="0" indent="0">
              <a:spcBef>
                <a:spcPts val="1600"/>
              </a:spcBef>
              <a:spcAft>
                <a:spcPts val="0"/>
              </a:spcAft>
              <a:buNone/>
            </a:pPr>
            <a:endParaRPr/>
          </a:p>
          <a:p>
            <a:pPr marL="0" lvl="0" indent="0">
              <a:spcBef>
                <a:spcPts val="1600"/>
              </a:spcBef>
              <a:spcAft>
                <a:spcPts val="1600"/>
              </a:spcAft>
              <a:buNone/>
            </a:pPr>
            <a:r>
              <a:rPr lang="en"/>
              <a:t>Why is this useful?</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Shape 108"/>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Shopping Plugin</a:t>
            </a:r>
            <a:endParaRPr/>
          </a:p>
          <a:p>
            <a:pPr marL="0" lvl="0" indent="0">
              <a:spcBef>
                <a:spcPts val="0"/>
              </a:spcBef>
              <a:spcAft>
                <a:spcPts val="0"/>
              </a:spcAft>
              <a:buNone/>
            </a:pPr>
            <a:endParaRPr/>
          </a:p>
        </p:txBody>
      </p:sp>
      <p:sp>
        <p:nvSpPr>
          <p:cNvPr id="109" name="Shape 109"/>
          <p:cNvSpPr txBox="1">
            <a:spLocks noGrp="1"/>
          </p:cNvSpPr>
          <p:nvPr>
            <p:ph type="body" idx="1"/>
          </p:nvPr>
        </p:nvSpPr>
        <p:spPr>
          <a:xfrm>
            <a:off x="311700" y="1266325"/>
            <a:ext cx="8520600" cy="3302700"/>
          </a:xfrm>
          <a:prstGeom prst="rect">
            <a:avLst/>
          </a:prstGeom>
        </p:spPr>
        <p:txBody>
          <a:bodyPr spcFirstLastPara="1" wrap="square" lIns="91425" tIns="91425" rIns="91425" bIns="91425" anchor="t" anchorCtr="0">
            <a:noAutofit/>
          </a:bodyPr>
          <a:lstStyle/>
          <a:p>
            <a:pPr marL="0" lvl="0" indent="0">
              <a:spcBef>
                <a:spcPts val="0"/>
              </a:spcBef>
              <a:spcAft>
                <a:spcPts val="1600"/>
              </a:spcAft>
              <a:buNone/>
            </a:pPr>
            <a:r>
              <a:rPr lang="en" sz="3600"/>
              <a:t>WooCommerce</a:t>
            </a:r>
            <a:endParaRPr sz="36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Shape 114"/>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Other Extensions</a:t>
            </a:r>
            <a:endParaRPr/>
          </a:p>
        </p:txBody>
      </p:sp>
      <p:sp>
        <p:nvSpPr>
          <p:cNvPr id="115" name="Shape 115"/>
          <p:cNvSpPr txBox="1">
            <a:spLocks noGrp="1"/>
          </p:cNvSpPr>
          <p:nvPr>
            <p:ph type="body" idx="1"/>
          </p:nvPr>
        </p:nvSpPr>
        <p:spPr>
          <a:xfrm>
            <a:off x="311700" y="1266325"/>
            <a:ext cx="8520600" cy="3302700"/>
          </a:xfrm>
          <a:prstGeom prst="rect">
            <a:avLst/>
          </a:prstGeom>
        </p:spPr>
        <p:txBody>
          <a:bodyPr spcFirstLastPara="1" wrap="square" lIns="91425" tIns="91425" rIns="91425" bIns="91425" anchor="t" anchorCtr="0">
            <a:noAutofit/>
          </a:bodyPr>
          <a:lstStyle/>
          <a:p>
            <a:pPr marL="457200" lvl="0" indent="-342900" rtl="0">
              <a:spcBef>
                <a:spcPts val="0"/>
              </a:spcBef>
              <a:spcAft>
                <a:spcPts val="0"/>
              </a:spcAft>
              <a:buSzPts val="1800"/>
              <a:buChar char="-"/>
            </a:pPr>
            <a:r>
              <a:rPr lang="en"/>
              <a:t>Smart Slider 3</a:t>
            </a:r>
            <a:endParaRPr/>
          </a:p>
          <a:p>
            <a:pPr marL="457200" lvl="0" indent="-342900">
              <a:spcBef>
                <a:spcPts val="0"/>
              </a:spcBef>
              <a:spcAft>
                <a:spcPts val="0"/>
              </a:spcAft>
              <a:buSzPts val="1800"/>
              <a:buChar char="-"/>
            </a:pPr>
            <a:r>
              <a:rPr lang="en"/>
              <a:t>PageBuilder by SiteOrigin</a:t>
            </a:r>
            <a:endParaRPr/>
          </a:p>
          <a:p>
            <a:pPr marL="0" lvl="0" indent="0">
              <a:spcBef>
                <a:spcPts val="1600"/>
              </a:spcBef>
              <a:spcAft>
                <a:spcPts val="1600"/>
              </a:spcAft>
              <a:buNone/>
            </a:pP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Shape 120"/>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Design, Usability and Content</a:t>
            </a:r>
            <a:endParaRPr/>
          </a:p>
        </p:txBody>
      </p:sp>
      <p:sp>
        <p:nvSpPr>
          <p:cNvPr id="121" name="Shape 121"/>
          <p:cNvSpPr txBox="1">
            <a:spLocks noGrp="1"/>
          </p:cNvSpPr>
          <p:nvPr>
            <p:ph type="body" idx="1"/>
          </p:nvPr>
        </p:nvSpPr>
        <p:spPr>
          <a:xfrm>
            <a:off x="311700" y="1266325"/>
            <a:ext cx="8520600" cy="330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Modern and simplistic, using solid colours throughout to highlight key areas.</a:t>
            </a:r>
            <a:endParaRPr/>
          </a:p>
          <a:p>
            <a:pPr marL="0" lvl="0" indent="0">
              <a:spcBef>
                <a:spcPts val="1600"/>
              </a:spcBef>
              <a:spcAft>
                <a:spcPts val="0"/>
              </a:spcAft>
              <a:buNone/>
            </a:pPr>
            <a:r>
              <a:rPr lang="en"/>
              <a:t>Easy to use controls</a:t>
            </a:r>
            <a:endParaRPr/>
          </a:p>
          <a:p>
            <a:pPr marL="0" lvl="0" indent="0">
              <a:spcBef>
                <a:spcPts val="1600"/>
              </a:spcBef>
              <a:spcAft>
                <a:spcPts val="1600"/>
              </a:spcAft>
              <a:buNone/>
            </a:pPr>
            <a:r>
              <a:rPr lang="en"/>
              <a:t>Enough content to keep people satisfied, straight to the point.</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Shape 126"/>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Future Improvements</a:t>
            </a:r>
            <a:endParaRPr/>
          </a:p>
        </p:txBody>
      </p:sp>
      <p:sp>
        <p:nvSpPr>
          <p:cNvPr id="127" name="Shape 127"/>
          <p:cNvSpPr txBox="1">
            <a:spLocks noGrp="1"/>
          </p:cNvSpPr>
          <p:nvPr>
            <p:ph type="body" idx="1"/>
          </p:nvPr>
        </p:nvSpPr>
        <p:spPr>
          <a:xfrm>
            <a:off x="311700" y="1266325"/>
            <a:ext cx="8520600" cy="330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More payment support.</a:t>
            </a:r>
            <a:endParaRPr/>
          </a:p>
          <a:p>
            <a:pPr marL="0" lvl="0" indent="0">
              <a:spcBef>
                <a:spcPts val="1600"/>
              </a:spcBef>
              <a:spcAft>
                <a:spcPts val="0"/>
              </a:spcAft>
              <a:buNone/>
            </a:pPr>
            <a:r>
              <a:rPr lang="en"/>
              <a:t>Expand to video content.</a:t>
            </a:r>
            <a:endParaRPr/>
          </a:p>
          <a:p>
            <a:pPr marL="0" lvl="0" indent="0">
              <a:spcBef>
                <a:spcPts val="1600"/>
              </a:spcBef>
              <a:spcAft>
                <a:spcPts val="1600"/>
              </a:spcAft>
              <a:buNone/>
            </a:pPr>
            <a:r>
              <a:rPr lang="en"/>
              <a:t>Increase fluidity between </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Shape 132"/>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Online Presence		</a:t>
            </a:r>
            <a:endParaRPr/>
          </a:p>
        </p:txBody>
      </p:sp>
      <p:sp>
        <p:nvSpPr>
          <p:cNvPr id="133" name="Shape 133"/>
          <p:cNvSpPr txBox="1">
            <a:spLocks noGrp="1"/>
          </p:cNvSpPr>
          <p:nvPr>
            <p:ph type="body" idx="1"/>
          </p:nvPr>
        </p:nvSpPr>
        <p:spPr>
          <a:xfrm>
            <a:off x="311700" y="1266325"/>
            <a:ext cx="8520600" cy="330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Reddit</a:t>
            </a:r>
            <a:endParaRPr/>
          </a:p>
          <a:p>
            <a:pPr marL="0" lvl="0" indent="0">
              <a:spcBef>
                <a:spcPts val="1600"/>
              </a:spcBef>
              <a:spcAft>
                <a:spcPts val="0"/>
              </a:spcAft>
              <a:buNone/>
            </a:pPr>
            <a:r>
              <a:rPr lang="en"/>
              <a:t>op.gg</a:t>
            </a:r>
            <a:endParaRPr/>
          </a:p>
          <a:p>
            <a:pPr marL="0" lvl="0" indent="0">
              <a:spcBef>
                <a:spcPts val="1600"/>
              </a:spcBef>
              <a:spcAft>
                <a:spcPts val="0"/>
              </a:spcAft>
              <a:buNone/>
            </a:pPr>
            <a:r>
              <a:rPr lang="en"/>
              <a:t>Champion.gg</a:t>
            </a:r>
            <a:endParaRPr/>
          </a:p>
          <a:p>
            <a:pPr marL="0" lvl="0" indent="0">
              <a:spcBef>
                <a:spcPts val="1600"/>
              </a:spcBef>
              <a:spcAft>
                <a:spcPts val="1600"/>
              </a:spcAft>
              <a:buNone/>
            </a:pPr>
            <a:r>
              <a:rPr lang="en"/>
              <a:t>Facebook</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Shape 138"/>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Sample Ad</a:t>
            </a:r>
            <a:endParaRPr/>
          </a:p>
        </p:txBody>
      </p:sp>
      <p:pic>
        <p:nvPicPr>
          <p:cNvPr id="139" name="Shape 139"/>
          <p:cNvPicPr preferRelativeResize="0"/>
          <p:nvPr/>
        </p:nvPicPr>
        <p:blipFill>
          <a:blip r:embed="rId3">
            <a:alphaModFix/>
          </a:blip>
          <a:stretch>
            <a:fillRect/>
          </a:stretch>
        </p:blipFill>
        <p:spPr>
          <a:xfrm>
            <a:off x="861050" y="1586775"/>
            <a:ext cx="7620000" cy="239077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pic>
        <p:nvPicPr>
          <p:cNvPr id="144" name="Shape 144"/>
          <p:cNvPicPr preferRelativeResize="0"/>
          <p:nvPr/>
        </p:nvPicPr>
        <p:blipFill>
          <a:blip r:embed="rId3">
            <a:alphaModFix/>
          </a:blip>
          <a:stretch>
            <a:fillRect/>
          </a:stretch>
        </p:blipFill>
        <p:spPr>
          <a:xfrm>
            <a:off x="1284500" y="458263"/>
            <a:ext cx="7514626" cy="4226974"/>
          </a:xfrm>
          <a:prstGeom prst="rect">
            <a:avLst/>
          </a:prstGeom>
          <a:noFill/>
          <a:ln>
            <a:noFill/>
          </a:ln>
        </p:spPr>
      </p:pic>
      <p:sp>
        <p:nvSpPr>
          <p:cNvPr id="145" name="Shape 145"/>
          <p:cNvSpPr/>
          <p:nvPr/>
        </p:nvSpPr>
        <p:spPr>
          <a:xfrm>
            <a:off x="1372150" y="2374550"/>
            <a:ext cx="6096600" cy="328800"/>
          </a:xfrm>
          <a:prstGeom prst="rect">
            <a:avLst/>
          </a:prstGeom>
          <a:noFill/>
          <a:ln w="9525"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pic>
        <p:nvPicPr>
          <p:cNvPr id="150" name="Shape 150"/>
          <p:cNvPicPr preferRelativeResize="0"/>
          <p:nvPr/>
        </p:nvPicPr>
        <p:blipFill>
          <a:blip r:embed="rId3">
            <a:alphaModFix/>
          </a:blip>
          <a:stretch>
            <a:fillRect/>
          </a:stretch>
        </p:blipFill>
        <p:spPr>
          <a:xfrm>
            <a:off x="1627335" y="774575"/>
            <a:ext cx="7160064" cy="4027549"/>
          </a:xfrm>
          <a:prstGeom prst="rect">
            <a:avLst/>
          </a:prstGeom>
          <a:noFill/>
          <a:ln>
            <a:noFill/>
          </a:ln>
        </p:spPr>
      </p:pic>
      <p:sp>
        <p:nvSpPr>
          <p:cNvPr id="151" name="Shape 151"/>
          <p:cNvSpPr/>
          <p:nvPr/>
        </p:nvSpPr>
        <p:spPr>
          <a:xfrm>
            <a:off x="3524850" y="2596400"/>
            <a:ext cx="3007200" cy="435600"/>
          </a:xfrm>
          <a:prstGeom prst="rect">
            <a:avLst/>
          </a:prstGeom>
          <a:noFill/>
          <a:ln w="9525"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 name="Shape 197">
            <a:extLst>
              <a:ext uri="{FF2B5EF4-FFF2-40B4-BE49-F238E27FC236}">
                <a16:creationId xmlns:a16="http://schemas.microsoft.com/office/drawing/2014/main" id="{1E4898D8-347C-4313-B018-869C7E4A264A}"/>
              </a:ext>
            </a:extLst>
          </p:cNvPr>
          <p:cNvSpPr txBox="1">
            <a:spLocks noGrp="1"/>
          </p:cNvSpPr>
          <p:nvPr>
            <p:ph type="title"/>
          </p:nvPr>
        </p:nvSpPr>
        <p:spPr>
          <a:xfrm>
            <a:off x="341050" y="67175"/>
            <a:ext cx="8520600" cy="7074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GB" dirty="0"/>
              <a:t>op.gg</a:t>
            </a:r>
            <a:endParaRPr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pic>
        <p:nvPicPr>
          <p:cNvPr id="156" name="Shape 156"/>
          <p:cNvPicPr preferRelativeResize="0"/>
          <p:nvPr/>
        </p:nvPicPr>
        <p:blipFill rotWithShape="1">
          <a:blip r:embed="rId3">
            <a:alphaModFix/>
          </a:blip>
          <a:srcRect t="8444" b="3959"/>
          <a:stretch/>
        </p:blipFill>
        <p:spPr>
          <a:xfrm>
            <a:off x="1395475" y="961325"/>
            <a:ext cx="7301525" cy="3597901"/>
          </a:xfrm>
          <a:prstGeom prst="rect">
            <a:avLst/>
          </a:prstGeom>
          <a:noFill/>
          <a:ln>
            <a:noFill/>
          </a:ln>
        </p:spPr>
      </p:pic>
      <p:sp>
        <p:nvSpPr>
          <p:cNvPr id="157" name="Shape 157"/>
          <p:cNvSpPr/>
          <p:nvPr/>
        </p:nvSpPr>
        <p:spPr>
          <a:xfrm>
            <a:off x="1587907" y="1855606"/>
            <a:ext cx="1185300" cy="2336400"/>
          </a:xfrm>
          <a:prstGeom prst="rect">
            <a:avLst/>
          </a:prstGeom>
          <a:noFill/>
          <a:ln w="9525"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58" name="Shape 158"/>
          <p:cNvSpPr/>
          <p:nvPr/>
        </p:nvSpPr>
        <p:spPr>
          <a:xfrm>
            <a:off x="7255481" y="1827869"/>
            <a:ext cx="1185300" cy="2246100"/>
          </a:xfrm>
          <a:prstGeom prst="rect">
            <a:avLst/>
          </a:prstGeom>
          <a:noFill/>
          <a:ln w="9525"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59" name="Shape 159"/>
          <p:cNvSpPr/>
          <p:nvPr/>
        </p:nvSpPr>
        <p:spPr>
          <a:xfrm>
            <a:off x="7255481" y="4115556"/>
            <a:ext cx="1185300" cy="527400"/>
          </a:xfrm>
          <a:prstGeom prst="rect">
            <a:avLst/>
          </a:prstGeom>
          <a:noFill/>
          <a:ln w="9525"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 name="Shape 197">
            <a:extLst>
              <a:ext uri="{FF2B5EF4-FFF2-40B4-BE49-F238E27FC236}">
                <a16:creationId xmlns:a16="http://schemas.microsoft.com/office/drawing/2014/main" id="{B0276E32-AABE-4E42-9B28-06750DBC4D90}"/>
              </a:ext>
            </a:extLst>
          </p:cNvPr>
          <p:cNvSpPr txBox="1">
            <a:spLocks noGrp="1"/>
          </p:cNvSpPr>
          <p:nvPr>
            <p:ph type="title"/>
          </p:nvPr>
        </p:nvSpPr>
        <p:spPr>
          <a:xfrm>
            <a:off x="341050" y="67175"/>
            <a:ext cx="8520600" cy="7074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GB" dirty="0"/>
              <a:t>op.gg</a:t>
            </a:r>
            <a:endParaRPr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pic>
        <p:nvPicPr>
          <p:cNvPr id="164" name="Shape 164"/>
          <p:cNvPicPr preferRelativeResize="0"/>
          <p:nvPr/>
        </p:nvPicPr>
        <p:blipFill rotWithShape="1">
          <a:blip r:embed="rId3">
            <a:alphaModFix/>
          </a:blip>
          <a:srcRect t="9751" b="3645"/>
          <a:stretch/>
        </p:blipFill>
        <p:spPr>
          <a:xfrm>
            <a:off x="1322850" y="1014100"/>
            <a:ext cx="7448098" cy="3628225"/>
          </a:xfrm>
          <a:prstGeom prst="rect">
            <a:avLst/>
          </a:prstGeom>
          <a:noFill/>
          <a:ln>
            <a:noFill/>
          </a:ln>
        </p:spPr>
      </p:pic>
      <p:sp>
        <p:nvSpPr>
          <p:cNvPr id="165" name="Shape 165"/>
          <p:cNvSpPr/>
          <p:nvPr/>
        </p:nvSpPr>
        <p:spPr>
          <a:xfrm>
            <a:off x="3125950" y="1042565"/>
            <a:ext cx="3792000" cy="1003200"/>
          </a:xfrm>
          <a:prstGeom prst="rect">
            <a:avLst/>
          </a:prstGeom>
          <a:noFill/>
          <a:ln w="9525"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66" name="Shape 166"/>
          <p:cNvSpPr/>
          <p:nvPr/>
        </p:nvSpPr>
        <p:spPr>
          <a:xfrm>
            <a:off x="6469604" y="3575195"/>
            <a:ext cx="1223700" cy="1038900"/>
          </a:xfrm>
          <a:prstGeom prst="rect">
            <a:avLst/>
          </a:prstGeom>
          <a:noFill/>
          <a:ln w="9525"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 name="Shape 197">
            <a:extLst>
              <a:ext uri="{FF2B5EF4-FFF2-40B4-BE49-F238E27FC236}">
                <a16:creationId xmlns:a16="http://schemas.microsoft.com/office/drawing/2014/main" id="{330C8F39-EC93-42AC-A253-D1C220A34ADD}"/>
              </a:ext>
            </a:extLst>
          </p:cNvPr>
          <p:cNvSpPr txBox="1">
            <a:spLocks noGrp="1"/>
          </p:cNvSpPr>
          <p:nvPr>
            <p:ph type="title"/>
          </p:nvPr>
        </p:nvSpPr>
        <p:spPr>
          <a:xfrm>
            <a:off x="341050" y="67175"/>
            <a:ext cx="8520600" cy="7074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GB" dirty="0"/>
              <a:t>Champion.gg</a:t>
            </a:r>
            <a:endParaRPr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pic>
        <p:nvPicPr>
          <p:cNvPr id="171" name="Shape 171"/>
          <p:cNvPicPr preferRelativeResize="0"/>
          <p:nvPr/>
        </p:nvPicPr>
        <p:blipFill rotWithShape="1">
          <a:blip r:embed="rId3">
            <a:alphaModFix/>
          </a:blip>
          <a:srcRect t="8571" r="11699" b="4145"/>
          <a:stretch/>
        </p:blipFill>
        <p:spPr>
          <a:xfrm>
            <a:off x="1559625" y="1043500"/>
            <a:ext cx="6221376" cy="3459124"/>
          </a:xfrm>
          <a:prstGeom prst="rect">
            <a:avLst/>
          </a:prstGeom>
          <a:noFill/>
          <a:ln>
            <a:noFill/>
          </a:ln>
        </p:spPr>
      </p:pic>
      <p:sp>
        <p:nvSpPr>
          <p:cNvPr id="172" name="Shape 172"/>
          <p:cNvSpPr/>
          <p:nvPr/>
        </p:nvSpPr>
        <p:spPr>
          <a:xfrm>
            <a:off x="3541224" y="2672123"/>
            <a:ext cx="1823700" cy="1797000"/>
          </a:xfrm>
          <a:prstGeom prst="rect">
            <a:avLst/>
          </a:prstGeom>
          <a:noFill/>
          <a:ln w="9525"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73" name="Shape 173"/>
          <p:cNvSpPr/>
          <p:nvPr/>
        </p:nvSpPr>
        <p:spPr>
          <a:xfrm>
            <a:off x="5425560" y="1198303"/>
            <a:ext cx="1110300" cy="1958400"/>
          </a:xfrm>
          <a:prstGeom prst="rect">
            <a:avLst/>
          </a:prstGeom>
          <a:noFill/>
          <a:ln w="9525"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 name="Shape 197">
            <a:extLst>
              <a:ext uri="{FF2B5EF4-FFF2-40B4-BE49-F238E27FC236}">
                <a16:creationId xmlns:a16="http://schemas.microsoft.com/office/drawing/2014/main" id="{10FB45B1-A9FD-4498-8DB4-6C87436515DA}"/>
              </a:ext>
            </a:extLst>
          </p:cNvPr>
          <p:cNvSpPr txBox="1">
            <a:spLocks noGrp="1"/>
          </p:cNvSpPr>
          <p:nvPr>
            <p:ph type="title"/>
          </p:nvPr>
        </p:nvSpPr>
        <p:spPr>
          <a:xfrm>
            <a:off x="341050" y="67175"/>
            <a:ext cx="8520600" cy="7074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GB" dirty="0"/>
              <a:t>Facebook</a:t>
            </a:r>
            <a:endParaRPr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178" name="Shape 178"/>
          <p:cNvSpPr txBox="1">
            <a:spLocks noGrp="1"/>
          </p:cNvSpPr>
          <p:nvPr>
            <p:ph type="title"/>
          </p:nvPr>
        </p:nvSpPr>
        <p:spPr>
          <a:xfrm>
            <a:off x="311700" y="65450"/>
            <a:ext cx="8520600" cy="7074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Homepage 1/2</a:t>
            </a:r>
            <a:endParaRPr/>
          </a:p>
        </p:txBody>
      </p:sp>
      <p:pic>
        <p:nvPicPr>
          <p:cNvPr id="179" name="Shape 179"/>
          <p:cNvPicPr preferRelativeResize="0"/>
          <p:nvPr/>
        </p:nvPicPr>
        <p:blipFill>
          <a:blip r:embed="rId3">
            <a:alphaModFix/>
          </a:blip>
          <a:stretch>
            <a:fillRect/>
          </a:stretch>
        </p:blipFill>
        <p:spPr>
          <a:xfrm>
            <a:off x="1938313" y="1396975"/>
            <a:ext cx="5761469" cy="3240826"/>
          </a:xfrm>
          <a:prstGeom prst="rect">
            <a:avLst/>
          </a:prstGeom>
          <a:noFill/>
          <a:ln>
            <a:noFill/>
          </a:ln>
        </p:spPr>
      </p:pic>
      <p:sp>
        <p:nvSpPr>
          <p:cNvPr id="180" name="Shape 180"/>
          <p:cNvSpPr/>
          <p:nvPr/>
        </p:nvSpPr>
        <p:spPr>
          <a:xfrm>
            <a:off x="190500" y="2705100"/>
            <a:ext cx="1416600" cy="1158300"/>
          </a:xfrm>
          <a:prstGeom prst="wedgeRectCallout">
            <a:avLst>
              <a:gd name="adj1" fmla="val 81820"/>
              <a:gd name="adj2" fmla="val 40128"/>
            </a:avLst>
          </a:prstGeom>
          <a:solidFill>
            <a:schemeClr val="dk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r>
              <a:rPr lang="en"/>
              <a:t>Promo Artwork</a:t>
            </a:r>
            <a:endParaRPr/>
          </a:p>
          <a:p>
            <a:pPr marL="0" lvl="0" indent="0">
              <a:spcBef>
                <a:spcPts val="0"/>
              </a:spcBef>
              <a:spcAft>
                <a:spcPts val="0"/>
              </a:spcAft>
              <a:buNone/>
            </a:pPr>
            <a:r>
              <a:rPr lang="en"/>
              <a:t>Slideshow</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84"/>
        <p:cNvGrpSpPr/>
        <p:nvPr/>
      </p:nvGrpSpPr>
      <p:grpSpPr>
        <a:xfrm>
          <a:off x="0" y="0"/>
          <a:ext cx="0" cy="0"/>
          <a:chOff x="0" y="0"/>
          <a:chExt cx="0" cy="0"/>
        </a:xfrm>
      </p:grpSpPr>
      <p:pic>
        <p:nvPicPr>
          <p:cNvPr id="185" name="Shape 185"/>
          <p:cNvPicPr preferRelativeResize="0"/>
          <p:nvPr/>
        </p:nvPicPr>
        <p:blipFill>
          <a:blip r:embed="rId3">
            <a:alphaModFix/>
          </a:blip>
          <a:stretch>
            <a:fillRect/>
          </a:stretch>
        </p:blipFill>
        <p:spPr>
          <a:xfrm>
            <a:off x="1955525" y="1386550"/>
            <a:ext cx="5671200" cy="3190050"/>
          </a:xfrm>
          <a:prstGeom prst="rect">
            <a:avLst/>
          </a:prstGeom>
          <a:noFill/>
          <a:ln>
            <a:noFill/>
          </a:ln>
        </p:spPr>
      </p:pic>
      <p:sp>
        <p:nvSpPr>
          <p:cNvPr id="186" name="Shape 186"/>
          <p:cNvSpPr/>
          <p:nvPr/>
        </p:nvSpPr>
        <p:spPr>
          <a:xfrm>
            <a:off x="190475" y="1638300"/>
            <a:ext cx="1508700" cy="723900"/>
          </a:xfrm>
          <a:prstGeom prst="wedgeRectCallout">
            <a:avLst>
              <a:gd name="adj1" fmla="val 148999"/>
              <a:gd name="adj2" fmla="val -28947"/>
            </a:avLst>
          </a:prstGeom>
          <a:solidFill>
            <a:schemeClr val="dk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r>
              <a:rPr lang="en"/>
              <a:t>Introduction to the site</a:t>
            </a:r>
            <a:endParaRPr/>
          </a:p>
        </p:txBody>
      </p:sp>
      <p:sp>
        <p:nvSpPr>
          <p:cNvPr id="187" name="Shape 187"/>
          <p:cNvSpPr/>
          <p:nvPr/>
        </p:nvSpPr>
        <p:spPr>
          <a:xfrm>
            <a:off x="350525" y="3726175"/>
            <a:ext cx="1188600" cy="685800"/>
          </a:xfrm>
          <a:prstGeom prst="wedgeRectCallout">
            <a:avLst>
              <a:gd name="adj1" fmla="val 173099"/>
              <a:gd name="adj2" fmla="val 13335"/>
            </a:avLst>
          </a:prstGeom>
          <a:solidFill>
            <a:schemeClr val="dk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r>
              <a:rPr lang="en"/>
              <a:t>Sale Items</a:t>
            </a:r>
            <a:endParaRPr/>
          </a:p>
        </p:txBody>
      </p:sp>
      <p:sp>
        <p:nvSpPr>
          <p:cNvPr id="188" name="Shape 188"/>
          <p:cNvSpPr/>
          <p:nvPr/>
        </p:nvSpPr>
        <p:spPr>
          <a:xfrm>
            <a:off x="7772400" y="3870950"/>
            <a:ext cx="739200" cy="540900"/>
          </a:xfrm>
          <a:prstGeom prst="wedgeRectCallout">
            <a:avLst>
              <a:gd name="adj1" fmla="val -214120"/>
              <a:gd name="adj2" fmla="val -6327"/>
            </a:avLst>
          </a:prstGeom>
          <a:solidFill>
            <a:schemeClr val="dk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r>
              <a:rPr lang="en"/>
              <a:t>Social Media</a:t>
            </a:r>
            <a:endParaRPr/>
          </a:p>
        </p:txBody>
      </p:sp>
      <p:sp>
        <p:nvSpPr>
          <p:cNvPr id="189" name="Shape 189"/>
          <p:cNvSpPr txBox="1">
            <a:spLocks noGrp="1"/>
          </p:cNvSpPr>
          <p:nvPr>
            <p:ph type="title"/>
          </p:nvPr>
        </p:nvSpPr>
        <p:spPr>
          <a:xfrm>
            <a:off x="341050" y="67175"/>
            <a:ext cx="8520600" cy="7074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
              <a:t>Homepage 2/2</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pic>
        <p:nvPicPr>
          <p:cNvPr id="194" name="Shape 194"/>
          <p:cNvPicPr preferRelativeResize="0"/>
          <p:nvPr/>
        </p:nvPicPr>
        <p:blipFill>
          <a:blip r:embed="rId3">
            <a:alphaModFix/>
          </a:blip>
          <a:stretch>
            <a:fillRect/>
          </a:stretch>
        </p:blipFill>
        <p:spPr>
          <a:xfrm>
            <a:off x="1468525" y="826050"/>
            <a:ext cx="6206952" cy="3491400"/>
          </a:xfrm>
          <a:prstGeom prst="rect">
            <a:avLst/>
          </a:prstGeom>
          <a:noFill/>
          <a:ln>
            <a:noFill/>
          </a:ln>
        </p:spPr>
      </p:pic>
      <p:sp>
        <p:nvSpPr>
          <p:cNvPr id="195" name="Shape 195"/>
          <p:cNvSpPr/>
          <p:nvPr/>
        </p:nvSpPr>
        <p:spPr>
          <a:xfrm>
            <a:off x="137175" y="1021100"/>
            <a:ext cx="1158300" cy="685800"/>
          </a:xfrm>
          <a:prstGeom prst="wedgeRectCallout">
            <a:avLst>
              <a:gd name="adj1" fmla="val 178276"/>
              <a:gd name="adj2" fmla="val 27774"/>
            </a:avLst>
          </a:prstGeom>
          <a:solidFill>
            <a:schemeClr val="dk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r>
              <a:rPr lang="en"/>
              <a:t>Product search bar</a:t>
            </a:r>
            <a:endParaRPr/>
          </a:p>
        </p:txBody>
      </p:sp>
      <p:sp>
        <p:nvSpPr>
          <p:cNvPr id="196" name="Shape 196"/>
          <p:cNvSpPr/>
          <p:nvPr/>
        </p:nvSpPr>
        <p:spPr>
          <a:xfrm>
            <a:off x="7871450" y="1927850"/>
            <a:ext cx="1127700" cy="647700"/>
          </a:xfrm>
          <a:prstGeom prst="wedgeRectCallout">
            <a:avLst>
              <a:gd name="adj1" fmla="val -172978"/>
              <a:gd name="adj2" fmla="val 5296"/>
            </a:avLst>
          </a:prstGeom>
          <a:solidFill>
            <a:schemeClr val="dk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r>
              <a:rPr lang="en"/>
              <a:t>Advanced Filters</a:t>
            </a:r>
            <a:endParaRPr/>
          </a:p>
        </p:txBody>
      </p:sp>
      <p:sp>
        <p:nvSpPr>
          <p:cNvPr id="197" name="Shape 197"/>
          <p:cNvSpPr txBox="1">
            <a:spLocks noGrp="1"/>
          </p:cNvSpPr>
          <p:nvPr>
            <p:ph type="title"/>
          </p:nvPr>
        </p:nvSpPr>
        <p:spPr>
          <a:xfrm>
            <a:off x="341050" y="67175"/>
            <a:ext cx="8520600" cy="7074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 dirty="0"/>
              <a:t>Shop</a:t>
            </a:r>
            <a:endParaRPr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pic>
        <p:nvPicPr>
          <p:cNvPr id="202" name="Shape 202"/>
          <p:cNvPicPr preferRelativeResize="0"/>
          <p:nvPr/>
        </p:nvPicPr>
        <p:blipFill>
          <a:blip r:embed="rId3">
            <a:alphaModFix/>
          </a:blip>
          <a:stretch>
            <a:fillRect/>
          </a:stretch>
        </p:blipFill>
        <p:spPr>
          <a:xfrm>
            <a:off x="1377013" y="774575"/>
            <a:ext cx="6389976" cy="3594351"/>
          </a:xfrm>
          <a:prstGeom prst="rect">
            <a:avLst/>
          </a:prstGeom>
          <a:noFill/>
          <a:ln>
            <a:noFill/>
          </a:ln>
        </p:spPr>
      </p:pic>
      <p:sp>
        <p:nvSpPr>
          <p:cNvPr id="203" name="Shape 203"/>
          <p:cNvSpPr/>
          <p:nvPr/>
        </p:nvSpPr>
        <p:spPr>
          <a:xfrm>
            <a:off x="92975" y="1316875"/>
            <a:ext cx="1169700" cy="728100"/>
          </a:xfrm>
          <a:prstGeom prst="wedgeRectCallout">
            <a:avLst>
              <a:gd name="adj1" fmla="val 220856"/>
              <a:gd name="adj2" fmla="val 115966"/>
            </a:avLst>
          </a:prstGeom>
          <a:solidFill>
            <a:schemeClr val="dk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r>
              <a:rPr lang="en"/>
              <a:t>Leave a review</a:t>
            </a:r>
            <a:endParaRPr/>
          </a:p>
        </p:txBody>
      </p:sp>
      <p:sp>
        <p:nvSpPr>
          <p:cNvPr id="204" name="Shape 204"/>
          <p:cNvSpPr/>
          <p:nvPr/>
        </p:nvSpPr>
        <p:spPr>
          <a:xfrm>
            <a:off x="7831450" y="2990050"/>
            <a:ext cx="1030200" cy="766800"/>
          </a:xfrm>
          <a:prstGeom prst="wedgeRectCallout">
            <a:avLst>
              <a:gd name="adj1" fmla="val -252567"/>
              <a:gd name="adj2" fmla="val 14281"/>
            </a:avLst>
          </a:prstGeom>
          <a:solidFill>
            <a:schemeClr val="dk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r>
              <a:rPr lang="en"/>
              <a:t>Other relevant products</a:t>
            </a:r>
            <a:endParaRPr/>
          </a:p>
        </p:txBody>
      </p:sp>
      <p:sp>
        <p:nvSpPr>
          <p:cNvPr id="205" name="Shape 205"/>
          <p:cNvSpPr/>
          <p:nvPr/>
        </p:nvSpPr>
        <p:spPr>
          <a:xfrm>
            <a:off x="7881350" y="1030250"/>
            <a:ext cx="1030200" cy="836700"/>
          </a:xfrm>
          <a:prstGeom prst="wedgeRectCallout">
            <a:avLst>
              <a:gd name="adj1" fmla="val -310496"/>
              <a:gd name="adj2" fmla="val 65725"/>
            </a:avLst>
          </a:prstGeom>
          <a:solidFill>
            <a:schemeClr val="dk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r>
              <a:rPr lang="en"/>
              <a:t>Add to cart button</a:t>
            </a:r>
            <a:endParaRPr/>
          </a:p>
        </p:txBody>
      </p:sp>
      <p:sp>
        <p:nvSpPr>
          <p:cNvPr id="206" name="Shape 206"/>
          <p:cNvSpPr txBox="1">
            <a:spLocks noGrp="1"/>
          </p:cNvSpPr>
          <p:nvPr>
            <p:ph type="title"/>
          </p:nvPr>
        </p:nvSpPr>
        <p:spPr>
          <a:xfrm>
            <a:off x="341050" y="67175"/>
            <a:ext cx="8520600" cy="7074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
              <a:t>Opened product page</a:t>
            </a:r>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sp>
        <p:nvSpPr>
          <p:cNvPr id="211" name="Shape 211"/>
          <p:cNvSpPr txBox="1">
            <a:spLocks noGrp="1"/>
          </p:cNvSpPr>
          <p:nvPr>
            <p:ph type="title"/>
          </p:nvPr>
        </p:nvSpPr>
        <p:spPr>
          <a:xfrm>
            <a:off x="311700" y="189400"/>
            <a:ext cx="8520600" cy="7074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Cart</a:t>
            </a:r>
            <a:endParaRPr/>
          </a:p>
        </p:txBody>
      </p:sp>
      <p:pic>
        <p:nvPicPr>
          <p:cNvPr id="212" name="Shape 212"/>
          <p:cNvPicPr preferRelativeResize="0"/>
          <p:nvPr/>
        </p:nvPicPr>
        <p:blipFill>
          <a:blip r:embed="rId3">
            <a:alphaModFix/>
          </a:blip>
          <a:stretch>
            <a:fillRect/>
          </a:stretch>
        </p:blipFill>
        <p:spPr>
          <a:xfrm>
            <a:off x="1225675" y="756450"/>
            <a:ext cx="7007822" cy="3941900"/>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16"/>
        <p:cNvGrpSpPr/>
        <p:nvPr/>
      </p:nvGrpSpPr>
      <p:grpSpPr>
        <a:xfrm>
          <a:off x="0" y="0"/>
          <a:ext cx="0" cy="0"/>
          <a:chOff x="0" y="0"/>
          <a:chExt cx="0" cy="0"/>
        </a:xfrm>
      </p:grpSpPr>
      <p:sp>
        <p:nvSpPr>
          <p:cNvPr id="217" name="Shape 217"/>
          <p:cNvSpPr txBox="1">
            <a:spLocks noGrp="1"/>
          </p:cNvSpPr>
          <p:nvPr>
            <p:ph type="title"/>
          </p:nvPr>
        </p:nvSpPr>
        <p:spPr>
          <a:xfrm>
            <a:off x="311700" y="204900"/>
            <a:ext cx="8520600" cy="7074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Coupon Entry</a:t>
            </a:r>
            <a:endParaRPr/>
          </a:p>
        </p:txBody>
      </p:sp>
      <p:pic>
        <p:nvPicPr>
          <p:cNvPr id="218" name="Shape 218"/>
          <p:cNvPicPr preferRelativeResize="0"/>
          <p:nvPr/>
        </p:nvPicPr>
        <p:blipFill>
          <a:blip r:embed="rId3">
            <a:alphaModFix/>
          </a:blip>
          <a:stretch>
            <a:fillRect/>
          </a:stretch>
        </p:blipFill>
        <p:spPr>
          <a:xfrm>
            <a:off x="1225375" y="871025"/>
            <a:ext cx="7359250" cy="4139575"/>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22"/>
        <p:cNvGrpSpPr/>
        <p:nvPr/>
      </p:nvGrpSpPr>
      <p:grpSpPr>
        <a:xfrm>
          <a:off x="0" y="0"/>
          <a:ext cx="0" cy="0"/>
          <a:chOff x="0" y="0"/>
          <a:chExt cx="0" cy="0"/>
        </a:xfrm>
      </p:grpSpPr>
      <p:pic>
        <p:nvPicPr>
          <p:cNvPr id="223" name="Shape 223"/>
          <p:cNvPicPr preferRelativeResize="0"/>
          <p:nvPr/>
        </p:nvPicPr>
        <p:blipFill>
          <a:blip r:embed="rId3">
            <a:alphaModFix/>
          </a:blip>
          <a:stretch>
            <a:fillRect/>
          </a:stretch>
        </p:blipFill>
        <p:spPr>
          <a:xfrm>
            <a:off x="1073275" y="811250"/>
            <a:ext cx="7210651" cy="4055999"/>
          </a:xfrm>
          <a:prstGeom prst="rect">
            <a:avLst/>
          </a:prstGeom>
          <a:noFill/>
          <a:ln>
            <a:noFill/>
          </a:ln>
        </p:spPr>
      </p:pic>
      <p:sp>
        <p:nvSpPr>
          <p:cNvPr id="224" name="Shape 224"/>
          <p:cNvSpPr txBox="1">
            <a:spLocks noGrp="1"/>
          </p:cNvSpPr>
          <p:nvPr>
            <p:ph type="title"/>
          </p:nvPr>
        </p:nvSpPr>
        <p:spPr>
          <a:xfrm>
            <a:off x="311700" y="204900"/>
            <a:ext cx="8520600" cy="7074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
              <a:t>Checkout</a:t>
            </a:r>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pic>
        <p:nvPicPr>
          <p:cNvPr id="229" name="Shape 229"/>
          <p:cNvPicPr preferRelativeResize="0"/>
          <p:nvPr/>
        </p:nvPicPr>
        <p:blipFill>
          <a:blip r:embed="rId3">
            <a:alphaModFix/>
          </a:blip>
          <a:stretch>
            <a:fillRect/>
          </a:stretch>
        </p:blipFill>
        <p:spPr>
          <a:xfrm>
            <a:off x="1221900" y="964300"/>
            <a:ext cx="6541075" cy="3679374"/>
          </a:xfrm>
          <a:prstGeom prst="rect">
            <a:avLst/>
          </a:prstGeom>
          <a:noFill/>
          <a:ln>
            <a:noFill/>
          </a:ln>
        </p:spPr>
      </p:pic>
      <p:sp>
        <p:nvSpPr>
          <p:cNvPr id="230" name="Shape 230"/>
          <p:cNvSpPr txBox="1">
            <a:spLocks noGrp="1"/>
          </p:cNvSpPr>
          <p:nvPr>
            <p:ph type="title"/>
          </p:nvPr>
        </p:nvSpPr>
        <p:spPr>
          <a:xfrm>
            <a:off x="311700" y="204900"/>
            <a:ext cx="8520600" cy="7074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
              <a:t>Contact page</a:t>
            </a:r>
            <a:endParaRPr/>
          </a:p>
        </p:txBody>
      </p:sp>
    </p:spTree>
  </p:cSld>
  <p:clrMapOvr>
    <a:masterClrMapping/>
  </p:clrMapOvr>
</p:sld>
</file>

<file path=ppt/theme/theme1.xml><?xml version="1.0" encoding="utf-8"?>
<a:theme xmlns:a="http://schemas.openxmlformats.org/drawingml/2006/main" name="Tropic">
  <a:themeElements>
    <a:clrScheme name="Tropic">
      <a:dk1>
        <a:srgbClr val="A1E8D9"/>
      </a:dk1>
      <a:lt1>
        <a:srgbClr val="FFFFFF"/>
      </a:lt1>
      <a:dk2>
        <a:srgbClr val="695D46"/>
      </a:dk2>
      <a:lt2>
        <a:srgbClr val="B3A77D"/>
      </a:lt2>
      <a:accent1>
        <a:srgbClr val="EF6C00"/>
      </a:accent1>
      <a:accent2>
        <a:srgbClr val="009668"/>
      </a:accent2>
      <a:accent3>
        <a:srgbClr val="4DB6AC"/>
      </a:accent3>
      <a:accent4>
        <a:srgbClr val="FF9800"/>
      </a:accent4>
      <a:accent5>
        <a:srgbClr val="CE93D8"/>
      </a:accent5>
      <a:accent6>
        <a:srgbClr val="EEFF41"/>
      </a:accent6>
      <a:hlink>
        <a:srgbClr val="CE93D8"/>
      </a:hlink>
      <a:folHlink>
        <a:srgbClr val="CE93D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1242</Words>
  <Application>Microsoft Office PowerPoint</Application>
  <PresentationFormat>On-screen Show (16:9)</PresentationFormat>
  <Paragraphs>105</Paragraphs>
  <Slides>26</Slides>
  <Notes>26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Roboto</vt:lpstr>
      <vt:lpstr>PT Sans Narrow</vt:lpstr>
      <vt:lpstr>Open Sans</vt:lpstr>
      <vt:lpstr>Tropic</vt:lpstr>
      <vt:lpstr>CLIMB.GG</vt:lpstr>
      <vt:lpstr>Introduction</vt:lpstr>
      <vt:lpstr>Proposed Site Map</vt:lpstr>
      <vt:lpstr>Actual Site Map</vt:lpstr>
      <vt:lpstr>Wordpress Template</vt:lpstr>
      <vt:lpstr>Homepage</vt:lpstr>
      <vt:lpstr>Shop, Cart and Checkout</vt:lpstr>
      <vt:lpstr>Shopping Plugin </vt:lpstr>
      <vt:lpstr>Other Extensions</vt:lpstr>
      <vt:lpstr>Design, Usability and Content</vt:lpstr>
      <vt:lpstr>Future Improvements</vt:lpstr>
      <vt:lpstr>Online Presence  </vt:lpstr>
      <vt:lpstr>Sample Ad</vt:lpstr>
      <vt:lpstr>PowerPoint Presentation</vt:lpstr>
      <vt:lpstr>op.gg</vt:lpstr>
      <vt:lpstr>op.gg</vt:lpstr>
      <vt:lpstr>Champion.gg</vt:lpstr>
      <vt:lpstr>Facebook</vt:lpstr>
      <vt:lpstr>Homepage 1/2</vt:lpstr>
      <vt:lpstr>Homepage 2/2</vt:lpstr>
      <vt:lpstr>Shop</vt:lpstr>
      <vt:lpstr>Opened product page</vt:lpstr>
      <vt:lpstr>Cart</vt:lpstr>
      <vt:lpstr>Coupon Entry</vt:lpstr>
      <vt:lpstr>Checkout</vt:lpstr>
      <vt:lpstr>Contact page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CLIMB.GG</dc:title>
  <cp:lastModifiedBy>Matthew Overton</cp:lastModifiedBy>
  <cp:revision>1</cp:revision>
  <dcterms:modified xsi:type="dcterms:W3CDTF">2018-05-16T19:51:32Z</dcterms:modified>
</cp:coreProperties>
</file>