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7" r:id="rId7"/>
    <p:sldId id="261" r:id="rId8"/>
    <p:sldId id="264" r:id="rId9"/>
    <p:sldId id="263" r:id="rId10"/>
    <p:sldId id="266" r:id="rId11"/>
    <p:sldId id="268" r:id="rId12"/>
    <p:sldId id="269" r:id="rId13"/>
    <p:sldId id="270" r:id="rId14"/>
    <p:sldId id="271" r:id="rId15"/>
    <p:sldId id="272" r:id="rId16"/>
    <p:sldId id="274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994" autoAdjust="0"/>
    <p:restoredTop sz="94660"/>
  </p:normalViewPr>
  <p:slideViewPr>
    <p:cSldViewPr snapToGrid="0">
      <p:cViewPr varScale="1">
        <p:scale>
          <a:sx n="123" d="100"/>
          <a:sy n="123" d="100"/>
        </p:scale>
        <p:origin x="4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ED60D-7EDC-4543-B224-EB2822C5CCFE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1AD47-70C9-4FF7-8F25-BCB26ADEE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693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ED60D-7EDC-4543-B224-EB2822C5CCFE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1AD47-70C9-4FF7-8F25-BCB26ADEE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3932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ED60D-7EDC-4543-B224-EB2822C5CCFE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1AD47-70C9-4FF7-8F25-BCB26ADEE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8767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ED60D-7EDC-4543-B224-EB2822C5CCFE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1AD47-70C9-4FF7-8F25-BCB26ADEE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5601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ED60D-7EDC-4543-B224-EB2822C5CCFE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1AD47-70C9-4FF7-8F25-BCB26ADEE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234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ED60D-7EDC-4543-B224-EB2822C5CCFE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1AD47-70C9-4FF7-8F25-BCB26ADEE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5032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ED60D-7EDC-4543-B224-EB2822C5CCFE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1AD47-70C9-4FF7-8F25-BCB26ADEE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1421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ED60D-7EDC-4543-B224-EB2822C5CCFE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1AD47-70C9-4FF7-8F25-BCB26ADEE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096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ED60D-7EDC-4543-B224-EB2822C5CCFE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1AD47-70C9-4FF7-8F25-BCB26ADEE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105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ED60D-7EDC-4543-B224-EB2822C5CCFE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1AD47-70C9-4FF7-8F25-BCB26ADEE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0177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ED60D-7EDC-4543-B224-EB2822C5CCFE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1AD47-70C9-4FF7-8F25-BCB26ADEE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0340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FED60D-7EDC-4543-B224-EB2822C5CCFE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01AD47-70C9-4FF7-8F25-BCB26ADEE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7689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8CDBB369-121B-40D4-8386-474EEA26F6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51520" y="4768124"/>
            <a:ext cx="2821578" cy="1626326"/>
          </a:xfrm>
        </p:spPr>
        <p:txBody>
          <a:bodyPr/>
          <a:lstStyle/>
          <a:p>
            <a:pPr algn="l"/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Julian Barnes, </a:t>
            </a:r>
            <a:r>
              <a:rPr lang="en-GB" i="1" dirty="0">
                <a:solidFill>
                  <a:schemeClr val="accent6">
                    <a:lumMod val="75000"/>
                  </a:schemeClr>
                </a:solidFill>
              </a:rPr>
              <a:t>A History Of The World In 10 1/2 Chapters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1989</a:t>
            </a:r>
          </a:p>
        </p:txBody>
      </p:sp>
      <p:pic>
        <p:nvPicPr>
          <p:cNvPr id="5" name="Picture 4" descr="A picture containing group, dog, standing, mountain&#10;&#10;Description automatically generated">
            <a:extLst>
              <a:ext uri="{FF2B5EF4-FFF2-40B4-BE49-F238E27FC236}">
                <a16:creationId xmlns:a16="http://schemas.microsoft.com/office/drawing/2014/main" id="{118DF2FA-274A-4377-A62F-EF1165F713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00" y="1122363"/>
            <a:ext cx="7723343" cy="5272087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A7F6EC8-F0F2-46BD-A9DF-9BB6D1DA10C8}"/>
              </a:ext>
            </a:extLst>
          </p:cNvPr>
          <p:cNvSpPr txBox="1"/>
          <p:nvPr/>
        </p:nvSpPr>
        <p:spPr>
          <a:xfrm>
            <a:off x="2133600" y="0"/>
            <a:ext cx="964853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3600" dirty="0">
                <a:solidFill>
                  <a:schemeClr val="accent6">
                    <a:lumMod val="75000"/>
                  </a:schemeClr>
                </a:solidFill>
                <a:latin typeface="+mj-lt"/>
              </a:rPr>
              <a:t>HPHP4010 Reframing the World</a:t>
            </a:r>
          </a:p>
        </p:txBody>
      </p:sp>
    </p:spTree>
    <p:extLst>
      <p:ext uri="{BB962C8B-B14F-4D97-AF65-F5344CB8AC3E}">
        <p14:creationId xmlns:p14="http://schemas.microsoft.com/office/powerpoint/2010/main" val="12561663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F85EC3B4-481F-4CE6-B310-E491C04D22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00594" y="228600"/>
            <a:ext cx="8954678" cy="6400800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DA3D0E3-9E8C-4690-90F7-12199D674C26}"/>
              </a:ext>
            </a:extLst>
          </p:cNvPr>
          <p:cNvSpPr/>
          <p:nvPr/>
        </p:nvSpPr>
        <p:spPr>
          <a:xfrm>
            <a:off x="5016137" y="2264229"/>
            <a:ext cx="4049486" cy="1672045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val="12106292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66932F00-3F36-4A44-A055-8196533501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057" y="304821"/>
            <a:ext cx="9679826" cy="6470447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331FA7A-D4D1-4AD9-810D-200BD1631EEB}"/>
              </a:ext>
            </a:extLst>
          </p:cNvPr>
          <p:cNvSpPr/>
          <p:nvPr/>
        </p:nvSpPr>
        <p:spPr>
          <a:xfrm>
            <a:off x="6113417" y="383177"/>
            <a:ext cx="4049486" cy="1985554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3390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newspaper&#10;&#10;Description automatically generated">
            <a:extLst>
              <a:ext uri="{FF2B5EF4-FFF2-40B4-BE49-F238E27FC236}">
                <a16:creationId xmlns:a16="http://schemas.microsoft.com/office/drawing/2014/main" id="{058FFC56-A1A5-48C8-B060-286F4322A9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5063" y="452845"/>
            <a:ext cx="9170386" cy="6113417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7822FA4-E9D1-4F50-8013-C52B0BD4FEED}"/>
              </a:ext>
            </a:extLst>
          </p:cNvPr>
          <p:cNvSpPr/>
          <p:nvPr/>
        </p:nvSpPr>
        <p:spPr>
          <a:xfrm>
            <a:off x="1576252" y="3779521"/>
            <a:ext cx="4049486" cy="2360022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70C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CD1993E-C2C5-4D35-8684-66B6CBA45677}"/>
              </a:ext>
            </a:extLst>
          </p:cNvPr>
          <p:cNvSpPr/>
          <p:nvPr/>
        </p:nvSpPr>
        <p:spPr>
          <a:xfrm>
            <a:off x="6095999" y="4733109"/>
            <a:ext cx="3862641" cy="1672046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34070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57162238-ACDF-4527-AC10-FA8751EA81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66353" y="365125"/>
            <a:ext cx="8824949" cy="6314555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A2C5789-649F-46D6-B8CE-04525BDBF313}"/>
              </a:ext>
            </a:extLst>
          </p:cNvPr>
          <p:cNvSpPr/>
          <p:nvPr/>
        </p:nvSpPr>
        <p:spPr>
          <a:xfrm>
            <a:off x="5541815" y="426719"/>
            <a:ext cx="4203075" cy="2098765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70C0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42B0872-C105-4BB1-AD1F-673B27B47B59}"/>
              </a:ext>
            </a:extLst>
          </p:cNvPr>
          <p:cNvSpPr/>
          <p:nvPr/>
        </p:nvSpPr>
        <p:spPr>
          <a:xfrm>
            <a:off x="1602377" y="3196046"/>
            <a:ext cx="3553098" cy="3065417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12921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1F196177-D5CC-4731-8268-6FCC291F2B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9268" y="365125"/>
            <a:ext cx="8821395" cy="6288224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E6AF09A-2C2B-4DCC-9FEC-917905A5E7BA}"/>
              </a:ext>
            </a:extLst>
          </p:cNvPr>
          <p:cNvSpPr/>
          <p:nvPr/>
        </p:nvSpPr>
        <p:spPr>
          <a:xfrm>
            <a:off x="5451177" y="3509237"/>
            <a:ext cx="4049486" cy="2983638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03698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043EAD11-CAEF-4D08-915E-9501671E81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73208" y="137925"/>
            <a:ext cx="4105992" cy="6582150"/>
          </a:xfrm>
        </p:spPr>
      </p:pic>
      <p:pic>
        <p:nvPicPr>
          <p:cNvPr id="6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5A42CE64-F488-4B44-B2C0-DD021AD9ED4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651"/>
          <a:stretch/>
        </p:blipFill>
        <p:spPr>
          <a:xfrm>
            <a:off x="4479200" y="137925"/>
            <a:ext cx="4655275" cy="6585771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9597F83-1CC4-4082-B798-D606957A9667}"/>
              </a:ext>
            </a:extLst>
          </p:cNvPr>
          <p:cNvSpPr/>
          <p:nvPr/>
        </p:nvSpPr>
        <p:spPr>
          <a:xfrm>
            <a:off x="505097" y="1558834"/>
            <a:ext cx="3849189" cy="2429692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70C0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4DE33B9-25B5-496C-BCA6-211A6972FEB0}"/>
              </a:ext>
            </a:extLst>
          </p:cNvPr>
          <p:cNvSpPr/>
          <p:nvPr/>
        </p:nvSpPr>
        <p:spPr>
          <a:xfrm>
            <a:off x="4604114" y="1088572"/>
            <a:ext cx="4227466" cy="2159726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5035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1FDCEDDB-A89E-4CF0-A879-5EC1EDB0E9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50"/>
          <a:stretch/>
        </p:blipFill>
        <p:spPr>
          <a:xfrm>
            <a:off x="498564" y="90615"/>
            <a:ext cx="9194075" cy="6495651"/>
          </a:xfr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DAE69E4-BA5A-4CB3-9213-5576ACEF9DC7}"/>
              </a:ext>
            </a:extLst>
          </p:cNvPr>
          <p:cNvSpPr/>
          <p:nvPr/>
        </p:nvSpPr>
        <p:spPr>
          <a:xfrm>
            <a:off x="1086814" y="5050971"/>
            <a:ext cx="3602186" cy="1375952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70C0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A875746-1073-4C48-A0BC-E31BD5754464}"/>
              </a:ext>
            </a:extLst>
          </p:cNvPr>
          <p:cNvSpPr/>
          <p:nvPr/>
        </p:nvSpPr>
        <p:spPr>
          <a:xfrm>
            <a:off x="5141221" y="90615"/>
            <a:ext cx="4203075" cy="1593670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63622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1FE8B1BE-C64A-4F0B-8740-6C2D719130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60"/>
          <a:stretch/>
        </p:blipFill>
        <p:spPr>
          <a:xfrm>
            <a:off x="374469" y="230381"/>
            <a:ext cx="8768209" cy="6397238"/>
          </a:xfr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C63F44D-510E-4542-BAD9-7CC32A706EEC}"/>
              </a:ext>
            </a:extLst>
          </p:cNvPr>
          <p:cNvSpPr/>
          <p:nvPr/>
        </p:nvSpPr>
        <p:spPr>
          <a:xfrm>
            <a:off x="5115094" y="2351314"/>
            <a:ext cx="3689271" cy="3927566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46891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0CC4754D-B04A-4202-AF78-2CBD9D80CC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394" y="189974"/>
            <a:ext cx="8915400" cy="6415385"/>
          </a:xfr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E37E56B-4E25-485D-BE6B-84E0A2F531CF}"/>
              </a:ext>
            </a:extLst>
          </p:cNvPr>
          <p:cNvSpPr/>
          <p:nvPr/>
        </p:nvSpPr>
        <p:spPr>
          <a:xfrm>
            <a:off x="5263141" y="252641"/>
            <a:ext cx="3767647" cy="4606742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01454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6066413-CC4F-42A7-85DE-7EBBDC99A7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01"/>
          <a:stretch/>
        </p:blipFill>
        <p:spPr>
          <a:xfrm>
            <a:off x="449205" y="343765"/>
            <a:ext cx="9051846" cy="6262201"/>
          </a:xfr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F74C9E0-A701-48AE-9EC5-AE9C07C559E8}"/>
              </a:ext>
            </a:extLst>
          </p:cNvPr>
          <p:cNvSpPr/>
          <p:nvPr/>
        </p:nvSpPr>
        <p:spPr>
          <a:xfrm>
            <a:off x="5541816" y="426719"/>
            <a:ext cx="3837316" cy="3770812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75195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60383C6E-BCA7-482C-AFFC-2EA515188C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47"/>
          <a:stretch/>
        </p:blipFill>
        <p:spPr>
          <a:xfrm>
            <a:off x="313508" y="83364"/>
            <a:ext cx="9353005" cy="6611247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D44B3EB-A930-4FBC-88A2-59D2CE87445F}"/>
              </a:ext>
            </a:extLst>
          </p:cNvPr>
          <p:cNvSpPr/>
          <p:nvPr/>
        </p:nvSpPr>
        <p:spPr>
          <a:xfrm>
            <a:off x="5463438" y="1863634"/>
            <a:ext cx="4020196" cy="3161212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2979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2FED7A38-5D8B-47DA-95AB-25577C7A25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593" y="120933"/>
            <a:ext cx="8586651" cy="6616134"/>
          </a:xfr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4E4B084-E690-4B7D-B750-9F3251CB2766}"/>
              </a:ext>
            </a:extLst>
          </p:cNvPr>
          <p:cNvSpPr/>
          <p:nvPr/>
        </p:nvSpPr>
        <p:spPr>
          <a:xfrm>
            <a:off x="400593" y="3257005"/>
            <a:ext cx="4203075" cy="3082835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6112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8899E635-CFC6-425D-8FA3-81B390EA5D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65"/>
          <a:stretch/>
        </p:blipFill>
        <p:spPr>
          <a:xfrm>
            <a:off x="289632" y="134436"/>
            <a:ext cx="9185293" cy="6589127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A3F4DC1-9AE6-475E-804F-404278FDBDE4}"/>
              </a:ext>
            </a:extLst>
          </p:cNvPr>
          <p:cNvSpPr/>
          <p:nvPr/>
        </p:nvSpPr>
        <p:spPr>
          <a:xfrm>
            <a:off x="5524399" y="1793964"/>
            <a:ext cx="3872150" cy="3709853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7750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B2DB3700-3605-406C-AEE5-E56A278945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33"/>
          <a:stretch/>
        </p:blipFill>
        <p:spPr>
          <a:xfrm>
            <a:off x="116443" y="165463"/>
            <a:ext cx="9437292" cy="6548846"/>
          </a:xfr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DC855D4-C4FD-43D0-B76C-1C75404E0C85}"/>
              </a:ext>
            </a:extLst>
          </p:cNvPr>
          <p:cNvSpPr/>
          <p:nvPr/>
        </p:nvSpPr>
        <p:spPr>
          <a:xfrm>
            <a:off x="5489563" y="3709851"/>
            <a:ext cx="4203075" cy="2873830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84569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group, dog, standing, mountain&#10;&#10;Description automatically generated">
            <a:extLst>
              <a:ext uri="{FF2B5EF4-FFF2-40B4-BE49-F238E27FC236}">
                <a16:creationId xmlns:a16="http://schemas.microsoft.com/office/drawing/2014/main" id="{118DF2FA-274A-4377-A62F-EF1165F713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916" y="413590"/>
            <a:ext cx="9105900" cy="6215844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53B9BBC-3976-497A-A756-BAC215884DFE}"/>
              </a:ext>
            </a:extLst>
          </p:cNvPr>
          <p:cNvSpPr txBox="1"/>
          <p:nvPr/>
        </p:nvSpPr>
        <p:spPr>
          <a:xfrm>
            <a:off x="10198589" y="5014593"/>
            <a:ext cx="151038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The effect of information &amp; reading on how we see the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02307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Custom 2">
      <a:majorFont>
        <a:latin typeface="Felix Titling"/>
        <a:ea typeface=""/>
        <a:cs typeface=""/>
      </a:majorFont>
      <a:minorFont>
        <a:latin typeface="Palatino Linotype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</TotalTime>
  <Words>29</Words>
  <Application>Microsoft Office PowerPoint</Application>
  <PresentationFormat>Widescreen</PresentationFormat>
  <Paragraphs>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Felix Titling</vt:lpstr>
      <vt:lpstr>Palatino Linotype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Jeni Williams</dc:creator>
  <cp:lastModifiedBy>Jeni Williams</cp:lastModifiedBy>
  <cp:revision>3</cp:revision>
  <dcterms:created xsi:type="dcterms:W3CDTF">2020-12-11T10:34:37Z</dcterms:created>
  <dcterms:modified xsi:type="dcterms:W3CDTF">2020-12-11T16:20:37Z</dcterms:modified>
</cp:coreProperties>
</file>