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sldIdLst>
    <p:sldId id="260" r:id="rId2"/>
    <p:sldId id="256" r:id="rId3"/>
    <p:sldId id="261" r:id="rId4"/>
    <p:sldId id="262" r:id="rId5"/>
    <p:sldId id="257" r:id="rId6"/>
    <p:sldId id="263" r:id="rId7"/>
    <p:sldId id="258" r:id="rId8"/>
    <p:sldId id="265" r:id="rId9"/>
    <p:sldId id="266" r:id="rId10"/>
    <p:sldId id="267" r:id="rId11"/>
    <p:sldId id="268" r:id="rId12"/>
    <p:sldId id="269" r:id="rId13"/>
    <p:sldId id="270" r:id="rId14"/>
    <p:sldId id="259" r:id="rId15"/>
    <p:sldId id="271" r:id="rId16"/>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orbel"/>
      </a:defRPr>
    </a:lvl1pPr>
    <a:lvl2pPr marL="0" marR="0" indent="4572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orbel"/>
      </a:defRPr>
    </a:lvl2pPr>
    <a:lvl3pPr marL="0" marR="0" indent="9144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orbel"/>
      </a:defRPr>
    </a:lvl3pPr>
    <a:lvl4pPr marL="0" marR="0" indent="13716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orbel"/>
      </a:defRPr>
    </a:lvl4pPr>
    <a:lvl5pPr marL="0" marR="0" indent="18288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orbel"/>
      </a:defRPr>
    </a:lvl5pPr>
    <a:lvl6pPr marL="0" marR="0" indent="22860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orbel"/>
      </a:defRPr>
    </a:lvl6pPr>
    <a:lvl7pPr marL="0" marR="0" indent="27432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orbel"/>
      </a:defRPr>
    </a:lvl7pPr>
    <a:lvl8pPr marL="0" marR="0" indent="32004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orbel"/>
      </a:defRPr>
    </a:lvl8pPr>
    <a:lvl9pPr marL="0" marR="0" indent="36576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orbe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72E35-D7D6-9ABE-CD0E-94B9EBD62B9A}" v="3075" dt="2026-03-07T12:33:17.221"/>
    <p1510:client id="{2015D4B2-FC51-5E89-62F1-28BF5C7DCB3E}" v="554" dt="2026-03-08T12:30:25.607"/>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CE2F8"/>
          </a:solidFill>
        </a:fill>
      </a:tcStyle>
    </a:wholeTbl>
    <a:band2H>
      <a:tcTxStyle/>
      <a:tcStyle>
        <a:tcBdr/>
        <a:fill>
          <a:solidFill>
            <a:srgbClr val="E7F1FB"/>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4DECD"/>
          </a:solidFill>
        </a:fill>
      </a:tcStyle>
    </a:wholeTbl>
    <a:band2H>
      <a:tcTxStyle/>
      <a:tcStyle>
        <a:tcBdr/>
        <a:fill>
          <a:solidFill>
            <a:srgbClr val="FAEF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D2F4"/>
          </a:solidFill>
        </a:fill>
      </a:tcStyle>
    </a:wholeTbl>
    <a:band2H>
      <a:tcTxStyle/>
      <a:tcStyle>
        <a:tcBdr/>
        <a:fill>
          <a:solidFill>
            <a:srgbClr val="F0EAF9"/>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breen Iram (2320437)" userId="S::2320437@student.uwtsd.ac.uk::dc43d0e6-5c75-4cf8-8db1-3711ece560d7" providerId="AD" clId="Web-{2015D4B2-FC51-5E89-62F1-28BF5C7DCB3E}"/>
    <pc:docChg chg="addSld delSld modSld">
      <pc:chgData name="Ambreen Iram (2320437)" userId="S::2320437@student.uwtsd.ac.uk::dc43d0e6-5c75-4cf8-8db1-3711ece560d7" providerId="AD" clId="Web-{2015D4B2-FC51-5E89-62F1-28BF5C7DCB3E}" dt="2026-03-08T12:30:25.607" v="430" actId="1076"/>
      <pc:docMkLst>
        <pc:docMk/>
      </pc:docMkLst>
      <pc:sldChg chg="modSp">
        <pc:chgData name="Ambreen Iram (2320437)" userId="S::2320437@student.uwtsd.ac.uk::dc43d0e6-5c75-4cf8-8db1-3711ece560d7" providerId="AD" clId="Web-{2015D4B2-FC51-5E89-62F1-28BF5C7DCB3E}" dt="2026-03-08T12:25:55.983" v="402" actId="20577"/>
        <pc:sldMkLst>
          <pc:docMk/>
          <pc:sldMk cId="0" sldId="256"/>
        </pc:sldMkLst>
        <pc:spChg chg="mod">
          <ac:chgData name="Ambreen Iram (2320437)" userId="S::2320437@student.uwtsd.ac.uk::dc43d0e6-5c75-4cf8-8db1-3711ece560d7" providerId="AD" clId="Web-{2015D4B2-FC51-5E89-62F1-28BF5C7DCB3E}" dt="2026-03-08T12:25:33.905" v="399" actId="20577"/>
          <ac:spMkLst>
            <pc:docMk/>
            <pc:sldMk cId="0" sldId="256"/>
            <ac:spMk id="5" creationId="{8CF7EC2F-6053-71BA-0EBC-D1BB9B542752}"/>
          </ac:spMkLst>
        </pc:spChg>
        <pc:spChg chg="mod">
          <ac:chgData name="Ambreen Iram (2320437)" userId="S::2320437@student.uwtsd.ac.uk::dc43d0e6-5c75-4cf8-8db1-3711ece560d7" providerId="AD" clId="Web-{2015D4B2-FC51-5E89-62F1-28BF5C7DCB3E}" dt="2026-03-08T12:25:47.499" v="401" actId="20577"/>
          <ac:spMkLst>
            <pc:docMk/>
            <pc:sldMk cId="0" sldId="256"/>
            <ac:spMk id="170" creationId="{00000000-0000-0000-0000-000000000000}"/>
          </ac:spMkLst>
        </pc:spChg>
        <pc:spChg chg="mod">
          <ac:chgData name="Ambreen Iram (2320437)" userId="S::2320437@student.uwtsd.ac.uk::dc43d0e6-5c75-4cf8-8db1-3711ece560d7" providerId="AD" clId="Web-{2015D4B2-FC51-5E89-62F1-28BF5C7DCB3E}" dt="2026-03-08T12:25:25.498" v="397" actId="20577"/>
          <ac:spMkLst>
            <pc:docMk/>
            <pc:sldMk cId="0" sldId="256"/>
            <ac:spMk id="173" creationId="{00000000-0000-0000-0000-000000000000}"/>
          </ac:spMkLst>
        </pc:spChg>
        <pc:spChg chg="mod">
          <ac:chgData name="Ambreen Iram (2320437)" userId="S::2320437@student.uwtsd.ac.uk::dc43d0e6-5c75-4cf8-8db1-3711ece560d7" providerId="AD" clId="Web-{2015D4B2-FC51-5E89-62F1-28BF5C7DCB3E}" dt="2026-03-08T12:25:55.983" v="402" actId="20577"/>
          <ac:spMkLst>
            <pc:docMk/>
            <pc:sldMk cId="0" sldId="256"/>
            <ac:spMk id="176" creationId="{00000000-0000-0000-0000-000000000000}"/>
          </ac:spMkLst>
        </pc:spChg>
        <pc:spChg chg="mod">
          <ac:chgData name="Ambreen Iram (2320437)" userId="S::2320437@student.uwtsd.ac.uk::dc43d0e6-5c75-4cf8-8db1-3711ece560d7" providerId="AD" clId="Web-{2015D4B2-FC51-5E89-62F1-28BF5C7DCB3E}" dt="2026-03-08T12:25:38.624" v="400" actId="20577"/>
          <ac:spMkLst>
            <pc:docMk/>
            <pc:sldMk cId="0" sldId="256"/>
            <ac:spMk id="180" creationId="{00000000-0000-0000-0000-000000000000}"/>
          </ac:spMkLst>
        </pc:spChg>
      </pc:sldChg>
      <pc:sldChg chg="modSp">
        <pc:chgData name="Ambreen Iram (2320437)" userId="S::2320437@student.uwtsd.ac.uk::dc43d0e6-5c75-4cf8-8db1-3711ece560d7" providerId="AD" clId="Web-{2015D4B2-FC51-5E89-62F1-28BF5C7DCB3E}" dt="2026-03-08T12:26:27.109" v="405" actId="20577"/>
        <pc:sldMkLst>
          <pc:docMk/>
          <pc:sldMk cId="0" sldId="257"/>
        </pc:sldMkLst>
        <pc:spChg chg="mod">
          <ac:chgData name="Ambreen Iram (2320437)" userId="S::2320437@student.uwtsd.ac.uk::dc43d0e6-5c75-4cf8-8db1-3711ece560d7" providerId="AD" clId="Web-{2015D4B2-FC51-5E89-62F1-28BF5C7DCB3E}" dt="2026-03-08T12:26:27.109" v="405" actId="20577"/>
          <ac:spMkLst>
            <pc:docMk/>
            <pc:sldMk cId="0" sldId="257"/>
            <ac:spMk id="184" creationId="{00000000-0000-0000-0000-000000000000}"/>
          </ac:spMkLst>
        </pc:spChg>
      </pc:sldChg>
      <pc:sldChg chg="modSp">
        <pc:chgData name="Ambreen Iram (2320437)" userId="S::2320437@student.uwtsd.ac.uk::dc43d0e6-5c75-4cf8-8db1-3711ece560d7" providerId="AD" clId="Web-{2015D4B2-FC51-5E89-62F1-28BF5C7DCB3E}" dt="2026-03-08T12:26:55.782" v="407" actId="20577"/>
        <pc:sldMkLst>
          <pc:docMk/>
          <pc:sldMk cId="0" sldId="258"/>
        </pc:sldMkLst>
        <pc:spChg chg="mod">
          <ac:chgData name="Ambreen Iram (2320437)" userId="S::2320437@student.uwtsd.ac.uk::dc43d0e6-5c75-4cf8-8db1-3711ece560d7" providerId="AD" clId="Web-{2015D4B2-FC51-5E89-62F1-28BF5C7DCB3E}" dt="2026-03-08T12:26:55.782" v="407" actId="20577"/>
          <ac:spMkLst>
            <pc:docMk/>
            <pc:sldMk cId="0" sldId="258"/>
            <ac:spMk id="215" creationId="{00000000-0000-0000-0000-000000000000}"/>
          </ac:spMkLst>
        </pc:spChg>
      </pc:sldChg>
      <pc:sldChg chg="addSp delSp modSp">
        <pc:chgData name="Ambreen Iram (2320437)" userId="S::2320437@student.uwtsd.ac.uk::dc43d0e6-5c75-4cf8-8db1-3711ece560d7" providerId="AD" clId="Web-{2015D4B2-FC51-5E89-62F1-28BF5C7DCB3E}" dt="2026-03-08T12:30:25.607" v="430" actId="1076"/>
        <pc:sldMkLst>
          <pc:docMk/>
          <pc:sldMk cId="0" sldId="259"/>
        </pc:sldMkLst>
        <pc:spChg chg="add mod">
          <ac:chgData name="Ambreen Iram (2320437)" userId="S::2320437@student.uwtsd.ac.uk::dc43d0e6-5c75-4cf8-8db1-3711ece560d7" providerId="AD" clId="Web-{2015D4B2-FC51-5E89-62F1-28BF5C7DCB3E}" dt="2026-03-08T12:30:20.418" v="429" actId="1076"/>
          <ac:spMkLst>
            <pc:docMk/>
            <pc:sldMk cId="0" sldId="259"/>
            <ac:spMk id="3" creationId="{1D4CC70D-B1C8-20E3-7812-1400F3E3F1CD}"/>
          </ac:spMkLst>
        </pc:spChg>
        <pc:spChg chg="del mod">
          <ac:chgData name="Ambreen Iram (2320437)" userId="S::2320437@student.uwtsd.ac.uk::dc43d0e6-5c75-4cf8-8db1-3711ece560d7" providerId="AD" clId="Web-{2015D4B2-FC51-5E89-62F1-28BF5C7DCB3E}" dt="2026-03-08T12:29:43.068" v="415"/>
          <ac:spMkLst>
            <pc:docMk/>
            <pc:sldMk cId="0" sldId="259"/>
            <ac:spMk id="218" creationId="{00000000-0000-0000-0000-000000000000}"/>
          </ac:spMkLst>
        </pc:spChg>
        <pc:spChg chg="mod">
          <ac:chgData name="Ambreen Iram (2320437)" userId="S::2320437@student.uwtsd.ac.uk::dc43d0e6-5c75-4cf8-8db1-3711ece560d7" providerId="AD" clId="Web-{2015D4B2-FC51-5E89-62F1-28BF5C7DCB3E}" dt="2026-03-08T12:30:25.607" v="430" actId="1076"/>
          <ac:spMkLst>
            <pc:docMk/>
            <pc:sldMk cId="0" sldId="259"/>
            <ac:spMk id="219" creationId="{00000000-0000-0000-0000-000000000000}"/>
          </ac:spMkLst>
        </pc:spChg>
      </pc:sldChg>
      <pc:sldChg chg="modSp">
        <pc:chgData name="Ambreen Iram (2320437)" userId="S::2320437@student.uwtsd.ac.uk::dc43d0e6-5c75-4cf8-8db1-3711ece560d7" providerId="AD" clId="Web-{2015D4B2-FC51-5E89-62F1-28BF5C7DCB3E}" dt="2026-03-08T12:25:10.154" v="396" actId="1076"/>
        <pc:sldMkLst>
          <pc:docMk/>
          <pc:sldMk cId="628771166" sldId="261"/>
        </pc:sldMkLst>
        <pc:spChg chg="mod">
          <ac:chgData name="Ambreen Iram (2320437)" userId="S::2320437@student.uwtsd.ac.uk::dc43d0e6-5c75-4cf8-8db1-3711ece560d7" providerId="AD" clId="Web-{2015D4B2-FC51-5E89-62F1-28BF5C7DCB3E}" dt="2026-03-08T12:24:08.120" v="380" actId="20577"/>
          <ac:spMkLst>
            <pc:docMk/>
            <pc:sldMk cId="628771166" sldId="261"/>
            <ac:spMk id="2" creationId="{6B606288-2696-7ACD-6084-F04BA82CC256}"/>
          </ac:spMkLst>
        </pc:spChg>
        <pc:spChg chg="mod">
          <ac:chgData name="Ambreen Iram (2320437)" userId="S::2320437@student.uwtsd.ac.uk::dc43d0e6-5c75-4cf8-8db1-3711ece560d7" providerId="AD" clId="Web-{2015D4B2-FC51-5E89-62F1-28BF5C7DCB3E}" dt="2026-03-08T12:25:00.966" v="395" actId="20577"/>
          <ac:spMkLst>
            <pc:docMk/>
            <pc:sldMk cId="628771166" sldId="261"/>
            <ac:spMk id="4" creationId="{7CE992AE-CA05-606D-BFE3-C6C076933276}"/>
          </ac:spMkLst>
        </pc:spChg>
        <pc:spChg chg="mod">
          <ac:chgData name="Ambreen Iram (2320437)" userId="S::2320437@student.uwtsd.ac.uk::dc43d0e6-5c75-4cf8-8db1-3711ece560d7" providerId="AD" clId="Web-{2015D4B2-FC51-5E89-62F1-28BF5C7DCB3E}" dt="2026-03-08T12:24:47.997" v="391" actId="20577"/>
          <ac:spMkLst>
            <pc:docMk/>
            <pc:sldMk cId="628771166" sldId="261"/>
            <ac:spMk id="5" creationId="{4E798BE5-0F01-A43F-D4E2-AC2B36B6432A}"/>
          </ac:spMkLst>
        </pc:spChg>
        <pc:spChg chg="mod">
          <ac:chgData name="Ambreen Iram (2320437)" userId="S::2320437@student.uwtsd.ac.uk::dc43d0e6-5c75-4cf8-8db1-3711ece560d7" providerId="AD" clId="Web-{2015D4B2-FC51-5E89-62F1-28BF5C7DCB3E}" dt="2026-03-08T12:25:10.154" v="396" actId="1076"/>
          <ac:spMkLst>
            <pc:docMk/>
            <pc:sldMk cId="628771166" sldId="261"/>
            <ac:spMk id="8" creationId="{0F98FB42-1869-2E7E-DC83-E07313FBDA31}"/>
          </ac:spMkLst>
        </pc:spChg>
        <pc:spChg chg="mod">
          <ac:chgData name="Ambreen Iram (2320437)" userId="S::2320437@student.uwtsd.ac.uk::dc43d0e6-5c75-4cf8-8db1-3711ece560d7" providerId="AD" clId="Web-{2015D4B2-FC51-5E89-62F1-28BF5C7DCB3E}" dt="2026-03-08T12:24:31.121" v="385" actId="20577"/>
          <ac:spMkLst>
            <pc:docMk/>
            <pc:sldMk cId="628771166" sldId="261"/>
            <ac:spMk id="9" creationId="{D6CA89E9-A392-39A5-96E4-4B01DA87F408}"/>
          </ac:spMkLst>
        </pc:spChg>
      </pc:sldChg>
      <pc:sldChg chg="modSp">
        <pc:chgData name="Ambreen Iram (2320437)" userId="S::2320437@student.uwtsd.ac.uk::dc43d0e6-5c75-4cf8-8db1-3711ece560d7" providerId="AD" clId="Web-{2015D4B2-FC51-5E89-62F1-28BF5C7DCB3E}" dt="2026-03-08T12:26:11.796" v="403" actId="20577"/>
        <pc:sldMkLst>
          <pc:docMk/>
          <pc:sldMk cId="278927656" sldId="262"/>
        </pc:sldMkLst>
        <pc:spChg chg="mod">
          <ac:chgData name="Ambreen Iram (2320437)" userId="S::2320437@student.uwtsd.ac.uk::dc43d0e6-5c75-4cf8-8db1-3711ece560d7" providerId="AD" clId="Web-{2015D4B2-FC51-5E89-62F1-28BF5C7DCB3E}" dt="2026-03-08T12:26:11.796" v="403" actId="20577"/>
          <ac:spMkLst>
            <pc:docMk/>
            <pc:sldMk cId="278927656" sldId="262"/>
            <ac:spMk id="14" creationId="{807B9533-BDB8-0D3F-973D-9731D60D4AA4}"/>
          </ac:spMkLst>
        </pc:spChg>
      </pc:sldChg>
      <pc:sldChg chg="modSp">
        <pc:chgData name="Ambreen Iram (2320437)" userId="S::2320437@student.uwtsd.ac.uk::dc43d0e6-5c75-4cf8-8db1-3711ece560d7" providerId="AD" clId="Web-{2015D4B2-FC51-5E89-62F1-28BF5C7DCB3E}" dt="2026-03-08T12:26:39.016" v="406" actId="20577"/>
        <pc:sldMkLst>
          <pc:docMk/>
          <pc:sldMk cId="215599825" sldId="263"/>
        </pc:sldMkLst>
        <pc:spChg chg="mod">
          <ac:chgData name="Ambreen Iram (2320437)" userId="S::2320437@student.uwtsd.ac.uk::dc43d0e6-5c75-4cf8-8db1-3711ece560d7" providerId="AD" clId="Web-{2015D4B2-FC51-5E89-62F1-28BF5C7DCB3E}" dt="2026-03-08T12:26:39.016" v="406" actId="20577"/>
          <ac:spMkLst>
            <pc:docMk/>
            <pc:sldMk cId="215599825" sldId="263"/>
            <ac:spMk id="2" creationId="{50D5E7F0-5209-827D-518C-D5C79F7F4D46}"/>
          </ac:spMkLst>
        </pc:spChg>
        <pc:spChg chg="mod">
          <ac:chgData name="Ambreen Iram (2320437)" userId="S::2320437@student.uwtsd.ac.uk::dc43d0e6-5c75-4cf8-8db1-3711ece560d7" providerId="AD" clId="Web-{2015D4B2-FC51-5E89-62F1-28BF5C7DCB3E}" dt="2026-03-08T11:03:14.789" v="65" actId="1076"/>
          <ac:spMkLst>
            <pc:docMk/>
            <pc:sldMk cId="215599825" sldId="263"/>
            <ac:spMk id="3" creationId="{198D96BC-E169-F38B-BEC1-A70BCEFDE65A}"/>
          </ac:spMkLst>
        </pc:spChg>
      </pc:sldChg>
      <pc:sldChg chg="del">
        <pc:chgData name="Ambreen Iram (2320437)" userId="S::2320437@student.uwtsd.ac.uk::dc43d0e6-5c75-4cf8-8db1-3711ece560d7" providerId="AD" clId="Web-{2015D4B2-FC51-5E89-62F1-28BF5C7DCB3E}" dt="2026-03-08T10:43:07.324" v="34"/>
        <pc:sldMkLst>
          <pc:docMk/>
          <pc:sldMk cId="3932917317" sldId="264"/>
        </pc:sldMkLst>
      </pc:sldChg>
      <pc:sldChg chg="modSp">
        <pc:chgData name="Ambreen Iram (2320437)" userId="S::2320437@student.uwtsd.ac.uk::dc43d0e6-5c75-4cf8-8db1-3711ece560d7" providerId="AD" clId="Web-{2015D4B2-FC51-5E89-62F1-28BF5C7DCB3E}" dt="2026-03-08T12:27:08.314" v="408" actId="20577"/>
        <pc:sldMkLst>
          <pc:docMk/>
          <pc:sldMk cId="2700756958" sldId="265"/>
        </pc:sldMkLst>
        <pc:spChg chg="mod">
          <ac:chgData name="Ambreen Iram (2320437)" userId="S::2320437@student.uwtsd.ac.uk::dc43d0e6-5c75-4cf8-8db1-3711ece560d7" providerId="AD" clId="Web-{2015D4B2-FC51-5E89-62F1-28BF5C7DCB3E}" dt="2026-03-08T12:27:08.314" v="408" actId="20577"/>
          <ac:spMkLst>
            <pc:docMk/>
            <pc:sldMk cId="2700756958" sldId="265"/>
            <ac:spMk id="2" creationId="{8444C688-0F36-65F7-3257-B669978DD5FE}"/>
          </ac:spMkLst>
        </pc:spChg>
      </pc:sldChg>
      <pc:sldChg chg="modSp">
        <pc:chgData name="Ambreen Iram (2320437)" userId="S::2320437@student.uwtsd.ac.uk::dc43d0e6-5c75-4cf8-8db1-3711ece560d7" providerId="AD" clId="Web-{2015D4B2-FC51-5E89-62F1-28BF5C7DCB3E}" dt="2026-03-08T12:27:17.298" v="409" actId="20577"/>
        <pc:sldMkLst>
          <pc:docMk/>
          <pc:sldMk cId="2860899515" sldId="266"/>
        </pc:sldMkLst>
        <pc:spChg chg="mod">
          <ac:chgData name="Ambreen Iram (2320437)" userId="S::2320437@student.uwtsd.ac.uk::dc43d0e6-5c75-4cf8-8db1-3711ece560d7" providerId="AD" clId="Web-{2015D4B2-FC51-5E89-62F1-28BF5C7DCB3E}" dt="2026-03-08T12:27:17.298" v="409" actId="20577"/>
          <ac:spMkLst>
            <pc:docMk/>
            <pc:sldMk cId="2860899515" sldId="266"/>
            <ac:spMk id="2" creationId="{1E7DDCBD-2925-F2A5-A449-8A7714DA23D4}"/>
          </ac:spMkLst>
        </pc:spChg>
      </pc:sldChg>
      <pc:sldChg chg="modSp">
        <pc:chgData name="Ambreen Iram (2320437)" userId="S::2320437@student.uwtsd.ac.uk::dc43d0e6-5c75-4cf8-8db1-3711ece560d7" providerId="AD" clId="Web-{2015D4B2-FC51-5E89-62F1-28BF5C7DCB3E}" dt="2026-03-08T11:31:46.382" v="170" actId="20577"/>
        <pc:sldMkLst>
          <pc:docMk/>
          <pc:sldMk cId="795341425" sldId="267"/>
        </pc:sldMkLst>
        <pc:spChg chg="mod">
          <ac:chgData name="Ambreen Iram (2320437)" userId="S::2320437@student.uwtsd.ac.uk::dc43d0e6-5c75-4cf8-8db1-3711ece560d7" providerId="AD" clId="Web-{2015D4B2-FC51-5E89-62F1-28BF5C7DCB3E}" dt="2026-03-08T11:31:46.382" v="170" actId="20577"/>
          <ac:spMkLst>
            <pc:docMk/>
            <pc:sldMk cId="795341425" sldId="267"/>
            <ac:spMk id="4" creationId="{94AECB78-D137-9EB7-2DF8-D0E271BF7E64}"/>
          </ac:spMkLst>
        </pc:spChg>
      </pc:sldChg>
      <pc:sldChg chg="modSp">
        <pc:chgData name="Ambreen Iram (2320437)" userId="S::2320437@student.uwtsd.ac.uk::dc43d0e6-5c75-4cf8-8db1-3711ece560d7" providerId="AD" clId="Web-{2015D4B2-FC51-5E89-62F1-28BF5C7DCB3E}" dt="2026-03-08T12:27:27.377" v="410" actId="20577"/>
        <pc:sldMkLst>
          <pc:docMk/>
          <pc:sldMk cId="2297457361" sldId="268"/>
        </pc:sldMkLst>
        <pc:spChg chg="mod">
          <ac:chgData name="Ambreen Iram (2320437)" userId="S::2320437@student.uwtsd.ac.uk::dc43d0e6-5c75-4cf8-8db1-3711ece560d7" providerId="AD" clId="Web-{2015D4B2-FC51-5E89-62F1-28BF5C7DCB3E}" dt="2026-03-08T12:27:27.377" v="410" actId="20577"/>
          <ac:spMkLst>
            <pc:docMk/>
            <pc:sldMk cId="2297457361" sldId="268"/>
            <ac:spMk id="2" creationId="{F916520A-FAD6-498F-094F-2AE16BD61C17}"/>
          </ac:spMkLst>
        </pc:spChg>
        <pc:spChg chg="mod">
          <ac:chgData name="Ambreen Iram (2320437)" userId="S::2320437@student.uwtsd.ac.uk::dc43d0e6-5c75-4cf8-8db1-3711ece560d7" providerId="AD" clId="Web-{2015D4B2-FC51-5E89-62F1-28BF5C7DCB3E}" dt="2026-03-08T11:37:20.992" v="283" actId="20577"/>
          <ac:spMkLst>
            <pc:docMk/>
            <pc:sldMk cId="2297457361" sldId="268"/>
            <ac:spMk id="3" creationId="{7845CE02-45C7-8C57-8C6C-015F1FA9CCA2}"/>
          </ac:spMkLst>
        </pc:spChg>
      </pc:sldChg>
      <pc:sldChg chg="modSp">
        <pc:chgData name="Ambreen Iram (2320437)" userId="S::2320437@student.uwtsd.ac.uk::dc43d0e6-5c75-4cf8-8db1-3711ece560d7" providerId="AD" clId="Web-{2015D4B2-FC51-5E89-62F1-28BF5C7DCB3E}" dt="2026-03-08T12:27:35.111" v="411" actId="20577"/>
        <pc:sldMkLst>
          <pc:docMk/>
          <pc:sldMk cId="4240110804" sldId="269"/>
        </pc:sldMkLst>
        <pc:spChg chg="mod">
          <ac:chgData name="Ambreen Iram (2320437)" userId="S::2320437@student.uwtsd.ac.uk::dc43d0e6-5c75-4cf8-8db1-3711ece560d7" providerId="AD" clId="Web-{2015D4B2-FC51-5E89-62F1-28BF5C7DCB3E}" dt="2026-03-08T12:27:35.111" v="411" actId="20577"/>
          <ac:spMkLst>
            <pc:docMk/>
            <pc:sldMk cId="4240110804" sldId="269"/>
            <ac:spMk id="2" creationId="{F9829F17-40E3-D01C-11E1-30E4E9080ED8}"/>
          </ac:spMkLst>
        </pc:spChg>
        <pc:spChg chg="mod">
          <ac:chgData name="Ambreen Iram (2320437)" userId="S::2320437@student.uwtsd.ac.uk::dc43d0e6-5c75-4cf8-8db1-3711ece560d7" providerId="AD" clId="Web-{2015D4B2-FC51-5E89-62F1-28BF5C7DCB3E}" dt="2026-03-08T11:49:53.301" v="355" actId="20577"/>
          <ac:spMkLst>
            <pc:docMk/>
            <pc:sldMk cId="4240110804" sldId="269"/>
            <ac:spMk id="4" creationId="{3410F63F-C182-9445-B437-BD27E6C87E4B}"/>
          </ac:spMkLst>
        </pc:spChg>
      </pc:sldChg>
      <pc:sldChg chg="modSp">
        <pc:chgData name="Ambreen Iram (2320437)" userId="S::2320437@student.uwtsd.ac.uk::dc43d0e6-5c75-4cf8-8db1-3711ece560d7" providerId="AD" clId="Web-{2015D4B2-FC51-5E89-62F1-28BF5C7DCB3E}" dt="2026-03-08T12:27:47.893" v="412" actId="20577"/>
        <pc:sldMkLst>
          <pc:docMk/>
          <pc:sldMk cId="2633285606" sldId="270"/>
        </pc:sldMkLst>
        <pc:spChg chg="mod">
          <ac:chgData name="Ambreen Iram (2320437)" userId="S::2320437@student.uwtsd.ac.uk::dc43d0e6-5c75-4cf8-8db1-3711ece560d7" providerId="AD" clId="Web-{2015D4B2-FC51-5E89-62F1-28BF5C7DCB3E}" dt="2026-03-08T12:27:47.893" v="412" actId="20577"/>
          <ac:spMkLst>
            <pc:docMk/>
            <pc:sldMk cId="2633285606" sldId="270"/>
            <ac:spMk id="2" creationId="{07F762FB-2730-7FFC-E5A7-72452A7608D0}"/>
          </ac:spMkLst>
        </pc:spChg>
        <pc:spChg chg="mod">
          <ac:chgData name="Ambreen Iram (2320437)" userId="S::2320437@student.uwtsd.ac.uk::dc43d0e6-5c75-4cf8-8db1-3711ece560d7" providerId="AD" clId="Web-{2015D4B2-FC51-5E89-62F1-28BF5C7DCB3E}" dt="2026-03-08T12:23:13.603" v="378" actId="20577"/>
          <ac:spMkLst>
            <pc:docMk/>
            <pc:sldMk cId="2633285606" sldId="270"/>
            <ac:spMk id="4" creationId="{3B8688FD-58D4-7C37-C7A6-5B6F920C0E31}"/>
          </ac:spMkLst>
        </pc:spChg>
      </pc:sldChg>
      <pc:sldChg chg="new del">
        <pc:chgData name="Ambreen Iram (2320437)" userId="S::2320437@student.uwtsd.ac.uk::dc43d0e6-5c75-4cf8-8db1-3711ece560d7" providerId="AD" clId="Web-{2015D4B2-FC51-5E89-62F1-28BF5C7DCB3E}" dt="2026-03-08T11:25:12.417" v="80"/>
        <pc:sldMkLst>
          <pc:docMk/>
          <pc:sldMk cId="4110403859" sldId="272"/>
        </pc:sldMkLst>
      </pc:sldChg>
    </pc:docChg>
  </pc:docChgLst>
  <pc:docChgLst>
    <pc:chgData name="Ambreen Iram (2320437)" userId="S::2320437@student.uwtsd.ac.uk::dc43d0e6-5c75-4cf8-8db1-3711ece560d7" providerId="AD" clId="Web-{04B72E35-D7D6-9ABE-CD0E-94B9EBD62B9A}"/>
    <pc:docChg chg="addSld modSld sldOrd">
      <pc:chgData name="Ambreen Iram (2320437)" userId="S::2320437@student.uwtsd.ac.uk::dc43d0e6-5c75-4cf8-8db1-3711ece560d7" providerId="AD" clId="Web-{04B72E35-D7D6-9ABE-CD0E-94B9EBD62B9A}" dt="2026-03-07T12:33:17.221" v="2819" actId="20577"/>
      <pc:docMkLst>
        <pc:docMk/>
      </pc:docMkLst>
      <pc:sldChg chg="addSp delSp modSp">
        <pc:chgData name="Ambreen Iram (2320437)" userId="S::2320437@student.uwtsd.ac.uk::dc43d0e6-5c75-4cf8-8db1-3711ece560d7" providerId="AD" clId="Web-{04B72E35-D7D6-9ABE-CD0E-94B9EBD62B9A}" dt="2026-03-06T10:26:21.797" v="415" actId="20577"/>
        <pc:sldMkLst>
          <pc:docMk/>
          <pc:sldMk cId="0" sldId="256"/>
        </pc:sldMkLst>
        <pc:spChg chg="add mod">
          <ac:chgData name="Ambreen Iram (2320437)" userId="S::2320437@student.uwtsd.ac.uk::dc43d0e6-5c75-4cf8-8db1-3711ece560d7" providerId="AD" clId="Web-{04B72E35-D7D6-9ABE-CD0E-94B9EBD62B9A}" dt="2026-03-06T10:17:57.585" v="405" actId="20577"/>
          <ac:spMkLst>
            <pc:docMk/>
            <pc:sldMk cId="0" sldId="256"/>
            <ac:spMk id="5" creationId="{8CF7EC2F-6053-71BA-0EBC-D1BB9B542752}"/>
          </ac:spMkLst>
        </pc:spChg>
        <pc:spChg chg="mod">
          <ac:chgData name="Ambreen Iram (2320437)" userId="S::2320437@student.uwtsd.ac.uk::dc43d0e6-5c75-4cf8-8db1-3711ece560d7" providerId="AD" clId="Web-{04B72E35-D7D6-9ABE-CD0E-94B9EBD62B9A}" dt="2026-03-06T09:38:02.700" v="363" actId="20577"/>
          <ac:spMkLst>
            <pc:docMk/>
            <pc:sldMk cId="0" sldId="256"/>
            <ac:spMk id="170" creationId="{00000000-0000-0000-0000-000000000000}"/>
          </ac:spMkLst>
        </pc:spChg>
        <pc:spChg chg="mod">
          <ac:chgData name="Ambreen Iram (2320437)" userId="S::2320437@student.uwtsd.ac.uk::dc43d0e6-5c75-4cf8-8db1-3711ece560d7" providerId="AD" clId="Web-{04B72E35-D7D6-9ABE-CD0E-94B9EBD62B9A}" dt="2026-03-06T09:34:57.688" v="313" actId="1076"/>
          <ac:spMkLst>
            <pc:docMk/>
            <pc:sldMk cId="0" sldId="256"/>
            <ac:spMk id="171" creationId="{00000000-0000-0000-0000-000000000000}"/>
          </ac:spMkLst>
        </pc:spChg>
        <pc:spChg chg="mod">
          <ac:chgData name="Ambreen Iram (2320437)" userId="S::2320437@student.uwtsd.ac.uk::dc43d0e6-5c75-4cf8-8db1-3711ece560d7" providerId="AD" clId="Web-{04B72E35-D7D6-9ABE-CD0E-94B9EBD62B9A}" dt="2026-03-06T10:10:33.997" v="388" actId="1076"/>
          <ac:spMkLst>
            <pc:docMk/>
            <pc:sldMk cId="0" sldId="256"/>
            <ac:spMk id="173" creationId="{00000000-0000-0000-0000-000000000000}"/>
          </ac:spMkLst>
        </pc:spChg>
        <pc:spChg chg="mod">
          <ac:chgData name="Ambreen Iram (2320437)" userId="S::2320437@student.uwtsd.ac.uk::dc43d0e6-5c75-4cf8-8db1-3711ece560d7" providerId="AD" clId="Web-{04B72E35-D7D6-9ABE-CD0E-94B9EBD62B9A}" dt="2026-03-06T09:35:52.317" v="330" actId="20577"/>
          <ac:spMkLst>
            <pc:docMk/>
            <pc:sldMk cId="0" sldId="256"/>
            <ac:spMk id="174" creationId="{00000000-0000-0000-0000-000000000000}"/>
          </ac:spMkLst>
        </pc:spChg>
        <pc:spChg chg="mod">
          <ac:chgData name="Ambreen Iram (2320437)" userId="S::2320437@student.uwtsd.ac.uk::dc43d0e6-5c75-4cf8-8db1-3711ece560d7" providerId="AD" clId="Web-{04B72E35-D7D6-9ABE-CD0E-94B9EBD62B9A}" dt="2026-03-06T10:26:10.155" v="413" actId="20577"/>
          <ac:spMkLst>
            <pc:docMk/>
            <pc:sldMk cId="0" sldId="256"/>
            <ac:spMk id="176" creationId="{00000000-0000-0000-0000-000000000000}"/>
          </ac:spMkLst>
        </pc:spChg>
        <pc:spChg chg="mod">
          <ac:chgData name="Ambreen Iram (2320437)" userId="S::2320437@student.uwtsd.ac.uk::dc43d0e6-5c75-4cf8-8db1-3711ece560d7" providerId="AD" clId="Web-{04B72E35-D7D6-9ABE-CD0E-94B9EBD62B9A}" dt="2026-03-06T10:09:50.664" v="381" actId="20577"/>
          <ac:spMkLst>
            <pc:docMk/>
            <pc:sldMk cId="0" sldId="256"/>
            <ac:spMk id="177" creationId="{00000000-0000-0000-0000-000000000000}"/>
          </ac:spMkLst>
        </pc:spChg>
        <pc:spChg chg="mod">
          <ac:chgData name="Ambreen Iram (2320437)" userId="S::2320437@student.uwtsd.ac.uk::dc43d0e6-5c75-4cf8-8db1-3711ece560d7" providerId="AD" clId="Web-{04B72E35-D7D6-9ABE-CD0E-94B9EBD62B9A}" dt="2026-03-06T10:18:14.070" v="406" actId="20577"/>
          <ac:spMkLst>
            <pc:docMk/>
            <pc:sldMk cId="0" sldId="256"/>
            <ac:spMk id="179" creationId="{00000000-0000-0000-0000-000000000000}"/>
          </ac:spMkLst>
        </pc:spChg>
        <pc:spChg chg="mod">
          <ac:chgData name="Ambreen Iram (2320437)" userId="S::2320437@student.uwtsd.ac.uk::dc43d0e6-5c75-4cf8-8db1-3711ece560d7" providerId="AD" clId="Web-{04B72E35-D7D6-9ABE-CD0E-94B9EBD62B9A}" dt="2026-03-06T10:26:21.797" v="415" actId="20577"/>
          <ac:spMkLst>
            <pc:docMk/>
            <pc:sldMk cId="0" sldId="256"/>
            <ac:spMk id="180" creationId="{00000000-0000-0000-0000-000000000000}"/>
          </ac:spMkLst>
        </pc:spChg>
        <pc:grpChg chg="mod">
          <ac:chgData name="Ambreen Iram (2320437)" userId="S::2320437@student.uwtsd.ac.uk::dc43d0e6-5c75-4cf8-8db1-3711ece560d7" providerId="AD" clId="Web-{04B72E35-D7D6-9ABE-CD0E-94B9EBD62B9A}" dt="2026-03-06T10:10:49.280" v="392" actId="1076"/>
          <ac:grpSpMkLst>
            <pc:docMk/>
            <pc:sldMk cId="0" sldId="256"/>
            <ac:grpSpMk id="178" creationId="{00000000-0000-0000-0000-000000000000}"/>
          </ac:grpSpMkLst>
        </pc:grpChg>
        <pc:grpChg chg="mod">
          <ac:chgData name="Ambreen Iram (2320437)" userId="S::2320437@student.uwtsd.ac.uk::dc43d0e6-5c75-4cf8-8db1-3711ece560d7" providerId="AD" clId="Web-{04B72E35-D7D6-9ABE-CD0E-94B9EBD62B9A}" dt="2026-03-06T10:13:30.605" v="397" actId="1076"/>
          <ac:grpSpMkLst>
            <pc:docMk/>
            <pc:sldMk cId="0" sldId="256"/>
            <ac:grpSpMk id="181" creationId="{00000000-0000-0000-0000-000000000000}"/>
          </ac:grpSpMkLst>
        </pc:grpChg>
      </pc:sldChg>
      <pc:sldChg chg="addSp delSp modSp mod ord modClrScheme chgLayout">
        <pc:chgData name="Ambreen Iram (2320437)" userId="S::2320437@student.uwtsd.ac.uk::dc43d0e6-5c75-4cf8-8db1-3711ece560d7" providerId="AD" clId="Web-{04B72E35-D7D6-9ABE-CD0E-94B9EBD62B9A}" dt="2026-03-07T10:17:49.901" v="2333" actId="14100"/>
        <pc:sldMkLst>
          <pc:docMk/>
          <pc:sldMk cId="0" sldId="257"/>
        </pc:sldMkLst>
        <pc:spChg chg="add del mod">
          <ac:chgData name="Ambreen Iram (2320437)" userId="S::2320437@student.uwtsd.ac.uk::dc43d0e6-5c75-4cf8-8db1-3711ece560d7" providerId="AD" clId="Web-{04B72E35-D7D6-9ABE-CD0E-94B9EBD62B9A}" dt="2026-03-07T10:14:40.504" v="2271"/>
          <ac:spMkLst>
            <pc:docMk/>
            <pc:sldMk cId="0" sldId="257"/>
            <ac:spMk id="2" creationId="{0A0FFD93-17B7-6B55-833B-ADAF94A25FC9}"/>
          </ac:spMkLst>
        </pc:spChg>
        <pc:spChg chg="mod">
          <ac:chgData name="Ambreen Iram (2320437)" userId="S::2320437@student.uwtsd.ac.uk::dc43d0e6-5c75-4cf8-8db1-3711ece560d7" providerId="AD" clId="Web-{04B72E35-D7D6-9ABE-CD0E-94B9EBD62B9A}" dt="2026-03-06T13:22:23.470" v="1113" actId="20577"/>
          <ac:spMkLst>
            <pc:docMk/>
            <pc:sldMk cId="0" sldId="257"/>
            <ac:spMk id="184" creationId="{00000000-0000-0000-0000-000000000000}"/>
          </ac:spMkLst>
        </pc:spChg>
        <pc:spChg chg="mod">
          <ac:chgData name="Ambreen Iram (2320437)" userId="S::2320437@student.uwtsd.ac.uk::dc43d0e6-5c75-4cf8-8db1-3711ece560d7" providerId="AD" clId="Web-{04B72E35-D7D6-9ABE-CD0E-94B9EBD62B9A}" dt="2026-03-07T10:17:31.291" v="2330" actId="1076"/>
          <ac:spMkLst>
            <pc:docMk/>
            <pc:sldMk cId="0" sldId="257"/>
            <ac:spMk id="186" creationId="{00000000-0000-0000-0000-000000000000}"/>
          </ac:spMkLst>
        </pc:spChg>
        <pc:spChg chg="add del mod">
          <ac:chgData name="Ambreen Iram (2320437)" userId="S::2320437@student.uwtsd.ac.uk::dc43d0e6-5c75-4cf8-8db1-3711ece560d7" providerId="AD" clId="Web-{04B72E35-D7D6-9ABE-CD0E-94B9EBD62B9A}" dt="2026-03-06T12:02:13.159" v="808" actId="14100"/>
          <ac:spMkLst>
            <pc:docMk/>
            <pc:sldMk cId="0" sldId="257"/>
            <ac:spMk id="187" creationId="{00000000-0000-0000-0000-000000000000}"/>
          </ac:spMkLst>
        </pc:spChg>
        <pc:spChg chg="mod">
          <ac:chgData name="Ambreen Iram (2320437)" userId="S::2320437@student.uwtsd.ac.uk::dc43d0e6-5c75-4cf8-8db1-3711ece560d7" providerId="AD" clId="Web-{04B72E35-D7D6-9ABE-CD0E-94B9EBD62B9A}" dt="2026-03-06T11:50:40.440" v="660" actId="20577"/>
          <ac:spMkLst>
            <pc:docMk/>
            <pc:sldMk cId="0" sldId="257"/>
            <ac:spMk id="190" creationId="{00000000-0000-0000-0000-000000000000}"/>
          </ac:spMkLst>
        </pc:spChg>
        <pc:spChg chg="mod">
          <ac:chgData name="Ambreen Iram (2320437)" userId="S::2320437@student.uwtsd.ac.uk::dc43d0e6-5c75-4cf8-8db1-3711ece560d7" providerId="AD" clId="Web-{04B72E35-D7D6-9ABE-CD0E-94B9EBD62B9A}" dt="2026-03-07T10:17:49.901" v="2333" actId="14100"/>
          <ac:spMkLst>
            <pc:docMk/>
            <pc:sldMk cId="0" sldId="257"/>
            <ac:spMk id="200" creationId="{00000000-0000-0000-0000-000000000000}"/>
          </ac:spMkLst>
        </pc:spChg>
        <pc:grpChg chg="add del">
          <ac:chgData name="Ambreen Iram (2320437)" userId="S::2320437@student.uwtsd.ac.uk::dc43d0e6-5c75-4cf8-8db1-3711ece560d7" providerId="AD" clId="Web-{04B72E35-D7D6-9ABE-CD0E-94B9EBD62B9A}" dt="2026-03-06T12:00:42.890" v="762"/>
          <ac:grpSpMkLst>
            <pc:docMk/>
            <pc:sldMk cId="0" sldId="257"/>
            <ac:grpSpMk id="188" creationId="{00000000-0000-0000-0000-000000000000}"/>
          </ac:grpSpMkLst>
        </pc:grpChg>
        <pc:grpChg chg="add del mod">
          <ac:chgData name="Ambreen Iram (2320437)" userId="S::2320437@student.uwtsd.ac.uk::dc43d0e6-5c75-4cf8-8db1-3711ece560d7" providerId="AD" clId="Web-{04B72E35-D7D6-9ABE-CD0E-94B9EBD62B9A}" dt="2026-03-07T10:17:23.369" v="2328" actId="1076"/>
          <ac:grpSpMkLst>
            <pc:docMk/>
            <pc:sldMk cId="0" sldId="257"/>
            <ac:grpSpMk id="207" creationId="{00000000-0000-0000-0000-000000000000}"/>
          </ac:grpSpMkLst>
        </pc:grpChg>
        <pc:graphicFrameChg chg="del mod modGraphic">
          <ac:chgData name="Ambreen Iram (2320437)" userId="S::2320437@student.uwtsd.ac.uk::dc43d0e6-5c75-4cf8-8db1-3711ece560d7" providerId="AD" clId="Web-{04B72E35-D7D6-9ABE-CD0E-94B9EBD62B9A}" dt="2026-03-07T10:14:35.300" v="2270"/>
          <ac:graphicFrameMkLst>
            <pc:docMk/>
            <pc:sldMk cId="0" sldId="257"/>
            <ac:graphicFrameMk id="208" creationId="{00000000-0000-0000-0000-000000000000}"/>
          </ac:graphicFrameMkLst>
        </pc:graphicFrameChg>
        <pc:graphicFrameChg chg="mod modGraphic">
          <ac:chgData name="Ambreen Iram (2320437)" userId="S::2320437@student.uwtsd.ac.uk::dc43d0e6-5c75-4cf8-8db1-3711ece560d7" providerId="AD" clId="Web-{04B72E35-D7D6-9ABE-CD0E-94B9EBD62B9A}" dt="2026-03-07T10:17:11.962" v="2326"/>
          <ac:graphicFrameMkLst>
            <pc:docMk/>
            <pc:sldMk cId="0" sldId="257"/>
            <ac:graphicFrameMk id="211" creationId="{00000000-0000-0000-0000-000000000000}"/>
          </ac:graphicFrameMkLst>
        </pc:graphicFrameChg>
        <pc:picChg chg="add mod ord">
          <ac:chgData name="Ambreen Iram (2320437)" userId="S::2320437@student.uwtsd.ac.uk::dc43d0e6-5c75-4cf8-8db1-3711ece560d7" providerId="AD" clId="Web-{04B72E35-D7D6-9ABE-CD0E-94B9EBD62B9A}" dt="2026-03-06T12:15:54.289" v="837" actId="14100"/>
          <ac:picMkLst>
            <pc:docMk/>
            <pc:sldMk cId="0" sldId="257"/>
            <ac:picMk id="6" creationId="{69EAC063-41D8-0F2E-C41F-9E5448D3D1E0}"/>
          </ac:picMkLst>
        </pc:picChg>
      </pc:sldChg>
      <pc:sldChg chg="addSp delSp modSp mod modClrScheme chgLayout">
        <pc:chgData name="Ambreen Iram (2320437)" userId="S::2320437@student.uwtsd.ac.uk::dc43d0e6-5c75-4cf8-8db1-3711ece560d7" providerId="AD" clId="Web-{04B72E35-D7D6-9ABE-CD0E-94B9EBD62B9A}" dt="2026-03-07T11:00:19.935" v="2431"/>
        <pc:sldMkLst>
          <pc:docMk/>
          <pc:sldMk cId="0" sldId="258"/>
        </pc:sldMkLst>
        <pc:spChg chg="mod ord">
          <ac:chgData name="Ambreen Iram (2320437)" userId="S::2320437@student.uwtsd.ac.uk::dc43d0e6-5c75-4cf8-8db1-3711ece560d7" providerId="AD" clId="Web-{04B72E35-D7D6-9ABE-CD0E-94B9EBD62B9A}" dt="2026-03-07T10:55:40.577" v="2422" actId="14100"/>
          <ac:spMkLst>
            <pc:docMk/>
            <pc:sldMk cId="0" sldId="258"/>
            <ac:spMk id="215" creationId="{00000000-0000-0000-0000-000000000000}"/>
          </ac:spMkLst>
        </pc:spChg>
        <pc:spChg chg="add mod">
          <ac:chgData name="Ambreen Iram (2320437)" userId="S::2320437@student.uwtsd.ac.uk::dc43d0e6-5c75-4cf8-8db1-3711ece560d7" providerId="AD" clId="Web-{04B72E35-D7D6-9ABE-CD0E-94B9EBD62B9A}" dt="2026-03-07T10:59:55.792" v="2427" actId="20577"/>
          <ac:spMkLst>
            <pc:docMk/>
            <pc:sldMk cId="0" sldId="258"/>
            <ac:spMk id="236" creationId="{A22B1153-6E51-E181-DED2-985061162BA0}"/>
          </ac:spMkLst>
        </pc:spChg>
        <pc:picChg chg="add mod ord modCrop">
          <ac:chgData name="Ambreen Iram (2320437)" userId="S::2320437@student.uwtsd.ac.uk::dc43d0e6-5c75-4cf8-8db1-3711ece560d7" providerId="AD" clId="Web-{04B72E35-D7D6-9ABE-CD0E-94B9EBD62B9A}" dt="2026-03-07T11:00:19.935" v="2431"/>
          <ac:picMkLst>
            <pc:docMk/>
            <pc:sldMk cId="0" sldId="258"/>
            <ac:picMk id="2" creationId="{50927992-EA34-05E2-DF6C-212327316AC3}"/>
          </ac:picMkLst>
        </pc:picChg>
      </pc:sldChg>
      <pc:sldChg chg="modSp">
        <pc:chgData name="Ambreen Iram (2320437)" userId="S::2320437@student.uwtsd.ac.uk::dc43d0e6-5c75-4cf8-8db1-3711ece560d7" providerId="AD" clId="Web-{04B72E35-D7D6-9ABE-CD0E-94B9EBD62B9A}" dt="2026-03-07T12:27:49.192" v="2809" actId="14100"/>
        <pc:sldMkLst>
          <pc:docMk/>
          <pc:sldMk cId="0" sldId="259"/>
        </pc:sldMkLst>
        <pc:spChg chg="mod">
          <ac:chgData name="Ambreen Iram (2320437)" userId="S::2320437@student.uwtsd.ac.uk::dc43d0e6-5c75-4cf8-8db1-3711ece560d7" providerId="AD" clId="Web-{04B72E35-D7D6-9ABE-CD0E-94B9EBD62B9A}" dt="2026-03-07T12:27:49.192" v="2809" actId="14100"/>
          <ac:spMkLst>
            <pc:docMk/>
            <pc:sldMk cId="0" sldId="259"/>
            <ac:spMk id="218" creationId="{00000000-0000-0000-0000-000000000000}"/>
          </ac:spMkLst>
        </pc:spChg>
        <pc:spChg chg="mod">
          <ac:chgData name="Ambreen Iram (2320437)" userId="S::2320437@student.uwtsd.ac.uk::dc43d0e6-5c75-4cf8-8db1-3711ece560d7" providerId="AD" clId="Web-{04B72E35-D7D6-9ABE-CD0E-94B9EBD62B9A}" dt="2026-03-07T12:27:41.488" v="2808" actId="14100"/>
          <ac:spMkLst>
            <pc:docMk/>
            <pc:sldMk cId="0" sldId="259"/>
            <ac:spMk id="219" creationId="{00000000-0000-0000-0000-000000000000}"/>
          </ac:spMkLst>
        </pc:spChg>
      </pc:sldChg>
      <pc:sldChg chg="addSp delSp modSp new ord">
        <pc:chgData name="Ambreen Iram (2320437)" userId="S::2320437@student.uwtsd.ac.uk::dc43d0e6-5c75-4cf8-8db1-3711ece560d7" providerId="AD" clId="Web-{04B72E35-D7D6-9ABE-CD0E-94B9EBD62B9A}" dt="2026-03-07T12:33:17.221" v="2819" actId="20577"/>
        <pc:sldMkLst>
          <pc:docMk/>
          <pc:sldMk cId="466659831" sldId="260"/>
        </pc:sldMkLst>
        <pc:spChg chg="mod">
          <ac:chgData name="Ambreen Iram (2320437)" userId="S::2320437@student.uwtsd.ac.uk::dc43d0e6-5c75-4cf8-8db1-3711ece560d7" providerId="AD" clId="Web-{04B72E35-D7D6-9ABE-CD0E-94B9EBD62B9A}" dt="2026-03-07T12:33:17.221" v="2819" actId="20577"/>
          <ac:spMkLst>
            <pc:docMk/>
            <pc:sldMk cId="466659831" sldId="260"/>
            <ac:spMk id="2" creationId="{D49F430C-0F11-4F21-ACBC-8F3C26B59ADE}"/>
          </ac:spMkLst>
        </pc:spChg>
        <pc:spChg chg="add mod">
          <ac:chgData name="Ambreen Iram (2320437)" userId="S::2320437@student.uwtsd.ac.uk::dc43d0e6-5c75-4cf8-8db1-3711ece560d7" providerId="AD" clId="Web-{04B72E35-D7D6-9ABE-CD0E-94B9EBD62B9A}" dt="2026-03-06T09:30:11.661" v="236" actId="20577"/>
          <ac:spMkLst>
            <pc:docMk/>
            <pc:sldMk cId="466659831" sldId="260"/>
            <ac:spMk id="4" creationId="{03AD1644-748A-09D0-F7CD-C401B603B22D}"/>
          </ac:spMkLst>
        </pc:spChg>
        <pc:spChg chg="add mod">
          <ac:chgData name="Ambreen Iram (2320437)" userId="S::2320437@student.uwtsd.ac.uk::dc43d0e6-5c75-4cf8-8db1-3711ece560d7" providerId="AD" clId="Web-{04B72E35-D7D6-9ABE-CD0E-94B9EBD62B9A}" dt="2026-03-06T09:32:52.814" v="310" actId="20577"/>
          <ac:spMkLst>
            <pc:docMk/>
            <pc:sldMk cId="466659831" sldId="260"/>
            <ac:spMk id="5" creationId="{2D6B2AD6-66CB-6BA7-2736-BB7BAC94F9C0}"/>
          </ac:spMkLst>
        </pc:spChg>
      </pc:sldChg>
      <pc:sldChg chg="addSp delSp modSp new ord">
        <pc:chgData name="Ambreen Iram (2320437)" userId="S::2320437@student.uwtsd.ac.uk::dc43d0e6-5c75-4cf8-8db1-3711ece560d7" providerId="AD" clId="Web-{04B72E35-D7D6-9ABE-CD0E-94B9EBD62B9A}" dt="2026-03-07T09:52:35.328" v="2238"/>
        <pc:sldMkLst>
          <pc:docMk/>
          <pc:sldMk cId="628771166" sldId="261"/>
        </pc:sldMkLst>
        <pc:spChg chg="mod">
          <ac:chgData name="Ambreen Iram (2320437)" userId="S::2320437@student.uwtsd.ac.uk::dc43d0e6-5c75-4cf8-8db1-3711ece560d7" providerId="AD" clId="Web-{04B72E35-D7D6-9ABE-CD0E-94B9EBD62B9A}" dt="2026-03-06T10:44:18.924" v="484" actId="20577"/>
          <ac:spMkLst>
            <pc:docMk/>
            <pc:sldMk cId="628771166" sldId="261"/>
            <ac:spMk id="2" creationId="{6B606288-2696-7ACD-6084-F04BA82CC256}"/>
          </ac:spMkLst>
        </pc:spChg>
        <pc:spChg chg="add mod">
          <ac:chgData name="Ambreen Iram (2320437)" userId="S::2320437@student.uwtsd.ac.uk::dc43d0e6-5c75-4cf8-8db1-3711ece560d7" providerId="AD" clId="Web-{04B72E35-D7D6-9ABE-CD0E-94B9EBD62B9A}" dt="2026-03-06T11:03:17.353" v="493" actId="1076"/>
          <ac:spMkLst>
            <pc:docMk/>
            <pc:sldMk cId="628771166" sldId="261"/>
            <ac:spMk id="4" creationId="{7CE992AE-CA05-606D-BFE3-C6C076933276}"/>
          </ac:spMkLst>
        </pc:spChg>
        <pc:spChg chg="add mod">
          <ac:chgData name="Ambreen Iram (2320437)" userId="S::2320437@student.uwtsd.ac.uk::dc43d0e6-5c75-4cf8-8db1-3711ece560d7" providerId="AD" clId="Web-{04B72E35-D7D6-9ABE-CD0E-94B9EBD62B9A}" dt="2026-03-06T11:05:53.393" v="515" actId="20577"/>
          <ac:spMkLst>
            <pc:docMk/>
            <pc:sldMk cId="628771166" sldId="261"/>
            <ac:spMk id="5" creationId="{4E798BE5-0F01-A43F-D4E2-AC2B36B6432A}"/>
          </ac:spMkLst>
        </pc:spChg>
        <pc:spChg chg="add mod">
          <ac:chgData name="Ambreen Iram (2320437)" userId="S::2320437@student.uwtsd.ac.uk::dc43d0e6-5c75-4cf8-8db1-3711ece560d7" providerId="AD" clId="Web-{04B72E35-D7D6-9ABE-CD0E-94B9EBD62B9A}" dt="2026-03-06T11:04:34.577" v="503" actId="1076"/>
          <ac:spMkLst>
            <pc:docMk/>
            <pc:sldMk cId="628771166" sldId="261"/>
            <ac:spMk id="6" creationId="{43CE767B-4610-A67C-6236-6C761285A974}"/>
          </ac:spMkLst>
        </pc:spChg>
        <pc:spChg chg="add mod">
          <ac:chgData name="Ambreen Iram (2320437)" userId="S::2320437@student.uwtsd.ac.uk::dc43d0e6-5c75-4cf8-8db1-3711ece560d7" providerId="AD" clId="Web-{04B72E35-D7D6-9ABE-CD0E-94B9EBD62B9A}" dt="2026-03-06T10:39:34.713" v="436" actId="1076"/>
          <ac:spMkLst>
            <pc:docMk/>
            <pc:sldMk cId="628771166" sldId="261"/>
            <ac:spMk id="7" creationId="{FA221555-647D-9510-4B94-39C602AE106E}"/>
          </ac:spMkLst>
        </pc:spChg>
        <pc:spChg chg="add mod">
          <ac:chgData name="Ambreen Iram (2320437)" userId="S::2320437@student.uwtsd.ac.uk::dc43d0e6-5c75-4cf8-8db1-3711ece560d7" providerId="AD" clId="Web-{04B72E35-D7D6-9ABE-CD0E-94B9EBD62B9A}" dt="2026-03-06T11:06:16.957" v="523" actId="14100"/>
          <ac:spMkLst>
            <pc:docMk/>
            <pc:sldMk cId="628771166" sldId="261"/>
            <ac:spMk id="8" creationId="{0F98FB42-1869-2E7E-DC83-E07313FBDA31}"/>
          </ac:spMkLst>
        </pc:spChg>
        <pc:spChg chg="add mod">
          <ac:chgData name="Ambreen Iram (2320437)" userId="S::2320437@student.uwtsd.ac.uk::dc43d0e6-5c75-4cf8-8db1-3711ece560d7" providerId="AD" clId="Web-{04B72E35-D7D6-9ABE-CD0E-94B9EBD62B9A}" dt="2026-03-06T11:06:55.896" v="529" actId="20577"/>
          <ac:spMkLst>
            <pc:docMk/>
            <pc:sldMk cId="628771166" sldId="261"/>
            <ac:spMk id="9" creationId="{D6CA89E9-A392-39A5-96E4-4B01DA87F408}"/>
          </ac:spMkLst>
        </pc:spChg>
      </pc:sldChg>
      <pc:sldChg chg="addSp delSp modSp new mod setBg modClrScheme chgLayout">
        <pc:chgData name="Ambreen Iram (2320437)" userId="S::2320437@student.uwtsd.ac.uk::dc43d0e6-5c75-4cf8-8db1-3711ece560d7" providerId="AD" clId="Web-{04B72E35-D7D6-9ABE-CD0E-94B9EBD62B9A}" dt="2026-03-07T10:02:29.404" v="2268" actId="1076"/>
        <pc:sldMkLst>
          <pc:docMk/>
          <pc:sldMk cId="278927656" sldId="262"/>
        </pc:sldMkLst>
        <pc:spChg chg="add mod">
          <ac:chgData name="Ambreen Iram (2320437)" userId="S::2320437@student.uwtsd.ac.uk::dc43d0e6-5c75-4cf8-8db1-3711ece560d7" providerId="AD" clId="Web-{04B72E35-D7D6-9ABE-CD0E-94B9EBD62B9A}" dt="2026-03-07T10:02:29.404" v="2268" actId="1076"/>
          <ac:spMkLst>
            <pc:docMk/>
            <pc:sldMk cId="278927656" sldId="262"/>
            <ac:spMk id="14" creationId="{807B9533-BDB8-0D3F-973D-9731D60D4AA4}"/>
          </ac:spMkLst>
        </pc:spChg>
        <pc:spChg chg="add mod">
          <ac:chgData name="Ambreen Iram (2320437)" userId="S::2320437@student.uwtsd.ac.uk::dc43d0e6-5c75-4cf8-8db1-3711ece560d7" providerId="AD" clId="Web-{04B72E35-D7D6-9ABE-CD0E-94B9EBD62B9A}" dt="2026-03-07T10:01:58.996" v="2265" actId="1076"/>
          <ac:spMkLst>
            <pc:docMk/>
            <pc:sldMk cId="278927656" sldId="262"/>
            <ac:spMk id="16" creationId="{65534D82-F260-5044-3C93-4C4D12C3CDC5}"/>
          </ac:spMkLst>
        </pc:spChg>
        <pc:picChg chg="add mod ord">
          <ac:chgData name="Ambreen Iram (2320437)" userId="S::2320437@student.uwtsd.ac.uk::dc43d0e6-5c75-4cf8-8db1-3711ece560d7" providerId="AD" clId="Web-{04B72E35-D7D6-9ABE-CD0E-94B9EBD62B9A}" dt="2026-03-07T10:02:13.044" v="2267" actId="1076"/>
          <ac:picMkLst>
            <pc:docMk/>
            <pc:sldMk cId="278927656" sldId="262"/>
            <ac:picMk id="8" creationId="{C96FA69A-AE40-E217-CA49-DFE0A08906FA}"/>
          </ac:picMkLst>
        </pc:picChg>
      </pc:sldChg>
      <pc:sldChg chg="addSp delSp modSp new mod modClrScheme chgLayout">
        <pc:chgData name="Ambreen Iram (2320437)" userId="S::2320437@student.uwtsd.ac.uk::dc43d0e6-5c75-4cf8-8db1-3711ece560d7" providerId="AD" clId="Web-{04B72E35-D7D6-9ABE-CD0E-94B9EBD62B9A}" dt="2026-03-07T10:25:21.777" v="2359" actId="14100"/>
        <pc:sldMkLst>
          <pc:docMk/>
          <pc:sldMk cId="215599825" sldId="263"/>
        </pc:sldMkLst>
        <pc:spChg chg="mod ord">
          <ac:chgData name="Ambreen Iram (2320437)" userId="S::2320437@student.uwtsd.ac.uk::dc43d0e6-5c75-4cf8-8db1-3711ece560d7" providerId="AD" clId="Web-{04B72E35-D7D6-9ABE-CD0E-94B9EBD62B9A}" dt="2026-03-06T13:22:17.126" v="1112" actId="20577"/>
          <ac:spMkLst>
            <pc:docMk/>
            <pc:sldMk cId="215599825" sldId="263"/>
            <ac:spMk id="2" creationId="{50D5E7F0-5209-827D-518C-D5C79F7F4D46}"/>
          </ac:spMkLst>
        </pc:spChg>
        <pc:spChg chg="add del mod ord">
          <ac:chgData name="Ambreen Iram (2320437)" userId="S::2320437@student.uwtsd.ac.uk::dc43d0e6-5c75-4cf8-8db1-3711ece560d7" providerId="AD" clId="Web-{04B72E35-D7D6-9ABE-CD0E-94B9EBD62B9A}" dt="2026-03-07T10:25:21.777" v="2359" actId="14100"/>
          <ac:spMkLst>
            <pc:docMk/>
            <pc:sldMk cId="215599825" sldId="263"/>
            <ac:spMk id="3" creationId="{198D96BC-E169-F38B-BEC1-A70BCEFDE65A}"/>
          </ac:spMkLst>
        </pc:spChg>
        <pc:spChg chg="add del mod">
          <ac:chgData name="Ambreen Iram (2320437)" userId="S::2320437@student.uwtsd.ac.uk::dc43d0e6-5c75-4cf8-8db1-3711ece560d7" providerId="AD" clId="Web-{04B72E35-D7D6-9ABE-CD0E-94B9EBD62B9A}" dt="2026-03-07T10:24:54.555" v="2352"/>
          <ac:spMkLst>
            <pc:docMk/>
            <pc:sldMk cId="215599825" sldId="263"/>
            <ac:spMk id="5" creationId="{11F196BE-7FE4-9555-E78F-5BD93CFD861A}"/>
          </ac:spMkLst>
        </pc:spChg>
        <pc:picChg chg="add mod ord modCrop">
          <ac:chgData name="Ambreen Iram (2320437)" userId="S::2320437@student.uwtsd.ac.uk::dc43d0e6-5c75-4cf8-8db1-3711ece560d7" providerId="AD" clId="Web-{04B72E35-D7D6-9ABE-CD0E-94B9EBD62B9A}" dt="2026-03-07T10:25:17.385" v="2358" actId="1076"/>
          <ac:picMkLst>
            <pc:docMk/>
            <pc:sldMk cId="215599825" sldId="263"/>
            <ac:picMk id="6" creationId="{19B8B4DC-EF6A-F08E-566A-DC9AFCCB6DC7}"/>
          </ac:picMkLst>
        </pc:picChg>
      </pc:sldChg>
      <pc:sldChg chg="modSp new">
        <pc:chgData name="Ambreen Iram (2320437)" userId="S::2320437@student.uwtsd.ac.uk::dc43d0e6-5c75-4cf8-8db1-3711ece560d7" providerId="AD" clId="Web-{04B72E35-D7D6-9ABE-CD0E-94B9EBD62B9A}" dt="2026-03-07T10:44:55.438" v="2383" actId="1076"/>
        <pc:sldMkLst>
          <pc:docMk/>
          <pc:sldMk cId="3932917317" sldId="264"/>
        </pc:sldMkLst>
        <pc:spChg chg="mod">
          <ac:chgData name="Ambreen Iram (2320437)" userId="S::2320437@student.uwtsd.ac.uk::dc43d0e6-5c75-4cf8-8db1-3711ece560d7" providerId="AD" clId="Web-{04B72E35-D7D6-9ABE-CD0E-94B9EBD62B9A}" dt="2026-03-07T10:44:55.438" v="2383" actId="1076"/>
          <ac:spMkLst>
            <pc:docMk/>
            <pc:sldMk cId="3932917317" sldId="264"/>
            <ac:spMk id="3" creationId="{022B62B2-8414-1C31-4C57-17AE7A0278FC}"/>
          </ac:spMkLst>
        </pc:spChg>
      </pc:sldChg>
      <pc:sldChg chg="delSp modSp new mod modClrScheme chgLayout">
        <pc:chgData name="Ambreen Iram (2320437)" userId="S::2320437@student.uwtsd.ac.uk::dc43d0e6-5c75-4cf8-8db1-3711ece560d7" providerId="AD" clId="Web-{04B72E35-D7D6-9ABE-CD0E-94B9EBD62B9A}" dt="2026-03-07T11:08:26.201" v="2460" actId="20577"/>
        <pc:sldMkLst>
          <pc:docMk/>
          <pc:sldMk cId="2700756958" sldId="265"/>
        </pc:sldMkLst>
        <pc:spChg chg="mod ord">
          <ac:chgData name="Ambreen Iram (2320437)" userId="S::2320437@student.uwtsd.ac.uk::dc43d0e6-5c75-4cf8-8db1-3711ece560d7" providerId="AD" clId="Web-{04B72E35-D7D6-9ABE-CD0E-94B9EBD62B9A}" dt="2026-03-07T11:05:33.772" v="2454" actId="1076"/>
          <ac:spMkLst>
            <pc:docMk/>
            <pc:sldMk cId="2700756958" sldId="265"/>
            <ac:spMk id="2" creationId="{8444C688-0F36-65F7-3257-B669978DD5FE}"/>
          </ac:spMkLst>
        </pc:spChg>
        <pc:spChg chg="mod ord">
          <ac:chgData name="Ambreen Iram (2320437)" userId="S::2320437@student.uwtsd.ac.uk::dc43d0e6-5c75-4cf8-8db1-3711ece560d7" providerId="AD" clId="Web-{04B72E35-D7D6-9ABE-CD0E-94B9EBD62B9A}" dt="2026-03-07T11:08:26.201" v="2460" actId="20577"/>
          <ac:spMkLst>
            <pc:docMk/>
            <pc:sldMk cId="2700756958" sldId="265"/>
            <ac:spMk id="4" creationId="{6FDA0528-1FB7-7BD1-2AD1-7FAFBE205A22}"/>
          </ac:spMkLst>
        </pc:spChg>
      </pc:sldChg>
      <pc:sldChg chg="addSp delSp modSp new">
        <pc:chgData name="Ambreen Iram (2320437)" userId="S::2320437@student.uwtsd.ac.uk::dc43d0e6-5c75-4cf8-8db1-3711ece560d7" providerId="AD" clId="Web-{04B72E35-D7D6-9ABE-CD0E-94B9EBD62B9A}" dt="2026-03-07T11:31:46.969" v="2623"/>
        <pc:sldMkLst>
          <pc:docMk/>
          <pc:sldMk cId="2860899515" sldId="266"/>
        </pc:sldMkLst>
        <pc:spChg chg="mod">
          <ac:chgData name="Ambreen Iram (2320437)" userId="S::2320437@student.uwtsd.ac.uk::dc43d0e6-5c75-4cf8-8db1-3711ece560d7" providerId="AD" clId="Web-{04B72E35-D7D6-9ABE-CD0E-94B9EBD62B9A}" dt="2026-03-07T11:30:13.937" v="2618" actId="1076"/>
          <ac:spMkLst>
            <pc:docMk/>
            <pc:sldMk cId="2860899515" sldId="266"/>
            <ac:spMk id="2" creationId="{1E7DDCBD-2925-F2A5-A449-8A7714DA23D4}"/>
          </ac:spMkLst>
        </pc:spChg>
        <pc:graphicFrameChg chg="add mod modGraphic">
          <ac:chgData name="Ambreen Iram (2320437)" userId="S::2320437@student.uwtsd.ac.uk::dc43d0e6-5c75-4cf8-8db1-3711ece560d7" providerId="AD" clId="Web-{04B72E35-D7D6-9ABE-CD0E-94B9EBD62B9A}" dt="2026-03-07T11:31:46.969" v="2623"/>
          <ac:graphicFrameMkLst>
            <pc:docMk/>
            <pc:sldMk cId="2860899515" sldId="266"/>
            <ac:graphicFrameMk id="6" creationId="{079838E4-8F0A-C92A-5074-E2E96093684E}"/>
          </ac:graphicFrameMkLst>
        </pc:graphicFrameChg>
      </pc:sldChg>
      <pc:sldChg chg="delSp modSp new">
        <pc:chgData name="Ambreen Iram (2320437)" userId="S::2320437@student.uwtsd.ac.uk::dc43d0e6-5c75-4cf8-8db1-3711ece560d7" providerId="AD" clId="Web-{04B72E35-D7D6-9ABE-CD0E-94B9EBD62B9A}" dt="2026-03-07T12:32:29.830" v="2814" actId="20577"/>
        <pc:sldMkLst>
          <pc:docMk/>
          <pc:sldMk cId="795341425" sldId="267"/>
        </pc:sldMkLst>
        <pc:spChg chg="mod">
          <ac:chgData name="Ambreen Iram (2320437)" userId="S::2320437@student.uwtsd.ac.uk::dc43d0e6-5c75-4cf8-8db1-3711ece560d7" providerId="AD" clId="Web-{04B72E35-D7D6-9ABE-CD0E-94B9EBD62B9A}" dt="2026-03-07T12:32:29.830" v="2814" actId="20577"/>
          <ac:spMkLst>
            <pc:docMk/>
            <pc:sldMk cId="795341425" sldId="267"/>
            <ac:spMk id="2" creationId="{8F815F34-D63A-1894-3B5C-63291DB48606}"/>
          </ac:spMkLst>
        </pc:spChg>
        <pc:spChg chg="mod">
          <ac:chgData name="Ambreen Iram (2320437)" userId="S::2320437@student.uwtsd.ac.uk::dc43d0e6-5c75-4cf8-8db1-3711ece560d7" providerId="AD" clId="Web-{04B72E35-D7D6-9ABE-CD0E-94B9EBD62B9A}" dt="2026-03-07T11:39:26.064" v="2644" actId="20577"/>
          <ac:spMkLst>
            <pc:docMk/>
            <pc:sldMk cId="795341425" sldId="267"/>
            <ac:spMk id="4" creationId="{94AECB78-D137-9EB7-2DF8-D0E271BF7E64}"/>
          </ac:spMkLst>
        </pc:spChg>
      </pc:sldChg>
      <pc:sldChg chg="addSp delSp modSp new">
        <pc:chgData name="Ambreen Iram (2320437)" userId="S::2320437@student.uwtsd.ac.uk::dc43d0e6-5c75-4cf8-8db1-3711ece560d7" providerId="AD" clId="Web-{04B72E35-D7D6-9ABE-CD0E-94B9EBD62B9A}" dt="2026-03-07T11:50:43.085" v="2690" actId="1076"/>
        <pc:sldMkLst>
          <pc:docMk/>
          <pc:sldMk cId="2297457361" sldId="268"/>
        </pc:sldMkLst>
        <pc:spChg chg="mod">
          <ac:chgData name="Ambreen Iram (2320437)" userId="S::2320437@student.uwtsd.ac.uk::dc43d0e6-5c75-4cf8-8db1-3711ece560d7" providerId="AD" clId="Web-{04B72E35-D7D6-9ABE-CD0E-94B9EBD62B9A}" dt="2026-03-06T14:49:44.777" v="2196" actId="1076"/>
          <ac:spMkLst>
            <pc:docMk/>
            <pc:sldMk cId="2297457361" sldId="268"/>
            <ac:spMk id="2" creationId="{F916520A-FAD6-498F-094F-2AE16BD61C17}"/>
          </ac:spMkLst>
        </pc:spChg>
        <pc:spChg chg="add mod">
          <ac:chgData name="Ambreen Iram (2320437)" userId="S::2320437@student.uwtsd.ac.uk::dc43d0e6-5c75-4cf8-8db1-3711ece560d7" providerId="AD" clId="Web-{04B72E35-D7D6-9ABE-CD0E-94B9EBD62B9A}" dt="2026-03-07T11:50:43.085" v="2690" actId="1076"/>
          <ac:spMkLst>
            <pc:docMk/>
            <pc:sldMk cId="2297457361" sldId="268"/>
            <ac:spMk id="3" creationId="{7845CE02-45C7-8C57-8C6C-015F1FA9CCA2}"/>
          </ac:spMkLst>
        </pc:spChg>
        <pc:spChg chg="mod">
          <ac:chgData name="Ambreen Iram (2320437)" userId="S::2320437@student.uwtsd.ac.uk::dc43d0e6-5c75-4cf8-8db1-3711ece560d7" providerId="AD" clId="Web-{04B72E35-D7D6-9ABE-CD0E-94B9EBD62B9A}" dt="2026-03-07T11:48:08.532" v="2653" actId="20577"/>
          <ac:spMkLst>
            <pc:docMk/>
            <pc:sldMk cId="2297457361" sldId="268"/>
            <ac:spMk id="4" creationId="{B2462C6B-683A-655E-CC04-9FD9A017BAC2}"/>
          </ac:spMkLst>
        </pc:spChg>
        <pc:spChg chg="add del mod">
          <ac:chgData name="Ambreen Iram (2320437)" userId="S::2320437@student.uwtsd.ac.uk::dc43d0e6-5c75-4cf8-8db1-3711ece560d7" providerId="AD" clId="Web-{04B72E35-D7D6-9ABE-CD0E-94B9EBD62B9A}" dt="2026-03-07T11:47:55.624" v="2650"/>
          <ac:spMkLst>
            <pc:docMk/>
            <pc:sldMk cId="2297457361" sldId="268"/>
            <ac:spMk id="5" creationId="{4A118DCE-1162-5659-D1D2-FD1804EDA579}"/>
          </ac:spMkLst>
        </pc:spChg>
      </pc:sldChg>
      <pc:sldChg chg="delSp modSp new">
        <pc:chgData name="Ambreen Iram (2320437)" userId="S::2320437@student.uwtsd.ac.uk::dc43d0e6-5c75-4cf8-8db1-3711ece560d7" providerId="AD" clId="Web-{04B72E35-D7D6-9ABE-CD0E-94B9EBD62B9A}" dt="2026-03-07T12:31:55.532" v="2812" actId="20577"/>
        <pc:sldMkLst>
          <pc:docMk/>
          <pc:sldMk cId="4240110804" sldId="269"/>
        </pc:sldMkLst>
        <pc:spChg chg="mod">
          <ac:chgData name="Ambreen Iram (2320437)" userId="S::2320437@student.uwtsd.ac.uk::dc43d0e6-5c75-4cf8-8db1-3711ece560d7" providerId="AD" clId="Web-{04B72E35-D7D6-9ABE-CD0E-94B9EBD62B9A}" dt="2026-03-07T12:31:55.532" v="2812" actId="20577"/>
          <ac:spMkLst>
            <pc:docMk/>
            <pc:sldMk cId="4240110804" sldId="269"/>
            <ac:spMk id="2" creationId="{F9829F17-40E3-D01C-11E1-30E4E9080ED8}"/>
          </ac:spMkLst>
        </pc:spChg>
        <pc:spChg chg="del">
          <ac:chgData name="Ambreen Iram (2320437)" userId="S::2320437@student.uwtsd.ac.uk::dc43d0e6-5c75-4cf8-8db1-3711ece560d7" providerId="AD" clId="Web-{04B72E35-D7D6-9ABE-CD0E-94B9EBD62B9A}" dt="2026-03-07T12:08:17.759" v="2739"/>
          <ac:spMkLst>
            <pc:docMk/>
            <pc:sldMk cId="4240110804" sldId="269"/>
            <ac:spMk id="3" creationId="{78B26941-4D1F-2D9A-2F99-63C9FABFA331}"/>
          </ac:spMkLst>
        </pc:spChg>
        <pc:spChg chg="mod">
          <ac:chgData name="Ambreen Iram (2320437)" userId="S::2320437@student.uwtsd.ac.uk::dc43d0e6-5c75-4cf8-8db1-3711ece560d7" providerId="AD" clId="Web-{04B72E35-D7D6-9ABE-CD0E-94B9EBD62B9A}" dt="2026-03-07T12:08:49.934" v="2742" actId="1076"/>
          <ac:spMkLst>
            <pc:docMk/>
            <pc:sldMk cId="4240110804" sldId="269"/>
            <ac:spMk id="4" creationId="{3410F63F-C182-9445-B437-BD27E6C87E4B}"/>
          </ac:spMkLst>
        </pc:spChg>
      </pc:sldChg>
      <pc:sldChg chg="delSp modSp new">
        <pc:chgData name="Ambreen Iram (2320437)" userId="S::2320437@student.uwtsd.ac.uk::dc43d0e6-5c75-4cf8-8db1-3711ece560d7" providerId="AD" clId="Web-{04B72E35-D7D6-9ABE-CD0E-94B9EBD62B9A}" dt="2026-03-07T12:19:50.389" v="2763" actId="20577"/>
        <pc:sldMkLst>
          <pc:docMk/>
          <pc:sldMk cId="2633285606" sldId="270"/>
        </pc:sldMkLst>
        <pc:spChg chg="mod">
          <ac:chgData name="Ambreen Iram (2320437)" userId="S::2320437@student.uwtsd.ac.uk::dc43d0e6-5c75-4cf8-8db1-3711ece560d7" providerId="AD" clId="Web-{04B72E35-D7D6-9ABE-CD0E-94B9EBD62B9A}" dt="2026-03-07T12:19:50.389" v="2763" actId="20577"/>
          <ac:spMkLst>
            <pc:docMk/>
            <pc:sldMk cId="2633285606" sldId="270"/>
            <ac:spMk id="2" creationId="{07F762FB-2730-7FFC-E5A7-72452A7608D0}"/>
          </ac:spMkLst>
        </pc:spChg>
        <pc:spChg chg="del">
          <ac:chgData name="Ambreen Iram (2320437)" userId="S::2320437@student.uwtsd.ac.uk::dc43d0e6-5c75-4cf8-8db1-3711ece560d7" providerId="AD" clId="Web-{04B72E35-D7D6-9ABE-CD0E-94B9EBD62B9A}" dt="2026-03-07T12:17:28.072" v="2755"/>
          <ac:spMkLst>
            <pc:docMk/>
            <pc:sldMk cId="2633285606" sldId="270"/>
            <ac:spMk id="3" creationId="{7F11D40E-FFFD-0D41-E988-77F758F33EAB}"/>
          </ac:spMkLst>
        </pc:spChg>
        <pc:spChg chg="mod">
          <ac:chgData name="Ambreen Iram (2320437)" userId="S::2320437@student.uwtsd.ac.uk::dc43d0e6-5c75-4cf8-8db1-3711ece560d7" providerId="AD" clId="Web-{04B72E35-D7D6-9ABE-CD0E-94B9EBD62B9A}" dt="2026-03-07T12:19:26.388" v="2760" actId="14100"/>
          <ac:spMkLst>
            <pc:docMk/>
            <pc:sldMk cId="2633285606" sldId="270"/>
            <ac:spMk id="4" creationId="{3B8688FD-58D4-7C37-C7A6-5B6F920C0E31}"/>
          </ac:spMkLst>
        </pc:spChg>
      </pc:sldChg>
      <pc:sldChg chg="modSp new">
        <pc:chgData name="Ambreen Iram (2320437)" userId="S::2320437@student.uwtsd.ac.uk::dc43d0e6-5c75-4cf8-8db1-3711ece560d7" providerId="AD" clId="Web-{04B72E35-D7D6-9ABE-CD0E-94B9EBD62B9A}" dt="2026-03-07T12:28:03.552" v="2810" actId="20577"/>
        <pc:sldMkLst>
          <pc:docMk/>
          <pc:sldMk cId="3198302599" sldId="271"/>
        </pc:sldMkLst>
        <pc:spChg chg="mod">
          <ac:chgData name="Ambreen Iram (2320437)" userId="S::2320437@student.uwtsd.ac.uk::dc43d0e6-5c75-4cf8-8db1-3711ece560d7" providerId="AD" clId="Web-{04B72E35-D7D6-9ABE-CD0E-94B9EBD62B9A}" dt="2026-03-07T12:25:08.913" v="2785" actId="14100"/>
          <ac:spMkLst>
            <pc:docMk/>
            <pc:sldMk cId="3198302599" sldId="271"/>
            <ac:spMk id="2" creationId="{B64EBB0F-0C7A-E100-36AA-6D3D2B6D31DE}"/>
          </ac:spMkLst>
        </pc:spChg>
        <pc:spChg chg="mod">
          <ac:chgData name="Ambreen Iram (2320437)" userId="S::2320437@student.uwtsd.ac.uk::dc43d0e6-5c75-4cf8-8db1-3711ece560d7" providerId="AD" clId="Web-{04B72E35-D7D6-9ABE-CD0E-94B9EBD62B9A}" dt="2026-03-07T12:28:03.552" v="2810" actId="20577"/>
          <ac:spMkLst>
            <pc:docMk/>
            <pc:sldMk cId="3198302599" sldId="271"/>
            <ac:spMk id="3" creationId="{35846B83-0A79-5263-8EAF-F5D0C65E8CB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7" name="Shape 167"/>
          <p:cNvSpPr>
            <a:spLocks noGrp="1" noRot="1" noChangeAspect="1"/>
          </p:cNvSpPr>
          <p:nvPr>
            <p:ph type="sldImg"/>
          </p:nvPr>
        </p:nvSpPr>
        <p:spPr>
          <a:xfrm>
            <a:off x="1143000" y="685800"/>
            <a:ext cx="4572000" cy="3429000"/>
          </a:xfrm>
          <a:prstGeom prst="rect">
            <a:avLst/>
          </a:prstGeom>
        </p:spPr>
        <p:txBody>
          <a:bodyPr/>
          <a:lstStyle/>
          <a:p>
            <a:endParaRPr/>
          </a:p>
        </p:txBody>
      </p:sp>
      <p:sp>
        <p:nvSpPr>
          <p:cNvPr id="168" name="Shape 168"/>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defRPr sz="1200">
        <a:latin typeface="+mj-lt"/>
        <a:ea typeface="+mj-ea"/>
        <a:cs typeface="+mj-cs"/>
        <a:sym typeface="Corbel"/>
      </a:defRPr>
    </a:lvl1pPr>
    <a:lvl2pPr indent="228600" defTabSz="457200" latinLnBrk="0">
      <a:defRPr sz="1200">
        <a:latin typeface="+mj-lt"/>
        <a:ea typeface="+mj-ea"/>
        <a:cs typeface="+mj-cs"/>
        <a:sym typeface="Corbel"/>
      </a:defRPr>
    </a:lvl2pPr>
    <a:lvl3pPr indent="457200" defTabSz="457200" latinLnBrk="0">
      <a:defRPr sz="1200">
        <a:latin typeface="+mj-lt"/>
        <a:ea typeface="+mj-ea"/>
        <a:cs typeface="+mj-cs"/>
        <a:sym typeface="Corbel"/>
      </a:defRPr>
    </a:lvl3pPr>
    <a:lvl4pPr indent="685800" defTabSz="457200" latinLnBrk="0">
      <a:defRPr sz="1200">
        <a:latin typeface="+mj-lt"/>
        <a:ea typeface="+mj-ea"/>
        <a:cs typeface="+mj-cs"/>
        <a:sym typeface="Corbel"/>
      </a:defRPr>
    </a:lvl4pPr>
    <a:lvl5pPr indent="914400" defTabSz="457200" latinLnBrk="0">
      <a:defRPr sz="1200">
        <a:latin typeface="+mj-lt"/>
        <a:ea typeface="+mj-ea"/>
        <a:cs typeface="+mj-cs"/>
        <a:sym typeface="Corbel"/>
      </a:defRPr>
    </a:lvl5pPr>
    <a:lvl6pPr indent="1143000" defTabSz="457200" latinLnBrk="0">
      <a:defRPr sz="1200">
        <a:latin typeface="+mj-lt"/>
        <a:ea typeface="+mj-ea"/>
        <a:cs typeface="+mj-cs"/>
        <a:sym typeface="Corbel"/>
      </a:defRPr>
    </a:lvl6pPr>
    <a:lvl7pPr indent="1371600" defTabSz="457200" latinLnBrk="0">
      <a:defRPr sz="1200">
        <a:latin typeface="+mj-lt"/>
        <a:ea typeface="+mj-ea"/>
        <a:cs typeface="+mj-cs"/>
        <a:sym typeface="Corbel"/>
      </a:defRPr>
    </a:lvl7pPr>
    <a:lvl8pPr indent="1600200" defTabSz="457200" latinLnBrk="0">
      <a:defRPr sz="1200">
        <a:latin typeface="+mj-lt"/>
        <a:ea typeface="+mj-ea"/>
        <a:cs typeface="+mj-cs"/>
        <a:sym typeface="Corbel"/>
      </a:defRPr>
    </a:lvl8pPr>
    <a:lvl9pPr indent="1828800" defTabSz="457200" latinLnBrk="0">
      <a:defRPr sz="1200">
        <a:latin typeface="+mj-lt"/>
        <a:ea typeface="+mj-ea"/>
        <a:cs typeface="+mj-cs"/>
        <a:sym typeface="Corbel"/>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24" name="Group 18"/>
          <p:cNvGrpSpPr/>
          <p:nvPr/>
        </p:nvGrpSpPr>
        <p:grpSpPr>
          <a:xfrm>
            <a:off x="546099" y="-4764"/>
            <a:ext cx="5014914" cy="6862765"/>
            <a:chOff x="0" y="0"/>
            <a:chExt cx="5014912" cy="6862763"/>
          </a:xfrm>
        </p:grpSpPr>
        <p:sp>
          <p:nvSpPr>
            <p:cNvPr id="18" name="Freeform 6"/>
            <p:cNvSpPr/>
            <p:nvPr/>
          </p:nvSpPr>
          <p:spPr>
            <a:xfrm>
              <a:off x="438150" y="0"/>
              <a:ext cx="1063626" cy="2782889"/>
            </a:xfrm>
            <a:custGeom>
              <a:avLst/>
              <a:gdLst/>
              <a:ahLst/>
              <a:cxnLst>
                <a:cxn ang="0">
                  <a:pos x="wd2" y="hd2"/>
                </a:cxn>
                <a:cxn ang="5400000">
                  <a:pos x="wd2" y="hd2"/>
                </a:cxn>
                <a:cxn ang="10800000">
                  <a:pos x="wd2" y="hd2"/>
                </a:cxn>
                <a:cxn ang="16200000">
                  <a:pos x="wd2" y="hd2"/>
                </a:cxn>
              </a:cxnLst>
              <a:rect l="0" t="0" r="r" b="b"/>
              <a:pathLst>
                <a:path w="21600" h="21600" extrusionOk="0">
                  <a:moveTo>
                    <a:pt x="0" y="20898"/>
                  </a:moveTo>
                  <a:lnTo>
                    <a:pt x="7254" y="21600"/>
                  </a:lnTo>
                  <a:lnTo>
                    <a:pt x="21600" y="0"/>
                  </a:lnTo>
                  <a:lnTo>
                    <a:pt x="13863" y="0"/>
                  </a:lnTo>
                  <a:lnTo>
                    <a:pt x="0" y="20898"/>
                  </a:lnTo>
                  <a:close/>
                </a:path>
              </a:pathLst>
            </a:custGeom>
            <a:solidFill>
              <a:schemeClr val="accent1"/>
            </a:solidFill>
            <a:ln w="12700" cap="flat">
              <a:noFill/>
              <a:miter lim="400000"/>
            </a:ln>
            <a:effectLst/>
          </p:spPr>
          <p:txBody>
            <a:bodyPr wrap="square" lIns="45719" tIns="45719" rIns="45719" bIns="45719" numCol="1" anchor="t">
              <a:noAutofit/>
            </a:bodyPr>
            <a:lstStyle/>
            <a:p>
              <a:endParaRPr/>
            </a:p>
          </p:txBody>
        </p:sp>
        <p:sp>
          <p:nvSpPr>
            <p:cNvPr id="19" name="Freeform 7"/>
            <p:cNvSpPr/>
            <p:nvPr/>
          </p:nvSpPr>
          <p:spPr>
            <a:xfrm>
              <a:off x="0" y="0"/>
              <a:ext cx="1035051" cy="2673351"/>
            </a:xfrm>
            <a:custGeom>
              <a:avLst/>
              <a:gdLst/>
              <a:ahLst/>
              <a:cxnLst>
                <a:cxn ang="0">
                  <a:pos x="wd2" y="hd2"/>
                </a:cxn>
                <a:cxn ang="5400000">
                  <a:pos x="wd2" y="hd2"/>
                </a:cxn>
                <a:cxn ang="10800000">
                  <a:pos x="wd2" y="hd2"/>
                </a:cxn>
                <a:cxn ang="16200000">
                  <a:pos x="wd2" y="hd2"/>
                </a:cxn>
              </a:cxnLst>
              <a:rect l="0" t="0" r="r" b="b"/>
              <a:pathLst>
                <a:path w="21600" h="21600" extrusionOk="0">
                  <a:moveTo>
                    <a:pt x="7454" y="21600"/>
                  </a:moveTo>
                  <a:lnTo>
                    <a:pt x="21600" y="0"/>
                  </a:lnTo>
                  <a:lnTo>
                    <a:pt x="13616" y="0"/>
                  </a:lnTo>
                  <a:lnTo>
                    <a:pt x="0" y="20869"/>
                  </a:lnTo>
                  <a:lnTo>
                    <a:pt x="7255" y="21562"/>
                  </a:lnTo>
                  <a:lnTo>
                    <a:pt x="7454" y="21600"/>
                  </a:lnTo>
                  <a:close/>
                </a:path>
              </a:pathLst>
            </a:custGeom>
            <a:solidFill>
              <a:srgbClr val="595959"/>
            </a:solidFill>
            <a:ln w="12700" cap="flat">
              <a:noFill/>
              <a:miter lim="400000"/>
            </a:ln>
            <a:effectLst/>
          </p:spPr>
          <p:txBody>
            <a:bodyPr wrap="square" lIns="45719" tIns="45719" rIns="45719" bIns="45719" numCol="1" anchor="t">
              <a:noAutofit/>
            </a:bodyPr>
            <a:lstStyle/>
            <a:p>
              <a:endParaRPr/>
            </a:p>
          </p:txBody>
        </p:sp>
        <p:sp>
          <p:nvSpPr>
            <p:cNvPr id="20" name="Freeform 9"/>
            <p:cNvSpPr/>
            <p:nvPr/>
          </p:nvSpPr>
          <p:spPr>
            <a:xfrm>
              <a:off x="-1" y="2587625"/>
              <a:ext cx="2693989" cy="4275139"/>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0645" y="21600"/>
                  </a:lnTo>
                  <a:lnTo>
                    <a:pt x="21600" y="21600"/>
                  </a:lnTo>
                  <a:lnTo>
                    <a:pt x="0" y="0"/>
                  </a:lnTo>
                  <a:close/>
                </a:path>
              </a:pathLst>
            </a:custGeom>
            <a:solidFill>
              <a:srgbClr val="262626"/>
            </a:solidFill>
            <a:ln w="12700" cap="flat">
              <a:noFill/>
              <a:miter lim="400000"/>
            </a:ln>
            <a:effectLst/>
          </p:spPr>
          <p:txBody>
            <a:bodyPr wrap="square" lIns="45719" tIns="45719" rIns="45719" bIns="45719" numCol="1" anchor="t">
              <a:noAutofit/>
            </a:bodyPr>
            <a:lstStyle/>
            <a:p>
              <a:endParaRPr/>
            </a:p>
          </p:txBody>
        </p:sp>
        <p:sp>
          <p:nvSpPr>
            <p:cNvPr id="21" name="Freeform 10"/>
            <p:cNvSpPr/>
            <p:nvPr/>
          </p:nvSpPr>
          <p:spPr>
            <a:xfrm>
              <a:off x="442911" y="2697163"/>
              <a:ext cx="3332164" cy="4165601"/>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lnTo>
                    <a:pt x="0" y="0"/>
                  </a:lnTo>
                  <a:lnTo>
                    <a:pt x="20797" y="21600"/>
                  </a:lnTo>
                  <a:lnTo>
                    <a:pt x="21600" y="21600"/>
                  </a:lnTo>
                  <a:close/>
                </a:path>
              </a:pathLst>
            </a:custGeom>
            <a:solidFill>
              <a:srgbClr val="0C5A82"/>
            </a:solidFill>
            <a:ln w="12700" cap="flat">
              <a:noFill/>
              <a:miter lim="400000"/>
            </a:ln>
            <a:effectLst/>
          </p:spPr>
          <p:txBody>
            <a:bodyPr wrap="square" lIns="45719" tIns="45719" rIns="45719" bIns="45719" numCol="1" anchor="t">
              <a:noAutofit/>
            </a:bodyPr>
            <a:lstStyle/>
            <a:p>
              <a:endParaRPr/>
            </a:p>
          </p:txBody>
        </p:sp>
        <p:sp>
          <p:nvSpPr>
            <p:cNvPr id="22" name="Freeform 11"/>
            <p:cNvSpPr/>
            <p:nvPr/>
          </p:nvSpPr>
          <p:spPr>
            <a:xfrm>
              <a:off x="438150" y="2692400"/>
              <a:ext cx="4576763" cy="417036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2" y="25"/>
                  </a:lnTo>
                  <a:lnTo>
                    <a:pt x="15749" y="21600"/>
                  </a:lnTo>
                  <a:lnTo>
                    <a:pt x="21600" y="21600"/>
                  </a:lnTo>
                  <a:lnTo>
                    <a:pt x="1686" y="469"/>
                  </a:lnTo>
                  <a:lnTo>
                    <a:pt x="0" y="0"/>
                  </a:lnTo>
                  <a:close/>
                </a:path>
              </a:pathLst>
            </a:custGeom>
            <a:solidFill>
              <a:srgbClr val="1287C3"/>
            </a:solidFill>
            <a:ln w="12700" cap="flat">
              <a:noFill/>
              <a:miter lim="400000"/>
            </a:ln>
            <a:effectLst/>
          </p:spPr>
          <p:txBody>
            <a:bodyPr wrap="square" lIns="45719" tIns="45719" rIns="45719" bIns="45719" numCol="1" anchor="t">
              <a:noAutofit/>
            </a:bodyPr>
            <a:lstStyle/>
            <a:p>
              <a:endParaRPr/>
            </a:p>
          </p:txBody>
        </p:sp>
        <p:sp>
          <p:nvSpPr>
            <p:cNvPr id="23" name="Freeform 12"/>
            <p:cNvSpPr/>
            <p:nvPr/>
          </p:nvSpPr>
          <p:spPr>
            <a:xfrm>
              <a:off x="0" y="2582863"/>
              <a:ext cx="3584576" cy="4279901"/>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lnTo>
                    <a:pt x="2525" y="889"/>
                  </a:lnTo>
                  <a:lnTo>
                    <a:pt x="2181" y="481"/>
                  </a:lnTo>
                  <a:lnTo>
                    <a:pt x="2152" y="457"/>
                  </a:lnTo>
                  <a:lnTo>
                    <a:pt x="0" y="0"/>
                  </a:lnTo>
                  <a:lnTo>
                    <a:pt x="0" y="24"/>
                  </a:lnTo>
                  <a:lnTo>
                    <a:pt x="16233" y="21600"/>
                  </a:lnTo>
                  <a:lnTo>
                    <a:pt x="21600" y="21600"/>
                  </a:lnTo>
                  <a:close/>
                </a:path>
              </a:pathLst>
            </a:custGeom>
            <a:solidFill>
              <a:srgbClr val="404040"/>
            </a:solidFill>
            <a:ln w="12700" cap="flat">
              <a:noFill/>
              <a:miter lim="400000"/>
            </a:ln>
            <a:effectLst/>
          </p:spPr>
          <p:txBody>
            <a:bodyPr wrap="square" lIns="45719" tIns="45719" rIns="45719" bIns="45719" numCol="1" anchor="t">
              <a:noAutofit/>
            </a:bodyPr>
            <a:lstStyle/>
            <a:p>
              <a:endParaRPr/>
            </a:p>
          </p:txBody>
        </p:sp>
      </p:grpSp>
      <p:sp>
        <p:nvSpPr>
          <p:cNvPr id="25" name="Title Text"/>
          <p:cNvSpPr txBox="1">
            <a:spLocks noGrp="1"/>
          </p:cNvSpPr>
          <p:nvPr>
            <p:ph type="title"/>
          </p:nvPr>
        </p:nvSpPr>
        <p:spPr>
          <a:xfrm>
            <a:off x="2928400" y="1380067"/>
            <a:ext cx="8574624" cy="2616201"/>
          </a:xfrm>
          <a:prstGeom prst="rect">
            <a:avLst/>
          </a:prstGeom>
        </p:spPr>
        <p:txBody>
          <a:bodyPr anchor="b"/>
          <a:lstStyle>
            <a:lvl1pPr algn="r">
              <a:defRPr sz="6000"/>
            </a:lvl1pPr>
          </a:lstStyle>
          <a:p>
            <a:r>
              <a:t>Title Text</a:t>
            </a:r>
          </a:p>
        </p:txBody>
      </p:sp>
      <p:sp>
        <p:nvSpPr>
          <p:cNvPr id="26" name="Body Level One…"/>
          <p:cNvSpPr txBox="1">
            <a:spLocks noGrp="1"/>
          </p:cNvSpPr>
          <p:nvPr>
            <p:ph type="body" sz="quarter" idx="1"/>
          </p:nvPr>
        </p:nvSpPr>
        <p:spPr>
          <a:xfrm>
            <a:off x="4515377" y="3996266"/>
            <a:ext cx="6987645" cy="1388535"/>
          </a:xfrm>
          <a:prstGeom prst="rect">
            <a:avLst/>
          </a:prstGeom>
        </p:spPr>
        <p:txBody>
          <a:bodyPr anchor="t"/>
          <a:lstStyle>
            <a:lvl1pPr marL="0" indent="0" algn="r">
              <a:buClrTx/>
              <a:buSzTx/>
              <a:buFontTx/>
              <a:buNone/>
              <a:defRPr sz="2100"/>
            </a:lvl1pPr>
            <a:lvl2pPr marL="0" indent="457200" algn="r">
              <a:buClrTx/>
              <a:buSzTx/>
              <a:buFontTx/>
              <a:buNone/>
              <a:defRPr sz="2100"/>
            </a:lvl2pPr>
            <a:lvl3pPr marL="0" indent="914400" algn="r">
              <a:buClrTx/>
              <a:buSzTx/>
              <a:buFontTx/>
              <a:buNone/>
              <a:defRPr sz="2100"/>
            </a:lvl3pPr>
            <a:lvl4pPr marL="0" indent="1371600" algn="r">
              <a:buClrTx/>
              <a:buSzTx/>
              <a:buFontTx/>
              <a:buNone/>
              <a:defRPr sz="2100"/>
            </a:lvl4pPr>
            <a:lvl5pPr marL="0" indent="1828800" algn="r">
              <a:buClrTx/>
              <a:buSzTx/>
              <a:buFontTx/>
              <a:buNone/>
              <a:defRPr sz="2100"/>
            </a:lvl5pPr>
          </a:lstStyle>
          <a:p>
            <a:r>
              <a:t>Body Level One</a:t>
            </a:r>
          </a:p>
          <a:p>
            <a:pPr lvl="1"/>
            <a:r>
              <a:t>Body Level Two</a:t>
            </a:r>
          </a:p>
          <a:p>
            <a:pPr lvl="2"/>
            <a:r>
              <a:t>Body Level Three</a:t>
            </a:r>
          </a:p>
          <a:p>
            <a:pPr lvl="3"/>
            <a:r>
              <a:t>Body Level Four</a:t>
            </a:r>
          </a:p>
          <a:p>
            <a:pPr lvl="4"/>
            <a:r>
              <a:t>Body Level Five</a:t>
            </a:r>
          </a:p>
        </p:txBody>
      </p:sp>
      <p:sp>
        <p:nvSpPr>
          <p:cNvPr id="2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34" name="Title Text"/>
          <p:cNvSpPr txBox="1">
            <a:spLocks noGrp="1"/>
          </p:cNvSpPr>
          <p:nvPr>
            <p:ph type="title"/>
          </p:nvPr>
        </p:nvSpPr>
        <p:spPr>
          <a:prstGeom prst="rect">
            <a:avLst/>
          </a:prstGeom>
        </p:spPr>
        <p:txBody>
          <a:bodyPr/>
          <a:lstStyle/>
          <a:p>
            <a:r>
              <a:t>Title Text</a:t>
            </a:r>
          </a:p>
        </p:txBody>
      </p:sp>
      <p:sp>
        <p:nvSpPr>
          <p:cNvPr id="35" name="Body Level One…"/>
          <p:cNvSpPr txBox="1">
            <a:spLocks noGrp="1"/>
          </p:cNvSpPr>
          <p:nvPr>
            <p:ph type="body" sz="half" idx="1"/>
          </p:nvPr>
        </p:nvSpPr>
        <p:spPr>
          <a:xfrm>
            <a:off x="1484309" y="2666999"/>
            <a:ext cx="10018715" cy="3124201"/>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36" name="Slide Number"/>
          <p:cNvSpPr txBox="1">
            <a:spLocks noGrp="1"/>
          </p:cNvSpPr>
          <p:nvPr>
            <p:ph type="sldNum" sz="quarter" idx="2"/>
          </p:nvPr>
        </p:nvSpPr>
        <p:spPr>
          <a:xfrm>
            <a:off x="11271883" y="5934123"/>
            <a:ext cx="231141" cy="23114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43" name="Title Text"/>
          <p:cNvSpPr txBox="1">
            <a:spLocks noGrp="1"/>
          </p:cNvSpPr>
          <p:nvPr>
            <p:ph type="title"/>
          </p:nvPr>
        </p:nvSpPr>
        <p:spPr>
          <a:xfrm>
            <a:off x="2572279" y="2666999"/>
            <a:ext cx="8930748" cy="2110383"/>
          </a:xfrm>
          <a:prstGeom prst="rect">
            <a:avLst/>
          </a:prstGeom>
        </p:spPr>
        <p:txBody>
          <a:bodyPr anchor="b"/>
          <a:lstStyle>
            <a:lvl1pPr algn="r"/>
          </a:lstStyle>
          <a:p>
            <a:r>
              <a:t>Title Text</a:t>
            </a:r>
          </a:p>
        </p:txBody>
      </p:sp>
      <p:sp>
        <p:nvSpPr>
          <p:cNvPr id="44" name="Body Level One…"/>
          <p:cNvSpPr txBox="1">
            <a:spLocks noGrp="1"/>
          </p:cNvSpPr>
          <p:nvPr>
            <p:ph type="body" sz="quarter" idx="1"/>
          </p:nvPr>
        </p:nvSpPr>
        <p:spPr>
          <a:xfrm>
            <a:off x="2572278" y="4777380"/>
            <a:ext cx="8930748" cy="860401"/>
          </a:xfrm>
          <a:prstGeom prst="rect">
            <a:avLst/>
          </a:prstGeom>
        </p:spPr>
        <p:txBody>
          <a:bodyPr anchor="t"/>
          <a:lstStyle>
            <a:lvl1pPr marL="0" indent="0" algn="r">
              <a:buClrTx/>
              <a:buSzTx/>
              <a:buFontTx/>
              <a:buNone/>
              <a:defRPr sz="2000"/>
            </a:lvl1pPr>
            <a:lvl2pPr marL="0" indent="457200" algn="r">
              <a:buClrTx/>
              <a:buSzTx/>
              <a:buFontTx/>
              <a:buNone/>
              <a:defRPr sz="2000"/>
            </a:lvl2pPr>
            <a:lvl3pPr marL="0" indent="914400" algn="r">
              <a:buClrTx/>
              <a:buSzTx/>
              <a:buFontTx/>
              <a:buNone/>
              <a:defRPr sz="2000"/>
            </a:lvl3pPr>
            <a:lvl4pPr marL="0" indent="1371600" algn="r">
              <a:buClrTx/>
              <a:buSzTx/>
              <a:buFontTx/>
              <a:buNone/>
              <a:defRPr sz="2000"/>
            </a:lvl4pPr>
            <a:lvl5pPr marL="0" indent="1828800" algn="r">
              <a:buClrTx/>
              <a:buSzTx/>
              <a:buFontTx/>
              <a:buNone/>
              <a:defRPr sz="2000"/>
            </a:lvl5pPr>
          </a:lstStyle>
          <a:p>
            <a:r>
              <a:t>Body Level One</a:t>
            </a:r>
          </a:p>
          <a:p>
            <a:pPr lvl="1"/>
            <a:r>
              <a:t>Body Level Two</a:t>
            </a:r>
          </a:p>
          <a:p>
            <a:pPr lvl="2"/>
            <a:r>
              <a:t>Body Level Three</a:t>
            </a:r>
          </a:p>
          <a:p>
            <a:pPr lvl="3"/>
            <a:r>
              <a:t>Body Level Four</a:t>
            </a:r>
          </a:p>
          <a:p>
            <a:pPr lvl="4"/>
            <a:r>
              <a:t>Body Level Five</a:t>
            </a: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52" name="Title Text"/>
          <p:cNvSpPr txBox="1">
            <a:spLocks noGrp="1"/>
          </p:cNvSpPr>
          <p:nvPr>
            <p:ph type="title"/>
          </p:nvPr>
        </p:nvSpPr>
        <p:spPr>
          <a:prstGeom prst="rect">
            <a:avLst/>
          </a:prstGeom>
        </p:spPr>
        <p:txBody>
          <a:bodyPr/>
          <a:lstStyle/>
          <a:p>
            <a:r>
              <a:t>Title Text</a:t>
            </a:r>
          </a:p>
        </p:txBody>
      </p:sp>
      <p:sp>
        <p:nvSpPr>
          <p:cNvPr id="53" name="Body Level One…"/>
          <p:cNvSpPr txBox="1">
            <a:spLocks noGrp="1"/>
          </p:cNvSpPr>
          <p:nvPr>
            <p:ph type="body" sz="quarter" idx="1"/>
          </p:nvPr>
        </p:nvSpPr>
        <p:spPr>
          <a:xfrm>
            <a:off x="1484312" y="2666999"/>
            <a:ext cx="4895056" cy="3124201"/>
          </a:xfrm>
          <a:prstGeom prst="rect">
            <a:avLst/>
          </a:prstGeom>
        </p:spPr>
        <p:txBody>
          <a:bodyPr/>
          <a:lstStyle>
            <a:lvl1pPr>
              <a:defRPr sz="1800"/>
            </a:lvl1pPr>
            <a:lvl2pPr marL="778668" indent="-321468">
              <a:defRPr sz="1800"/>
            </a:lvl2pPr>
            <a:lvl3pPr marL="1281792" indent="-367392">
              <a:defRPr sz="1800"/>
            </a:lvl3pPr>
            <a:lvl4pPr>
              <a:defRPr sz="1800"/>
            </a:lvl4pPr>
            <a:lvl5pPr marL="2085975" indent="-257175">
              <a:defRPr sz="1800"/>
            </a:lvl5pPr>
          </a:lstStyle>
          <a:p>
            <a:r>
              <a:t>Body Level One</a:t>
            </a:r>
          </a:p>
          <a:p>
            <a:pPr lvl="1"/>
            <a:r>
              <a:t>Body Level Two</a:t>
            </a:r>
          </a:p>
          <a:p>
            <a:pPr lvl="2"/>
            <a:r>
              <a:t>Body Level Three</a:t>
            </a:r>
          </a:p>
          <a:p>
            <a:pPr lvl="3"/>
            <a:r>
              <a:t>Body Level Four</a:t>
            </a:r>
          </a:p>
          <a:p>
            <a:pPr lvl="4"/>
            <a:r>
              <a:t>Body Level Five</a:t>
            </a:r>
          </a:p>
        </p:txBody>
      </p:sp>
      <p:sp>
        <p:nvSpPr>
          <p:cNvPr id="5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61" name="Title Text"/>
          <p:cNvSpPr txBox="1">
            <a:spLocks noGrp="1"/>
          </p:cNvSpPr>
          <p:nvPr>
            <p:ph type="title"/>
          </p:nvPr>
        </p:nvSpPr>
        <p:spPr>
          <a:prstGeom prst="rect">
            <a:avLst/>
          </a:prstGeom>
        </p:spPr>
        <p:txBody>
          <a:bodyPr/>
          <a:lstStyle/>
          <a:p>
            <a:r>
              <a:t>Title Text</a:t>
            </a:r>
          </a:p>
        </p:txBody>
      </p:sp>
      <p:sp>
        <p:nvSpPr>
          <p:cNvPr id="62" name="Body Level One…"/>
          <p:cNvSpPr txBox="1">
            <a:spLocks noGrp="1"/>
          </p:cNvSpPr>
          <p:nvPr>
            <p:ph type="body" sz="quarter" idx="1"/>
          </p:nvPr>
        </p:nvSpPr>
        <p:spPr>
          <a:xfrm>
            <a:off x="1772179" y="2658533"/>
            <a:ext cx="4607189" cy="576263"/>
          </a:xfrm>
          <a:prstGeom prst="rect">
            <a:avLst/>
          </a:prstGeom>
        </p:spPr>
        <p:txBody>
          <a:bodyPr anchor="b"/>
          <a:lstStyle>
            <a:lvl1pPr marL="0" indent="0">
              <a:buClrTx/>
              <a:buSzTx/>
              <a:buFontTx/>
              <a:buNone/>
              <a:defRPr sz="2800">
                <a:solidFill>
                  <a:srgbClr val="1287C3"/>
                </a:solidFill>
              </a:defRPr>
            </a:lvl1pPr>
            <a:lvl2pPr marL="0" indent="457200">
              <a:buClrTx/>
              <a:buSzTx/>
              <a:buFontTx/>
              <a:buNone/>
              <a:defRPr sz="2800">
                <a:solidFill>
                  <a:srgbClr val="1287C3"/>
                </a:solidFill>
              </a:defRPr>
            </a:lvl2pPr>
            <a:lvl3pPr marL="0" indent="914400">
              <a:buClrTx/>
              <a:buSzTx/>
              <a:buFontTx/>
              <a:buNone/>
              <a:defRPr sz="2800">
                <a:solidFill>
                  <a:srgbClr val="1287C3"/>
                </a:solidFill>
              </a:defRPr>
            </a:lvl3pPr>
            <a:lvl4pPr marL="0" indent="1371600">
              <a:buClrTx/>
              <a:buSzTx/>
              <a:buFontTx/>
              <a:buNone/>
              <a:defRPr sz="2800">
                <a:solidFill>
                  <a:srgbClr val="1287C3"/>
                </a:solidFill>
              </a:defRPr>
            </a:lvl4pPr>
            <a:lvl5pPr marL="0" indent="1828800">
              <a:buClrTx/>
              <a:buSzTx/>
              <a:buFontTx/>
              <a:buNone/>
              <a:defRPr sz="2800">
                <a:solidFill>
                  <a:srgbClr val="1287C3"/>
                </a:solidFill>
              </a:defRPr>
            </a:lvl5pPr>
          </a:lstStyle>
          <a:p>
            <a:r>
              <a:t>Body Level One</a:t>
            </a:r>
          </a:p>
          <a:p>
            <a:pPr lvl="1"/>
            <a:r>
              <a:t>Body Level Two</a:t>
            </a:r>
          </a:p>
          <a:p>
            <a:pPr lvl="2"/>
            <a:r>
              <a:t>Body Level Three</a:t>
            </a:r>
          </a:p>
          <a:p>
            <a:pPr lvl="3"/>
            <a:r>
              <a:t>Body Level Four</a:t>
            </a:r>
          </a:p>
          <a:p>
            <a:pPr lvl="4"/>
            <a:r>
              <a:t>Body Level Five</a:t>
            </a:r>
          </a:p>
        </p:txBody>
      </p:sp>
      <p:sp>
        <p:nvSpPr>
          <p:cNvPr id="63" name="Text Placeholder 4"/>
          <p:cNvSpPr>
            <a:spLocks noGrp="1"/>
          </p:cNvSpPr>
          <p:nvPr>
            <p:ph type="body" sz="quarter" idx="21"/>
          </p:nvPr>
        </p:nvSpPr>
        <p:spPr>
          <a:xfrm>
            <a:off x="6880486" y="2667000"/>
            <a:ext cx="4622538" cy="576263"/>
          </a:xfrm>
          <a:prstGeom prst="rect">
            <a:avLst/>
          </a:prstGeom>
        </p:spPr>
        <p:txBody>
          <a:bodyPr anchor="b"/>
          <a:lstStyle/>
          <a:p>
            <a:pPr marL="0" indent="0">
              <a:buClrTx/>
              <a:buSzTx/>
              <a:buFontTx/>
              <a:buNone/>
              <a:defRPr sz="2800">
                <a:solidFill>
                  <a:srgbClr val="1287C3"/>
                </a:solidFill>
              </a:defRPr>
            </a:pPr>
            <a:endParaRPr/>
          </a:p>
        </p:txBody>
      </p:sp>
      <p:sp>
        <p:nvSpPr>
          <p:cNvPr id="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71" name="Title Text"/>
          <p:cNvSpPr txBox="1">
            <a:spLocks noGrp="1"/>
          </p:cNvSpPr>
          <p:nvPr>
            <p:ph type="title"/>
          </p:nvPr>
        </p:nvSpPr>
        <p:spPr>
          <a:prstGeom prst="rect">
            <a:avLst/>
          </a:prstGeom>
        </p:spPr>
        <p:txBody>
          <a:bodyPr/>
          <a:lstStyle/>
          <a:p>
            <a:r>
              <a:t>Title Text</a:t>
            </a:r>
          </a:p>
        </p:txBody>
      </p:sp>
      <p:sp>
        <p:nvSpPr>
          <p:cNvPr id="7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7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86" name="Title Text"/>
          <p:cNvSpPr txBox="1">
            <a:spLocks noGrp="1"/>
          </p:cNvSpPr>
          <p:nvPr>
            <p:ph type="title"/>
          </p:nvPr>
        </p:nvSpPr>
        <p:spPr>
          <a:xfrm>
            <a:off x="1484312" y="1600200"/>
            <a:ext cx="3549121" cy="1371600"/>
          </a:xfrm>
          <a:prstGeom prst="rect">
            <a:avLst/>
          </a:prstGeom>
        </p:spPr>
        <p:txBody>
          <a:bodyPr anchor="b"/>
          <a:lstStyle>
            <a:lvl1pPr>
              <a:defRPr sz="2400"/>
            </a:lvl1pPr>
          </a:lstStyle>
          <a:p>
            <a:r>
              <a:t>Title Text</a:t>
            </a:r>
          </a:p>
        </p:txBody>
      </p:sp>
      <p:sp>
        <p:nvSpPr>
          <p:cNvPr id="87" name="Body Level One…"/>
          <p:cNvSpPr txBox="1">
            <a:spLocks noGrp="1"/>
          </p:cNvSpPr>
          <p:nvPr>
            <p:ph type="body" sz="half" idx="1"/>
          </p:nvPr>
        </p:nvSpPr>
        <p:spPr>
          <a:xfrm>
            <a:off x="5262033" y="685798"/>
            <a:ext cx="6240991" cy="5105403"/>
          </a:xfrm>
          <a:prstGeom prst="rect">
            <a:avLst/>
          </a:prstGeom>
        </p:spPr>
        <p:txBody>
          <a:bodyPr/>
          <a:lstStyle>
            <a:lvl1pPr>
              <a:defRPr sz="2000"/>
            </a:lvl1pPr>
            <a:lvl2pPr marL="774700" indent="-317500">
              <a:defRPr sz="2000"/>
            </a:lvl2pPr>
            <a:lvl3pPr marL="1271587" indent="-357187">
              <a:defRPr sz="2000"/>
            </a:lvl3pPr>
            <a:lvl4pPr marL="1616528" indent="-244928">
              <a:defRPr sz="2000"/>
            </a:lvl4pPr>
            <a:lvl5pPr marL="2073728" indent="-244928">
              <a:defRPr sz="2000"/>
            </a:lvl5pPr>
          </a:lstStyle>
          <a:p>
            <a:r>
              <a:t>Body Level One</a:t>
            </a:r>
          </a:p>
          <a:p>
            <a:pPr lvl="1"/>
            <a:r>
              <a:t>Body Level Two</a:t>
            </a:r>
          </a:p>
          <a:p>
            <a:pPr lvl="2"/>
            <a:r>
              <a:t>Body Level Three</a:t>
            </a:r>
          </a:p>
          <a:p>
            <a:pPr lvl="3"/>
            <a:r>
              <a:t>Body Level Four</a:t>
            </a:r>
          </a:p>
          <a:p>
            <a:pPr lvl="4"/>
            <a:r>
              <a:t>Body Level Five</a:t>
            </a:r>
          </a:p>
        </p:txBody>
      </p:sp>
      <p:sp>
        <p:nvSpPr>
          <p:cNvPr id="88" name="Text Placeholder 3"/>
          <p:cNvSpPr>
            <a:spLocks noGrp="1"/>
          </p:cNvSpPr>
          <p:nvPr>
            <p:ph type="body" sz="quarter" idx="21"/>
          </p:nvPr>
        </p:nvSpPr>
        <p:spPr>
          <a:xfrm>
            <a:off x="1484312" y="2971800"/>
            <a:ext cx="3549121" cy="1828800"/>
          </a:xfrm>
          <a:prstGeom prst="rect">
            <a:avLst/>
          </a:prstGeom>
        </p:spPr>
        <p:txBody>
          <a:bodyPr/>
          <a:lstStyle/>
          <a:p>
            <a:pPr marL="0" indent="0" algn="ctr">
              <a:buClrTx/>
              <a:buSzTx/>
              <a:buFontTx/>
              <a:buNone/>
              <a:defRPr sz="1600"/>
            </a:pPr>
            <a:endParaRPr/>
          </a:p>
        </p:txBody>
      </p:sp>
      <p:sp>
        <p:nvSpPr>
          <p:cNvPr id="8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96" name="Title Text"/>
          <p:cNvSpPr txBox="1">
            <a:spLocks noGrp="1"/>
          </p:cNvSpPr>
          <p:nvPr>
            <p:ph type="title"/>
          </p:nvPr>
        </p:nvSpPr>
        <p:spPr>
          <a:xfrm>
            <a:off x="1482724" y="1752599"/>
            <a:ext cx="5426158" cy="1371601"/>
          </a:xfrm>
          <a:prstGeom prst="rect">
            <a:avLst/>
          </a:prstGeom>
        </p:spPr>
        <p:txBody>
          <a:bodyPr anchor="b"/>
          <a:lstStyle>
            <a:lvl1pPr>
              <a:defRPr sz="2800"/>
            </a:lvl1pPr>
          </a:lstStyle>
          <a:p>
            <a:r>
              <a:t>Title Text</a:t>
            </a:r>
          </a:p>
        </p:txBody>
      </p:sp>
      <p:sp>
        <p:nvSpPr>
          <p:cNvPr id="97" name="Picture Placeholder 2"/>
          <p:cNvSpPr>
            <a:spLocks noGrp="1"/>
          </p:cNvSpPr>
          <p:nvPr>
            <p:ph type="pic" sz="quarter" idx="21"/>
          </p:nvPr>
        </p:nvSpPr>
        <p:spPr>
          <a:xfrm>
            <a:off x="7594682" y="914400"/>
            <a:ext cx="3280975" cy="4572000"/>
          </a:xfrm>
          <a:prstGeom prst="rect">
            <a:avLst/>
          </a:prstGeom>
          <a:ln w="38100">
            <a:solidFill>
              <a:srgbClr val="B2B7B8"/>
            </a:solidFill>
            <a:round/>
          </a:ln>
        </p:spPr>
        <p:txBody>
          <a:bodyPr lIns="91439" rIns="91439" anchor="t">
            <a:noAutofit/>
          </a:bodyPr>
          <a:lstStyle/>
          <a:p>
            <a:endParaRPr/>
          </a:p>
        </p:txBody>
      </p:sp>
      <p:sp>
        <p:nvSpPr>
          <p:cNvPr id="98" name="Body Level One…"/>
          <p:cNvSpPr txBox="1">
            <a:spLocks noGrp="1"/>
          </p:cNvSpPr>
          <p:nvPr>
            <p:ph type="body" sz="quarter" idx="1"/>
          </p:nvPr>
        </p:nvSpPr>
        <p:spPr>
          <a:xfrm>
            <a:off x="1482724" y="3124199"/>
            <a:ext cx="5426158" cy="1828801"/>
          </a:xfrm>
          <a:prstGeom prst="rect">
            <a:avLst/>
          </a:prstGeom>
        </p:spPr>
        <p:txBody>
          <a:bodyPr/>
          <a:lstStyle>
            <a:lvl1pPr marL="0" indent="0" algn="ctr">
              <a:buClrTx/>
              <a:buSzTx/>
              <a:buFontTx/>
              <a:buNone/>
              <a:defRPr sz="1800"/>
            </a:lvl1pPr>
            <a:lvl2pPr marL="0" indent="457200" algn="ctr">
              <a:buClrTx/>
              <a:buSzTx/>
              <a:buFontTx/>
              <a:buNone/>
              <a:defRPr sz="1800"/>
            </a:lvl2pPr>
            <a:lvl3pPr marL="0" indent="914400" algn="ctr">
              <a:buClrTx/>
              <a:buSzTx/>
              <a:buFontTx/>
              <a:buNone/>
              <a:defRPr sz="1800"/>
            </a:lvl3pPr>
            <a:lvl4pPr marL="0" indent="1371600" algn="ctr">
              <a:buClrTx/>
              <a:buSzTx/>
              <a:buFontTx/>
              <a:buNone/>
              <a:defRPr sz="1800"/>
            </a:lvl4pPr>
            <a:lvl5pPr marL="0" indent="1828800" algn="ctr">
              <a:buClrTx/>
              <a:buSzTx/>
              <a:buFontTx/>
              <a:buNone/>
              <a:defRPr sz="1800"/>
            </a:lvl5pPr>
          </a:lstStyle>
          <a:p>
            <a:r>
              <a:t>Body Level One</a:t>
            </a:r>
          </a:p>
          <a:p>
            <a:pPr lvl="1"/>
            <a:r>
              <a:t>Body Level Two</a:t>
            </a:r>
          </a:p>
          <a:p>
            <a:pPr lvl="2"/>
            <a:r>
              <a:t>Body Level Three</a:t>
            </a:r>
          </a:p>
          <a:p>
            <a:pPr lvl="3"/>
            <a:r>
              <a:t>Body Level Four</a:t>
            </a:r>
          </a:p>
          <a:p>
            <a:pPr lvl="4"/>
            <a:r>
              <a:t>Body Level Five</a:t>
            </a:r>
          </a:p>
        </p:txBody>
      </p:sp>
      <p:sp>
        <p:nvSpPr>
          <p:cNvPr id="9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Panoramic Picture with Caption">
    <p:spTree>
      <p:nvGrpSpPr>
        <p:cNvPr id="1" name=""/>
        <p:cNvGrpSpPr/>
        <p:nvPr/>
      </p:nvGrpSpPr>
      <p:grpSpPr>
        <a:xfrm>
          <a:off x="0" y="0"/>
          <a:ext cx="0" cy="0"/>
          <a:chOff x="0" y="0"/>
          <a:chExt cx="0" cy="0"/>
        </a:xfrm>
      </p:grpSpPr>
      <p:sp>
        <p:nvSpPr>
          <p:cNvPr id="106" name="Title Text"/>
          <p:cNvSpPr txBox="1">
            <a:spLocks noGrp="1"/>
          </p:cNvSpPr>
          <p:nvPr>
            <p:ph type="title"/>
          </p:nvPr>
        </p:nvSpPr>
        <p:spPr>
          <a:xfrm>
            <a:off x="1484311" y="4732864"/>
            <a:ext cx="10018711" cy="566739"/>
          </a:xfrm>
          <a:prstGeom prst="rect">
            <a:avLst/>
          </a:prstGeom>
        </p:spPr>
        <p:txBody>
          <a:bodyPr anchor="b"/>
          <a:lstStyle>
            <a:lvl1pPr>
              <a:defRPr sz="2400"/>
            </a:lvl1pPr>
          </a:lstStyle>
          <a:p>
            <a:r>
              <a:t>Title Text</a:t>
            </a:r>
          </a:p>
        </p:txBody>
      </p:sp>
      <p:sp>
        <p:nvSpPr>
          <p:cNvPr id="107" name="Picture Placeholder 2"/>
          <p:cNvSpPr>
            <a:spLocks noGrp="1"/>
          </p:cNvSpPr>
          <p:nvPr>
            <p:ph type="pic" sz="half" idx="21"/>
          </p:nvPr>
        </p:nvSpPr>
        <p:spPr>
          <a:xfrm>
            <a:off x="2386011" y="932112"/>
            <a:ext cx="8225944" cy="3164976"/>
          </a:xfrm>
          <a:prstGeom prst="rect">
            <a:avLst/>
          </a:prstGeom>
          <a:ln w="38100">
            <a:solidFill>
              <a:srgbClr val="B2B7B8"/>
            </a:solidFill>
            <a:round/>
          </a:ln>
        </p:spPr>
        <p:txBody>
          <a:bodyPr lIns="91439" rIns="91439" anchor="t">
            <a:noAutofit/>
          </a:bodyPr>
          <a:lstStyle/>
          <a:p>
            <a:endParaRPr/>
          </a:p>
        </p:txBody>
      </p:sp>
      <p:sp>
        <p:nvSpPr>
          <p:cNvPr id="108" name="Body Level One…"/>
          <p:cNvSpPr txBox="1">
            <a:spLocks noGrp="1"/>
          </p:cNvSpPr>
          <p:nvPr>
            <p:ph type="body" sz="quarter" idx="1"/>
          </p:nvPr>
        </p:nvSpPr>
        <p:spPr>
          <a:xfrm>
            <a:off x="1484311" y="5299602"/>
            <a:ext cx="10018711" cy="493713"/>
          </a:xfrm>
          <a:prstGeom prst="rect">
            <a:avLst/>
          </a:prstGeom>
        </p:spPr>
        <p:txBody>
          <a:bodyPr/>
          <a:lstStyle>
            <a:lvl1pPr marL="0" indent="0" algn="ctr">
              <a:buClrTx/>
              <a:buSzTx/>
              <a:buFontTx/>
              <a:buNone/>
              <a:defRPr sz="1400"/>
            </a:lvl1pPr>
            <a:lvl2pPr marL="0" indent="457200" algn="ctr">
              <a:buClrTx/>
              <a:buSzTx/>
              <a:buFontTx/>
              <a:buNone/>
              <a:defRPr sz="1400"/>
            </a:lvl2pPr>
            <a:lvl3pPr marL="0" indent="914400" algn="ctr">
              <a:buClrTx/>
              <a:buSzTx/>
              <a:buFontTx/>
              <a:buNone/>
              <a:defRPr sz="1400"/>
            </a:lvl3pPr>
            <a:lvl4pPr marL="0" indent="1371600" algn="ctr">
              <a:buClrTx/>
              <a:buSzTx/>
              <a:buFontTx/>
              <a:buNone/>
              <a:defRPr sz="1400"/>
            </a:lvl4pPr>
            <a:lvl5pPr marL="0" indent="1828800" algn="ctr">
              <a:buClrTx/>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10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Title and Caption">
    <p:spTree>
      <p:nvGrpSpPr>
        <p:cNvPr id="1" name=""/>
        <p:cNvGrpSpPr/>
        <p:nvPr/>
      </p:nvGrpSpPr>
      <p:grpSpPr>
        <a:xfrm>
          <a:off x="0" y="0"/>
          <a:ext cx="0" cy="0"/>
          <a:chOff x="0" y="0"/>
          <a:chExt cx="0" cy="0"/>
        </a:xfrm>
      </p:grpSpPr>
      <p:sp>
        <p:nvSpPr>
          <p:cNvPr id="116" name="Title Text"/>
          <p:cNvSpPr txBox="1">
            <a:spLocks noGrp="1"/>
          </p:cNvSpPr>
          <p:nvPr>
            <p:ph type="title"/>
          </p:nvPr>
        </p:nvSpPr>
        <p:spPr>
          <a:xfrm>
            <a:off x="1484312" y="685800"/>
            <a:ext cx="10018711" cy="3048000"/>
          </a:xfrm>
          <a:prstGeom prst="rect">
            <a:avLst/>
          </a:prstGeom>
        </p:spPr>
        <p:txBody>
          <a:bodyPr/>
          <a:lstStyle>
            <a:lvl1pPr>
              <a:defRPr sz="3200"/>
            </a:lvl1pPr>
          </a:lstStyle>
          <a:p>
            <a:r>
              <a:t>Title Text</a:t>
            </a:r>
          </a:p>
        </p:txBody>
      </p:sp>
      <p:sp>
        <p:nvSpPr>
          <p:cNvPr id="117" name="Body Level One…"/>
          <p:cNvSpPr txBox="1">
            <a:spLocks noGrp="1"/>
          </p:cNvSpPr>
          <p:nvPr>
            <p:ph type="body" sz="quarter" idx="1"/>
          </p:nvPr>
        </p:nvSpPr>
        <p:spPr>
          <a:xfrm>
            <a:off x="1484312" y="4343400"/>
            <a:ext cx="10018714" cy="1447800"/>
          </a:xfrm>
          <a:prstGeom prst="rect">
            <a:avLst/>
          </a:prstGeom>
        </p:spPr>
        <p:txBody>
          <a:bodyPr/>
          <a:lstStyle>
            <a:lvl1pPr marL="0" indent="0" algn="ctr">
              <a:buClrTx/>
              <a:buSzTx/>
              <a:buFontTx/>
              <a:buNone/>
              <a:defRPr sz="2000"/>
            </a:lvl1pPr>
            <a:lvl2pPr marL="0" indent="457200" algn="ctr">
              <a:buClrTx/>
              <a:buSzTx/>
              <a:buFontTx/>
              <a:buNone/>
              <a:defRPr sz="2000"/>
            </a:lvl2pPr>
            <a:lvl3pPr marL="0" indent="914400" algn="ctr">
              <a:buClrTx/>
              <a:buSzTx/>
              <a:buFontTx/>
              <a:buNone/>
              <a:defRPr sz="2000"/>
            </a:lvl3pPr>
            <a:lvl4pPr marL="0" indent="1371600" algn="ctr">
              <a:buClrTx/>
              <a:buSzTx/>
              <a:buFontTx/>
              <a:buNone/>
              <a:defRPr sz="2000"/>
            </a:lvl4pPr>
            <a:lvl5pPr marL="0" indent="1828800" algn="ctr">
              <a:buClrTx/>
              <a:buSzTx/>
              <a:buFontTx/>
              <a:buNone/>
              <a:defRPr sz="2000"/>
            </a:lvl5pPr>
          </a:lstStyle>
          <a:p>
            <a:r>
              <a:t>Body Level One</a:t>
            </a:r>
          </a:p>
          <a:p>
            <a:pPr lvl="1"/>
            <a:r>
              <a:t>Body Level Two</a:t>
            </a:r>
          </a:p>
          <a:p>
            <a:pPr lvl="2"/>
            <a:r>
              <a:t>Body Level Three</a:t>
            </a:r>
          </a:p>
          <a:p>
            <a:pPr lvl="3"/>
            <a:r>
              <a:t>Body Level Four</a:t>
            </a:r>
          </a:p>
          <a:p>
            <a:pPr lvl="4"/>
            <a:r>
              <a:t>Body Level Five</a:t>
            </a:r>
          </a:p>
        </p:txBody>
      </p:sp>
      <p:sp>
        <p:nvSpPr>
          <p:cNvPr id="1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Quote with Caption">
    <p:spTree>
      <p:nvGrpSpPr>
        <p:cNvPr id="1" name=""/>
        <p:cNvGrpSpPr/>
        <p:nvPr/>
      </p:nvGrpSpPr>
      <p:grpSpPr>
        <a:xfrm>
          <a:off x="0" y="0"/>
          <a:ext cx="0" cy="0"/>
          <a:chOff x="0" y="0"/>
          <a:chExt cx="0" cy="0"/>
        </a:xfrm>
      </p:grpSpPr>
      <p:sp>
        <p:nvSpPr>
          <p:cNvPr id="125" name="TextBox 13"/>
          <p:cNvSpPr txBox="1"/>
          <p:nvPr/>
        </p:nvSpPr>
        <p:spPr>
          <a:xfrm>
            <a:off x="1644331" y="531840"/>
            <a:ext cx="518161" cy="12471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defRPr sz="8000" cap="all"/>
            </a:lvl1pPr>
          </a:lstStyle>
          <a:p>
            <a:r>
              <a:t>“</a:t>
            </a:r>
          </a:p>
        </p:txBody>
      </p:sp>
      <p:sp>
        <p:nvSpPr>
          <p:cNvPr id="126" name="TextBox 14"/>
          <p:cNvSpPr txBox="1"/>
          <p:nvPr/>
        </p:nvSpPr>
        <p:spPr>
          <a:xfrm>
            <a:off x="10939144" y="2488217"/>
            <a:ext cx="518161" cy="12471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r">
              <a:defRPr sz="8000" cap="all"/>
            </a:lvl1pPr>
          </a:lstStyle>
          <a:p>
            <a:r>
              <a:t>”</a:t>
            </a:r>
          </a:p>
        </p:txBody>
      </p:sp>
      <p:sp>
        <p:nvSpPr>
          <p:cNvPr id="127" name="Title Text"/>
          <p:cNvSpPr txBox="1">
            <a:spLocks noGrp="1"/>
          </p:cNvSpPr>
          <p:nvPr>
            <p:ph type="title"/>
          </p:nvPr>
        </p:nvSpPr>
        <p:spPr>
          <a:xfrm>
            <a:off x="2208211" y="685800"/>
            <a:ext cx="8990013" cy="2743200"/>
          </a:xfrm>
          <a:prstGeom prst="rect">
            <a:avLst/>
          </a:prstGeom>
        </p:spPr>
        <p:txBody>
          <a:bodyPr/>
          <a:lstStyle>
            <a:lvl1pPr>
              <a:defRPr sz="3200"/>
            </a:lvl1pPr>
          </a:lstStyle>
          <a:p>
            <a:r>
              <a:t>Title Text</a:t>
            </a:r>
          </a:p>
        </p:txBody>
      </p:sp>
      <p:sp>
        <p:nvSpPr>
          <p:cNvPr id="128" name="Body Level One…"/>
          <p:cNvSpPr txBox="1">
            <a:spLocks noGrp="1"/>
          </p:cNvSpPr>
          <p:nvPr>
            <p:ph type="body" sz="quarter" idx="1"/>
          </p:nvPr>
        </p:nvSpPr>
        <p:spPr>
          <a:xfrm>
            <a:off x="2436810" y="3428998"/>
            <a:ext cx="8532816" cy="381001"/>
          </a:xfrm>
          <a:prstGeom prst="rect">
            <a:avLst/>
          </a:prstGeom>
        </p:spPr>
        <p:txBody>
          <a:bodyPr/>
          <a:lstStyle>
            <a:lvl1pPr marL="0" indent="0">
              <a:buClrTx/>
              <a:buSzTx/>
              <a:buFontTx/>
              <a:buNone/>
              <a:defRPr sz="1800"/>
            </a:lvl1pPr>
            <a:lvl2pPr marL="0" indent="457200">
              <a:buClrTx/>
              <a:buSzTx/>
              <a:buFontTx/>
              <a:buNone/>
              <a:defRPr sz="1800"/>
            </a:lvl2pPr>
            <a:lvl3pPr marL="0" indent="914400">
              <a:buClrTx/>
              <a:buSzTx/>
              <a:buFontTx/>
              <a:buNone/>
              <a:defRPr sz="1800"/>
            </a:lvl3pPr>
            <a:lvl4pPr marL="0" indent="1371600">
              <a:buClrTx/>
              <a:buSzTx/>
              <a:buFontTx/>
              <a:buNone/>
              <a:defRPr sz="1800"/>
            </a:lvl4pPr>
            <a:lvl5pPr marL="0" indent="1828800">
              <a:buClrTx/>
              <a:buSzTx/>
              <a:buFontTx/>
              <a:buNone/>
              <a:defRPr sz="1800"/>
            </a:lvl5pPr>
          </a:lstStyle>
          <a:p>
            <a:r>
              <a:t>Body Level One</a:t>
            </a:r>
          </a:p>
          <a:p>
            <a:pPr lvl="1"/>
            <a:r>
              <a:t>Body Level Two</a:t>
            </a:r>
          </a:p>
          <a:p>
            <a:pPr lvl="2"/>
            <a:r>
              <a:t>Body Level Three</a:t>
            </a:r>
          </a:p>
          <a:p>
            <a:pPr lvl="3"/>
            <a:r>
              <a:t>Body Level Four</a:t>
            </a:r>
          </a:p>
          <a:p>
            <a:pPr lvl="4"/>
            <a:r>
              <a:t>Body Level Five</a:t>
            </a:r>
          </a:p>
        </p:txBody>
      </p:sp>
      <p:sp>
        <p:nvSpPr>
          <p:cNvPr id="129" name="Text Placeholder 2"/>
          <p:cNvSpPr>
            <a:spLocks noGrp="1"/>
          </p:cNvSpPr>
          <p:nvPr>
            <p:ph type="body" sz="quarter" idx="21"/>
          </p:nvPr>
        </p:nvSpPr>
        <p:spPr>
          <a:xfrm>
            <a:off x="1484311" y="4343400"/>
            <a:ext cx="10018711" cy="1447800"/>
          </a:xfrm>
          <a:prstGeom prst="rect">
            <a:avLst/>
          </a:prstGeom>
        </p:spPr>
        <p:txBody>
          <a:bodyPr/>
          <a:lstStyle/>
          <a:p>
            <a:pPr marL="0" indent="0" algn="ctr">
              <a:buClrTx/>
              <a:buSzTx/>
              <a:buFontTx/>
              <a:buNone/>
              <a:defRPr sz="2000"/>
            </a:pPr>
            <a:endParaRPr/>
          </a:p>
        </p:txBody>
      </p:sp>
      <p:sp>
        <p:nvSpPr>
          <p:cNvPr id="13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Name Card">
    <p:spTree>
      <p:nvGrpSpPr>
        <p:cNvPr id="1" name=""/>
        <p:cNvGrpSpPr/>
        <p:nvPr/>
      </p:nvGrpSpPr>
      <p:grpSpPr>
        <a:xfrm>
          <a:off x="0" y="0"/>
          <a:ext cx="0" cy="0"/>
          <a:chOff x="0" y="0"/>
          <a:chExt cx="0" cy="0"/>
        </a:xfrm>
      </p:grpSpPr>
      <p:sp>
        <p:nvSpPr>
          <p:cNvPr id="137" name="Title Text"/>
          <p:cNvSpPr txBox="1">
            <a:spLocks noGrp="1"/>
          </p:cNvSpPr>
          <p:nvPr>
            <p:ph type="title"/>
          </p:nvPr>
        </p:nvSpPr>
        <p:spPr>
          <a:xfrm>
            <a:off x="1484312" y="3308580"/>
            <a:ext cx="10018710" cy="1468801"/>
          </a:xfrm>
          <a:prstGeom prst="rect">
            <a:avLst/>
          </a:prstGeom>
        </p:spPr>
        <p:txBody>
          <a:bodyPr anchor="b"/>
          <a:lstStyle>
            <a:lvl1pPr algn="r">
              <a:defRPr sz="3200"/>
            </a:lvl1pPr>
          </a:lstStyle>
          <a:p>
            <a:r>
              <a:t>Title Text</a:t>
            </a:r>
          </a:p>
        </p:txBody>
      </p:sp>
      <p:sp>
        <p:nvSpPr>
          <p:cNvPr id="138" name="Body Level One…"/>
          <p:cNvSpPr txBox="1">
            <a:spLocks noGrp="1"/>
          </p:cNvSpPr>
          <p:nvPr>
            <p:ph type="body" sz="quarter" idx="1"/>
          </p:nvPr>
        </p:nvSpPr>
        <p:spPr>
          <a:xfrm>
            <a:off x="1484312" y="4777380"/>
            <a:ext cx="10018711" cy="860401"/>
          </a:xfrm>
          <a:prstGeom prst="rect">
            <a:avLst/>
          </a:prstGeom>
        </p:spPr>
        <p:txBody>
          <a:bodyPr anchor="t"/>
          <a:lstStyle>
            <a:lvl1pPr marL="0" indent="0" algn="r">
              <a:buClrTx/>
              <a:buSzTx/>
              <a:buFontTx/>
              <a:buNone/>
              <a:defRPr sz="2000"/>
            </a:lvl1pPr>
            <a:lvl2pPr marL="0" indent="457200" algn="r">
              <a:buClrTx/>
              <a:buSzTx/>
              <a:buFontTx/>
              <a:buNone/>
              <a:defRPr sz="2000"/>
            </a:lvl2pPr>
            <a:lvl3pPr marL="0" indent="914400" algn="r">
              <a:buClrTx/>
              <a:buSzTx/>
              <a:buFontTx/>
              <a:buNone/>
              <a:defRPr sz="2000"/>
            </a:lvl3pPr>
            <a:lvl4pPr marL="0" indent="1371600" algn="r">
              <a:buClrTx/>
              <a:buSzTx/>
              <a:buFontTx/>
              <a:buNone/>
              <a:defRPr sz="2000"/>
            </a:lvl4pPr>
            <a:lvl5pPr marL="0" indent="1828800" algn="r">
              <a:buClrTx/>
              <a:buSzTx/>
              <a:buFontTx/>
              <a:buNone/>
              <a:defRPr sz="2000"/>
            </a:lvl5pPr>
          </a:lstStyle>
          <a:p>
            <a:r>
              <a:t>Body Level One</a:t>
            </a:r>
          </a:p>
          <a:p>
            <a:pPr lvl="1"/>
            <a:r>
              <a:t>Body Level Two</a:t>
            </a:r>
          </a:p>
          <a:p>
            <a:pPr lvl="2"/>
            <a:r>
              <a:t>Body Level Three</a:t>
            </a:r>
          </a:p>
          <a:p>
            <a:pPr lvl="3"/>
            <a:r>
              <a:t>Body Level Four</a:t>
            </a:r>
          </a:p>
          <a:p>
            <a:pPr lvl="4"/>
            <a:r>
              <a:t>Body Level Five</a:t>
            </a:r>
          </a:p>
        </p:txBody>
      </p:sp>
      <p:sp>
        <p:nvSpPr>
          <p:cNvPr id="13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Quote Name Card">
    <p:spTree>
      <p:nvGrpSpPr>
        <p:cNvPr id="1" name=""/>
        <p:cNvGrpSpPr/>
        <p:nvPr/>
      </p:nvGrpSpPr>
      <p:grpSpPr>
        <a:xfrm>
          <a:off x="0" y="0"/>
          <a:ext cx="0" cy="0"/>
          <a:chOff x="0" y="0"/>
          <a:chExt cx="0" cy="0"/>
        </a:xfrm>
      </p:grpSpPr>
      <p:sp>
        <p:nvSpPr>
          <p:cNvPr id="146" name="TextBox 13"/>
          <p:cNvSpPr txBox="1"/>
          <p:nvPr/>
        </p:nvSpPr>
        <p:spPr>
          <a:xfrm>
            <a:off x="1644331" y="531840"/>
            <a:ext cx="518161" cy="12471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defRPr sz="8000" cap="all"/>
            </a:lvl1pPr>
          </a:lstStyle>
          <a:p>
            <a:r>
              <a:t>“</a:t>
            </a:r>
          </a:p>
        </p:txBody>
      </p:sp>
      <p:sp>
        <p:nvSpPr>
          <p:cNvPr id="147" name="TextBox 14"/>
          <p:cNvSpPr txBox="1"/>
          <p:nvPr/>
        </p:nvSpPr>
        <p:spPr>
          <a:xfrm>
            <a:off x="10939144" y="2488217"/>
            <a:ext cx="518161" cy="12471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r">
              <a:defRPr sz="8000" cap="all"/>
            </a:lvl1pPr>
          </a:lstStyle>
          <a:p>
            <a:r>
              <a:t>”</a:t>
            </a:r>
          </a:p>
        </p:txBody>
      </p:sp>
      <p:sp>
        <p:nvSpPr>
          <p:cNvPr id="148" name="Title Text"/>
          <p:cNvSpPr txBox="1">
            <a:spLocks noGrp="1"/>
          </p:cNvSpPr>
          <p:nvPr>
            <p:ph type="title"/>
          </p:nvPr>
        </p:nvSpPr>
        <p:spPr>
          <a:xfrm>
            <a:off x="2208211" y="685800"/>
            <a:ext cx="8990013" cy="2743200"/>
          </a:xfrm>
          <a:prstGeom prst="rect">
            <a:avLst/>
          </a:prstGeom>
        </p:spPr>
        <p:txBody>
          <a:bodyPr/>
          <a:lstStyle>
            <a:lvl1pPr>
              <a:defRPr sz="3200"/>
            </a:lvl1pPr>
          </a:lstStyle>
          <a:p>
            <a:r>
              <a:t>Title Text</a:t>
            </a:r>
          </a:p>
        </p:txBody>
      </p:sp>
      <p:sp>
        <p:nvSpPr>
          <p:cNvPr id="149" name="Body Level One…"/>
          <p:cNvSpPr txBox="1">
            <a:spLocks noGrp="1"/>
          </p:cNvSpPr>
          <p:nvPr>
            <p:ph type="body" sz="quarter" idx="1"/>
          </p:nvPr>
        </p:nvSpPr>
        <p:spPr>
          <a:xfrm>
            <a:off x="1484312" y="3886200"/>
            <a:ext cx="10018712" cy="889000"/>
          </a:xfrm>
          <a:prstGeom prst="rect">
            <a:avLst/>
          </a:prstGeom>
        </p:spPr>
        <p:txBody>
          <a:bodyPr anchor="b"/>
          <a:lstStyle>
            <a:lvl1pPr indent="-571500" algn="r">
              <a:buClrTx/>
              <a:buSzTx/>
              <a:buFontTx/>
              <a:buNone/>
            </a:lvl1pPr>
            <a:lvl2pPr algn="r">
              <a:buClrTx/>
              <a:buFontTx/>
            </a:lvl2pPr>
            <a:lvl3pPr algn="r">
              <a:buClrTx/>
              <a:buFontTx/>
            </a:lvl3pPr>
            <a:lvl4pPr algn="r">
              <a:buClrTx/>
              <a:buFontTx/>
            </a:lvl4pPr>
            <a:lvl5pPr algn="r">
              <a:buClrTx/>
              <a:buFontTx/>
            </a:lvl5pPr>
          </a:lstStyle>
          <a:p>
            <a:r>
              <a:t>Body Level One</a:t>
            </a:r>
          </a:p>
          <a:p>
            <a:pPr lvl="1"/>
            <a:r>
              <a:t>Body Level Two</a:t>
            </a:r>
          </a:p>
          <a:p>
            <a:pPr lvl="2"/>
            <a:r>
              <a:t>Body Level Three</a:t>
            </a:r>
          </a:p>
          <a:p>
            <a:pPr lvl="3"/>
            <a:r>
              <a:t>Body Level Four</a:t>
            </a:r>
          </a:p>
          <a:p>
            <a:pPr lvl="4"/>
            <a:r>
              <a:t>Body Level Five</a:t>
            </a:r>
          </a:p>
        </p:txBody>
      </p:sp>
      <p:sp>
        <p:nvSpPr>
          <p:cNvPr id="150" name="Text Placeholder 2"/>
          <p:cNvSpPr>
            <a:spLocks noGrp="1"/>
          </p:cNvSpPr>
          <p:nvPr>
            <p:ph type="body" sz="quarter" idx="21"/>
          </p:nvPr>
        </p:nvSpPr>
        <p:spPr>
          <a:xfrm>
            <a:off x="1484311" y="4775200"/>
            <a:ext cx="10018712" cy="1016000"/>
          </a:xfrm>
          <a:prstGeom prst="rect">
            <a:avLst/>
          </a:prstGeom>
        </p:spPr>
        <p:txBody>
          <a:bodyPr anchor="t"/>
          <a:lstStyle/>
          <a:p>
            <a:pPr marL="0" indent="0" algn="r">
              <a:buClrTx/>
              <a:buSzTx/>
              <a:buFontTx/>
              <a:buNone/>
              <a:defRPr sz="1800"/>
            </a:pPr>
            <a:endParaRPr/>
          </a:p>
        </p:txBody>
      </p:sp>
      <p:sp>
        <p:nvSpPr>
          <p:cNvPr id="15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True or False">
    <p:spTree>
      <p:nvGrpSpPr>
        <p:cNvPr id="1" name=""/>
        <p:cNvGrpSpPr/>
        <p:nvPr/>
      </p:nvGrpSpPr>
      <p:grpSpPr>
        <a:xfrm>
          <a:off x="0" y="0"/>
          <a:ext cx="0" cy="0"/>
          <a:chOff x="0" y="0"/>
          <a:chExt cx="0" cy="0"/>
        </a:xfrm>
      </p:grpSpPr>
      <p:sp>
        <p:nvSpPr>
          <p:cNvPr id="158" name="Title Text"/>
          <p:cNvSpPr txBox="1">
            <a:spLocks noGrp="1"/>
          </p:cNvSpPr>
          <p:nvPr>
            <p:ph type="title"/>
          </p:nvPr>
        </p:nvSpPr>
        <p:spPr>
          <a:xfrm>
            <a:off x="1484312" y="685800"/>
            <a:ext cx="10018713" cy="2727325"/>
          </a:xfrm>
          <a:prstGeom prst="rect">
            <a:avLst/>
          </a:prstGeom>
        </p:spPr>
        <p:txBody>
          <a:bodyPr/>
          <a:lstStyle/>
          <a:p>
            <a:r>
              <a:t>Title Text</a:t>
            </a:r>
          </a:p>
        </p:txBody>
      </p:sp>
      <p:sp>
        <p:nvSpPr>
          <p:cNvPr id="159" name="Body Level One…"/>
          <p:cNvSpPr txBox="1">
            <a:spLocks noGrp="1"/>
          </p:cNvSpPr>
          <p:nvPr>
            <p:ph type="body" sz="quarter" idx="1"/>
          </p:nvPr>
        </p:nvSpPr>
        <p:spPr>
          <a:xfrm>
            <a:off x="1484312" y="3505200"/>
            <a:ext cx="10018714" cy="838200"/>
          </a:xfrm>
          <a:prstGeom prst="rect">
            <a:avLst/>
          </a:prstGeom>
        </p:spPr>
        <p:txBody>
          <a:bodyPr anchor="b"/>
          <a:lstStyle>
            <a:lvl1pPr indent="-571500">
              <a:buClrTx/>
              <a:buSzTx/>
              <a:buFontTx/>
              <a:buNone/>
              <a:defRPr sz="2800"/>
            </a:lvl1pPr>
            <a:lvl2pPr marL="857250" indent="-400050">
              <a:buClrTx/>
              <a:buFontTx/>
              <a:defRPr sz="2800"/>
            </a:lvl2pPr>
            <a:lvl3pPr marL="1358900" indent="-444500">
              <a:buClrTx/>
              <a:buFontTx/>
              <a:defRPr sz="2800"/>
            </a:lvl3pPr>
            <a:lvl4pPr marL="1671637" indent="-300037">
              <a:buClrTx/>
              <a:buFontTx/>
              <a:defRPr sz="2800"/>
            </a:lvl4pPr>
            <a:lvl5pPr marL="2171700" indent="-342900">
              <a:buClrTx/>
              <a:buFontTx/>
              <a:defRPr sz="2800"/>
            </a:lvl5pPr>
          </a:lstStyle>
          <a:p>
            <a:r>
              <a:t>Body Level One</a:t>
            </a:r>
          </a:p>
          <a:p>
            <a:pPr lvl="1"/>
            <a:r>
              <a:t>Body Level Two</a:t>
            </a:r>
          </a:p>
          <a:p>
            <a:pPr lvl="2"/>
            <a:r>
              <a:t>Body Level Three</a:t>
            </a:r>
          </a:p>
          <a:p>
            <a:pPr lvl="3"/>
            <a:r>
              <a:t>Body Level Four</a:t>
            </a:r>
          </a:p>
          <a:p>
            <a:pPr lvl="4"/>
            <a:r>
              <a:t>Body Level Five</a:t>
            </a:r>
          </a:p>
        </p:txBody>
      </p:sp>
      <p:sp>
        <p:nvSpPr>
          <p:cNvPr id="160" name="Text Placeholder 2"/>
          <p:cNvSpPr>
            <a:spLocks noGrp="1"/>
          </p:cNvSpPr>
          <p:nvPr>
            <p:ph type="body" sz="quarter" idx="21"/>
          </p:nvPr>
        </p:nvSpPr>
        <p:spPr>
          <a:xfrm>
            <a:off x="1484310" y="4343400"/>
            <a:ext cx="10018715" cy="1447800"/>
          </a:xfrm>
          <a:prstGeom prst="rect">
            <a:avLst/>
          </a:prstGeom>
        </p:spPr>
        <p:txBody>
          <a:bodyPr anchor="t"/>
          <a:lstStyle/>
          <a:p>
            <a:pPr marL="0" indent="0">
              <a:buClrTx/>
              <a:buSzTx/>
              <a:buFontTx/>
              <a:buNone/>
              <a:defRPr sz="1800"/>
            </a:pPr>
            <a:endParaRPr/>
          </a:p>
        </p:txBody>
      </p:sp>
      <p:sp>
        <p:nvSpPr>
          <p:cNvPr id="16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7"/>
          <a:srcRect/>
          <a:stretch>
            <a:fillRect/>
          </a:stretch>
        </a:blipFill>
        <a:effectLst/>
      </p:bgPr>
    </p:bg>
    <p:spTree>
      <p:nvGrpSpPr>
        <p:cNvPr id="1" name=""/>
        <p:cNvGrpSpPr/>
        <p:nvPr/>
      </p:nvGrpSpPr>
      <p:grpSpPr>
        <a:xfrm>
          <a:off x="0" y="0"/>
          <a:ext cx="0" cy="0"/>
          <a:chOff x="0" y="0"/>
          <a:chExt cx="0" cy="0"/>
        </a:xfrm>
      </p:grpSpPr>
      <p:grpSp>
        <p:nvGrpSpPr>
          <p:cNvPr id="8" name="Group 6"/>
          <p:cNvGrpSpPr/>
          <p:nvPr/>
        </p:nvGrpSpPr>
        <p:grpSpPr>
          <a:xfrm>
            <a:off x="150811" y="0"/>
            <a:ext cx="2436815" cy="6858001"/>
            <a:chOff x="0" y="0"/>
            <a:chExt cx="2436813" cy="6858000"/>
          </a:xfrm>
        </p:grpSpPr>
        <p:sp>
          <p:nvSpPr>
            <p:cNvPr id="2" name="Freeform 6"/>
            <p:cNvSpPr/>
            <p:nvPr/>
          </p:nvSpPr>
          <p:spPr>
            <a:xfrm>
              <a:off x="306388" y="0"/>
              <a:ext cx="1122364" cy="5329238"/>
            </a:xfrm>
            <a:custGeom>
              <a:avLst/>
              <a:gdLst/>
              <a:ahLst/>
              <a:cxnLst>
                <a:cxn ang="0">
                  <a:pos x="wd2" y="hd2"/>
                </a:cxn>
                <a:cxn ang="5400000">
                  <a:pos x="wd2" y="hd2"/>
                </a:cxn>
                <a:cxn ang="10800000">
                  <a:pos x="wd2" y="hd2"/>
                </a:cxn>
                <a:cxn ang="16200000">
                  <a:pos x="wd2" y="hd2"/>
                </a:cxn>
              </a:cxnLst>
              <a:rect l="0" t="0" r="r" b="b"/>
              <a:pathLst>
                <a:path w="21600" h="21600" extrusionOk="0">
                  <a:moveTo>
                    <a:pt x="0" y="21426"/>
                  </a:moveTo>
                  <a:lnTo>
                    <a:pt x="4766" y="21600"/>
                  </a:lnTo>
                  <a:lnTo>
                    <a:pt x="21600" y="0"/>
                  </a:lnTo>
                  <a:lnTo>
                    <a:pt x="16712" y="0"/>
                  </a:lnTo>
                  <a:lnTo>
                    <a:pt x="0" y="21426"/>
                  </a:lnTo>
                  <a:close/>
                </a:path>
              </a:pathLst>
            </a:custGeom>
            <a:solidFill>
              <a:schemeClr val="accent1"/>
            </a:solidFill>
            <a:ln w="12700" cap="flat">
              <a:noFill/>
              <a:miter lim="400000"/>
            </a:ln>
            <a:effectLst/>
          </p:spPr>
          <p:txBody>
            <a:bodyPr wrap="square" lIns="45719" tIns="45719" rIns="45719" bIns="45719" numCol="1" anchor="t">
              <a:noAutofit/>
            </a:bodyPr>
            <a:lstStyle/>
            <a:p>
              <a:endParaRPr/>
            </a:p>
          </p:txBody>
        </p:sp>
        <p:sp>
          <p:nvSpPr>
            <p:cNvPr id="3" name="Freeform 7"/>
            <p:cNvSpPr/>
            <p:nvPr/>
          </p:nvSpPr>
          <p:spPr>
            <a:xfrm>
              <a:off x="0" y="0"/>
              <a:ext cx="1117601" cy="5276850"/>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lnTo>
                    <a:pt x="16722" y="0"/>
                  </a:lnTo>
                  <a:lnTo>
                    <a:pt x="0" y="21444"/>
                  </a:lnTo>
                  <a:lnTo>
                    <a:pt x="4817" y="21600"/>
                  </a:lnTo>
                  <a:lnTo>
                    <a:pt x="21600" y="0"/>
                  </a:lnTo>
                  <a:close/>
                </a:path>
              </a:pathLst>
            </a:custGeom>
            <a:solidFill>
              <a:srgbClr val="595959"/>
            </a:solidFill>
            <a:ln w="12700" cap="flat">
              <a:noFill/>
              <a:miter lim="400000"/>
            </a:ln>
            <a:effectLst/>
          </p:spPr>
          <p:txBody>
            <a:bodyPr wrap="square" lIns="45719" tIns="45719" rIns="45719" bIns="45719" numCol="1" anchor="t">
              <a:noAutofit/>
            </a:bodyPr>
            <a:lstStyle/>
            <a:p>
              <a:endParaRPr/>
            </a:p>
          </p:txBody>
        </p:sp>
        <p:sp>
          <p:nvSpPr>
            <p:cNvPr id="4" name="Freeform 8"/>
            <p:cNvSpPr/>
            <p:nvPr/>
          </p:nvSpPr>
          <p:spPr>
            <a:xfrm>
              <a:off x="0" y="5238749"/>
              <a:ext cx="1228726" cy="161925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0651" y="21600"/>
                  </a:lnTo>
                  <a:lnTo>
                    <a:pt x="21600" y="21600"/>
                  </a:lnTo>
                  <a:lnTo>
                    <a:pt x="0" y="0"/>
                  </a:lnTo>
                  <a:close/>
                </a:path>
              </a:pathLst>
            </a:custGeom>
            <a:solidFill>
              <a:srgbClr val="262626"/>
            </a:solidFill>
            <a:ln w="12700" cap="flat">
              <a:noFill/>
              <a:miter lim="400000"/>
            </a:ln>
            <a:effectLst/>
          </p:spPr>
          <p:txBody>
            <a:bodyPr wrap="square" lIns="45719" tIns="45719" rIns="45719" bIns="45719" numCol="1" anchor="t">
              <a:noAutofit/>
            </a:bodyPr>
            <a:lstStyle/>
            <a:p>
              <a:endParaRPr/>
            </a:p>
          </p:txBody>
        </p:sp>
        <p:sp>
          <p:nvSpPr>
            <p:cNvPr id="5" name="Freeform 9"/>
            <p:cNvSpPr/>
            <p:nvPr/>
          </p:nvSpPr>
          <p:spPr>
            <a:xfrm>
              <a:off x="306388" y="5291137"/>
              <a:ext cx="1495426" cy="1566864"/>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0843" y="21600"/>
                  </a:lnTo>
                  <a:lnTo>
                    <a:pt x="21600" y="21600"/>
                  </a:lnTo>
                  <a:lnTo>
                    <a:pt x="0" y="0"/>
                  </a:lnTo>
                  <a:close/>
                </a:path>
              </a:pathLst>
            </a:custGeom>
            <a:solidFill>
              <a:srgbClr val="0C5A82"/>
            </a:solidFill>
            <a:ln w="12700" cap="flat">
              <a:noFill/>
              <a:miter lim="400000"/>
            </a:ln>
            <a:effectLst/>
          </p:spPr>
          <p:txBody>
            <a:bodyPr wrap="square" lIns="45719" tIns="45719" rIns="45719" bIns="45719" numCol="1" anchor="t">
              <a:noAutofit/>
            </a:bodyPr>
            <a:lstStyle/>
            <a:p>
              <a:endParaRPr/>
            </a:p>
          </p:txBody>
        </p:sp>
        <p:sp>
          <p:nvSpPr>
            <p:cNvPr id="6" name="Freeform 10"/>
            <p:cNvSpPr/>
            <p:nvPr/>
          </p:nvSpPr>
          <p:spPr>
            <a:xfrm>
              <a:off x="306388" y="5286374"/>
              <a:ext cx="2130426" cy="1571626"/>
            </a:xfrm>
            <a:custGeom>
              <a:avLst/>
              <a:gdLst/>
              <a:ahLst/>
              <a:cxnLst>
                <a:cxn ang="0">
                  <a:pos x="wd2" y="hd2"/>
                </a:cxn>
                <a:cxn ang="5400000">
                  <a:pos x="wd2" y="hd2"/>
                </a:cxn>
                <a:cxn ang="10800000">
                  <a:pos x="wd2" y="hd2"/>
                </a:cxn>
                <a:cxn ang="16200000">
                  <a:pos x="wd2" y="hd2"/>
                </a:cxn>
              </a:cxnLst>
              <a:rect l="0" t="0" r="r" b="b"/>
              <a:pathLst>
                <a:path w="21600" h="21600" extrusionOk="0">
                  <a:moveTo>
                    <a:pt x="0" y="65"/>
                  </a:moveTo>
                  <a:lnTo>
                    <a:pt x="15162" y="21600"/>
                  </a:lnTo>
                  <a:lnTo>
                    <a:pt x="21600" y="21600"/>
                  </a:lnTo>
                  <a:lnTo>
                    <a:pt x="2511" y="589"/>
                  </a:lnTo>
                  <a:lnTo>
                    <a:pt x="0" y="0"/>
                  </a:lnTo>
                  <a:lnTo>
                    <a:pt x="0" y="65"/>
                  </a:lnTo>
                  <a:close/>
                </a:path>
              </a:pathLst>
            </a:custGeom>
            <a:solidFill>
              <a:srgbClr val="1287C3"/>
            </a:solidFill>
            <a:ln w="12700" cap="flat">
              <a:noFill/>
              <a:miter lim="400000"/>
            </a:ln>
            <a:effectLst/>
          </p:spPr>
          <p:txBody>
            <a:bodyPr wrap="square" lIns="45719" tIns="45719" rIns="45719" bIns="45719" numCol="1" anchor="t">
              <a:noAutofit/>
            </a:bodyPr>
            <a:lstStyle/>
            <a:p>
              <a:endParaRPr/>
            </a:p>
          </p:txBody>
        </p:sp>
        <p:sp>
          <p:nvSpPr>
            <p:cNvPr id="7" name="Freeform 11"/>
            <p:cNvSpPr/>
            <p:nvPr/>
          </p:nvSpPr>
          <p:spPr>
            <a:xfrm>
              <a:off x="0" y="5238749"/>
              <a:ext cx="1695451" cy="1619251"/>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lnTo>
                    <a:pt x="3721" y="1271"/>
                  </a:lnTo>
                  <a:lnTo>
                    <a:pt x="3115" y="572"/>
                  </a:lnTo>
                  <a:lnTo>
                    <a:pt x="3175" y="572"/>
                  </a:lnTo>
                  <a:lnTo>
                    <a:pt x="3175" y="508"/>
                  </a:lnTo>
                  <a:lnTo>
                    <a:pt x="3115" y="508"/>
                  </a:lnTo>
                  <a:lnTo>
                    <a:pt x="0" y="0"/>
                  </a:lnTo>
                  <a:lnTo>
                    <a:pt x="15654" y="21600"/>
                  </a:lnTo>
                  <a:lnTo>
                    <a:pt x="21600" y="21600"/>
                  </a:lnTo>
                  <a:close/>
                </a:path>
              </a:pathLst>
            </a:custGeom>
            <a:solidFill>
              <a:srgbClr val="404040"/>
            </a:solidFill>
            <a:ln w="12700" cap="flat">
              <a:noFill/>
              <a:miter lim="400000"/>
            </a:ln>
            <a:effectLst/>
          </p:spPr>
          <p:txBody>
            <a:bodyPr wrap="square" lIns="45719" tIns="45719" rIns="45719" bIns="45719" numCol="1" anchor="t">
              <a:noAutofit/>
            </a:bodyPr>
            <a:lstStyle/>
            <a:p>
              <a:endParaRPr/>
            </a:p>
          </p:txBody>
        </p:sp>
      </p:grpSp>
      <p:sp>
        <p:nvSpPr>
          <p:cNvPr id="9" name="Title Text"/>
          <p:cNvSpPr txBox="1">
            <a:spLocks noGrp="1"/>
          </p:cNvSpPr>
          <p:nvPr>
            <p:ph type="title"/>
          </p:nvPr>
        </p:nvSpPr>
        <p:spPr>
          <a:xfrm>
            <a:off x="1484311" y="685800"/>
            <a:ext cx="10018714" cy="1752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10" name="Body Level One…"/>
          <p:cNvSpPr txBox="1">
            <a:spLocks noGrp="1"/>
          </p:cNvSpPr>
          <p:nvPr>
            <p:ph type="body" idx="1"/>
          </p:nvPr>
        </p:nvSpPr>
        <p:spPr>
          <a:xfrm>
            <a:off x="609600" y="1600200"/>
            <a:ext cx="10972800" cy="45259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Body Level One</a:t>
            </a:r>
          </a:p>
          <a:p>
            <a:pPr lvl="1"/>
            <a:r>
              <a:t>Body Level Two</a:t>
            </a:r>
          </a:p>
          <a:p>
            <a:pPr lvl="2"/>
            <a:r>
              <a:t>Body Level Three</a:t>
            </a:r>
          </a:p>
          <a:p>
            <a:pPr lvl="3"/>
            <a:r>
              <a:t>Body Level Four</a:t>
            </a:r>
          </a:p>
          <a:p>
            <a:pPr lvl="4"/>
            <a:r>
              <a:t>Body Level Five</a:t>
            </a:r>
          </a:p>
        </p:txBody>
      </p:sp>
      <p:sp>
        <p:nvSpPr>
          <p:cNvPr id="11" name="Slide Number"/>
          <p:cNvSpPr txBox="1">
            <a:spLocks noGrp="1"/>
          </p:cNvSpPr>
          <p:nvPr>
            <p:ph type="sldNum" sz="quarter" idx="2"/>
          </p:nvPr>
        </p:nvSpPr>
        <p:spPr>
          <a:xfrm>
            <a:off x="11271883" y="5950267"/>
            <a:ext cx="231141" cy="231141"/>
          </a:xfrm>
          <a:prstGeom prst="rect">
            <a:avLst/>
          </a:prstGeom>
          <a:ln w="12700">
            <a:miter lim="400000"/>
          </a:ln>
        </p:spPr>
        <p:txBody>
          <a:bodyPr wrap="none" lIns="45719" rIns="45719" anchor="ctr">
            <a:spAutoFit/>
          </a:bodyPr>
          <a:lstStyle>
            <a:lvl1pPr algn="r">
              <a:defRPr sz="10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ransition spd="med"/>
  <p:txStyles>
    <p:titleStyle>
      <a:lvl1pPr marL="0" marR="0" indent="0" algn="ctr" defTabSz="457200" rtl="0" latinLnBrk="0">
        <a:lnSpc>
          <a:spcPct val="100000"/>
        </a:lnSpc>
        <a:spcBef>
          <a:spcPts val="0"/>
        </a:spcBef>
        <a:spcAft>
          <a:spcPts val="0"/>
        </a:spcAft>
        <a:buClrTx/>
        <a:buSzTx/>
        <a:buFontTx/>
        <a:buNone/>
        <a:tabLst/>
        <a:defRPr sz="4000" b="0" i="0" u="none" strike="noStrike" cap="none" spc="0" baseline="0">
          <a:solidFill>
            <a:srgbClr val="000000"/>
          </a:solidFill>
          <a:uFillTx/>
          <a:latin typeface="+mj-lt"/>
          <a:ea typeface="+mj-ea"/>
          <a:cs typeface="+mj-cs"/>
          <a:sym typeface="Corbel"/>
        </a:defRPr>
      </a:lvl1pPr>
      <a:lvl2pPr marL="0" marR="0" indent="0" algn="ctr" defTabSz="457200" rtl="0" latinLnBrk="0">
        <a:lnSpc>
          <a:spcPct val="100000"/>
        </a:lnSpc>
        <a:spcBef>
          <a:spcPts val="0"/>
        </a:spcBef>
        <a:spcAft>
          <a:spcPts val="0"/>
        </a:spcAft>
        <a:buClrTx/>
        <a:buSzTx/>
        <a:buFontTx/>
        <a:buNone/>
        <a:tabLst/>
        <a:defRPr sz="4000" b="0" i="0" u="none" strike="noStrike" cap="none" spc="0" baseline="0">
          <a:solidFill>
            <a:srgbClr val="000000"/>
          </a:solidFill>
          <a:uFillTx/>
          <a:latin typeface="+mj-lt"/>
          <a:ea typeface="+mj-ea"/>
          <a:cs typeface="+mj-cs"/>
          <a:sym typeface="Corbel"/>
        </a:defRPr>
      </a:lvl2pPr>
      <a:lvl3pPr marL="0" marR="0" indent="0" algn="ctr" defTabSz="457200" rtl="0" latinLnBrk="0">
        <a:lnSpc>
          <a:spcPct val="100000"/>
        </a:lnSpc>
        <a:spcBef>
          <a:spcPts val="0"/>
        </a:spcBef>
        <a:spcAft>
          <a:spcPts val="0"/>
        </a:spcAft>
        <a:buClrTx/>
        <a:buSzTx/>
        <a:buFontTx/>
        <a:buNone/>
        <a:tabLst/>
        <a:defRPr sz="4000" b="0" i="0" u="none" strike="noStrike" cap="none" spc="0" baseline="0">
          <a:solidFill>
            <a:srgbClr val="000000"/>
          </a:solidFill>
          <a:uFillTx/>
          <a:latin typeface="+mj-lt"/>
          <a:ea typeface="+mj-ea"/>
          <a:cs typeface="+mj-cs"/>
          <a:sym typeface="Corbel"/>
        </a:defRPr>
      </a:lvl3pPr>
      <a:lvl4pPr marL="0" marR="0" indent="0" algn="ctr" defTabSz="457200" rtl="0" latinLnBrk="0">
        <a:lnSpc>
          <a:spcPct val="100000"/>
        </a:lnSpc>
        <a:spcBef>
          <a:spcPts val="0"/>
        </a:spcBef>
        <a:spcAft>
          <a:spcPts val="0"/>
        </a:spcAft>
        <a:buClrTx/>
        <a:buSzTx/>
        <a:buFontTx/>
        <a:buNone/>
        <a:tabLst/>
        <a:defRPr sz="4000" b="0" i="0" u="none" strike="noStrike" cap="none" spc="0" baseline="0">
          <a:solidFill>
            <a:srgbClr val="000000"/>
          </a:solidFill>
          <a:uFillTx/>
          <a:latin typeface="+mj-lt"/>
          <a:ea typeface="+mj-ea"/>
          <a:cs typeface="+mj-cs"/>
          <a:sym typeface="Corbel"/>
        </a:defRPr>
      </a:lvl4pPr>
      <a:lvl5pPr marL="0" marR="0" indent="0" algn="ctr" defTabSz="457200" rtl="0" latinLnBrk="0">
        <a:lnSpc>
          <a:spcPct val="100000"/>
        </a:lnSpc>
        <a:spcBef>
          <a:spcPts val="0"/>
        </a:spcBef>
        <a:spcAft>
          <a:spcPts val="0"/>
        </a:spcAft>
        <a:buClrTx/>
        <a:buSzTx/>
        <a:buFontTx/>
        <a:buNone/>
        <a:tabLst/>
        <a:defRPr sz="4000" b="0" i="0" u="none" strike="noStrike" cap="none" spc="0" baseline="0">
          <a:solidFill>
            <a:srgbClr val="000000"/>
          </a:solidFill>
          <a:uFillTx/>
          <a:latin typeface="+mj-lt"/>
          <a:ea typeface="+mj-ea"/>
          <a:cs typeface="+mj-cs"/>
          <a:sym typeface="Corbel"/>
        </a:defRPr>
      </a:lvl5pPr>
      <a:lvl6pPr marL="0" marR="0" indent="0" algn="ctr" defTabSz="457200" rtl="0" latinLnBrk="0">
        <a:lnSpc>
          <a:spcPct val="100000"/>
        </a:lnSpc>
        <a:spcBef>
          <a:spcPts val="0"/>
        </a:spcBef>
        <a:spcAft>
          <a:spcPts val="0"/>
        </a:spcAft>
        <a:buClrTx/>
        <a:buSzTx/>
        <a:buFontTx/>
        <a:buNone/>
        <a:tabLst/>
        <a:defRPr sz="4000" b="0" i="0" u="none" strike="noStrike" cap="none" spc="0" baseline="0">
          <a:solidFill>
            <a:srgbClr val="000000"/>
          </a:solidFill>
          <a:uFillTx/>
          <a:latin typeface="+mj-lt"/>
          <a:ea typeface="+mj-ea"/>
          <a:cs typeface="+mj-cs"/>
          <a:sym typeface="Corbel"/>
        </a:defRPr>
      </a:lvl6pPr>
      <a:lvl7pPr marL="0" marR="0" indent="0" algn="ctr" defTabSz="457200" rtl="0" latinLnBrk="0">
        <a:lnSpc>
          <a:spcPct val="100000"/>
        </a:lnSpc>
        <a:spcBef>
          <a:spcPts val="0"/>
        </a:spcBef>
        <a:spcAft>
          <a:spcPts val="0"/>
        </a:spcAft>
        <a:buClrTx/>
        <a:buSzTx/>
        <a:buFontTx/>
        <a:buNone/>
        <a:tabLst/>
        <a:defRPr sz="4000" b="0" i="0" u="none" strike="noStrike" cap="none" spc="0" baseline="0">
          <a:solidFill>
            <a:srgbClr val="000000"/>
          </a:solidFill>
          <a:uFillTx/>
          <a:latin typeface="+mj-lt"/>
          <a:ea typeface="+mj-ea"/>
          <a:cs typeface="+mj-cs"/>
          <a:sym typeface="Corbel"/>
        </a:defRPr>
      </a:lvl7pPr>
      <a:lvl8pPr marL="0" marR="0" indent="0" algn="ctr" defTabSz="457200" rtl="0" latinLnBrk="0">
        <a:lnSpc>
          <a:spcPct val="100000"/>
        </a:lnSpc>
        <a:spcBef>
          <a:spcPts val="0"/>
        </a:spcBef>
        <a:spcAft>
          <a:spcPts val="0"/>
        </a:spcAft>
        <a:buClrTx/>
        <a:buSzTx/>
        <a:buFontTx/>
        <a:buNone/>
        <a:tabLst/>
        <a:defRPr sz="4000" b="0" i="0" u="none" strike="noStrike" cap="none" spc="0" baseline="0">
          <a:solidFill>
            <a:srgbClr val="000000"/>
          </a:solidFill>
          <a:uFillTx/>
          <a:latin typeface="+mj-lt"/>
          <a:ea typeface="+mj-ea"/>
          <a:cs typeface="+mj-cs"/>
          <a:sym typeface="Corbel"/>
        </a:defRPr>
      </a:lvl8pPr>
      <a:lvl9pPr marL="0" marR="0" indent="0" algn="ctr" defTabSz="457200" rtl="0" latinLnBrk="0">
        <a:lnSpc>
          <a:spcPct val="100000"/>
        </a:lnSpc>
        <a:spcBef>
          <a:spcPts val="0"/>
        </a:spcBef>
        <a:spcAft>
          <a:spcPts val="0"/>
        </a:spcAft>
        <a:buClrTx/>
        <a:buSzTx/>
        <a:buFontTx/>
        <a:buNone/>
        <a:tabLst/>
        <a:defRPr sz="4000" b="0" i="0" u="none" strike="noStrike" cap="none" spc="0" baseline="0">
          <a:solidFill>
            <a:srgbClr val="000000"/>
          </a:solidFill>
          <a:uFillTx/>
          <a:latin typeface="+mj-lt"/>
          <a:ea typeface="+mj-ea"/>
          <a:cs typeface="+mj-cs"/>
          <a:sym typeface="Corbel"/>
        </a:defRPr>
      </a:lvl9pPr>
    </p:titleStyle>
    <p:bodyStyle>
      <a:lvl1pPr marL="285750" marR="0" indent="-285750" algn="l" defTabSz="457200" rtl="0" latinLnBrk="0">
        <a:lnSpc>
          <a:spcPct val="100000"/>
        </a:lnSpc>
        <a:spcBef>
          <a:spcPts val="600"/>
        </a:spcBef>
        <a:spcAft>
          <a:spcPts val="0"/>
        </a:spcAft>
        <a:buClr>
          <a:srgbClr val="1287C3"/>
        </a:buClr>
        <a:buSzPct val="145000"/>
        <a:buFont typeface="Arial"/>
        <a:buChar char="•"/>
        <a:tabLst/>
        <a:defRPr sz="2400" b="0" i="0" u="none" strike="noStrike" cap="none" spc="0" baseline="0">
          <a:solidFill>
            <a:srgbClr val="000000"/>
          </a:solidFill>
          <a:uFillTx/>
          <a:latin typeface="+mj-lt"/>
          <a:ea typeface="+mj-ea"/>
          <a:cs typeface="+mj-cs"/>
          <a:sym typeface="Corbel"/>
        </a:defRPr>
      </a:lvl1pPr>
      <a:lvl2pPr marL="800100" marR="0" indent="-342900" algn="l" defTabSz="457200" rtl="0" latinLnBrk="0">
        <a:lnSpc>
          <a:spcPct val="100000"/>
        </a:lnSpc>
        <a:spcBef>
          <a:spcPts val="600"/>
        </a:spcBef>
        <a:spcAft>
          <a:spcPts val="0"/>
        </a:spcAft>
        <a:buClr>
          <a:srgbClr val="1287C3"/>
        </a:buClr>
        <a:buSzPct val="145000"/>
        <a:buFont typeface="Arial"/>
        <a:buChar char="•"/>
        <a:tabLst/>
        <a:defRPr sz="2400" b="0" i="0" u="none" strike="noStrike" cap="none" spc="0" baseline="0">
          <a:solidFill>
            <a:srgbClr val="000000"/>
          </a:solidFill>
          <a:uFillTx/>
          <a:latin typeface="+mj-lt"/>
          <a:ea typeface="+mj-ea"/>
          <a:cs typeface="+mj-cs"/>
          <a:sym typeface="Corbel"/>
        </a:defRPr>
      </a:lvl2pPr>
      <a:lvl3pPr marL="1295400" marR="0" indent="-381000" algn="l" defTabSz="457200" rtl="0" latinLnBrk="0">
        <a:lnSpc>
          <a:spcPct val="100000"/>
        </a:lnSpc>
        <a:spcBef>
          <a:spcPts val="600"/>
        </a:spcBef>
        <a:spcAft>
          <a:spcPts val="0"/>
        </a:spcAft>
        <a:buClr>
          <a:srgbClr val="1287C3"/>
        </a:buClr>
        <a:buSzPct val="145000"/>
        <a:buFont typeface="Arial"/>
        <a:buChar char="•"/>
        <a:tabLst/>
        <a:defRPr sz="2400" b="0" i="0" u="none" strike="noStrike" cap="none" spc="0" baseline="0">
          <a:solidFill>
            <a:srgbClr val="000000"/>
          </a:solidFill>
          <a:uFillTx/>
          <a:latin typeface="+mj-lt"/>
          <a:ea typeface="+mj-ea"/>
          <a:cs typeface="+mj-cs"/>
          <a:sym typeface="Corbel"/>
        </a:defRPr>
      </a:lvl3pPr>
      <a:lvl4pPr marL="1628775" marR="0" indent="-257175" algn="l" defTabSz="457200" rtl="0" latinLnBrk="0">
        <a:lnSpc>
          <a:spcPct val="100000"/>
        </a:lnSpc>
        <a:spcBef>
          <a:spcPts val="600"/>
        </a:spcBef>
        <a:spcAft>
          <a:spcPts val="0"/>
        </a:spcAft>
        <a:buClr>
          <a:srgbClr val="1287C3"/>
        </a:buClr>
        <a:buSzPct val="145000"/>
        <a:buFont typeface="Arial"/>
        <a:buChar char="•"/>
        <a:tabLst/>
        <a:defRPr sz="2400" b="0" i="0" u="none" strike="noStrike" cap="none" spc="0" baseline="0">
          <a:solidFill>
            <a:srgbClr val="000000"/>
          </a:solidFill>
          <a:uFillTx/>
          <a:latin typeface="+mj-lt"/>
          <a:ea typeface="+mj-ea"/>
          <a:cs typeface="+mj-cs"/>
          <a:sym typeface="Corbel"/>
        </a:defRPr>
      </a:lvl4pPr>
      <a:lvl5pPr marL="2122714" marR="0" indent="-293914" algn="l" defTabSz="457200" rtl="0" latinLnBrk="0">
        <a:lnSpc>
          <a:spcPct val="100000"/>
        </a:lnSpc>
        <a:spcBef>
          <a:spcPts val="600"/>
        </a:spcBef>
        <a:spcAft>
          <a:spcPts val="0"/>
        </a:spcAft>
        <a:buClr>
          <a:srgbClr val="1287C3"/>
        </a:buClr>
        <a:buSzPct val="145000"/>
        <a:buFont typeface="Arial"/>
        <a:buChar char="•"/>
        <a:tabLst/>
        <a:defRPr sz="2400" b="0" i="0" u="none" strike="noStrike" cap="none" spc="0" baseline="0">
          <a:solidFill>
            <a:srgbClr val="000000"/>
          </a:solidFill>
          <a:uFillTx/>
          <a:latin typeface="+mj-lt"/>
          <a:ea typeface="+mj-ea"/>
          <a:cs typeface="+mj-cs"/>
          <a:sym typeface="Corbel"/>
        </a:defRPr>
      </a:lvl5pPr>
      <a:lvl6pPr marL="2677885" marR="0" indent="-391885" algn="l" defTabSz="457200" rtl="0" latinLnBrk="0">
        <a:lnSpc>
          <a:spcPct val="100000"/>
        </a:lnSpc>
        <a:spcBef>
          <a:spcPts val="600"/>
        </a:spcBef>
        <a:spcAft>
          <a:spcPts val="0"/>
        </a:spcAft>
        <a:buClr>
          <a:srgbClr val="1287C3"/>
        </a:buClr>
        <a:buSzPct val="145000"/>
        <a:buFont typeface="Arial"/>
        <a:buChar char="•"/>
        <a:tabLst/>
        <a:defRPr sz="2400" b="0" i="0" u="none" strike="noStrike" cap="none" spc="0" baseline="0">
          <a:solidFill>
            <a:srgbClr val="000000"/>
          </a:solidFill>
          <a:uFillTx/>
          <a:latin typeface="+mj-lt"/>
          <a:ea typeface="+mj-ea"/>
          <a:cs typeface="+mj-cs"/>
          <a:sym typeface="Corbel"/>
        </a:defRPr>
      </a:lvl6pPr>
      <a:lvl7pPr marL="3135085" marR="0" indent="-391885" algn="l" defTabSz="457200" rtl="0" latinLnBrk="0">
        <a:lnSpc>
          <a:spcPct val="100000"/>
        </a:lnSpc>
        <a:spcBef>
          <a:spcPts val="600"/>
        </a:spcBef>
        <a:spcAft>
          <a:spcPts val="0"/>
        </a:spcAft>
        <a:buClr>
          <a:srgbClr val="1287C3"/>
        </a:buClr>
        <a:buSzPct val="145000"/>
        <a:buFont typeface="Arial"/>
        <a:buChar char="•"/>
        <a:tabLst/>
        <a:defRPr sz="2400" b="0" i="0" u="none" strike="noStrike" cap="none" spc="0" baseline="0">
          <a:solidFill>
            <a:srgbClr val="000000"/>
          </a:solidFill>
          <a:uFillTx/>
          <a:latin typeface="+mj-lt"/>
          <a:ea typeface="+mj-ea"/>
          <a:cs typeface="+mj-cs"/>
          <a:sym typeface="Corbel"/>
        </a:defRPr>
      </a:lvl7pPr>
      <a:lvl8pPr marL="3592285" marR="0" indent="-391885" algn="l" defTabSz="457200" rtl="0" latinLnBrk="0">
        <a:lnSpc>
          <a:spcPct val="100000"/>
        </a:lnSpc>
        <a:spcBef>
          <a:spcPts val="600"/>
        </a:spcBef>
        <a:spcAft>
          <a:spcPts val="0"/>
        </a:spcAft>
        <a:buClr>
          <a:srgbClr val="1287C3"/>
        </a:buClr>
        <a:buSzPct val="145000"/>
        <a:buFont typeface="Arial"/>
        <a:buChar char="•"/>
        <a:tabLst/>
        <a:defRPr sz="2400" b="0" i="0" u="none" strike="noStrike" cap="none" spc="0" baseline="0">
          <a:solidFill>
            <a:srgbClr val="000000"/>
          </a:solidFill>
          <a:uFillTx/>
          <a:latin typeface="+mj-lt"/>
          <a:ea typeface="+mj-ea"/>
          <a:cs typeface="+mj-cs"/>
          <a:sym typeface="Corbel"/>
        </a:defRPr>
      </a:lvl8pPr>
      <a:lvl9pPr marL="4049485" marR="0" indent="-391885" algn="l" defTabSz="457200" rtl="0" latinLnBrk="0">
        <a:lnSpc>
          <a:spcPct val="100000"/>
        </a:lnSpc>
        <a:spcBef>
          <a:spcPts val="600"/>
        </a:spcBef>
        <a:spcAft>
          <a:spcPts val="0"/>
        </a:spcAft>
        <a:buClr>
          <a:srgbClr val="1287C3"/>
        </a:buClr>
        <a:buSzPct val="145000"/>
        <a:buFont typeface="Arial"/>
        <a:buChar char="•"/>
        <a:tabLst/>
        <a:defRPr sz="2400" b="0" i="0" u="none" strike="noStrike" cap="none" spc="0" baseline="0">
          <a:solidFill>
            <a:srgbClr val="000000"/>
          </a:solidFill>
          <a:uFillTx/>
          <a:latin typeface="+mj-lt"/>
          <a:ea typeface="+mj-ea"/>
          <a:cs typeface="+mj-cs"/>
          <a:sym typeface="Corbel"/>
        </a:defRPr>
      </a:lvl9pPr>
    </p:bodyStyle>
    <p:otherStyle>
      <a:lvl1pPr marL="0" marR="0" indent="0" algn="r" defTabSz="4572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Corbel"/>
        </a:defRPr>
      </a:lvl1pPr>
      <a:lvl2pPr marL="0" marR="0" indent="457200" algn="r" defTabSz="4572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Corbel"/>
        </a:defRPr>
      </a:lvl2pPr>
      <a:lvl3pPr marL="0" marR="0" indent="914400" algn="r" defTabSz="4572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Corbel"/>
        </a:defRPr>
      </a:lvl3pPr>
      <a:lvl4pPr marL="0" marR="0" indent="1371600" algn="r" defTabSz="4572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Corbel"/>
        </a:defRPr>
      </a:lvl4pPr>
      <a:lvl5pPr marL="0" marR="0" indent="1828800" algn="r" defTabSz="4572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Corbel"/>
        </a:defRPr>
      </a:lvl5pPr>
      <a:lvl6pPr marL="0" marR="0" indent="2286000" algn="r" defTabSz="4572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Corbel"/>
        </a:defRPr>
      </a:lvl6pPr>
      <a:lvl7pPr marL="0" marR="0" indent="2743200" algn="r" defTabSz="4572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Corbel"/>
        </a:defRPr>
      </a:lvl7pPr>
      <a:lvl8pPr marL="0" marR="0" indent="3200400" algn="r" defTabSz="4572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Corbel"/>
        </a:defRPr>
      </a:lvl8pPr>
      <a:lvl9pPr marL="0" marR="0" indent="3657600" algn="r" defTabSz="4572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Corbe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hyperlink" Target="https://usher.ed.ac.uk/telescot/projects/completed-projects/hypertension" TargetMode="External"/><Relationship Id="rId2" Type="http://schemas.openxmlformats.org/officeDocument/2006/relationships/hyperlink" Target="https://www.nwlondonicb.nhs.uk/news/news/digital-innovation-supports-patients-monitoring-their-blood-pressur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england.nhs.uk/long-read/virtual-wards-operational-framework/" TargetMode="External"/><Relationship Id="rId2" Type="http://schemas.openxmlformats.org/officeDocument/2006/relationships/hyperlink" Target="https://mft.nhs.uk/2024/10/24/nice-recommends-use-of-manchester-developed-remote-digital-heart-failure-system-to-reduce-hospital-admissions/" TargetMode="External"/><Relationship Id="rId1" Type="http://schemas.openxmlformats.org/officeDocument/2006/relationships/slideLayout" Target="../slideLayouts/slideLayout2.xml"/><Relationship Id="rId4" Type="http://schemas.openxmlformats.org/officeDocument/2006/relationships/hyperlink" Target="https://www.nice.org.uk/news/articles/heart-failure-patients-to-be-remotely-monitored-by-technology-shown-to-cut-hospitalisations-by-50-perc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F430C-0F11-4F21-ACBC-8F3C26B59ADE}"/>
              </a:ext>
            </a:extLst>
          </p:cNvPr>
          <p:cNvSpPr>
            <a:spLocks noGrp="1"/>
          </p:cNvSpPr>
          <p:nvPr>
            <p:ph type="title"/>
          </p:nvPr>
        </p:nvSpPr>
        <p:spPr>
          <a:xfrm>
            <a:off x="1286755" y="2068689"/>
            <a:ext cx="10018714" cy="2994377"/>
          </a:xfrm>
        </p:spPr>
        <p:txBody>
          <a:bodyPr lIns="45719" tIns="45720" rIns="45719" bIns="45720" anchor="ctr">
            <a:normAutofit/>
          </a:bodyPr>
          <a:lstStyle/>
          <a:p>
            <a:r>
              <a:rPr lang="en-US" sz="2400" b="1" dirty="0">
                <a:latin typeface="Arial"/>
                <a:cs typeface="Arial"/>
              </a:rPr>
              <a:t>REMOTE PATIENT MONITORING IN THE </a:t>
            </a:r>
            <a:r>
              <a:rPr lang="en-US" sz="2400" b="1">
                <a:latin typeface="Arial"/>
                <a:cs typeface="Arial"/>
              </a:rPr>
              <a:t>NHS</a:t>
            </a:r>
            <a:br>
              <a:rPr lang="en-US" sz="2400" b="1" dirty="0">
                <a:latin typeface="Arial"/>
                <a:cs typeface="Arial"/>
              </a:rPr>
            </a:br>
            <a:r>
              <a:rPr lang="en-US" sz="2400" b="1">
                <a:latin typeface="Arial"/>
                <a:cs typeface="Arial"/>
              </a:rPr>
              <a:t>Hypertension monitoring and Implantable Defibrillators</a:t>
            </a:r>
            <a:br>
              <a:rPr lang="en-US" sz="2000" dirty="0"/>
            </a:br>
            <a:br>
              <a:rPr lang="en-US" sz="2000" dirty="0"/>
            </a:br>
            <a:br>
              <a:rPr lang="en-US" sz="2000" dirty="0"/>
            </a:br>
            <a:br>
              <a:rPr lang="en-US" sz="2000" dirty="0"/>
            </a:br>
            <a:br>
              <a:rPr lang="en-US" sz="2000" dirty="0"/>
            </a:br>
            <a:endParaRPr lang="en-US" sz="2000" dirty="0"/>
          </a:p>
        </p:txBody>
      </p:sp>
      <p:sp>
        <p:nvSpPr>
          <p:cNvPr id="4" name="TextBox 3">
            <a:extLst>
              <a:ext uri="{FF2B5EF4-FFF2-40B4-BE49-F238E27FC236}">
                <a16:creationId xmlns:a16="http://schemas.microsoft.com/office/drawing/2014/main" id="{03AD1644-748A-09D0-F7CD-C401B603B22D}"/>
              </a:ext>
            </a:extLst>
          </p:cNvPr>
          <p:cNvSpPr txBox="1"/>
          <p:nvPr/>
        </p:nvSpPr>
        <p:spPr>
          <a:xfrm>
            <a:off x="1615722" y="4868332"/>
            <a:ext cx="3730978" cy="64632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fromWordArt="0" anchor="t" anchorCtr="0" forceAA="0" compatLnSpc="1">
            <a:prstTxWarp prst="textNoShape">
              <a:avLst/>
            </a:prstTxWarp>
            <a:spAutoFit/>
          </a:bodyPr>
          <a:lstStyle/>
          <a:p>
            <a:r>
              <a:rPr lang="en-US"/>
              <a:t>Ambreen Iram </a:t>
            </a:r>
          </a:p>
          <a:p>
            <a:r>
              <a:rPr lang="en-US" dirty="0"/>
              <a:t>Studen</a:t>
            </a:r>
            <a:r>
              <a:rPr lang="en-US"/>
              <a:t>t Number 2320437</a:t>
            </a:r>
            <a:endParaRPr lang="en-US" dirty="0"/>
          </a:p>
        </p:txBody>
      </p:sp>
      <p:sp>
        <p:nvSpPr>
          <p:cNvPr id="5" name="TextBox 4">
            <a:extLst>
              <a:ext uri="{FF2B5EF4-FFF2-40B4-BE49-F238E27FC236}">
                <a16:creationId xmlns:a16="http://schemas.microsoft.com/office/drawing/2014/main" id="{2D6B2AD6-66CB-6BA7-2736-BB7BAC94F9C0}"/>
              </a:ext>
            </a:extLst>
          </p:cNvPr>
          <p:cNvSpPr txBox="1"/>
          <p:nvPr/>
        </p:nvSpPr>
        <p:spPr>
          <a:xfrm>
            <a:off x="7505699" y="4838699"/>
            <a:ext cx="3733799" cy="9233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fromWordArt="0" anchor="t" anchorCtr="0" forceAA="0" compatLnSpc="1">
            <a:prstTxWarp prst="textNoShape">
              <a:avLst/>
            </a:prstTxWarp>
            <a:spAutoFit/>
          </a:bodyPr>
          <a:lstStyle/>
          <a:p>
            <a:r>
              <a:rPr lang="en-US" dirty="0"/>
              <a:t>BMHP6026 Digital Technology in  </a:t>
            </a:r>
            <a:r>
              <a:rPr lang="en-US"/>
              <a:t>Health and Social Care </a:t>
            </a:r>
          </a:p>
          <a:p>
            <a:r>
              <a:rPr lang="en-US" dirty="0"/>
              <a:t>Lecturer: Martin </a:t>
            </a:r>
            <a:r>
              <a:rPr lang="en-US" err="1"/>
              <a:t>Svedja</a:t>
            </a:r>
            <a:endParaRPr lang="en-US" dirty="0" err="1"/>
          </a:p>
        </p:txBody>
      </p:sp>
    </p:spTree>
    <p:extLst>
      <p:ext uri="{BB962C8B-B14F-4D97-AF65-F5344CB8AC3E}">
        <p14:creationId xmlns:p14="http://schemas.microsoft.com/office/powerpoint/2010/main" val="466659831"/>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2" name="Rectangle: Rounded Corners 5"/>
          <p:cNvGrpSpPr/>
          <p:nvPr/>
        </p:nvGrpSpPr>
        <p:grpSpPr>
          <a:xfrm>
            <a:off x="438912" y="466344"/>
            <a:ext cx="11231834" cy="1109508"/>
            <a:chOff x="0" y="0"/>
            <a:chExt cx="11231833" cy="1109507"/>
          </a:xfrm>
        </p:grpSpPr>
        <p:sp>
          <p:nvSpPr>
            <p:cNvPr id="170" name="Rounded Rectangle"/>
            <p:cNvSpPr/>
            <p:nvPr/>
          </p:nvSpPr>
          <p:spPr>
            <a:xfrm>
              <a:off x="0" y="0"/>
              <a:ext cx="11210544" cy="777241"/>
            </a:xfrm>
            <a:prstGeom prst="roundRect">
              <a:avLst>
                <a:gd name="adj" fmla="val 16667"/>
              </a:avLst>
            </a:prstGeom>
            <a:solidFill>
              <a:srgbClr val="CDD0D1"/>
            </a:solidFill>
            <a:ln w="15875" cap="rnd">
              <a:solidFill>
                <a:srgbClr val="144964"/>
              </a:solidFill>
              <a:prstDash val="solid"/>
              <a:round/>
            </a:ln>
            <a:effectLst/>
          </p:spPr>
          <p:txBody>
            <a:bodyPr wrap="square" lIns="45719" tIns="45719" rIns="45719" bIns="45719" numCol="1" anchor="ctr">
              <a:noAutofit/>
            </a:bodyPr>
            <a:lstStyle/>
            <a:p>
              <a:pPr algn="ctr">
                <a:defRPr>
                  <a:solidFill>
                    <a:srgbClr val="FFFFFF"/>
                  </a:solidFill>
                </a:defRPr>
              </a:pPr>
              <a:r>
                <a:rPr lang="en-US">
                  <a:solidFill>
                    <a:schemeClr val="tx1"/>
                  </a:solidFill>
                  <a:latin typeface="Arial"/>
                  <a:cs typeface="Arial"/>
                </a:rPr>
                <a:t>INTRODUCTION: Digital Innovation in NHS Healthcare – Remote Monitoring</a:t>
              </a:r>
            </a:p>
          </p:txBody>
        </p:sp>
        <p:sp>
          <p:nvSpPr>
            <p:cNvPr id="171" name="Student Name:"/>
            <p:cNvSpPr txBox="1"/>
            <p:nvPr/>
          </p:nvSpPr>
          <p:spPr>
            <a:xfrm>
              <a:off x="204488" y="740177"/>
              <a:ext cx="11027345" cy="36933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endParaRPr lang="en-US" dirty="0"/>
            </a:p>
          </p:txBody>
        </p:sp>
      </p:grpSp>
      <p:grpSp>
        <p:nvGrpSpPr>
          <p:cNvPr id="175" name="Rectangle: Rounded Corners 6"/>
          <p:cNvGrpSpPr/>
          <p:nvPr/>
        </p:nvGrpSpPr>
        <p:grpSpPr>
          <a:xfrm>
            <a:off x="311912" y="1593539"/>
            <a:ext cx="11245945" cy="932464"/>
            <a:chOff x="-127000" y="197556"/>
            <a:chExt cx="11245944" cy="932463"/>
          </a:xfrm>
        </p:grpSpPr>
        <p:sp>
          <p:nvSpPr>
            <p:cNvPr id="173" name="Rounded Rectangle"/>
            <p:cNvSpPr/>
            <p:nvPr/>
          </p:nvSpPr>
          <p:spPr>
            <a:xfrm>
              <a:off x="-127000" y="197556"/>
              <a:ext cx="11224655" cy="932463"/>
            </a:xfrm>
            <a:prstGeom prst="roundRect">
              <a:avLst>
                <a:gd name="adj" fmla="val 16667"/>
              </a:avLst>
            </a:prstGeom>
            <a:solidFill>
              <a:srgbClr val="CDD0D1"/>
            </a:solidFill>
            <a:ln w="15875" cap="rnd">
              <a:solidFill>
                <a:srgbClr val="144964"/>
              </a:solidFill>
              <a:prstDash val="solid"/>
              <a:round/>
            </a:ln>
            <a:effectLst/>
          </p:spPr>
          <p:txBody>
            <a:bodyPr wrap="square" lIns="45719" tIns="45719" rIns="45719" bIns="45719" numCol="1" anchor="ctr">
              <a:noAutofit/>
            </a:bodyPr>
            <a:lstStyle/>
            <a:p>
              <a:pPr marL="285750" indent="-285750">
                <a:buFont typeface="Arial"/>
                <a:buChar char="•"/>
                <a:defRPr>
                  <a:solidFill>
                    <a:srgbClr val="FFFFFF"/>
                  </a:solidFill>
                </a:defRPr>
              </a:pPr>
              <a:r>
                <a:rPr lang="en-US">
                  <a:solidFill>
                    <a:schemeClr val="tx1"/>
                  </a:solidFill>
                  <a:latin typeface="Arial"/>
                  <a:ea typeface="+mj-lt"/>
                  <a:cs typeface="Arial"/>
                </a:rPr>
                <a:t>Rising patient demand, an aging population, and an increasing number of people with chronic illnesses including cardiovascular disease and hypertension are all placing more pressure on the National Health Service (NHS England, 2024).</a:t>
              </a:r>
              <a:endParaRPr lang="en-US">
                <a:solidFill>
                  <a:schemeClr val="tx1"/>
                </a:solidFill>
                <a:latin typeface="Arial"/>
                <a:cs typeface="Arial"/>
              </a:endParaRPr>
            </a:p>
          </p:txBody>
        </p:sp>
        <p:sp>
          <p:nvSpPr>
            <p:cNvPr id="174" name="Student Number:"/>
            <p:cNvSpPr txBox="1"/>
            <p:nvPr/>
          </p:nvSpPr>
          <p:spPr>
            <a:xfrm>
              <a:off x="91599" y="203956"/>
              <a:ext cx="11027345" cy="36933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endParaRPr lang="en-US" dirty="0"/>
            </a:p>
          </p:txBody>
        </p:sp>
      </p:grpSp>
      <p:grpSp>
        <p:nvGrpSpPr>
          <p:cNvPr id="178" name="Rectangle: Rounded Corners 7"/>
          <p:cNvGrpSpPr/>
          <p:nvPr/>
        </p:nvGrpSpPr>
        <p:grpSpPr>
          <a:xfrm>
            <a:off x="438911" y="2983746"/>
            <a:ext cx="11330612" cy="3110674"/>
            <a:chOff x="-211667" y="65457"/>
            <a:chExt cx="11330611" cy="3110670"/>
          </a:xfrm>
        </p:grpSpPr>
        <p:sp>
          <p:nvSpPr>
            <p:cNvPr id="176" name="Rounded Rectangle"/>
            <p:cNvSpPr/>
            <p:nvPr/>
          </p:nvSpPr>
          <p:spPr>
            <a:xfrm>
              <a:off x="-211667" y="2398886"/>
              <a:ext cx="11210544" cy="777241"/>
            </a:xfrm>
            <a:prstGeom prst="roundRect">
              <a:avLst>
                <a:gd name="adj" fmla="val 16667"/>
              </a:avLst>
            </a:prstGeom>
            <a:solidFill>
              <a:srgbClr val="CDD0D1"/>
            </a:solidFill>
            <a:ln w="15875" cap="rnd">
              <a:solidFill>
                <a:srgbClr val="144964"/>
              </a:solidFill>
              <a:prstDash val="solid"/>
              <a:round/>
            </a:ln>
            <a:effectLst/>
          </p:spPr>
          <p:txBody>
            <a:bodyPr wrap="square" lIns="45719" tIns="45719" rIns="45719" bIns="45719" numCol="1" anchor="ctr">
              <a:noAutofit/>
            </a:bodyPr>
            <a:lstStyle/>
            <a:p>
              <a:pPr marL="285750" indent="-285750">
                <a:buFont typeface="Arial"/>
                <a:buChar char="•"/>
                <a:defRPr>
                  <a:solidFill>
                    <a:srgbClr val="FFFFFF"/>
                  </a:solidFill>
                </a:defRPr>
              </a:pPr>
              <a:r>
                <a:rPr lang="en-US">
                  <a:solidFill>
                    <a:schemeClr val="tx1"/>
                  </a:solidFill>
                  <a:latin typeface="Arial"/>
                  <a:ea typeface="+mj-lt"/>
                  <a:cs typeface="Arial"/>
                </a:rPr>
                <a:t>The use of implantable cardioverter defibrillators and remote monitoring technology for treating hypertension in the National Health Service (NHS) is examined in this presentation, along with an evaluation of their effects on healthcare services, staff, and patient outcomes.</a:t>
              </a:r>
              <a:endParaRPr lang="en-US">
                <a:solidFill>
                  <a:schemeClr val="tx1"/>
                </a:solidFill>
                <a:latin typeface="Arial"/>
                <a:cs typeface="Arial"/>
              </a:endParaRPr>
            </a:p>
          </p:txBody>
        </p:sp>
        <p:sp>
          <p:nvSpPr>
            <p:cNvPr id="177" name="BMHP6029_BIRM – Component 1 – Poster Presentation"/>
            <p:cNvSpPr txBox="1"/>
            <p:nvPr/>
          </p:nvSpPr>
          <p:spPr>
            <a:xfrm>
              <a:off x="91599" y="65457"/>
              <a:ext cx="11027345" cy="64632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endParaRPr lang="en-US" dirty="0"/>
            </a:p>
            <a:p>
              <a:endParaRPr lang="en-US" dirty="0"/>
            </a:p>
          </p:txBody>
        </p:sp>
      </p:grpSp>
      <p:grpSp>
        <p:nvGrpSpPr>
          <p:cNvPr id="181" name="Rectangle: Rounded Corners 8"/>
          <p:cNvGrpSpPr/>
          <p:nvPr/>
        </p:nvGrpSpPr>
        <p:grpSpPr>
          <a:xfrm>
            <a:off x="296204" y="4046551"/>
            <a:ext cx="11260056" cy="777242"/>
            <a:chOff x="0" y="0"/>
            <a:chExt cx="11260055" cy="777241"/>
          </a:xfrm>
        </p:grpSpPr>
        <p:sp>
          <p:nvSpPr>
            <p:cNvPr id="179" name="Rounded Rectangle"/>
            <p:cNvSpPr/>
            <p:nvPr/>
          </p:nvSpPr>
          <p:spPr>
            <a:xfrm>
              <a:off x="0" y="0"/>
              <a:ext cx="11210544" cy="777241"/>
            </a:xfrm>
            <a:prstGeom prst="roundRect">
              <a:avLst>
                <a:gd name="adj" fmla="val 16667"/>
              </a:avLst>
            </a:prstGeom>
            <a:solidFill>
              <a:srgbClr val="CDD0D1"/>
            </a:solidFill>
            <a:ln w="15875" cap="rnd">
              <a:solidFill>
                <a:srgbClr val="144964"/>
              </a:solidFill>
              <a:prstDash val="solid"/>
              <a:round/>
            </a:ln>
            <a:effectLst/>
          </p:spPr>
          <p:txBody>
            <a:bodyPr wrap="square" lIns="45719" tIns="45719" rIns="45719" bIns="45719" numCol="1" anchor="ctr">
              <a:noAutofit/>
            </a:bodyPr>
            <a:lstStyle/>
            <a:p>
              <a:pPr marL="285750" indent="-285750">
                <a:buFont typeface="Arial" panose="020B0604020202020204" pitchFamily="34" charset="0"/>
                <a:buChar char="•"/>
                <a:defRPr>
                  <a:solidFill>
                    <a:srgbClr val="FFFFFF"/>
                  </a:solidFill>
                </a:defRPr>
              </a:pPr>
              <a:endParaRPr lang="en-US"/>
            </a:p>
          </p:txBody>
        </p:sp>
        <p:sp>
          <p:nvSpPr>
            <p:cNvPr id="180" name="Title of Poster:"/>
            <p:cNvSpPr txBox="1"/>
            <p:nvPr/>
          </p:nvSpPr>
          <p:spPr>
            <a:xfrm>
              <a:off x="232710" y="9013"/>
              <a:ext cx="11027345" cy="64632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marL="285750" indent="-285750">
                <a:buFont typeface="Arial" panose="020B0604020202020204" pitchFamily="34" charset="0"/>
                <a:buChar char="•"/>
              </a:pPr>
              <a:r>
                <a:rPr lang="en-US" dirty="0">
                  <a:latin typeface="Arial"/>
                  <a:ea typeface="+mj-lt"/>
                  <a:cs typeface="Arial"/>
                </a:rPr>
                <a:t>Through technology like blood pressure monitors and implanted cardiac monitoring devices, healthcare providers can remotely monitor patients' health data.</a:t>
              </a:r>
              <a:endParaRPr lang="en-US" dirty="0">
                <a:latin typeface="Arial"/>
                <a:cs typeface="Arial"/>
              </a:endParaRPr>
            </a:p>
          </p:txBody>
        </p:sp>
      </p:grpSp>
      <p:sp>
        <p:nvSpPr>
          <p:cNvPr id="5" name="Rounded Rectangle">
            <a:extLst>
              <a:ext uri="{FF2B5EF4-FFF2-40B4-BE49-F238E27FC236}">
                <a16:creationId xmlns:a16="http://schemas.microsoft.com/office/drawing/2014/main" id="{8CF7EC2F-6053-71BA-0EBC-D1BB9B542752}"/>
              </a:ext>
            </a:extLst>
          </p:cNvPr>
          <p:cNvSpPr/>
          <p:nvPr/>
        </p:nvSpPr>
        <p:spPr>
          <a:xfrm>
            <a:off x="351423" y="2816690"/>
            <a:ext cx="11210545" cy="777242"/>
          </a:xfrm>
          <a:prstGeom prst="roundRect">
            <a:avLst>
              <a:gd name="adj" fmla="val 16667"/>
            </a:avLst>
          </a:prstGeom>
          <a:solidFill>
            <a:srgbClr val="CDD0D1"/>
          </a:solidFill>
          <a:ln w="15875" cap="rnd">
            <a:solidFill>
              <a:srgbClr val="144964"/>
            </a:solidFill>
            <a:prstDash val="solid"/>
            <a:round/>
          </a:ln>
          <a:effectLst/>
        </p:spPr>
        <p:txBody>
          <a:bodyPr wrap="square" lIns="45719" tIns="45719" rIns="45719" bIns="45719" numCol="1" anchor="ctr">
            <a:noAutofit/>
          </a:bodyPr>
          <a:lstStyle/>
          <a:p>
            <a:pPr marL="285750" indent="-285750">
              <a:buFont typeface="Arial"/>
              <a:buChar char="•"/>
              <a:defRPr>
                <a:solidFill>
                  <a:srgbClr val="FFFFFF"/>
                </a:solidFill>
              </a:defRPr>
            </a:pPr>
            <a:r>
              <a:rPr lang="en-US" dirty="0">
                <a:solidFill>
                  <a:schemeClr val="tx1"/>
                </a:solidFill>
                <a:latin typeface="Arial"/>
                <a:cs typeface="Arial"/>
              </a:rPr>
              <a:t>In the healthcare sector, digital technologies are being used more to improve service delivery, boost efficiency, and assist in early detection through better data collecting and monitoring.</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06288-2696-7ACD-6084-F04BA82CC256}"/>
              </a:ext>
            </a:extLst>
          </p:cNvPr>
          <p:cNvSpPr>
            <a:spLocks noGrp="1"/>
          </p:cNvSpPr>
          <p:nvPr>
            <p:ph type="title"/>
          </p:nvPr>
        </p:nvSpPr>
        <p:spPr>
          <a:xfrm>
            <a:off x="1484311" y="685800"/>
            <a:ext cx="10018714" cy="1032934"/>
          </a:xfrm>
        </p:spPr>
        <p:txBody>
          <a:bodyPr lIns="45719" tIns="45720" rIns="45719" bIns="45720" anchor="ctr">
            <a:normAutofit/>
          </a:bodyPr>
          <a:lstStyle/>
          <a:p>
            <a:r>
              <a:rPr lang="en-US" sz="2400" b="1" dirty="0">
                <a:latin typeface="Arial"/>
                <a:cs typeface="Arial"/>
              </a:rPr>
              <a:t>Remote </a:t>
            </a:r>
            <a:r>
              <a:rPr lang="en-US" sz="2400" b="1">
                <a:latin typeface="Arial"/>
                <a:cs typeface="Arial"/>
              </a:rPr>
              <a:t>Patient Monitoring in Healthcare</a:t>
            </a:r>
            <a:endParaRPr lang="en-US" sz="2400" b="1" dirty="0">
              <a:latin typeface="Arial"/>
              <a:cs typeface="Arial"/>
            </a:endParaRPr>
          </a:p>
        </p:txBody>
      </p:sp>
      <p:sp>
        <p:nvSpPr>
          <p:cNvPr id="4" name="Rectangle: Rounded Corners 3">
            <a:extLst>
              <a:ext uri="{FF2B5EF4-FFF2-40B4-BE49-F238E27FC236}">
                <a16:creationId xmlns:a16="http://schemas.microsoft.com/office/drawing/2014/main" id="{7CE992AE-CA05-606D-BFE3-C6C076933276}"/>
              </a:ext>
            </a:extLst>
          </p:cNvPr>
          <p:cNvSpPr/>
          <p:nvPr/>
        </p:nvSpPr>
        <p:spPr>
          <a:xfrm>
            <a:off x="1349024" y="1597144"/>
            <a:ext cx="9818508" cy="1123710"/>
          </a:xfrm>
          <a:prstGeom prst="roundRect">
            <a:avLst/>
          </a:prstGeom>
          <a:solidFill>
            <a:srgbClr val="FFFFFF"/>
          </a:solidFill>
          <a:ln w="15875" cap="rnd">
            <a:solidFill>
              <a:schemeClr val="accent1"/>
            </a:solidFill>
            <a:prstDash val="solid"/>
            <a:round/>
          </a:ln>
          <a:effectLst>
            <a:reflection stA="26000" endPos="40000" dir="5400000" sy="-100000" algn="bl" rotWithShape="0"/>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285750" marR="0" indent="-285750" algn="l" defTabSz="457200" rtl="0" fontAlgn="auto" latinLnBrk="0" hangingPunct="0">
              <a:lnSpc>
                <a:spcPct val="100000"/>
              </a:lnSpc>
              <a:spcBef>
                <a:spcPts val="0"/>
              </a:spcBef>
              <a:spcAft>
                <a:spcPts val="0"/>
              </a:spcAft>
              <a:buClrTx/>
              <a:buSzTx/>
              <a:buFont typeface="Arial"/>
              <a:buChar char="•"/>
              <a:tabLst/>
            </a:pPr>
            <a:r>
              <a:rPr lang="en-US" sz="2000" baseline="0">
                <a:latin typeface="Arial"/>
                <a:cs typeface="Arial"/>
              </a:rPr>
              <a:t>A digital healthcare strategy known as "remote patient monitoring" enables healthcare providers to keep an eye on patients' health information from a distance using wearable technology and digital technologies (Shaik et al., 2023). </a:t>
            </a:r>
            <a:endParaRPr lang="en-US" sz="2000" b="0" i="0" u="none" strike="noStrike" cap="none" spc="0" normalizeH="0" baseline="0">
              <a:ln>
                <a:noFill/>
              </a:ln>
              <a:solidFill>
                <a:srgbClr val="000000"/>
              </a:solidFill>
              <a:effectLst/>
              <a:uFillTx/>
              <a:latin typeface="Arial"/>
              <a:cs typeface="Arial"/>
            </a:endParaRPr>
          </a:p>
        </p:txBody>
      </p:sp>
      <p:sp>
        <p:nvSpPr>
          <p:cNvPr id="5" name="Rectangle: Rounded Corners 4">
            <a:extLst>
              <a:ext uri="{FF2B5EF4-FFF2-40B4-BE49-F238E27FC236}">
                <a16:creationId xmlns:a16="http://schemas.microsoft.com/office/drawing/2014/main" id="{4E798BE5-0F01-A43F-D4E2-AC2B36B6432A}"/>
              </a:ext>
            </a:extLst>
          </p:cNvPr>
          <p:cNvSpPr/>
          <p:nvPr/>
        </p:nvSpPr>
        <p:spPr>
          <a:xfrm>
            <a:off x="1349025" y="3020376"/>
            <a:ext cx="9917285" cy="817243"/>
          </a:xfrm>
          <a:prstGeom prst="roundRect">
            <a:avLst/>
          </a:prstGeom>
          <a:solidFill>
            <a:srgbClr val="FFFFFF"/>
          </a:solidFill>
          <a:ln w="15875" cap="rnd">
            <a:solidFill>
              <a:schemeClr val="accent1"/>
            </a:solidFill>
            <a:prstDash val="solid"/>
            <a:round/>
          </a:ln>
          <a:effectLst>
            <a:reflection stA="26000" endPos="40000" dir="5400000" sy="-100000" algn="bl" rotWithShape="0"/>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342900" marR="0" indent="-342900" algn="l" defTabSz="457200" rtl="0" fontAlgn="auto" latinLnBrk="0" hangingPunct="0">
              <a:lnSpc>
                <a:spcPct val="100000"/>
              </a:lnSpc>
              <a:spcBef>
                <a:spcPts val="0"/>
              </a:spcBef>
              <a:spcAft>
                <a:spcPts val="0"/>
              </a:spcAft>
              <a:buClrTx/>
              <a:buSzTx/>
              <a:buFont typeface="Arial"/>
              <a:buChar char="•"/>
              <a:tabLst/>
            </a:pPr>
            <a:r>
              <a:rPr lang="en-US" sz="2000" baseline="0">
                <a:latin typeface="Arial"/>
                <a:cs typeface="Arial"/>
              </a:rPr>
              <a:t>Patients record health data from their homes using monitoring devices like digital blood pressure monitors or cardiac monitoring devices.</a:t>
            </a:r>
            <a:r>
              <a:rPr lang="en-US" sz="2200" baseline="0" dirty="0">
                <a:latin typeface="Corbel"/>
              </a:rPr>
              <a:t> </a:t>
            </a:r>
            <a:endParaRPr lang="en-US" sz="1800" b="0" i="0" u="none" strike="noStrike" cap="none" spc="0" normalizeH="0" baseline="0" dirty="0">
              <a:ln>
                <a:noFill/>
              </a:ln>
              <a:solidFill>
                <a:srgbClr val="000000"/>
              </a:solidFill>
              <a:effectLst/>
              <a:uFillTx/>
              <a:latin typeface="+mj-lt"/>
              <a:ea typeface="+mj-ea"/>
              <a:cs typeface="+mj-cs"/>
            </a:endParaRPr>
          </a:p>
        </p:txBody>
      </p:sp>
      <p:sp>
        <p:nvSpPr>
          <p:cNvPr id="6" name="Rectangle: Rounded Corners 5">
            <a:extLst>
              <a:ext uri="{FF2B5EF4-FFF2-40B4-BE49-F238E27FC236}">
                <a16:creationId xmlns:a16="http://schemas.microsoft.com/office/drawing/2014/main" id="{43CE767B-4610-A67C-6236-6C761285A974}"/>
              </a:ext>
            </a:extLst>
          </p:cNvPr>
          <p:cNvSpPr/>
          <p:nvPr/>
        </p:nvSpPr>
        <p:spPr>
          <a:xfrm>
            <a:off x="1264357" y="4241800"/>
            <a:ext cx="9818508" cy="914399"/>
          </a:xfrm>
          <a:prstGeom prst="roundRect">
            <a:avLst/>
          </a:prstGeom>
          <a:solidFill>
            <a:srgbClr val="FFFFFF"/>
          </a:solidFill>
          <a:ln w="15875" cap="rnd">
            <a:solidFill>
              <a:schemeClr val="accent1"/>
            </a:solidFill>
            <a:prstDash val="solid"/>
            <a:round/>
          </a:ln>
          <a:effectLst>
            <a:reflection stA="26000" endPos="40000" dir="5400000" sy="-100000" algn="bl" rotWithShape="0"/>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457200" rtl="0" fontAlgn="auto" latinLnBrk="0" hangingPunct="0">
              <a:lnSpc>
                <a:spcPct val="100000"/>
              </a:lnSpc>
              <a:spcBef>
                <a:spcPts val="0"/>
              </a:spcBef>
              <a:spcAft>
                <a:spcPts val="0"/>
              </a:spcAft>
              <a:buClrTx/>
              <a:buSzTx/>
              <a:buFontTx/>
              <a:buNone/>
              <a:tabLst/>
            </a:pPr>
            <a:endParaRPr kumimoji="0" lang="en-US" sz="1800" b="0" i="0" u="none" strike="noStrike" cap="none" spc="0" normalizeH="0" baseline="0">
              <a:ln>
                <a:noFill/>
              </a:ln>
              <a:solidFill>
                <a:srgbClr val="000000"/>
              </a:solidFill>
              <a:effectLst/>
              <a:uFillTx/>
              <a:latin typeface="+mj-lt"/>
              <a:ea typeface="+mj-ea"/>
              <a:cs typeface="+mj-cs"/>
              <a:sym typeface="Corbel"/>
            </a:endParaRPr>
          </a:p>
        </p:txBody>
      </p:sp>
      <p:sp>
        <p:nvSpPr>
          <p:cNvPr id="7" name="TextBox 6">
            <a:extLst>
              <a:ext uri="{FF2B5EF4-FFF2-40B4-BE49-F238E27FC236}">
                <a16:creationId xmlns:a16="http://schemas.microsoft.com/office/drawing/2014/main" id="{FA221555-647D-9510-4B94-39C602AE106E}"/>
              </a:ext>
            </a:extLst>
          </p:cNvPr>
          <p:cNvSpPr txBox="1"/>
          <p:nvPr/>
        </p:nvSpPr>
        <p:spPr>
          <a:xfrm>
            <a:off x="1665110" y="2916766"/>
            <a:ext cx="9182099" cy="5079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fromWordArt="0" anchor="t" anchorCtr="0" forceAA="0" compatLnSpc="1">
            <a:prstTxWarp prst="textNoShape">
              <a:avLst/>
            </a:prstTxWarp>
            <a:spAutoFit/>
          </a:bodyPr>
          <a:lstStyle/>
          <a:p>
            <a:pPr marL="0" marR="0" indent="0" algn="l" defTabSz="457200" rtl="0" fontAlgn="auto" latinLnBrk="0" hangingPunct="0">
              <a:lnSpc>
                <a:spcPct val="100000"/>
              </a:lnSpc>
              <a:spcBef>
                <a:spcPts val="0"/>
              </a:spcBef>
              <a:spcAft>
                <a:spcPts val="0"/>
              </a:spcAft>
              <a:buClrTx/>
              <a:buSzTx/>
              <a:buFontTx/>
              <a:buNone/>
              <a:tabLst/>
            </a:pPr>
            <a:endParaRPr kumimoji="0" lang="en-US" sz="1800" b="0" i="0" u="none" strike="noStrike" cap="none" spc="0" normalizeH="0" baseline="0">
              <a:ln>
                <a:noFill/>
              </a:ln>
              <a:solidFill>
                <a:srgbClr val="000000"/>
              </a:solidFill>
              <a:effectLst/>
              <a:uFillTx/>
              <a:latin typeface="+mj-lt"/>
              <a:ea typeface="+mj-ea"/>
              <a:cs typeface="+mj-cs"/>
              <a:sym typeface="Corbel"/>
            </a:endParaRPr>
          </a:p>
        </p:txBody>
      </p:sp>
      <p:sp>
        <p:nvSpPr>
          <p:cNvPr id="8" name="TextBox 7">
            <a:extLst>
              <a:ext uri="{FF2B5EF4-FFF2-40B4-BE49-F238E27FC236}">
                <a16:creationId xmlns:a16="http://schemas.microsoft.com/office/drawing/2014/main" id="{0F98FB42-1869-2E7E-DC83-E07313FBDA31}"/>
              </a:ext>
            </a:extLst>
          </p:cNvPr>
          <p:cNvSpPr txBox="1"/>
          <p:nvPr/>
        </p:nvSpPr>
        <p:spPr>
          <a:xfrm>
            <a:off x="1487310" y="4183331"/>
            <a:ext cx="9587088" cy="104643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fromWordArt="0" anchor="t" anchorCtr="0" forceAA="0" compatLnSpc="1">
            <a:prstTxWarp prst="textNoShape">
              <a:avLst/>
            </a:prstTxWarp>
            <a:spAutoFit/>
          </a:bodyPr>
          <a:lstStyle/>
          <a:p>
            <a:pPr marL="342900" indent="-342900">
              <a:buFont typeface="Arial"/>
              <a:buChar char="•"/>
            </a:pPr>
            <a:r>
              <a:rPr lang="en-US" sz="2000">
                <a:latin typeface="Arial"/>
                <a:cs typeface="Arial"/>
              </a:rPr>
              <a:t> </a:t>
            </a:r>
            <a:r>
              <a:rPr lang="en-US" sz="2000" baseline="0">
                <a:latin typeface="Arial"/>
                <a:cs typeface="Arial"/>
              </a:rPr>
              <a:t>Practitioners can assess patient status and make medical decisions without needing to visit the hospital thanks to the electronic transfer of the gathered health data.</a:t>
            </a:r>
            <a:r>
              <a:rPr lang="en-US" sz="2200" baseline="0" dirty="0">
                <a:latin typeface="Arial"/>
                <a:cs typeface="Arial"/>
              </a:rPr>
              <a:t> </a:t>
            </a:r>
            <a:endParaRPr lang="en-US" sz="1800" b="0" i="0" u="none" strike="noStrike" cap="none" spc="0" normalizeH="0" baseline="0" dirty="0">
              <a:ln>
                <a:noFill/>
              </a:ln>
              <a:solidFill>
                <a:srgbClr val="000000"/>
              </a:solidFill>
              <a:effectLst/>
              <a:uFillTx/>
              <a:latin typeface="Arial"/>
              <a:cs typeface="Arial"/>
            </a:endParaRPr>
          </a:p>
        </p:txBody>
      </p:sp>
      <p:sp>
        <p:nvSpPr>
          <p:cNvPr id="9" name="Rectangle: Rounded Corners 8">
            <a:extLst>
              <a:ext uri="{FF2B5EF4-FFF2-40B4-BE49-F238E27FC236}">
                <a16:creationId xmlns:a16="http://schemas.microsoft.com/office/drawing/2014/main" id="{D6CA89E9-A392-39A5-96E4-4B01DA87F408}"/>
              </a:ext>
            </a:extLst>
          </p:cNvPr>
          <p:cNvSpPr/>
          <p:nvPr/>
        </p:nvSpPr>
        <p:spPr>
          <a:xfrm>
            <a:off x="1349023" y="5464515"/>
            <a:ext cx="9818508" cy="783191"/>
          </a:xfrm>
          <a:prstGeom prst="roundRect">
            <a:avLst/>
          </a:prstGeom>
          <a:solidFill>
            <a:srgbClr val="FFFFFF"/>
          </a:solidFill>
          <a:ln w="15875" cap="rnd">
            <a:solidFill>
              <a:schemeClr val="accent1"/>
            </a:solidFill>
            <a:prstDash val="solid"/>
            <a:round/>
          </a:ln>
          <a:effectLst>
            <a:reflection stA="26000" endPos="40000" dir="5400000" sy="-100000" algn="bl" rotWithShape="0"/>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342900" lvl="0" indent="-342900" rtl="0">
              <a:buFont typeface="Arial"/>
              <a:buChar char="•"/>
            </a:pPr>
            <a:r>
              <a:rPr lang="en-US" sz="2000" baseline="0" dirty="0">
                <a:latin typeface="Arial"/>
                <a:ea typeface="Arial"/>
                <a:cs typeface="Arial"/>
              </a:rPr>
              <a:t>By </a:t>
            </a:r>
            <a:r>
              <a:rPr lang="en-US" sz="2000" dirty="0">
                <a:latin typeface="Arial"/>
                <a:ea typeface="Arial"/>
                <a:cs typeface="Arial"/>
              </a:rPr>
              <a:t>finding</a:t>
            </a:r>
            <a:r>
              <a:rPr lang="en-US" sz="2000" baseline="0" dirty="0">
                <a:latin typeface="Arial"/>
                <a:ea typeface="Arial"/>
                <a:cs typeface="Arial"/>
              </a:rPr>
              <a:t> early warning signs of decline and </a:t>
            </a:r>
            <a:r>
              <a:rPr lang="en-US" sz="2000">
                <a:latin typeface="Arial"/>
                <a:ea typeface="Arial"/>
                <a:cs typeface="Arial"/>
              </a:rPr>
              <a:t>acting</a:t>
            </a:r>
            <a:r>
              <a:rPr lang="en-US" sz="2000" baseline="0" dirty="0">
                <a:latin typeface="Arial"/>
                <a:ea typeface="Arial"/>
                <a:cs typeface="Arial"/>
              </a:rPr>
              <a:t> sooner, healthcare providers can potentially avoid difficulties or hospital admissions (Noah et al., 2018)</a:t>
            </a:r>
            <a:endParaRPr lang="en-US" sz="2000" b="0" i="0" u="none" strike="noStrike" cap="none" spc="0" normalizeH="0" baseline="0" dirty="0">
              <a:ln>
                <a:noFill/>
              </a:ln>
              <a:solidFill>
                <a:srgbClr val="000000"/>
              </a:solidFill>
              <a:effectLst/>
              <a:uFillTx/>
              <a:latin typeface="Arial"/>
              <a:ea typeface="+mj-ea"/>
              <a:cs typeface="+mj-cs"/>
            </a:endParaRPr>
          </a:p>
        </p:txBody>
      </p:sp>
    </p:spTree>
    <p:extLst>
      <p:ext uri="{BB962C8B-B14F-4D97-AF65-F5344CB8AC3E}">
        <p14:creationId xmlns:p14="http://schemas.microsoft.com/office/powerpoint/2010/main" val="628771166"/>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807B9533-BDB8-0D3F-973D-9731D60D4AA4}"/>
              </a:ext>
            </a:extLst>
          </p:cNvPr>
          <p:cNvSpPr>
            <a:spLocks noGrp="1"/>
          </p:cNvSpPr>
          <p:nvPr>
            <p:ph type="title"/>
          </p:nvPr>
        </p:nvSpPr>
        <p:spPr>
          <a:xfrm>
            <a:off x="948355" y="3065090"/>
            <a:ext cx="10569044" cy="554227"/>
          </a:xfrm>
        </p:spPr>
        <p:txBody>
          <a:bodyPr lIns="45719" tIns="45720" rIns="45719" bIns="45720" anchor="b">
            <a:normAutofit/>
          </a:bodyPr>
          <a:lstStyle/>
          <a:p>
            <a:r>
              <a:rPr lang="en-US">
                <a:latin typeface="Arial"/>
                <a:cs typeface="Arial"/>
              </a:rPr>
              <a:t>Implantable Cardioverter Defibrillators (ICDs) for Heart Monitoring</a:t>
            </a:r>
          </a:p>
        </p:txBody>
      </p:sp>
      <p:pic>
        <p:nvPicPr>
          <p:cNvPr id="8" name="Picture Placeholder 7">
            <a:extLst>
              <a:ext uri="{FF2B5EF4-FFF2-40B4-BE49-F238E27FC236}">
                <a16:creationId xmlns:a16="http://schemas.microsoft.com/office/drawing/2014/main" id="{C96FA69A-AE40-E217-CA49-DFE0A08906FA}"/>
              </a:ext>
            </a:extLst>
          </p:cNvPr>
          <p:cNvPicPr>
            <a:picLocks noGrp="1" noChangeAspect="1"/>
          </p:cNvPicPr>
          <p:nvPr>
            <p:ph type="pic" sz="half" idx="21"/>
          </p:nvPr>
        </p:nvPicPr>
        <p:blipFill>
          <a:blip r:embed="rId2"/>
          <a:srcRect t="15796" b="15796"/>
          <a:stretch/>
        </p:blipFill>
        <p:spPr>
          <a:xfrm>
            <a:off x="1911979" y="-2416"/>
            <a:ext cx="8943969" cy="3064335"/>
          </a:xfrm>
          <a:prstGeom prst="rect">
            <a:avLst/>
          </a:prstGeom>
          <a:noFill/>
          <a:ln w="38100">
            <a:solidFill>
              <a:srgbClr val="B2B7B8"/>
            </a:solidFill>
            <a:round/>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16" name="Text Placeholder 3">
            <a:extLst>
              <a:ext uri="{FF2B5EF4-FFF2-40B4-BE49-F238E27FC236}">
                <a16:creationId xmlns:a16="http://schemas.microsoft.com/office/drawing/2014/main" id="{65534D82-F260-5044-3C93-4C4D12C3CDC5}"/>
              </a:ext>
            </a:extLst>
          </p:cNvPr>
          <p:cNvSpPr>
            <a:spLocks noGrp="1"/>
          </p:cNvSpPr>
          <p:nvPr>
            <p:ph type="body" sz="quarter" idx="1"/>
          </p:nvPr>
        </p:nvSpPr>
        <p:spPr>
          <a:xfrm>
            <a:off x="1521320" y="4048773"/>
            <a:ext cx="10269249" cy="2420278"/>
          </a:xfrm>
        </p:spPr>
        <p:txBody>
          <a:bodyPr lIns="45719" tIns="45720" rIns="45719" bIns="45720" anchor="ctr">
            <a:noAutofit/>
          </a:bodyPr>
          <a:lstStyle/>
          <a:p>
            <a:pPr algn="l">
              <a:buFont typeface="Arial"/>
              <a:buChar char="•"/>
            </a:pPr>
            <a:r>
              <a:rPr lang="en-US" sz="1800" dirty="0">
                <a:latin typeface="Arial"/>
                <a:ea typeface="+mj-lt"/>
                <a:cs typeface="Arial"/>
              </a:rPr>
              <a:t>Patients who are at risk of potentially fatal cardiac arrhythmias can have their heart rhythm monitored by implantable cardioverter defibrillators, which are tiny electronic medical devices (Timmermans et al., 2019).</a:t>
            </a:r>
            <a:endParaRPr lang="en-US" sz="1800">
              <a:latin typeface="Arial"/>
              <a:cs typeface="Arial"/>
            </a:endParaRPr>
          </a:p>
          <a:p>
            <a:pPr algn="l">
              <a:buFont typeface="Arial"/>
              <a:buChar char="•"/>
            </a:pPr>
            <a:r>
              <a:rPr lang="en-US" sz="1800" dirty="0">
                <a:latin typeface="Arial"/>
                <a:ea typeface="+mj-lt"/>
                <a:cs typeface="Arial"/>
              </a:rPr>
              <a:t>The device constantly monitors the electrical activity of the heart after being surgically placed beneath the skin, typically in the </a:t>
            </a:r>
            <a:r>
              <a:rPr lang="en-US" sz="1800">
                <a:latin typeface="Arial"/>
                <a:ea typeface="+mj-lt"/>
                <a:cs typeface="Arial"/>
              </a:rPr>
              <a:t>chest.</a:t>
            </a:r>
            <a:endParaRPr lang="en-US" sz="1800">
              <a:latin typeface="Arial"/>
              <a:cs typeface="Arial"/>
            </a:endParaRPr>
          </a:p>
          <a:p>
            <a:pPr algn="l">
              <a:buFont typeface="Arial"/>
              <a:buChar char="•"/>
            </a:pPr>
            <a:r>
              <a:rPr lang="en-US" sz="1800" dirty="0">
                <a:latin typeface="Arial"/>
                <a:ea typeface="+mj-lt"/>
                <a:cs typeface="Arial"/>
              </a:rPr>
              <a:t> </a:t>
            </a:r>
            <a:r>
              <a:rPr lang="en-US" sz="1800">
                <a:latin typeface="Arial"/>
                <a:ea typeface="+mj-lt"/>
                <a:cs typeface="Arial"/>
              </a:rPr>
              <a:t>To</a:t>
            </a:r>
            <a:r>
              <a:rPr lang="en-US" sz="1800" dirty="0">
                <a:latin typeface="Arial"/>
                <a:ea typeface="+mj-lt"/>
                <a:cs typeface="Arial"/>
              </a:rPr>
              <a:t> bring back a normal pulse, the device can administer an electrical shock if it detects a harmful cardiac rhythm, such as ventricular tachycardia or ventricular fibrillation.</a:t>
            </a:r>
            <a:endParaRPr lang="en-US" sz="1800">
              <a:latin typeface="Arial"/>
              <a:cs typeface="Arial"/>
            </a:endParaRPr>
          </a:p>
          <a:p>
            <a:pPr algn="l">
              <a:buFont typeface="Arial"/>
              <a:buChar char="•"/>
            </a:pPr>
            <a:r>
              <a:rPr lang="en-US" sz="1800">
                <a:latin typeface="Arial"/>
                <a:ea typeface="+mj-lt"/>
                <a:cs typeface="Arial"/>
              </a:rPr>
              <a:t> In cardiology, implantable cardioverter defibrillators are widely used to enable long-term monitoring of high-risk cardiac patients to reduce sudden cardiac death (Manchester University NHS Foundation Trust, 2024).</a:t>
            </a:r>
            <a:endParaRPr lang="en-US" sz="1800">
              <a:latin typeface="Arial"/>
              <a:cs typeface="Arial"/>
            </a:endParaRPr>
          </a:p>
        </p:txBody>
      </p:sp>
    </p:spTree>
    <p:extLst>
      <p:ext uri="{BB962C8B-B14F-4D97-AF65-F5344CB8AC3E}">
        <p14:creationId xmlns:p14="http://schemas.microsoft.com/office/powerpoint/2010/main" val="278927656"/>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7" name="Group 30"/>
          <p:cNvGrpSpPr/>
          <p:nvPr/>
        </p:nvGrpSpPr>
        <p:grpSpPr>
          <a:xfrm>
            <a:off x="-1411" y="350"/>
            <a:ext cx="11931775" cy="6321610"/>
            <a:chOff x="-273170" y="-1"/>
            <a:chExt cx="11931773" cy="6321608"/>
          </a:xfrm>
        </p:grpSpPr>
        <p:grpSp>
          <p:nvGrpSpPr>
            <p:cNvPr id="185" name="Rectangle: Rounded Corners 3"/>
            <p:cNvGrpSpPr/>
            <p:nvPr/>
          </p:nvGrpSpPr>
          <p:grpSpPr>
            <a:xfrm>
              <a:off x="976311" y="-1"/>
              <a:ext cx="9705976" cy="581026"/>
              <a:chOff x="0" y="0"/>
              <a:chExt cx="9705975" cy="581025"/>
            </a:xfrm>
          </p:grpSpPr>
          <p:sp>
            <p:nvSpPr>
              <p:cNvPr id="183" name="Rounded Rectangle"/>
              <p:cNvSpPr/>
              <p:nvPr/>
            </p:nvSpPr>
            <p:spPr>
              <a:xfrm>
                <a:off x="0" y="0"/>
                <a:ext cx="9705975" cy="581025"/>
              </a:xfrm>
              <a:prstGeom prst="roundRect">
                <a:avLst>
                  <a:gd name="adj" fmla="val 16667"/>
                </a:avLst>
              </a:prstGeom>
              <a:solidFill>
                <a:srgbClr val="CDD0D1"/>
              </a:solidFill>
              <a:ln w="38100" cap="rnd">
                <a:solidFill>
                  <a:schemeClr val="accent5"/>
                </a:solidFill>
                <a:prstDash val="solid"/>
                <a:round/>
              </a:ln>
              <a:effectLst>
                <a:outerShdw blurRad="50800" dist="38100" dir="5400000" rotWithShape="0">
                  <a:srgbClr val="000000">
                    <a:alpha val="40000"/>
                  </a:srgbClr>
                </a:outerShdw>
              </a:effectLst>
            </p:spPr>
            <p:txBody>
              <a:bodyPr wrap="square" lIns="45719" tIns="45719" rIns="45719" bIns="45719" numCol="1" anchor="ctr">
                <a:noAutofit/>
              </a:bodyPr>
              <a:lstStyle/>
              <a:p>
                <a:pPr algn="ctr">
                  <a:defRPr>
                    <a:solidFill>
                      <a:srgbClr val="FFFFFF"/>
                    </a:solidFill>
                  </a:defRPr>
                </a:pPr>
                <a:endParaRPr/>
              </a:p>
            </p:txBody>
          </p:sp>
          <p:sp>
            <p:nvSpPr>
              <p:cNvPr id="184" name="Title"/>
              <p:cNvSpPr txBox="1"/>
              <p:nvPr/>
            </p:nvSpPr>
            <p:spPr>
              <a:xfrm>
                <a:off x="93132" y="59682"/>
                <a:ext cx="9519710" cy="461662"/>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algn="ctr">
                  <a:defRPr sz="2400"/>
                </a:pPr>
                <a:r>
                  <a:rPr lang="en-US" sz="2400" b="1">
                    <a:latin typeface="Arial"/>
                    <a:cs typeface="Arial"/>
                  </a:rPr>
                  <a:t>Remote Monitoring of ICD Devices</a:t>
                </a:r>
                <a:endParaRPr lang="en-US" sz="2400" b="1" dirty="0">
                  <a:latin typeface="Arial"/>
                  <a:cs typeface="Arial"/>
                </a:endParaRPr>
              </a:p>
            </p:txBody>
          </p:sp>
        </p:grpSp>
        <p:grpSp>
          <p:nvGrpSpPr>
            <p:cNvPr id="192" name="Group 27"/>
            <p:cNvGrpSpPr/>
            <p:nvPr/>
          </p:nvGrpSpPr>
          <p:grpSpPr>
            <a:xfrm>
              <a:off x="-273170" y="779549"/>
              <a:ext cx="5375830" cy="5527681"/>
              <a:chOff x="-273169" y="-184785"/>
              <a:chExt cx="5375827" cy="5527680"/>
            </a:xfrm>
          </p:grpSpPr>
          <p:grpSp>
            <p:nvGrpSpPr>
              <p:cNvPr id="188" name="Rectangle 4"/>
              <p:cNvGrpSpPr/>
              <p:nvPr/>
            </p:nvGrpSpPr>
            <p:grpSpPr>
              <a:xfrm>
                <a:off x="-273169" y="-184785"/>
                <a:ext cx="5375827" cy="5527680"/>
                <a:chOff x="-273169" y="-783300"/>
                <a:chExt cx="5375826" cy="5527679"/>
              </a:xfrm>
            </p:grpSpPr>
            <p:sp>
              <p:nvSpPr>
                <p:cNvPr id="186" name="Rectangle"/>
                <p:cNvSpPr/>
                <p:nvPr/>
              </p:nvSpPr>
              <p:spPr>
                <a:xfrm>
                  <a:off x="-273169" y="-783300"/>
                  <a:ext cx="5375826" cy="5527679"/>
                </a:xfrm>
                <a:prstGeom prst="rect">
                  <a:avLst/>
                </a:prstGeom>
                <a:solidFill>
                  <a:srgbClr val="CDD0D1"/>
                </a:solidFill>
                <a:ln w="57150" cap="rnd">
                  <a:solidFill>
                    <a:schemeClr val="accent5"/>
                  </a:solidFill>
                  <a:prstDash val="solid"/>
                  <a:round/>
                </a:ln>
                <a:effectLst>
                  <a:outerShdw blurRad="50800" dist="38100" dir="2700000" rotWithShape="0">
                    <a:srgbClr val="000000">
                      <a:alpha val="40000"/>
                    </a:srgbClr>
                  </a:outerShdw>
                </a:effectLst>
              </p:spPr>
              <p:txBody>
                <a:bodyPr wrap="square" lIns="45719" tIns="45719" rIns="45719" bIns="45719" numCol="1" anchor="ctr">
                  <a:noAutofit/>
                </a:bodyPr>
                <a:lstStyle/>
                <a:p>
                  <a:pPr algn="ctr">
                    <a:defRPr>
                      <a:solidFill>
                        <a:srgbClr val="FFFFFF"/>
                      </a:solidFill>
                    </a:defRPr>
                  </a:pPr>
                  <a:endParaRPr/>
                </a:p>
              </p:txBody>
            </p:sp>
            <p:sp>
              <p:nvSpPr>
                <p:cNvPr id="187" name="[Text]"/>
                <p:cNvSpPr txBox="1"/>
                <p:nvPr/>
              </p:nvSpPr>
              <p:spPr>
                <a:xfrm>
                  <a:off x="-10371" y="2163641"/>
                  <a:ext cx="3559732" cy="26160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lvl1pPr algn="ctr">
                    <a:defRPr sz="1100">
                      <a:latin typeface="Arial"/>
                      <a:ea typeface="Arial"/>
                      <a:cs typeface="Arial"/>
                      <a:sym typeface="Arial"/>
                    </a:defRPr>
                  </a:lvl1pPr>
                </a:lstStyle>
                <a:p>
                  <a:r>
                    <a:rPr dirty="0"/>
                    <a:t> </a:t>
                  </a:r>
                </a:p>
              </p:txBody>
            </p:sp>
          </p:grpSp>
          <p:sp>
            <p:nvSpPr>
              <p:cNvPr id="190" name="[Text]"/>
              <p:cNvSpPr txBox="1"/>
              <p:nvPr/>
            </p:nvSpPr>
            <p:spPr>
              <a:xfrm>
                <a:off x="97483" y="264222"/>
                <a:ext cx="3428691" cy="36933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algn="ctr"/>
                <a:endParaRPr lang="en-US" dirty="0"/>
              </a:p>
            </p:txBody>
          </p:sp>
        </p:grpSp>
        <p:sp>
          <p:nvSpPr>
            <p:cNvPr id="200" name="Rectangle"/>
            <p:cNvSpPr/>
            <p:nvPr/>
          </p:nvSpPr>
          <p:spPr>
            <a:xfrm>
              <a:off x="6256946" y="693817"/>
              <a:ext cx="5401657" cy="5627790"/>
            </a:xfrm>
            <a:prstGeom prst="rect">
              <a:avLst/>
            </a:prstGeom>
            <a:solidFill>
              <a:srgbClr val="CDD0D1"/>
            </a:solidFill>
            <a:ln w="57150" cap="rnd">
              <a:solidFill>
                <a:schemeClr val="accent5"/>
              </a:solidFill>
              <a:prstDash val="solid"/>
              <a:round/>
            </a:ln>
            <a:effectLst>
              <a:outerShdw blurRad="50800" dist="38100" dir="2700000" rotWithShape="0">
                <a:srgbClr val="000000">
                  <a:alpha val="40000"/>
                </a:srgbClr>
              </a:outerShdw>
            </a:effectLst>
          </p:spPr>
          <p:txBody>
            <a:bodyPr wrap="square" lIns="45719" tIns="45719" rIns="45719" bIns="45719" numCol="1" anchor="ctr">
              <a:noAutofit/>
            </a:bodyPr>
            <a:lstStyle/>
            <a:p>
              <a:pPr algn="ctr">
                <a:defRPr>
                  <a:solidFill>
                    <a:srgbClr val="FFFFFF"/>
                  </a:solidFill>
                </a:defRPr>
              </a:pPr>
              <a:endParaRPr/>
            </a:p>
          </p:txBody>
        </p:sp>
      </p:grpSp>
      <p:graphicFrame>
        <p:nvGraphicFramePr>
          <p:cNvPr id="211" name="Table 24"/>
          <p:cNvGraphicFramePr/>
          <p:nvPr>
            <p:extLst>
              <p:ext uri="{D42A27DB-BD31-4B8C-83A1-F6EECF244321}">
                <p14:modId xmlns:p14="http://schemas.microsoft.com/office/powerpoint/2010/main" val="799088828"/>
              </p:ext>
            </p:extLst>
          </p:nvPr>
        </p:nvGraphicFramePr>
        <p:xfrm>
          <a:off x="100641" y="948905"/>
          <a:ext cx="4984462" cy="5212080"/>
        </p:xfrm>
        <a:graphic>
          <a:graphicData uri="http://schemas.openxmlformats.org/drawingml/2006/table">
            <a:tbl>
              <a:tblPr bandRow="1">
                <a:tableStyleId>{4C3C2611-4C71-4FC5-86AE-919BDF0F9419}</a:tableStyleId>
              </a:tblPr>
              <a:tblGrid>
                <a:gridCol w="4984462">
                  <a:extLst>
                    <a:ext uri="{9D8B030D-6E8A-4147-A177-3AD203B41FA5}">
                      <a16:colId xmlns:a16="http://schemas.microsoft.com/office/drawing/2014/main" val="20000"/>
                    </a:ext>
                  </a:extLst>
                </a:gridCol>
              </a:tblGrid>
              <a:tr h="5068948">
                <a:tc>
                  <a:txBody>
                    <a:bodyPr/>
                    <a:lstStyle/>
                    <a:p>
                      <a:pPr marL="285750" lvl="0" indent="-285750" algn="l">
                        <a:lnSpc>
                          <a:spcPct val="100000"/>
                        </a:lnSpc>
                        <a:spcBef>
                          <a:spcPts val="0"/>
                        </a:spcBef>
                        <a:spcAft>
                          <a:spcPts val="0"/>
                        </a:spcAft>
                        <a:buFont typeface="Arial"/>
                        <a:buChar char="•"/>
                      </a:pPr>
                      <a:r>
                        <a:rPr lang="en-US" sz="1600" b="0" i="0" u="none" strike="noStrike" noProof="0">
                          <a:solidFill>
                            <a:srgbClr val="000000"/>
                          </a:solidFill>
                          <a:latin typeface="Arial"/>
                          <a:cs typeface="Arial"/>
                        </a:rPr>
                        <a:t>Through digital monitoring systems, current </a:t>
                      </a:r>
                      <a:r>
                        <a:rPr lang="en-US" sz="1600" b="0" i="0" u="none" strike="noStrike" noProof="0" dirty="0">
                          <a:solidFill>
                            <a:srgbClr val="000000"/>
                          </a:solidFill>
                          <a:latin typeface="Arial"/>
                          <a:cs typeface="Arial"/>
                        </a:rPr>
                        <a:t>implantable cardioverter defibrillators can remotely send data on heart rhythm and device performance to health care providers (Timmermans et al., 2019).</a:t>
                      </a:r>
                      <a:endParaRPr lang="en-US" sz="1600" dirty="0">
                        <a:latin typeface="Arial"/>
                        <a:cs typeface="Arial"/>
                      </a:endParaRPr>
                    </a:p>
                    <a:p>
                      <a:pPr marL="285750" lvl="0" indent="-285750" algn="l">
                        <a:lnSpc>
                          <a:spcPct val="100000"/>
                        </a:lnSpc>
                        <a:spcBef>
                          <a:spcPts val="0"/>
                        </a:spcBef>
                        <a:spcAft>
                          <a:spcPts val="0"/>
                        </a:spcAft>
                        <a:buFont typeface="Arial"/>
                        <a:buChar char="•"/>
                      </a:pPr>
                      <a:endParaRPr lang="en-US" sz="1600" b="0" i="0" u="none" strike="noStrike" noProof="0" dirty="0">
                        <a:solidFill>
                          <a:srgbClr val="000000"/>
                        </a:solidFill>
                        <a:latin typeface="Arial"/>
                        <a:cs typeface="Arial"/>
                      </a:endParaRPr>
                    </a:p>
                    <a:p>
                      <a:pPr marL="285750" lvl="0" indent="-285750" algn="l">
                        <a:lnSpc>
                          <a:spcPct val="100000"/>
                        </a:lnSpc>
                        <a:spcBef>
                          <a:spcPts val="0"/>
                        </a:spcBef>
                        <a:spcAft>
                          <a:spcPts val="0"/>
                        </a:spcAft>
                        <a:buFont typeface="Arial"/>
                        <a:buChar char="•"/>
                      </a:pPr>
                      <a:r>
                        <a:rPr lang="en-US" sz="1600" b="0" i="0" u="none" strike="noStrike" noProof="0">
                          <a:solidFill>
                            <a:srgbClr val="000000"/>
                          </a:solidFill>
                          <a:latin typeface="Arial"/>
                          <a:cs typeface="Arial"/>
                        </a:rPr>
                        <a:t>Remote monitoring increases the efficiency of long-</a:t>
                      </a:r>
                      <a:r>
                        <a:rPr lang="en-US" sz="1600" b="0" i="0" u="none" strike="noStrike" noProof="0" dirty="0">
                          <a:solidFill>
                            <a:srgbClr val="000000"/>
                          </a:solidFill>
                          <a:latin typeface="Arial"/>
                          <a:cs typeface="Arial"/>
                        </a:rPr>
                        <a:t>term cardiac care by enabling clinicians to examine patient data without the need for regular hospital stays.</a:t>
                      </a:r>
                      <a:endParaRPr lang="en-US" sz="1600" dirty="0">
                        <a:latin typeface="Arial"/>
                        <a:cs typeface="Arial"/>
                      </a:endParaRPr>
                    </a:p>
                    <a:p>
                      <a:pPr marL="285750" lvl="0" indent="-285750" algn="l">
                        <a:lnSpc>
                          <a:spcPct val="100000"/>
                        </a:lnSpc>
                        <a:spcBef>
                          <a:spcPts val="0"/>
                        </a:spcBef>
                        <a:spcAft>
                          <a:spcPts val="0"/>
                        </a:spcAft>
                        <a:buFont typeface="Arial"/>
                        <a:buChar char="•"/>
                      </a:pPr>
                      <a:endParaRPr lang="en-US" sz="1600" dirty="0">
                        <a:latin typeface="Arial"/>
                        <a:cs typeface="Arial"/>
                      </a:endParaRPr>
                    </a:p>
                    <a:p>
                      <a:pPr marL="285750" lvl="0" indent="-285750" algn="l">
                        <a:lnSpc>
                          <a:spcPct val="100000"/>
                        </a:lnSpc>
                        <a:spcBef>
                          <a:spcPts val="0"/>
                        </a:spcBef>
                        <a:spcAft>
                          <a:spcPts val="0"/>
                        </a:spcAft>
                        <a:buFont typeface="Arial"/>
                        <a:buChar char="•"/>
                      </a:pPr>
                      <a:r>
                        <a:rPr lang="en-US" sz="1600" b="0" i="0" u="none" strike="noStrike" noProof="0">
                          <a:solidFill>
                            <a:srgbClr val="000000"/>
                          </a:solidFill>
                          <a:latin typeface="Arial"/>
                          <a:cs typeface="Arial"/>
                        </a:rPr>
                        <a:t>Early detection of irregular heartbeats, </a:t>
                      </a:r>
                      <a:r>
                        <a:rPr lang="en-US" sz="1600" b="0" i="0" u="none" strike="noStrike" noProof="0" dirty="0">
                          <a:solidFill>
                            <a:srgbClr val="000000"/>
                          </a:solidFill>
                          <a:latin typeface="Arial"/>
                          <a:cs typeface="Arial"/>
                        </a:rPr>
                        <a:t>malfunctioning devices, or other cardiac problems that might require medical intervention is made possible by continuous monitoring (Manchester University NHS Foundation Trust, 2024).</a:t>
                      </a:r>
                      <a:endParaRPr lang="en-US" sz="1600" dirty="0">
                        <a:latin typeface="Arial"/>
                        <a:cs typeface="Arial"/>
                      </a:endParaRPr>
                    </a:p>
                    <a:p>
                      <a:pPr marL="285750" lvl="0" indent="-285750" algn="l">
                        <a:lnSpc>
                          <a:spcPct val="100000"/>
                        </a:lnSpc>
                        <a:spcBef>
                          <a:spcPts val="0"/>
                        </a:spcBef>
                        <a:spcAft>
                          <a:spcPts val="0"/>
                        </a:spcAft>
                        <a:buFont typeface="Arial"/>
                        <a:buChar char="•"/>
                      </a:pPr>
                      <a:endParaRPr lang="en-US" sz="1600" dirty="0">
                        <a:latin typeface="Arial"/>
                        <a:cs typeface="Arial"/>
                      </a:endParaRPr>
                    </a:p>
                    <a:p>
                      <a:pPr marL="285750" lvl="0" indent="-285750" algn="l">
                        <a:buFont typeface="Arial"/>
                        <a:buChar char="•"/>
                      </a:pPr>
                      <a:r>
                        <a:rPr lang="en-US" sz="1600" b="0" i="0" u="none" strike="noStrike" noProof="0">
                          <a:solidFill>
                            <a:srgbClr val="000000"/>
                          </a:solidFill>
                          <a:latin typeface="Arial"/>
                          <a:cs typeface="Arial"/>
                        </a:rPr>
                        <a:t>By enabling medical personnel to react promptly to </a:t>
                      </a:r>
                      <a:r>
                        <a:rPr lang="en-US" sz="1600" b="0" i="0" u="none" strike="noStrike" noProof="0" dirty="0">
                          <a:solidFill>
                            <a:srgbClr val="000000"/>
                          </a:solidFill>
                          <a:latin typeface="Arial"/>
                          <a:cs typeface="Arial"/>
                        </a:rPr>
                        <a:t>possible health problems, remote ICD monitoring devices promote more proactive patient management.</a:t>
                      </a:r>
                      <a:endParaRPr lang="en-US" sz="1600" dirty="0">
                        <a:latin typeface="Arial"/>
                        <a:cs typeface="Arial"/>
                      </a:endParaRPr>
                    </a:p>
                  </a:txBody>
                  <a:tcPr marL="45720" marR="4572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a:solidFill>
                        <a:srgbClr val="000000"/>
                      </a:solidFill>
                    </a:lnT>
                    <a:lnB w="12700">
                      <a:solidFill>
                        <a:srgbClr val="000000"/>
                      </a:solidFill>
                    </a:lnB>
                    <a:solidFill>
                      <a:srgbClr val="CDD0D1"/>
                    </a:solidFill>
                  </a:tcPr>
                </a:tc>
                <a:extLst>
                  <a:ext uri="{0D108BD9-81ED-4DB2-BD59-A6C34878D82A}">
                    <a16:rowId xmlns:a16="http://schemas.microsoft.com/office/drawing/2014/main" val="10000"/>
                  </a:ext>
                </a:extLst>
              </a:tr>
            </a:tbl>
          </a:graphicData>
        </a:graphic>
      </p:graphicFrame>
      <p:pic>
        <p:nvPicPr>
          <p:cNvPr id="6" name="Picture Placeholder 5" descr="A hand in blue glove holding a device&#10;&#10;AI-generated content may be incorrect.">
            <a:extLst>
              <a:ext uri="{FF2B5EF4-FFF2-40B4-BE49-F238E27FC236}">
                <a16:creationId xmlns:a16="http://schemas.microsoft.com/office/drawing/2014/main" id="{69EAC063-41D8-0F2E-C41F-9E5448D3D1E0}"/>
              </a:ext>
            </a:extLst>
          </p:cNvPr>
          <p:cNvPicPr>
            <a:picLocks noGrp="1" noChangeAspect="1"/>
          </p:cNvPicPr>
          <p:nvPr>
            <p:ph type="pic" sz="quarter" idx="21"/>
          </p:nvPr>
        </p:nvPicPr>
        <p:blipFill>
          <a:blip r:embed="rId2"/>
          <a:srcRect l="25527" r="25527"/>
          <a:stretch/>
        </p:blipFill>
        <p:spPr>
          <a:xfrm>
            <a:off x="7283450" y="1577975"/>
            <a:ext cx="3761846" cy="4105275"/>
          </a:xfrm>
          <a:prstGeom prst="rect">
            <a:avLst/>
          </a:prstGeom>
          <a:ln w="38100">
            <a:solidFill>
              <a:srgbClr val="B2B7B8"/>
            </a:solidFill>
            <a:round/>
          </a:ln>
          <a:extLst>
            <a:ext uri="{C572A759-6A51-4108-AA02-DFA0A04FC94B}">
              <ma14:wrappingTextBoxFlag xmlns:ma14="http://schemas.microsoft.com/office/mac/drawingml/2011/main" xmlns:a14="http://schemas.microsoft.com/office/drawing/2010/main" xmlns:m="http://schemas.openxmlformats.org/officeDocument/2006/math" xmlns="" val="1"/>
            </a:ext>
          </a:extLst>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5E7F0-5209-827D-518C-D5C79F7F4D46}"/>
              </a:ext>
            </a:extLst>
          </p:cNvPr>
          <p:cNvSpPr>
            <a:spLocks noGrp="1"/>
          </p:cNvSpPr>
          <p:nvPr>
            <p:ph type="title"/>
          </p:nvPr>
        </p:nvSpPr>
        <p:spPr>
          <a:xfrm>
            <a:off x="1482724" y="343618"/>
            <a:ext cx="5426158" cy="1371601"/>
          </a:xfrm>
        </p:spPr>
        <p:txBody>
          <a:bodyPr lIns="45719" tIns="45720" rIns="45719" bIns="45720" anchor="b">
            <a:normAutofit/>
          </a:bodyPr>
          <a:lstStyle/>
          <a:p>
            <a:r>
              <a:rPr lang="en-US" sz="2400" b="1">
                <a:latin typeface="Arial"/>
                <a:cs typeface="Arial"/>
              </a:rPr>
              <a:t>Hypertension and blood pressure Monitoring</a:t>
            </a:r>
          </a:p>
        </p:txBody>
      </p:sp>
      <p:sp>
        <p:nvSpPr>
          <p:cNvPr id="3" name="Text Placeholder 2">
            <a:extLst>
              <a:ext uri="{FF2B5EF4-FFF2-40B4-BE49-F238E27FC236}">
                <a16:creationId xmlns:a16="http://schemas.microsoft.com/office/drawing/2014/main" id="{198D96BC-E169-F38B-BEC1-A70BCEFDE65A}"/>
              </a:ext>
            </a:extLst>
          </p:cNvPr>
          <p:cNvSpPr>
            <a:spLocks noGrp="1"/>
          </p:cNvSpPr>
          <p:nvPr>
            <p:ph type="body" sz="quarter" idx="1"/>
          </p:nvPr>
        </p:nvSpPr>
        <p:spPr>
          <a:xfrm>
            <a:off x="1209022" y="1733057"/>
            <a:ext cx="6806383" cy="4718649"/>
          </a:xfrm>
        </p:spPr>
        <p:txBody>
          <a:bodyPr lIns="45719" tIns="45720" rIns="45719" bIns="45720" anchor="ctr">
            <a:normAutofit/>
          </a:bodyPr>
          <a:lstStyle/>
          <a:p>
            <a:pPr algn="l">
              <a:buFont typeface="Arial"/>
              <a:buChar char="•"/>
            </a:pPr>
            <a:r>
              <a:rPr lang="en-US" dirty="0">
                <a:latin typeface="Arial"/>
                <a:ea typeface="+mj-lt"/>
                <a:cs typeface="Arial"/>
              </a:rPr>
              <a:t>High blood pressure, or hypertension, is a significant risk factor for heart failure, stroke, and cardiovascular disease. It needs to be regularly monitored to lower long-term health concerns. Fisher and Lee (2022).</a:t>
            </a:r>
            <a:endParaRPr lang="en-US" dirty="0">
              <a:latin typeface="Arial"/>
              <a:cs typeface="Arial"/>
            </a:endParaRPr>
          </a:p>
          <a:p>
            <a:pPr algn="l">
              <a:buFont typeface="Arial"/>
              <a:buChar char="•"/>
            </a:pPr>
            <a:r>
              <a:rPr lang="en-US">
                <a:latin typeface="Arial"/>
                <a:ea typeface="+mj-lt"/>
                <a:cs typeface="Arial"/>
              </a:rPr>
              <a:t>Monitoring</a:t>
            </a:r>
            <a:r>
              <a:rPr lang="en-US" dirty="0">
                <a:latin typeface="Arial"/>
                <a:ea typeface="+mj-lt"/>
                <a:cs typeface="Arial"/>
              </a:rPr>
              <a:t> blood pressure over time is crucial for controlling hypertension and guaranteeing the efficacy of medicines and lifestyle </a:t>
            </a:r>
            <a:r>
              <a:rPr lang="en-US">
                <a:latin typeface="Arial"/>
                <a:ea typeface="+mj-lt"/>
                <a:cs typeface="Arial"/>
              </a:rPr>
              <a:t>modifications.</a:t>
            </a:r>
            <a:endParaRPr lang="en-US">
              <a:latin typeface="Arial"/>
              <a:cs typeface="Arial"/>
            </a:endParaRPr>
          </a:p>
          <a:p>
            <a:pPr algn="l">
              <a:buFont typeface="Arial"/>
              <a:buChar char="•"/>
            </a:pPr>
            <a:r>
              <a:rPr lang="en-US" dirty="0">
                <a:latin typeface="Arial"/>
                <a:ea typeface="+mj-lt"/>
                <a:cs typeface="Arial"/>
              </a:rPr>
              <a:t>Studies indicate that digital home monitoring can enhance blood pressure management. When compared to normal treatment, home monitoring in conjunction with online help improved blood pressure management, according to the HOME BP randomized controlled study (McManus et al., 2021).</a:t>
            </a:r>
            <a:endParaRPr lang="en-US">
              <a:latin typeface="Arial"/>
              <a:cs typeface="Arial"/>
            </a:endParaRPr>
          </a:p>
          <a:p>
            <a:pPr algn="l">
              <a:buFont typeface="Arial"/>
              <a:buChar char="•"/>
            </a:pPr>
            <a:r>
              <a:rPr lang="en-US">
                <a:latin typeface="Arial"/>
                <a:ea typeface="+mj-lt"/>
                <a:cs typeface="Arial"/>
              </a:rPr>
              <a:t> Telemetric blood pressure monitoring supports ongoing care of hypertension by enabling doctors to electronically obtain patient blood pressure measurements remotely (Usher Institute, 2024).</a:t>
            </a:r>
            <a:endParaRPr lang="en-US">
              <a:latin typeface="Arial"/>
              <a:cs typeface="Arial"/>
            </a:endParaRPr>
          </a:p>
        </p:txBody>
      </p:sp>
      <p:pic>
        <p:nvPicPr>
          <p:cNvPr id="6" name="Picture Placeholder 5" descr="A blood pressure monitor on a grey cuff&#10;&#10;AI-generated content may be incorrect.">
            <a:extLst>
              <a:ext uri="{FF2B5EF4-FFF2-40B4-BE49-F238E27FC236}">
                <a16:creationId xmlns:a16="http://schemas.microsoft.com/office/drawing/2014/main" id="{19B8B4DC-EF6A-F08E-566A-DC9AFCCB6DC7}"/>
              </a:ext>
            </a:extLst>
          </p:cNvPr>
          <p:cNvPicPr>
            <a:picLocks noGrp="1" noChangeAspect="1"/>
          </p:cNvPicPr>
          <p:nvPr>
            <p:ph type="pic" sz="quarter" idx="21"/>
          </p:nvPr>
        </p:nvPicPr>
        <p:blipFill>
          <a:blip r:embed="rId2"/>
          <a:srcRect l="49234" t="-629" r="-1751" b="629"/>
          <a:stretch>
            <a:fillRect/>
          </a:stretch>
        </p:blipFill>
        <p:spPr>
          <a:xfrm>
            <a:off x="8011626" y="1547003"/>
            <a:ext cx="3452878" cy="4572009"/>
          </a:xfrm>
          <a:prstGeom prst="rect">
            <a:avLst/>
          </a:prstGeom>
          <a:ln w="38100">
            <a:solidFill>
              <a:srgbClr val="B2B7B8"/>
            </a:solidFill>
            <a:round/>
          </a:ln>
          <a:extLst>
            <a:ext uri="{C572A759-6A51-4108-AA02-DFA0A04FC94B}">
              <ma14:wrappingTextBoxFlag xmlns:ma14="http://schemas.microsoft.com/office/mac/drawingml/2011/main" xmlns:a14="http://schemas.microsoft.com/office/drawing/2010/main" xmlns:m="http://schemas.openxmlformats.org/officeDocument/2006/math" xmlns="" val="1"/>
            </a:ext>
          </a:extLst>
        </p:spPr>
      </p:pic>
    </p:spTree>
    <p:extLst>
      <p:ext uri="{BB962C8B-B14F-4D97-AF65-F5344CB8AC3E}">
        <p14:creationId xmlns:p14="http://schemas.microsoft.com/office/powerpoint/2010/main" val="215599825"/>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 name="Title 1"/>
          <p:cNvSpPr txBox="1">
            <a:spLocks noGrp="1"/>
          </p:cNvSpPr>
          <p:nvPr>
            <p:ph type="title"/>
          </p:nvPr>
        </p:nvSpPr>
        <p:spPr>
          <a:xfrm>
            <a:off x="1497101" y="343618"/>
            <a:ext cx="5426158" cy="1084054"/>
          </a:xfrm>
        </p:spPr>
        <p:txBody>
          <a:bodyPr lIns="45719" tIns="45720" rIns="45719" bIns="45720" anchor="b">
            <a:normAutofit/>
          </a:bodyPr>
          <a:lstStyle/>
          <a:p>
            <a:r>
              <a:rPr lang="en-US" sz="2400" b="1">
                <a:latin typeface="Arial"/>
                <a:cs typeface="Arial"/>
              </a:rPr>
              <a:t>NHS Virtual Wards and Remote Monitoring </a:t>
            </a:r>
          </a:p>
        </p:txBody>
      </p:sp>
      <p:pic>
        <p:nvPicPr>
          <p:cNvPr id="2" name="Picture Placeholder 1" descr="A poster of a health monitoring platform&#10;&#10;AI-generated content may be incorrect.">
            <a:extLst>
              <a:ext uri="{FF2B5EF4-FFF2-40B4-BE49-F238E27FC236}">
                <a16:creationId xmlns:a16="http://schemas.microsoft.com/office/drawing/2014/main" id="{50927992-EA34-05E2-DF6C-212327316AC3}"/>
              </a:ext>
            </a:extLst>
          </p:cNvPr>
          <p:cNvPicPr>
            <a:picLocks noGrp="1" noChangeAspect="1"/>
          </p:cNvPicPr>
          <p:nvPr>
            <p:ph type="pic" sz="quarter" idx="21"/>
          </p:nvPr>
        </p:nvPicPr>
        <p:blipFill>
          <a:blip r:embed="rId2"/>
          <a:srcRect l="13052" t="-1887" r="2879" b="1887"/>
          <a:stretch>
            <a:fillRect/>
          </a:stretch>
        </p:blipFill>
        <p:spPr>
          <a:xfrm>
            <a:off x="6525119" y="1417606"/>
            <a:ext cx="5452977" cy="3939498"/>
          </a:xfrm>
          <a:prstGeom prst="rect">
            <a:avLst/>
          </a:prstGeom>
          <a:noFill/>
          <a:ln w="38100">
            <a:solidFill>
              <a:srgbClr val="4472C4"/>
            </a:solidFill>
            <a:round/>
          </a:ln>
          <a:extLst>
            <a:ext uri="{C572A759-6A51-4108-AA02-DFA0A04FC94B}">
              <ma14:wrappingTextBoxFlag xmlns:ma14="http://schemas.microsoft.com/office/mac/drawingml/2011/main" xmlns:a14="http://schemas.microsoft.com/office/drawing/2010/main" xmlns:m="http://schemas.openxmlformats.org/officeDocument/2006/math" xmlns="" val="1"/>
            </a:ext>
          </a:extLst>
        </p:spPr>
      </p:pic>
      <p:sp>
        <p:nvSpPr>
          <p:cNvPr id="236" name="Text Placeholder 3">
            <a:extLst>
              <a:ext uri="{FF2B5EF4-FFF2-40B4-BE49-F238E27FC236}">
                <a16:creationId xmlns:a16="http://schemas.microsoft.com/office/drawing/2014/main" id="{A22B1153-6E51-E181-DED2-985061162BA0}"/>
              </a:ext>
            </a:extLst>
          </p:cNvPr>
          <p:cNvSpPr>
            <a:spLocks noGrp="1"/>
          </p:cNvSpPr>
          <p:nvPr>
            <p:ph type="body" sz="quarter" idx="1"/>
          </p:nvPr>
        </p:nvSpPr>
        <p:spPr>
          <a:xfrm>
            <a:off x="1094535" y="1082615"/>
            <a:ext cx="5426158" cy="5782573"/>
          </a:xfrm>
        </p:spPr>
        <p:txBody>
          <a:bodyPr lIns="45719" tIns="45720" rIns="45719" bIns="45720" anchor="ctr">
            <a:normAutofit lnSpcReduction="10000"/>
          </a:bodyPr>
          <a:lstStyle/>
          <a:p>
            <a:pPr algn="l"/>
            <a:endParaRPr lang="en-US" dirty="0">
              <a:ea typeface="+mj-lt"/>
              <a:cs typeface="+mj-lt"/>
            </a:endParaRPr>
          </a:p>
          <a:p>
            <a:pPr marL="285750" indent="-285750" algn="l">
              <a:buFont typeface="Arial"/>
              <a:buChar char="•"/>
            </a:pPr>
            <a:r>
              <a:rPr lang="en-US" sz="1600" dirty="0">
                <a:latin typeface="Arial"/>
                <a:ea typeface="+mj-lt"/>
                <a:cs typeface="Arial"/>
              </a:rPr>
              <a:t> To relieve hospital load while preserving safe patient care, virtual wards were </a:t>
            </a:r>
            <a:r>
              <a:rPr lang="en-US" sz="1600">
                <a:latin typeface="Arial"/>
                <a:ea typeface="+mj-lt"/>
                <a:cs typeface="Arial"/>
              </a:rPr>
              <a:t>increased</a:t>
            </a:r>
            <a:r>
              <a:rPr lang="en-US" sz="1600" dirty="0">
                <a:latin typeface="Arial"/>
                <a:ea typeface="+mj-lt"/>
                <a:cs typeface="Arial"/>
              </a:rPr>
              <a:t> after the COVID-19 pandemic (NHS England, 2024). </a:t>
            </a:r>
          </a:p>
          <a:p>
            <a:pPr marL="285750" indent="-285750" algn="l">
              <a:buFont typeface="Arial"/>
              <a:buChar char="•"/>
            </a:pPr>
            <a:r>
              <a:rPr lang="en-US" sz="1600">
                <a:latin typeface="Arial"/>
                <a:ea typeface="+mj-lt"/>
                <a:cs typeface="Arial"/>
              </a:rPr>
              <a:t>To improve patient care outside of hospital settings and boost the effectiveness of healthcare services, the NHS has continuously embraced remote monitoring technology (NHS England, 2024).</a:t>
            </a:r>
            <a:endParaRPr lang="en-US" sz="1600" dirty="0">
              <a:latin typeface="Arial"/>
              <a:ea typeface="+mj-lt"/>
              <a:cs typeface="Arial"/>
            </a:endParaRPr>
          </a:p>
          <a:p>
            <a:pPr marL="285750" indent="-285750" algn="l">
              <a:buFont typeface="Arial"/>
              <a:buChar char="•"/>
            </a:pPr>
            <a:r>
              <a:rPr lang="en-US" sz="1600">
                <a:latin typeface="Arial"/>
                <a:ea typeface="+mj-lt"/>
                <a:cs typeface="Arial"/>
              </a:rPr>
              <a:t> NHS virtual wards enable patients to get hospital-quality care at home while medical staff remotely monitor patient health data.</a:t>
            </a:r>
            <a:endParaRPr lang="en-US" sz="1600" dirty="0">
              <a:latin typeface="Arial"/>
              <a:cs typeface="Arial"/>
            </a:endParaRPr>
          </a:p>
          <a:p>
            <a:pPr marL="285750" indent="-285750" algn="l">
              <a:buFont typeface="Arial"/>
              <a:buChar char="•"/>
            </a:pPr>
            <a:r>
              <a:rPr lang="en-US" sz="1600" dirty="0">
                <a:latin typeface="Arial"/>
                <a:ea typeface="+mj-lt"/>
                <a:cs typeface="Arial"/>
              </a:rPr>
              <a:t> Long-term diseases including cardiovascular disease and hypertension can often be controlled with the use of remote </a:t>
            </a:r>
            <a:r>
              <a:rPr lang="en-US" sz="1600">
                <a:latin typeface="Arial"/>
                <a:ea typeface="+mj-lt"/>
                <a:cs typeface="Arial"/>
              </a:rPr>
              <a:t>monitoring devices.</a:t>
            </a:r>
            <a:endParaRPr lang="en-US" sz="1600" dirty="0">
              <a:latin typeface="Arial"/>
              <a:ea typeface="+mj-lt"/>
              <a:cs typeface="Arial"/>
            </a:endParaRPr>
          </a:p>
          <a:p>
            <a:pPr marL="285750" indent="-285750" algn="l">
              <a:buFont typeface="Arial"/>
              <a:buChar char="•"/>
            </a:pPr>
            <a:r>
              <a:rPr lang="en-US" sz="1600" dirty="0">
                <a:latin typeface="Arial"/>
                <a:ea typeface="+mj-lt"/>
                <a:cs typeface="Arial"/>
              </a:rPr>
              <a:t>More than 1,000 patients received digital blood pressure monitors at home as part of the North West London Remote Blood Pressure Monitoring Pilot. Readings were electronically exchanged with healthcare professionals to assist in the management of hypertension (North West London Integrated Care System, 2023).</a:t>
            </a:r>
            <a:endParaRPr lang="en-US" sz="1600">
              <a:latin typeface="Arial"/>
              <a:cs typeface="Arial"/>
            </a:endParaRPr>
          </a:p>
          <a:p>
            <a:pPr algn="l"/>
            <a:r>
              <a:rPr lang="en-US">
                <a:ea typeface="+mj-lt"/>
                <a:cs typeface="+mj-lt"/>
              </a:rPr>
              <a:t>.</a:t>
            </a:r>
            <a:endParaRPr lang="en-US"/>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4C688-0F36-65F7-3257-B669978DD5FE}"/>
              </a:ext>
            </a:extLst>
          </p:cNvPr>
          <p:cNvSpPr>
            <a:spLocks noGrp="1"/>
          </p:cNvSpPr>
          <p:nvPr>
            <p:ph type="title"/>
          </p:nvPr>
        </p:nvSpPr>
        <p:spPr>
          <a:xfrm>
            <a:off x="1484311" y="-5644"/>
            <a:ext cx="10018714" cy="1315156"/>
          </a:xfrm>
        </p:spPr>
        <p:txBody>
          <a:bodyPr lIns="45719" tIns="45720" rIns="45719" bIns="45720" anchor="ctr">
            <a:normAutofit/>
          </a:bodyPr>
          <a:lstStyle/>
          <a:p>
            <a:r>
              <a:rPr lang="en-US" sz="2400" b="1">
                <a:latin typeface="Arial"/>
                <a:cs typeface="Arial"/>
              </a:rPr>
              <a:t>Impact of Remote Monitoring on Healthcare Workforce</a:t>
            </a:r>
          </a:p>
        </p:txBody>
      </p:sp>
      <p:sp>
        <p:nvSpPr>
          <p:cNvPr id="4" name="Text Placeholder 3">
            <a:extLst>
              <a:ext uri="{FF2B5EF4-FFF2-40B4-BE49-F238E27FC236}">
                <a16:creationId xmlns:a16="http://schemas.microsoft.com/office/drawing/2014/main" id="{6FDA0528-1FB7-7BD1-2AD1-7FAFBE205A22}"/>
              </a:ext>
            </a:extLst>
          </p:cNvPr>
          <p:cNvSpPr>
            <a:spLocks noGrp="1"/>
          </p:cNvSpPr>
          <p:nvPr>
            <p:ph type="body" sz="quarter" idx="1"/>
          </p:nvPr>
        </p:nvSpPr>
        <p:spPr>
          <a:xfrm>
            <a:off x="1794756" y="945444"/>
            <a:ext cx="10003277" cy="5523089"/>
          </a:xfrm>
        </p:spPr>
        <p:txBody>
          <a:bodyPr lIns="45719" tIns="45720" rIns="45719" bIns="45720" anchor="ctr">
            <a:noAutofit/>
          </a:bodyPr>
          <a:lstStyle/>
          <a:p>
            <a:r>
              <a:rPr lang="en-US">
                <a:latin typeface="Arial"/>
                <a:ea typeface="+mj-lt"/>
                <a:cs typeface="Arial"/>
              </a:rPr>
              <a:t>Using digital monitoring platforms and electronic health systems, remote patient monitoring enables healthcare professionals to keep an eye on several patients at once (Auton et al., 2023). </a:t>
            </a:r>
            <a:endParaRPr lang="en-US">
              <a:latin typeface="Arial"/>
              <a:cs typeface="Arial"/>
            </a:endParaRPr>
          </a:p>
          <a:p>
            <a:r>
              <a:rPr lang="en-US" dirty="0">
                <a:latin typeface="Arial"/>
                <a:ea typeface="+mj-lt"/>
                <a:cs typeface="Arial"/>
              </a:rPr>
              <a:t> By limiti</a:t>
            </a:r>
            <a:r>
              <a:rPr lang="en-US">
                <a:latin typeface="Arial"/>
                <a:ea typeface="+mj-lt"/>
                <a:cs typeface="Arial"/>
              </a:rPr>
              <a:t>ng </a:t>
            </a:r>
            <a:r>
              <a:rPr lang="en-US" dirty="0">
                <a:latin typeface="Arial"/>
                <a:ea typeface="+mj-lt"/>
                <a:cs typeface="Arial"/>
              </a:rPr>
              <a:t> the need for follow-up visits and regular hospital appointments, remote monitoring may increase the effectiveness of healthcare services (NHS England, </a:t>
            </a:r>
            <a:r>
              <a:rPr lang="en-US">
                <a:latin typeface="Arial"/>
                <a:ea typeface="+mj-lt"/>
                <a:cs typeface="Arial"/>
              </a:rPr>
              <a:t>2024).</a:t>
            </a:r>
            <a:endParaRPr lang="en-US" dirty="0">
              <a:latin typeface="Arial"/>
              <a:ea typeface="+mj-lt"/>
              <a:cs typeface="Arial"/>
            </a:endParaRPr>
          </a:p>
          <a:p>
            <a:r>
              <a:rPr lang="en-US">
                <a:latin typeface="Arial"/>
                <a:ea typeface="+mj-lt"/>
                <a:cs typeface="Arial"/>
              </a:rPr>
              <a:t>Remote patient monitoring enhances the effectiveness of patient care by enabling healthcare providers to monitor several patients at once using digital platforms (Annis et al., 2020).</a:t>
            </a:r>
            <a:endParaRPr lang="en-US">
              <a:latin typeface="Arial"/>
              <a:cs typeface="Arial"/>
            </a:endParaRPr>
          </a:p>
          <a:p>
            <a:r>
              <a:rPr lang="en-US">
                <a:latin typeface="Arial"/>
                <a:ea typeface="+mj-lt"/>
                <a:cs typeface="Arial"/>
              </a:rPr>
              <a:t>Clinicians can make quicker medical decisions and spot early indicators of decline by having access to real-time patient health data.</a:t>
            </a:r>
            <a:endParaRPr lang="en-US">
              <a:latin typeface="Arial"/>
              <a:cs typeface="Arial"/>
            </a:endParaRPr>
          </a:p>
          <a:p>
            <a:r>
              <a:rPr lang="en-US" dirty="0">
                <a:latin typeface="Arial"/>
                <a:ea typeface="+mj-lt"/>
                <a:cs typeface="Arial"/>
              </a:rPr>
              <a:t>During the COVID-19 pandemic, the quick deployment of remote monitoring programs showed how digital technologies can assist healthcare services when demand is higher (Annis et al., 2020).</a:t>
            </a:r>
            <a:endParaRPr lang="en-US">
              <a:latin typeface="Arial"/>
              <a:cs typeface="Arial"/>
            </a:endParaRPr>
          </a:p>
          <a:p>
            <a:r>
              <a:rPr lang="en-US">
                <a:latin typeface="Arial"/>
                <a:ea typeface="+mj-lt"/>
                <a:cs typeface="Arial"/>
              </a:rPr>
              <a:t>However, </a:t>
            </a:r>
            <a:r>
              <a:rPr lang="en-US" dirty="0">
                <a:latin typeface="Arial"/>
                <a:ea typeface="+mj-lt"/>
                <a:cs typeface="Arial"/>
              </a:rPr>
              <a:t>in order to employ monitoring technology and interpret patient data properly, healthcare workers need to have the necessary training and digital skills.</a:t>
            </a:r>
            <a:endParaRPr lang="en-US">
              <a:latin typeface="Arial"/>
              <a:cs typeface="Arial"/>
            </a:endParaRPr>
          </a:p>
          <a:p>
            <a:pPr marL="0" indent="0">
              <a:buNone/>
            </a:pPr>
            <a:endParaRPr lang="en-US" sz="2000" dirty="0"/>
          </a:p>
        </p:txBody>
      </p:sp>
    </p:spTree>
    <p:extLst>
      <p:ext uri="{BB962C8B-B14F-4D97-AF65-F5344CB8AC3E}">
        <p14:creationId xmlns:p14="http://schemas.microsoft.com/office/powerpoint/2010/main" val="2700756958"/>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DDCBD-2925-F2A5-A449-8A7714DA23D4}"/>
              </a:ext>
            </a:extLst>
          </p:cNvPr>
          <p:cNvSpPr>
            <a:spLocks noGrp="1"/>
          </p:cNvSpPr>
          <p:nvPr>
            <p:ph type="title"/>
          </p:nvPr>
        </p:nvSpPr>
        <p:spPr>
          <a:xfrm>
            <a:off x="1568988" y="199844"/>
            <a:ext cx="4994838" cy="652734"/>
          </a:xfrm>
        </p:spPr>
        <p:txBody>
          <a:bodyPr lIns="45719" tIns="45720" rIns="45719" bIns="45720" anchor="b">
            <a:normAutofit/>
          </a:bodyPr>
          <a:lstStyle/>
          <a:p>
            <a:r>
              <a:rPr lang="en-US" sz="2400" b="1" dirty="0">
                <a:latin typeface="Arial"/>
                <a:cs typeface="Arial"/>
              </a:rPr>
              <a:t>Impact On Service </a:t>
            </a:r>
            <a:r>
              <a:rPr lang="en-US" sz="2400" b="1">
                <a:latin typeface="Arial"/>
                <a:cs typeface="Arial"/>
              </a:rPr>
              <a:t>Delivery</a:t>
            </a:r>
            <a:endParaRPr lang="en-US" sz="2400" b="1" dirty="0">
              <a:latin typeface="Arial"/>
              <a:cs typeface="Arial"/>
            </a:endParaRPr>
          </a:p>
        </p:txBody>
      </p:sp>
      <p:graphicFrame>
        <p:nvGraphicFramePr>
          <p:cNvPr id="6" name="Table 5">
            <a:extLst>
              <a:ext uri="{FF2B5EF4-FFF2-40B4-BE49-F238E27FC236}">
                <a16:creationId xmlns:a16="http://schemas.microsoft.com/office/drawing/2014/main" id="{079838E4-8F0A-C92A-5074-E2E96093684E}"/>
              </a:ext>
            </a:extLst>
          </p:cNvPr>
          <p:cNvGraphicFramePr>
            <a:graphicFrameLocks noGrp="1"/>
          </p:cNvGraphicFramePr>
          <p:nvPr>
            <p:extLst>
              <p:ext uri="{D42A27DB-BD31-4B8C-83A1-F6EECF244321}">
                <p14:modId xmlns:p14="http://schemas.microsoft.com/office/powerpoint/2010/main" val="700739421"/>
              </p:ext>
            </p:extLst>
          </p:nvPr>
        </p:nvGraphicFramePr>
        <p:xfrm>
          <a:off x="2099094" y="1164566"/>
          <a:ext cx="8399465" cy="5975917"/>
        </p:xfrm>
        <a:graphic>
          <a:graphicData uri="http://schemas.openxmlformats.org/drawingml/2006/table">
            <a:tbl>
              <a:tblPr firstRow="1" bandRow="1">
                <a:tableStyleId>{5940675A-B579-460E-94D1-54222C63F5DA}</a:tableStyleId>
              </a:tblPr>
              <a:tblGrid>
                <a:gridCol w="1589048">
                  <a:extLst>
                    <a:ext uri="{9D8B030D-6E8A-4147-A177-3AD203B41FA5}">
                      <a16:colId xmlns:a16="http://schemas.microsoft.com/office/drawing/2014/main" val="1355490515"/>
                    </a:ext>
                  </a:extLst>
                </a:gridCol>
                <a:gridCol w="6810417">
                  <a:extLst>
                    <a:ext uri="{9D8B030D-6E8A-4147-A177-3AD203B41FA5}">
                      <a16:colId xmlns:a16="http://schemas.microsoft.com/office/drawing/2014/main" val="1216239375"/>
                    </a:ext>
                  </a:extLst>
                </a:gridCol>
              </a:tblGrid>
              <a:tr h="649594">
                <a:tc>
                  <a:txBody>
                    <a:bodyPr/>
                    <a:lstStyle/>
                    <a:p>
                      <a:pPr algn="l"/>
                      <a:r>
                        <a:rPr lang="en-US" sz="1600" b="1">
                          <a:solidFill>
                            <a:schemeClr val="accent1">
                              <a:lumMod val="76000"/>
                            </a:schemeClr>
                          </a:solidFill>
                        </a:rPr>
                        <a:t>Study</a:t>
                      </a:r>
                      <a:endParaRPr lang="en-US" sz="1600" b="1" dirty="0">
                        <a:solidFill>
                          <a:schemeClr val="accent1">
                            <a:lumMod val="76000"/>
                          </a:schemeClr>
                        </a:solidFill>
                      </a:endParaRPr>
                    </a:p>
                  </a:txBody>
                  <a:tcPr/>
                </a:tc>
                <a:tc>
                  <a:txBody>
                    <a:bodyPr/>
                    <a:lstStyle/>
                    <a:p>
                      <a:pPr algn="ctr"/>
                      <a:r>
                        <a:rPr lang="en-US" sz="1600" b="1" dirty="0">
                          <a:solidFill>
                            <a:schemeClr val="accent1">
                              <a:lumMod val="76000"/>
                            </a:schemeClr>
                          </a:solidFill>
                        </a:rPr>
                        <a:t>Key </a:t>
                      </a:r>
                      <a:r>
                        <a:rPr lang="en-US" sz="1600" b="1">
                          <a:solidFill>
                            <a:schemeClr val="accent1">
                              <a:lumMod val="76000"/>
                            </a:schemeClr>
                          </a:solidFill>
                        </a:rPr>
                        <a:t>findings</a:t>
                      </a:r>
                      <a:endParaRPr lang="en-US" sz="1600" b="1" dirty="0">
                        <a:solidFill>
                          <a:schemeClr val="accent1">
                            <a:lumMod val="76000"/>
                          </a:schemeClr>
                        </a:solidFill>
                      </a:endParaRPr>
                    </a:p>
                  </a:txBody>
                  <a:tcPr/>
                </a:tc>
                <a:extLst>
                  <a:ext uri="{0D108BD9-81ED-4DB2-BD59-A6C34878D82A}">
                    <a16:rowId xmlns:a16="http://schemas.microsoft.com/office/drawing/2014/main" val="1208018606"/>
                  </a:ext>
                </a:extLst>
              </a:tr>
              <a:tr h="1029845">
                <a:tc>
                  <a:txBody>
                    <a:bodyPr/>
                    <a:lstStyle/>
                    <a:p>
                      <a:r>
                        <a:rPr lang="en-US" sz="1600">
                          <a:latin typeface="Arial"/>
                          <a:cs typeface="Arial"/>
                        </a:rPr>
                        <a:t>NICE (2024)</a:t>
                      </a:r>
                      <a:endParaRPr lang="en-US" sz="1600" dirty="0">
                        <a:latin typeface="Arial"/>
                        <a:cs typeface="Arial"/>
                      </a:endParaRPr>
                    </a:p>
                  </a:txBody>
                  <a:tcPr/>
                </a:tc>
                <a:tc>
                  <a:txBody>
                    <a:bodyPr/>
                    <a:lstStyle/>
                    <a:p>
                      <a:pPr lvl="0" algn="l">
                        <a:buNone/>
                      </a:pPr>
                      <a:r>
                        <a:rPr lang="en-US" sz="1600" b="0" i="0" u="none" strike="noStrike" noProof="0">
                          <a:latin typeface="Arial"/>
                          <a:cs typeface="Arial"/>
                        </a:rPr>
                        <a:t>Research suggests that hospital admissions for cardiac diseases can be decreased by around 50% with the use of remote monitoring technology, increasing the effectiveness of healthcare and relieving pressure on hospital services.</a:t>
                      </a:r>
                      <a:endParaRPr lang="en-US">
                        <a:latin typeface="Arial"/>
                        <a:cs typeface="Arial"/>
                      </a:endParaRPr>
                    </a:p>
                  </a:txBody>
                  <a:tcPr/>
                </a:tc>
                <a:extLst>
                  <a:ext uri="{0D108BD9-81ED-4DB2-BD59-A6C34878D82A}">
                    <a16:rowId xmlns:a16="http://schemas.microsoft.com/office/drawing/2014/main" val="2903548830"/>
                  </a:ext>
                </a:extLst>
              </a:tr>
              <a:tr h="1029845">
                <a:tc>
                  <a:txBody>
                    <a:bodyPr/>
                    <a:lstStyle/>
                    <a:p>
                      <a:pPr lvl="0">
                        <a:buNone/>
                      </a:pPr>
                      <a:r>
                        <a:rPr lang="en-US" sz="1600" dirty="0">
                          <a:latin typeface="Arial"/>
                          <a:cs typeface="Arial"/>
                        </a:rPr>
                        <a:t>North west London Integrated care System (2023)</a:t>
                      </a:r>
                    </a:p>
                  </a:txBody>
                  <a:tcPr/>
                </a:tc>
                <a:tc>
                  <a:txBody>
                    <a:bodyPr/>
                    <a:lstStyle/>
                    <a:p>
                      <a:pPr lvl="0" algn="l">
                        <a:buNone/>
                      </a:pPr>
                      <a:r>
                        <a:rPr lang="en-US" sz="1600" b="0" i="0" u="none" strike="noStrike" noProof="0">
                          <a:latin typeface="Arial"/>
                          <a:cs typeface="Arial"/>
                        </a:rPr>
                        <a:t>Digital blood pressure monitors were used at home by more than 1,000 patients. The digital transfer of patient readings to doctors improved the management of hypertension and decreased the frequency of clinic visits.</a:t>
                      </a:r>
                      <a:endParaRPr lang="en-US" sz="1600" dirty="0">
                        <a:latin typeface="Arial"/>
                        <a:cs typeface="Arial"/>
                      </a:endParaRPr>
                    </a:p>
                  </a:txBody>
                  <a:tcPr/>
                </a:tc>
                <a:extLst>
                  <a:ext uri="{0D108BD9-81ED-4DB2-BD59-A6C34878D82A}">
                    <a16:rowId xmlns:a16="http://schemas.microsoft.com/office/drawing/2014/main" val="591747245"/>
                  </a:ext>
                </a:extLst>
              </a:tr>
              <a:tr h="617907">
                <a:tc>
                  <a:txBody>
                    <a:bodyPr/>
                    <a:lstStyle/>
                    <a:p>
                      <a:r>
                        <a:rPr lang="en-US" sz="1600" dirty="0">
                          <a:latin typeface="Arial"/>
                          <a:cs typeface="Arial"/>
                        </a:rPr>
                        <a:t>McManus et </a:t>
                      </a:r>
                      <a:r>
                        <a:rPr lang="en-US" sz="1600">
                          <a:latin typeface="Arial"/>
                          <a:cs typeface="Arial"/>
                        </a:rPr>
                        <a:t>al, 2021</a:t>
                      </a:r>
                    </a:p>
                  </a:txBody>
                  <a:tcPr/>
                </a:tc>
                <a:tc>
                  <a:txBody>
                    <a:bodyPr/>
                    <a:lstStyle/>
                    <a:p>
                      <a:pPr algn="l"/>
                      <a:r>
                        <a:rPr lang="en-US" sz="1600">
                          <a:latin typeface="Arial"/>
                          <a:cs typeface="Arial"/>
                        </a:rPr>
                        <a:t>Improved blood pressure control with using at home care compared to results from standard care.</a:t>
                      </a:r>
                    </a:p>
                  </a:txBody>
                  <a:tcPr/>
                </a:tc>
                <a:extLst>
                  <a:ext uri="{0D108BD9-81ED-4DB2-BD59-A6C34878D82A}">
                    <a16:rowId xmlns:a16="http://schemas.microsoft.com/office/drawing/2014/main" val="100678"/>
                  </a:ext>
                </a:extLst>
              </a:tr>
              <a:tr h="1020336">
                <a:tc>
                  <a:txBody>
                    <a:bodyPr/>
                    <a:lstStyle/>
                    <a:p>
                      <a:pPr lvl="0">
                        <a:buNone/>
                      </a:pPr>
                      <a:r>
                        <a:rPr lang="en-US" sz="1600">
                          <a:latin typeface="Arial"/>
                          <a:cs typeface="Arial"/>
                        </a:rPr>
                        <a:t>NHS ENLAND (2024)</a:t>
                      </a:r>
                      <a:endParaRPr lang="en-US" sz="1600" dirty="0">
                        <a:latin typeface="Arial"/>
                        <a:cs typeface="Arial"/>
                      </a:endParaRPr>
                    </a:p>
                  </a:txBody>
                  <a:tcPr/>
                </a:tc>
                <a:tc>
                  <a:txBody>
                    <a:bodyPr/>
                    <a:lstStyle/>
                    <a:p>
                      <a:pPr lvl="0" algn="l">
                        <a:buNone/>
                      </a:pPr>
                      <a:r>
                        <a:rPr lang="en-US" sz="1600" b="0" i="0" u="none" strike="noStrike" noProof="0" dirty="0"/>
                        <a:t>Through the use of remote monitoring technology, virtual wards enable patients to get hospital-level care at home, reducing hospital admissions while preserving patient safety.</a:t>
                      </a:r>
                      <a:endParaRPr lang="en-US" dirty="0"/>
                    </a:p>
                  </a:txBody>
                  <a:tcPr/>
                </a:tc>
                <a:extLst>
                  <a:ext uri="{0D108BD9-81ED-4DB2-BD59-A6C34878D82A}">
                    <a16:rowId xmlns:a16="http://schemas.microsoft.com/office/drawing/2014/main" val="2925716582"/>
                  </a:ext>
                </a:extLst>
              </a:tr>
              <a:tr h="1338146">
                <a:tc>
                  <a:txBody>
                    <a:bodyPr/>
                    <a:lstStyle/>
                    <a:p>
                      <a:pPr algn="l"/>
                      <a:r>
                        <a:rPr lang="en-US" sz="1600">
                          <a:latin typeface="Arial"/>
                          <a:cs typeface="Arial"/>
                        </a:rPr>
                        <a:t>Noah et al, 2018</a:t>
                      </a:r>
                    </a:p>
                  </a:txBody>
                  <a:tcPr/>
                </a:tc>
                <a:tc>
                  <a:txBody>
                    <a:bodyPr/>
                    <a:lstStyle/>
                    <a:p>
                      <a:pPr lvl="0" algn="l">
                        <a:buNone/>
                      </a:pPr>
                      <a:r>
                        <a:rPr lang="en-US" sz="1600" b="0" i="0" u="none" strike="noStrike" noProof="0">
                          <a:latin typeface="Arial"/>
                          <a:cs typeface="Arial"/>
                        </a:rPr>
                        <a:t>Remote monitoring technology can enhance clinical outcomes and lower use of healthcare for individuals with chronic diseases, according to systematic review findings.</a:t>
                      </a:r>
                    </a:p>
                    <a:p>
                      <a:pPr lvl="0" algn="l">
                        <a:buNone/>
                      </a:pPr>
                      <a:endParaRPr lang="en-US" sz="1600" dirty="0">
                        <a:latin typeface="Arial"/>
                        <a:cs typeface="Arial"/>
                      </a:endParaRPr>
                    </a:p>
                    <a:p>
                      <a:pPr lvl="0" algn="l">
                        <a:buNone/>
                      </a:pPr>
                      <a:endParaRPr lang="en-US" sz="1600" dirty="0">
                        <a:latin typeface="Arial"/>
                        <a:cs typeface="Arial"/>
                      </a:endParaRPr>
                    </a:p>
                    <a:p>
                      <a:pPr lvl="0" algn="l">
                        <a:buNone/>
                      </a:pPr>
                      <a:endParaRPr lang="en-US" sz="1600" dirty="0">
                        <a:latin typeface="Arial"/>
                        <a:cs typeface="Arial"/>
                      </a:endParaRPr>
                    </a:p>
                  </a:txBody>
                  <a:tcPr/>
                </a:tc>
                <a:extLst>
                  <a:ext uri="{0D108BD9-81ED-4DB2-BD59-A6C34878D82A}">
                    <a16:rowId xmlns:a16="http://schemas.microsoft.com/office/drawing/2014/main" val="3347914480"/>
                  </a:ext>
                </a:extLst>
              </a:tr>
            </a:tbl>
          </a:graphicData>
        </a:graphic>
      </p:graphicFrame>
    </p:spTree>
    <p:extLst>
      <p:ext uri="{BB962C8B-B14F-4D97-AF65-F5344CB8AC3E}">
        <p14:creationId xmlns:p14="http://schemas.microsoft.com/office/powerpoint/2010/main" val="2860899515"/>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15F34-D63A-1894-3B5C-63291DB48606}"/>
              </a:ext>
            </a:extLst>
          </p:cNvPr>
          <p:cNvSpPr>
            <a:spLocks noGrp="1"/>
          </p:cNvSpPr>
          <p:nvPr>
            <p:ph type="title"/>
          </p:nvPr>
        </p:nvSpPr>
        <p:spPr>
          <a:xfrm>
            <a:off x="1727139" y="113579"/>
            <a:ext cx="7237705" cy="810885"/>
          </a:xfrm>
        </p:spPr>
        <p:txBody>
          <a:bodyPr lIns="45719" tIns="45720" rIns="45719" bIns="45720" anchor="b">
            <a:normAutofit fontScale="90000"/>
          </a:bodyPr>
          <a:lstStyle/>
          <a:p>
            <a:r>
              <a:rPr lang="en-US" sz="2400" b="1" dirty="0">
                <a:latin typeface="Arial"/>
                <a:cs typeface="Arial"/>
              </a:rPr>
              <a:t>Impact Of Remote Monitoring on Patient </a:t>
            </a:r>
            <a:r>
              <a:rPr lang="en-US" sz="2400" b="1">
                <a:latin typeface="Arial"/>
                <a:cs typeface="Arial"/>
              </a:rPr>
              <a:t>Experience</a:t>
            </a:r>
          </a:p>
        </p:txBody>
      </p:sp>
      <p:sp>
        <p:nvSpPr>
          <p:cNvPr id="4" name="Text Placeholder 3">
            <a:extLst>
              <a:ext uri="{FF2B5EF4-FFF2-40B4-BE49-F238E27FC236}">
                <a16:creationId xmlns:a16="http://schemas.microsoft.com/office/drawing/2014/main" id="{94AECB78-D137-9EB7-2DF8-D0E271BF7E64}"/>
              </a:ext>
            </a:extLst>
          </p:cNvPr>
          <p:cNvSpPr>
            <a:spLocks noGrp="1"/>
          </p:cNvSpPr>
          <p:nvPr>
            <p:ph type="body" sz="quarter" idx="1"/>
          </p:nvPr>
        </p:nvSpPr>
        <p:spPr>
          <a:xfrm>
            <a:off x="1497101" y="1168879"/>
            <a:ext cx="9911893" cy="4517366"/>
          </a:xfrm>
        </p:spPr>
        <p:txBody>
          <a:bodyPr lIns="45719" tIns="45720" rIns="45719" bIns="45720" anchor="ctr">
            <a:noAutofit/>
          </a:bodyPr>
          <a:lstStyle/>
          <a:p>
            <a:pPr marL="285750" indent="-285750" algn="l">
              <a:buFont typeface="Arial"/>
              <a:buChar char="•"/>
            </a:pPr>
            <a:r>
              <a:rPr lang="en-US">
                <a:latin typeface="Arial"/>
                <a:ea typeface="+mj-lt"/>
                <a:cs typeface="Arial"/>
              </a:rPr>
              <a:t>By empowering patients to electronically communicate health information with clinicians, remote monitoring technology can enhance patient-provider communication (Tenorio et al., 2023).</a:t>
            </a:r>
            <a:endParaRPr lang="en-US">
              <a:latin typeface="Arial"/>
              <a:cs typeface="Arial"/>
            </a:endParaRPr>
          </a:p>
          <a:p>
            <a:pPr marL="285750" indent="-285750" algn="l">
              <a:buFont typeface="Arial"/>
              <a:buChar char="•"/>
            </a:pPr>
            <a:r>
              <a:rPr lang="en-US" dirty="0">
                <a:latin typeface="Arial"/>
                <a:ea typeface="+mj-lt"/>
                <a:cs typeface="Arial"/>
              </a:rPr>
              <a:t>Studies of implantable cardioverter defibrillator monitoring show that many patients prefer remote follow-up because it is convenient and gives them confidence that their condition is being monitored (Timmermans et al., 2019).</a:t>
            </a:r>
            <a:endParaRPr lang="en-US" dirty="0">
              <a:latin typeface="Arial"/>
              <a:cs typeface="Arial"/>
            </a:endParaRPr>
          </a:p>
          <a:p>
            <a:pPr marL="285750" indent="-285750" algn="l">
              <a:buFont typeface="Arial"/>
              <a:buChar char="•"/>
            </a:pPr>
            <a:r>
              <a:rPr lang="en-US">
                <a:latin typeface="Arial"/>
                <a:ea typeface="+mj-lt"/>
                <a:cs typeface="Arial"/>
              </a:rPr>
              <a:t>The HOME BP experiment showed that patients who used digital blood pressure monitoring had better blood pressure control and took a more active role in their own health management (McManus et al., 2021).</a:t>
            </a:r>
            <a:endParaRPr lang="en-US">
              <a:latin typeface="Arial"/>
              <a:cs typeface="Arial"/>
            </a:endParaRPr>
          </a:p>
          <a:p>
            <a:pPr marL="285750" indent="-285750" algn="l">
              <a:buFont typeface="Arial"/>
              <a:buChar char="•"/>
            </a:pPr>
            <a:r>
              <a:rPr lang="en-US">
                <a:latin typeface="Arial"/>
                <a:ea typeface="+mj-lt"/>
                <a:cs typeface="Arial"/>
              </a:rPr>
              <a:t>By promoting increased patient participation in therapy and self-care, remote monitoring technologies can aid in the long-term management of chronic illnesses like hypertension (Lee &amp; Fisher, 2022).</a:t>
            </a:r>
            <a:endParaRPr lang="en-US">
              <a:latin typeface="Arial"/>
              <a:cs typeface="Arial"/>
            </a:endParaRPr>
          </a:p>
        </p:txBody>
      </p:sp>
    </p:spTree>
    <p:extLst>
      <p:ext uri="{BB962C8B-B14F-4D97-AF65-F5344CB8AC3E}">
        <p14:creationId xmlns:p14="http://schemas.microsoft.com/office/powerpoint/2010/main" val="795341425"/>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6520A-FAD6-498F-094F-2AE16BD61C17}"/>
              </a:ext>
            </a:extLst>
          </p:cNvPr>
          <p:cNvSpPr>
            <a:spLocks noGrp="1"/>
          </p:cNvSpPr>
          <p:nvPr>
            <p:ph type="title"/>
          </p:nvPr>
        </p:nvSpPr>
        <p:spPr>
          <a:xfrm>
            <a:off x="3178188" y="177746"/>
            <a:ext cx="5426158" cy="782130"/>
          </a:xfrm>
        </p:spPr>
        <p:txBody>
          <a:bodyPr lIns="45719" tIns="45720" rIns="45719" bIns="45720" anchor="b">
            <a:normAutofit fontScale="90000"/>
          </a:bodyPr>
          <a:lstStyle/>
          <a:p>
            <a:r>
              <a:rPr lang="en-US" sz="2400" b="1" dirty="0">
                <a:latin typeface="Arial"/>
                <a:cs typeface="Arial"/>
              </a:rPr>
              <a:t>Clinical Evidence: Benefits and </a:t>
            </a:r>
            <a:r>
              <a:rPr lang="en-US" sz="2400" b="1">
                <a:latin typeface="Arial"/>
                <a:cs typeface="Arial"/>
              </a:rPr>
              <a:t>Limitations of Remote Monitoring</a:t>
            </a:r>
            <a:endParaRPr lang="en-US" sz="2400" b="1" dirty="0">
              <a:latin typeface="Arial"/>
              <a:cs typeface="Arial"/>
            </a:endParaRPr>
          </a:p>
        </p:txBody>
      </p:sp>
      <p:sp>
        <p:nvSpPr>
          <p:cNvPr id="4" name="Text Placeholder 3">
            <a:extLst>
              <a:ext uri="{FF2B5EF4-FFF2-40B4-BE49-F238E27FC236}">
                <a16:creationId xmlns:a16="http://schemas.microsoft.com/office/drawing/2014/main" id="{B2462C6B-683A-655E-CC04-9FD9A017BAC2}"/>
              </a:ext>
            </a:extLst>
          </p:cNvPr>
          <p:cNvSpPr>
            <a:spLocks noGrp="1"/>
          </p:cNvSpPr>
          <p:nvPr>
            <p:ph type="body" sz="quarter" idx="1"/>
          </p:nvPr>
        </p:nvSpPr>
        <p:spPr>
          <a:xfrm>
            <a:off x="1468613" y="1134268"/>
            <a:ext cx="11031464" cy="5022968"/>
          </a:xfrm>
        </p:spPr>
        <p:txBody>
          <a:bodyPr lIns="45719" tIns="45720" rIns="45719" bIns="45720" anchor="ctr">
            <a:normAutofit/>
          </a:bodyPr>
          <a:lstStyle/>
          <a:p>
            <a:pPr algn="l"/>
            <a:r>
              <a:rPr lang="en-US" dirty="0">
                <a:ea typeface="+mj-lt"/>
                <a:cs typeface="+mj-lt"/>
              </a:rPr>
              <a:t>  </a:t>
            </a:r>
            <a:endParaRPr lang="en-US" b="1" dirty="0"/>
          </a:p>
        </p:txBody>
      </p:sp>
      <p:sp>
        <p:nvSpPr>
          <p:cNvPr id="3" name="TextBox 2">
            <a:extLst>
              <a:ext uri="{FF2B5EF4-FFF2-40B4-BE49-F238E27FC236}">
                <a16:creationId xmlns:a16="http://schemas.microsoft.com/office/drawing/2014/main" id="{7845CE02-45C7-8C57-8C6C-015F1FA9CCA2}"/>
              </a:ext>
            </a:extLst>
          </p:cNvPr>
          <p:cNvSpPr txBox="1"/>
          <p:nvPr/>
        </p:nvSpPr>
        <p:spPr>
          <a:xfrm>
            <a:off x="1312333" y="1707445"/>
            <a:ext cx="9905999" cy="313931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fromWordArt="0" anchor="t" anchorCtr="0" forceAA="0" compatLnSpc="1">
            <a:prstTxWarp prst="textNoShape">
              <a:avLst/>
            </a:prstTxWarp>
            <a:spAutoFit/>
          </a:bodyPr>
          <a:lstStyle/>
          <a:p>
            <a:pPr marL="285750" indent="-285750">
              <a:buFont typeface="Arial"/>
              <a:buChar char="•"/>
            </a:pPr>
            <a:r>
              <a:rPr lang="en-US" dirty="0">
                <a:latin typeface="Arial"/>
                <a:cs typeface="Arial"/>
              </a:rPr>
              <a:t>Following study findings, remote patient monitoring can improve clinical </a:t>
            </a:r>
            <a:r>
              <a:rPr lang="en-US">
                <a:latin typeface="Arial"/>
                <a:cs typeface="Arial"/>
              </a:rPr>
              <a:t>outcomes and</a:t>
            </a:r>
            <a:r>
              <a:rPr lang="en-US" dirty="0">
                <a:latin typeface="Arial"/>
                <a:cs typeface="Arial"/>
              </a:rPr>
              <a:t> encourage more proactive chronic illness treatment (Noah et al., 2018).</a:t>
            </a:r>
            <a:endParaRPr lang="en-US" dirty="0">
              <a:latin typeface="Corbel"/>
              <a:cs typeface="Arial"/>
            </a:endParaRPr>
          </a:p>
          <a:p>
            <a:pPr marL="285750" indent="-285750">
              <a:buFont typeface="Arial"/>
              <a:buChar char="•"/>
            </a:pPr>
            <a:r>
              <a:rPr lang="en-US" dirty="0">
                <a:latin typeface="Arial"/>
                <a:cs typeface="Arial"/>
              </a:rPr>
              <a:t>Compared wi</a:t>
            </a:r>
            <a:r>
              <a:rPr lang="en-US">
                <a:latin typeface="Arial"/>
                <a:cs typeface="Arial"/>
              </a:rPr>
              <a:t>th standard care, digital hypertension monitoring programs like the HOME BP study showed better </a:t>
            </a:r>
            <a:r>
              <a:rPr lang="en-US" dirty="0">
                <a:latin typeface="Arial"/>
                <a:cs typeface="Arial"/>
              </a:rPr>
              <a:t>blood pressure control (McManus et al., 2021).</a:t>
            </a:r>
            <a:endParaRPr lang="en-US" dirty="0">
              <a:latin typeface="Corbel"/>
              <a:cs typeface="Arial"/>
            </a:endParaRPr>
          </a:p>
          <a:p>
            <a:pPr marL="285750" indent="-285750">
              <a:buFont typeface="Arial"/>
              <a:buChar char="•"/>
            </a:pPr>
            <a:r>
              <a:rPr lang="en-US">
                <a:latin typeface="Arial"/>
                <a:cs typeface="Arial"/>
              </a:rPr>
              <a:t>Digital monitoring technologies can help with long-term cardiovascular health management </a:t>
            </a:r>
            <a:r>
              <a:rPr lang="en-US" dirty="0">
                <a:latin typeface="Arial"/>
                <a:cs typeface="Arial"/>
              </a:rPr>
              <a:t>and patient recovery, according to research on technology-enhanced cardiac rehabilitation </a:t>
            </a:r>
            <a:r>
              <a:rPr lang="en-US">
                <a:latin typeface="Arial"/>
                <a:cs typeface="Arial"/>
              </a:rPr>
              <a:t>programs (Damery et al., 2025)</a:t>
            </a:r>
            <a:endParaRPr lang="en-US">
              <a:latin typeface="Corbel"/>
              <a:cs typeface="Arial"/>
            </a:endParaRPr>
          </a:p>
          <a:p>
            <a:pPr marL="285750" indent="-285750">
              <a:buFont typeface="Arial"/>
              <a:buChar char="•"/>
            </a:pPr>
            <a:r>
              <a:rPr lang="en-US">
                <a:latin typeface="Arial"/>
                <a:cs typeface="Arial"/>
              </a:rPr>
              <a:t>However, patient involvement, correct use of monitoring technology, and healthcare professionals' </a:t>
            </a:r>
            <a:r>
              <a:rPr lang="en-US" dirty="0">
                <a:latin typeface="Arial"/>
                <a:cs typeface="Arial"/>
              </a:rPr>
              <a:t>ability to interpret digital health data can all affect how effective remote monitoring systems are (McManus et al., 2020; Shaik et al., 2023).</a:t>
            </a:r>
            <a:endParaRPr lang="en-US"/>
          </a:p>
          <a:p>
            <a:pPr marL="0" marR="0" indent="0" algn="l" defTabSz="457200" rtl="0" fontAlgn="auto" latinLnBrk="0" hangingPunct="0">
              <a:lnSpc>
                <a:spcPct val="100000"/>
              </a:lnSpc>
              <a:spcBef>
                <a:spcPts val="0"/>
              </a:spcBef>
              <a:spcAft>
                <a:spcPts val="0"/>
              </a:spcAft>
              <a:buClrTx/>
              <a:buSzTx/>
              <a:buFontTx/>
              <a:buNone/>
              <a:tabLst/>
            </a:pPr>
            <a:endParaRPr kumimoji="0" lang="en-US" sz="1800" b="0" i="0" u="none" strike="noStrike" cap="none" spc="0" normalizeH="0" baseline="0">
              <a:ln>
                <a:noFill/>
              </a:ln>
              <a:solidFill>
                <a:srgbClr val="000000"/>
              </a:solidFill>
              <a:effectLst/>
              <a:uFillTx/>
              <a:latin typeface="+mj-lt"/>
              <a:ea typeface="+mj-ea"/>
              <a:cs typeface="+mj-cs"/>
              <a:sym typeface="Corbel"/>
            </a:endParaRPr>
          </a:p>
        </p:txBody>
      </p:sp>
    </p:spTree>
    <p:extLst>
      <p:ext uri="{BB962C8B-B14F-4D97-AF65-F5344CB8AC3E}">
        <p14:creationId xmlns:p14="http://schemas.microsoft.com/office/powerpoint/2010/main" val="2297457361"/>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29F17-40E3-D01C-11E1-30E4E9080ED8}"/>
              </a:ext>
            </a:extLst>
          </p:cNvPr>
          <p:cNvSpPr>
            <a:spLocks noGrp="1"/>
          </p:cNvSpPr>
          <p:nvPr>
            <p:ph type="title"/>
          </p:nvPr>
        </p:nvSpPr>
        <p:spPr>
          <a:xfrm>
            <a:off x="1655252" y="228599"/>
            <a:ext cx="5426158" cy="1371601"/>
          </a:xfrm>
        </p:spPr>
        <p:txBody>
          <a:bodyPr lIns="45719" tIns="45720" rIns="45719" bIns="45720" anchor="b">
            <a:normAutofit/>
          </a:bodyPr>
          <a:lstStyle/>
          <a:p>
            <a:r>
              <a:rPr lang="en-US" sz="2400" b="1" dirty="0">
                <a:latin typeface="Arial"/>
                <a:cs typeface="Arial"/>
              </a:rPr>
              <a:t>Challenges and </a:t>
            </a:r>
            <a:r>
              <a:rPr lang="en-US" sz="2400" b="1">
                <a:latin typeface="Arial"/>
                <a:cs typeface="Arial"/>
              </a:rPr>
              <a:t>Recommendations</a:t>
            </a:r>
            <a:r>
              <a:rPr lang="en-US" sz="2400" b="1" dirty="0">
                <a:latin typeface="Arial"/>
                <a:cs typeface="Arial"/>
              </a:rPr>
              <a:t> in Remote Monitoring</a:t>
            </a:r>
          </a:p>
        </p:txBody>
      </p:sp>
      <p:sp>
        <p:nvSpPr>
          <p:cNvPr id="4" name="Text Placeholder 3">
            <a:extLst>
              <a:ext uri="{FF2B5EF4-FFF2-40B4-BE49-F238E27FC236}">
                <a16:creationId xmlns:a16="http://schemas.microsoft.com/office/drawing/2014/main" id="{3410F63F-C182-9445-B437-BD27E6C87E4B}"/>
              </a:ext>
            </a:extLst>
          </p:cNvPr>
          <p:cNvSpPr>
            <a:spLocks noGrp="1"/>
          </p:cNvSpPr>
          <p:nvPr>
            <p:ph type="body" sz="quarter" idx="1"/>
          </p:nvPr>
        </p:nvSpPr>
        <p:spPr>
          <a:xfrm>
            <a:off x="1410837" y="910086"/>
            <a:ext cx="9365553" cy="5034951"/>
          </a:xfrm>
        </p:spPr>
        <p:txBody>
          <a:bodyPr lIns="45719" tIns="45720" rIns="45719" bIns="45720" anchor="ctr">
            <a:noAutofit/>
          </a:bodyPr>
          <a:lstStyle/>
          <a:p>
            <a:pPr marL="285750" indent="-285750" algn="l">
              <a:buFont typeface="Arial"/>
              <a:buChar char="•"/>
            </a:pPr>
            <a:r>
              <a:rPr lang="en-US">
                <a:latin typeface="Arial"/>
                <a:ea typeface="+mj-lt"/>
                <a:cs typeface="Arial"/>
              </a:rPr>
              <a:t>The efficacy of digital healthcare interventions may be reduced by patients who have low digital literacy or trouble using monitoring technologies (Lee &amp; Fisher, 2022). </a:t>
            </a:r>
            <a:endParaRPr lang="en-US">
              <a:latin typeface="Arial"/>
              <a:cs typeface="Arial"/>
            </a:endParaRPr>
          </a:p>
          <a:p>
            <a:pPr marL="285750" indent="-285750" algn="l">
              <a:buFont typeface="Arial"/>
              <a:buChar char="•"/>
            </a:pPr>
            <a:r>
              <a:rPr lang="en-US">
                <a:latin typeface="Arial"/>
                <a:ea typeface="+mj-lt"/>
                <a:cs typeface="Arial"/>
              </a:rPr>
              <a:t>To successfully use remote monitoring technologies and evaluate digital health data, healthcare </a:t>
            </a:r>
            <a:r>
              <a:rPr lang="en-US" dirty="0">
                <a:latin typeface="Arial"/>
                <a:ea typeface="+mj-lt"/>
                <a:cs typeface="Arial"/>
              </a:rPr>
              <a:t>workers need to be </a:t>
            </a:r>
            <a:r>
              <a:rPr lang="en-US">
                <a:latin typeface="Arial"/>
                <a:ea typeface="+mj-lt"/>
                <a:cs typeface="Arial"/>
              </a:rPr>
              <a:t>professionally trained and supported (Annis et al., 2020)When advanced technologies like artificial intelligence are integrated into monitoring systems, data interpretation and clinical decision-making may become challenging (Shaik et al., 2023). </a:t>
            </a:r>
            <a:endParaRPr lang="en-US">
              <a:latin typeface="Arial"/>
              <a:cs typeface="Arial"/>
            </a:endParaRPr>
          </a:p>
          <a:p>
            <a:pPr marL="285750" indent="-285750" algn="l">
              <a:buFont typeface="Arial"/>
              <a:buChar char="•"/>
            </a:pPr>
            <a:r>
              <a:rPr lang="en-US">
                <a:latin typeface="Arial"/>
                <a:ea typeface="+mj-lt"/>
                <a:cs typeface="Arial"/>
              </a:rPr>
              <a:t>Healthcare providers should make sure that remote monitoring technologies are successfully incorporated into healthcare services and that patients and healthcare workers receive digital training.</a:t>
            </a:r>
          </a:p>
        </p:txBody>
      </p:sp>
    </p:spTree>
    <p:extLst>
      <p:ext uri="{BB962C8B-B14F-4D97-AF65-F5344CB8AC3E}">
        <p14:creationId xmlns:p14="http://schemas.microsoft.com/office/powerpoint/2010/main" val="4240110804"/>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762FB-2730-7FFC-E5A7-72452A7608D0}"/>
              </a:ext>
            </a:extLst>
          </p:cNvPr>
          <p:cNvSpPr>
            <a:spLocks noGrp="1"/>
          </p:cNvSpPr>
          <p:nvPr>
            <p:ph type="title"/>
          </p:nvPr>
        </p:nvSpPr>
        <p:spPr>
          <a:xfrm>
            <a:off x="1694391" y="117840"/>
            <a:ext cx="5426158" cy="1371601"/>
          </a:xfrm>
        </p:spPr>
        <p:txBody>
          <a:bodyPr lIns="45719" tIns="45720" rIns="45719" bIns="45720" anchor="b">
            <a:normAutofit/>
          </a:bodyPr>
          <a:lstStyle/>
          <a:p>
            <a:r>
              <a:rPr lang="en-US" sz="2400" b="1">
                <a:latin typeface="Arial"/>
                <a:cs typeface="Arial"/>
              </a:rPr>
              <a:t>Conclusion</a:t>
            </a:r>
          </a:p>
        </p:txBody>
      </p:sp>
      <p:sp>
        <p:nvSpPr>
          <p:cNvPr id="4" name="Text Placeholder 3">
            <a:extLst>
              <a:ext uri="{FF2B5EF4-FFF2-40B4-BE49-F238E27FC236}">
                <a16:creationId xmlns:a16="http://schemas.microsoft.com/office/drawing/2014/main" id="{3B8688FD-58D4-7C37-C7A6-5B6F920C0E31}"/>
              </a:ext>
            </a:extLst>
          </p:cNvPr>
          <p:cNvSpPr>
            <a:spLocks noGrp="1"/>
          </p:cNvSpPr>
          <p:nvPr>
            <p:ph type="body" sz="quarter" idx="1"/>
          </p:nvPr>
        </p:nvSpPr>
        <p:spPr>
          <a:xfrm>
            <a:off x="1567391" y="802523"/>
            <a:ext cx="9523703" cy="4905554"/>
          </a:xfrm>
        </p:spPr>
        <p:txBody>
          <a:bodyPr lIns="45719" tIns="45720" rIns="45719" bIns="45720" anchor="ctr">
            <a:normAutofit/>
          </a:bodyPr>
          <a:lstStyle/>
          <a:p>
            <a:pPr marL="285750" indent="-285750" algn="l">
              <a:buFont typeface="Arial"/>
              <a:buChar char="•"/>
            </a:pPr>
            <a:r>
              <a:rPr lang="en-US" dirty="0">
                <a:latin typeface="Arial"/>
                <a:cs typeface="Arial"/>
              </a:rPr>
              <a:t>Remote patient monitoring technology is being used more often in healthcare to help manage chronic illnesses including hypertension and cardiovascular disease. </a:t>
            </a:r>
            <a:endParaRPr lang="en-US">
              <a:latin typeface="Arial"/>
              <a:cs typeface="Arial"/>
            </a:endParaRPr>
          </a:p>
          <a:p>
            <a:pPr marL="285750" indent="-285750" algn="l">
              <a:buFont typeface="Arial"/>
              <a:buChar char="•"/>
            </a:pPr>
            <a:r>
              <a:rPr lang="en-US" dirty="0">
                <a:latin typeface="Arial"/>
                <a:cs typeface="Arial"/>
              </a:rPr>
              <a:t>Along with the use of technologies like implanted cardioverter defibrillators and digital blood pressure monitors, clinicians can monitor patients' health data remotely and offer more proactive care. </a:t>
            </a:r>
            <a:endParaRPr lang="en-US">
              <a:latin typeface="Arial"/>
              <a:cs typeface="Arial"/>
            </a:endParaRPr>
          </a:p>
          <a:p>
            <a:pPr marL="285750" indent="-285750" algn="l">
              <a:buFont typeface="Arial"/>
              <a:buChar char="•"/>
            </a:pPr>
            <a:r>
              <a:rPr lang="en-US">
                <a:latin typeface="Arial"/>
                <a:cs typeface="Arial"/>
              </a:rPr>
              <a:t>Studies suggest that remote monitoring can enhance clinical results, patient involvement, </a:t>
            </a:r>
            <a:r>
              <a:rPr lang="en-US" dirty="0">
                <a:latin typeface="Arial"/>
                <a:cs typeface="Arial"/>
              </a:rPr>
              <a:t>and the effectiveness of healthcare services (Noah et al., 2018; McManus et al., 2021).</a:t>
            </a:r>
          </a:p>
          <a:p>
            <a:pPr marL="285750" indent="-285750" algn="l">
              <a:buFont typeface="Arial"/>
              <a:buChar char="•"/>
            </a:pPr>
            <a:r>
              <a:rPr lang="en-US">
                <a:latin typeface="Arial"/>
                <a:cs typeface="Arial"/>
              </a:rPr>
              <a:t> However, robust technology, patient involvement, and healthcare professional training are </a:t>
            </a:r>
            <a:r>
              <a:rPr lang="en-US" dirty="0">
                <a:latin typeface="Arial"/>
                <a:cs typeface="Arial"/>
              </a:rPr>
              <a:t>necessary for successful implementation</a:t>
            </a:r>
            <a:r>
              <a:rPr lang="en-US" dirty="0"/>
              <a:t>.</a:t>
            </a:r>
            <a:endParaRPr lang="en-US" dirty="0">
              <a:latin typeface="Arial"/>
              <a:cs typeface="Arial"/>
            </a:endParaRPr>
          </a:p>
        </p:txBody>
      </p:sp>
    </p:spTree>
    <p:extLst>
      <p:ext uri="{BB962C8B-B14F-4D97-AF65-F5344CB8AC3E}">
        <p14:creationId xmlns:p14="http://schemas.microsoft.com/office/powerpoint/2010/main" val="2633285606"/>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 name="Content Placeholder 2"/>
          <p:cNvSpPr txBox="1">
            <a:spLocks noGrp="1"/>
          </p:cNvSpPr>
          <p:nvPr>
            <p:ph type="body" sz="quarter" idx="1"/>
          </p:nvPr>
        </p:nvSpPr>
        <p:spPr>
          <a:xfrm>
            <a:off x="1529838" y="2190304"/>
            <a:ext cx="10018715" cy="1106980"/>
          </a:xfrm>
          <a:prstGeom prst="rect">
            <a:avLst/>
          </a:prstGeom>
          <a:solidFill>
            <a:srgbClr val="CDD0D1"/>
          </a:solidFill>
        </p:spPr>
        <p:txBody>
          <a:bodyPr lIns="45719" tIns="45720" rIns="45719" bIns="45720" anchor="ctr">
            <a:noAutofit/>
          </a:bodyPr>
          <a:lstStyle>
            <a:lvl1pPr>
              <a:defRPr sz="1200"/>
            </a:lvl1pPr>
          </a:lstStyle>
          <a:p>
            <a:pPr marL="0" indent="0">
              <a:buNone/>
            </a:pPr>
            <a:endParaRPr lang="en-US" sz="1600" dirty="0">
              <a:solidFill>
                <a:srgbClr val="222222"/>
              </a:solidFill>
              <a:highlight>
                <a:srgbClr val="FFFFFF"/>
              </a:highlight>
              <a:latin typeface="Arial"/>
              <a:cs typeface="Arial"/>
            </a:endParaRPr>
          </a:p>
          <a:p>
            <a:pPr marL="0" indent="0">
              <a:buNone/>
            </a:pPr>
            <a:endParaRPr lang="en-US" sz="1600" dirty="0">
              <a:solidFill>
                <a:srgbClr val="222222"/>
              </a:solidFill>
              <a:highlight>
                <a:srgbClr val="FFFFFF"/>
              </a:highlight>
              <a:latin typeface="Arial"/>
              <a:cs typeface="Arial"/>
            </a:endParaRPr>
          </a:p>
          <a:p>
            <a:pPr marL="0" indent="0">
              <a:buNone/>
            </a:pPr>
            <a:endParaRPr lang="en-US" sz="1600" dirty="0">
              <a:solidFill>
                <a:srgbClr val="222222"/>
              </a:solidFill>
              <a:highlight>
                <a:srgbClr val="FFFFFF"/>
              </a:highlight>
              <a:latin typeface="Arial"/>
              <a:cs typeface="Arial"/>
            </a:endParaRPr>
          </a:p>
          <a:p>
            <a:pPr marL="0" indent="0">
              <a:buNone/>
            </a:pPr>
            <a:endParaRPr lang="en-US" sz="1600" dirty="0">
              <a:solidFill>
                <a:srgbClr val="222222"/>
              </a:solidFill>
              <a:highlight>
                <a:srgbClr val="FFFFFF"/>
              </a:highlight>
              <a:latin typeface="Arial"/>
              <a:cs typeface="Arial"/>
            </a:endParaRPr>
          </a:p>
          <a:p>
            <a:pPr marL="0" indent="0">
              <a:buNone/>
            </a:pPr>
            <a:endParaRPr lang="en-US" sz="1600" dirty="0">
              <a:solidFill>
                <a:srgbClr val="222222"/>
              </a:solidFill>
              <a:highlight>
                <a:srgbClr val="FFFFFF"/>
              </a:highlight>
              <a:latin typeface="Arial"/>
              <a:cs typeface="Arial"/>
            </a:endParaRPr>
          </a:p>
          <a:p>
            <a:pPr marL="0" indent="0">
              <a:buNone/>
            </a:pPr>
            <a:endParaRPr lang="en-US" sz="1600" dirty="0">
              <a:solidFill>
                <a:srgbClr val="222222"/>
              </a:solidFill>
              <a:highlight>
                <a:srgbClr val="FFFFFF"/>
              </a:highlight>
              <a:latin typeface="Arial"/>
              <a:cs typeface="Arial"/>
            </a:endParaRPr>
          </a:p>
          <a:p>
            <a:pPr marL="0" indent="0">
              <a:buNone/>
            </a:pPr>
            <a:endParaRPr lang="en-US" sz="1600" dirty="0">
              <a:solidFill>
                <a:srgbClr val="222222"/>
              </a:solidFill>
              <a:highlight>
                <a:srgbClr val="FFFFFF"/>
              </a:highlight>
              <a:latin typeface="Arial"/>
              <a:cs typeface="Arial"/>
            </a:endParaRPr>
          </a:p>
          <a:p>
            <a:pPr marL="0" indent="0">
              <a:buNone/>
            </a:pPr>
            <a:endParaRPr lang="en-US" sz="1600" dirty="0">
              <a:solidFill>
                <a:srgbClr val="222222"/>
              </a:solidFill>
              <a:highlight>
                <a:srgbClr val="FFFFFF"/>
              </a:highlight>
              <a:latin typeface="Arial"/>
              <a:cs typeface="Arial"/>
            </a:endParaRPr>
          </a:p>
          <a:p>
            <a:pPr marL="0" indent="0">
              <a:buNone/>
            </a:pPr>
            <a:endParaRPr lang="en-US" sz="1600" dirty="0">
              <a:solidFill>
                <a:srgbClr val="222222"/>
              </a:solidFill>
              <a:highlight>
                <a:srgbClr val="FFFFFF"/>
              </a:highlight>
              <a:latin typeface="Arial"/>
              <a:cs typeface="Arial"/>
            </a:endParaRPr>
          </a:p>
          <a:p>
            <a:pPr marL="0" indent="0">
              <a:buNone/>
            </a:pPr>
            <a:endParaRPr lang="en-US" sz="1600" dirty="0">
              <a:solidFill>
                <a:srgbClr val="222222"/>
              </a:solidFill>
              <a:highlight>
                <a:srgbClr val="FFFFFF"/>
              </a:highlight>
              <a:latin typeface="Arial"/>
              <a:cs typeface="Arial"/>
            </a:endParaRPr>
          </a:p>
          <a:p>
            <a:pPr marL="0" indent="0">
              <a:buNone/>
            </a:pPr>
            <a:endParaRPr lang="en-US" sz="1600" dirty="0">
              <a:solidFill>
                <a:srgbClr val="222222"/>
              </a:solidFill>
              <a:highlight>
                <a:srgbClr val="FFFFFF"/>
              </a:highlight>
              <a:latin typeface="Arial"/>
              <a:cs typeface="Arial"/>
            </a:endParaRPr>
          </a:p>
          <a:p>
            <a:pPr marL="0" indent="0">
              <a:buNone/>
            </a:pPr>
            <a:endParaRPr lang="en-US" sz="1600" dirty="0">
              <a:solidFill>
                <a:srgbClr val="222222"/>
              </a:solidFill>
              <a:highlight>
                <a:srgbClr val="FFFFFF"/>
              </a:highlight>
              <a:latin typeface="Arial"/>
              <a:cs typeface="Arial"/>
            </a:endParaRPr>
          </a:p>
          <a:p>
            <a:pPr marL="0" indent="0">
              <a:buNone/>
            </a:pPr>
            <a:endParaRPr lang="en-US" sz="1600" dirty="0">
              <a:solidFill>
                <a:srgbClr val="222222"/>
              </a:solidFill>
              <a:highlight>
                <a:srgbClr val="FFFFFF"/>
              </a:highlight>
              <a:latin typeface="Arial"/>
              <a:cs typeface="Arial"/>
            </a:endParaRPr>
          </a:p>
          <a:p>
            <a:pPr marL="0" indent="0">
              <a:buNone/>
            </a:pPr>
            <a:r>
              <a:rPr lang="en-US" sz="1600" dirty="0">
                <a:solidFill>
                  <a:srgbClr val="222222"/>
                </a:solidFill>
                <a:highlight>
                  <a:srgbClr val="FFFFFF"/>
                </a:highlight>
                <a:latin typeface="Arial"/>
                <a:cs typeface="Arial"/>
              </a:rPr>
              <a:t>Annis, T., Pleasants, S., Hultman, G., Lindemann, E., Thompson, J.A., </a:t>
            </a:r>
            <a:r>
              <a:rPr lang="en-US" sz="1600" dirty="0" err="1">
                <a:solidFill>
                  <a:srgbClr val="222222"/>
                </a:solidFill>
                <a:highlight>
                  <a:srgbClr val="FFFFFF"/>
                </a:highlight>
                <a:latin typeface="Arial"/>
                <a:cs typeface="Arial"/>
              </a:rPr>
              <a:t>Billecke</a:t>
            </a:r>
            <a:r>
              <a:rPr lang="en-US" sz="1600" dirty="0">
                <a:solidFill>
                  <a:srgbClr val="222222"/>
                </a:solidFill>
                <a:highlight>
                  <a:srgbClr val="FFFFFF"/>
                </a:highlight>
                <a:latin typeface="Arial"/>
                <a:cs typeface="Arial"/>
              </a:rPr>
              <a:t>, S., Badlani, S. and Melton, G.B., 2020. Rapid implementation of a COVID-19 remote patient monitoring program. </a:t>
            </a:r>
            <a:r>
              <a:rPr lang="en-US" sz="1600" i="1" dirty="0">
                <a:solidFill>
                  <a:srgbClr val="222222"/>
                </a:solidFill>
                <a:highlight>
                  <a:srgbClr val="FFFFFF"/>
                </a:highlight>
                <a:latin typeface="Arial"/>
                <a:cs typeface="Arial"/>
              </a:rPr>
              <a:t>Journal of the American Medical Informatics Association</a:t>
            </a:r>
            <a:r>
              <a:rPr lang="en-US" sz="1600" dirty="0">
                <a:solidFill>
                  <a:srgbClr val="222222"/>
                </a:solidFill>
                <a:highlight>
                  <a:srgbClr val="FFFFFF"/>
                </a:highlight>
                <a:latin typeface="Arial"/>
                <a:cs typeface="Arial"/>
              </a:rPr>
              <a:t>, </a:t>
            </a:r>
            <a:r>
              <a:rPr lang="en-US" sz="1600" i="1" dirty="0">
                <a:solidFill>
                  <a:srgbClr val="222222"/>
                </a:solidFill>
                <a:highlight>
                  <a:srgbClr val="FFFFFF"/>
                </a:highlight>
                <a:latin typeface="Arial"/>
                <a:cs typeface="Arial"/>
              </a:rPr>
              <a:t>27</a:t>
            </a:r>
            <a:r>
              <a:rPr lang="en-US" sz="1600" dirty="0">
                <a:solidFill>
                  <a:srgbClr val="222222"/>
                </a:solidFill>
                <a:highlight>
                  <a:srgbClr val="FFFFFF"/>
                </a:highlight>
                <a:latin typeface="Arial"/>
                <a:cs typeface="Arial"/>
              </a:rPr>
              <a:t>(8), pp.1326-1330.</a:t>
            </a:r>
            <a:endParaRPr lang="en-US"/>
          </a:p>
          <a:p>
            <a:pPr marL="0" indent="0">
              <a:buNone/>
            </a:pPr>
            <a:r>
              <a:rPr lang="en-US" sz="1600">
                <a:solidFill>
                  <a:srgbClr val="222222"/>
                </a:solidFill>
                <a:highlight>
                  <a:srgbClr val="FFFFFF"/>
                </a:highlight>
                <a:latin typeface="Arial"/>
                <a:cs typeface="Arial"/>
              </a:rPr>
              <a:t>Auton, A., Zaman, S., Padayachee, Y., Samways, J.W., Quaife, N.M., Sweeney, M., Tenorio, I., Linton, N.W., Cole, G.D., Peters, N.S. and Mayet, J., 2023. Smartphone-based remote monitoring for chronic heart failure: mixed methods analysis of user experience from patient and nurse perspectives. </a:t>
            </a:r>
            <a:r>
              <a:rPr lang="en-US" sz="1600" i="1">
                <a:solidFill>
                  <a:srgbClr val="222222"/>
                </a:solidFill>
                <a:highlight>
                  <a:srgbClr val="FFFFFF"/>
                </a:highlight>
                <a:latin typeface="Arial"/>
                <a:cs typeface="Arial"/>
              </a:rPr>
              <a:t>JMIR nursing</a:t>
            </a:r>
            <a:r>
              <a:rPr lang="en-US" sz="1600">
                <a:solidFill>
                  <a:srgbClr val="222222"/>
                </a:solidFill>
                <a:highlight>
                  <a:srgbClr val="FFFFFF"/>
                </a:highlight>
                <a:latin typeface="Arial"/>
                <a:cs typeface="Arial"/>
              </a:rPr>
              <a:t>, </a:t>
            </a:r>
            <a:r>
              <a:rPr lang="en-US" sz="1600" i="1">
                <a:solidFill>
                  <a:srgbClr val="222222"/>
                </a:solidFill>
                <a:highlight>
                  <a:srgbClr val="FFFFFF"/>
                </a:highlight>
                <a:latin typeface="Arial"/>
                <a:cs typeface="Arial"/>
              </a:rPr>
              <a:t>6</a:t>
            </a:r>
            <a:r>
              <a:rPr lang="en-US" sz="1600">
                <a:solidFill>
                  <a:srgbClr val="222222"/>
                </a:solidFill>
                <a:highlight>
                  <a:srgbClr val="FFFFFF"/>
                </a:highlight>
                <a:latin typeface="Arial"/>
                <a:cs typeface="Arial"/>
              </a:rPr>
              <a:t>(1), p.e44630.</a:t>
            </a:r>
            <a:endParaRPr lang="en-US" sz="1600" dirty="0">
              <a:solidFill>
                <a:srgbClr val="222222"/>
              </a:solidFill>
              <a:highlight>
                <a:srgbClr val="FFFFFF"/>
              </a:highlight>
              <a:latin typeface="Arial"/>
              <a:cs typeface="Arial"/>
            </a:endParaRPr>
          </a:p>
          <a:p>
            <a:pPr marL="0" indent="0">
              <a:buNone/>
            </a:pPr>
            <a:r>
              <a:rPr lang="en-US" sz="1600" dirty="0">
                <a:solidFill>
                  <a:srgbClr val="222222"/>
                </a:solidFill>
                <a:highlight>
                  <a:srgbClr val="FFFFFF"/>
                </a:highlight>
                <a:latin typeface="Arial"/>
                <a:cs typeface="Arial"/>
              </a:rPr>
              <a:t>Damery, S., Jones, J., Harrison, A., Hinde, S. and Jolly, K., 2025. Technology-enabled hybrid cardiac rehabilitation: Qualitative study of healthcare professional and patient perspectives at three cardiac rehabilitation </a:t>
            </a:r>
            <a:r>
              <a:rPr lang="en-US" sz="1600" dirty="0" err="1">
                <a:solidFill>
                  <a:srgbClr val="222222"/>
                </a:solidFill>
                <a:highlight>
                  <a:srgbClr val="FFFFFF"/>
                </a:highlight>
                <a:latin typeface="Arial"/>
                <a:cs typeface="Arial"/>
              </a:rPr>
              <a:t>centres</a:t>
            </a:r>
            <a:r>
              <a:rPr lang="en-US" sz="1600" dirty="0">
                <a:solidFill>
                  <a:srgbClr val="222222"/>
                </a:solidFill>
                <a:highlight>
                  <a:srgbClr val="FFFFFF"/>
                </a:highlight>
                <a:latin typeface="Arial"/>
                <a:cs typeface="Arial"/>
              </a:rPr>
              <a:t> in England. </a:t>
            </a:r>
            <a:r>
              <a:rPr lang="en-US" sz="1600" i="1" dirty="0" err="1">
                <a:solidFill>
                  <a:srgbClr val="222222"/>
                </a:solidFill>
                <a:highlight>
                  <a:srgbClr val="FFFFFF"/>
                </a:highlight>
                <a:latin typeface="Arial"/>
                <a:cs typeface="Arial"/>
              </a:rPr>
              <a:t>Plos</a:t>
            </a:r>
            <a:r>
              <a:rPr lang="en-US" sz="1600" i="1" dirty="0">
                <a:solidFill>
                  <a:srgbClr val="222222"/>
                </a:solidFill>
                <a:highlight>
                  <a:srgbClr val="FFFFFF"/>
                </a:highlight>
                <a:latin typeface="Arial"/>
                <a:cs typeface="Arial"/>
              </a:rPr>
              <a:t> one</a:t>
            </a:r>
            <a:r>
              <a:rPr lang="en-US" sz="1600" dirty="0">
                <a:solidFill>
                  <a:srgbClr val="222222"/>
                </a:solidFill>
                <a:highlight>
                  <a:srgbClr val="FFFFFF"/>
                </a:highlight>
                <a:latin typeface="Arial"/>
                <a:cs typeface="Arial"/>
              </a:rPr>
              <a:t>, </a:t>
            </a:r>
            <a:r>
              <a:rPr lang="en-US" sz="1600" i="1" dirty="0">
                <a:solidFill>
                  <a:srgbClr val="222222"/>
                </a:solidFill>
                <a:highlight>
                  <a:srgbClr val="FFFFFF"/>
                </a:highlight>
                <a:latin typeface="Arial"/>
                <a:cs typeface="Arial"/>
              </a:rPr>
              <a:t>20</a:t>
            </a:r>
            <a:r>
              <a:rPr lang="en-US" sz="1600" dirty="0">
                <a:solidFill>
                  <a:srgbClr val="222222"/>
                </a:solidFill>
                <a:highlight>
                  <a:srgbClr val="FFFFFF"/>
                </a:highlight>
                <a:latin typeface="Arial"/>
                <a:cs typeface="Arial"/>
              </a:rPr>
              <a:t>(3), p.e0319619.</a:t>
            </a:r>
          </a:p>
          <a:p>
            <a:pPr marL="0" indent="0">
              <a:buNone/>
            </a:pPr>
            <a:r>
              <a:rPr lang="en-US" sz="1600" u="sng" dirty="0">
                <a:highlight>
                  <a:srgbClr val="FFFFFF"/>
                </a:highlight>
                <a:latin typeface="Arial"/>
                <a:cs typeface="Arial"/>
                <a:hlinkClick r:id="rId2"/>
              </a:rPr>
              <a:t>Digital innovation supports patients monitoring their blood pressure :: North West London ICS</a:t>
            </a:r>
            <a:endParaRPr lang="en-US" sz="1600" dirty="0">
              <a:highlight>
                <a:srgbClr val="FFFFFF"/>
              </a:highlight>
              <a:latin typeface="Arial"/>
              <a:cs typeface="Arial"/>
            </a:endParaRPr>
          </a:p>
          <a:p>
            <a:pPr marL="0" indent="0">
              <a:buNone/>
            </a:pPr>
            <a:r>
              <a:rPr lang="en-US" sz="1600" u="sng" dirty="0">
                <a:highlight>
                  <a:srgbClr val="FFFFFF"/>
                </a:highlight>
                <a:latin typeface="Arial"/>
                <a:cs typeface="Arial"/>
                <a:hlinkClick r:id="rId3"/>
              </a:rPr>
              <a:t>Hypertension | </a:t>
            </a:r>
            <a:r>
              <a:rPr lang="en-US" sz="1600" u="sng" dirty="0" err="1">
                <a:highlight>
                  <a:srgbClr val="FFFFFF"/>
                </a:highlight>
                <a:latin typeface="Arial"/>
                <a:cs typeface="Arial"/>
                <a:hlinkClick r:id="rId3"/>
              </a:rPr>
              <a:t>Telescot</a:t>
            </a:r>
            <a:r>
              <a:rPr lang="en-US" sz="1600" u="sng" dirty="0">
                <a:highlight>
                  <a:srgbClr val="FFFFFF"/>
                </a:highlight>
                <a:latin typeface="Arial"/>
                <a:cs typeface="Arial"/>
                <a:hlinkClick r:id="rId3"/>
              </a:rPr>
              <a:t> | Usher Institute</a:t>
            </a:r>
            <a:endParaRPr lang="en-US" sz="1600" dirty="0">
              <a:highlight>
                <a:srgbClr val="FFFFFF"/>
              </a:highlight>
              <a:latin typeface="Arial"/>
              <a:cs typeface="Arial"/>
            </a:endParaRPr>
          </a:p>
          <a:p>
            <a:pPr marL="0" indent="0">
              <a:buNone/>
            </a:pPr>
            <a:r>
              <a:rPr lang="en-US" sz="1600">
                <a:solidFill>
                  <a:srgbClr val="222222"/>
                </a:solidFill>
                <a:highlight>
                  <a:srgbClr val="FFFFFF"/>
                </a:highlight>
                <a:latin typeface="Arial"/>
                <a:cs typeface="Arial"/>
              </a:rPr>
              <a:t>Lee, S.G. and Fisher, N.D., 2023. Innovative remote management solutions for the control of hypertension. </a:t>
            </a:r>
            <a:r>
              <a:rPr lang="en-US" sz="1600" i="1">
                <a:solidFill>
                  <a:srgbClr val="222222"/>
                </a:solidFill>
                <a:highlight>
                  <a:srgbClr val="FFFFFF"/>
                </a:highlight>
                <a:latin typeface="Arial"/>
                <a:cs typeface="Arial"/>
              </a:rPr>
              <a:t>Hypertension</a:t>
            </a:r>
            <a:r>
              <a:rPr lang="en-US" sz="1600">
                <a:solidFill>
                  <a:srgbClr val="222222"/>
                </a:solidFill>
                <a:highlight>
                  <a:srgbClr val="FFFFFF"/>
                </a:highlight>
                <a:latin typeface="Arial"/>
                <a:cs typeface="Arial"/>
              </a:rPr>
              <a:t>, </a:t>
            </a:r>
            <a:r>
              <a:rPr lang="en-US" sz="1600" i="1">
                <a:solidFill>
                  <a:srgbClr val="222222"/>
                </a:solidFill>
                <a:highlight>
                  <a:srgbClr val="FFFFFF"/>
                </a:highlight>
                <a:latin typeface="Arial"/>
                <a:cs typeface="Arial"/>
              </a:rPr>
              <a:t>80</a:t>
            </a:r>
            <a:r>
              <a:rPr lang="en-US" sz="1600">
                <a:solidFill>
                  <a:srgbClr val="222222"/>
                </a:solidFill>
                <a:highlight>
                  <a:srgbClr val="FFFFFF"/>
                </a:highlight>
                <a:latin typeface="Arial"/>
                <a:cs typeface="Arial"/>
              </a:rPr>
              <a:t>(5), pp.945-955.</a:t>
            </a:r>
            <a:endParaRPr lang="en-US" sz="1600" dirty="0">
              <a:solidFill>
                <a:srgbClr val="222222"/>
              </a:solidFill>
              <a:highlight>
                <a:srgbClr val="FFFFFF"/>
              </a:highlight>
              <a:latin typeface="Arial"/>
              <a:cs typeface="Arial"/>
            </a:endParaRPr>
          </a:p>
          <a:p>
            <a:endParaRPr lang="en-US" sz="1600" dirty="0">
              <a:solidFill>
                <a:srgbClr val="222222"/>
              </a:solidFill>
              <a:highlight>
                <a:srgbClr val="FFFFFF"/>
              </a:highlight>
              <a:latin typeface="Arial"/>
              <a:cs typeface="Arial"/>
            </a:endParaRPr>
          </a:p>
          <a:p>
            <a:endParaRPr lang="en-US" sz="1100" dirty="0">
              <a:highlight>
                <a:srgbClr val="FFFFFF"/>
              </a:highlight>
              <a:latin typeface="Aptos"/>
              <a:cs typeface="Arial"/>
            </a:endParaRPr>
          </a:p>
          <a:p>
            <a:endParaRPr lang="en-US" sz="1100" dirty="0">
              <a:highlight>
                <a:srgbClr val="FFFFFF"/>
              </a:highlight>
              <a:latin typeface="Aptos"/>
              <a:cs typeface="Arial"/>
            </a:endParaRPr>
          </a:p>
          <a:p>
            <a:endParaRPr lang="en-US" sz="1100" dirty="0">
              <a:highlight>
                <a:srgbClr val="FFFFFF"/>
              </a:highlight>
              <a:latin typeface="Aptos"/>
              <a:cs typeface="Arial"/>
            </a:endParaRPr>
          </a:p>
          <a:p>
            <a:endParaRPr lang="en-US" sz="1100" dirty="0">
              <a:highlight>
                <a:srgbClr val="FFFFFF"/>
              </a:highlight>
              <a:latin typeface="Aptos"/>
              <a:cs typeface="Arial"/>
            </a:endParaRPr>
          </a:p>
          <a:p>
            <a:endParaRPr lang="en-US" sz="1100" dirty="0">
              <a:highlight>
                <a:srgbClr val="FFFFFF"/>
              </a:highlight>
              <a:latin typeface="Aptos"/>
              <a:cs typeface="Arial"/>
            </a:endParaRPr>
          </a:p>
          <a:p>
            <a:endParaRPr lang="en-US" sz="1100" dirty="0">
              <a:highlight>
                <a:srgbClr val="FFFFFF"/>
              </a:highlight>
              <a:latin typeface="Aptos"/>
              <a:cs typeface="Arial"/>
            </a:endParaRPr>
          </a:p>
          <a:p>
            <a:endParaRPr lang="en-US" sz="1400" dirty="0">
              <a:latin typeface="Arial"/>
              <a:cs typeface="Arial"/>
            </a:endParaRPr>
          </a:p>
        </p:txBody>
      </p:sp>
      <p:sp>
        <p:nvSpPr>
          <p:cNvPr id="3" name="Title 2">
            <a:extLst>
              <a:ext uri="{FF2B5EF4-FFF2-40B4-BE49-F238E27FC236}">
                <a16:creationId xmlns:a16="http://schemas.microsoft.com/office/drawing/2014/main" id="{1D4CC70D-B1C8-20E3-7812-1400F3E3F1CD}"/>
              </a:ext>
            </a:extLst>
          </p:cNvPr>
          <p:cNvSpPr>
            <a:spLocks noGrp="1"/>
          </p:cNvSpPr>
          <p:nvPr>
            <p:ph type="title"/>
          </p:nvPr>
        </p:nvSpPr>
        <p:spPr>
          <a:xfrm>
            <a:off x="2881311" y="347133"/>
            <a:ext cx="7323492" cy="1371601"/>
          </a:xfrm>
        </p:spPr>
        <p:txBody>
          <a:bodyPr lIns="45719" tIns="45720" rIns="45719" bIns="45720" anchor="ctr">
            <a:normAutofit/>
          </a:bodyPr>
          <a:lstStyle/>
          <a:p>
            <a:r>
              <a:rPr lang="en-US" sz="2400">
                <a:latin typeface="Arial"/>
                <a:ea typeface="+mj-lt"/>
                <a:cs typeface="Arial"/>
              </a:rPr>
              <a:t>Reference List</a:t>
            </a:r>
            <a:endParaRPr lang="en-US" sz="2400" dirty="0">
              <a:latin typeface="Arial"/>
              <a:ea typeface="+mj-lt"/>
              <a:cs typeface="Arial"/>
            </a:endParaRP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EBB0F-0C7A-E100-36AA-6D3D2B6D31DE}"/>
              </a:ext>
            </a:extLst>
          </p:cNvPr>
          <p:cNvSpPr>
            <a:spLocks noGrp="1"/>
          </p:cNvSpPr>
          <p:nvPr>
            <p:ph type="title"/>
          </p:nvPr>
        </p:nvSpPr>
        <p:spPr>
          <a:xfrm>
            <a:off x="1484311" y="685800"/>
            <a:ext cx="8226603" cy="1145823"/>
          </a:xfrm>
        </p:spPr>
        <p:txBody>
          <a:bodyPr lIns="45719" tIns="45720" rIns="45719" bIns="45720" anchor="ctr">
            <a:normAutofit/>
          </a:bodyPr>
          <a:lstStyle/>
          <a:p>
            <a:r>
              <a:rPr lang="en-US" sz="2400">
                <a:latin typeface="Arial"/>
                <a:cs typeface="Arial"/>
              </a:rPr>
              <a:t>Reference list</a:t>
            </a:r>
          </a:p>
        </p:txBody>
      </p:sp>
      <p:sp>
        <p:nvSpPr>
          <p:cNvPr id="3" name="Text Placeholder 2">
            <a:extLst>
              <a:ext uri="{FF2B5EF4-FFF2-40B4-BE49-F238E27FC236}">
                <a16:creationId xmlns:a16="http://schemas.microsoft.com/office/drawing/2014/main" id="{35846B83-0A79-5263-8EAF-F5D0C65E8CB6}"/>
              </a:ext>
            </a:extLst>
          </p:cNvPr>
          <p:cNvSpPr>
            <a:spLocks noGrp="1"/>
          </p:cNvSpPr>
          <p:nvPr>
            <p:ph type="body" sz="half" idx="1"/>
          </p:nvPr>
        </p:nvSpPr>
        <p:spPr>
          <a:xfrm>
            <a:off x="1484309" y="1495777"/>
            <a:ext cx="10018715" cy="4295423"/>
          </a:xfrm>
        </p:spPr>
        <p:txBody>
          <a:bodyPr lIns="45719" tIns="45720" rIns="45719" bIns="45720" anchor="ctr">
            <a:normAutofit fontScale="92500" lnSpcReduction="10000"/>
          </a:bodyPr>
          <a:lstStyle/>
          <a:p>
            <a:pPr marL="0" indent="0">
              <a:buNone/>
            </a:pPr>
            <a:r>
              <a:rPr lang="en-US" sz="1600" dirty="0">
                <a:solidFill>
                  <a:srgbClr val="222222"/>
                </a:solidFill>
                <a:highlight>
                  <a:srgbClr val="FFFFFF"/>
                </a:highlight>
                <a:latin typeface="Arial"/>
                <a:cs typeface="Arial"/>
              </a:rPr>
              <a:t>McManus, R.J., Little, P., Stuart, B., Morton, K., Raftery, J., Kelly, J., Bradbury, K., Zhang, J., Zhu, S., Murray, E. and May, C.R., 2021. Home and Online Management and Evaluation of Blood Pressure (HOME BP) using a digital intervention in poorly controlled hypertension: </a:t>
            </a:r>
            <a:r>
              <a:rPr lang="en-US" sz="1600" dirty="0" err="1">
                <a:solidFill>
                  <a:srgbClr val="222222"/>
                </a:solidFill>
                <a:highlight>
                  <a:srgbClr val="FFFFFF"/>
                </a:highlight>
                <a:latin typeface="Arial"/>
                <a:cs typeface="Arial"/>
              </a:rPr>
              <a:t>randomised</a:t>
            </a:r>
            <a:r>
              <a:rPr lang="en-US" sz="1600" dirty="0">
                <a:solidFill>
                  <a:srgbClr val="222222"/>
                </a:solidFill>
                <a:highlight>
                  <a:srgbClr val="FFFFFF"/>
                </a:highlight>
                <a:latin typeface="Arial"/>
                <a:cs typeface="Arial"/>
              </a:rPr>
              <a:t> controlled trial. </a:t>
            </a:r>
            <a:r>
              <a:rPr lang="en-US" sz="1600" i="1" dirty="0" err="1">
                <a:solidFill>
                  <a:srgbClr val="222222"/>
                </a:solidFill>
                <a:highlight>
                  <a:srgbClr val="FFFFFF"/>
                </a:highlight>
                <a:latin typeface="Arial"/>
                <a:cs typeface="Arial"/>
              </a:rPr>
              <a:t>bmj</a:t>
            </a:r>
            <a:r>
              <a:rPr lang="en-US" sz="1600" dirty="0">
                <a:solidFill>
                  <a:srgbClr val="222222"/>
                </a:solidFill>
                <a:highlight>
                  <a:srgbClr val="FFFFFF"/>
                </a:highlight>
                <a:latin typeface="Arial"/>
                <a:cs typeface="Arial"/>
              </a:rPr>
              <a:t>, </a:t>
            </a:r>
            <a:r>
              <a:rPr lang="en-US" sz="1600" i="1" dirty="0">
                <a:solidFill>
                  <a:srgbClr val="222222"/>
                </a:solidFill>
                <a:highlight>
                  <a:srgbClr val="FFFFFF"/>
                </a:highlight>
                <a:latin typeface="Arial"/>
                <a:cs typeface="Arial"/>
              </a:rPr>
              <a:t>372</a:t>
            </a:r>
            <a:r>
              <a:rPr lang="en-US" sz="1600" dirty="0">
                <a:solidFill>
                  <a:srgbClr val="222222"/>
                </a:solidFill>
                <a:highlight>
                  <a:srgbClr val="FFFFFF"/>
                </a:highlight>
                <a:latin typeface="Arial"/>
                <a:cs typeface="Arial"/>
              </a:rPr>
              <a:t>.</a:t>
            </a:r>
            <a:endParaRPr lang="en-US" sz="1600" dirty="0">
              <a:latin typeface="Arial"/>
              <a:cs typeface="Arial"/>
            </a:endParaRPr>
          </a:p>
          <a:p>
            <a:pPr marL="0" indent="0">
              <a:buNone/>
            </a:pPr>
            <a:r>
              <a:rPr lang="en-US" sz="1600" dirty="0">
                <a:highlight>
                  <a:srgbClr val="FFFFFF"/>
                </a:highlight>
                <a:latin typeface="Arial"/>
                <a:cs typeface="Arial"/>
                <a:hlinkClick r:id="rId2"/>
              </a:rPr>
              <a:t>NICE recommends use of Manchester developed remote digital heart failure system to reduce hospital admissions - Manchester University NHS Foundation Trust</a:t>
            </a:r>
            <a:endParaRPr lang="en-US" sz="1600">
              <a:latin typeface="Arial"/>
              <a:cs typeface="Arial"/>
            </a:endParaRPr>
          </a:p>
          <a:p>
            <a:pPr marL="0" indent="0">
              <a:buNone/>
            </a:pPr>
            <a:r>
              <a:rPr lang="en-US" sz="1600" dirty="0">
                <a:highlight>
                  <a:srgbClr val="FFFFFF"/>
                </a:highlight>
                <a:latin typeface="Arial"/>
                <a:cs typeface="Arial"/>
                <a:hlinkClick r:id="rId3"/>
              </a:rPr>
              <a:t>NHS England » Virtual wards operational framework</a:t>
            </a:r>
            <a:endParaRPr lang="en-US" sz="1600">
              <a:latin typeface="Arial"/>
              <a:cs typeface="Arial"/>
            </a:endParaRPr>
          </a:p>
          <a:p>
            <a:pPr marL="0" indent="0">
              <a:buNone/>
            </a:pPr>
            <a:r>
              <a:rPr lang="en-US" sz="1600" dirty="0">
                <a:highlight>
                  <a:srgbClr val="FFFFFF"/>
                </a:highlight>
                <a:latin typeface="Arial"/>
                <a:cs typeface="Arial"/>
              </a:rPr>
              <a:t>(NICE, 2024) </a:t>
            </a:r>
            <a:r>
              <a:rPr lang="en-US" sz="1600" dirty="0">
                <a:highlight>
                  <a:srgbClr val="FFFFFF"/>
                </a:highlight>
                <a:latin typeface="Arial"/>
                <a:cs typeface="Arial"/>
                <a:hlinkClick r:id="rId4"/>
              </a:rPr>
              <a:t>Heart failure patients to be remotely monitored by technology shown to cut </a:t>
            </a:r>
            <a:r>
              <a:rPr lang="en-US" sz="1600" dirty="0" err="1">
                <a:highlight>
                  <a:srgbClr val="FFFFFF"/>
                </a:highlight>
                <a:latin typeface="Arial"/>
                <a:cs typeface="Arial"/>
                <a:hlinkClick r:id="rId4"/>
              </a:rPr>
              <a:t>hospitalisations</a:t>
            </a:r>
            <a:r>
              <a:rPr lang="en-US" sz="1600" dirty="0">
                <a:highlight>
                  <a:srgbClr val="FFFFFF"/>
                </a:highlight>
                <a:latin typeface="Arial"/>
                <a:cs typeface="Arial"/>
                <a:hlinkClick r:id="rId4"/>
              </a:rPr>
              <a:t> by 50% | NICE</a:t>
            </a:r>
            <a:endParaRPr lang="en-US" sz="1600">
              <a:latin typeface="Arial"/>
              <a:cs typeface="Arial"/>
            </a:endParaRPr>
          </a:p>
          <a:p>
            <a:pPr marL="0" indent="0">
              <a:buNone/>
            </a:pPr>
            <a:r>
              <a:rPr lang="en-US" sz="1600" dirty="0">
                <a:solidFill>
                  <a:srgbClr val="222222"/>
                </a:solidFill>
                <a:highlight>
                  <a:srgbClr val="FFFFFF"/>
                </a:highlight>
                <a:latin typeface="Arial"/>
                <a:cs typeface="Arial"/>
              </a:rPr>
              <a:t>Noah, B., Keller, M.S., </a:t>
            </a:r>
            <a:r>
              <a:rPr lang="en-US" sz="1600" dirty="0" err="1">
                <a:solidFill>
                  <a:srgbClr val="222222"/>
                </a:solidFill>
                <a:highlight>
                  <a:srgbClr val="FFFFFF"/>
                </a:highlight>
                <a:latin typeface="Arial"/>
                <a:cs typeface="Arial"/>
              </a:rPr>
              <a:t>Mosadeghi</a:t>
            </a:r>
            <a:r>
              <a:rPr lang="en-US" sz="1600" dirty="0">
                <a:solidFill>
                  <a:srgbClr val="222222"/>
                </a:solidFill>
                <a:highlight>
                  <a:srgbClr val="FFFFFF"/>
                </a:highlight>
                <a:latin typeface="Arial"/>
                <a:cs typeface="Arial"/>
              </a:rPr>
              <a:t>, S., Stein, L., Johl, S., Delshad, S., Tashjian, V.C., Lew, D., Kwan, J.T., </a:t>
            </a:r>
            <a:r>
              <a:rPr lang="en-US" sz="1600" dirty="0" err="1">
                <a:solidFill>
                  <a:srgbClr val="222222"/>
                </a:solidFill>
                <a:highlight>
                  <a:srgbClr val="FFFFFF"/>
                </a:highlight>
                <a:latin typeface="Arial"/>
                <a:cs typeface="Arial"/>
              </a:rPr>
              <a:t>Jusufagic</a:t>
            </a:r>
            <a:r>
              <a:rPr lang="en-US" sz="1600" dirty="0">
                <a:solidFill>
                  <a:srgbClr val="222222"/>
                </a:solidFill>
                <a:highlight>
                  <a:srgbClr val="FFFFFF"/>
                </a:highlight>
                <a:latin typeface="Arial"/>
                <a:cs typeface="Arial"/>
              </a:rPr>
              <a:t>, A. and Spiegel, B.M., 2018. Impact of remote patient monitoring on clinical outcomes: an updated meta-analysis of randomized controlled trials. </a:t>
            </a:r>
            <a:r>
              <a:rPr lang="en-US" sz="1600" i="1" dirty="0">
                <a:solidFill>
                  <a:srgbClr val="222222"/>
                </a:solidFill>
                <a:highlight>
                  <a:srgbClr val="FFFFFF"/>
                </a:highlight>
                <a:latin typeface="Arial"/>
                <a:cs typeface="Arial"/>
              </a:rPr>
              <a:t>NPJ digital medicine</a:t>
            </a:r>
            <a:r>
              <a:rPr lang="en-US" sz="1600" dirty="0">
                <a:solidFill>
                  <a:srgbClr val="222222"/>
                </a:solidFill>
                <a:highlight>
                  <a:srgbClr val="FFFFFF"/>
                </a:highlight>
                <a:latin typeface="Arial"/>
                <a:cs typeface="Arial"/>
              </a:rPr>
              <a:t>, </a:t>
            </a:r>
            <a:r>
              <a:rPr lang="en-US" sz="1600" i="1" dirty="0">
                <a:solidFill>
                  <a:srgbClr val="222222"/>
                </a:solidFill>
                <a:highlight>
                  <a:srgbClr val="FFFFFF"/>
                </a:highlight>
                <a:latin typeface="Arial"/>
                <a:cs typeface="Arial"/>
              </a:rPr>
              <a:t>1</a:t>
            </a:r>
            <a:r>
              <a:rPr lang="en-US" sz="1600" dirty="0">
                <a:solidFill>
                  <a:srgbClr val="222222"/>
                </a:solidFill>
                <a:highlight>
                  <a:srgbClr val="FFFFFF"/>
                </a:highlight>
                <a:latin typeface="Arial"/>
                <a:cs typeface="Arial"/>
              </a:rPr>
              <a:t>(1), p.20172.</a:t>
            </a:r>
            <a:endParaRPr lang="en-US" sz="1600" dirty="0">
              <a:latin typeface="Arial"/>
              <a:cs typeface="Arial"/>
            </a:endParaRPr>
          </a:p>
          <a:p>
            <a:pPr marL="0" indent="0">
              <a:buNone/>
            </a:pPr>
            <a:r>
              <a:rPr lang="en-US" sz="1600" dirty="0">
                <a:solidFill>
                  <a:srgbClr val="222222"/>
                </a:solidFill>
                <a:highlight>
                  <a:srgbClr val="FFFFFF"/>
                </a:highlight>
                <a:latin typeface="Arial"/>
                <a:cs typeface="Arial"/>
              </a:rPr>
              <a:t>Shaik, T., Tao, X., Higgins, N., Li, L., Gururajan, R., Zhou, X. and Acharya, U.R., 2023. Remote patient monitoring using artificial intelligence: Current state, applications, and challenges. </a:t>
            </a:r>
            <a:r>
              <a:rPr lang="en-US" sz="1600" i="1" dirty="0">
                <a:solidFill>
                  <a:srgbClr val="222222"/>
                </a:solidFill>
                <a:highlight>
                  <a:srgbClr val="FFFFFF"/>
                </a:highlight>
                <a:latin typeface="Arial"/>
                <a:cs typeface="Arial"/>
              </a:rPr>
              <a:t>Wiley Interdisciplinary Reviews: Data Mining and Knowledge Discovery</a:t>
            </a:r>
            <a:r>
              <a:rPr lang="en-US" sz="1600" dirty="0">
                <a:solidFill>
                  <a:srgbClr val="222222"/>
                </a:solidFill>
                <a:highlight>
                  <a:srgbClr val="FFFFFF"/>
                </a:highlight>
                <a:latin typeface="Arial"/>
                <a:cs typeface="Arial"/>
              </a:rPr>
              <a:t>, </a:t>
            </a:r>
            <a:r>
              <a:rPr lang="en-US" sz="1600" i="1" dirty="0">
                <a:solidFill>
                  <a:srgbClr val="222222"/>
                </a:solidFill>
                <a:highlight>
                  <a:srgbClr val="FFFFFF"/>
                </a:highlight>
                <a:latin typeface="Arial"/>
                <a:cs typeface="Arial"/>
              </a:rPr>
              <a:t>13</a:t>
            </a:r>
            <a:r>
              <a:rPr lang="en-US" sz="1600" dirty="0">
                <a:solidFill>
                  <a:srgbClr val="222222"/>
                </a:solidFill>
                <a:highlight>
                  <a:srgbClr val="FFFFFF"/>
                </a:highlight>
                <a:latin typeface="Arial"/>
                <a:cs typeface="Arial"/>
              </a:rPr>
              <a:t>(2), p.e1485</a:t>
            </a:r>
            <a:endParaRPr lang="en-US" sz="1600" dirty="0">
              <a:latin typeface="Arial"/>
              <a:cs typeface="Arial"/>
            </a:endParaRPr>
          </a:p>
          <a:p>
            <a:pPr marL="0" indent="0">
              <a:buNone/>
            </a:pPr>
            <a:r>
              <a:rPr lang="en-US" sz="1600" dirty="0">
                <a:solidFill>
                  <a:srgbClr val="222222"/>
                </a:solidFill>
                <a:highlight>
                  <a:srgbClr val="FFFFFF"/>
                </a:highlight>
                <a:latin typeface="Arial"/>
                <a:cs typeface="Arial"/>
              </a:rPr>
              <a:t>Timmermans, I., Meine, M., </a:t>
            </a:r>
            <a:r>
              <a:rPr lang="en-US" sz="1600" dirty="0" err="1">
                <a:solidFill>
                  <a:srgbClr val="222222"/>
                </a:solidFill>
                <a:highlight>
                  <a:srgbClr val="FFFFFF"/>
                </a:highlight>
                <a:latin typeface="Arial"/>
                <a:cs typeface="Arial"/>
              </a:rPr>
              <a:t>Szendey</a:t>
            </a:r>
            <a:r>
              <a:rPr lang="en-US" sz="1600" dirty="0">
                <a:solidFill>
                  <a:srgbClr val="222222"/>
                </a:solidFill>
                <a:highlight>
                  <a:srgbClr val="FFFFFF"/>
                </a:highlight>
                <a:latin typeface="Arial"/>
                <a:cs typeface="Arial"/>
              </a:rPr>
              <a:t>, I., Aring, J., Romero Roldán, J., van Erven, L., Kahlert, P., </a:t>
            </a:r>
            <a:r>
              <a:rPr lang="en-US" sz="1600" dirty="0" err="1">
                <a:solidFill>
                  <a:srgbClr val="222222"/>
                </a:solidFill>
                <a:highlight>
                  <a:srgbClr val="FFFFFF"/>
                </a:highlight>
                <a:latin typeface="Arial"/>
                <a:cs typeface="Arial"/>
              </a:rPr>
              <a:t>Zitron</a:t>
            </a:r>
            <a:r>
              <a:rPr lang="en-US" sz="1600" dirty="0">
                <a:solidFill>
                  <a:srgbClr val="222222"/>
                </a:solidFill>
                <a:highlight>
                  <a:srgbClr val="FFFFFF"/>
                </a:highlight>
                <a:latin typeface="Arial"/>
                <a:cs typeface="Arial"/>
              </a:rPr>
              <a:t>, E., Mabo, P., </a:t>
            </a:r>
            <a:r>
              <a:rPr lang="en-US" sz="1600" dirty="0" err="1">
                <a:solidFill>
                  <a:srgbClr val="222222"/>
                </a:solidFill>
                <a:highlight>
                  <a:srgbClr val="FFFFFF"/>
                </a:highlight>
                <a:latin typeface="Arial"/>
                <a:cs typeface="Arial"/>
              </a:rPr>
              <a:t>Denollet</a:t>
            </a:r>
            <a:r>
              <a:rPr lang="en-US" sz="1600" dirty="0">
                <a:solidFill>
                  <a:srgbClr val="222222"/>
                </a:solidFill>
                <a:highlight>
                  <a:srgbClr val="FFFFFF"/>
                </a:highlight>
                <a:latin typeface="Arial"/>
                <a:cs typeface="Arial"/>
              </a:rPr>
              <a:t>, J. and Versteeg, H., 2019. Remote monitoring of implantable cardioverter defibrillators: patient experiences and preferences for follow‐up. </a:t>
            </a:r>
            <a:r>
              <a:rPr lang="en-US" sz="1600" i="1" dirty="0">
                <a:solidFill>
                  <a:srgbClr val="222222"/>
                </a:solidFill>
                <a:highlight>
                  <a:srgbClr val="FFFFFF"/>
                </a:highlight>
                <a:latin typeface="Arial"/>
                <a:cs typeface="Arial"/>
              </a:rPr>
              <a:t>Pacing and Clinical Electrophysiology</a:t>
            </a:r>
            <a:r>
              <a:rPr lang="en-US" sz="1600" dirty="0">
                <a:solidFill>
                  <a:srgbClr val="222222"/>
                </a:solidFill>
                <a:highlight>
                  <a:srgbClr val="FFFFFF"/>
                </a:highlight>
                <a:latin typeface="Arial"/>
                <a:cs typeface="Arial"/>
              </a:rPr>
              <a:t>, </a:t>
            </a:r>
            <a:r>
              <a:rPr lang="en-US" sz="1600" i="1" dirty="0">
                <a:solidFill>
                  <a:srgbClr val="222222"/>
                </a:solidFill>
                <a:highlight>
                  <a:srgbClr val="FFFFFF"/>
                </a:highlight>
                <a:latin typeface="Arial"/>
                <a:cs typeface="Arial"/>
              </a:rPr>
              <a:t>42</a:t>
            </a:r>
            <a:r>
              <a:rPr lang="en-US" sz="1600" dirty="0">
                <a:solidFill>
                  <a:srgbClr val="222222"/>
                </a:solidFill>
                <a:highlight>
                  <a:srgbClr val="FFFFFF"/>
                </a:highlight>
                <a:latin typeface="Arial"/>
                <a:cs typeface="Arial"/>
              </a:rPr>
              <a:t>(2), pp.120-129.</a:t>
            </a:r>
            <a:endParaRPr lang="en-US" dirty="0"/>
          </a:p>
        </p:txBody>
      </p:sp>
    </p:spTree>
    <p:extLst>
      <p:ext uri="{BB962C8B-B14F-4D97-AF65-F5344CB8AC3E}">
        <p14:creationId xmlns:p14="http://schemas.microsoft.com/office/powerpoint/2010/main" val="3198302599"/>
      </p:ext>
    </p:extLst>
  </p:cSld>
  <p:clrMapOvr>
    <a:masterClrMapping/>
  </p:clrMapOvr>
  <p:transition spd="med"/>
</p:sld>
</file>

<file path=ppt/theme/theme1.xml><?xml version="1.0" encoding="utf-8"?>
<a:theme xmlns:a="http://schemas.openxmlformats.org/drawingml/2006/main" name="Parallax">
  <a:themeElements>
    <a:clrScheme name="Parallax">
      <a:dk1>
        <a:srgbClr val="000000"/>
      </a:dk1>
      <a:lt1>
        <a:srgbClr val="FFFFFF"/>
      </a:lt1>
      <a:dk2>
        <a:srgbClr val="A7A7A7"/>
      </a:dk2>
      <a:lt2>
        <a:srgbClr val="535353"/>
      </a:lt2>
      <a:accent1>
        <a:srgbClr val="30ACEC"/>
      </a:accent1>
      <a:accent2>
        <a:srgbClr val="80C34F"/>
      </a:accent2>
      <a:accent3>
        <a:srgbClr val="E29D3E"/>
      </a:accent3>
      <a:accent4>
        <a:srgbClr val="D64A3B"/>
      </a:accent4>
      <a:accent5>
        <a:srgbClr val="D64787"/>
      </a:accent5>
      <a:accent6>
        <a:srgbClr val="A666E1"/>
      </a:accent6>
      <a:hlink>
        <a:srgbClr val="0000FF"/>
      </a:hlink>
      <a:folHlink>
        <a:srgbClr val="FF00FF"/>
      </a:folHlink>
    </a:clrScheme>
    <a:fontScheme name="Parallax">
      <a:majorFont>
        <a:latin typeface="Corbel"/>
        <a:ea typeface="Corbel"/>
        <a:cs typeface="Corbel"/>
      </a:majorFont>
      <a:minorFont>
        <a:latin typeface="Helvetica"/>
        <a:ea typeface="Helvetica"/>
        <a:cs typeface="Helvetica"/>
      </a:minorFont>
    </a:fontScheme>
    <a:fmtScheme name="Parallax">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reflection stA="26000" endPos="40000" dir="5400000" sy="-100000" algn="bl" rotWithShape="0"/>
          </a:effectLst>
        </a:effectStyle>
        <a:effectStyle>
          <a:effectLst>
            <a:reflection stA="26000" endPos="40000" dir="5400000" sy="-100000" algn="bl" rotWithShape="0"/>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5875" cap="rnd">
          <a:solidFill>
            <a:schemeClr val="accent1"/>
          </a:solidFill>
          <a:prstDash val="solid"/>
          <a:round/>
        </a:ln>
        <a:effectLst>
          <a:reflection stA="26000" endPos="40000" dir="5400000" sy="-100000" algn="bl" rotWithShape="0"/>
        </a:effectLst>
        <a:sp3d/>
      </a:spPr>
      <a:bodyPr rot="0" spcFirstLastPara="1" vertOverflow="overflow" horzOverflow="overflow" vert="horz" wrap="square" lIns="45719" tIns="45719" rIns="45719" bIns="45719" numCol="1" spcCol="38100" rtlCol="0" anchor="ctr">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orbe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5875" cap="rnd">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orbe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Parallax">
  <a:themeElements>
    <a:clrScheme name="Parallax">
      <a:dk1>
        <a:srgbClr val="000000"/>
      </a:dk1>
      <a:lt1>
        <a:srgbClr val="FFFFFF"/>
      </a:lt1>
      <a:dk2>
        <a:srgbClr val="A7A7A7"/>
      </a:dk2>
      <a:lt2>
        <a:srgbClr val="535353"/>
      </a:lt2>
      <a:accent1>
        <a:srgbClr val="30ACEC"/>
      </a:accent1>
      <a:accent2>
        <a:srgbClr val="80C34F"/>
      </a:accent2>
      <a:accent3>
        <a:srgbClr val="E29D3E"/>
      </a:accent3>
      <a:accent4>
        <a:srgbClr val="D64A3B"/>
      </a:accent4>
      <a:accent5>
        <a:srgbClr val="D64787"/>
      </a:accent5>
      <a:accent6>
        <a:srgbClr val="A666E1"/>
      </a:accent6>
      <a:hlink>
        <a:srgbClr val="0000FF"/>
      </a:hlink>
      <a:folHlink>
        <a:srgbClr val="FF00FF"/>
      </a:folHlink>
    </a:clrScheme>
    <a:fontScheme name="Parallax">
      <a:majorFont>
        <a:latin typeface="Corbel"/>
        <a:ea typeface="Corbel"/>
        <a:cs typeface="Corbel"/>
      </a:majorFont>
      <a:minorFont>
        <a:latin typeface="Helvetica"/>
        <a:ea typeface="Helvetica"/>
        <a:cs typeface="Helvetica"/>
      </a:minorFont>
    </a:fontScheme>
    <a:fmtScheme name="Parallax">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reflection stA="26000" endPos="40000" dir="5400000" sy="-100000" algn="bl" rotWithShape="0"/>
          </a:effectLst>
        </a:effectStyle>
        <a:effectStyle>
          <a:effectLst>
            <a:reflection stA="26000" endPos="40000" dir="5400000" sy="-100000" algn="bl" rotWithShape="0"/>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5875" cap="rnd">
          <a:solidFill>
            <a:schemeClr val="accent1"/>
          </a:solidFill>
          <a:prstDash val="solid"/>
          <a:round/>
        </a:ln>
        <a:effectLst>
          <a:reflection stA="26000" endPos="40000" dir="5400000" sy="-100000" algn="bl" rotWithShape="0"/>
        </a:effectLst>
        <a:sp3d/>
      </a:spPr>
      <a:bodyPr rot="0" spcFirstLastPara="1" vertOverflow="overflow" horzOverflow="overflow" vert="horz" wrap="square" lIns="45719" tIns="45719" rIns="45719" bIns="45719" numCol="1" spcCol="38100" rtlCol="0" anchor="ctr">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orbe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5875" cap="rnd">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orbe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Parallax</vt:lpstr>
      <vt:lpstr>REMOTE PATIENT MONITORING IN THE NHS Hypertension monitoring and Implantable Defibrillators     </vt:lpstr>
      <vt:lpstr>PowerPoint Presentation</vt:lpstr>
      <vt:lpstr>Remote Patient Monitoring in Healthcare</vt:lpstr>
      <vt:lpstr>Implantable Cardioverter Defibrillators (ICDs) for Heart Monitoring</vt:lpstr>
      <vt:lpstr>PowerPoint Presentation</vt:lpstr>
      <vt:lpstr>Hypertension and blood pressure Monitoring</vt:lpstr>
      <vt:lpstr>NHS Virtual Wards and Remote Monitoring </vt:lpstr>
      <vt:lpstr>Impact of Remote Monitoring on Healthcare Workforce</vt:lpstr>
      <vt:lpstr>Impact On Service Delivery</vt:lpstr>
      <vt:lpstr>Impact Of Remote Monitoring on Patient Experience</vt:lpstr>
      <vt:lpstr>Clinical Evidence: Benefits and Limitations of Remote Monitoring</vt:lpstr>
      <vt:lpstr>Challenges and Recommendations in Remote Monitoring</vt:lpstr>
      <vt:lpstr>Conclusion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1170</cp:revision>
  <dcterms:modified xsi:type="dcterms:W3CDTF">2026-03-08T12:30:26Z</dcterms:modified>
</cp:coreProperties>
</file>