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99"/>
  </p:normalViewPr>
  <p:slideViewPr>
    <p:cSldViewPr snapToGrid="0">
      <p:cViewPr>
        <p:scale>
          <a:sx n="84" d="100"/>
          <a:sy n="84" d="100"/>
        </p:scale>
        <p:origin x="296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362E2E-2817-1642-8850-BF0198EE541B}" type="datetimeFigureOut">
              <a:rPr lang="en-US" smtClean="0"/>
              <a:t>3/23/25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70F995-7222-C14A-986C-3A327006FE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1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7040" y="834426"/>
            <a:ext cx="10514708" cy="4499575"/>
          </a:xfrm>
        </p:spPr>
        <p:txBody>
          <a:bodyPr anchor="b">
            <a:normAutofit/>
          </a:bodyPr>
          <a:lstStyle>
            <a:lvl1pPr algn="ctr">
              <a:defRPr sz="56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7040" y="5440680"/>
            <a:ext cx="10514708" cy="3106751"/>
          </a:xfrm>
        </p:spPr>
        <p:txBody>
          <a:bodyPr anchor="t">
            <a:normAutofit/>
          </a:bodyPr>
          <a:lstStyle>
            <a:lvl1pPr marL="0" indent="0" algn="ctr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6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71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7040" y="4578978"/>
            <a:ext cx="10514708" cy="2552627"/>
          </a:xfrm>
        </p:spPr>
        <p:txBody>
          <a:bodyPr anchor="b">
            <a:normAutofit/>
          </a:bodyPr>
          <a:lstStyle>
            <a:lvl1pPr algn="r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7040" y="7145334"/>
            <a:ext cx="10514708" cy="1397550"/>
          </a:xfrm>
        </p:spPr>
        <p:txBody>
          <a:bodyPr anchor="t">
            <a:normAutofit/>
          </a:bodyPr>
          <a:lstStyle>
            <a:lvl1pPr marL="0" indent="0" algn="r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821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5687" y="2885258"/>
            <a:ext cx="5159102" cy="5643863"/>
          </a:xfrm>
        </p:spPr>
        <p:txBody>
          <a:bodyPr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6813" y="2885257"/>
            <a:ext cx="5164935" cy="5643862"/>
          </a:xfrm>
        </p:spPr>
        <p:txBody>
          <a:bodyPr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06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8829" y="2885257"/>
            <a:ext cx="4755958" cy="1027034"/>
          </a:xfrm>
        </p:spPr>
        <p:txBody>
          <a:bodyPr anchor="b">
            <a:noAutofit/>
          </a:bodyPr>
          <a:lstStyle>
            <a:lvl1pPr marL="0" indent="0">
              <a:buNone/>
              <a:defRPr sz="308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5687" y="3900439"/>
            <a:ext cx="5159102" cy="4642446"/>
          </a:xfrm>
        </p:spPr>
        <p:txBody>
          <a:bodyPr anchor="t"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4210" y="2885258"/>
            <a:ext cx="4787538" cy="1015181"/>
          </a:xfrm>
        </p:spPr>
        <p:txBody>
          <a:bodyPr anchor="b">
            <a:noAutofit/>
          </a:bodyPr>
          <a:lstStyle>
            <a:lvl1pPr marL="0" indent="0">
              <a:buNone/>
              <a:defRPr sz="308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31" y="3900439"/>
            <a:ext cx="5182128" cy="4642446"/>
          </a:xfrm>
        </p:spPr>
        <p:txBody>
          <a:bodyPr anchor="t"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192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43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87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7" y="2456899"/>
            <a:ext cx="3821332" cy="1920240"/>
          </a:xfrm>
        </p:spPr>
        <p:txBody>
          <a:bodyPr anchor="b">
            <a:normAutofit/>
          </a:bodyPr>
          <a:lstStyle>
            <a:lvl1pPr algn="l">
              <a:defRPr sz="308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398" y="834426"/>
            <a:ext cx="6301350" cy="7708457"/>
          </a:xfrm>
        </p:spPr>
        <p:txBody>
          <a:bodyPr anchor="ctr"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5687" y="4377139"/>
            <a:ext cx="3821332" cy="2560320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405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7" y="2657577"/>
            <a:ext cx="6193324" cy="1920240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721619" y="-25603"/>
            <a:ext cx="3500087" cy="9665208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4246" y="4577817"/>
            <a:ext cx="6193324" cy="2560320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33109" y="8653882"/>
            <a:ext cx="1005903" cy="511175"/>
          </a:xfrm>
        </p:spPr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5687" y="8653882"/>
            <a:ext cx="5187420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33967" y="8653882"/>
            <a:ext cx="427260" cy="460950"/>
          </a:xfrm>
        </p:spPr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67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4748" y="6128480"/>
            <a:ext cx="10378210" cy="1270507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4750" y="1394663"/>
            <a:ext cx="10221998" cy="41735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84748" y="7398986"/>
            <a:ext cx="10378210" cy="1143898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84749" y="8653882"/>
            <a:ext cx="7472189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38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6" y="834425"/>
            <a:ext cx="10516064" cy="4392895"/>
          </a:xfrm>
        </p:spPr>
        <p:txBody>
          <a:bodyPr anchor="ctr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080760"/>
            <a:ext cx="10516064" cy="2462124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01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17346" y="120438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044351" y="418029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920" y="834426"/>
            <a:ext cx="9763761" cy="4261711"/>
          </a:xfrm>
        </p:spPr>
        <p:txBody>
          <a:bodyPr anchor="ctr">
            <a:normAutofit/>
          </a:bodyPr>
          <a:lstStyle>
            <a:lvl1pPr algn="l">
              <a:defRPr sz="392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759011" y="5110848"/>
            <a:ext cx="9283579" cy="5334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960"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7" y="6497688"/>
            <a:ext cx="10516062" cy="202692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1112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6" y="5044992"/>
            <a:ext cx="10517273" cy="2056320"/>
          </a:xfrm>
        </p:spPr>
        <p:txBody>
          <a:bodyPr anchor="b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422" y="7101312"/>
            <a:ext cx="10517275" cy="1441572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35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817346" y="105539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042579" y="403129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920" y="834426"/>
            <a:ext cx="9763761" cy="3982117"/>
          </a:xfrm>
        </p:spPr>
        <p:txBody>
          <a:bodyPr anchor="ctr">
            <a:normAutofit/>
          </a:bodyPr>
          <a:lstStyle>
            <a:lvl1pPr algn="l">
              <a:defRPr sz="392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5686" y="5440680"/>
            <a:ext cx="10517273" cy="147512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915807"/>
            <a:ext cx="10517273" cy="1627077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10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5" y="834426"/>
            <a:ext cx="10516062" cy="385949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92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5685" y="5156118"/>
            <a:ext cx="10516062" cy="146899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36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625114"/>
            <a:ext cx="10516061" cy="1917770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269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5687" y="834425"/>
            <a:ext cx="10516062" cy="18374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3938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72391" y="834425"/>
            <a:ext cx="2489357" cy="770845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5686" y="834425"/>
            <a:ext cx="7873792" cy="7708459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337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5687" y="834425"/>
            <a:ext cx="10516062" cy="18374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7" y="2885257"/>
            <a:ext cx="10516061" cy="5657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72391" y="8649565"/>
            <a:ext cx="180245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06BD8A6-7FB6-9647-9C5E-E7B1FF15106D}" type="datetimeFigureOut">
              <a:rPr lang="en-US" smtClean="0"/>
              <a:t>3/23/25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5686" y="8649565"/>
            <a:ext cx="787379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84084" y="8649565"/>
            <a:ext cx="57887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F4B2575-8AB8-D549-8731-EA6051652E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2481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392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0005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252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22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68021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9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216027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9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80035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68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0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72CA6-DC2C-5E6A-2B23-CEB834A336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572" y="441702"/>
            <a:ext cx="10244214" cy="1255362"/>
          </a:xfrm>
        </p:spPr>
        <p:txBody>
          <a:bodyPr>
            <a:normAutofit fontScale="90000"/>
          </a:bodyPr>
          <a:lstStyle/>
          <a:p>
            <a:r>
              <a:rPr lang="en-GB" sz="4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Use AutoSum in </a:t>
            </a:r>
            <a:r>
              <a:rPr lang="en-GB" sz="4800" b="1" kern="1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Excel</a:t>
            </a:r>
            <a:b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A7148E-A517-88D0-B1AA-D9D08F81C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478" y="1069383"/>
            <a:ext cx="2882685" cy="94539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Step 1: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Open your Blank Excel File </a:t>
            </a:r>
            <a:endParaRPr lang="en-US" sz="2000" dirty="0">
              <a:solidFill>
                <a:srgbClr val="00B050"/>
              </a:solidFill>
            </a:endParaRP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F4E71F98-695D-9571-E7AE-96BEA787F4DB}"/>
              </a:ext>
            </a:extLst>
          </p:cNvPr>
          <p:cNvSpPr/>
          <p:nvPr/>
        </p:nvSpPr>
        <p:spPr>
          <a:xfrm>
            <a:off x="3285641" y="1069384"/>
            <a:ext cx="1379349" cy="51144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AFC786-16BD-2117-687D-D6F6D1B6C7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56" t="-6131" r="11348" b="10424"/>
          <a:stretch/>
        </p:blipFill>
        <p:spPr>
          <a:xfrm>
            <a:off x="201478" y="1968544"/>
            <a:ext cx="2882685" cy="1673816"/>
          </a:xfrm>
          <a:prstGeom prst="rect">
            <a:avLst/>
          </a:prstGeom>
        </p:spPr>
      </p:pic>
      <p:sp>
        <p:nvSpPr>
          <p:cNvPr id="19" name="Subtitle 2">
            <a:extLst>
              <a:ext uri="{FF2B5EF4-FFF2-40B4-BE49-F238E27FC236}">
                <a16:creationId xmlns:a16="http://schemas.microsoft.com/office/drawing/2014/main" id="{E78C2B94-18A1-4BDD-E707-5BD23FA8905B}"/>
              </a:ext>
            </a:extLst>
          </p:cNvPr>
          <p:cNvSpPr txBox="1">
            <a:spLocks/>
          </p:cNvSpPr>
          <p:nvPr/>
        </p:nvSpPr>
        <p:spPr>
          <a:xfrm>
            <a:off x="4858718" y="1023147"/>
            <a:ext cx="2882685" cy="9453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00B050"/>
                </a:solidFill>
              </a:rPr>
              <a:t>Step 2: </a:t>
            </a:r>
            <a:r>
              <a:rPr lang="en-US" dirty="0">
                <a:solidFill>
                  <a:schemeClr val="tx1"/>
                </a:solidFill>
              </a:rPr>
              <a:t>Click the cel Where you want the Total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24BB15A-956F-23A5-4989-B46AE1525E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4" t="23052" r="43136" b="28105"/>
          <a:stretch/>
        </p:blipFill>
        <p:spPr>
          <a:xfrm>
            <a:off x="9655442" y="5584296"/>
            <a:ext cx="2882685" cy="1148161"/>
          </a:xfrm>
          <a:prstGeom prst="rect">
            <a:avLst/>
          </a:prstGeom>
        </p:spPr>
      </p:pic>
      <p:sp>
        <p:nvSpPr>
          <p:cNvPr id="30" name="Right Arrow 29">
            <a:extLst>
              <a:ext uri="{FF2B5EF4-FFF2-40B4-BE49-F238E27FC236}">
                <a16:creationId xmlns:a16="http://schemas.microsoft.com/office/drawing/2014/main" id="{912CE590-DD00-6A6F-EC64-09884BFF125F}"/>
              </a:ext>
            </a:extLst>
          </p:cNvPr>
          <p:cNvSpPr/>
          <p:nvPr/>
        </p:nvSpPr>
        <p:spPr>
          <a:xfrm>
            <a:off x="8136609" y="1088756"/>
            <a:ext cx="1037871" cy="51144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Arrow 30">
            <a:extLst>
              <a:ext uri="{FF2B5EF4-FFF2-40B4-BE49-F238E27FC236}">
                <a16:creationId xmlns:a16="http://schemas.microsoft.com/office/drawing/2014/main" id="{EA1B01CB-81E0-33FA-ABA6-F51C467B0304}"/>
              </a:ext>
            </a:extLst>
          </p:cNvPr>
          <p:cNvSpPr/>
          <p:nvPr/>
        </p:nvSpPr>
        <p:spPr>
          <a:xfrm rot="5400000">
            <a:off x="11137210" y="2947393"/>
            <a:ext cx="1627582" cy="51144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Subtitle 2">
            <a:extLst>
              <a:ext uri="{FF2B5EF4-FFF2-40B4-BE49-F238E27FC236}">
                <a16:creationId xmlns:a16="http://schemas.microsoft.com/office/drawing/2014/main" id="{32FC9373-7BC1-7060-D888-101148BDDA8B}"/>
              </a:ext>
            </a:extLst>
          </p:cNvPr>
          <p:cNvSpPr txBox="1">
            <a:spLocks/>
          </p:cNvSpPr>
          <p:nvPr/>
        </p:nvSpPr>
        <p:spPr>
          <a:xfrm>
            <a:off x="9324038" y="1023146"/>
            <a:ext cx="2882685" cy="9453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00B050"/>
                </a:solidFill>
              </a:rPr>
              <a:t>Step 3: </a:t>
            </a:r>
            <a:r>
              <a:rPr lang="en-US" dirty="0">
                <a:solidFill>
                  <a:schemeClr val="tx1"/>
                </a:solidFill>
              </a:rPr>
              <a:t>Go to the Home Tab and Click The </a:t>
            </a:r>
            <a:r>
              <a:rPr lang="en-US" b="1" dirty="0">
                <a:solidFill>
                  <a:schemeClr val="tx1"/>
                </a:solidFill>
              </a:rPr>
              <a:t>AutoSum</a:t>
            </a:r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23C97FBB-EC59-140D-7F2F-8F884AB24E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59" t="5475" r="10196" b="55126"/>
          <a:stretch/>
        </p:blipFill>
        <p:spPr>
          <a:xfrm>
            <a:off x="8808720" y="2093823"/>
            <a:ext cx="2497808" cy="1476214"/>
          </a:xfrm>
          <a:prstGeom prst="rect">
            <a:avLst/>
          </a:prstGeom>
        </p:spPr>
      </p:pic>
      <p:sp>
        <p:nvSpPr>
          <p:cNvPr id="37" name="Subtitle 2">
            <a:extLst>
              <a:ext uri="{FF2B5EF4-FFF2-40B4-BE49-F238E27FC236}">
                <a16:creationId xmlns:a16="http://schemas.microsoft.com/office/drawing/2014/main" id="{4D4A84D5-ABE0-7EB2-2D38-AA85C55E2813}"/>
              </a:ext>
            </a:extLst>
          </p:cNvPr>
          <p:cNvSpPr txBox="1">
            <a:spLocks/>
          </p:cNvSpPr>
          <p:nvPr/>
        </p:nvSpPr>
        <p:spPr>
          <a:xfrm>
            <a:off x="9655443" y="4638898"/>
            <a:ext cx="2882685" cy="9453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00B050"/>
                </a:solidFill>
              </a:rPr>
              <a:t>Step 4: </a:t>
            </a:r>
            <a:r>
              <a:rPr lang="en-US" dirty="0">
                <a:solidFill>
                  <a:schemeClr val="tx1"/>
                </a:solidFill>
              </a:rPr>
              <a:t>Highlight the range</a:t>
            </a:r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96A71D6-4009-9085-7562-67BC47FDC2A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2" r="46863" b="53199"/>
          <a:stretch/>
        </p:blipFill>
        <p:spPr>
          <a:xfrm>
            <a:off x="4525505" y="5686448"/>
            <a:ext cx="2499360" cy="114816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B5DAB2A-B7B6-0601-1AE3-9E1D86FA90B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314" t="1019" r="45882" b="50000"/>
          <a:stretch/>
        </p:blipFill>
        <p:spPr>
          <a:xfrm>
            <a:off x="4525505" y="2038171"/>
            <a:ext cx="3093720" cy="1673817"/>
          </a:xfrm>
          <a:prstGeom prst="rect">
            <a:avLst/>
          </a:prstGeom>
        </p:spPr>
      </p:pic>
      <p:sp>
        <p:nvSpPr>
          <p:cNvPr id="40" name="Right Arrow 39">
            <a:extLst>
              <a:ext uri="{FF2B5EF4-FFF2-40B4-BE49-F238E27FC236}">
                <a16:creationId xmlns:a16="http://schemas.microsoft.com/office/drawing/2014/main" id="{718D1F07-04E8-2B97-D9D9-38E02152F50B}"/>
              </a:ext>
            </a:extLst>
          </p:cNvPr>
          <p:cNvSpPr/>
          <p:nvPr/>
        </p:nvSpPr>
        <p:spPr>
          <a:xfrm rot="10800000">
            <a:off x="7879079" y="5776084"/>
            <a:ext cx="1293849" cy="51144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Subtitle 2">
            <a:extLst>
              <a:ext uri="{FF2B5EF4-FFF2-40B4-BE49-F238E27FC236}">
                <a16:creationId xmlns:a16="http://schemas.microsoft.com/office/drawing/2014/main" id="{98842CEB-A426-657A-C143-E532376A3ED2}"/>
              </a:ext>
            </a:extLst>
          </p:cNvPr>
          <p:cNvSpPr txBox="1">
            <a:spLocks/>
          </p:cNvSpPr>
          <p:nvPr/>
        </p:nvSpPr>
        <p:spPr>
          <a:xfrm>
            <a:off x="4533336" y="4741051"/>
            <a:ext cx="2882685" cy="94539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00B050"/>
                </a:solidFill>
              </a:rPr>
              <a:t>Step 5: </a:t>
            </a:r>
            <a:r>
              <a:rPr lang="en-US" dirty="0">
                <a:solidFill>
                  <a:schemeClr val="tx1"/>
                </a:solidFill>
              </a:rPr>
              <a:t>Press Enter</a:t>
            </a:r>
            <a:r>
              <a:rPr lang="en-US" sz="2000" b="1" dirty="0">
                <a:solidFill>
                  <a:schemeClr val="tx1"/>
                </a:solidFill>
              </a:rPr>
              <a:t> Total will appear in selected cell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52206A8-702B-A446-790C-C7ECEAA404B0}"/>
              </a:ext>
            </a:extLst>
          </p:cNvPr>
          <p:cNvSpPr txBox="1"/>
          <p:nvPr/>
        </p:nvSpPr>
        <p:spPr>
          <a:xfrm>
            <a:off x="3285641" y="7649057"/>
            <a:ext cx="7056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u="none" strike="noStrike" dirty="0">
                <a:effectLst/>
              </a:rPr>
              <a:t>Tip:</a:t>
            </a:r>
            <a:r>
              <a:rPr lang="en-GB" i="0" u="none" strike="noStrike" dirty="0">
                <a:effectLst/>
                <a:latin typeface="-webkit-standard"/>
              </a:rPr>
              <a:t> Always check the numbers Excel selects before pressing Enter!</a:t>
            </a:r>
            <a:endParaRPr lang="en-US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9502548-F1E8-F436-9B23-00A0856461F3}"/>
              </a:ext>
            </a:extLst>
          </p:cNvPr>
          <p:cNvSpPr txBox="1"/>
          <p:nvPr/>
        </p:nvSpPr>
        <p:spPr>
          <a:xfrm>
            <a:off x="5654040" y="8250138"/>
            <a:ext cx="3154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649910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326</TotalTime>
  <Words>70</Words>
  <Application>Microsoft Macintosh PowerPoint</Application>
  <PresentationFormat>A3 Paper (297x420 mm)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-webkit-standard</vt:lpstr>
      <vt:lpstr>Aptos</vt:lpstr>
      <vt:lpstr>Arial</vt:lpstr>
      <vt:lpstr>Century Gothic</vt:lpstr>
      <vt:lpstr>Mesh</vt:lpstr>
      <vt:lpstr>How to Use AutoSum in Excel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Lukasz Jan Wilisowski (2430794)</dc:creator>
  <cp:lastModifiedBy>Lukasz Jan Wilisowski (2430794)</cp:lastModifiedBy>
  <cp:revision>1</cp:revision>
  <dcterms:created xsi:type="dcterms:W3CDTF">2025-03-23T09:30:41Z</dcterms:created>
  <dcterms:modified xsi:type="dcterms:W3CDTF">2025-03-23T14:57:07Z</dcterms:modified>
</cp:coreProperties>
</file>