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567D7A1-68C1-471A-A24B-4A189B88CDD7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1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pn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2.svg"/><Relationship Id="rId11" Type="http://schemas.openxmlformats.org/officeDocument/2006/relationships/image" Target="../media/image17.png"/><Relationship Id="rId5" Type="http://schemas.openxmlformats.org/officeDocument/2006/relationships/image" Target="../media/image1.png"/><Relationship Id="rId10" Type="http://schemas.openxmlformats.org/officeDocument/2006/relationships/image" Target="../media/image16.svg"/><Relationship Id="rId4" Type="http://schemas.openxmlformats.org/officeDocument/2006/relationships/image" Target="../media/image12.svg"/><Relationship Id="rId9" Type="http://schemas.openxmlformats.org/officeDocument/2006/relationships/image" Target="../media/image15.png"/><Relationship Id="rId14" Type="http://schemas.openxmlformats.org/officeDocument/2006/relationships/image" Target="../media/image20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7.png"/><Relationship Id="rId7" Type="http://schemas.openxmlformats.org/officeDocument/2006/relationships/image" Target="../media/image23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0.png"/><Relationship Id="rId7" Type="http://schemas.openxmlformats.org/officeDocument/2006/relationships/image" Target="../media/image7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33.svg"/><Relationship Id="rId4" Type="http://schemas.openxmlformats.org/officeDocument/2006/relationships/image" Target="../media/image31.svg"/><Relationship Id="rId9" Type="http://schemas.openxmlformats.org/officeDocument/2006/relationships/image" Target="../media/image3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pn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2.svg"/><Relationship Id="rId11" Type="http://schemas.openxmlformats.org/officeDocument/2006/relationships/image" Target="../media/image17.png"/><Relationship Id="rId5" Type="http://schemas.openxmlformats.org/officeDocument/2006/relationships/image" Target="../media/image1.png"/><Relationship Id="rId10" Type="http://schemas.openxmlformats.org/officeDocument/2006/relationships/image" Target="../media/image16.svg"/><Relationship Id="rId4" Type="http://schemas.openxmlformats.org/officeDocument/2006/relationships/image" Target="../media/image12.svg"/><Relationship Id="rId9" Type="http://schemas.openxmlformats.org/officeDocument/2006/relationships/image" Target="../media/image15.png"/><Relationship Id="rId14" Type="http://schemas.openxmlformats.org/officeDocument/2006/relationships/image" Target="../media/image2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7.png"/><Relationship Id="rId7" Type="http://schemas.openxmlformats.org/officeDocument/2006/relationships/image" Target="../media/image23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0.png"/><Relationship Id="rId7" Type="http://schemas.openxmlformats.org/officeDocument/2006/relationships/image" Target="../media/image7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33.svg"/><Relationship Id="rId4" Type="http://schemas.openxmlformats.org/officeDocument/2006/relationships/image" Target="../media/image31.svg"/><Relationship Id="rId9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8FA206-9BD9-4188-8FB8-C5F64B037C0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CFBC855-920D-4962-80C8-B5E415F48B1B}">
      <dgm:prSet/>
      <dgm:spPr/>
      <dgm:t>
        <a:bodyPr/>
        <a:lstStyle/>
        <a:p>
          <a:pPr>
            <a:defRPr cap="all"/>
          </a:pPr>
          <a:r>
            <a:rPr lang="en-GB"/>
            <a:t>In Alltwern school the most popular sport for boys and girls was football.</a:t>
          </a:r>
          <a:endParaRPr lang="en-US"/>
        </a:p>
      </dgm:t>
    </dgm:pt>
    <dgm:pt modelId="{8720E019-1026-497B-9172-6623967EF9AE}" type="parTrans" cxnId="{06A20DFD-AFF4-443D-82F7-9472390D74FD}">
      <dgm:prSet/>
      <dgm:spPr/>
      <dgm:t>
        <a:bodyPr/>
        <a:lstStyle/>
        <a:p>
          <a:endParaRPr lang="en-US"/>
        </a:p>
      </dgm:t>
    </dgm:pt>
    <dgm:pt modelId="{0EFFCFFF-9084-441D-966C-8DD8F1B4E8B4}" type="sibTrans" cxnId="{06A20DFD-AFF4-443D-82F7-9472390D74FD}">
      <dgm:prSet/>
      <dgm:spPr/>
      <dgm:t>
        <a:bodyPr/>
        <a:lstStyle/>
        <a:p>
          <a:endParaRPr lang="en-US"/>
        </a:p>
      </dgm:t>
    </dgm:pt>
    <dgm:pt modelId="{CCD494E0-3899-4A55-A18F-7B168A4BCF0E}">
      <dgm:prSet/>
      <dgm:spPr/>
      <dgm:t>
        <a:bodyPr/>
        <a:lstStyle/>
        <a:p>
          <a:pPr>
            <a:defRPr cap="all"/>
          </a:pPr>
          <a:r>
            <a:rPr lang="en-GB"/>
            <a:t>But 85% of pupils are confident trying new activities.</a:t>
          </a:r>
          <a:endParaRPr lang="en-US"/>
        </a:p>
      </dgm:t>
    </dgm:pt>
    <dgm:pt modelId="{9DB04D1C-2E0E-44D6-AF03-40CA90B381EB}" type="parTrans" cxnId="{9A24FDC9-6188-4FF6-81EC-68904DFEB6BE}">
      <dgm:prSet/>
      <dgm:spPr/>
      <dgm:t>
        <a:bodyPr/>
        <a:lstStyle/>
        <a:p>
          <a:endParaRPr lang="en-US"/>
        </a:p>
      </dgm:t>
    </dgm:pt>
    <dgm:pt modelId="{841C72E6-449D-4C1F-AF08-57DCBFF2FF0B}" type="sibTrans" cxnId="{9A24FDC9-6188-4FF6-81EC-68904DFEB6BE}">
      <dgm:prSet/>
      <dgm:spPr/>
      <dgm:t>
        <a:bodyPr/>
        <a:lstStyle/>
        <a:p>
          <a:endParaRPr lang="en-US"/>
        </a:p>
      </dgm:t>
    </dgm:pt>
    <dgm:pt modelId="{C55DB70D-D9B8-4C64-95FC-84D1528718FE}">
      <dgm:prSet/>
      <dgm:spPr/>
      <dgm:t>
        <a:bodyPr/>
        <a:lstStyle/>
        <a:p>
          <a:pPr>
            <a:defRPr cap="all"/>
          </a:pPr>
          <a:r>
            <a:rPr lang="en-GB"/>
            <a:t>Basketball is apart of the 3x60 programme within the school.</a:t>
          </a:r>
          <a:endParaRPr lang="en-US"/>
        </a:p>
      </dgm:t>
    </dgm:pt>
    <dgm:pt modelId="{AF46BF79-C790-41E9-8BDF-E10123034E25}" type="parTrans" cxnId="{114AF13E-1E0E-4293-963B-80FF57C73686}">
      <dgm:prSet/>
      <dgm:spPr/>
      <dgm:t>
        <a:bodyPr/>
        <a:lstStyle/>
        <a:p>
          <a:endParaRPr lang="en-US"/>
        </a:p>
      </dgm:t>
    </dgm:pt>
    <dgm:pt modelId="{CB50B2DA-DD15-4D41-968B-7EE8965D51B6}" type="sibTrans" cxnId="{114AF13E-1E0E-4293-963B-80FF57C73686}">
      <dgm:prSet/>
      <dgm:spPr/>
      <dgm:t>
        <a:bodyPr/>
        <a:lstStyle/>
        <a:p>
          <a:endParaRPr lang="en-US"/>
        </a:p>
      </dgm:t>
    </dgm:pt>
    <dgm:pt modelId="{0B8A815F-1937-4AE3-9C77-4E82A3F56DCF}">
      <dgm:prSet/>
      <dgm:spPr/>
      <dgm:t>
        <a:bodyPr/>
        <a:lstStyle/>
        <a:p>
          <a:pPr>
            <a:defRPr cap="all"/>
          </a:pPr>
          <a:r>
            <a:rPr lang="en-GB"/>
            <a:t>Basketball isn’t apart of the p.e curriculum. </a:t>
          </a:r>
          <a:endParaRPr lang="en-US"/>
        </a:p>
      </dgm:t>
    </dgm:pt>
    <dgm:pt modelId="{0D6E43CF-0FD5-4F34-94DF-A889BDDA44DB}" type="parTrans" cxnId="{C32F6BB9-D420-46BB-AD7E-E9CD20AE9ADE}">
      <dgm:prSet/>
      <dgm:spPr/>
      <dgm:t>
        <a:bodyPr/>
        <a:lstStyle/>
        <a:p>
          <a:endParaRPr lang="en-US"/>
        </a:p>
      </dgm:t>
    </dgm:pt>
    <dgm:pt modelId="{6C0F0B09-1E65-44C0-A242-439EB5722D54}" type="sibTrans" cxnId="{C32F6BB9-D420-46BB-AD7E-E9CD20AE9ADE}">
      <dgm:prSet/>
      <dgm:spPr/>
      <dgm:t>
        <a:bodyPr/>
        <a:lstStyle/>
        <a:p>
          <a:endParaRPr lang="en-US"/>
        </a:p>
      </dgm:t>
    </dgm:pt>
    <dgm:pt modelId="{4BC35678-2611-4399-8FEA-DBC5A8C99471}" type="pres">
      <dgm:prSet presAssocID="{E08FA206-9BD9-4188-8FB8-C5F64B037C06}" presName="root" presStyleCnt="0">
        <dgm:presLayoutVars>
          <dgm:dir/>
          <dgm:resizeHandles val="exact"/>
        </dgm:presLayoutVars>
      </dgm:prSet>
      <dgm:spPr/>
    </dgm:pt>
    <dgm:pt modelId="{4DA808B5-0EC3-436D-AF14-2B1A35DF2241}" type="pres">
      <dgm:prSet presAssocID="{7CFBC855-920D-4962-80C8-B5E415F48B1B}" presName="compNode" presStyleCnt="0"/>
      <dgm:spPr/>
    </dgm:pt>
    <dgm:pt modelId="{E3030020-8222-4FFF-899C-732DEC85E4CD}" type="pres">
      <dgm:prSet presAssocID="{7CFBC855-920D-4962-80C8-B5E415F48B1B}" presName="iconBgRect" presStyleLbl="bgShp" presStyleIdx="0" presStyleCnt="4"/>
      <dgm:spPr/>
    </dgm:pt>
    <dgm:pt modelId="{A08922C1-7A97-4E9D-8CD8-061D6AB0EF1F}" type="pres">
      <dgm:prSet presAssocID="{7CFBC855-920D-4962-80C8-B5E415F48B1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 Player"/>
        </a:ext>
      </dgm:extLst>
    </dgm:pt>
    <dgm:pt modelId="{330F9EBD-8400-4298-9A9E-4A4948FDA6C4}" type="pres">
      <dgm:prSet presAssocID="{7CFBC855-920D-4962-80C8-B5E415F48B1B}" presName="spaceRect" presStyleCnt="0"/>
      <dgm:spPr/>
    </dgm:pt>
    <dgm:pt modelId="{ABF4D86C-44CA-422F-B1AD-A601D0FA418E}" type="pres">
      <dgm:prSet presAssocID="{7CFBC855-920D-4962-80C8-B5E415F48B1B}" presName="textRect" presStyleLbl="revTx" presStyleIdx="0" presStyleCnt="4">
        <dgm:presLayoutVars>
          <dgm:chMax val="1"/>
          <dgm:chPref val="1"/>
        </dgm:presLayoutVars>
      </dgm:prSet>
      <dgm:spPr/>
    </dgm:pt>
    <dgm:pt modelId="{625659C8-35EE-4A4F-B4CA-2A7073E26FB8}" type="pres">
      <dgm:prSet presAssocID="{0EFFCFFF-9084-441D-966C-8DD8F1B4E8B4}" presName="sibTrans" presStyleCnt="0"/>
      <dgm:spPr/>
    </dgm:pt>
    <dgm:pt modelId="{4E01D3E2-5920-4DB0-9F4F-127F7B79205D}" type="pres">
      <dgm:prSet presAssocID="{CCD494E0-3899-4A55-A18F-7B168A4BCF0E}" presName="compNode" presStyleCnt="0"/>
      <dgm:spPr/>
    </dgm:pt>
    <dgm:pt modelId="{612C64B9-BF20-4896-8EDD-2D0439C651CE}" type="pres">
      <dgm:prSet presAssocID="{CCD494E0-3899-4A55-A18F-7B168A4BCF0E}" presName="iconBgRect" presStyleLbl="bgShp" presStyleIdx="1" presStyleCnt="4"/>
      <dgm:spPr/>
    </dgm:pt>
    <dgm:pt modelId="{3DBF07D6-B8E2-4E30-99D1-E2F3832BFFC8}" type="pres">
      <dgm:prSet presAssocID="{CCD494E0-3899-4A55-A18F-7B168A4BCF0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ymnast - Floor Routine"/>
        </a:ext>
      </dgm:extLst>
    </dgm:pt>
    <dgm:pt modelId="{D4D202D0-D665-4130-8994-B38E58FBF3AC}" type="pres">
      <dgm:prSet presAssocID="{CCD494E0-3899-4A55-A18F-7B168A4BCF0E}" presName="spaceRect" presStyleCnt="0"/>
      <dgm:spPr/>
    </dgm:pt>
    <dgm:pt modelId="{BD61FE5D-61CB-47C7-8987-49F039534FFD}" type="pres">
      <dgm:prSet presAssocID="{CCD494E0-3899-4A55-A18F-7B168A4BCF0E}" presName="textRect" presStyleLbl="revTx" presStyleIdx="1" presStyleCnt="4">
        <dgm:presLayoutVars>
          <dgm:chMax val="1"/>
          <dgm:chPref val="1"/>
        </dgm:presLayoutVars>
      </dgm:prSet>
      <dgm:spPr/>
    </dgm:pt>
    <dgm:pt modelId="{762F7647-6401-45A0-BCEC-8BDFDD8B545D}" type="pres">
      <dgm:prSet presAssocID="{841C72E6-449D-4C1F-AF08-57DCBFF2FF0B}" presName="sibTrans" presStyleCnt="0"/>
      <dgm:spPr/>
    </dgm:pt>
    <dgm:pt modelId="{6ABC978F-641C-4C34-9FCC-790560D024C9}" type="pres">
      <dgm:prSet presAssocID="{C55DB70D-D9B8-4C64-95FC-84D1528718FE}" presName="compNode" presStyleCnt="0"/>
      <dgm:spPr/>
    </dgm:pt>
    <dgm:pt modelId="{9C0CCCA8-9749-4F2D-9426-00130242A180}" type="pres">
      <dgm:prSet presAssocID="{C55DB70D-D9B8-4C64-95FC-84D1528718FE}" presName="iconBgRect" presStyleLbl="bgShp" presStyleIdx="2" presStyleCnt="4"/>
      <dgm:spPr/>
    </dgm:pt>
    <dgm:pt modelId="{69A5C193-6C63-4D63-9365-21C2F25D7C54}" type="pres">
      <dgm:prSet presAssocID="{C55DB70D-D9B8-4C64-95FC-84D1528718F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ketball"/>
        </a:ext>
      </dgm:extLst>
    </dgm:pt>
    <dgm:pt modelId="{C33C84D4-8D0C-493B-9D97-BEDC83C79327}" type="pres">
      <dgm:prSet presAssocID="{C55DB70D-D9B8-4C64-95FC-84D1528718FE}" presName="spaceRect" presStyleCnt="0"/>
      <dgm:spPr/>
    </dgm:pt>
    <dgm:pt modelId="{02BCA0F5-1A81-4D66-8FE5-532437A4FDC6}" type="pres">
      <dgm:prSet presAssocID="{C55DB70D-D9B8-4C64-95FC-84D1528718FE}" presName="textRect" presStyleLbl="revTx" presStyleIdx="2" presStyleCnt="4">
        <dgm:presLayoutVars>
          <dgm:chMax val="1"/>
          <dgm:chPref val="1"/>
        </dgm:presLayoutVars>
      </dgm:prSet>
      <dgm:spPr/>
    </dgm:pt>
    <dgm:pt modelId="{B817F2C0-A21D-4D0B-8804-7965E06EFCA7}" type="pres">
      <dgm:prSet presAssocID="{CB50B2DA-DD15-4D41-968B-7EE8965D51B6}" presName="sibTrans" presStyleCnt="0"/>
      <dgm:spPr/>
    </dgm:pt>
    <dgm:pt modelId="{DCA6C439-8CDE-45CE-BEFB-B97AC834903E}" type="pres">
      <dgm:prSet presAssocID="{0B8A815F-1937-4AE3-9C77-4E82A3F56DCF}" presName="compNode" presStyleCnt="0"/>
      <dgm:spPr/>
    </dgm:pt>
    <dgm:pt modelId="{BF717FD7-9C73-43F3-A0DE-05F5CF3309EE}" type="pres">
      <dgm:prSet presAssocID="{0B8A815F-1937-4AE3-9C77-4E82A3F56DCF}" presName="iconBgRect" presStyleLbl="bgShp" presStyleIdx="3" presStyleCnt="4"/>
      <dgm:spPr/>
    </dgm:pt>
    <dgm:pt modelId="{E919E5F5-C4E7-4247-9A04-4D911C19986D}" type="pres">
      <dgm:prSet presAssocID="{0B8A815F-1937-4AE3-9C77-4E82A3F56DC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7CD65C4C-0E7B-4BDA-8E64-A07F44D99EC8}" type="pres">
      <dgm:prSet presAssocID="{0B8A815F-1937-4AE3-9C77-4E82A3F56DCF}" presName="spaceRect" presStyleCnt="0"/>
      <dgm:spPr/>
    </dgm:pt>
    <dgm:pt modelId="{B9888A95-7360-4B3A-BD80-1FF74223DD0F}" type="pres">
      <dgm:prSet presAssocID="{0B8A815F-1937-4AE3-9C77-4E82A3F56DC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ED17D11-94DE-47EB-BFA4-9B7ED85EF766}" type="presOf" srcId="{C55DB70D-D9B8-4C64-95FC-84D1528718FE}" destId="{02BCA0F5-1A81-4D66-8FE5-532437A4FDC6}" srcOrd="0" destOrd="0" presId="urn:microsoft.com/office/officeart/2018/5/layout/IconCircleLabelList"/>
    <dgm:cxn modelId="{C25EDB16-6857-4277-ADDF-9969358D8CCC}" type="presOf" srcId="{7CFBC855-920D-4962-80C8-B5E415F48B1B}" destId="{ABF4D86C-44CA-422F-B1AD-A601D0FA418E}" srcOrd="0" destOrd="0" presId="urn:microsoft.com/office/officeart/2018/5/layout/IconCircleLabelList"/>
    <dgm:cxn modelId="{114AF13E-1E0E-4293-963B-80FF57C73686}" srcId="{E08FA206-9BD9-4188-8FB8-C5F64B037C06}" destId="{C55DB70D-D9B8-4C64-95FC-84D1528718FE}" srcOrd="2" destOrd="0" parTransId="{AF46BF79-C790-41E9-8BDF-E10123034E25}" sibTransId="{CB50B2DA-DD15-4D41-968B-7EE8965D51B6}"/>
    <dgm:cxn modelId="{8601C19A-E0F5-4F12-B038-E9316B94308C}" type="presOf" srcId="{E08FA206-9BD9-4188-8FB8-C5F64B037C06}" destId="{4BC35678-2611-4399-8FEA-DBC5A8C99471}" srcOrd="0" destOrd="0" presId="urn:microsoft.com/office/officeart/2018/5/layout/IconCircleLabelList"/>
    <dgm:cxn modelId="{15DF7B9D-BB3C-4752-AA13-6D00BB3F581A}" type="presOf" srcId="{CCD494E0-3899-4A55-A18F-7B168A4BCF0E}" destId="{BD61FE5D-61CB-47C7-8987-49F039534FFD}" srcOrd="0" destOrd="0" presId="urn:microsoft.com/office/officeart/2018/5/layout/IconCircleLabelList"/>
    <dgm:cxn modelId="{C32F6BB9-D420-46BB-AD7E-E9CD20AE9ADE}" srcId="{E08FA206-9BD9-4188-8FB8-C5F64B037C06}" destId="{0B8A815F-1937-4AE3-9C77-4E82A3F56DCF}" srcOrd="3" destOrd="0" parTransId="{0D6E43CF-0FD5-4F34-94DF-A889BDDA44DB}" sibTransId="{6C0F0B09-1E65-44C0-A242-439EB5722D54}"/>
    <dgm:cxn modelId="{9A24FDC9-6188-4FF6-81EC-68904DFEB6BE}" srcId="{E08FA206-9BD9-4188-8FB8-C5F64B037C06}" destId="{CCD494E0-3899-4A55-A18F-7B168A4BCF0E}" srcOrd="1" destOrd="0" parTransId="{9DB04D1C-2E0E-44D6-AF03-40CA90B381EB}" sibTransId="{841C72E6-449D-4C1F-AF08-57DCBFF2FF0B}"/>
    <dgm:cxn modelId="{7B113EE8-63C5-4C8A-939F-C6459A6135D0}" type="presOf" srcId="{0B8A815F-1937-4AE3-9C77-4E82A3F56DCF}" destId="{B9888A95-7360-4B3A-BD80-1FF74223DD0F}" srcOrd="0" destOrd="0" presId="urn:microsoft.com/office/officeart/2018/5/layout/IconCircleLabelList"/>
    <dgm:cxn modelId="{06A20DFD-AFF4-443D-82F7-9472390D74FD}" srcId="{E08FA206-9BD9-4188-8FB8-C5F64B037C06}" destId="{7CFBC855-920D-4962-80C8-B5E415F48B1B}" srcOrd="0" destOrd="0" parTransId="{8720E019-1026-497B-9172-6623967EF9AE}" sibTransId="{0EFFCFFF-9084-441D-966C-8DD8F1B4E8B4}"/>
    <dgm:cxn modelId="{2CA32390-E238-49AB-A592-1E2AE2021171}" type="presParOf" srcId="{4BC35678-2611-4399-8FEA-DBC5A8C99471}" destId="{4DA808B5-0EC3-436D-AF14-2B1A35DF2241}" srcOrd="0" destOrd="0" presId="urn:microsoft.com/office/officeart/2018/5/layout/IconCircleLabelList"/>
    <dgm:cxn modelId="{60231A34-B194-440B-A356-9B9ECB87EA87}" type="presParOf" srcId="{4DA808B5-0EC3-436D-AF14-2B1A35DF2241}" destId="{E3030020-8222-4FFF-899C-732DEC85E4CD}" srcOrd="0" destOrd="0" presId="urn:microsoft.com/office/officeart/2018/5/layout/IconCircleLabelList"/>
    <dgm:cxn modelId="{E90CC120-49A0-407C-A51F-3841908B9825}" type="presParOf" srcId="{4DA808B5-0EC3-436D-AF14-2B1A35DF2241}" destId="{A08922C1-7A97-4E9D-8CD8-061D6AB0EF1F}" srcOrd="1" destOrd="0" presId="urn:microsoft.com/office/officeart/2018/5/layout/IconCircleLabelList"/>
    <dgm:cxn modelId="{4EFE4D99-153C-47D8-B967-664D0346061D}" type="presParOf" srcId="{4DA808B5-0EC3-436D-AF14-2B1A35DF2241}" destId="{330F9EBD-8400-4298-9A9E-4A4948FDA6C4}" srcOrd="2" destOrd="0" presId="urn:microsoft.com/office/officeart/2018/5/layout/IconCircleLabelList"/>
    <dgm:cxn modelId="{649A3805-4BFB-4392-81FA-1A013A9F69EC}" type="presParOf" srcId="{4DA808B5-0EC3-436D-AF14-2B1A35DF2241}" destId="{ABF4D86C-44CA-422F-B1AD-A601D0FA418E}" srcOrd="3" destOrd="0" presId="urn:microsoft.com/office/officeart/2018/5/layout/IconCircleLabelList"/>
    <dgm:cxn modelId="{25F9A648-5CB3-4C0F-A713-05FBF1158BEE}" type="presParOf" srcId="{4BC35678-2611-4399-8FEA-DBC5A8C99471}" destId="{625659C8-35EE-4A4F-B4CA-2A7073E26FB8}" srcOrd="1" destOrd="0" presId="urn:microsoft.com/office/officeart/2018/5/layout/IconCircleLabelList"/>
    <dgm:cxn modelId="{AB4481F7-1494-41F9-A685-C11A1F18D66D}" type="presParOf" srcId="{4BC35678-2611-4399-8FEA-DBC5A8C99471}" destId="{4E01D3E2-5920-4DB0-9F4F-127F7B79205D}" srcOrd="2" destOrd="0" presId="urn:microsoft.com/office/officeart/2018/5/layout/IconCircleLabelList"/>
    <dgm:cxn modelId="{34F2AD88-8F01-47BF-A5DC-2036C0F58461}" type="presParOf" srcId="{4E01D3E2-5920-4DB0-9F4F-127F7B79205D}" destId="{612C64B9-BF20-4896-8EDD-2D0439C651CE}" srcOrd="0" destOrd="0" presId="urn:microsoft.com/office/officeart/2018/5/layout/IconCircleLabelList"/>
    <dgm:cxn modelId="{5B45DFBA-E8EF-4133-B34A-F655B71195B7}" type="presParOf" srcId="{4E01D3E2-5920-4DB0-9F4F-127F7B79205D}" destId="{3DBF07D6-B8E2-4E30-99D1-E2F3832BFFC8}" srcOrd="1" destOrd="0" presId="urn:microsoft.com/office/officeart/2018/5/layout/IconCircleLabelList"/>
    <dgm:cxn modelId="{6D966B9F-EDE9-456B-8AFC-95296F052808}" type="presParOf" srcId="{4E01D3E2-5920-4DB0-9F4F-127F7B79205D}" destId="{D4D202D0-D665-4130-8994-B38E58FBF3AC}" srcOrd="2" destOrd="0" presId="urn:microsoft.com/office/officeart/2018/5/layout/IconCircleLabelList"/>
    <dgm:cxn modelId="{5EC5461D-7E7B-4477-A3AA-E2D06B8D5724}" type="presParOf" srcId="{4E01D3E2-5920-4DB0-9F4F-127F7B79205D}" destId="{BD61FE5D-61CB-47C7-8987-49F039534FFD}" srcOrd="3" destOrd="0" presId="urn:microsoft.com/office/officeart/2018/5/layout/IconCircleLabelList"/>
    <dgm:cxn modelId="{9750861B-B5AE-41B1-AFE7-8B7166F06BCB}" type="presParOf" srcId="{4BC35678-2611-4399-8FEA-DBC5A8C99471}" destId="{762F7647-6401-45A0-BCEC-8BDFDD8B545D}" srcOrd="3" destOrd="0" presId="urn:microsoft.com/office/officeart/2018/5/layout/IconCircleLabelList"/>
    <dgm:cxn modelId="{D604D182-D4F6-4998-8AFD-C08AD59C7E19}" type="presParOf" srcId="{4BC35678-2611-4399-8FEA-DBC5A8C99471}" destId="{6ABC978F-641C-4C34-9FCC-790560D024C9}" srcOrd="4" destOrd="0" presId="urn:microsoft.com/office/officeart/2018/5/layout/IconCircleLabelList"/>
    <dgm:cxn modelId="{4539048B-5B39-4565-9AA5-1E87F6C3B029}" type="presParOf" srcId="{6ABC978F-641C-4C34-9FCC-790560D024C9}" destId="{9C0CCCA8-9749-4F2D-9426-00130242A180}" srcOrd="0" destOrd="0" presId="urn:microsoft.com/office/officeart/2018/5/layout/IconCircleLabelList"/>
    <dgm:cxn modelId="{7CC27DEC-B2BC-43E1-A66D-A0F30E4C9A5B}" type="presParOf" srcId="{6ABC978F-641C-4C34-9FCC-790560D024C9}" destId="{69A5C193-6C63-4D63-9365-21C2F25D7C54}" srcOrd="1" destOrd="0" presId="urn:microsoft.com/office/officeart/2018/5/layout/IconCircleLabelList"/>
    <dgm:cxn modelId="{AB651068-FE3B-4D32-ADD5-01EB730C7128}" type="presParOf" srcId="{6ABC978F-641C-4C34-9FCC-790560D024C9}" destId="{C33C84D4-8D0C-493B-9D97-BEDC83C79327}" srcOrd="2" destOrd="0" presId="urn:microsoft.com/office/officeart/2018/5/layout/IconCircleLabelList"/>
    <dgm:cxn modelId="{DA078D5F-F4B4-4DB6-8071-3ED3BA16476E}" type="presParOf" srcId="{6ABC978F-641C-4C34-9FCC-790560D024C9}" destId="{02BCA0F5-1A81-4D66-8FE5-532437A4FDC6}" srcOrd="3" destOrd="0" presId="urn:microsoft.com/office/officeart/2018/5/layout/IconCircleLabelList"/>
    <dgm:cxn modelId="{BE443F5D-646F-499C-B3D4-6CC9562C56D7}" type="presParOf" srcId="{4BC35678-2611-4399-8FEA-DBC5A8C99471}" destId="{B817F2C0-A21D-4D0B-8804-7965E06EFCA7}" srcOrd="5" destOrd="0" presId="urn:microsoft.com/office/officeart/2018/5/layout/IconCircleLabelList"/>
    <dgm:cxn modelId="{971AD986-11CA-48DD-8371-5E0145DA0F60}" type="presParOf" srcId="{4BC35678-2611-4399-8FEA-DBC5A8C99471}" destId="{DCA6C439-8CDE-45CE-BEFB-B97AC834903E}" srcOrd="6" destOrd="0" presId="urn:microsoft.com/office/officeart/2018/5/layout/IconCircleLabelList"/>
    <dgm:cxn modelId="{FEE3313C-6CB8-4349-A491-0089F300511E}" type="presParOf" srcId="{DCA6C439-8CDE-45CE-BEFB-B97AC834903E}" destId="{BF717FD7-9C73-43F3-A0DE-05F5CF3309EE}" srcOrd="0" destOrd="0" presId="urn:microsoft.com/office/officeart/2018/5/layout/IconCircleLabelList"/>
    <dgm:cxn modelId="{B6764EC2-3DAF-4C5D-B364-3EEA77C7DCAD}" type="presParOf" srcId="{DCA6C439-8CDE-45CE-BEFB-B97AC834903E}" destId="{E919E5F5-C4E7-4247-9A04-4D911C19986D}" srcOrd="1" destOrd="0" presId="urn:microsoft.com/office/officeart/2018/5/layout/IconCircleLabelList"/>
    <dgm:cxn modelId="{5C89C060-AF3E-4A18-9B87-785E3397D7C8}" type="presParOf" srcId="{DCA6C439-8CDE-45CE-BEFB-B97AC834903E}" destId="{7CD65C4C-0E7B-4BDA-8E64-A07F44D99EC8}" srcOrd="2" destOrd="0" presId="urn:microsoft.com/office/officeart/2018/5/layout/IconCircleLabelList"/>
    <dgm:cxn modelId="{D0E34184-8631-4093-A907-9260228A4F38}" type="presParOf" srcId="{DCA6C439-8CDE-45CE-BEFB-B97AC834903E}" destId="{B9888A95-7360-4B3A-BD80-1FF74223DD0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38AE44-BF8B-4123-97FD-D502FA5C5B8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A52B2EF-8901-47AC-A031-2FAA0808CEB3}">
      <dgm:prSet/>
      <dgm:spPr/>
      <dgm:t>
        <a:bodyPr/>
        <a:lstStyle/>
        <a:p>
          <a:r>
            <a:rPr lang="en-GB"/>
            <a:t>50% of pupils in Neath and Port Talbot take part in sporting activity 3 times a week.</a:t>
          </a:r>
          <a:endParaRPr lang="en-US"/>
        </a:p>
      </dgm:t>
    </dgm:pt>
    <dgm:pt modelId="{9980E0D6-6394-44FA-85F8-F5B44492A325}" type="parTrans" cxnId="{787CA491-EA62-483E-9A2C-858D696B30D8}">
      <dgm:prSet/>
      <dgm:spPr/>
      <dgm:t>
        <a:bodyPr/>
        <a:lstStyle/>
        <a:p>
          <a:endParaRPr lang="en-US"/>
        </a:p>
      </dgm:t>
    </dgm:pt>
    <dgm:pt modelId="{AA8A3B10-CD4F-4CBB-B7FB-21753B2AFE2B}" type="sibTrans" cxnId="{787CA491-EA62-483E-9A2C-858D696B30D8}">
      <dgm:prSet/>
      <dgm:spPr/>
      <dgm:t>
        <a:bodyPr/>
        <a:lstStyle/>
        <a:p>
          <a:endParaRPr lang="en-US"/>
        </a:p>
      </dgm:t>
    </dgm:pt>
    <dgm:pt modelId="{86EB6192-25E9-45DF-8517-CF9A86C15214}">
      <dgm:prSet/>
      <dgm:spPr/>
      <dgm:t>
        <a:bodyPr/>
        <a:lstStyle/>
        <a:p>
          <a:r>
            <a:rPr lang="en-GB"/>
            <a:t>65% of pupils are members of a sport club.</a:t>
          </a:r>
          <a:endParaRPr lang="en-US"/>
        </a:p>
      </dgm:t>
    </dgm:pt>
    <dgm:pt modelId="{0023B06D-CECD-4638-942E-A0A034DAC262}" type="parTrans" cxnId="{BBE8815A-CF7B-44B4-B361-36DE4D9C3115}">
      <dgm:prSet/>
      <dgm:spPr/>
      <dgm:t>
        <a:bodyPr/>
        <a:lstStyle/>
        <a:p>
          <a:endParaRPr lang="en-US"/>
        </a:p>
      </dgm:t>
    </dgm:pt>
    <dgm:pt modelId="{C3F9D4F8-FDC1-4BCC-891A-6116D98E5C83}" type="sibTrans" cxnId="{BBE8815A-CF7B-44B4-B361-36DE4D9C3115}">
      <dgm:prSet/>
      <dgm:spPr/>
      <dgm:t>
        <a:bodyPr/>
        <a:lstStyle/>
        <a:p>
          <a:endParaRPr lang="en-US"/>
        </a:p>
      </dgm:t>
    </dgm:pt>
    <dgm:pt modelId="{A04ECACE-8AE4-436B-8F9A-9BADC4E439DB}">
      <dgm:prSet/>
      <dgm:spPr/>
      <dgm:t>
        <a:bodyPr/>
        <a:lstStyle/>
        <a:p>
          <a:r>
            <a:rPr lang="en-GB"/>
            <a:t>69% of pupils enjoy playing sport outside of school.</a:t>
          </a:r>
          <a:endParaRPr lang="en-US"/>
        </a:p>
      </dgm:t>
    </dgm:pt>
    <dgm:pt modelId="{0F6A6A2D-F2B2-458C-90A5-DBEFC55B9413}" type="parTrans" cxnId="{118C4D68-E0DE-407E-ADDE-4331332BABDB}">
      <dgm:prSet/>
      <dgm:spPr/>
      <dgm:t>
        <a:bodyPr/>
        <a:lstStyle/>
        <a:p>
          <a:endParaRPr lang="en-US"/>
        </a:p>
      </dgm:t>
    </dgm:pt>
    <dgm:pt modelId="{37313BB1-CFFA-4B64-98F2-B040F8BBFFD7}" type="sibTrans" cxnId="{118C4D68-E0DE-407E-ADDE-4331332BABDB}">
      <dgm:prSet/>
      <dgm:spPr/>
      <dgm:t>
        <a:bodyPr/>
        <a:lstStyle/>
        <a:p>
          <a:endParaRPr lang="en-US"/>
        </a:p>
      </dgm:t>
    </dgm:pt>
    <dgm:pt modelId="{41DE490D-8F07-4F12-9253-9A98A365E972}">
      <dgm:prSet/>
      <dgm:spPr/>
      <dgm:t>
        <a:bodyPr/>
        <a:lstStyle/>
        <a:p>
          <a:r>
            <a:rPr lang="en-GB"/>
            <a:t>79% of pupils have taken part in sport outside of school in the last year.</a:t>
          </a:r>
          <a:endParaRPr lang="en-US"/>
        </a:p>
      </dgm:t>
    </dgm:pt>
    <dgm:pt modelId="{3682126F-769C-4459-9669-095FB5DD17F3}" type="parTrans" cxnId="{FEF3DAC1-664E-47AF-BB1A-3D646B6018C5}">
      <dgm:prSet/>
      <dgm:spPr/>
      <dgm:t>
        <a:bodyPr/>
        <a:lstStyle/>
        <a:p>
          <a:endParaRPr lang="en-US"/>
        </a:p>
      </dgm:t>
    </dgm:pt>
    <dgm:pt modelId="{6E7B3F85-FF92-4DF8-BB5E-9B3245AB2B53}" type="sibTrans" cxnId="{FEF3DAC1-664E-47AF-BB1A-3D646B6018C5}">
      <dgm:prSet/>
      <dgm:spPr/>
      <dgm:t>
        <a:bodyPr/>
        <a:lstStyle/>
        <a:p>
          <a:endParaRPr lang="en-US"/>
        </a:p>
      </dgm:t>
    </dgm:pt>
    <dgm:pt modelId="{926CC364-D923-4979-93B4-6A545917620B}">
      <dgm:prSet/>
      <dgm:spPr/>
      <dgm:t>
        <a:bodyPr/>
        <a:lstStyle/>
        <a:p>
          <a:r>
            <a:rPr lang="en-GB"/>
            <a:t>31% of pupils feel like their opinions are listened to. </a:t>
          </a:r>
          <a:endParaRPr lang="en-US"/>
        </a:p>
      </dgm:t>
    </dgm:pt>
    <dgm:pt modelId="{61A26587-642E-4C5C-A7DE-1B652D9808ED}" type="parTrans" cxnId="{5374BC24-422E-446F-87C4-307E61046A65}">
      <dgm:prSet/>
      <dgm:spPr/>
      <dgm:t>
        <a:bodyPr/>
        <a:lstStyle/>
        <a:p>
          <a:endParaRPr lang="en-US"/>
        </a:p>
      </dgm:t>
    </dgm:pt>
    <dgm:pt modelId="{E18E9399-51E4-481D-AD08-23CAF84B011F}" type="sibTrans" cxnId="{5374BC24-422E-446F-87C4-307E61046A65}">
      <dgm:prSet/>
      <dgm:spPr/>
      <dgm:t>
        <a:bodyPr/>
        <a:lstStyle/>
        <a:p>
          <a:endParaRPr lang="en-US"/>
        </a:p>
      </dgm:t>
    </dgm:pt>
    <dgm:pt modelId="{27CF08FA-93FA-461D-B148-CF06C59B4A00}">
      <dgm:prSet/>
      <dgm:spPr/>
      <dgm:t>
        <a:bodyPr/>
        <a:lstStyle/>
        <a:p>
          <a:r>
            <a:rPr lang="en-GB"/>
            <a:t>82% are confident in trying a new activity. </a:t>
          </a:r>
          <a:endParaRPr lang="en-US"/>
        </a:p>
      </dgm:t>
    </dgm:pt>
    <dgm:pt modelId="{81484C25-1A39-4C23-852A-16EC9DBB8252}" type="parTrans" cxnId="{05DD133C-A52D-421C-AC66-032A6BA00EE6}">
      <dgm:prSet/>
      <dgm:spPr/>
      <dgm:t>
        <a:bodyPr/>
        <a:lstStyle/>
        <a:p>
          <a:endParaRPr lang="en-US"/>
        </a:p>
      </dgm:t>
    </dgm:pt>
    <dgm:pt modelId="{961F8C6E-B849-442B-A301-4B149E6844DF}" type="sibTrans" cxnId="{05DD133C-A52D-421C-AC66-032A6BA00EE6}">
      <dgm:prSet/>
      <dgm:spPr/>
      <dgm:t>
        <a:bodyPr/>
        <a:lstStyle/>
        <a:p>
          <a:endParaRPr lang="en-US"/>
        </a:p>
      </dgm:t>
    </dgm:pt>
    <dgm:pt modelId="{6B58952D-D1B7-4692-9D39-6F8D1C8852A6}">
      <dgm:prSet/>
      <dgm:spPr/>
      <dgm:t>
        <a:bodyPr/>
        <a:lstStyle/>
        <a:p>
          <a:r>
            <a:rPr lang="en-GB"/>
            <a:t>School sport survey 2018.</a:t>
          </a:r>
          <a:endParaRPr lang="en-US"/>
        </a:p>
      </dgm:t>
    </dgm:pt>
    <dgm:pt modelId="{ADB257E3-05B7-468D-B3D3-0AB70756592A}" type="parTrans" cxnId="{37C6599B-E56F-45EB-B238-10C05ECD0E70}">
      <dgm:prSet/>
      <dgm:spPr/>
      <dgm:t>
        <a:bodyPr/>
        <a:lstStyle/>
        <a:p>
          <a:endParaRPr lang="en-US"/>
        </a:p>
      </dgm:t>
    </dgm:pt>
    <dgm:pt modelId="{2ADC0CBA-ECED-4A30-9B72-6C4C97B86D92}" type="sibTrans" cxnId="{37C6599B-E56F-45EB-B238-10C05ECD0E70}">
      <dgm:prSet/>
      <dgm:spPr/>
      <dgm:t>
        <a:bodyPr/>
        <a:lstStyle/>
        <a:p>
          <a:endParaRPr lang="en-US"/>
        </a:p>
      </dgm:t>
    </dgm:pt>
    <dgm:pt modelId="{F57A525F-B0ED-4932-8144-B3E4AA837C4C}" type="pres">
      <dgm:prSet presAssocID="{A538AE44-BF8B-4123-97FD-D502FA5C5B82}" presName="root" presStyleCnt="0">
        <dgm:presLayoutVars>
          <dgm:dir/>
          <dgm:resizeHandles val="exact"/>
        </dgm:presLayoutVars>
      </dgm:prSet>
      <dgm:spPr/>
    </dgm:pt>
    <dgm:pt modelId="{CDCBEC75-939C-4B15-A454-42D6BF2C828D}" type="pres">
      <dgm:prSet presAssocID="{2A52B2EF-8901-47AC-A031-2FAA0808CEB3}" presName="compNode" presStyleCnt="0"/>
      <dgm:spPr/>
    </dgm:pt>
    <dgm:pt modelId="{B72F7E58-BC83-4757-A724-D75B6E9C894C}" type="pres">
      <dgm:prSet presAssocID="{2A52B2EF-8901-47AC-A031-2FAA0808CEB3}" presName="bgRect" presStyleLbl="bgShp" presStyleIdx="0" presStyleCnt="7"/>
      <dgm:spPr/>
    </dgm:pt>
    <dgm:pt modelId="{518F200D-7376-40CF-8E25-D8A2CCB29F10}" type="pres">
      <dgm:prSet presAssocID="{2A52B2EF-8901-47AC-A031-2FAA0808CEB3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ateboard"/>
        </a:ext>
      </dgm:extLst>
    </dgm:pt>
    <dgm:pt modelId="{7A24CC18-EF0C-4981-AEBB-0B53AF418A9D}" type="pres">
      <dgm:prSet presAssocID="{2A52B2EF-8901-47AC-A031-2FAA0808CEB3}" presName="spaceRect" presStyleCnt="0"/>
      <dgm:spPr/>
    </dgm:pt>
    <dgm:pt modelId="{92A8766E-1D6A-428C-AC91-FA95F0A4ACEC}" type="pres">
      <dgm:prSet presAssocID="{2A52B2EF-8901-47AC-A031-2FAA0808CEB3}" presName="parTx" presStyleLbl="revTx" presStyleIdx="0" presStyleCnt="7">
        <dgm:presLayoutVars>
          <dgm:chMax val="0"/>
          <dgm:chPref val="0"/>
        </dgm:presLayoutVars>
      </dgm:prSet>
      <dgm:spPr/>
    </dgm:pt>
    <dgm:pt modelId="{5C9394B9-D9E7-4E92-8D27-469D2E8EF3B8}" type="pres">
      <dgm:prSet presAssocID="{AA8A3B10-CD4F-4CBB-B7FB-21753B2AFE2B}" presName="sibTrans" presStyleCnt="0"/>
      <dgm:spPr/>
    </dgm:pt>
    <dgm:pt modelId="{B46BF9EF-6922-4252-8CBE-4BD7C869A768}" type="pres">
      <dgm:prSet presAssocID="{86EB6192-25E9-45DF-8517-CF9A86C15214}" presName="compNode" presStyleCnt="0"/>
      <dgm:spPr/>
    </dgm:pt>
    <dgm:pt modelId="{AB5C0FF8-2531-442A-A2C3-9584535CE8DB}" type="pres">
      <dgm:prSet presAssocID="{86EB6192-25E9-45DF-8517-CF9A86C15214}" presName="bgRect" presStyleLbl="bgShp" presStyleIdx="1" presStyleCnt="7"/>
      <dgm:spPr/>
    </dgm:pt>
    <dgm:pt modelId="{790AE3EC-9E16-4F50-B36B-AB393F8543F9}" type="pres">
      <dgm:prSet presAssocID="{86EB6192-25E9-45DF-8517-CF9A86C15214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gby"/>
        </a:ext>
      </dgm:extLst>
    </dgm:pt>
    <dgm:pt modelId="{6A7AD614-7368-4980-AF08-AB60E317EFB7}" type="pres">
      <dgm:prSet presAssocID="{86EB6192-25E9-45DF-8517-CF9A86C15214}" presName="spaceRect" presStyleCnt="0"/>
      <dgm:spPr/>
    </dgm:pt>
    <dgm:pt modelId="{B4BD3F57-0799-4680-8C98-9FEE96D50DC6}" type="pres">
      <dgm:prSet presAssocID="{86EB6192-25E9-45DF-8517-CF9A86C15214}" presName="parTx" presStyleLbl="revTx" presStyleIdx="1" presStyleCnt="7">
        <dgm:presLayoutVars>
          <dgm:chMax val="0"/>
          <dgm:chPref val="0"/>
        </dgm:presLayoutVars>
      </dgm:prSet>
      <dgm:spPr/>
    </dgm:pt>
    <dgm:pt modelId="{D656D83B-5BEC-4690-AD97-0DB3EB4FBF2A}" type="pres">
      <dgm:prSet presAssocID="{C3F9D4F8-FDC1-4BCC-891A-6116D98E5C83}" presName="sibTrans" presStyleCnt="0"/>
      <dgm:spPr/>
    </dgm:pt>
    <dgm:pt modelId="{6B363706-E6A5-4771-9FF0-92B47DE585D5}" type="pres">
      <dgm:prSet presAssocID="{A04ECACE-8AE4-436B-8F9A-9BADC4E439DB}" presName="compNode" presStyleCnt="0"/>
      <dgm:spPr/>
    </dgm:pt>
    <dgm:pt modelId="{12F8FB7C-389E-4ED7-A7F5-F355FFC2A9BF}" type="pres">
      <dgm:prSet presAssocID="{A04ECACE-8AE4-436B-8F9A-9BADC4E439DB}" presName="bgRect" presStyleLbl="bgShp" presStyleIdx="2" presStyleCnt="7"/>
      <dgm:spPr/>
    </dgm:pt>
    <dgm:pt modelId="{C25061D9-2D02-4976-BA94-3FA4DC85DF68}" type="pres">
      <dgm:prSet presAssocID="{A04ECACE-8AE4-436B-8F9A-9BADC4E439D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 Player"/>
        </a:ext>
      </dgm:extLst>
    </dgm:pt>
    <dgm:pt modelId="{7A1EE97E-760D-4F01-B921-6AC2B6D2C9C5}" type="pres">
      <dgm:prSet presAssocID="{A04ECACE-8AE4-436B-8F9A-9BADC4E439DB}" presName="spaceRect" presStyleCnt="0"/>
      <dgm:spPr/>
    </dgm:pt>
    <dgm:pt modelId="{34A5E57A-63E1-44FA-ABA1-10A55DE7F44B}" type="pres">
      <dgm:prSet presAssocID="{A04ECACE-8AE4-436B-8F9A-9BADC4E439DB}" presName="parTx" presStyleLbl="revTx" presStyleIdx="2" presStyleCnt="7">
        <dgm:presLayoutVars>
          <dgm:chMax val="0"/>
          <dgm:chPref val="0"/>
        </dgm:presLayoutVars>
      </dgm:prSet>
      <dgm:spPr/>
    </dgm:pt>
    <dgm:pt modelId="{60336FF8-E40E-40A7-90B4-3F89C6F2AA00}" type="pres">
      <dgm:prSet presAssocID="{37313BB1-CFFA-4B64-98F2-B040F8BBFFD7}" presName="sibTrans" presStyleCnt="0"/>
      <dgm:spPr/>
    </dgm:pt>
    <dgm:pt modelId="{D4B75B59-3557-44B9-BC51-A758C5D93F21}" type="pres">
      <dgm:prSet presAssocID="{41DE490D-8F07-4F12-9253-9A98A365E972}" presName="compNode" presStyleCnt="0"/>
      <dgm:spPr/>
    </dgm:pt>
    <dgm:pt modelId="{F4E332F1-2472-45C6-977E-32FA710A2481}" type="pres">
      <dgm:prSet presAssocID="{41DE490D-8F07-4F12-9253-9A98A365E972}" presName="bgRect" presStyleLbl="bgShp" presStyleIdx="3" presStyleCnt="7"/>
      <dgm:spPr/>
    </dgm:pt>
    <dgm:pt modelId="{E5553E3E-DBAB-4E16-8543-ADF30BC22C1E}" type="pres">
      <dgm:prSet presAssocID="{41DE490D-8F07-4F12-9253-9A98A365E97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24537B34-501B-4922-BB9D-A6FC54689F7C}" type="pres">
      <dgm:prSet presAssocID="{41DE490D-8F07-4F12-9253-9A98A365E972}" presName="spaceRect" presStyleCnt="0"/>
      <dgm:spPr/>
    </dgm:pt>
    <dgm:pt modelId="{E486A3FF-347C-4742-92EB-C9DD57ED9882}" type="pres">
      <dgm:prSet presAssocID="{41DE490D-8F07-4F12-9253-9A98A365E972}" presName="parTx" presStyleLbl="revTx" presStyleIdx="3" presStyleCnt="7">
        <dgm:presLayoutVars>
          <dgm:chMax val="0"/>
          <dgm:chPref val="0"/>
        </dgm:presLayoutVars>
      </dgm:prSet>
      <dgm:spPr/>
    </dgm:pt>
    <dgm:pt modelId="{974948D7-57CD-4701-B97F-FB5A9AD3819F}" type="pres">
      <dgm:prSet presAssocID="{6E7B3F85-FF92-4DF8-BB5E-9B3245AB2B53}" presName="sibTrans" presStyleCnt="0"/>
      <dgm:spPr/>
    </dgm:pt>
    <dgm:pt modelId="{19838C17-1389-4760-B5EA-5777AF983E1F}" type="pres">
      <dgm:prSet presAssocID="{926CC364-D923-4979-93B4-6A545917620B}" presName="compNode" presStyleCnt="0"/>
      <dgm:spPr/>
    </dgm:pt>
    <dgm:pt modelId="{276A825E-FF8D-425D-962E-30EC86797BE8}" type="pres">
      <dgm:prSet presAssocID="{926CC364-D923-4979-93B4-6A545917620B}" presName="bgRect" presStyleLbl="bgShp" presStyleIdx="4" presStyleCnt="7"/>
      <dgm:spPr/>
    </dgm:pt>
    <dgm:pt modelId="{9865878D-4A87-4507-9574-C0B312319370}" type="pres">
      <dgm:prSet presAssocID="{926CC364-D923-4979-93B4-6A545917620B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with Solid Fill"/>
        </a:ext>
      </dgm:extLst>
    </dgm:pt>
    <dgm:pt modelId="{2C8960A3-5876-4967-A5AF-2DCEFB942F60}" type="pres">
      <dgm:prSet presAssocID="{926CC364-D923-4979-93B4-6A545917620B}" presName="spaceRect" presStyleCnt="0"/>
      <dgm:spPr/>
    </dgm:pt>
    <dgm:pt modelId="{AC53E2E1-07AC-4CCE-B617-AADC7B9A90BF}" type="pres">
      <dgm:prSet presAssocID="{926CC364-D923-4979-93B4-6A545917620B}" presName="parTx" presStyleLbl="revTx" presStyleIdx="4" presStyleCnt="7">
        <dgm:presLayoutVars>
          <dgm:chMax val="0"/>
          <dgm:chPref val="0"/>
        </dgm:presLayoutVars>
      </dgm:prSet>
      <dgm:spPr/>
    </dgm:pt>
    <dgm:pt modelId="{E32FFBB0-36AC-4037-953C-41073081F67C}" type="pres">
      <dgm:prSet presAssocID="{E18E9399-51E4-481D-AD08-23CAF84B011F}" presName="sibTrans" presStyleCnt="0"/>
      <dgm:spPr/>
    </dgm:pt>
    <dgm:pt modelId="{06B48D79-72AA-47DD-9FF0-521663AC9817}" type="pres">
      <dgm:prSet presAssocID="{27CF08FA-93FA-461D-B148-CF06C59B4A00}" presName="compNode" presStyleCnt="0"/>
      <dgm:spPr/>
    </dgm:pt>
    <dgm:pt modelId="{2780FC23-C873-48DD-B3EF-F9F89BE116CB}" type="pres">
      <dgm:prSet presAssocID="{27CF08FA-93FA-461D-B148-CF06C59B4A00}" presName="bgRect" presStyleLbl="bgShp" presStyleIdx="5" presStyleCnt="7"/>
      <dgm:spPr/>
    </dgm:pt>
    <dgm:pt modelId="{FEC788C1-AEE2-43CF-A864-80D96883E99C}" type="pres">
      <dgm:prSet presAssocID="{27CF08FA-93FA-461D-B148-CF06C59B4A00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3B6F31A9-9D50-455E-AB4B-68AEA5D7EAF3}" type="pres">
      <dgm:prSet presAssocID="{27CF08FA-93FA-461D-B148-CF06C59B4A00}" presName="spaceRect" presStyleCnt="0"/>
      <dgm:spPr/>
    </dgm:pt>
    <dgm:pt modelId="{45E634A9-4025-4439-9EDB-BF5ABC119EA9}" type="pres">
      <dgm:prSet presAssocID="{27CF08FA-93FA-461D-B148-CF06C59B4A00}" presName="parTx" presStyleLbl="revTx" presStyleIdx="5" presStyleCnt="7">
        <dgm:presLayoutVars>
          <dgm:chMax val="0"/>
          <dgm:chPref val="0"/>
        </dgm:presLayoutVars>
      </dgm:prSet>
      <dgm:spPr/>
    </dgm:pt>
    <dgm:pt modelId="{E676051B-544B-4408-962C-C22BE85F4E72}" type="pres">
      <dgm:prSet presAssocID="{961F8C6E-B849-442B-A301-4B149E6844DF}" presName="sibTrans" presStyleCnt="0"/>
      <dgm:spPr/>
    </dgm:pt>
    <dgm:pt modelId="{2D5A7621-37E2-4004-A368-6A91A96A9B4B}" type="pres">
      <dgm:prSet presAssocID="{6B58952D-D1B7-4692-9D39-6F8D1C8852A6}" presName="compNode" presStyleCnt="0"/>
      <dgm:spPr/>
    </dgm:pt>
    <dgm:pt modelId="{2E6E05DF-6887-4112-9995-4425AB7D8E6F}" type="pres">
      <dgm:prSet presAssocID="{6B58952D-D1B7-4692-9D39-6F8D1C8852A6}" presName="bgRect" presStyleLbl="bgShp" presStyleIdx="6" presStyleCnt="7"/>
      <dgm:spPr/>
    </dgm:pt>
    <dgm:pt modelId="{1B17CA48-B49E-491D-976B-797A0C85FBFD}" type="pres">
      <dgm:prSet presAssocID="{6B58952D-D1B7-4692-9D39-6F8D1C8852A6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"/>
        </a:ext>
      </dgm:extLst>
    </dgm:pt>
    <dgm:pt modelId="{1E9D5716-4234-4973-908F-11594F0DFCF7}" type="pres">
      <dgm:prSet presAssocID="{6B58952D-D1B7-4692-9D39-6F8D1C8852A6}" presName="spaceRect" presStyleCnt="0"/>
      <dgm:spPr/>
    </dgm:pt>
    <dgm:pt modelId="{BD80B788-7664-42AB-8F04-3ACE6604DF10}" type="pres">
      <dgm:prSet presAssocID="{6B58952D-D1B7-4692-9D39-6F8D1C8852A6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5374BC24-422E-446F-87C4-307E61046A65}" srcId="{A538AE44-BF8B-4123-97FD-D502FA5C5B82}" destId="{926CC364-D923-4979-93B4-6A545917620B}" srcOrd="4" destOrd="0" parTransId="{61A26587-642E-4C5C-A7DE-1B652D9808ED}" sibTransId="{E18E9399-51E4-481D-AD08-23CAF84B011F}"/>
    <dgm:cxn modelId="{05DD133C-A52D-421C-AC66-032A6BA00EE6}" srcId="{A538AE44-BF8B-4123-97FD-D502FA5C5B82}" destId="{27CF08FA-93FA-461D-B148-CF06C59B4A00}" srcOrd="5" destOrd="0" parTransId="{81484C25-1A39-4C23-852A-16EC9DBB8252}" sibTransId="{961F8C6E-B849-442B-A301-4B149E6844DF}"/>
    <dgm:cxn modelId="{118C4D68-E0DE-407E-ADDE-4331332BABDB}" srcId="{A538AE44-BF8B-4123-97FD-D502FA5C5B82}" destId="{A04ECACE-8AE4-436B-8F9A-9BADC4E439DB}" srcOrd="2" destOrd="0" parTransId="{0F6A6A2D-F2B2-458C-90A5-DBEFC55B9413}" sibTransId="{37313BB1-CFFA-4B64-98F2-B040F8BBFFD7}"/>
    <dgm:cxn modelId="{18A2D852-F41F-45B2-AF76-7E9EBEEBEFCF}" type="presOf" srcId="{86EB6192-25E9-45DF-8517-CF9A86C15214}" destId="{B4BD3F57-0799-4680-8C98-9FEE96D50DC6}" srcOrd="0" destOrd="0" presId="urn:microsoft.com/office/officeart/2018/2/layout/IconVerticalSolidList"/>
    <dgm:cxn modelId="{3D101373-BBEC-4C57-83D1-1C51E84B3790}" type="presOf" srcId="{A538AE44-BF8B-4123-97FD-D502FA5C5B82}" destId="{F57A525F-B0ED-4932-8144-B3E4AA837C4C}" srcOrd="0" destOrd="0" presId="urn:microsoft.com/office/officeart/2018/2/layout/IconVerticalSolidList"/>
    <dgm:cxn modelId="{BBE8815A-CF7B-44B4-B361-36DE4D9C3115}" srcId="{A538AE44-BF8B-4123-97FD-D502FA5C5B82}" destId="{86EB6192-25E9-45DF-8517-CF9A86C15214}" srcOrd="1" destOrd="0" parTransId="{0023B06D-CECD-4638-942E-A0A034DAC262}" sibTransId="{C3F9D4F8-FDC1-4BCC-891A-6116D98E5C83}"/>
    <dgm:cxn modelId="{F0DF6C82-D5C6-4C2A-A027-712045D0588B}" type="presOf" srcId="{A04ECACE-8AE4-436B-8F9A-9BADC4E439DB}" destId="{34A5E57A-63E1-44FA-ABA1-10A55DE7F44B}" srcOrd="0" destOrd="0" presId="urn:microsoft.com/office/officeart/2018/2/layout/IconVerticalSolidList"/>
    <dgm:cxn modelId="{27062F89-D4AE-4BC5-8F79-D7B4FFD60D69}" type="presOf" srcId="{6B58952D-D1B7-4692-9D39-6F8D1C8852A6}" destId="{BD80B788-7664-42AB-8F04-3ACE6604DF10}" srcOrd="0" destOrd="0" presId="urn:microsoft.com/office/officeart/2018/2/layout/IconVerticalSolidList"/>
    <dgm:cxn modelId="{787CA491-EA62-483E-9A2C-858D696B30D8}" srcId="{A538AE44-BF8B-4123-97FD-D502FA5C5B82}" destId="{2A52B2EF-8901-47AC-A031-2FAA0808CEB3}" srcOrd="0" destOrd="0" parTransId="{9980E0D6-6394-44FA-85F8-F5B44492A325}" sibTransId="{AA8A3B10-CD4F-4CBB-B7FB-21753B2AFE2B}"/>
    <dgm:cxn modelId="{37C6599B-E56F-45EB-B238-10C05ECD0E70}" srcId="{A538AE44-BF8B-4123-97FD-D502FA5C5B82}" destId="{6B58952D-D1B7-4692-9D39-6F8D1C8852A6}" srcOrd="6" destOrd="0" parTransId="{ADB257E3-05B7-468D-B3D3-0AB70756592A}" sibTransId="{2ADC0CBA-ECED-4A30-9B72-6C4C97B86D92}"/>
    <dgm:cxn modelId="{FEF3DAC1-664E-47AF-BB1A-3D646B6018C5}" srcId="{A538AE44-BF8B-4123-97FD-D502FA5C5B82}" destId="{41DE490D-8F07-4F12-9253-9A98A365E972}" srcOrd="3" destOrd="0" parTransId="{3682126F-769C-4459-9669-095FB5DD17F3}" sibTransId="{6E7B3F85-FF92-4DF8-BB5E-9B3245AB2B53}"/>
    <dgm:cxn modelId="{D9444DC9-CC63-4D73-B58A-CCE6FA29F22E}" type="presOf" srcId="{41DE490D-8F07-4F12-9253-9A98A365E972}" destId="{E486A3FF-347C-4742-92EB-C9DD57ED9882}" srcOrd="0" destOrd="0" presId="urn:microsoft.com/office/officeart/2018/2/layout/IconVerticalSolidList"/>
    <dgm:cxn modelId="{F75691CC-997E-4232-A27A-B30DCCAF93AA}" type="presOf" srcId="{926CC364-D923-4979-93B4-6A545917620B}" destId="{AC53E2E1-07AC-4CCE-B617-AADC7B9A90BF}" srcOrd="0" destOrd="0" presId="urn:microsoft.com/office/officeart/2018/2/layout/IconVerticalSolidList"/>
    <dgm:cxn modelId="{CA2F78EB-AC05-4D7D-8828-0FB24AA2131B}" type="presOf" srcId="{2A52B2EF-8901-47AC-A031-2FAA0808CEB3}" destId="{92A8766E-1D6A-428C-AC91-FA95F0A4ACEC}" srcOrd="0" destOrd="0" presId="urn:microsoft.com/office/officeart/2018/2/layout/IconVerticalSolidList"/>
    <dgm:cxn modelId="{D13B05FF-D0FF-4419-B776-A0C958930E94}" type="presOf" srcId="{27CF08FA-93FA-461D-B148-CF06C59B4A00}" destId="{45E634A9-4025-4439-9EDB-BF5ABC119EA9}" srcOrd="0" destOrd="0" presId="urn:microsoft.com/office/officeart/2018/2/layout/IconVerticalSolidList"/>
    <dgm:cxn modelId="{83EE3675-97E5-4E41-A93B-D0192AAD27D1}" type="presParOf" srcId="{F57A525F-B0ED-4932-8144-B3E4AA837C4C}" destId="{CDCBEC75-939C-4B15-A454-42D6BF2C828D}" srcOrd="0" destOrd="0" presId="urn:microsoft.com/office/officeart/2018/2/layout/IconVerticalSolidList"/>
    <dgm:cxn modelId="{28BD937D-8070-4197-8BAB-BF7D7B39934F}" type="presParOf" srcId="{CDCBEC75-939C-4B15-A454-42D6BF2C828D}" destId="{B72F7E58-BC83-4757-A724-D75B6E9C894C}" srcOrd="0" destOrd="0" presId="urn:microsoft.com/office/officeart/2018/2/layout/IconVerticalSolidList"/>
    <dgm:cxn modelId="{B18E0529-A9C6-45C7-8100-AB70C0657DFC}" type="presParOf" srcId="{CDCBEC75-939C-4B15-A454-42D6BF2C828D}" destId="{518F200D-7376-40CF-8E25-D8A2CCB29F10}" srcOrd="1" destOrd="0" presId="urn:microsoft.com/office/officeart/2018/2/layout/IconVerticalSolidList"/>
    <dgm:cxn modelId="{25ABD736-39B1-411F-AACA-4FC436161069}" type="presParOf" srcId="{CDCBEC75-939C-4B15-A454-42D6BF2C828D}" destId="{7A24CC18-EF0C-4981-AEBB-0B53AF418A9D}" srcOrd="2" destOrd="0" presId="urn:microsoft.com/office/officeart/2018/2/layout/IconVerticalSolidList"/>
    <dgm:cxn modelId="{80E9E401-08CC-4EAE-A838-7F56F0E21155}" type="presParOf" srcId="{CDCBEC75-939C-4B15-A454-42D6BF2C828D}" destId="{92A8766E-1D6A-428C-AC91-FA95F0A4ACEC}" srcOrd="3" destOrd="0" presId="urn:microsoft.com/office/officeart/2018/2/layout/IconVerticalSolidList"/>
    <dgm:cxn modelId="{3747D2BF-2A84-46F4-AD8A-8F4D373A6E7F}" type="presParOf" srcId="{F57A525F-B0ED-4932-8144-B3E4AA837C4C}" destId="{5C9394B9-D9E7-4E92-8D27-469D2E8EF3B8}" srcOrd="1" destOrd="0" presId="urn:microsoft.com/office/officeart/2018/2/layout/IconVerticalSolidList"/>
    <dgm:cxn modelId="{389A50C9-9243-47C1-ADFE-15605AFB95BF}" type="presParOf" srcId="{F57A525F-B0ED-4932-8144-B3E4AA837C4C}" destId="{B46BF9EF-6922-4252-8CBE-4BD7C869A768}" srcOrd="2" destOrd="0" presId="urn:microsoft.com/office/officeart/2018/2/layout/IconVerticalSolidList"/>
    <dgm:cxn modelId="{54811AF4-AB2D-465E-9DD6-AA6ABECA767D}" type="presParOf" srcId="{B46BF9EF-6922-4252-8CBE-4BD7C869A768}" destId="{AB5C0FF8-2531-442A-A2C3-9584535CE8DB}" srcOrd="0" destOrd="0" presId="urn:microsoft.com/office/officeart/2018/2/layout/IconVerticalSolidList"/>
    <dgm:cxn modelId="{F886811E-A667-4CE2-9276-6B569E44BC53}" type="presParOf" srcId="{B46BF9EF-6922-4252-8CBE-4BD7C869A768}" destId="{790AE3EC-9E16-4F50-B36B-AB393F8543F9}" srcOrd="1" destOrd="0" presId="urn:microsoft.com/office/officeart/2018/2/layout/IconVerticalSolidList"/>
    <dgm:cxn modelId="{50872FD4-FD2D-41DD-B517-8159524A2D58}" type="presParOf" srcId="{B46BF9EF-6922-4252-8CBE-4BD7C869A768}" destId="{6A7AD614-7368-4980-AF08-AB60E317EFB7}" srcOrd="2" destOrd="0" presId="urn:microsoft.com/office/officeart/2018/2/layout/IconVerticalSolidList"/>
    <dgm:cxn modelId="{B48FD4CF-EEAF-4EB6-889E-1F8D8BABA049}" type="presParOf" srcId="{B46BF9EF-6922-4252-8CBE-4BD7C869A768}" destId="{B4BD3F57-0799-4680-8C98-9FEE96D50DC6}" srcOrd="3" destOrd="0" presId="urn:microsoft.com/office/officeart/2018/2/layout/IconVerticalSolidList"/>
    <dgm:cxn modelId="{79AF9AA5-9CD6-476D-ACF1-A668F7BD007B}" type="presParOf" srcId="{F57A525F-B0ED-4932-8144-B3E4AA837C4C}" destId="{D656D83B-5BEC-4690-AD97-0DB3EB4FBF2A}" srcOrd="3" destOrd="0" presId="urn:microsoft.com/office/officeart/2018/2/layout/IconVerticalSolidList"/>
    <dgm:cxn modelId="{866975EF-56B4-4E65-83E9-F6DDFA945BCE}" type="presParOf" srcId="{F57A525F-B0ED-4932-8144-B3E4AA837C4C}" destId="{6B363706-E6A5-4771-9FF0-92B47DE585D5}" srcOrd="4" destOrd="0" presId="urn:microsoft.com/office/officeart/2018/2/layout/IconVerticalSolidList"/>
    <dgm:cxn modelId="{68620386-6638-4A21-B276-643D4FD7EE9E}" type="presParOf" srcId="{6B363706-E6A5-4771-9FF0-92B47DE585D5}" destId="{12F8FB7C-389E-4ED7-A7F5-F355FFC2A9BF}" srcOrd="0" destOrd="0" presId="urn:microsoft.com/office/officeart/2018/2/layout/IconVerticalSolidList"/>
    <dgm:cxn modelId="{6652C2CA-AC2C-4158-8F0A-9AA3419EF823}" type="presParOf" srcId="{6B363706-E6A5-4771-9FF0-92B47DE585D5}" destId="{C25061D9-2D02-4976-BA94-3FA4DC85DF68}" srcOrd="1" destOrd="0" presId="urn:microsoft.com/office/officeart/2018/2/layout/IconVerticalSolidList"/>
    <dgm:cxn modelId="{4E361110-3199-47D5-B81B-DA431E03F55D}" type="presParOf" srcId="{6B363706-E6A5-4771-9FF0-92B47DE585D5}" destId="{7A1EE97E-760D-4F01-B921-6AC2B6D2C9C5}" srcOrd="2" destOrd="0" presId="urn:microsoft.com/office/officeart/2018/2/layout/IconVerticalSolidList"/>
    <dgm:cxn modelId="{B8EF0275-3303-4C13-A6AA-02492F783DB3}" type="presParOf" srcId="{6B363706-E6A5-4771-9FF0-92B47DE585D5}" destId="{34A5E57A-63E1-44FA-ABA1-10A55DE7F44B}" srcOrd="3" destOrd="0" presId="urn:microsoft.com/office/officeart/2018/2/layout/IconVerticalSolidList"/>
    <dgm:cxn modelId="{A633FBB3-9F62-44FF-B188-9253E621BC03}" type="presParOf" srcId="{F57A525F-B0ED-4932-8144-B3E4AA837C4C}" destId="{60336FF8-E40E-40A7-90B4-3F89C6F2AA00}" srcOrd="5" destOrd="0" presId="urn:microsoft.com/office/officeart/2018/2/layout/IconVerticalSolidList"/>
    <dgm:cxn modelId="{B56219FF-F58D-44A6-9B5C-767660351826}" type="presParOf" srcId="{F57A525F-B0ED-4932-8144-B3E4AA837C4C}" destId="{D4B75B59-3557-44B9-BC51-A758C5D93F21}" srcOrd="6" destOrd="0" presId="urn:microsoft.com/office/officeart/2018/2/layout/IconVerticalSolidList"/>
    <dgm:cxn modelId="{08BD87C9-C06A-4D49-B580-1EA85BACFE31}" type="presParOf" srcId="{D4B75B59-3557-44B9-BC51-A758C5D93F21}" destId="{F4E332F1-2472-45C6-977E-32FA710A2481}" srcOrd="0" destOrd="0" presId="urn:microsoft.com/office/officeart/2018/2/layout/IconVerticalSolidList"/>
    <dgm:cxn modelId="{C235E1C6-44AF-41ED-B6C7-EFADA06D3C56}" type="presParOf" srcId="{D4B75B59-3557-44B9-BC51-A758C5D93F21}" destId="{E5553E3E-DBAB-4E16-8543-ADF30BC22C1E}" srcOrd="1" destOrd="0" presId="urn:microsoft.com/office/officeart/2018/2/layout/IconVerticalSolidList"/>
    <dgm:cxn modelId="{4ED9CD29-279F-4A19-9DA5-6B52D9A357A4}" type="presParOf" srcId="{D4B75B59-3557-44B9-BC51-A758C5D93F21}" destId="{24537B34-501B-4922-BB9D-A6FC54689F7C}" srcOrd="2" destOrd="0" presId="urn:microsoft.com/office/officeart/2018/2/layout/IconVerticalSolidList"/>
    <dgm:cxn modelId="{B8065785-66A0-4EF5-9BD9-1A8CE99B8EC5}" type="presParOf" srcId="{D4B75B59-3557-44B9-BC51-A758C5D93F21}" destId="{E486A3FF-347C-4742-92EB-C9DD57ED9882}" srcOrd="3" destOrd="0" presId="urn:microsoft.com/office/officeart/2018/2/layout/IconVerticalSolidList"/>
    <dgm:cxn modelId="{079B6F00-D7E2-4BB7-B2A5-C24BD696149C}" type="presParOf" srcId="{F57A525F-B0ED-4932-8144-B3E4AA837C4C}" destId="{974948D7-57CD-4701-B97F-FB5A9AD3819F}" srcOrd="7" destOrd="0" presId="urn:microsoft.com/office/officeart/2018/2/layout/IconVerticalSolidList"/>
    <dgm:cxn modelId="{DBDE9C6C-5CA1-443E-982C-2525C547CE4B}" type="presParOf" srcId="{F57A525F-B0ED-4932-8144-B3E4AA837C4C}" destId="{19838C17-1389-4760-B5EA-5777AF983E1F}" srcOrd="8" destOrd="0" presId="urn:microsoft.com/office/officeart/2018/2/layout/IconVerticalSolidList"/>
    <dgm:cxn modelId="{40A6A8FA-993A-41F7-8FAE-E2581C1A1175}" type="presParOf" srcId="{19838C17-1389-4760-B5EA-5777AF983E1F}" destId="{276A825E-FF8D-425D-962E-30EC86797BE8}" srcOrd="0" destOrd="0" presId="urn:microsoft.com/office/officeart/2018/2/layout/IconVerticalSolidList"/>
    <dgm:cxn modelId="{D639ADD3-6724-4FEB-AA62-0A7CDF7CDEA7}" type="presParOf" srcId="{19838C17-1389-4760-B5EA-5777AF983E1F}" destId="{9865878D-4A87-4507-9574-C0B312319370}" srcOrd="1" destOrd="0" presId="urn:microsoft.com/office/officeart/2018/2/layout/IconVerticalSolidList"/>
    <dgm:cxn modelId="{91CBEDB8-B730-4DB7-BF02-5B351FCCFE44}" type="presParOf" srcId="{19838C17-1389-4760-B5EA-5777AF983E1F}" destId="{2C8960A3-5876-4967-A5AF-2DCEFB942F60}" srcOrd="2" destOrd="0" presId="urn:microsoft.com/office/officeart/2018/2/layout/IconVerticalSolidList"/>
    <dgm:cxn modelId="{4B2388E6-D462-4E22-AD27-EF250B61C59E}" type="presParOf" srcId="{19838C17-1389-4760-B5EA-5777AF983E1F}" destId="{AC53E2E1-07AC-4CCE-B617-AADC7B9A90BF}" srcOrd="3" destOrd="0" presId="urn:microsoft.com/office/officeart/2018/2/layout/IconVerticalSolidList"/>
    <dgm:cxn modelId="{7516C537-8F0B-4578-9F27-58C79F09F0B1}" type="presParOf" srcId="{F57A525F-B0ED-4932-8144-B3E4AA837C4C}" destId="{E32FFBB0-36AC-4037-953C-41073081F67C}" srcOrd="9" destOrd="0" presId="urn:microsoft.com/office/officeart/2018/2/layout/IconVerticalSolidList"/>
    <dgm:cxn modelId="{4F0964F7-9E7B-446B-919B-5E53E4D4CF26}" type="presParOf" srcId="{F57A525F-B0ED-4932-8144-B3E4AA837C4C}" destId="{06B48D79-72AA-47DD-9FF0-521663AC9817}" srcOrd="10" destOrd="0" presId="urn:microsoft.com/office/officeart/2018/2/layout/IconVerticalSolidList"/>
    <dgm:cxn modelId="{0DAAC679-5BE3-4831-BF8B-5440A2DAC351}" type="presParOf" srcId="{06B48D79-72AA-47DD-9FF0-521663AC9817}" destId="{2780FC23-C873-48DD-B3EF-F9F89BE116CB}" srcOrd="0" destOrd="0" presId="urn:microsoft.com/office/officeart/2018/2/layout/IconVerticalSolidList"/>
    <dgm:cxn modelId="{8383CFBD-4085-4C83-8470-54FECF2EBA3A}" type="presParOf" srcId="{06B48D79-72AA-47DD-9FF0-521663AC9817}" destId="{FEC788C1-AEE2-43CF-A864-80D96883E99C}" srcOrd="1" destOrd="0" presId="urn:microsoft.com/office/officeart/2018/2/layout/IconVerticalSolidList"/>
    <dgm:cxn modelId="{9E334078-D660-4146-9B70-8EABE430C8D2}" type="presParOf" srcId="{06B48D79-72AA-47DD-9FF0-521663AC9817}" destId="{3B6F31A9-9D50-455E-AB4B-68AEA5D7EAF3}" srcOrd="2" destOrd="0" presId="urn:microsoft.com/office/officeart/2018/2/layout/IconVerticalSolidList"/>
    <dgm:cxn modelId="{B7F8CF49-6C3F-4C45-ABEA-C6BAEDC98D5F}" type="presParOf" srcId="{06B48D79-72AA-47DD-9FF0-521663AC9817}" destId="{45E634A9-4025-4439-9EDB-BF5ABC119EA9}" srcOrd="3" destOrd="0" presId="urn:microsoft.com/office/officeart/2018/2/layout/IconVerticalSolidList"/>
    <dgm:cxn modelId="{1EE4E84B-7E7C-4722-A23E-96E7681050C9}" type="presParOf" srcId="{F57A525F-B0ED-4932-8144-B3E4AA837C4C}" destId="{E676051B-544B-4408-962C-C22BE85F4E72}" srcOrd="11" destOrd="0" presId="urn:microsoft.com/office/officeart/2018/2/layout/IconVerticalSolidList"/>
    <dgm:cxn modelId="{D6F11A11-21F7-4A1D-AB05-9E454A2D7A7A}" type="presParOf" srcId="{F57A525F-B0ED-4932-8144-B3E4AA837C4C}" destId="{2D5A7621-37E2-4004-A368-6A91A96A9B4B}" srcOrd="12" destOrd="0" presId="urn:microsoft.com/office/officeart/2018/2/layout/IconVerticalSolidList"/>
    <dgm:cxn modelId="{611BC454-A3BB-4FCC-AA20-752E2C584640}" type="presParOf" srcId="{2D5A7621-37E2-4004-A368-6A91A96A9B4B}" destId="{2E6E05DF-6887-4112-9995-4425AB7D8E6F}" srcOrd="0" destOrd="0" presId="urn:microsoft.com/office/officeart/2018/2/layout/IconVerticalSolidList"/>
    <dgm:cxn modelId="{38E5FDAE-15CB-4232-AD7F-D5E30C1FFC93}" type="presParOf" srcId="{2D5A7621-37E2-4004-A368-6A91A96A9B4B}" destId="{1B17CA48-B49E-491D-976B-797A0C85FBFD}" srcOrd="1" destOrd="0" presId="urn:microsoft.com/office/officeart/2018/2/layout/IconVerticalSolidList"/>
    <dgm:cxn modelId="{DD99F5ED-11B5-4CCE-B3DE-64B994AC0B50}" type="presParOf" srcId="{2D5A7621-37E2-4004-A368-6A91A96A9B4B}" destId="{1E9D5716-4234-4973-908F-11594F0DFCF7}" srcOrd="2" destOrd="0" presId="urn:microsoft.com/office/officeart/2018/2/layout/IconVerticalSolidList"/>
    <dgm:cxn modelId="{BC35B9EB-AAEC-48B8-AB32-80059FC2EFD3}" type="presParOf" srcId="{2D5A7621-37E2-4004-A368-6A91A96A9B4B}" destId="{BD80B788-7664-42AB-8F04-3ACE6604DF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337F78E-B973-4774-A2E1-2C4ADC6FFE7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E00342E-0EE5-4128-BEFB-67F91BFA74A9}">
      <dgm:prSet/>
      <dgm:spPr/>
      <dgm:t>
        <a:bodyPr/>
        <a:lstStyle/>
        <a:p>
          <a:pPr>
            <a:defRPr cap="all"/>
          </a:pPr>
          <a:r>
            <a:rPr lang="en-GB"/>
            <a:t>The session I choose was basketball </a:t>
          </a:r>
          <a:endParaRPr lang="en-US"/>
        </a:p>
      </dgm:t>
    </dgm:pt>
    <dgm:pt modelId="{6C2FF7E3-33D0-407C-BA77-D09C557EF17E}" type="parTrans" cxnId="{7E6DA27E-8560-4599-9173-40A4B5CF8F25}">
      <dgm:prSet/>
      <dgm:spPr/>
      <dgm:t>
        <a:bodyPr/>
        <a:lstStyle/>
        <a:p>
          <a:endParaRPr lang="en-US"/>
        </a:p>
      </dgm:t>
    </dgm:pt>
    <dgm:pt modelId="{81AE79B7-AF8C-4592-A927-61A1C7F41FFE}" type="sibTrans" cxnId="{7E6DA27E-8560-4599-9173-40A4B5CF8F25}">
      <dgm:prSet/>
      <dgm:spPr/>
      <dgm:t>
        <a:bodyPr/>
        <a:lstStyle/>
        <a:p>
          <a:endParaRPr lang="en-US"/>
        </a:p>
      </dgm:t>
    </dgm:pt>
    <dgm:pt modelId="{4DEF0AF4-542D-4776-A94C-2563B7C48C1A}">
      <dgm:prSet/>
      <dgm:spPr/>
      <dgm:t>
        <a:bodyPr/>
        <a:lstStyle/>
        <a:p>
          <a:pPr>
            <a:defRPr cap="all"/>
          </a:pPr>
          <a:r>
            <a:rPr lang="en-GB"/>
            <a:t>Introduce the basic skills of basketball layups and passing</a:t>
          </a:r>
          <a:endParaRPr lang="en-US"/>
        </a:p>
      </dgm:t>
    </dgm:pt>
    <dgm:pt modelId="{883DF946-C764-4F0A-86F6-CC05E11FB1C8}" type="parTrans" cxnId="{312E5166-F48E-45B2-95BB-D4F64E85CB4D}">
      <dgm:prSet/>
      <dgm:spPr/>
      <dgm:t>
        <a:bodyPr/>
        <a:lstStyle/>
        <a:p>
          <a:endParaRPr lang="en-US"/>
        </a:p>
      </dgm:t>
    </dgm:pt>
    <dgm:pt modelId="{8BE201ED-D0BD-452F-8F04-16B3F3507543}" type="sibTrans" cxnId="{312E5166-F48E-45B2-95BB-D4F64E85CB4D}">
      <dgm:prSet/>
      <dgm:spPr/>
      <dgm:t>
        <a:bodyPr/>
        <a:lstStyle/>
        <a:p>
          <a:endParaRPr lang="en-US"/>
        </a:p>
      </dgm:t>
    </dgm:pt>
    <dgm:pt modelId="{1C470B70-C10F-41ED-8EB1-F905C12ED9BA}">
      <dgm:prSet/>
      <dgm:spPr/>
      <dgm:t>
        <a:bodyPr/>
        <a:lstStyle/>
        <a:p>
          <a:pPr>
            <a:defRPr cap="all"/>
          </a:pPr>
          <a:r>
            <a:rPr lang="en-GB"/>
            <a:t>The first sessions should be fun so the participants return </a:t>
          </a:r>
          <a:endParaRPr lang="en-US"/>
        </a:p>
      </dgm:t>
    </dgm:pt>
    <dgm:pt modelId="{1492BD35-4767-41AC-AE17-1EF0B5580711}" type="parTrans" cxnId="{A7272E0C-5A14-46EE-A686-D7AC5EBBF814}">
      <dgm:prSet/>
      <dgm:spPr/>
      <dgm:t>
        <a:bodyPr/>
        <a:lstStyle/>
        <a:p>
          <a:endParaRPr lang="en-US"/>
        </a:p>
      </dgm:t>
    </dgm:pt>
    <dgm:pt modelId="{253F28AF-4497-4078-8CBA-F1CA281DB1B1}" type="sibTrans" cxnId="{A7272E0C-5A14-46EE-A686-D7AC5EBBF814}">
      <dgm:prSet/>
      <dgm:spPr/>
      <dgm:t>
        <a:bodyPr/>
        <a:lstStyle/>
        <a:p>
          <a:endParaRPr lang="en-US"/>
        </a:p>
      </dgm:t>
    </dgm:pt>
    <dgm:pt modelId="{6C1D9F02-8AC4-4BD1-A73C-9AE57003D60F}">
      <dgm:prSet/>
      <dgm:spPr/>
      <dgm:t>
        <a:bodyPr/>
        <a:lstStyle/>
        <a:p>
          <a:pPr>
            <a:defRPr cap="all"/>
          </a:pPr>
          <a:r>
            <a:rPr lang="en-GB"/>
            <a:t>Game sense approach as much as possible</a:t>
          </a:r>
          <a:endParaRPr lang="en-US"/>
        </a:p>
      </dgm:t>
    </dgm:pt>
    <dgm:pt modelId="{3EEAE7B1-9E04-49FE-B66C-F0AF1D58C945}" type="parTrans" cxnId="{DC71E1F7-B48A-404E-AE2D-C7E7D28CA7D1}">
      <dgm:prSet/>
      <dgm:spPr/>
      <dgm:t>
        <a:bodyPr/>
        <a:lstStyle/>
        <a:p>
          <a:endParaRPr lang="en-US"/>
        </a:p>
      </dgm:t>
    </dgm:pt>
    <dgm:pt modelId="{78E04F88-3FBE-4267-9B2D-B04D70185D4D}" type="sibTrans" cxnId="{DC71E1F7-B48A-404E-AE2D-C7E7D28CA7D1}">
      <dgm:prSet/>
      <dgm:spPr/>
      <dgm:t>
        <a:bodyPr/>
        <a:lstStyle/>
        <a:p>
          <a:endParaRPr lang="en-US"/>
        </a:p>
      </dgm:t>
    </dgm:pt>
    <dgm:pt modelId="{C82FD3C3-8BC3-40EC-B2E2-C78C786916F1}" type="pres">
      <dgm:prSet presAssocID="{9337F78E-B973-4774-A2E1-2C4ADC6FFE73}" presName="root" presStyleCnt="0">
        <dgm:presLayoutVars>
          <dgm:dir/>
          <dgm:resizeHandles val="exact"/>
        </dgm:presLayoutVars>
      </dgm:prSet>
      <dgm:spPr/>
    </dgm:pt>
    <dgm:pt modelId="{06457997-F73A-4D7B-B9DE-867FDD351F70}" type="pres">
      <dgm:prSet presAssocID="{CE00342E-0EE5-4128-BEFB-67F91BFA74A9}" presName="compNode" presStyleCnt="0"/>
      <dgm:spPr/>
    </dgm:pt>
    <dgm:pt modelId="{1FB0D685-AA98-4E6D-BF39-4C782C35FF37}" type="pres">
      <dgm:prSet presAssocID="{CE00342E-0EE5-4128-BEFB-67F91BFA74A9}" presName="iconBgRect" presStyleLbl="bgShp" presStyleIdx="0" presStyleCnt="4"/>
      <dgm:spPr/>
    </dgm:pt>
    <dgm:pt modelId="{721D718F-907F-42A5-BEA3-2AD48D2E5347}" type="pres">
      <dgm:prSet presAssocID="{CE00342E-0EE5-4128-BEFB-67F91BFA74A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ketball"/>
        </a:ext>
      </dgm:extLst>
    </dgm:pt>
    <dgm:pt modelId="{0CF40A1E-68D0-4093-A488-D104EFF376DC}" type="pres">
      <dgm:prSet presAssocID="{CE00342E-0EE5-4128-BEFB-67F91BFA74A9}" presName="spaceRect" presStyleCnt="0"/>
      <dgm:spPr/>
    </dgm:pt>
    <dgm:pt modelId="{F0B9EA27-BB09-4B84-92FF-641BB3C07B12}" type="pres">
      <dgm:prSet presAssocID="{CE00342E-0EE5-4128-BEFB-67F91BFA74A9}" presName="textRect" presStyleLbl="revTx" presStyleIdx="0" presStyleCnt="4">
        <dgm:presLayoutVars>
          <dgm:chMax val="1"/>
          <dgm:chPref val="1"/>
        </dgm:presLayoutVars>
      </dgm:prSet>
      <dgm:spPr/>
    </dgm:pt>
    <dgm:pt modelId="{E03E8479-4F20-4637-B732-262B62DCB51C}" type="pres">
      <dgm:prSet presAssocID="{81AE79B7-AF8C-4592-A927-61A1C7F41FFE}" presName="sibTrans" presStyleCnt="0"/>
      <dgm:spPr/>
    </dgm:pt>
    <dgm:pt modelId="{FA4ABAAA-F9DC-4E1A-807F-B89B56A02804}" type="pres">
      <dgm:prSet presAssocID="{4DEF0AF4-542D-4776-A94C-2563B7C48C1A}" presName="compNode" presStyleCnt="0"/>
      <dgm:spPr/>
    </dgm:pt>
    <dgm:pt modelId="{5657D283-6EB2-416B-A787-2FBE4D3A69EA}" type="pres">
      <dgm:prSet presAssocID="{4DEF0AF4-542D-4776-A94C-2563B7C48C1A}" presName="iconBgRect" presStyleLbl="bgShp" presStyleIdx="1" presStyleCnt="4"/>
      <dgm:spPr/>
    </dgm:pt>
    <dgm:pt modelId="{12A2F6B0-1925-49F6-9765-52E85BF3480A}" type="pres">
      <dgm:prSet presAssocID="{4DEF0AF4-542D-4776-A94C-2563B7C48C1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3DAA38D4-BC0E-430B-B8EE-3FCADD05A1BA}" type="pres">
      <dgm:prSet presAssocID="{4DEF0AF4-542D-4776-A94C-2563B7C48C1A}" presName="spaceRect" presStyleCnt="0"/>
      <dgm:spPr/>
    </dgm:pt>
    <dgm:pt modelId="{27BB88B1-5C49-42D6-931C-45E69F4C2DB7}" type="pres">
      <dgm:prSet presAssocID="{4DEF0AF4-542D-4776-A94C-2563B7C48C1A}" presName="textRect" presStyleLbl="revTx" presStyleIdx="1" presStyleCnt="4">
        <dgm:presLayoutVars>
          <dgm:chMax val="1"/>
          <dgm:chPref val="1"/>
        </dgm:presLayoutVars>
      </dgm:prSet>
      <dgm:spPr/>
    </dgm:pt>
    <dgm:pt modelId="{954BADCD-12DD-4E09-96DE-26D2FDF2B81B}" type="pres">
      <dgm:prSet presAssocID="{8BE201ED-D0BD-452F-8F04-16B3F3507543}" presName="sibTrans" presStyleCnt="0"/>
      <dgm:spPr/>
    </dgm:pt>
    <dgm:pt modelId="{4815CC47-A203-4B3A-AE87-C59B9B23E17B}" type="pres">
      <dgm:prSet presAssocID="{1C470B70-C10F-41ED-8EB1-F905C12ED9BA}" presName="compNode" presStyleCnt="0"/>
      <dgm:spPr/>
    </dgm:pt>
    <dgm:pt modelId="{4C6FBA18-0C2C-4658-A492-D4BDCA503362}" type="pres">
      <dgm:prSet presAssocID="{1C470B70-C10F-41ED-8EB1-F905C12ED9BA}" presName="iconBgRect" presStyleLbl="bgShp" presStyleIdx="2" presStyleCnt="4"/>
      <dgm:spPr/>
    </dgm:pt>
    <dgm:pt modelId="{2AEF16B8-3DB7-4FC6-9B43-90D9B9A6BC32}" type="pres">
      <dgm:prSet presAssocID="{1C470B70-C10F-41ED-8EB1-F905C12ED9B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 Steps"/>
        </a:ext>
      </dgm:extLst>
    </dgm:pt>
    <dgm:pt modelId="{4E42C4B1-6DB3-4753-A9B0-1769E1A66800}" type="pres">
      <dgm:prSet presAssocID="{1C470B70-C10F-41ED-8EB1-F905C12ED9BA}" presName="spaceRect" presStyleCnt="0"/>
      <dgm:spPr/>
    </dgm:pt>
    <dgm:pt modelId="{2C775AFB-0D7B-4C93-A6C5-E7736FC2A858}" type="pres">
      <dgm:prSet presAssocID="{1C470B70-C10F-41ED-8EB1-F905C12ED9BA}" presName="textRect" presStyleLbl="revTx" presStyleIdx="2" presStyleCnt="4">
        <dgm:presLayoutVars>
          <dgm:chMax val="1"/>
          <dgm:chPref val="1"/>
        </dgm:presLayoutVars>
      </dgm:prSet>
      <dgm:spPr/>
    </dgm:pt>
    <dgm:pt modelId="{327F92F4-B08A-46F9-A0C0-75CC38C2EF0E}" type="pres">
      <dgm:prSet presAssocID="{253F28AF-4497-4078-8CBA-F1CA281DB1B1}" presName="sibTrans" presStyleCnt="0"/>
      <dgm:spPr/>
    </dgm:pt>
    <dgm:pt modelId="{A2E4EF1C-E0B9-40B7-B422-C7E720965855}" type="pres">
      <dgm:prSet presAssocID="{6C1D9F02-8AC4-4BD1-A73C-9AE57003D60F}" presName="compNode" presStyleCnt="0"/>
      <dgm:spPr/>
    </dgm:pt>
    <dgm:pt modelId="{5576A574-0677-4470-95C2-42D2F7E6F50A}" type="pres">
      <dgm:prSet presAssocID="{6C1D9F02-8AC4-4BD1-A73C-9AE57003D60F}" presName="iconBgRect" presStyleLbl="bgShp" presStyleIdx="3" presStyleCnt="4"/>
      <dgm:spPr/>
    </dgm:pt>
    <dgm:pt modelId="{78641DE2-71CD-413A-9B76-A017B95056F8}" type="pres">
      <dgm:prSet presAssocID="{6C1D9F02-8AC4-4BD1-A73C-9AE57003D60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0B9D162-C2AD-4C38-B4B6-5B0CBCEFC70D}" type="pres">
      <dgm:prSet presAssocID="{6C1D9F02-8AC4-4BD1-A73C-9AE57003D60F}" presName="spaceRect" presStyleCnt="0"/>
      <dgm:spPr/>
    </dgm:pt>
    <dgm:pt modelId="{081D9705-DFAD-4067-9DBC-F75AF0879FAD}" type="pres">
      <dgm:prSet presAssocID="{6C1D9F02-8AC4-4BD1-A73C-9AE57003D60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D6B3A05-9556-4E31-B078-E71D6638EBB3}" type="presOf" srcId="{CE00342E-0EE5-4128-BEFB-67F91BFA74A9}" destId="{F0B9EA27-BB09-4B84-92FF-641BB3C07B12}" srcOrd="0" destOrd="0" presId="urn:microsoft.com/office/officeart/2018/5/layout/IconCircleLabelList"/>
    <dgm:cxn modelId="{A7272E0C-5A14-46EE-A686-D7AC5EBBF814}" srcId="{9337F78E-B973-4774-A2E1-2C4ADC6FFE73}" destId="{1C470B70-C10F-41ED-8EB1-F905C12ED9BA}" srcOrd="2" destOrd="0" parTransId="{1492BD35-4767-41AC-AE17-1EF0B5580711}" sibTransId="{253F28AF-4497-4078-8CBA-F1CA281DB1B1}"/>
    <dgm:cxn modelId="{63890029-D956-4796-A5A8-C7DD2400C47C}" type="presOf" srcId="{4DEF0AF4-542D-4776-A94C-2563B7C48C1A}" destId="{27BB88B1-5C49-42D6-931C-45E69F4C2DB7}" srcOrd="0" destOrd="0" presId="urn:microsoft.com/office/officeart/2018/5/layout/IconCircleLabelList"/>
    <dgm:cxn modelId="{312E5166-F48E-45B2-95BB-D4F64E85CB4D}" srcId="{9337F78E-B973-4774-A2E1-2C4ADC6FFE73}" destId="{4DEF0AF4-542D-4776-A94C-2563B7C48C1A}" srcOrd="1" destOrd="0" parTransId="{883DF946-C764-4F0A-86F6-CC05E11FB1C8}" sibTransId="{8BE201ED-D0BD-452F-8F04-16B3F3507543}"/>
    <dgm:cxn modelId="{7E6DA27E-8560-4599-9173-40A4B5CF8F25}" srcId="{9337F78E-B973-4774-A2E1-2C4ADC6FFE73}" destId="{CE00342E-0EE5-4128-BEFB-67F91BFA74A9}" srcOrd="0" destOrd="0" parTransId="{6C2FF7E3-33D0-407C-BA77-D09C557EF17E}" sibTransId="{81AE79B7-AF8C-4592-A927-61A1C7F41FFE}"/>
    <dgm:cxn modelId="{B35D31BD-0007-4FCF-8603-00B70011A86C}" type="presOf" srcId="{1C470B70-C10F-41ED-8EB1-F905C12ED9BA}" destId="{2C775AFB-0D7B-4C93-A6C5-E7736FC2A858}" srcOrd="0" destOrd="0" presId="urn:microsoft.com/office/officeart/2018/5/layout/IconCircleLabelList"/>
    <dgm:cxn modelId="{7FE106C9-3DFD-4864-8171-8C851CF2E002}" type="presOf" srcId="{9337F78E-B973-4774-A2E1-2C4ADC6FFE73}" destId="{C82FD3C3-8BC3-40EC-B2E2-C78C786916F1}" srcOrd="0" destOrd="0" presId="urn:microsoft.com/office/officeart/2018/5/layout/IconCircleLabelList"/>
    <dgm:cxn modelId="{2E63A2E2-FA8E-4EF9-879F-073CB91B1196}" type="presOf" srcId="{6C1D9F02-8AC4-4BD1-A73C-9AE57003D60F}" destId="{081D9705-DFAD-4067-9DBC-F75AF0879FAD}" srcOrd="0" destOrd="0" presId="urn:microsoft.com/office/officeart/2018/5/layout/IconCircleLabelList"/>
    <dgm:cxn modelId="{DC71E1F7-B48A-404E-AE2D-C7E7D28CA7D1}" srcId="{9337F78E-B973-4774-A2E1-2C4ADC6FFE73}" destId="{6C1D9F02-8AC4-4BD1-A73C-9AE57003D60F}" srcOrd="3" destOrd="0" parTransId="{3EEAE7B1-9E04-49FE-B66C-F0AF1D58C945}" sibTransId="{78E04F88-3FBE-4267-9B2D-B04D70185D4D}"/>
    <dgm:cxn modelId="{E496EE0E-563B-4462-A151-19F14E353554}" type="presParOf" srcId="{C82FD3C3-8BC3-40EC-B2E2-C78C786916F1}" destId="{06457997-F73A-4D7B-B9DE-867FDD351F70}" srcOrd="0" destOrd="0" presId="urn:microsoft.com/office/officeart/2018/5/layout/IconCircleLabelList"/>
    <dgm:cxn modelId="{022D33E4-24CA-44D4-92DE-CF06D8DD9878}" type="presParOf" srcId="{06457997-F73A-4D7B-B9DE-867FDD351F70}" destId="{1FB0D685-AA98-4E6D-BF39-4C782C35FF37}" srcOrd="0" destOrd="0" presId="urn:microsoft.com/office/officeart/2018/5/layout/IconCircleLabelList"/>
    <dgm:cxn modelId="{9130824D-AB01-4207-8226-76AF578E3EF6}" type="presParOf" srcId="{06457997-F73A-4D7B-B9DE-867FDD351F70}" destId="{721D718F-907F-42A5-BEA3-2AD48D2E5347}" srcOrd="1" destOrd="0" presId="urn:microsoft.com/office/officeart/2018/5/layout/IconCircleLabelList"/>
    <dgm:cxn modelId="{AD6D4F2D-854D-4E6D-9806-C406A51DC555}" type="presParOf" srcId="{06457997-F73A-4D7B-B9DE-867FDD351F70}" destId="{0CF40A1E-68D0-4093-A488-D104EFF376DC}" srcOrd="2" destOrd="0" presId="urn:microsoft.com/office/officeart/2018/5/layout/IconCircleLabelList"/>
    <dgm:cxn modelId="{39AB12C9-6684-4EA8-8D45-C6AA08DEADCF}" type="presParOf" srcId="{06457997-F73A-4D7B-B9DE-867FDD351F70}" destId="{F0B9EA27-BB09-4B84-92FF-641BB3C07B12}" srcOrd="3" destOrd="0" presId="urn:microsoft.com/office/officeart/2018/5/layout/IconCircleLabelList"/>
    <dgm:cxn modelId="{2B7D72D4-4AA4-46B4-AC9A-3C477C3F79E7}" type="presParOf" srcId="{C82FD3C3-8BC3-40EC-B2E2-C78C786916F1}" destId="{E03E8479-4F20-4637-B732-262B62DCB51C}" srcOrd="1" destOrd="0" presId="urn:microsoft.com/office/officeart/2018/5/layout/IconCircleLabelList"/>
    <dgm:cxn modelId="{DC4B9F65-D1B1-4E71-A231-EAE46E079B8C}" type="presParOf" srcId="{C82FD3C3-8BC3-40EC-B2E2-C78C786916F1}" destId="{FA4ABAAA-F9DC-4E1A-807F-B89B56A02804}" srcOrd="2" destOrd="0" presId="urn:microsoft.com/office/officeart/2018/5/layout/IconCircleLabelList"/>
    <dgm:cxn modelId="{92D9E511-F23E-4FF7-93E0-724DCF5D7EAF}" type="presParOf" srcId="{FA4ABAAA-F9DC-4E1A-807F-B89B56A02804}" destId="{5657D283-6EB2-416B-A787-2FBE4D3A69EA}" srcOrd="0" destOrd="0" presId="urn:microsoft.com/office/officeart/2018/5/layout/IconCircleLabelList"/>
    <dgm:cxn modelId="{C8F540BA-F060-4D80-86F1-7CD15D15AC68}" type="presParOf" srcId="{FA4ABAAA-F9DC-4E1A-807F-B89B56A02804}" destId="{12A2F6B0-1925-49F6-9765-52E85BF3480A}" srcOrd="1" destOrd="0" presId="urn:microsoft.com/office/officeart/2018/5/layout/IconCircleLabelList"/>
    <dgm:cxn modelId="{18E4DF03-98C8-401F-A508-68DF2DB14DE1}" type="presParOf" srcId="{FA4ABAAA-F9DC-4E1A-807F-B89B56A02804}" destId="{3DAA38D4-BC0E-430B-B8EE-3FCADD05A1BA}" srcOrd="2" destOrd="0" presId="urn:microsoft.com/office/officeart/2018/5/layout/IconCircleLabelList"/>
    <dgm:cxn modelId="{48B1A978-1888-47D2-A2E7-C26B62C07104}" type="presParOf" srcId="{FA4ABAAA-F9DC-4E1A-807F-B89B56A02804}" destId="{27BB88B1-5C49-42D6-931C-45E69F4C2DB7}" srcOrd="3" destOrd="0" presId="urn:microsoft.com/office/officeart/2018/5/layout/IconCircleLabelList"/>
    <dgm:cxn modelId="{C02D78B4-C2C2-4924-927A-F3267072D1CD}" type="presParOf" srcId="{C82FD3C3-8BC3-40EC-B2E2-C78C786916F1}" destId="{954BADCD-12DD-4E09-96DE-26D2FDF2B81B}" srcOrd="3" destOrd="0" presId="urn:microsoft.com/office/officeart/2018/5/layout/IconCircleLabelList"/>
    <dgm:cxn modelId="{3A15A713-1DF4-4F75-9E51-81A93616AD4E}" type="presParOf" srcId="{C82FD3C3-8BC3-40EC-B2E2-C78C786916F1}" destId="{4815CC47-A203-4B3A-AE87-C59B9B23E17B}" srcOrd="4" destOrd="0" presId="urn:microsoft.com/office/officeart/2018/5/layout/IconCircleLabelList"/>
    <dgm:cxn modelId="{DA46FF5B-8A22-4571-B460-AAF6027502EB}" type="presParOf" srcId="{4815CC47-A203-4B3A-AE87-C59B9B23E17B}" destId="{4C6FBA18-0C2C-4658-A492-D4BDCA503362}" srcOrd="0" destOrd="0" presId="urn:microsoft.com/office/officeart/2018/5/layout/IconCircleLabelList"/>
    <dgm:cxn modelId="{3C42E148-A23F-40AE-B8D9-BCCE15B3950E}" type="presParOf" srcId="{4815CC47-A203-4B3A-AE87-C59B9B23E17B}" destId="{2AEF16B8-3DB7-4FC6-9B43-90D9B9A6BC32}" srcOrd="1" destOrd="0" presId="urn:microsoft.com/office/officeart/2018/5/layout/IconCircleLabelList"/>
    <dgm:cxn modelId="{2E3021BE-BDC6-49FB-9B18-D504F87AF949}" type="presParOf" srcId="{4815CC47-A203-4B3A-AE87-C59B9B23E17B}" destId="{4E42C4B1-6DB3-4753-A9B0-1769E1A66800}" srcOrd="2" destOrd="0" presId="urn:microsoft.com/office/officeart/2018/5/layout/IconCircleLabelList"/>
    <dgm:cxn modelId="{2B016C3F-257C-47D9-855A-AC2CDA9B460B}" type="presParOf" srcId="{4815CC47-A203-4B3A-AE87-C59B9B23E17B}" destId="{2C775AFB-0D7B-4C93-A6C5-E7736FC2A858}" srcOrd="3" destOrd="0" presId="urn:microsoft.com/office/officeart/2018/5/layout/IconCircleLabelList"/>
    <dgm:cxn modelId="{EDDA021C-872D-46A4-B9A8-FB6118363DA5}" type="presParOf" srcId="{C82FD3C3-8BC3-40EC-B2E2-C78C786916F1}" destId="{327F92F4-B08A-46F9-A0C0-75CC38C2EF0E}" srcOrd="5" destOrd="0" presId="urn:microsoft.com/office/officeart/2018/5/layout/IconCircleLabelList"/>
    <dgm:cxn modelId="{11931503-76A3-45D2-8414-3A517600A693}" type="presParOf" srcId="{C82FD3C3-8BC3-40EC-B2E2-C78C786916F1}" destId="{A2E4EF1C-E0B9-40B7-B422-C7E720965855}" srcOrd="6" destOrd="0" presId="urn:microsoft.com/office/officeart/2018/5/layout/IconCircleLabelList"/>
    <dgm:cxn modelId="{DAC1132B-84FC-4365-9587-7CD8534F45AF}" type="presParOf" srcId="{A2E4EF1C-E0B9-40B7-B422-C7E720965855}" destId="{5576A574-0677-4470-95C2-42D2F7E6F50A}" srcOrd="0" destOrd="0" presId="urn:microsoft.com/office/officeart/2018/5/layout/IconCircleLabelList"/>
    <dgm:cxn modelId="{FDF0ECD7-CCB8-4345-AD6A-CC1B876E26DB}" type="presParOf" srcId="{A2E4EF1C-E0B9-40B7-B422-C7E720965855}" destId="{78641DE2-71CD-413A-9B76-A017B95056F8}" srcOrd="1" destOrd="0" presId="urn:microsoft.com/office/officeart/2018/5/layout/IconCircleLabelList"/>
    <dgm:cxn modelId="{BE009857-FC8B-4812-B624-DFA28572A6AC}" type="presParOf" srcId="{A2E4EF1C-E0B9-40B7-B422-C7E720965855}" destId="{30B9D162-C2AD-4C38-B4B6-5B0CBCEFC70D}" srcOrd="2" destOrd="0" presId="urn:microsoft.com/office/officeart/2018/5/layout/IconCircleLabelList"/>
    <dgm:cxn modelId="{F581FF83-F0D0-40CF-9179-EC09D63121D3}" type="presParOf" srcId="{A2E4EF1C-E0B9-40B7-B422-C7E720965855}" destId="{081D9705-DFAD-4067-9DBC-F75AF0879FA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17CDC8F-8100-4EC3-8196-4B84EA86312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5CE5FD1-52F3-45BD-8A94-79F65A65ACC5}">
      <dgm:prSet/>
      <dgm:spPr/>
      <dgm:t>
        <a:bodyPr/>
        <a:lstStyle/>
        <a:p>
          <a:r>
            <a:rPr lang="en-GB"/>
            <a:t>Fun and active sessions</a:t>
          </a:r>
          <a:endParaRPr lang="en-US"/>
        </a:p>
      </dgm:t>
    </dgm:pt>
    <dgm:pt modelId="{C257C5B0-3FCC-44B8-A788-A1A1761BA058}" type="parTrans" cxnId="{066EB4E2-3353-41DA-9AE1-FC5D2D93E492}">
      <dgm:prSet/>
      <dgm:spPr/>
      <dgm:t>
        <a:bodyPr/>
        <a:lstStyle/>
        <a:p>
          <a:endParaRPr lang="en-US"/>
        </a:p>
      </dgm:t>
    </dgm:pt>
    <dgm:pt modelId="{8B664C30-5AB8-4858-B4FB-41070008FA0D}" type="sibTrans" cxnId="{066EB4E2-3353-41DA-9AE1-FC5D2D93E492}">
      <dgm:prSet/>
      <dgm:spPr/>
      <dgm:t>
        <a:bodyPr/>
        <a:lstStyle/>
        <a:p>
          <a:endParaRPr lang="en-US"/>
        </a:p>
      </dgm:t>
    </dgm:pt>
    <dgm:pt modelId="{5202BA9D-E360-42D5-88CE-563181AAEE7A}">
      <dgm:prSet/>
      <dgm:spPr/>
      <dgm:t>
        <a:bodyPr/>
        <a:lstStyle/>
        <a:p>
          <a:r>
            <a:rPr lang="en-GB"/>
            <a:t>Local location that already has a target audience </a:t>
          </a:r>
          <a:endParaRPr lang="en-US"/>
        </a:p>
      </dgm:t>
    </dgm:pt>
    <dgm:pt modelId="{49F9BFE4-0838-444F-9615-F120E0E0FA37}" type="parTrans" cxnId="{E130AE03-D21B-4F7E-A972-9F4F6F5F6A1F}">
      <dgm:prSet/>
      <dgm:spPr/>
      <dgm:t>
        <a:bodyPr/>
        <a:lstStyle/>
        <a:p>
          <a:endParaRPr lang="en-US"/>
        </a:p>
      </dgm:t>
    </dgm:pt>
    <dgm:pt modelId="{1825B72D-7409-4046-9EB3-0A4FABECFBA8}" type="sibTrans" cxnId="{E130AE03-D21B-4F7E-A972-9F4F6F5F6A1F}">
      <dgm:prSet/>
      <dgm:spPr/>
      <dgm:t>
        <a:bodyPr/>
        <a:lstStyle/>
        <a:p>
          <a:endParaRPr lang="en-US"/>
        </a:p>
      </dgm:t>
    </dgm:pt>
    <dgm:pt modelId="{A796917F-10CA-443F-9F55-F4E859F41AE2}">
      <dgm:prSet/>
      <dgm:spPr/>
      <dgm:t>
        <a:bodyPr/>
        <a:lstStyle/>
        <a:p>
          <a:r>
            <a:rPr lang="en-GB"/>
            <a:t>Plenty of partners to call upon due to my links within basketball</a:t>
          </a:r>
          <a:endParaRPr lang="en-US"/>
        </a:p>
      </dgm:t>
    </dgm:pt>
    <dgm:pt modelId="{D995BBAE-1F39-4899-9D6D-68B72DE98C33}" type="parTrans" cxnId="{A767E05F-BBDB-40D4-BF30-042E80D7A430}">
      <dgm:prSet/>
      <dgm:spPr/>
      <dgm:t>
        <a:bodyPr/>
        <a:lstStyle/>
        <a:p>
          <a:endParaRPr lang="en-US"/>
        </a:p>
      </dgm:t>
    </dgm:pt>
    <dgm:pt modelId="{5995EC2F-21F9-4EBC-B421-473AA690056C}" type="sibTrans" cxnId="{A767E05F-BBDB-40D4-BF30-042E80D7A430}">
      <dgm:prSet/>
      <dgm:spPr/>
      <dgm:t>
        <a:bodyPr/>
        <a:lstStyle/>
        <a:p>
          <a:endParaRPr lang="en-US"/>
        </a:p>
      </dgm:t>
    </dgm:pt>
    <dgm:pt modelId="{EE38B934-9363-4C2C-B5CC-552D022BEAFC}">
      <dgm:prSet/>
      <dgm:spPr/>
      <dgm:t>
        <a:bodyPr/>
        <a:lstStyle/>
        <a:p>
          <a:r>
            <a:rPr lang="en-GB"/>
            <a:t>Basketball would be a new activity for most</a:t>
          </a:r>
          <a:endParaRPr lang="en-US"/>
        </a:p>
      </dgm:t>
    </dgm:pt>
    <dgm:pt modelId="{E5E6E0E2-2A43-4542-B67F-18FFED62695D}" type="parTrans" cxnId="{11604360-6161-44A8-B973-DB9D57CF17E3}">
      <dgm:prSet/>
      <dgm:spPr/>
      <dgm:t>
        <a:bodyPr/>
        <a:lstStyle/>
        <a:p>
          <a:endParaRPr lang="en-US"/>
        </a:p>
      </dgm:t>
    </dgm:pt>
    <dgm:pt modelId="{5E4FEB93-5762-4315-8C61-C1BBC9746DFE}" type="sibTrans" cxnId="{11604360-6161-44A8-B973-DB9D57CF17E3}">
      <dgm:prSet/>
      <dgm:spPr/>
      <dgm:t>
        <a:bodyPr/>
        <a:lstStyle/>
        <a:p>
          <a:endParaRPr lang="en-US"/>
        </a:p>
      </dgm:t>
    </dgm:pt>
    <dgm:pt modelId="{8C220E7A-41ED-41D9-B58D-087DF816E628}">
      <dgm:prSet/>
      <dgm:spPr/>
      <dgm:t>
        <a:bodyPr/>
        <a:lstStyle/>
        <a:p>
          <a:r>
            <a:rPr lang="en-GB"/>
            <a:t>Many want to try something new </a:t>
          </a:r>
          <a:endParaRPr lang="en-US"/>
        </a:p>
      </dgm:t>
    </dgm:pt>
    <dgm:pt modelId="{D26D42C0-09E8-4CAC-874B-E722E9294E8D}" type="parTrans" cxnId="{75A4EC9E-C2B1-4471-8D52-01BA351E501F}">
      <dgm:prSet/>
      <dgm:spPr/>
      <dgm:t>
        <a:bodyPr/>
        <a:lstStyle/>
        <a:p>
          <a:endParaRPr lang="en-US"/>
        </a:p>
      </dgm:t>
    </dgm:pt>
    <dgm:pt modelId="{B2202F01-506D-4632-9F82-3C4C77959AA6}" type="sibTrans" cxnId="{75A4EC9E-C2B1-4471-8D52-01BA351E501F}">
      <dgm:prSet/>
      <dgm:spPr/>
      <dgm:t>
        <a:bodyPr/>
        <a:lstStyle/>
        <a:p>
          <a:endParaRPr lang="en-US"/>
        </a:p>
      </dgm:t>
    </dgm:pt>
    <dgm:pt modelId="{A45ECB67-DF2C-4DA9-A87D-443EEEBDEA63}" type="pres">
      <dgm:prSet presAssocID="{017CDC8F-8100-4EC3-8196-4B84EA86312F}" presName="root" presStyleCnt="0">
        <dgm:presLayoutVars>
          <dgm:dir/>
          <dgm:resizeHandles val="exact"/>
        </dgm:presLayoutVars>
      </dgm:prSet>
      <dgm:spPr/>
    </dgm:pt>
    <dgm:pt modelId="{FB6D4CC0-00BC-4D00-B15A-E0E78E682C80}" type="pres">
      <dgm:prSet presAssocID="{15CE5FD1-52F3-45BD-8A94-79F65A65ACC5}" presName="compNode" presStyleCnt="0"/>
      <dgm:spPr/>
    </dgm:pt>
    <dgm:pt modelId="{378002CB-2652-45B7-9ED5-92FC6F9535C9}" type="pres">
      <dgm:prSet presAssocID="{15CE5FD1-52F3-45BD-8A94-79F65A65ACC5}" presName="bgRect" presStyleLbl="bgShp" presStyleIdx="0" presStyleCnt="5"/>
      <dgm:spPr/>
    </dgm:pt>
    <dgm:pt modelId="{A9DB56BB-499A-4D94-B443-87547E76A6FF}" type="pres">
      <dgm:prSet presAssocID="{15CE5FD1-52F3-45BD-8A94-79F65A65ACC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6C53D4C3-F48B-4E6C-AB87-659FFD391E48}" type="pres">
      <dgm:prSet presAssocID="{15CE5FD1-52F3-45BD-8A94-79F65A65ACC5}" presName="spaceRect" presStyleCnt="0"/>
      <dgm:spPr/>
    </dgm:pt>
    <dgm:pt modelId="{291A5509-2782-45CC-B533-C3180A6B3F49}" type="pres">
      <dgm:prSet presAssocID="{15CE5FD1-52F3-45BD-8A94-79F65A65ACC5}" presName="parTx" presStyleLbl="revTx" presStyleIdx="0" presStyleCnt="5">
        <dgm:presLayoutVars>
          <dgm:chMax val="0"/>
          <dgm:chPref val="0"/>
        </dgm:presLayoutVars>
      </dgm:prSet>
      <dgm:spPr/>
    </dgm:pt>
    <dgm:pt modelId="{F901DE15-592E-41EB-A67E-36DA61A55F40}" type="pres">
      <dgm:prSet presAssocID="{8B664C30-5AB8-4858-B4FB-41070008FA0D}" presName="sibTrans" presStyleCnt="0"/>
      <dgm:spPr/>
    </dgm:pt>
    <dgm:pt modelId="{150E5FC7-FAC4-4902-A8BE-40A8CE0A49A8}" type="pres">
      <dgm:prSet presAssocID="{5202BA9D-E360-42D5-88CE-563181AAEE7A}" presName="compNode" presStyleCnt="0"/>
      <dgm:spPr/>
    </dgm:pt>
    <dgm:pt modelId="{FF1584AB-679E-4051-AF8C-57AD137FC657}" type="pres">
      <dgm:prSet presAssocID="{5202BA9D-E360-42D5-88CE-563181AAEE7A}" presName="bgRect" presStyleLbl="bgShp" presStyleIdx="1" presStyleCnt="5"/>
      <dgm:spPr/>
    </dgm:pt>
    <dgm:pt modelId="{8AFACED1-A517-4434-A38E-C13B2B1AFEA5}" type="pres">
      <dgm:prSet presAssocID="{5202BA9D-E360-42D5-88CE-563181AAEE7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C2ED4C5E-1C62-4A6B-A0EF-A78D15FCE380}" type="pres">
      <dgm:prSet presAssocID="{5202BA9D-E360-42D5-88CE-563181AAEE7A}" presName="spaceRect" presStyleCnt="0"/>
      <dgm:spPr/>
    </dgm:pt>
    <dgm:pt modelId="{2AE308D2-10CE-4783-A8BD-31D3377E2F90}" type="pres">
      <dgm:prSet presAssocID="{5202BA9D-E360-42D5-88CE-563181AAEE7A}" presName="parTx" presStyleLbl="revTx" presStyleIdx="1" presStyleCnt="5">
        <dgm:presLayoutVars>
          <dgm:chMax val="0"/>
          <dgm:chPref val="0"/>
        </dgm:presLayoutVars>
      </dgm:prSet>
      <dgm:spPr/>
    </dgm:pt>
    <dgm:pt modelId="{7D7C5606-8B2B-4655-8AAA-2589F99DEFC0}" type="pres">
      <dgm:prSet presAssocID="{1825B72D-7409-4046-9EB3-0A4FABECFBA8}" presName="sibTrans" presStyleCnt="0"/>
      <dgm:spPr/>
    </dgm:pt>
    <dgm:pt modelId="{352CDF6E-E84C-4CA9-A615-80B942CC82CF}" type="pres">
      <dgm:prSet presAssocID="{A796917F-10CA-443F-9F55-F4E859F41AE2}" presName="compNode" presStyleCnt="0"/>
      <dgm:spPr/>
    </dgm:pt>
    <dgm:pt modelId="{0EB1FCD5-F76E-46F7-ADF4-179A5BB0F1E9}" type="pres">
      <dgm:prSet presAssocID="{A796917F-10CA-443F-9F55-F4E859F41AE2}" presName="bgRect" presStyleLbl="bgShp" presStyleIdx="2" presStyleCnt="5"/>
      <dgm:spPr/>
    </dgm:pt>
    <dgm:pt modelId="{2A735083-4CCE-4CC4-88A7-8CEBB1543563}" type="pres">
      <dgm:prSet presAssocID="{A796917F-10CA-443F-9F55-F4E859F41AE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ketball"/>
        </a:ext>
      </dgm:extLst>
    </dgm:pt>
    <dgm:pt modelId="{C8391F4A-0FB4-4210-9F42-A2F89F0FCAEB}" type="pres">
      <dgm:prSet presAssocID="{A796917F-10CA-443F-9F55-F4E859F41AE2}" presName="spaceRect" presStyleCnt="0"/>
      <dgm:spPr/>
    </dgm:pt>
    <dgm:pt modelId="{B08F2801-8F92-4E5C-8F76-2CB99DB18D6B}" type="pres">
      <dgm:prSet presAssocID="{A796917F-10CA-443F-9F55-F4E859F41AE2}" presName="parTx" presStyleLbl="revTx" presStyleIdx="2" presStyleCnt="5">
        <dgm:presLayoutVars>
          <dgm:chMax val="0"/>
          <dgm:chPref val="0"/>
        </dgm:presLayoutVars>
      </dgm:prSet>
      <dgm:spPr/>
    </dgm:pt>
    <dgm:pt modelId="{E773E8FC-6338-4C85-960B-C08BD36E5EB2}" type="pres">
      <dgm:prSet presAssocID="{5995EC2F-21F9-4EBC-B421-473AA690056C}" presName="sibTrans" presStyleCnt="0"/>
      <dgm:spPr/>
    </dgm:pt>
    <dgm:pt modelId="{53D82ABC-8DE5-4A61-8D1A-6F0D7E49AACA}" type="pres">
      <dgm:prSet presAssocID="{EE38B934-9363-4C2C-B5CC-552D022BEAFC}" presName="compNode" presStyleCnt="0"/>
      <dgm:spPr/>
    </dgm:pt>
    <dgm:pt modelId="{455C422D-661E-4B13-B379-5E4CFB917E37}" type="pres">
      <dgm:prSet presAssocID="{EE38B934-9363-4C2C-B5CC-552D022BEAFC}" presName="bgRect" presStyleLbl="bgShp" presStyleIdx="3" presStyleCnt="5"/>
      <dgm:spPr/>
    </dgm:pt>
    <dgm:pt modelId="{06ED6BA2-9914-48C1-909E-037BAFC8CD70}" type="pres">
      <dgm:prSet presAssocID="{EE38B934-9363-4C2C-B5CC-552D022BEAF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1CFD556E-643F-4B20-9D3D-5D8189A3E50B}" type="pres">
      <dgm:prSet presAssocID="{EE38B934-9363-4C2C-B5CC-552D022BEAFC}" presName="spaceRect" presStyleCnt="0"/>
      <dgm:spPr/>
    </dgm:pt>
    <dgm:pt modelId="{AA0A0CDE-87ED-4811-9243-F0610E13A549}" type="pres">
      <dgm:prSet presAssocID="{EE38B934-9363-4C2C-B5CC-552D022BEAFC}" presName="parTx" presStyleLbl="revTx" presStyleIdx="3" presStyleCnt="5">
        <dgm:presLayoutVars>
          <dgm:chMax val="0"/>
          <dgm:chPref val="0"/>
        </dgm:presLayoutVars>
      </dgm:prSet>
      <dgm:spPr/>
    </dgm:pt>
    <dgm:pt modelId="{9D9A3012-967E-49E3-B735-E8F8C9489E01}" type="pres">
      <dgm:prSet presAssocID="{5E4FEB93-5762-4315-8C61-C1BBC9746DFE}" presName="sibTrans" presStyleCnt="0"/>
      <dgm:spPr/>
    </dgm:pt>
    <dgm:pt modelId="{CD7570DE-4846-4B10-8BF8-366526208AE8}" type="pres">
      <dgm:prSet presAssocID="{8C220E7A-41ED-41D9-B58D-087DF816E628}" presName="compNode" presStyleCnt="0"/>
      <dgm:spPr/>
    </dgm:pt>
    <dgm:pt modelId="{A2DF1EF1-3319-4D47-9B41-1F2A907CA570}" type="pres">
      <dgm:prSet presAssocID="{8C220E7A-41ED-41D9-B58D-087DF816E628}" presName="bgRect" presStyleLbl="bgShp" presStyleIdx="4" presStyleCnt="5"/>
      <dgm:spPr/>
    </dgm:pt>
    <dgm:pt modelId="{4B996A32-AC68-4273-92C0-9566245FF7C9}" type="pres">
      <dgm:prSet presAssocID="{8C220E7A-41ED-41D9-B58D-087DF816E62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ght Pointing Backhand Index"/>
        </a:ext>
      </dgm:extLst>
    </dgm:pt>
    <dgm:pt modelId="{D1BBDF33-15C4-40F9-854E-DD6B07AB1EF2}" type="pres">
      <dgm:prSet presAssocID="{8C220E7A-41ED-41D9-B58D-087DF816E628}" presName="spaceRect" presStyleCnt="0"/>
      <dgm:spPr/>
    </dgm:pt>
    <dgm:pt modelId="{13D2EFC4-D041-4CE3-B71C-C9D870637EF2}" type="pres">
      <dgm:prSet presAssocID="{8C220E7A-41ED-41D9-B58D-087DF816E62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130AE03-D21B-4F7E-A972-9F4F6F5F6A1F}" srcId="{017CDC8F-8100-4EC3-8196-4B84EA86312F}" destId="{5202BA9D-E360-42D5-88CE-563181AAEE7A}" srcOrd="1" destOrd="0" parTransId="{49F9BFE4-0838-444F-9615-F120E0E0FA37}" sibTransId="{1825B72D-7409-4046-9EB3-0A4FABECFBA8}"/>
    <dgm:cxn modelId="{D83D031E-E974-4475-961C-A3025F29DE72}" type="presOf" srcId="{8C220E7A-41ED-41D9-B58D-087DF816E628}" destId="{13D2EFC4-D041-4CE3-B71C-C9D870637EF2}" srcOrd="0" destOrd="0" presId="urn:microsoft.com/office/officeart/2018/2/layout/IconVerticalSolidList"/>
    <dgm:cxn modelId="{E2E2183B-203F-48C7-BF52-096933155ACC}" type="presOf" srcId="{15CE5FD1-52F3-45BD-8A94-79F65A65ACC5}" destId="{291A5509-2782-45CC-B533-C3180A6B3F49}" srcOrd="0" destOrd="0" presId="urn:microsoft.com/office/officeart/2018/2/layout/IconVerticalSolidList"/>
    <dgm:cxn modelId="{0E0F403E-3160-4A20-9B44-C93384618548}" type="presOf" srcId="{5202BA9D-E360-42D5-88CE-563181AAEE7A}" destId="{2AE308D2-10CE-4783-A8BD-31D3377E2F90}" srcOrd="0" destOrd="0" presId="urn:microsoft.com/office/officeart/2018/2/layout/IconVerticalSolidList"/>
    <dgm:cxn modelId="{A767E05F-BBDB-40D4-BF30-042E80D7A430}" srcId="{017CDC8F-8100-4EC3-8196-4B84EA86312F}" destId="{A796917F-10CA-443F-9F55-F4E859F41AE2}" srcOrd="2" destOrd="0" parTransId="{D995BBAE-1F39-4899-9D6D-68B72DE98C33}" sibTransId="{5995EC2F-21F9-4EBC-B421-473AA690056C}"/>
    <dgm:cxn modelId="{11604360-6161-44A8-B973-DB9D57CF17E3}" srcId="{017CDC8F-8100-4EC3-8196-4B84EA86312F}" destId="{EE38B934-9363-4C2C-B5CC-552D022BEAFC}" srcOrd="3" destOrd="0" parTransId="{E5E6E0E2-2A43-4542-B67F-18FFED62695D}" sibTransId="{5E4FEB93-5762-4315-8C61-C1BBC9746DFE}"/>
    <dgm:cxn modelId="{7ED3BC44-B2B9-4948-A6C1-075824122488}" type="presOf" srcId="{EE38B934-9363-4C2C-B5CC-552D022BEAFC}" destId="{AA0A0CDE-87ED-4811-9243-F0610E13A549}" srcOrd="0" destOrd="0" presId="urn:microsoft.com/office/officeart/2018/2/layout/IconVerticalSolidList"/>
    <dgm:cxn modelId="{75A4EC9E-C2B1-4471-8D52-01BA351E501F}" srcId="{017CDC8F-8100-4EC3-8196-4B84EA86312F}" destId="{8C220E7A-41ED-41D9-B58D-087DF816E628}" srcOrd="4" destOrd="0" parTransId="{D26D42C0-09E8-4CAC-874B-E722E9294E8D}" sibTransId="{B2202F01-506D-4632-9F82-3C4C77959AA6}"/>
    <dgm:cxn modelId="{CA6D74B0-3DFC-42ED-8779-AA367603AC8C}" type="presOf" srcId="{017CDC8F-8100-4EC3-8196-4B84EA86312F}" destId="{A45ECB67-DF2C-4DA9-A87D-443EEEBDEA63}" srcOrd="0" destOrd="0" presId="urn:microsoft.com/office/officeart/2018/2/layout/IconVerticalSolidList"/>
    <dgm:cxn modelId="{BE986DB6-E121-45E9-88C1-F63C7549220F}" type="presOf" srcId="{A796917F-10CA-443F-9F55-F4E859F41AE2}" destId="{B08F2801-8F92-4E5C-8F76-2CB99DB18D6B}" srcOrd="0" destOrd="0" presId="urn:microsoft.com/office/officeart/2018/2/layout/IconVerticalSolidList"/>
    <dgm:cxn modelId="{066EB4E2-3353-41DA-9AE1-FC5D2D93E492}" srcId="{017CDC8F-8100-4EC3-8196-4B84EA86312F}" destId="{15CE5FD1-52F3-45BD-8A94-79F65A65ACC5}" srcOrd="0" destOrd="0" parTransId="{C257C5B0-3FCC-44B8-A788-A1A1761BA058}" sibTransId="{8B664C30-5AB8-4858-B4FB-41070008FA0D}"/>
    <dgm:cxn modelId="{5508A504-84DE-4893-80C6-11765F5EBD67}" type="presParOf" srcId="{A45ECB67-DF2C-4DA9-A87D-443EEEBDEA63}" destId="{FB6D4CC0-00BC-4D00-B15A-E0E78E682C80}" srcOrd="0" destOrd="0" presId="urn:microsoft.com/office/officeart/2018/2/layout/IconVerticalSolidList"/>
    <dgm:cxn modelId="{C2C15F25-7201-43EC-BCEA-53A7E60F9A67}" type="presParOf" srcId="{FB6D4CC0-00BC-4D00-B15A-E0E78E682C80}" destId="{378002CB-2652-45B7-9ED5-92FC6F9535C9}" srcOrd="0" destOrd="0" presId="urn:microsoft.com/office/officeart/2018/2/layout/IconVerticalSolidList"/>
    <dgm:cxn modelId="{94A1110D-6FF3-426D-BA7C-29B7E411A904}" type="presParOf" srcId="{FB6D4CC0-00BC-4D00-B15A-E0E78E682C80}" destId="{A9DB56BB-499A-4D94-B443-87547E76A6FF}" srcOrd="1" destOrd="0" presId="urn:microsoft.com/office/officeart/2018/2/layout/IconVerticalSolidList"/>
    <dgm:cxn modelId="{9255A001-0717-4894-A3C5-D96328DE08E1}" type="presParOf" srcId="{FB6D4CC0-00BC-4D00-B15A-E0E78E682C80}" destId="{6C53D4C3-F48B-4E6C-AB87-659FFD391E48}" srcOrd="2" destOrd="0" presId="urn:microsoft.com/office/officeart/2018/2/layout/IconVerticalSolidList"/>
    <dgm:cxn modelId="{BB1691F8-AA74-427E-819C-B2A2C90B5DD5}" type="presParOf" srcId="{FB6D4CC0-00BC-4D00-B15A-E0E78E682C80}" destId="{291A5509-2782-45CC-B533-C3180A6B3F49}" srcOrd="3" destOrd="0" presId="urn:microsoft.com/office/officeart/2018/2/layout/IconVerticalSolidList"/>
    <dgm:cxn modelId="{8095D47D-456E-4351-BB6B-1BA8A606D69A}" type="presParOf" srcId="{A45ECB67-DF2C-4DA9-A87D-443EEEBDEA63}" destId="{F901DE15-592E-41EB-A67E-36DA61A55F40}" srcOrd="1" destOrd="0" presId="urn:microsoft.com/office/officeart/2018/2/layout/IconVerticalSolidList"/>
    <dgm:cxn modelId="{5CAE9DE9-C41B-4CEF-A0DB-982DE988E692}" type="presParOf" srcId="{A45ECB67-DF2C-4DA9-A87D-443EEEBDEA63}" destId="{150E5FC7-FAC4-4902-A8BE-40A8CE0A49A8}" srcOrd="2" destOrd="0" presId="urn:microsoft.com/office/officeart/2018/2/layout/IconVerticalSolidList"/>
    <dgm:cxn modelId="{A8701910-0572-402E-9A29-AEBF6948AAD8}" type="presParOf" srcId="{150E5FC7-FAC4-4902-A8BE-40A8CE0A49A8}" destId="{FF1584AB-679E-4051-AF8C-57AD137FC657}" srcOrd="0" destOrd="0" presId="urn:microsoft.com/office/officeart/2018/2/layout/IconVerticalSolidList"/>
    <dgm:cxn modelId="{A829684E-4C66-4831-BF94-62A98CE3EA5D}" type="presParOf" srcId="{150E5FC7-FAC4-4902-A8BE-40A8CE0A49A8}" destId="{8AFACED1-A517-4434-A38E-C13B2B1AFEA5}" srcOrd="1" destOrd="0" presId="urn:microsoft.com/office/officeart/2018/2/layout/IconVerticalSolidList"/>
    <dgm:cxn modelId="{58394813-722E-45E7-B8DE-4E533534B200}" type="presParOf" srcId="{150E5FC7-FAC4-4902-A8BE-40A8CE0A49A8}" destId="{C2ED4C5E-1C62-4A6B-A0EF-A78D15FCE380}" srcOrd="2" destOrd="0" presId="urn:microsoft.com/office/officeart/2018/2/layout/IconVerticalSolidList"/>
    <dgm:cxn modelId="{7FB63F95-976E-41ED-A369-720C3A467007}" type="presParOf" srcId="{150E5FC7-FAC4-4902-A8BE-40A8CE0A49A8}" destId="{2AE308D2-10CE-4783-A8BD-31D3377E2F90}" srcOrd="3" destOrd="0" presId="urn:microsoft.com/office/officeart/2018/2/layout/IconVerticalSolidList"/>
    <dgm:cxn modelId="{02FF6781-DDFE-48F3-858B-890B476BB779}" type="presParOf" srcId="{A45ECB67-DF2C-4DA9-A87D-443EEEBDEA63}" destId="{7D7C5606-8B2B-4655-8AAA-2589F99DEFC0}" srcOrd="3" destOrd="0" presId="urn:microsoft.com/office/officeart/2018/2/layout/IconVerticalSolidList"/>
    <dgm:cxn modelId="{F49079CD-198F-4D9F-B28B-7E96AF99E4CC}" type="presParOf" srcId="{A45ECB67-DF2C-4DA9-A87D-443EEEBDEA63}" destId="{352CDF6E-E84C-4CA9-A615-80B942CC82CF}" srcOrd="4" destOrd="0" presId="urn:microsoft.com/office/officeart/2018/2/layout/IconVerticalSolidList"/>
    <dgm:cxn modelId="{BBF02817-E7C4-4F54-972C-0BE9937A9814}" type="presParOf" srcId="{352CDF6E-E84C-4CA9-A615-80B942CC82CF}" destId="{0EB1FCD5-F76E-46F7-ADF4-179A5BB0F1E9}" srcOrd="0" destOrd="0" presId="urn:microsoft.com/office/officeart/2018/2/layout/IconVerticalSolidList"/>
    <dgm:cxn modelId="{607393A0-D80E-40BD-A03D-35BA77774F4A}" type="presParOf" srcId="{352CDF6E-E84C-4CA9-A615-80B942CC82CF}" destId="{2A735083-4CCE-4CC4-88A7-8CEBB1543563}" srcOrd="1" destOrd="0" presId="urn:microsoft.com/office/officeart/2018/2/layout/IconVerticalSolidList"/>
    <dgm:cxn modelId="{5FAA934D-B61B-447D-B56B-55E885092CF0}" type="presParOf" srcId="{352CDF6E-E84C-4CA9-A615-80B942CC82CF}" destId="{C8391F4A-0FB4-4210-9F42-A2F89F0FCAEB}" srcOrd="2" destOrd="0" presId="urn:microsoft.com/office/officeart/2018/2/layout/IconVerticalSolidList"/>
    <dgm:cxn modelId="{1A35F930-7DFA-447F-8FCC-58C541BA5F3C}" type="presParOf" srcId="{352CDF6E-E84C-4CA9-A615-80B942CC82CF}" destId="{B08F2801-8F92-4E5C-8F76-2CB99DB18D6B}" srcOrd="3" destOrd="0" presId="urn:microsoft.com/office/officeart/2018/2/layout/IconVerticalSolidList"/>
    <dgm:cxn modelId="{3C36F751-2044-4625-8136-48001C522AF7}" type="presParOf" srcId="{A45ECB67-DF2C-4DA9-A87D-443EEEBDEA63}" destId="{E773E8FC-6338-4C85-960B-C08BD36E5EB2}" srcOrd="5" destOrd="0" presId="urn:microsoft.com/office/officeart/2018/2/layout/IconVerticalSolidList"/>
    <dgm:cxn modelId="{1ADE4A89-6D00-46D0-9842-6B0974095B7E}" type="presParOf" srcId="{A45ECB67-DF2C-4DA9-A87D-443EEEBDEA63}" destId="{53D82ABC-8DE5-4A61-8D1A-6F0D7E49AACA}" srcOrd="6" destOrd="0" presId="urn:microsoft.com/office/officeart/2018/2/layout/IconVerticalSolidList"/>
    <dgm:cxn modelId="{C6ECCBE9-C0F2-46E5-A2C4-1771E40FCF3D}" type="presParOf" srcId="{53D82ABC-8DE5-4A61-8D1A-6F0D7E49AACA}" destId="{455C422D-661E-4B13-B379-5E4CFB917E37}" srcOrd="0" destOrd="0" presId="urn:microsoft.com/office/officeart/2018/2/layout/IconVerticalSolidList"/>
    <dgm:cxn modelId="{A3DFEFB0-A823-4AC6-91A8-B21DEA290192}" type="presParOf" srcId="{53D82ABC-8DE5-4A61-8D1A-6F0D7E49AACA}" destId="{06ED6BA2-9914-48C1-909E-037BAFC8CD70}" srcOrd="1" destOrd="0" presId="urn:microsoft.com/office/officeart/2018/2/layout/IconVerticalSolidList"/>
    <dgm:cxn modelId="{22429F29-A566-4DCC-81D2-1F08D11AA6CC}" type="presParOf" srcId="{53D82ABC-8DE5-4A61-8D1A-6F0D7E49AACA}" destId="{1CFD556E-643F-4B20-9D3D-5D8189A3E50B}" srcOrd="2" destOrd="0" presId="urn:microsoft.com/office/officeart/2018/2/layout/IconVerticalSolidList"/>
    <dgm:cxn modelId="{99389504-E312-4B76-B435-F558573A2D0D}" type="presParOf" srcId="{53D82ABC-8DE5-4A61-8D1A-6F0D7E49AACA}" destId="{AA0A0CDE-87ED-4811-9243-F0610E13A549}" srcOrd="3" destOrd="0" presId="urn:microsoft.com/office/officeart/2018/2/layout/IconVerticalSolidList"/>
    <dgm:cxn modelId="{88AB0903-521E-46CF-8452-1148C684A69F}" type="presParOf" srcId="{A45ECB67-DF2C-4DA9-A87D-443EEEBDEA63}" destId="{9D9A3012-967E-49E3-B735-E8F8C9489E01}" srcOrd="7" destOrd="0" presId="urn:microsoft.com/office/officeart/2018/2/layout/IconVerticalSolidList"/>
    <dgm:cxn modelId="{EA5385C8-5BE0-4690-855A-B33CF10C9450}" type="presParOf" srcId="{A45ECB67-DF2C-4DA9-A87D-443EEEBDEA63}" destId="{CD7570DE-4846-4B10-8BF8-366526208AE8}" srcOrd="8" destOrd="0" presId="urn:microsoft.com/office/officeart/2018/2/layout/IconVerticalSolidList"/>
    <dgm:cxn modelId="{C7A8C8F7-7AC9-4DED-908B-36960A47443E}" type="presParOf" srcId="{CD7570DE-4846-4B10-8BF8-366526208AE8}" destId="{A2DF1EF1-3319-4D47-9B41-1F2A907CA570}" srcOrd="0" destOrd="0" presId="urn:microsoft.com/office/officeart/2018/2/layout/IconVerticalSolidList"/>
    <dgm:cxn modelId="{18599E55-C36F-4E52-A311-881BCCB5EF59}" type="presParOf" srcId="{CD7570DE-4846-4B10-8BF8-366526208AE8}" destId="{4B996A32-AC68-4273-92C0-9566245FF7C9}" srcOrd="1" destOrd="0" presId="urn:microsoft.com/office/officeart/2018/2/layout/IconVerticalSolidList"/>
    <dgm:cxn modelId="{C80C5147-B1AA-495F-9E8C-1432E0C52972}" type="presParOf" srcId="{CD7570DE-4846-4B10-8BF8-366526208AE8}" destId="{D1BBDF33-15C4-40F9-854E-DD6B07AB1EF2}" srcOrd="2" destOrd="0" presId="urn:microsoft.com/office/officeart/2018/2/layout/IconVerticalSolidList"/>
    <dgm:cxn modelId="{B37FEB88-2480-4678-AE8D-3881E59D11F6}" type="presParOf" srcId="{CD7570DE-4846-4B10-8BF8-366526208AE8}" destId="{13D2EFC4-D041-4CE3-B71C-C9D870637EF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030020-8222-4FFF-899C-732DEC85E4CD}">
      <dsp:nvSpPr>
        <dsp:cNvPr id="0" name=""/>
        <dsp:cNvSpPr/>
      </dsp:nvSpPr>
      <dsp:spPr>
        <a:xfrm>
          <a:off x="650402" y="104790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8922C1-7A97-4E9D-8CD8-061D6AB0EF1F}">
      <dsp:nvSpPr>
        <dsp:cNvPr id="0" name=""/>
        <dsp:cNvSpPr/>
      </dsp:nvSpPr>
      <dsp:spPr>
        <a:xfrm>
          <a:off x="884402" y="338790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F4D86C-44CA-422F-B1AD-A601D0FA418E}">
      <dsp:nvSpPr>
        <dsp:cNvPr id="0" name=""/>
        <dsp:cNvSpPr/>
      </dsp:nvSpPr>
      <dsp:spPr>
        <a:xfrm>
          <a:off x="299402" y="154479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In Alltwern school the most popular sport for boys and girls was football.</a:t>
          </a:r>
          <a:endParaRPr lang="en-US" sz="1300" kern="1200"/>
        </a:p>
      </dsp:txBody>
      <dsp:txXfrm>
        <a:off x="299402" y="1544790"/>
        <a:ext cx="1800000" cy="720000"/>
      </dsp:txXfrm>
    </dsp:sp>
    <dsp:sp modelId="{612C64B9-BF20-4896-8EDD-2D0439C651CE}">
      <dsp:nvSpPr>
        <dsp:cNvPr id="0" name=""/>
        <dsp:cNvSpPr/>
      </dsp:nvSpPr>
      <dsp:spPr>
        <a:xfrm>
          <a:off x="2765402" y="104790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BF07D6-B8E2-4E30-99D1-E2F3832BFFC8}">
      <dsp:nvSpPr>
        <dsp:cNvPr id="0" name=""/>
        <dsp:cNvSpPr/>
      </dsp:nvSpPr>
      <dsp:spPr>
        <a:xfrm>
          <a:off x="2999402" y="338790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61FE5D-61CB-47C7-8987-49F039534FFD}">
      <dsp:nvSpPr>
        <dsp:cNvPr id="0" name=""/>
        <dsp:cNvSpPr/>
      </dsp:nvSpPr>
      <dsp:spPr>
        <a:xfrm>
          <a:off x="2414402" y="154479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But 85% of pupils are confident trying new activities.</a:t>
          </a:r>
          <a:endParaRPr lang="en-US" sz="1300" kern="1200"/>
        </a:p>
      </dsp:txBody>
      <dsp:txXfrm>
        <a:off x="2414402" y="1544790"/>
        <a:ext cx="1800000" cy="720000"/>
      </dsp:txXfrm>
    </dsp:sp>
    <dsp:sp modelId="{9C0CCCA8-9749-4F2D-9426-00130242A180}">
      <dsp:nvSpPr>
        <dsp:cNvPr id="0" name=""/>
        <dsp:cNvSpPr/>
      </dsp:nvSpPr>
      <dsp:spPr>
        <a:xfrm>
          <a:off x="4880401" y="104790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A5C193-6C63-4D63-9365-21C2F25D7C54}">
      <dsp:nvSpPr>
        <dsp:cNvPr id="0" name=""/>
        <dsp:cNvSpPr/>
      </dsp:nvSpPr>
      <dsp:spPr>
        <a:xfrm>
          <a:off x="5114401" y="338790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BCA0F5-1A81-4D66-8FE5-532437A4FDC6}">
      <dsp:nvSpPr>
        <dsp:cNvPr id="0" name=""/>
        <dsp:cNvSpPr/>
      </dsp:nvSpPr>
      <dsp:spPr>
        <a:xfrm>
          <a:off x="4529402" y="154479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Basketball is apart of the 3x60 programme within the school.</a:t>
          </a:r>
          <a:endParaRPr lang="en-US" sz="1300" kern="1200"/>
        </a:p>
      </dsp:txBody>
      <dsp:txXfrm>
        <a:off x="4529402" y="1544790"/>
        <a:ext cx="1800000" cy="720000"/>
      </dsp:txXfrm>
    </dsp:sp>
    <dsp:sp modelId="{BF717FD7-9C73-43F3-A0DE-05F5CF3309EE}">
      <dsp:nvSpPr>
        <dsp:cNvPr id="0" name=""/>
        <dsp:cNvSpPr/>
      </dsp:nvSpPr>
      <dsp:spPr>
        <a:xfrm>
          <a:off x="2765402" y="2714790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19E5F5-C4E7-4247-9A04-4D911C19986D}">
      <dsp:nvSpPr>
        <dsp:cNvPr id="0" name=""/>
        <dsp:cNvSpPr/>
      </dsp:nvSpPr>
      <dsp:spPr>
        <a:xfrm>
          <a:off x="2999402" y="2948790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888A95-7360-4B3A-BD80-1FF74223DD0F}">
      <dsp:nvSpPr>
        <dsp:cNvPr id="0" name=""/>
        <dsp:cNvSpPr/>
      </dsp:nvSpPr>
      <dsp:spPr>
        <a:xfrm>
          <a:off x="2414402" y="415479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Basketball isn’t apart of the p.e curriculum. </a:t>
          </a:r>
          <a:endParaRPr lang="en-US" sz="1300" kern="1200"/>
        </a:p>
      </dsp:txBody>
      <dsp:txXfrm>
        <a:off x="2414402" y="4154790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2F7E58-BC83-4757-A724-D75B6E9C894C}">
      <dsp:nvSpPr>
        <dsp:cNvPr id="0" name=""/>
        <dsp:cNvSpPr/>
      </dsp:nvSpPr>
      <dsp:spPr>
        <a:xfrm>
          <a:off x="0" y="425"/>
          <a:ext cx="6628804" cy="5857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8F200D-7376-40CF-8E25-D8A2CCB29F10}">
      <dsp:nvSpPr>
        <dsp:cNvPr id="0" name=""/>
        <dsp:cNvSpPr/>
      </dsp:nvSpPr>
      <dsp:spPr>
        <a:xfrm>
          <a:off x="177184" y="132215"/>
          <a:ext cx="322153" cy="3221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A8766E-1D6A-428C-AC91-FA95F0A4ACEC}">
      <dsp:nvSpPr>
        <dsp:cNvPr id="0" name=""/>
        <dsp:cNvSpPr/>
      </dsp:nvSpPr>
      <dsp:spPr>
        <a:xfrm>
          <a:off x="676521" y="425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50% of pupils in Neath and Port Talbot take part in sporting activity 3 times a week.</a:t>
          </a:r>
          <a:endParaRPr lang="en-US" sz="1600" kern="1200"/>
        </a:p>
      </dsp:txBody>
      <dsp:txXfrm>
        <a:off x="676521" y="425"/>
        <a:ext cx="5952282" cy="585732"/>
      </dsp:txXfrm>
    </dsp:sp>
    <dsp:sp modelId="{AB5C0FF8-2531-442A-A2C3-9584535CE8DB}">
      <dsp:nvSpPr>
        <dsp:cNvPr id="0" name=""/>
        <dsp:cNvSpPr/>
      </dsp:nvSpPr>
      <dsp:spPr>
        <a:xfrm>
          <a:off x="0" y="732591"/>
          <a:ext cx="6628804" cy="58573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0AE3EC-9E16-4F50-B36B-AB393F8543F9}">
      <dsp:nvSpPr>
        <dsp:cNvPr id="0" name=""/>
        <dsp:cNvSpPr/>
      </dsp:nvSpPr>
      <dsp:spPr>
        <a:xfrm>
          <a:off x="177184" y="864381"/>
          <a:ext cx="322153" cy="3221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BD3F57-0799-4680-8C98-9FEE96D50DC6}">
      <dsp:nvSpPr>
        <dsp:cNvPr id="0" name=""/>
        <dsp:cNvSpPr/>
      </dsp:nvSpPr>
      <dsp:spPr>
        <a:xfrm>
          <a:off x="676521" y="732591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65% of pupils are members of a sport club.</a:t>
          </a:r>
          <a:endParaRPr lang="en-US" sz="1600" kern="1200"/>
        </a:p>
      </dsp:txBody>
      <dsp:txXfrm>
        <a:off x="676521" y="732591"/>
        <a:ext cx="5952282" cy="585732"/>
      </dsp:txXfrm>
    </dsp:sp>
    <dsp:sp modelId="{12F8FB7C-389E-4ED7-A7F5-F355FFC2A9BF}">
      <dsp:nvSpPr>
        <dsp:cNvPr id="0" name=""/>
        <dsp:cNvSpPr/>
      </dsp:nvSpPr>
      <dsp:spPr>
        <a:xfrm>
          <a:off x="0" y="1464757"/>
          <a:ext cx="6628804" cy="58573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5061D9-2D02-4976-BA94-3FA4DC85DF68}">
      <dsp:nvSpPr>
        <dsp:cNvPr id="0" name=""/>
        <dsp:cNvSpPr/>
      </dsp:nvSpPr>
      <dsp:spPr>
        <a:xfrm>
          <a:off x="177184" y="1596547"/>
          <a:ext cx="322153" cy="3221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A5E57A-63E1-44FA-ABA1-10A55DE7F44B}">
      <dsp:nvSpPr>
        <dsp:cNvPr id="0" name=""/>
        <dsp:cNvSpPr/>
      </dsp:nvSpPr>
      <dsp:spPr>
        <a:xfrm>
          <a:off x="676521" y="1464757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69% of pupils enjoy playing sport outside of school.</a:t>
          </a:r>
          <a:endParaRPr lang="en-US" sz="1600" kern="1200"/>
        </a:p>
      </dsp:txBody>
      <dsp:txXfrm>
        <a:off x="676521" y="1464757"/>
        <a:ext cx="5952282" cy="585732"/>
      </dsp:txXfrm>
    </dsp:sp>
    <dsp:sp modelId="{F4E332F1-2472-45C6-977E-32FA710A2481}">
      <dsp:nvSpPr>
        <dsp:cNvPr id="0" name=""/>
        <dsp:cNvSpPr/>
      </dsp:nvSpPr>
      <dsp:spPr>
        <a:xfrm>
          <a:off x="0" y="2196924"/>
          <a:ext cx="6628804" cy="58573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553E3E-DBAB-4E16-8543-ADF30BC22C1E}">
      <dsp:nvSpPr>
        <dsp:cNvPr id="0" name=""/>
        <dsp:cNvSpPr/>
      </dsp:nvSpPr>
      <dsp:spPr>
        <a:xfrm>
          <a:off x="177184" y="2328713"/>
          <a:ext cx="322153" cy="3221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86A3FF-347C-4742-92EB-C9DD57ED9882}">
      <dsp:nvSpPr>
        <dsp:cNvPr id="0" name=""/>
        <dsp:cNvSpPr/>
      </dsp:nvSpPr>
      <dsp:spPr>
        <a:xfrm>
          <a:off x="676521" y="2196924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79% of pupils have taken part in sport outside of school in the last year.</a:t>
          </a:r>
          <a:endParaRPr lang="en-US" sz="1600" kern="1200"/>
        </a:p>
      </dsp:txBody>
      <dsp:txXfrm>
        <a:off x="676521" y="2196924"/>
        <a:ext cx="5952282" cy="585732"/>
      </dsp:txXfrm>
    </dsp:sp>
    <dsp:sp modelId="{276A825E-FF8D-425D-962E-30EC86797BE8}">
      <dsp:nvSpPr>
        <dsp:cNvPr id="0" name=""/>
        <dsp:cNvSpPr/>
      </dsp:nvSpPr>
      <dsp:spPr>
        <a:xfrm>
          <a:off x="0" y="2929090"/>
          <a:ext cx="6628804" cy="58573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65878D-4A87-4507-9574-C0B312319370}">
      <dsp:nvSpPr>
        <dsp:cNvPr id="0" name=""/>
        <dsp:cNvSpPr/>
      </dsp:nvSpPr>
      <dsp:spPr>
        <a:xfrm>
          <a:off x="177184" y="3060880"/>
          <a:ext cx="322153" cy="3221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53E2E1-07AC-4CCE-B617-AADC7B9A90BF}">
      <dsp:nvSpPr>
        <dsp:cNvPr id="0" name=""/>
        <dsp:cNvSpPr/>
      </dsp:nvSpPr>
      <dsp:spPr>
        <a:xfrm>
          <a:off x="676521" y="2929090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31% of pupils feel like their opinions are listened to. </a:t>
          </a:r>
          <a:endParaRPr lang="en-US" sz="1600" kern="1200"/>
        </a:p>
      </dsp:txBody>
      <dsp:txXfrm>
        <a:off x="676521" y="2929090"/>
        <a:ext cx="5952282" cy="585732"/>
      </dsp:txXfrm>
    </dsp:sp>
    <dsp:sp modelId="{2780FC23-C873-48DD-B3EF-F9F89BE116CB}">
      <dsp:nvSpPr>
        <dsp:cNvPr id="0" name=""/>
        <dsp:cNvSpPr/>
      </dsp:nvSpPr>
      <dsp:spPr>
        <a:xfrm>
          <a:off x="0" y="3661256"/>
          <a:ext cx="6628804" cy="5857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C788C1-AEE2-43CF-A864-80D96883E99C}">
      <dsp:nvSpPr>
        <dsp:cNvPr id="0" name=""/>
        <dsp:cNvSpPr/>
      </dsp:nvSpPr>
      <dsp:spPr>
        <a:xfrm>
          <a:off x="177184" y="3793046"/>
          <a:ext cx="322153" cy="3221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E634A9-4025-4439-9EDB-BF5ABC119EA9}">
      <dsp:nvSpPr>
        <dsp:cNvPr id="0" name=""/>
        <dsp:cNvSpPr/>
      </dsp:nvSpPr>
      <dsp:spPr>
        <a:xfrm>
          <a:off x="676521" y="3661256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82% are confident in trying a new activity. </a:t>
          </a:r>
          <a:endParaRPr lang="en-US" sz="1600" kern="1200"/>
        </a:p>
      </dsp:txBody>
      <dsp:txXfrm>
        <a:off x="676521" y="3661256"/>
        <a:ext cx="5952282" cy="585732"/>
      </dsp:txXfrm>
    </dsp:sp>
    <dsp:sp modelId="{2E6E05DF-6887-4112-9995-4425AB7D8E6F}">
      <dsp:nvSpPr>
        <dsp:cNvPr id="0" name=""/>
        <dsp:cNvSpPr/>
      </dsp:nvSpPr>
      <dsp:spPr>
        <a:xfrm>
          <a:off x="0" y="4393422"/>
          <a:ext cx="6628804" cy="58573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17CA48-B49E-491D-976B-797A0C85FBFD}">
      <dsp:nvSpPr>
        <dsp:cNvPr id="0" name=""/>
        <dsp:cNvSpPr/>
      </dsp:nvSpPr>
      <dsp:spPr>
        <a:xfrm>
          <a:off x="177184" y="4525212"/>
          <a:ext cx="322153" cy="32215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0B788-7664-42AB-8F04-3ACE6604DF10}">
      <dsp:nvSpPr>
        <dsp:cNvPr id="0" name=""/>
        <dsp:cNvSpPr/>
      </dsp:nvSpPr>
      <dsp:spPr>
        <a:xfrm>
          <a:off x="676521" y="4393422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School sport survey 2018.</a:t>
          </a:r>
          <a:endParaRPr lang="en-US" sz="1600" kern="1200"/>
        </a:p>
      </dsp:txBody>
      <dsp:txXfrm>
        <a:off x="676521" y="4393422"/>
        <a:ext cx="5952282" cy="5857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B0D685-AA98-4E6D-BF39-4C782C35FF37}">
      <dsp:nvSpPr>
        <dsp:cNvPr id="0" name=""/>
        <dsp:cNvSpPr/>
      </dsp:nvSpPr>
      <dsp:spPr>
        <a:xfrm>
          <a:off x="650402" y="104790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1D718F-907F-42A5-BEA3-2AD48D2E5347}">
      <dsp:nvSpPr>
        <dsp:cNvPr id="0" name=""/>
        <dsp:cNvSpPr/>
      </dsp:nvSpPr>
      <dsp:spPr>
        <a:xfrm>
          <a:off x="884402" y="338790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9EA27-BB09-4B84-92FF-641BB3C07B12}">
      <dsp:nvSpPr>
        <dsp:cNvPr id="0" name=""/>
        <dsp:cNvSpPr/>
      </dsp:nvSpPr>
      <dsp:spPr>
        <a:xfrm>
          <a:off x="299402" y="154479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The session I choose was basketball </a:t>
          </a:r>
          <a:endParaRPr lang="en-US" sz="1300" kern="1200"/>
        </a:p>
      </dsp:txBody>
      <dsp:txXfrm>
        <a:off x="299402" y="1544790"/>
        <a:ext cx="1800000" cy="720000"/>
      </dsp:txXfrm>
    </dsp:sp>
    <dsp:sp modelId="{5657D283-6EB2-416B-A787-2FBE4D3A69EA}">
      <dsp:nvSpPr>
        <dsp:cNvPr id="0" name=""/>
        <dsp:cNvSpPr/>
      </dsp:nvSpPr>
      <dsp:spPr>
        <a:xfrm>
          <a:off x="2765402" y="104790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A2F6B0-1925-49F6-9765-52E85BF3480A}">
      <dsp:nvSpPr>
        <dsp:cNvPr id="0" name=""/>
        <dsp:cNvSpPr/>
      </dsp:nvSpPr>
      <dsp:spPr>
        <a:xfrm>
          <a:off x="2999402" y="338790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B88B1-5C49-42D6-931C-45E69F4C2DB7}">
      <dsp:nvSpPr>
        <dsp:cNvPr id="0" name=""/>
        <dsp:cNvSpPr/>
      </dsp:nvSpPr>
      <dsp:spPr>
        <a:xfrm>
          <a:off x="2414402" y="154479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Introduce the basic skills of basketball layups and passing</a:t>
          </a:r>
          <a:endParaRPr lang="en-US" sz="1300" kern="1200"/>
        </a:p>
      </dsp:txBody>
      <dsp:txXfrm>
        <a:off x="2414402" y="1544790"/>
        <a:ext cx="1800000" cy="720000"/>
      </dsp:txXfrm>
    </dsp:sp>
    <dsp:sp modelId="{4C6FBA18-0C2C-4658-A492-D4BDCA503362}">
      <dsp:nvSpPr>
        <dsp:cNvPr id="0" name=""/>
        <dsp:cNvSpPr/>
      </dsp:nvSpPr>
      <dsp:spPr>
        <a:xfrm>
          <a:off x="4880401" y="104790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EF16B8-3DB7-4FC6-9B43-90D9B9A6BC32}">
      <dsp:nvSpPr>
        <dsp:cNvPr id="0" name=""/>
        <dsp:cNvSpPr/>
      </dsp:nvSpPr>
      <dsp:spPr>
        <a:xfrm>
          <a:off x="5114401" y="338790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775AFB-0D7B-4C93-A6C5-E7736FC2A858}">
      <dsp:nvSpPr>
        <dsp:cNvPr id="0" name=""/>
        <dsp:cNvSpPr/>
      </dsp:nvSpPr>
      <dsp:spPr>
        <a:xfrm>
          <a:off x="4529402" y="154479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The first sessions should be fun so the participants return </a:t>
          </a:r>
          <a:endParaRPr lang="en-US" sz="1300" kern="1200"/>
        </a:p>
      </dsp:txBody>
      <dsp:txXfrm>
        <a:off x="4529402" y="1544790"/>
        <a:ext cx="1800000" cy="720000"/>
      </dsp:txXfrm>
    </dsp:sp>
    <dsp:sp modelId="{5576A574-0677-4470-95C2-42D2F7E6F50A}">
      <dsp:nvSpPr>
        <dsp:cNvPr id="0" name=""/>
        <dsp:cNvSpPr/>
      </dsp:nvSpPr>
      <dsp:spPr>
        <a:xfrm>
          <a:off x="2765402" y="2714790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641DE2-71CD-413A-9B76-A017B95056F8}">
      <dsp:nvSpPr>
        <dsp:cNvPr id="0" name=""/>
        <dsp:cNvSpPr/>
      </dsp:nvSpPr>
      <dsp:spPr>
        <a:xfrm>
          <a:off x="2999402" y="2948790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1D9705-DFAD-4067-9DBC-F75AF0879FAD}">
      <dsp:nvSpPr>
        <dsp:cNvPr id="0" name=""/>
        <dsp:cNvSpPr/>
      </dsp:nvSpPr>
      <dsp:spPr>
        <a:xfrm>
          <a:off x="2414402" y="415479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Game sense approach as much as possible</a:t>
          </a:r>
          <a:endParaRPr lang="en-US" sz="1300" kern="1200"/>
        </a:p>
      </dsp:txBody>
      <dsp:txXfrm>
        <a:off x="2414402" y="4154790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002CB-2652-45B7-9ED5-92FC6F9535C9}">
      <dsp:nvSpPr>
        <dsp:cNvPr id="0" name=""/>
        <dsp:cNvSpPr/>
      </dsp:nvSpPr>
      <dsp:spPr>
        <a:xfrm>
          <a:off x="0" y="3890"/>
          <a:ext cx="6628804" cy="8286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DB56BB-499A-4D94-B443-87547E76A6FF}">
      <dsp:nvSpPr>
        <dsp:cNvPr id="0" name=""/>
        <dsp:cNvSpPr/>
      </dsp:nvSpPr>
      <dsp:spPr>
        <a:xfrm>
          <a:off x="250661" y="190332"/>
          <a:ext cx="455748" cy="4557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A5509-2782-45CC-B533-C3180A6B3F49}">
      <dsp:nvSpPr>
        <dsp:cNvPr id="0" name=""/>
        <dsp:cNvSpPr/>
      </dsp:nvSpPr>
      <dsp:spPr>
        <a:xfrm>
          <a:off x="957071" y="3890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Fun and active sessions</a:t>
          </a:r>
          <a:endParaRPr lang="en-US" sz="1900" kern="1200"/>
        </a:p>
      </dsp:txBody>
      <dsp:txXfrm>
        <a:off x="957071" y="3890"/>
        <a:ext cx="5671732" cy="828633"/>
      </dsp:txXfrm>
    </dsp:sp>
    <dsp:sp modelId="{FF1584AB-679E-4051-AF8C-57AD137FC657}">
      <dsp:nvSpPr>
        <dsp:cNvPr id="0" name=""/>
        <dsp:cNvSpPr/>
      </dsp:nvSpPr>
      <dsp:spPr>
        <a:xfrm>
          <a:off x="0" y="1039682"/>
          <a:ext cx="6628804" cy="8286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FACED1-A517-4434-A38E-C13B2B1AFEA5}">
      <dsp:nvSpPr>
        <dsp:cNvPr id="0" name=""/>
        <dsp:cNvSpPr/>
      </dsp:nvSpPr>
      <dsp:spPr>
        <a:xfrm>
          <a:off x="250661" y="1226124"/>
          <a:ext cx="455748" cy="4557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E308D2-10CE-4783-A8BD-31D3377E2F90}">
      <dsp:nvSpPr>
        <dsp:cNvPr id="0" name=""/>
        <dsp:cNvSpPr/>
      </dsp:nvSpPr>
      <dsp:spPr>
        <a:xfrm>
          <a:off x="957071" y="1039682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Local location that already has a target audience </a:t>
          </a:r>
          <a:endParaRPr lang="en-US" sz="1900" kern="1200"/>
        </a:p>
      </dsp:txBody>
      <dsp:txXfrm>
        <a:off x="957071" y="1039682"/>
        <a:ext cx="5671732" cy="828633"/>
      </dsp:txXfrm>
    </dsp:sp>
    <dsp:sp modelId="{0EB1FCD5-F76E-46F7-ADF4-179A5BB0F1E9}">
      <dsp:nvSpPr>
        <dsp:cNvPr id="0" name=""/>
        <dsp:cNvSpPr/>
      </dsp:nvSpPr>
      <dsp:spPr>
        <a:xfrm>
          <a:off x="0" y="2075473"/>
          <a:ext cx="6628804" cy="8286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735083-4CCE-4CC4-88A7-8CEBB1543563}">
      <dsp:nvSpPr>
        <dsp:cNvPr id="0" name=""/>
        <dsp:cNvSpPr/>
      </dsp:nvSpPr>
      <dsp:spPr>
        <a:xfrm>
          <a:off x="250661" y="2261916"/>
          <a:ext cx="455748" cy="4557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8F2801-8F92-4E5C-8F76-2CB99DB18D6B}">
      <dsp:nvSpPr>
        <dsp:cNvPr id="0" name=""/>
        <dsp:cNvSpPr/>
      </dsp:nvSpPr>
      <dsp:spPr>
        <a:xfrm>
          <a:off x="957071" y="2075473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Plenty of partners to call upon due to my links within basketball</a:t>
          </a:r>
          <a:endParaRPr lang="en-US" sz="1900" kern="1200"/>
        </a:p>
      </dsp:txBody>
      <dsp:txXfrm>
        <a:off x="957071" y="2075473"/>
        <a:ext cx="5671732" cy="828633"/>
      </dsp:txXfrm>
    </dsp:sp>
    <dsp:sp modelId="{455C422D-661E-4B13-B379-5E4CFB917E37}">
      <dsp:nvSpPr>
        <dsp:cNvPr id="0" name=""/>
        <dsp:cNvSpPr/>
      </dsp:nvSpPr>
      <dsp:spPr>
        <a:xfrm>
          <a:off x="0" y="3111265"/>
          <a:ext cx="6628804" cy="8286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ED6BA2-9914-48C1-909E-037BAFC8CD70}">
      <dsp:nvSpPr>
        <dsp:cNvPr id="0" name=""/>
        <dsp:cNvSpPr/>
      </dsp:nvSpPr>
      <dsp:spPr>
        <a:xfrm>
          <a:off x="250661" y="3297708"/>
          <a:ext cx="455748" cy="4557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0A0CDE-87ED-4811-9243-F0610E13A549}">
      <dsp:nvSpPr>
        <dsp:cNvPr id="0" name=""/>
        <dsp:cNvSpPr/>
      </dsp:nvSpPr>
      <dsp:spPr>
        <a:xfrm>
          <a:off x="957071" y="3111265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Basketball would be a new activity for most</a:t>
          </a:r>
          <a:endParaRPr lang="en-US" sz="1900" kern="1200"/>
        </a:p>
      </dsp:txBody>
      <dsp:txXfrm>
        <a:off x="957071" y="3111265"/>
        <a:ext cx="5671732" cy="828633"/>
      </dsp:txXfrm>
    </dsp:sp>
    <dsp:sp modelId="{A2DF1EF1-3319-4D47-9B41-1F2A907CA570}">
      <dsp:nvSpPr>
        <dsp:cNvPr id="0" name=""/>
        <dsp:cNvSpPr/>
      </dsp:nvSpPr>
      <dsp:spPr>
        <a:xfrm>
          <a:off x="0" y="4147057"/>
          <a:ext cx="6628804" cy="82863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996A32-AC68-4273-92C0-9566245FF7C9}">
      <dsp:nvSpPr>
        <dsp:cNvPr id="0" name=""/>
        <dsp:cNvSpPr/>
      </dsp:nvSpPr>
      <dsp:spPr>
        <a:xfrm>
          <a:off x="250661" y="4333499"/>
          <a:ext cx="455748" cy="4557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D2EFC4-D041-4CE3-B71C-C9D870637EF2}">
      <dsp:nvSpPr>
        <dsp:cNvPr id="0" name=""/>
        <dsp:cNvSpPr/>
      </dsp:nvSpPr>
      <dsp:spPr>
        <a:xfrm>
          <a:off x="957071" y="4147057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Many want to try something new </a:t>
          </a:r>
          <a:endParaRPr lang="en-US" sz="1900" kern="1200"/>
        </a:p>
      </dsp:txBody>
      <dsp:txXfrm>
        <a:off x="957071" y="4147057"/>
        <a:ext cx="5671732" cy="8286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675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922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546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666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509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125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9338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443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768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813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78561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3287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417314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4644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082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724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CD1A0-79F8-4CA3-925D-8DF66B461D1E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7ECA42E-0D05-424B-9004-40CB4B9DF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064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F99824-1826-471E-A8FF-AD03CC483F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9136" y="1020871"/>
            <a:ext cx="6960759" cy="284967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5100">
                <a:solidFill>
                  <a:srgbClr val="FFFFFF"/>
                </a:solidFill>
              </a:rPr>
              <a:t>Sporting opportunities for the Neath and Port Talbot area.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BE455E-557D-44BB-B986-7F188D7552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8104" y="3962088"/>
            <a:ext cx="6112077" cy="118610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By Thomas Brown</a:t>
            </a:r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104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4D39DD-C3FE-4274-B0BB-AEE421938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dirty="0"/>
              <a:t>Popular sports in </a:t>
            </a:r>
            <a:r>
              <a:rPr lang="en-GB" sz="4400" dirty="0" err="1"/>
              <a:t>Alltwern</a:t>
            </a:r>
            <a:r>
              <a:rPr lang="en-GB" sz="4400" dirty="0"/>
              <a:t> Community School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E1D8D5-A995-4B15-982A-A1FEE589FB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3663325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193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76A2C2-9F02-4CD0-AD52-03D94E437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Statistics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8365E6-E624-48C3-A0CF-CF4C752AD2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9716033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15184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F79D68-6088-4320-A986-9CFE63C11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Sessions 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4573CB1C-8DC7-4E25-8628-80E0FDBED9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9246761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9857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7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BDD5D0-AEBB-4933-863E-9700B3FB2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Developing the sessions further 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E5969-EFDE-4FCC-A303-C70AF9137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Begin teaching them skills and techniques </a:t>
            </a:r>
          </a:p>
          <a:p>
            <a:r>
              <a:rPr lang="en-GB">
                <a:solidFill>
                  <a:srgbClr val="FFFFFF"/>
                </a:solidFill>
              </a:rPr>
              <a:t>Include more drills </a:t>
            </a:r>
          </a:p>
          <a:p>
            <a:r>
              <a:rPr lang="en-GB">
                <a:solidFill>
                  <a:srgbClr val="FFFFFF"/>
                </a:solidFill>
              </a:rPr>
              <a:t>Higher quality games </a:t>
            </a:r>
          </a:p>
          <a:p>
            <a:r>
              <a:rPr lang="en-GB">
                <a:solidFill>
                  <a:srgbClr val="FFFFFF"/>
                </a:solidFill>
              </a:rPr>
              <a:t>Start to introduce outside clubs such as Swansea, Port Talbot etc.</a:t>
            </a:r>
          </a:p>
        </p:txBody>
      </p:sp>
    </p:spTree>
    <p:extLst>
      <p:ext uri="{BB962C8B-B14F-4D97-AF65-F5344CB8AC3E}">
        <p14:creationId xmlns:p14="http://schemas.microsoft.com/office/powerpoint/2010/main" val="2308950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C63A14-6361-4BE5-9189-5D296F037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Location 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5E33E-05F3-4611-809B-6D9A78E17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Llangatwg community school facility</a:t>
            </a:r>
          </a:p>
          <a:p>
            <a:r>
              <a:rPr lang="en-GB">
                <a:solidFill>
                  <a:srgbClr val="FFFFFF"/>
                </a:solidFill>
              </a:rPr>
              <a:t>Has a gymnasium </a:t>
            </a:r>
          </a:p>
          <a:p>
            <a:r>
              <a:rPr lang="en-GB">
                <a:solidFill>
                  <a:srgbClr val="FFFFFF"/>
                </a:solidFill>
              </a:rPr>
              <a:t>Has the required equipment for a basketball session/sessions</a:t>
            </a:r>
          </a:p>
          <a:p>
            <a:r>
              <a:rPr lang="en-GB">
                <a:solidFill>
                  <a:srgbClr val="FFFFFF"/>
                </a:solidFill>
              </a:rPr>
              <a:t>Easier to promote the session as that is the target audience 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1890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87CABB-AAD0-4BCF-849A-2F36AA8F7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Promotion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A3E625-4ACC-474B-AE98-A45C99E3FD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798EF-5680-4675-8EA1-4600DCBDB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Taster sessions </a:t>
            </a:r>
          </a:p>
          <a:p>
            <a:r>
              <a:rPr lang="en-GB">
                <a:solidFill>
                  <a:srgbClr val="FFFFFF"/>
                </a:solidFill>
              </a:rPr>
              <a:t>Leaflets </a:t>
            </a:r>
          </a:p>
          <a:p>
            <a:r>
              <a:rPr lang="en-GB">
                <a:solidFill>
                  <a:srgbClr val="FFFFFF"/>
                </a:solidFill>
              </a:rPr>
              <a:t>School assembly’s</a:t>
            </a:r>
          </a:p>
          <a:p>
            <a:r>
              <a:rPr lang="en-GB">
                <a:solidFill>
                  <a:srgbClr val="FFFFFF"/>
                </a:solidFill>
              </a:rPr>
              <a:t>Social media  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2692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F5F8B-3D27-4DE7-A79C-BF2D1D4F1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065" y="609600"/>
            <a:ext cx="2930518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Partnerships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FC14F-139A-4847-9811-7174F1EC0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361" y="2160589"/>
            <a:ext cx="2930517" cy="3880773"/>
          </a:xfrm>
        </p:spPr>
        <p:txBody>
          <a:bodyPr>
            <a:normAutofit/>
          </a:bodyPr>
          <a:lstStyle/>
          <a:p>
            <a:r>
              <a:rPr lang="en-GB" dirty="0"/>
              <a:t>Swansea storm basketball</a:t>
            </a:r>
          </a:p>
          <a:p>
            <a:r>
              <a:rPr lang="en-GB" dirty="0" err="1"/>
              <a:t>Kenfig</a:t>
            </a:r>
            <a:r>
              <a:rPr lang="en-GB" dirty="0"/>
              <a:t> basketball</a:t>
            </a:r>
          </a:p>
          <a:p>
            <a:r>
              <a:rPr lang="en-GB" dirty="0"/>
              <a:t>Port Talbot basketball </a:t>
            </a:r>
          </a:p>
          <a:p>
            <a:r>
              <a:rPr lang="en-GB" dirty="0"/>
              <a:t>Neath and Port Talbot sports development team </a:t>
            </a:r>
          </a:p>
          <a:p>
            <a:r>
              <a:rPr lang="en-GB" dirty="0"/>
              <a:t>Basketball Wales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4F65C8-3B2B-43B1-B892-4FBE07EA9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044" y="609600"/>
            <a:ext cx="2601747" cy="26017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7EB236-4FF2-4165-BCCF-0C10BE9523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0854" y="3439020"/>
            <a:ext cx="2368130" cy="2602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478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3CB84E-05CF-4156-8CC3-FA982A133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Summary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431A53-68F2-48F1-8EA2-EC67113943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320637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385300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307</Words>
  <Application>Microsoft Office PowerPoint</Application>
  <PresentationFormat>Widescreen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Wingdings 3</vt:lpstr>
      <vt:lpstr>Facet</vt:lpstr>
      <vt:lpstr>Sporting opportunities for the Neath and Port Talbot area.</vt:lpstr>
      <vt:lpstr>Popular sports in Alltwern Community School</vt:lpstr>
      <vt:lpstr>Statistics </vt:lpstr>
      <vt:lpstr>Sessions </vt:lpstr>
      <vt:lpstr>Developing the sessions further </vt:lpstr>
      <vt:lpstr>Location </vt:lpstr>
      <vt:lpstr>Promotion </vt:lpstr>
      <vt:lpstr>Partnerships </vt:lpstr>
      <vt:lpstr>Summary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Sporting opportunities for the Neath and Port Talbot area.</dc:title>
  <dc:creator>Thomas Brown</dc:creator>
  <cp:lastModifiedBy>Thomas Brown</cp:lastModifiedBy>
  <cp:revision>1</cp:revision>
  <dcterms:created xsi:type="dcterms:W3CDTF">2020-01-09T18:36:43Z</dcterms:created>
  <dcterms:modified xsi:type="dcterms:W3CDTF">2020-01-09T18:37:11Z</dcterms:modified>
</cp:coreProperties>
</file>