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58" r:id="rId4"/>
    <p:sldId id="259" r:id="rId5"/>
    <p:sldId id="263" r:id="rId6"/>
    <p:sldId id="266" r:id="rId7"/>
    <p:sldId id="267" r:id="rId8"/>
    <p:sldId id="268" r:id="rId9"/>
    <p:sldId id="269" r:id="rId10"/>
    <p:sldId id="272" r:id="rId11"/>
    <p:sldId id="270" r:id="rId12"/>
    <p:sldId id="271" r:id="rId13"/>
    <p:sldId id="273" r:id="rId14"/>
    <p:sldId id="274" r:id="rId15"/>
    <p:sldId id="275" r:id="rId16"/>
    <p:sldId id="276" r:id="rId17"/>
    <p:sldId id="277" r:id="rId18"/>
    <p:sldId id="278" r:id="rId19"/>
    <p:sldId id="260" r:id="rId20"/>
    <p:sldId id="279" r:id="rId21"/>
    <p:sldId id="280" r:id="rId22"/>
    <p:sldId id="282" r:id="rId23"/>
    <p:sldId id="283" r:id="rId24"/>
    <p:sldId id="285" r:id="rId25"/>
    <p:sldId id="286" r:id="rId26"/>
    <p:sldId id="287" r:id="rId27"/>
    <p:sldId id="284" r:id="rId28"/>
    <p:sldId id="288" r:id="rId29"/>
    <p:sldId id="289" r:id="rId30"/>
    <p:sldId id="290" r:id="rId31"/>
    <p:sldId id="291" r:id="rId32"/>
    <p:sldId id="292" r:id="rId33"/>
    <p:sldId id="293" r:id="rId34"/>
    <p:sldId id="281" r:id="rId35"/>
    <p:sldId id="261" r:id="rId36"/>
    <p:sldId id="298" r:id="rId37"/>
    <p:sldId id="294" r:id="rId38"/>
    <p:sldId id="295" r:id="rId39"/>
    <p:sldId id="296" r:id="rId40"/>
    <p:sldId id="297" r:id="rId41"/>
    <p:sldId id="304" r:id="rId42"/>
    <p:sldId id="305" r:id="rId43"/>
    <p:sldId id="306" r:id="rId44"/>
    <p:sldId id="265" r:id="rId45"/>
    <p:sldId id="299" r:id="rId46"/>
    <p:sldId id="300" r:id="rId47"/>
    <p:sldId id="301" r:id="rId48"/>
    <p:sldId id="302" r:id="rId49"/>
    <p:sldId id="303"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3D0A17-EF37-4783-6C1F-220C87D2A3E2}" v="2223" dt="2024-08-21T11:27:32.578"/>
    <p1510:client id="{8BA9284A-383D-AC3B-ECD5-A7DEDA0951E5}" v="141" dt="2024-08-20T10:22:01.447"/>
    <p1510:client id="{BDF298D5-0B57-FE47-E51F-00C45B629CDD}" v="472" dt="2024-08-20T12:01:51.940"/>
    <p1510:client id="{C4057666-D9BC-DAE5-0069-3F4AAB3DE047}" v="344" dt="2024-08-20T09:55:15.5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BDF298D5-0B57-FE47-E51F-00C45B629CDD}"/>
    <pc:docChg chg="addSld modSld">
      <pc:chgData name="Corey Edwards" userId="S::corey.edwards@uwtsd.ac.uk::7a967df3-e232-40a5-b10c-dee8f912d80a" providerId="AD" clId="Web-{BDF298D5-0B57-FE47-E51F-00C45B629CDD}" dt="2024-08-20T12:02:06.394" v="463"/>
      <pc:docMkLst>
        <pc:docMk/>
      </pc:docMkLst>
      <pc:sldChg chg="addSp delSp modSp mod setBg">
        <pc:chgData name="Corey Edwards" userId="S::corey.edwards@uwtsd.ac.uk::7a967df3-e232-40a5-b10c-dee8f912d80a" providerId="AD" clId="Web-{BDF298D5-0B57-FE47-E51F-00C45B629CDD}" dt="2024-08-20T12:01:52.112" v="460"/>
        <pc:sldMkLst>
          <pc:docMk/>
          <pc:sldMk cId="3150998608" sldId="257"/>
        </pc:sldMkLst>
        <pc:spChg chg="mod">
          <ac:chgData name="Corey Edwards" userId="S::corey.edwards@uwtsd.ac.uk::7a967df3-e232-40a5-b10c-dee8f912d80a" providerId="AD" clId="Web-{BDF298D5-0B57-FE47-E51F-00C45B629CDD}" dt="2024-08-20T12:01:52.112" v="460"/>
          <ac:spMkLst>
            <pc:docMk/>
            <pc:sldMk cId="3150998608" sldId="257"/>
            <ac:spMk id="2" creationId="{2E734B96-4770-9E5A-1D71-315248D4E899}"/>
          </ac:spMkLst>
        </pc:spChg>
        <pc:spChg chg="del mod">
          <ac:chgData name="Corey Edwards" userId="S::corey.edwards@uwtsd.ac.uk::7a967df3-e232-40a5-b10c-dee8f912d80a" providerId="AD" clId="Web-{BDF298D5-0B57-FE47-E51F-00C45B629CDD}" dt="2024-08-20T12:01:52.112" v="460"/>
          <ac:spMkLst>
            <pc:docMk/>
            <pc:sldMk cId="3150998608" sldId="257"/>
            <ac:spMk id="3" creationId="{132BBF29-805A-9DB4-3873-16B02C0EB3DB}"/>
          </ac:spMkLst>
        </pc:spChg>
        <pc:spChg chg="add">
          <ac:chgData name="Corey Edwards" userId="S::corey.edwards@uwtsd.ac.uk::7a967df3-e232-40a5-b10c-dee8f912d80a" providerId="AD" clId="Web-{BDF298D5-0B57-FE47-E51F-00C45B629CDD}" dt="2024-08-20T12:01:52.112" v="460"/>
          <ac:spMkLst>
            <pc:docMk/>
            <pc:sldMk cId="3150998608" sldId="257"/>
            <ac:spMk id="9" creationId="{A80A97F9-87C9-4710-B480-406EA55C9EC8}"/>
          </ac:spMkLst>
        </pc:spChg>
        <pc:spChg chg="add">
          <ac:chgData name="Corey Edwards" userId="S::corey.edwards@uwtsd.ac.uk::7a967df3-e232-40a5-b10c-dee8f912d80a" providerId="AD" clId="Web-{BDF298D5-0B57-FE47-E51F-00C45B629CDD}" dt="2024-08-20T12:01:52.112" v="460"/>
          <ac:spMkLst>
            <pc:docMk/>
            <pc:sldMk cId="3150998608" sldId="257"/>
            <ac:spMk id="11" creationId="{6D6F0AC2-F229-46DE-A0A2-5CB386CE9014}"/>
          </ac:spMkLst>
        </pc:spChg>
        <pc:graphicFrameChg chg="add">
          <ac:chgData name="Corey Edwards" userId="S::corey.edwards@uwtsd.ac.uk::7a967df3-e232-40a5-b10c-dee8f912d80a" providerId="AD" clId="Web-{BDF298D5-0B57-FE47-E51F-00C45B629CDD}" dt="2024-08-20T12:01:52.112" v="460"/>
          <ac:graphicFrameMkLst>
            <pc:docMk/>
            <pc:sldMk cId="3150998608" sldId="257"/>
            <ac:graphicFrameMk id="5" creationId="{AD75007D-99D7-330A-1D39-EFFCB9E9C531}"/>
          </ac:graphicFrameMkLst>
        </pc:graphicFrameChg>
      </pc:sldChg>
      <pc:sldChg chg="addSp delSp modSp">
        <pc:chgData name="Corey Edwards" userId="S::corey.edwards@uwtsd.ac.uk::7a967df3-e232-40a5-b10c-dee8f912d80a" providerId="AD" clId="Web-{BDF298D5-0B57-FE47-E51F-00C45B629CDD}" dt="2024-08-20T12:01:57.675" v="461"/>
        <pc:sldMkLst>
          <pc:docMk/>
          <pc:sldMk cId="3598759284" sldId="258"/>
        </pc:sldMkLst>
        <pc:spChg chg="mod">
          <ac:chgData name="Corey Edwards" userId="S::corey.edwards@uwtsd.ac.uk::7a967df3-e232-40a5-b10c-dee8f912d80a" providerId="AD" clId="Web-{BDF298D5-0B57-FE47-E51F-00C45B629CDD}" dt="2024-08-20T12:01:57.675" v="461"/>
          <ac:spMkLst>
            <pc:docMk/>
            <pc:sldMk cId="3598759284" sldId="258"/>
            <ac:spMk id="2" creationId="{2C26C011-15AD-5A3B-62A5-8202E8133CF7}"/>
          </ac:spMkLst>
        </pc:spChg>
        <pc:spChg chg="mod">
          <ac:chgData name="Corey Edwards" userId="S::corey.edwards@uwtsd.ac.uk::7a967df3-e232-40a5-b10c-dee8f912d80a" providerId="AD" clId="Web-{BDF298D5-0B57-FE47-E51F-00C45B629CDD}" dt="2024-08-20T12:01:57.675" v="461"/>
          <ac:spMkLst>
            <pc:docMk/>
            <pc:sldMk cId="3598759284" sldId="258"/>
            <ac:spMk id="3" creationId="{FB7EF5D5-6D84-D824-7C1F-81EB6BD42A76}"/>
          </ac:spMkLst>
        </pc:spChg>
        <pc:spChg chg="del">
          <ac:chgData name="Corey Edwards" userId="S::corey.edwards@uwtsd.ac.uk::7a967df3-e232-40a5-b10c-dee8f912d80a" providerId="AD" clId="Web-{BDF298D5-0B57-FE47-E51F-00C45B629CDD}" dt="2024-08-20T12:01:57.675" v="461"/>
          <ac:spMkLst>
            <pc:docMk/>
            <pc:sldMk cId="3598759284" sldId="258"/>
            <ac:spMk id="9" creationId="{A80A97F9-87C9-4710-B480-406EA55C9EC8}"/>
          </ac:spMkLst>
        </pc:spChg>
        <pc:spChg chg="del">
          <ac:chgData name="Corey Edwards" userId="S::corey.edwards@uwtsd.ac.uk::7a967df3-e232-40a5-b10c-dee8f912d80a" providerId="AD" clId="Web-{BDF298D5-0B57-FE47-E51F-00C45B629CDD}" dt="2024-08-20T12:01:57.675" v="461"/>
          <ac:spMkLst>
            <pc:docMk/>
            <pc:sldMk cId="3598759284" sldId="258"/>
            <ac:spMk id="11" creationId="{6D6F0AC2-F229-46DE-A0A2-5CB386CE9014}"/>
          </ac:spMkLst>
        </pc:spChg>
        <pc:spChg chg="del">
          <ac:chgData name="Corey Edwards" userId="S::corey.edwards@uwtsd.ac.uk::7a967df3-e232-40a5-b10c-dee8f912d80a" providerId="AD" clId="Web-{BDF298D5-0B57-FE47-E51F-00C45B629CDD}" dt="2024-08-20T12:01:57.675" v="461"/>
          <ac:spMkLst>
            <pc:docMk/>
            <pc:sldMk cId="3598759284" sldId="258"/>
            <ac:spMk id="13" creationId="{9F3CB34B-2F8F-4442-91D1-923678282D06}"/>
          </ac:spMkLst>
        </pc:spChg>
        <pc:spChg chg="del">
          <ac:chgData name="Corey Edwards" userId="S::corey.edwards@uwtsd.ac.uk::7a967df3-e232-40a5-b10c-dee8f912d80a" providerId="AD" clId="Web-{BDF298D5-0B57-FE47-E51F-00C45B629CDD}" dt="2024-08-20T12:01:57.675" v="461"/>
          <ac:spMkLst>
            <pc:docMk/>
            <pc:sldMk cId="3598759284" sldId="258"/>
            <ac:spMk id="15" creationId="{92AFC398-9263-43B8-98C4-6D97765B8387}"/>
          </ac:spMkLst>
        </pc:spChg>
        <pc:spChg chg="add">
          <ac:chgData name="Corey Edwards" userId="S::corey.edwards@uwtsd.ac.uk::7a967df3-e232-40a5-b10c-dee8f912d80a" providerId="AD" clId="Web-{BDF298D5-0B57-FE47-E51F-00C45B629CDD}" dt="2024-08-20T12:01:57.675" v="461"/>
          <ac:spMkLst>
            <pc:docMk/>
            <pc:sldMk cId="3598759284" sldId="258"/>
            <ac:spMk id="22" creationId="{A80A97F9-87C9-4710-B480-406EA55C9EC8}"/>
          </ac:spMkLst>
        </pc:spChg>
        <pc:spChg chg="add">
          <ac:chgData name="Corey Edwards" userId="S::corey.edwards@uwtsd.ac.uk::7a967df3-e232-40a5-b10c-dee8f912d80a" providerId="AD" clId="Web-{BDF298D5-0B57-FE47-E51F-00C45B629CDD}" dt="2024-08-20T12:01:57.675" v="461"/>
          <ac:spMkLst>
            <pc:docMk/>
            <pc:sldMk cId="3598759284" sldId="258"/>
            <ac:spMk id="24" creationId="{6D6F0AC2-F229-46DE-A0A2-5CB386CE9014}"/>
          </ac:spMkLst>
        </pc:spChg>
        <pc:spChg chg="add">
          <ac:chgData name="Corey Edwards" userId="S::corey.edwards@uwtsd.ac.uk::7a967df3-e232-40a5-b10c-dee8f912d80a" providerId="AD" clId="Web-{BDF298D5-0B57-FE47-E51F-00C45B629CDD}" dt="2024-08-20T12:01:57.675" v="461"/>
          <ac:spMkLst>
            <pc:docMk/>
            <pc:sldMk cId="3598759284" sldId="258"/>
            <ac:spMk id="26" creationId="{6988DF46-BB01-4433-86D4-321BC88CE323}"/>
          </ac:spMkLst>
        </pc:spChg>
        <pc:picChg chg="mod">
          <ac:chgData name="Corey Edwards" userId="S::corey.edwards@uwtsd.ac.uk::7a967df3-e232-40a5-b10c-dee8f912d80a" providerId="AD" clId="Web-{BDF298D5-0B57-FE47-E51F-00C45B629CDD}" dt="2024-08-20T12:01:57.675" v="461"/>
          <ac:picMkLst>
            <pc:docMk/>
            <pc:sldMk cId="3598759284" sldId="258"/>
            <ac:picMk id="5" creationId="{945472B5-FD43-6154-0541-E0765D3B2A07}"/>
          </ac:picMkLst>
        </pc:picChg>
        <pc:picChg chg="del">
          <ac:chgData name="Corey Edwards" userId="S::corey.edwards@uwtsd.ac.uk::7a967df3-e232-40a5-b10c-dee8f912d80a" providerId="AD" clId="Web-{BDF298D5-0B57-FE47-E51F-00C45B629CDD}" dt="2024-08-20T12:01:57.675" v="461"/>
          <ac:picMkLst>
            <pc:docMk/>
            <pc:sldMk cId="3598759284" sldId="258"/>
            <ac:picMk id="17" creationId="{C3F180D0-951F-4FB1-8AC1-0CB70C61EF56}"/>
          </ac:picMkLst>
        </pc:picChg>
      </pc:sldChg>
      <pc:sldChg chg="modSp">
        <pc:chgData name="Corey Edwards" userId="S::corey.edwards@uwtsd.ac.uk::7a967df3-e232-40a5-b10c-dee8f912d80a" providerId="AD" clId="Web-{BDF298D5-0B57-FE47-E51F-00C45B629CDD}" dt="2024-08-20T11:55:19.809" v="381" actId="20577"/>
        <pc:sldMkLst>
          <pc:docMk/>
          <pc:sldMk cId="1233019164" sldId="260"/>
        </pc:sldMkLst>
        <pc:spChg chg="mod">
          <ac:chgData name="Corey Edwards" userId="S::corey.edwards@uwtsd.ac.uk::7a967df3-e232-40a5-b10c-dee8f912d80a" providerId="AD" clId="Web-{BDF298D5-0B57-FE47-E51F-00C45B629CDD}" dt="2024-08-20T11:55:19.809" v="381" actId="20577"/>
          <ac:spMkLst>
            <pc:docMk/>
            <pc:sldMk cId="1233019164" sldId="260"/>
            <ac:spMk id="3" creationId="{89B46EB8-2C9A-B2BD-FBB1-1E4FA864750F}"/>
          </ac:spMkLst>
        </pc:spChg>
      </pc:sldChg>
      <pc:sldChg chg="addSp delSp modSp mod setBg">
        <pc:chgData name="Corey Edwards" userId="S::corey.edwards@uwtsd.ac.uk::7a967df3-e232-40a5-b10c-dee8f912d80a" providerId="AD" clId="Web-{BDF298D5-0B57-FE47-E51F-00C45B629CDD}" dt="2024-08-20T12:02:02.363" v="462"/>
        <pc:sldMkLst>
          <pc:docMk/>
          <pc:sldMk cId="2262068202" sldId="266"/>
        </pc:sldMkLst>
        <pc:spChg chg="mod">
          <ac:chgData name="Corey Edwards" userId="S::corey.edwards@uwtsd.ac.uk::7a967df3-e232-40a5-b10c-dee8f912d80a" providerId="AD" clId="Web-{BDF298D5-0B57-FE47-E51F-00C45B629CDD}" dt="2024-08-20T12:02:02.363" v="462"/>
          <ac:spMkLst>
            <pc:docMk/>
            <pc:sldMk cId="2262068202" sldId="266"/>
            <ac:spMk id="2" creationId="{AD5E7D82-5FBB-7911-A89D-71F19944AC0C}"/>
          </ac:spMkLst>
        </pc:spChg>
        <pc:spChg chg="del">
          <ac:chgData name="Corey Edwards" userId="S::corey.edwards@uwtsd.ac.uk::7a967df3-e232-40a5-b10c-dee8f912d80a" providerId="AD" clId="Web-{BDF298D5-0B57-FE47-E51F-00C45B629CDD}" dt="2024-08-20T12:02:02.363" v="462"/>
          <ac:spMkLst>
            <pc:docMk/>
            <pc:sldMk cId="2262068202" sldId="266"/>
            <ac:spMk id="3" creationId="{DA13B28F-ABCF-B931-0F6B-FD8409475BD1}"/>
          </ac:spMkLst>
        </pc:spChg>
        <pc:spChg chg="add">
          <ac:chgData name="Corey Edwards" userId="S::corey.edwards@uwtsd.ac.uk::7a967df3-e232-40a5-b10c-dee8f912d80a" providerId="AD" clId="Web-{BDF298D5-0B57-FE47-E51F-00C45B629CDD}" dt="2024-08-20T12:02:02.363" v="462"/>
          <ac:spMkLst>
            <pc:docMk/>
            <pc:sldMk cId="2262068202" sldId="266"/>
            <ac:spMk id="9" creationId="{A80A97F9-87C9-4710-B480-406EA55C9EC8}"/>
          </ac:spMkLst>
        </pc:spChg>
        <pc:spChg chg="add">
          <ac:chgData name="Corey Edwards" userId="S::corey.edwards@uwtsd.ac.uk::7a967df3-e232-40a5-b10c-dee8f912d80a" providerId="AD" clId="Web-{BDF298D5-0B57-FE47-E51F-00C45B629CDD}" dt="2024-08-20T12:02:02.363" v="462"/>
          <ac:spMkLst>
            <pc:docMk/>
            <pc:sldMk cId="2262068202" sldId="266"/>
            <ac:spMk id="11" creationId="{6D6F0AC2-F229-46DE-A0A2-5CB386CE9014}"/>
          </ac:spMkLst>
        </pc:spChg>
        <pc:graphicFrameChg chg="add">
          <ac:chgData name="Corey Edwards" userId="S::corey.edwards@uwtsd.ac.uk::7a967df3-e232-40a5-b10c-dee8f912d80a" providerId="AD" clId="Web-{BDF298D5-0B57-FE47-E51F-00C45B629CDD}" dt="2024-08-20T12:02:02.363" v="462"/>
          <ac:graphicFrameMkLst>
            <pc:docMk/>
            <pc:sldMk cId="2262068202" sldId="266"/>
            <ac:graphicFrameMk id="5" creationId="{8A67C0F2-133A-CCC4-5832-8CCAFFD91F46}"/>
          </ac:graphicFrameMkLst>
        </pc:graphicFrameChg>
      </pc:sldChg>
      <pc:sldChg chg="addSp delSp modSp mod setBg">
        <pc:chgData name="Corey Edwards" userId="S::corey.edwards@uwtsd.ac.uk::7a967df3-e232-40a5-b10c-dee8f912d80a" providerId="AD" clId="Web-{BDF298D5-0B57-FE47-E51F-00C45B629CDD}" dt="2024-08-20T12:02:06.394" v="463"/>
        <pc:sldMkLst>
          <pc:docMk/>
          <pc:sldMk cId="4165815434" sldId="267"/>
        </pc:sldMkLst>
        <pc:spChg chg="mod">
          <ac:chgData name="Corey Edwards" userId="S::corey.edwards@uwtsd.ac.uk::7a967df3-e232-40a5-b10c-dee8f912d80a" providerId="AD" clId="Web-{BDF298D5-0B57-FE47-E51F-00C45B629CDD}" dt="2024-08-20T12:02:06.394" v="463"/>
          <ac:spMkLst>
            <pc:docMk/>
            <pc:sldMk cId="4165815434" sldId="267"/>
            <ac:spMk id="2" creationId="{3186B4FB-FB2D-1CCC-2080-FE1519FDAC21}"/>
          </ac:spMkLst>
        </pc:spChg>
        <pc:spChg chg="del">
          <ac:chgData name="Corey Edwards" userId="S::corey.edwards@uwtsd.ac.uk::7a967df3-e232-40a5-b10c-dee8f912d80a" providerId="AD" clId="Web-{BDF298D5-0B57-FE47-E51F-00C45B629CDD}" dt="2024-08-20T12:02:06.394" v="463"/>
          <ac:spMkLst>
            <pc:docMk/>
            <pc:sldMk cId="4165815434" sldId="267"/>
            <ac:spMk id="3" creationId="{5A566361-7D8E-4B70-CB22-66456B9D4BCB}"/>
          </ac:spMkLst>
        </pc:spChg>
        <pc:spChg chg="add">
          <ac:chgData name="Corey Edwards" userId="S::corey.edwards@uwtsd.ac.uk::7a967df3-e232-40a5-b10c-dee8f912d80a" providerId="AD" clId="Web-{BDF298D5-0B57-FE47-E51F-00C45B629CDD}" dt="2024-08-20T12:02:06.394" v="463"/>
          <ac:spMkLst>
            <pc:docMk/>
            <pc:sldMk cId="4165815434" sldId="267"/>
            <ac:spMk id="9" creationId="{A80A97F9-87C9-4710-B480-406EA55C9EC8}"/>
          </ac:spMkLst>
        </pc:spChg>
        <pc:spChg chg="add">
          <ac:chgData name="Corey Edwards" userId="S::corey.edwards@uwtsd.ac.uk::7a967df3-e232-40a5-b10c-dee8f912d80a" providerId="AD" clId="Web-{BDF298D5-0B57-FE47-E51F-00C45B629CDD}" dt="2024-08-20T12:02:06.394" v="463"/>
          <ac:spMkLst>
            <pc:docMk/>
            <pc:sldMk cId="4165815434" sldId="267"/>
            <ac:spMk id="11" creationId="{6D6F0AC2-F229-46DE-A0A2-5CB386CE9014}"/>
          </ac:spMkLst>
        </pc:spChg>
        <pc:graphicFrameChg chg="add">
          <ac:chgData name="Corey Edwards" userId="S::corey.edwards@uwtsd.ac.uk::7a967df3-e232-40a5-b10c-dee8f912d80a" providerId="AD" clId="Web-{BDF298D5-0B57-FE47-E51F-00C45B629CDD}" dt="2024-08-20T12:02:06.394" v="463"/>
          <ac:graphicFrameMkLst>
            <pc:docMk/>
            <pc:sldMk cId="4165815434" sldId="267"/>
            <ac:graphicFrameMk id="5" creationId="{989B2DD6-71C9-00C6-796D-F2D18AA65D7A}"/>
          </ac:graphicFrameMkLst>
        </pc:graphicFrameChg>
      </pc:sldChg>
      <pc:sldChg chg="modSp">
        <pc:chgData name="Corey Edwards" userId="S::corey.edwards@uwtsd.ac.uk::7a967df3-e232-40a5-b10c-dee8f912d80a" providerId="AD" clId="Web-{BDF298D5-0B57-FE47-E51F-00C45B629CDD}" dt="2024-08-20T11:30:24.023" v="39" actId="20577"/>
        <pc:sldMkLst>
          <pc:docMk/>
          <pc:sldMk cId="4274801064" sldId="271"/>
        </pc:sldMkLst>
        <pc:spChg chg="mod">
          <ac:chgData name="Corey Edwards" userId="S::corey.edwards@uwtsd.ac.uk::7a967df3-e232-40a5-b10c-dee8f912d80a" providerId="AD" clId="Web-{BDF298D5-0B57-FE47-E51F-00C45B629CDD}" dt="2024-08-20T11:30:24.023" v="39" actId="20577"/>
          <ac:spMkLst>
            <pc:docMk/>
            <pc:sldMk cId="4274801064" sldId="271"/>
            <ac:spMk id="3" creationId="{C442B499-6DB1-87C5-A4A7-E8EAB35A831E}"/>
          </ac:spMkLst>
        </pc:spChg>
      </pc:sldChg>
      <pc:sldChg chg="modSp new">
        <pc:chgData name="Corey Edwards" userId="S::corey.edwards@uwtsd.ac.uk::7a967df3-e232-40a5-b10c-dee8f912d80a" providerId="AD" clId="Web-{BDF298D5-0B57-FE47-E51F-00C45B629CDD}" dt="2024-08-20T11:34:40.240" v="69" actId="20577"/>
        <pc:sldMkLst>
          <pc:docMk/>
          <pc:sldMk cId="1243190086" sldId="273"/>
        </pc:sldMkLst>
        <pc:spChg chg="mod">
          <ac:chgData name="Corey Edwards" userId="S::corey.edwards@uwtsd.ac.uk::7a967df3-e232-40a5-b10c-dee8f912d80a" providerId="AD" clId="Web-{BDF298D5-0B57-FE47-E51F-00C45B629CDD}" dt="2024-08-20T11:34:17.754" v="48" actId="20577"/>
          <ac:spMkLst>
            <pc:docMk/>
            <pc:sldMk cId="1243190086" sldId="273"/>
            <ac:spMk id="2" creationId="{C174FC92-55C3-2F64-EABB-C62CE3A802B2}"/>
          </ac:spMkLst>
        </pc:spChg>
        <pc:spChg chg="mod">
          <ac:chgData name="Corey Edwards" userId="S::corey.edwards@uwtsd.ac.uk::7a967df3-e232-40a5-b10c-dee8f912d80a" providerId="AD" clId="Web-{BDF298D5-0B57-FE47-E51F-00C45B629CDD}" dt="2024-08-20T11:34:40.240" v="69" actId="20577"/>
          <ac:spMkLst>
            <pc:docMk/>
            <pc:sldMk cId="1243190086" sldId="273"/>
            <ac:spMk id="3" creationId="{4143E531-B2E8-347F-CEDE-A7E53BD2FAB8}"/>
          </ac:spMkLst>
        </pc:spChg>
      </pc:sldChg>
      <pc:sldChg chg="modSp new">
        <pc:chgData name="Corey Edwards" userId="S::corey.edwards@uwtsd.ac.uk::7a967df3-e232-40a5-b10c-dee8f912d80a" providerId="AD" clId="Web-{BDF298D5-0B57-FE47-E51F-00C45B629CDD}" dt="2024-08-20T11:38:26.815" v="212" actId="20577"/>
        <pc:sldMkLst>
          <pc:docMk/>
          <pc:sldMk cId="2370021078" sldId="274"/>
        </pc:sldMkLst>
        <pc:spChg chg="mod">
          <ac:chgData name="Corey Edwards" userId="S::corey.edwards@uwtsd.ac.uk::7a967df3-e232-40a5-b10c-dee8f912d80a" providerId="AD" clId="Web-{BDF298D5-0B57-FE47-E51F-00C45B629CDD}" dt="2024-08-20T11:35:01.648" v="87" actId="20577"/>
          <ac:spMkLst>
            <pc:docMk/>
            <pc:sldMk cId="2370021078" sldId="274"/>
            <ac:spMk id="2" creationId="{24329C67-ED81-13AE-7CBC-72F50F95D8A5}"/>
          </ac:spMkLst>
        </pc:spChg>
        <pc:spChg chg="mod">
          <ac:chgData name="Corey Edwards" userId="S::corey.edwards@uwtsd.ac.uk::7a967df3-e232-40a5-b10c-dee8f912d80a" providerId="AD" clId="Web-{BDF298D5-0B57-FE47-E51F-00C45B629CDD}" dt="2024-08-20T11:38:26.815" v="212" actId="20577"/>
          <ac:spMkLst>
            <pc:docMk/>
            <pc:sldMk cId="2370021078" sldId="274"/>
            <ac:spMk id="3" creationId="{F8585374-DAFA-858F-7CB9-5384DAE70A9A}"/>
          </ac:spMkLst>
        </pc:spChg>
      </pc:sldChg>
      <pc:sldChg chg="modSp new">
        <pc:chgData name="Corey Edwards" userId="S::corey.edwards@uwtsd.ac.uk::7a967df3-e232-40a5-b10c-dee8f912d80a" providerId="AD" clId="Web-{BDF298D5-0B57-FE47-E51F-00C45B629CDD}" dt="2024-08-20T11:37:52.157" v="192" actId="20577"/>
        <pc:sldMkLst>
          <pc:docMk/>
          <pc:sldMk cId="141874629" sldId="275"/>
        </pc:sldMkLst>
        <pc:spChg chg="mod">
          <ac:chgData name="Corey Edwards" userId="S::corey.edwards@uwtsd.ac.uk::7a967df3-e232-40a5-b10c-dee8f912d80a" providerId="AD" clId="Web-{BDF298D5-0B57-FE47-E51F-00C45B629CDD}" dt="2024-08-20T11:35:05.320" v="90" actId="20577"/>
          <ac:spMkLst>
            <pc:docMk/>
            <pc:sldMk cId="141874629" sldId="275"/>
            <ac:spMk id="2" creationId="{B3E74AA8-4592-2BD2-450E-8425DA42687A}"/>
          </ac:spMkLst>
        </pc:spChg>
        <pc:spChg chg="mod">
          <ac:chgData name="Corey Edwards" userId="S::corey.edwards@uwtsd.ac.uk::7a967df3-e232-40a5-b10c-dee8f912d80a" providerId="AD" clId="Web-{BDF298D5-0B57-FE47-E51F-00C45B629CDD}" dt="2024-08-20T11:37:52.157" v="192" actId="20577"/>
          <ac:spMkLst>
            <pc:docMk/>
            <pc:sldMk cId="141874629" sldId="275"/>
            <ac:spMk id="3" creationId="{22070778-1F53-EB9D-BB5D-317C04B86B23}"/>
          </ac:spMkLst>
        </pc:spChg>
      </pc:sldChg>
      <pc:sldChg chg="modSp new">
        <pc:chgData name="Corey Edwards" userId="S::corey.edwards@uwtsd.ac.uk::7a967df3-e232-40a5-b10c-dee8f912d80a" providerId="AD" clId="Web-{BDF298D5-0B57-FE47-E51F-00C45B629CDD}" dt="2024-08-20T11:39:17.443" v="229" actId="20577"/>
        <pc:sldMkLst>
          <pc:docMk/>
          <pc:sldMk cId="1074368104" sldId="276"/>
        </pc:sldMkLst>
        <pc:spChg chg="mod">
          <ac:chgData name="Corey Edwards" userId="S::corey.edwards@uwtsd.ac.uk::7a967df3-e232-40a5-b10c-dee8f912d80a" providerId="AD" clId="Web-{BDF298D5-0B57-FE47-E51F-00C45B629CDD}" dt="2024-08-20T11:35:10.148" v="93" actId="20577"/>
          <ac:spMkLst>
            <pc:docMk/>
            <pc:sldMk cId="1074368104" sldId="276"/>
            <ac:spMk id="2" creationId="{D64D95A9-C842-F63C-3677-1974C4D638AD}"/>
          </ac:spMkLst>
        </pc:spChg>
        <pc:spChg chg="mod">
          <ac:chgData name="Corey Edwards" userId="S::corey.edwards@uwtsd.ac.uk::7a967df3-e232-40a5-b10c-dee8f912d80a" providerId="AD" clId="Web-{BDF298D5-0B57-FE47-E51F-00C45B629CDD}" dt="2024-08-20T11:39:17.443" v="229" actId="20577"/>
          <ac:spMkLst>
            <pc:docMk/>
            <pc:sldMk cId="1074368104" sldId="276"/>
            <ac:spMk id="3" creationId="{9266E5A2-CC0E-77FB-2F38-FED50FD0A9C3}"/>
          </ac:spMkLst>
        </pc:spChg>
      </pc:sldChg>
      <pc:sldChg chg="modSp new">
        <pc:chgData name="Corey Edwards" userId="S::corey.edwards@uwtsd.ac.uk::7a967df3-e232-40a5-b10c-dee8f912d80a" providerId="AD" clId="Web-{BDF298D5-0B57-FE47-E51F-00C45B629CDD}" dt="2024-08-20T11:39:44.069" v="243" actId="20577"/>
        <pc:sldMkLst>
          <pc:docMk/>
          <pc:sldMk cId="1338516840" sldId="277"/>
        </pc:sldMkLst>
        <pc:spChg chg="mod">
          <ac:chgData name="Corey Edwards" userId="S::corey.edwards@uwtsd.ac.uk::7a967df3-e232-40a5-b10c-dee8f912d80a" providerId="AD" clId="Web-{BDF298D5-0B57-FE47-E51F-00C45B629CDD}" dt="2024-08-20T11:39:22.631" v="235" actId="20577"/>
          <ac:spMkLst>
            <pc:docMk/>
            <pc:sldMk cId="1338516840" sldId="277"/>
            <ac:spMk id="2" creationId="{ACB9D105-0DCE-C4CE-FDDE-EDD58C5BD661}"/>
          </ac:spMkLst>
        </pc:spChg>
        <pc:spChg chg="mod">
          <ac:chgData name="Corey Edwards" userId="S::corey.edwards@uwtsd.ac.uk::7a967df3-e232-40a5-b10c-dee8f912d80a" providerId="AD" clId="Web-{BDF298D5-0B57-FE47-E51F-00C45B629CDD}" dt="2024-08-20T11:39:44.069" v="243" actId="20577"/>
          <ac:spMkLst>
            <pc:docMk/>
            <pc:sldMk cId="1338516840" sldId="277"/>
            <ac:spMk id="3" creationId="{ACF031A0-23B6-5D1B-F895-FCCBF2F5831E}"/>
          </ac:spMkLst>
        </pc:spChg>
      </pc:sldChg>
      <pc:sldChg chg="modSp add replId">
        <pc:chgData name="Corey Edwards" userId="S::corey.edwards@uwtsd.ac.uk::7a967df3-e232-40a5-b10c-dee8f912d80a" providerId="AD" clId="Web-{BDF298D5-0B57-FE47-E51F-00C45B629CDD}" dt="2024-08-20T11:51:29.671" v="336" actId="20577"/>
        <pc:sldMkLst>
          <pc:docMk/>
          <pc:sldMk cId="590524298" sldId="278"/>
        </pc:sldMkLst>
        <pc:spChg chg="mod">
          <ac:chgData name="Corey Edwards" userId="S::corey.edwards@uwtsd.ac.uk::7a967df3-e232-40a5-b10c-dee8f912d80a" providerId="AD" clId="Web-{BDF298D5-0B57-FE47-E51F-00C45B629CDD}" dt="2024-08-20T11:51:29.671" v="336" actId="20577"/>
          <ac:spMkLst>
            <pc:docMk/>
            <pc:sldMk cId="590524298" sldId="278"/>
            <ac:spMk id="3" creationId="{ACF031A0-23B6-5D1B-F895-FCCBF2F5831E}"/>
          </ac:spMkLst>
        </pc:spChg>
      </pc:sldChg>
    </pc:docChg>
  </pc:docChgLst>
  <pc:docChgLst>
    <pc:chgData name="Corey Edwards" userId="S::corey.edwards@uwtsd.ac.uk::7a967df3-e232-40a5-b10c-dee8f912d80a" providerId="AD" clId="Web-{131C7F9A-502A-7AE1-D522-90BA43D2E29C}"/>
    <pc:docChg chg="addSld delSld modSld addMainMaster delMainMaster">
      <pc:chgData name="Corey Edwards" userId="S::corey.edwards@uwtsd.ac.uk::7a967df3-e232-40a5-b10c-dee8f912d80a" providerId="AD" clId="Web-{131C7F9A-502A-7AE1-D522-90BA43D2E29C}" dt="2024-08-16T13:25:36.217" v="258" actId="20577"/>
      <pc:docMkLst>
        <pc:docMk/>
      </pc:docMkLst>
      <pc:sldChg chg="addSp delSp modSp mod setBg modClrScheme setClrOvrMap delDesignElem chgLayout">
        <pc:chgData name="Corey Edwards" userId="S::corey.edwards@uwtsd.ac.uk::7a967df3-e232-40a5-b10c-dee8f912d80a" providerId="AD" clId="Web-{131C7F9A-502A-7AE1-D522-90BA43D2E29C}" dt="2024-08-16T13:24:56.060" v="214" actId="20577"/>
        <pc:sldMkLst>
          <pc:docMk/>
          <pc:sldMk cId="109857222" sldId="256"/>
        </pc:sldMkLst>
        <pc:spChg chg="mod ord">
          <ac:chgData name="Corey Edwards" userId="S::corey.edwards@uwtsd.ac.uk::7a967df3-e232-40a5-b10c-dee8f912d80a" providerId="AD" clId="Web-{131C7F9A-502A-7AE1-D522-90BA43D2E29C}" dt="2024-08-16T13:24:56.060" v="214" actId="20577"/>
          <ac:spMkLst>
            <pc:docMk/>
            <pc:sldMk cId="109857222" sldId="256"/>
            <ac:spMk id="2" creationId="{00000000-0000-0000-0000-000000000000}"/>
          </ac:spMkLst>
        </pc:spChg>
        <pc:spChg chg="mod ord">
          <ac:chgData name="Corey Edwards" userId="S::corey.edwards@uwtsd.ac.uk::7a967df3-e232-40a5-b10c-dee8f912d80a" providerId="AD" clId="Web-{131C7F9A-502A-7AE1-D522-90BA43D2E29C}" dt="2024-08-16T13:22:52.352" v="13"/>
          <ac:spMkLst>
            <pc:docMk/>
            <pc:sldMk cId="109857222" sldId="256"/>
            <ac:spMk id="3" creationId="{00000000-0000-0000-0000-000000000000}"/>
          </ac:spMkLst>
        </pc:spChg>
        <pc:spChg chg="add del">
          <ac:chgData name="Corey Edwards" userId="S::corey.edwards@uwtsd.ac.uk::7a967df3-e232-40a5-b10c-dee8f912d80a" providerId="AD" clId="Web-{131C7F9A-502A-7AE1-D522-90BA43D2E29C}" dt="2024-08-16T13:22:25.851" v="6"/>
          <ac:spMkLst>
            <pc:docMk/>
            <pc:sldMk cId="109857222" sldId="256"/>
            <ac:spMk id="5" creationId="{CA5B2A81-2C8E-4963-AFD4-E539D168B475}"/>
          </ac:spMkLst>
        </pc:spChg>
        <pc:spChg chg="add">
          <ac:chgData name="Corey Edwards" userId="S::corey.edwards@uwtsd.ac.uk::7a967df3-e232-40a5-b10c-dee8f912d80a" providerId="AD" clId="Web-{131C7F9A-502A-7AE1-D522-90BA43D2E29C}" dt="2024-08-16T13:22:52.352" v="13"/>
          <ac:spMkLst>
            <pc:docMk/>
            <pc:sldMk cId="109857222" sldId="256"/>
            <ac:spMk id="8" creationId="{F518D20D-5F05-49C3-8900-68783F8ACB6F}"/>
          </ac:spMkLst>
        </pc:spChg>
        <pc:spChg chg="add del">
          <ac:chgData name="Corey Edwards" userId="S::corey.edwards@uwtsd.ac.uk::7a967df3-e232-40a5-b10c-dee8f912d80a" providerId="AD" clId="Web-{131C7F9A-502A-7AE1-D522-90BA43D2E29C}" dt="2024-08-16T13:22:19.226" v="4"/>
          <ac:spMkLst>
            <pc:docMk/>
            <pc:sldMk cId="109857222" sldId="256"/>
            <ac:spMk id="9" creationId="{14F048CC-17C9-B246-BF2A-29E51AD1C6EA}"/>
          </ac:spMkLst>
        </pc:spChg>
        <pc:spChg chg="add del">
          <ac:chgData name="Corey Edwards" userId="S::corey.edwards@uwtsd.ac.uk::7a967df3-e232-40a5-b10c-dee8f912d80a" providerId="AD" clId="Web-{131C7F9A-502A-7AE1-D522-90BA43D2E29C}" dt="2024-08-16T13:22:19.226" v="4"/>
          <ac:spMkLst>
            <pc:docMk/>
            <pc:sldMk cId="109857222" sldId="256"/>
            <ac:spMk id="11" creationId="{53C4D10E-16D3-5D49-A995-1FD27619A96C}"/>
          </ac:spMkLst>
        </pc:spChg>
        <pc:spChg chg="add del">
          <ac:chgData name="Corey Edwards" userId="S::corey.edwards@uwtsd.ac.uk::7a967df3-e232-40a5-b10c-dee8f912d80a" providerId="AD" clId="Web-{131C7F9A-502A-7AE1-D522-90BA43D2E29C}" dt="2024-08-16T13:22:46.243" v="12"/>
          <ac:spMkLst>
            <pc:docMk/>
            <pc:sldMk cId="109857222" sldId="256"/>
            <ac:spMk id="12" creationId="{A34066D6-1B59-4642-A86D-39464CEE971B}"/>
          </ac:spMkLst>
        </pc:spChg>
        <pc:spChg chg="add del">
          <ac:chgData name="Corey Edwards" userId="S::corey.edwards@uwtsd.ac.uk::7a967df3-e232-40a5-b10c-dee8f912d80a" providerId="AD" clId="Web-{131C7F9A-502A-7AE1-D522-90BA43D2E29C}" dt="2024-08-16T13:22:19.226" v="4"/>
          <ac:spMkLst>
            <pc:docMk/>
            <pc:sldMk cId="109857222" sldId="256"/>
            <ac:spMk id="13" creationId="{24124FF1-775D-AC4A-81D0-73FC0F54A682}"/>
          </ac:spMkLst>
        </pc:spChg>
        <pc:spChg chg="add del">
          <ac:chgData name="Corey Edwards" userId="S::corey.edwards@uwtsd.ac.uk::7a967df3-e232-40a5-b10c-dee8f912d80a" providerId="AD" clId="Web-{131C7F9A-502A-7AE1-D522-90BA43D2E29C}" dt="2024-08-16T13:22:46.243" v="12"/>
          <ac:spMkLst>
            <pc:docMk/>
            <pc:sldMk cId="109857222" sldId="256"/>
            <ac:spMk id="14" creationId="{18E928D9-3091-4385-B979-265D55AD02CE}"/>
          </ac:spMkLst>
        </pc:spChg>
        <pc:spChg chg="add del">
          <ac:chgData name="Corey Edwards" userId="S::corey.edwards@uwtsd.ac.uk::7a967df3-e232-40a5-b10c-dee8f912d80a" providerId="AD" clId="Web-{131C7F9A-502A-7AE1-D522-90BA43D2E29C}" dt="2024-08-16T13:22:19.226" v="4"/>
          <ac:spMkLst>
            <pc:docMk/>
            <pc:sldMk cId="109857222" sldId="256"/>
            <ac:spMk id="15" creationId="{C53E2C7F-F4FF-A94D-ACAE-82823EC88FEC}"/>
          </ac:spMkLst>
        </pc:spChg>
        <pc:spChg chg="add del">
          <ac:chgData name="Corey Edwards" userId="S::corey.edwards@uwtsd.ac.uk::7a967df3-e232-40a5-b10c-dee8f912d80a" providerId="AD" clId="Web-{131C7F9A-502A-7AE1-D522-90BA43D2E29C}" dt="2024-08-16T13:22:46.243" v="12"/>
          <ac:spMkLst>
            <pc:docMk/>
            <pc:sldMk cId="109857222" sldId="256"/>
            <ac:spMk id="16" creationId="{7D602432-D774-4CF5-94E8-7D52D01059D2}"/>
          </ac:spMkLst>
        </pc:spChg>
        <pc:spChg chg="add del">
          <ac:chgData name="Corey Edwards" userId="S::corey.edwards@uwtsd.ac.uk::7a967df3-e232-40a5-b10c-dee8f912d80a" providerId="AD" clId="Web-{131C7F9A-502A-7AE1-D522-90BA43D2E29C}" dt="2024-08-16T13:22:46.243" v="12"/>
          <ac:spMkLst>
            <pc:docMk/>
            <pc:sldMk cId="109857222" sldId="256"/>
            <ac:spMk id="17" creationId="{CBF9EBB4-5078-47B2-AAA0-DF4A88D8182A}"/>
          </ac:spMkLst>
        </pc:spChg>
        <pc:spChg chg="add">
          <ac:chgData name="Corey Edwards" userId="S::corey.edwards@uwtsd.ac.uk::7a967df3-e232-40a5-b10c-dee8f912d80a" providerId="AD" clId="Web-{131C7F9A-502A-7AE1-D522-90BA43D2E29C}" dt="2024-08-16T13:22:52.352" v="13"/>
          <ac:spMkLst>
            <pc:docMk/>
            <pc:sldMk cId="109857222" sldId="256"/>
            <ac:spMk id="18" creationId="{FF50CA5B-2FF8-43D9-B7D8-3BDE1BFD3CF1}"/>
          </ac:spMkLst>
        </pc:spChg>
        <pc:spChg chg="add">
          <ac:chgData name="Corey Edwards" userId="S::corey.edwards@uwtsd.ac.uk::7a967df3-e232-40a5-b10c-dee8f912d80a" providerId="AD" clId="Web-{131C7F9A-502A-7AE1-D522-90BA43D2E29C}" dt="2024-08-16T13:22:52.352" v="13"/>
          <ac:spMkLst>
            <pc:docMk/>
            <pc:sldMk cId="109857222" sldId="256"/>
            <ac:spMk id="19" creationId="{D060EAFE-C840-4DAF-B8B5-D73E98076206}"/>
          </ac:spMkLst>
        </pc:spChg>
        <pc:spChg chg="add">
          <ac:chgData name="Corey Edwards" userId="S::corey.edwards@uwtsd.ac.uk::7a967df3-e232-40a5-b10c-dee8f912d80a" providerId="AD" clId="Web-{131C7F9A-502A-7AE1-D522-90BA43D2E29C}" dt="2024-08-16T13:22:52.352" v="13"/>
          <ac:spMkLst>
            <pc:docMk/>
            <pc:sldMk cId="109857222" sldId="256"/>
            <ac:spMk id="21" creationId="{9F2FF5F7-8CB8-4DD0-890B-C68D3C7313C9}"/>
          </ac:spMkLst>
        </pc:spChg>
        <pc:picChg chg="add del">
          <ac:chgData name="Corey Edwards" userId="S::corey.edwards@uwtsd.ac.uk::7a967df3-e232-40a5-b10c-dee8f912d80a" providerId="AD" clId="Web-{131C7F9A-502A-7AE1-D522-90BA43D2E29C}" dt="2024-08-16T13:22:19.226" v="4"/>
          <ac:picMkLst>
            <pc:docMk/>
            <pc:sldMk cId="109857222" sldId="256"/>
            <ac:picMk id="4" creationId="{3F12728E-ECB4-44C7-068C-5DDCCFC22B19}"/>
          </ac:picMkLst>
        </pc:picChg>
        <pc:picChg chg="add del">
          <ac:chgData name="Corey Edwards" userId="S::corey.edwards@uwtsd.ac.uk::7a967df3-e232-40a5-b10c-dee8f912d80a" providerId="AD" clId="Web-{131C7F9A-502A-7AE1-D522-90BA43D2E29C}" dt="2024-08-16T13:22:25.851" v="6"/>
          <ac:picMkLst>
            <pc:docMk/>
            <pc:sldMk cId="109857222" sldId="256"/>
            <ac:picMk id="6" creationId="{15CD97BD-C48D-1BB2-D55D-9B86CF77513F}"/>
          </ac:picMkLst>
        </pc:picChg>
        <pc:picChg chg="add del">
          <ac:chgData name="Corey Edwards" userId="S::corey.edwards@uwtsd.ac.uk::7a967df3-e232-40a5-b10c-dee8f912d80a" providerId="AD" clId="Web-{131C7F9A-502A-7AE1-D522-90BA43D2E29C}" dt="2024-08-16T13:22:46.243" v="12"/>
          <ac:picMkLst>
            <pc:docMk/>
            <pc:sldMk cId="109857222" sldId="256"/>
            <ac:picMk id="10" creationId="{D84B1E60-FB6F-C640-B094-414990D525C8}"/>
          </ac:picMkLst>
        </pc:picChg>
        <pc:picChg chg="add">
          <ac:chgData name="Corey Edwards" userId="S::corey.edwards@uwtsd.ac.uk::7a967df3-e232-40a5-b10c-dee8f912d80a" providerId="AD" clId="Web-{131C7F9A-502A-7AE1-D522-90BA43D2E29C}" dt="2024-08-16T13:22:52.352" v="13"/>
          <ac:picMkLst>
            <pc:docMk/>
            <pc:sldMk cId="109857222" sldId="256"/>
            <ac:picMk id="20" creationId="{2A37D62A-0E67-2125-71EC-3A7EB18A223B}"/>
          </ac:picMkLst>
        </pc:picChg>
        <pc:picChg chg="add">
          <ac:chgData name="Corey Edwards" userId="S::corey.edwards@uwtsd.ac.uk::7a967df3-e232-40a5-b10c-dee8f912d80a" providerId="AD" clId="Web-{131C7F9A-502A-7AE1-D522-90BA43D2E29C}" dt="2024-08-16T13:22:52.352" v="13"/>
          <ac:picMkLst>
            <pc:docMk/>
            <pc:sldMk cId="109857222" sldId="256"/>
            <ac:picMk id="22" creationId="{CF86EB89-5CAA-4AA5-907F-09707CF4A866}"/>
          </ac:picMkLst>
        </pc:picChg>
        <pc:cxnChg chg="add del">
          <ac:chgData name="Corey Edwards" userId="S::corey.edwards@uwtsd.ac.uk::7a967df3-e232-40a5-b10c-dee8f912d80a" providerId="AD" clId="Web-{131C7F9A-502A-7AE1-D522-90BA43D2E29C}" dt="2024-08-16T13:22:25.851" v="6"/>
          <ac:cxnSpMkLst>
            <pc:docMk/>
            <pc:sldMk cId="109857222" sldId="256"/>
            <ac:cxnSpMk id="7" creationId="{9E7C23BC-DAA6-40E1-8166-B8C4439D1430}"/>
          </ac:cxnSpMkLst>
        </pc:cxnChg>
      </pc:sldChg>
      <pc:sldChg chg="modSp new del mod modClrScheme chgLayout">
        <pc:chgData name="Corey Edwards" userId="S::corey.edwards@uwtsd.ac.uk::7a967df3-e232-40a5-b10c-dee8f912d80a" providerId="AD" clId="Web-{131C7F9A-502A-7AE1-D522-90BA43D2E29C}" dt="2024-08-16T13:22:44.946" v="11"/>
        <pc:sldMkLst>
          <pc:docMk/>
          <pc:sldMk cId="2016486783" sldId="257"/>
        </pc:sldMkLst>
        <pc:spChg chg="mod ord">
          <ac:chgData name="Corey Edwards" userId="S::corey.edwards@uwtsd.ac.uk::7a967df3-e232-40a5-b10c-dee8f912d80a" providerId="AD" clId="Web-{131C7F9A-502A-7AE1-D522-90BA43D2E29C}" dt="2024-08-16T13:22:41.493" v="10"/>
          <ac:spMkLst>
            <pc:docMk/>
            <pc:sldMk cId="2016486783" sldId="257"/>
            <ac:spMk id="2" creationId="{8E91348B-EC28-025B-78C7-6B57D89900EA}"/>
          </ac:spMkLst>
        </pc:spChg>
        <pc:spChg chg="mod ord">
          <ac:chgData name="Corey Edwards" userId="S::corey.edwards@uwtsd.ac.uk::7a967df3-e232-40a5-b10c-dee8f912d80a" providerId="AD" clId="Web-{131C7F9A-502A-7AE1-D522-90BA43D2E29C}" dt="2024-08-16T13:22:41.493" v="10"/>
          <ac:spMkLst>
            <pc:docMk/>
            <pc:sldMk cId="2016486783" sldId="257"/>
            <ac:spMk id="3" creationId="{3D38F418-D292-2DBB-9CA2-E7BD39AC1090}"/>
          </ac:spMkLst>
        </pc:spChg>
      </pc:sldChg>
      <pc:sldChg chg="modSp new">
        <pc:chgData name="Corey Edwards" userId="S::corey.edwards@uwtsd.ac.uk::7a967df3-e232-40a5-b10c-dee8f912d80a" providerId="AD" clId="Web-{131C7F9A-502A-7AE1-D522-90BA43D2E29C}" dt="2024-08-16T13:22:56.712" v="16" actId="20577"/>
        <pc:sldMkLst>
          <pc:docMk/>
          <pc:sldMk cId="3150998608" sldId="257"/>
        </pc:sldMkLst>
        <pc:spChg chg="mod">
          <ac:chgData name="Corey Edwards" userId="S::corey.edwards@uwtsd.ac.uk::7a967df3-e232-40a5-b10c-dee8f912d80a" providerId="AD" clId="Web-{131C7F9A-502A-7AE1-D522-90BA43D2E29C}" dt="2024-08-16T13:22:56.712" v="16" actId="20577"/>
          <ac:spMkLst>
            <pc:docMk/>
            <pc:sldMk cId="3150998608" sldId="257"/>
            <ac:spMk id="2" creationId="{2E734B96-4770-9E5A-1D71-315248D4E899}"/>
          </ac:spMkLst>
        </pc:spChg>
      </pc:sldChg>
      <pc:sldChg chg="new del">
        <pc:chgData name="Corey Edwards" userId="S::corey.edwards@uwtsd.ac.uk::7a967df3-e232-40a5-b10c-dee8f912d80a" providerId="AD" clId="Web-{131C7F9A-502A-7AE1-D522-90BA43D2E29C}" dt="2024-08-16T13:22:17.945" v="3"/>
        <pc:sldMkLst>
          <pc:docMk/>
          <pc:sldMk cId="3559177962" sldId="257"/>
        </pc:sldMkLst>
      </pc:sldChg>
      <pc:sldChg chg="addSp modSp new mod setBg">
        <pc:chgData name="Corey Edwards" userId="S::corey.edwards@uwtsd.ac.uk::7a967df3-e232-40a5-b10c-dee8f912d80a" providerId="AD" clId="Web-{131C7F9A-502A-7AE1-D522-90BA43D2E29C}" dt="2024-08-16T13:24:27.074" v="211" actId="20577"/>
        <pc:sldMkLst>
          <pc:docMk/>
          <pc:sldMk cId="3598759284" sldId="258"/>
        </pc:sldMkLst>
        <pc:spChg chg="mod">
          <ac:chgData name="Corey Edwards" userId="S::corey.edwards@uwtsd.ac.uk::7a967df3-e232-40a5-b10c-dee8f912d80a" providerId="AD" clId="Web-{131C7F9A-502A-7AE1-D522-90BA43D2E29C}" dt="2024-08-16T13:24:19.761" v="209"/>
          <ac:spMkLst>
            <pc:docMk/>
            <pc:sldMk cId="3598759284" sldId="258"/>
            <ac:spMk id="2" creationId="{2C26C011-15AD-5A3B-62A5-8202E8133CF7}"/>
          </ac:spMkLst>
        </pc:spChg>
        <pc:spChg chg="mod">
          <ac:chgData name="Corey Edwards" userId="S::corey.edwards@uwtsd.ac.uk::7a967df3-e232-40a5-b10c-dee8f912d80a" providerId="AD" clId="Web-{131C7F9A-502A-7AE1-D522-90BA43D2E29C}" dt="2024-08-16T13:24:27.074" v="211" actId="20577"/>
          <ac:spMkLst>
            <pc:docMk/>
            <pc:sldMk cId="3598759284" sldId="258"/>
            <ac:spMk id="3" creationId="{FB7EF5D5-6D84-D824-7C1F-81EB6BD42A76}"/>
          </ac:spMkLst>
        </pc:spChg>
        <pc:spChg chg="add">
          <ac:chgData name="Corey Edwards" userId="S::corey.edwards@uwtsd.ac.uk::7a967df3-e232-40a5-b10c-dee8f912d80a" providerId="AD" clId="Web-{131C7F9A-502A-7AE1-D522-90BA43D2E29C}" dt="2024-08-16T13:24:19.761" v="209"/>
          <ac:spMkLst>
            <pc:docMk/>
            <pc:sldMk cId="3598759284" sldId="258"/>
            <ac:spMk id="9" creationId="{A80A97F9-87C9-4710-B480-406EA55C9EC8}"/>
          </ac:spMkLst>
        </pc:spChg>
        <pc:spChg chg="add">
          <ac:chgData name="Corey Edwards" userId="S::corey.edwards@uwtsd.ac.uk::7a967df3-e232-40a5-b10c-dee8f912d80a" providerId="AD" clId="Web-{131C7F9A-502A-7AE1-D522-90BA43D2E29C}" dt="2024-08-16T13:24:19.761" v="209"/>
          <ac:spMkLst>
            <pc:docMk/>
            <pc:sldMk cId="3598759284" sldId="258"/>
            <ac:spMk id="11" creationId="{6D6F0AC2-F229-46DE-A0A2-5CB386CE9014}"/>
          </ac:spMkLst>
        </pc:spChg>
        <pc:spChg chg="add">
          <ac:chgData name="Corey Edwards" userId="S::corey.edwards@uwtsd.ac.uk::7a967df3-e232-40a5-b10c-dee8f912d80a" providerId="AD" clId="Web-{131C7F9A-502A-7AE1-D522-90BA43D2E29C}" dt="2024-08-16T13:24:19.761" v="209"/>
          <ac:spMkLst>
            <pc:docMk/>
            <pc:sldMk cId="3598759284" sldId="258"/>
            <ac:spMk id="13" creationId="{9F3CB34B-2F8F-4442-91D1-923678282D06}"/>
          </ac:spMkLst>
        </pc:spChg>
        <pc:spChg chg="add">
          <ac:chgData name="Corey Edwards" userId="S::corey.edwards@uwtsd.ac.uk::7a967df3-e232-40a5-b10c-dee8f912d80a" providerId="AD" clId="Web-{131C7F9A-502A-7AE1-D522-90BA43D2E29C}" dt="2024-08-16T13:24:19.761" v="209"/>
          <ac:spMkLst>
            <pc:docMk/>
            <pc:sldMk cId="3598759284" sldId="258"/>
            <ac:spMk id="15" creationId="{92AFC398-9263-43B8-98C4-6D97765B8387}"/>
          </ac:spMkLst>
        </pc:spChg>
        <pc:picChg chg="add">
          <ac:chgData name="Corey Edwards" userId="S::corey.edwards@uwtsd.ac.uk::7a967df3-e232-40a5-b10c-dee8f912d80a" providerId="AD" clId="Web-{131C7F9A-502A-7AE1-D522-90BA43D2E29C}" dt="2024-08-16T13:24:19.761" v="209"/>
          <ac:picMkLst>
            <pc:docMk/>
            <pc:sldMk cId="3598759284" sldId="258"/>
            <ac:picMk id="5" creationId="{945472B5-FD43-6154-0541-E0765D3B2A07}"/>
          </ac:picMkLst>
        </pc:picChg>
        <pc:picChg chg="add">
          <ac:chgData name="Corey Edwards" userId="S::corey.edwards@uwtsd.ac.uk::7a967df3-e232-40a5-b10c-dee8f912d80a" providerId="AD" clId="Web-{131C7F9A-502A-7AE1-D522-90BA43D2E29C}" dt="2024-08-16T13:24:19.761" v="209"/>
          <ac:picMkLst>
            <pc:docMk/>
            <pc:sldMk cId="3598759284" sldId="258"/>
            <ac:picMk id="17" creationId="{C3F180D0-951F-4FB1-8AC1-0CB70C61EF56}"/>
          </ac:picMkLst>
        </pc:picChg>
      </pc:sldChg>
      <pc:sldChg chg="modSp new">
        <pc:chgData name="Corey Edwards" userId="S::corey.edwards@uwtsd.ac.uk::7a967df3-e232-40a5-b10c-dee8f912d80a" providerId="AD" clId="Web-{131C7F9A-502A-7AE1-D522-90BA43D2E29C}" dt="2024-08-16T13:25:05.247" v="223" actId="20577"/>
        <pc:sldMkLst>
          <pc:docMk/>
          <pc:sldMk cId="2055929010" sldId="259"/>
        </pc:sldMkLst>
        <pc:spChg chg="mod">
          <ac:chgData name="Corey Edwards" userId="S::corey.edwards@uwtsd.ac.uk::7a967df3-e232-40a5-b10c-dee8f912d80a" providerId="AD" clId="Web-{131C7F9A-502A-7AE1-D522-90BA43D2E29C}" dt="2024-08-16T13:25:05.247" v="223" actId="20577"/>
          <ac:spMkLst>
            <pc:docMk/>
            <pc:sldMk cId="2055929010" sldId="259"/>
            <ac:spMk id="2" creationId="{A5D29575-8804-25F4-21AF-859669D2BCC0}"/>
          </ac:spMkLst>
        </pc:spChg>
      </pc:sldChg>
      <pc:sldChg chg="modSp new">
        <pc:chgData name="Corey Edwards" userId="S::corey.edwards@uwtsd.ac.uk::7a967df3-e232-40a5-b10c-dee8f912d80a" providerId="AD" clId="Web-{131C7F9A-502A-7AE1-D522-90BA43D2E29C}" dt="2024-08-16T13:25:08.513" v="226" actId="20577"/>
        <pc:sldMkLst>
          <pc:docMk/>
          <pc:sldMk cId="1233019164" sldId="260"/>
        </pc:sldMkLst>
        <pc:spChg chg="mod">
          <ac:chgData name="Corey Edwards" userId="S::corey.edwards@uwtsd.ac.uk::7a967df3-e232-40a5-b10c-dee8f912d80a" providerId="AD" clId="Web-{131C7F9A-502A-7AE1-D522-90BA43D2E29C}" dt="2024-08-16T13:25:08.513" v="226" actId="20577"/>
          <ac:spMkLst>
            <pc:docMk/>
            <pc:sldMk cId="1233019164" sldId="260"/>
            <ac:spMk id="2" creationId="{5C4D164A-77AB-0AEC-53B7-013C3077E2FC}"/>
          </ac:spMkLst>
        </pc:spChg>
      </pc:sldChg>
      <pc:sldChg chg="modSp new">
        <pc:chgData name="Corey Edwards" userId="S::corey.edwards@uwtsd.ac.uk::7a967df3-e232-40a5-b10c-dee8f912d80a" providerId="AD" clId="Web-{131C7F9A-502A-7AE1-D522-90BA43D2E29C}" dt="2024-08-16T13:25:11.451" v="228" actId="20577"/>
        <pc:sldMkLst>
          <pc:docMk/>
          <pc:sldMk cId="1676964320" sldId="261"/>
        </pc:sldMkLst>
        <pc:spChg chg="mod">
          <ac:chgData name="Corey Edwards" userId="S::corey.edwards@uwtsd.ac.uk::7a967df3-e232-40a5-b10c-dee8f912d80a" providerId="AD" clId="Web-{131C7F9A-502A-7AE1-D522-90BA43D2E29C}" dt="2024-08-16T13:25:11.451" v="228" actId="20577"/>
          <ac:spMkLst>
            <pc:docMk/>
            <pc:sldMk cId="1676964320" sldId="261"/>
            <ac:spMk id="2" creationId="{DD73DCF0-0543-362A-74DC-6F34F38AC267}"/>
          </ac:spMkLst>
        </pc:spChg>
      </pc:sldChg>
      <pc:sldChg chg="modSp new">
        <pc:chgData name="Corey Edwards" userId="S::corey.edwards@uwtsd.ac.uk::7a967df3-e232-40a5-b10c-dee8f912d80a" providerId="AD" clId="Web-{131C7F9A-502A-7AE1-D522-90BA43D2E29C}" dt="2024-08-16T13:25:23.654" v="240" actId="20577"/>
        <pc:sldMkLst>
          <pc:docMk/>
          <pc:sldMk cId="687062027" sldId="262"/>
        </pc:sldMkLst>
        <pc:spChg chg="mod">
          <ac:chgData name="Corey Edwards" userId="S::corey.edwards@uwtsd.ac.uk::7a967df3-e232-40a5-b10c-dee8f912d80a" providerId="AD" clId="Web-{131C7F9A-502A-7AE1-D522-90BA43D2E29C}" dt="2024-08-16T13:25:23.654" v="240" actId="20577"/>
          <ac:spMkLst>
            <pc:docMk/>
            <pc:sldMk cId="687062027" sldId="262"/>
            <ac:spMk id="2" creationId="{E7A4F6D7-EAF9-52E8-3F46-BD329B2FB449}"/>
          </ac:spMkLst>
        </pc:spChg>
      </pc:sldChg>
      <pc:sldChg chg="modSp new">
        <pc:chgData name="Corey Edwards" userId="S::corey.edwards@uwtsd.ac.uk::7a967df3-e232-40a5-b10c-dee8f912d80a" providerId="AD" clId="Web-{131C7F9A-502A-7AE1-D522-90BA43D2E29C}" dt="2024-08-16T13:25:18.435" v="235" actId="20577"/>
        <pc:sldMkLst>
          <pc:docMk/>
          <pc:sldMk cId="809303305" sldId="263"/>
        </pc:sldMkLst>
        <pc:spChg chg="mod">
          <ac:chgData name="Corey Edwards" userId="S::corey.edwards@uwtsd.ac.uk::7a967df3-e232-40a5-b10c-dee8f912d80a" providerId="AD" clId="Web-{131C7F9A-502A-7AE1-D522-90BA43D2E29C}" dt="2024-08-16T13:25:18.435" v="235" actId="20577"/>
          <ac:spMkLst>
            <pc:docMk/>
            <pc:sldMk cId="809303305" sldId="263"/>
            <ac:spMk id="2" creationId="{5E4BB4F7-D8C8-A386-F3B4-24C3C91AB0E5}"/>
          </ac:spMkLst>
        </pc:spChg>
      </pc:sldChg>
      <pc:sldChg chg="modSp new">
        <pc:chgData name="Corey Edwards" userId="S::corey.edwards@uwtsd.ac.uk::7a967df3-e232-40a5-b10c-dee8f912d80a" providerId="AD" clId="Web-{131C7F9A-502A-7AE1-D522-90BA43D2E29C}" dt="2024-08-16T13:25:27.248" v="245" actId="20577"/>
        <pc:sldMkLst>
          <pc:docMk/>
          <pc:sldMk cId="1849645202" sldId="264"/>
        </pc:sldMkLst>
        <pc:spChg chg="mod">
          <ac:chgData name="Corey Edwards" userId="S::corey.edwards@uwtsd.ac.uk::7a967df3-e232-40a5-b10c-dee8f912d80a" providerId="AD" clId="Web-{131C7F9A-502A-7AE1-D522-90BA43D2E29C}" dt="2024-08-16T13:25:27.248" v="245" actId="20577"/>
          <ac:spMkLst>
            <pc:docMk/>
            <pc:sldMk cId="1849645202" sldId="264"/>
            <ac:spMk id="2" creationId="{FF365B5D-C915-959B-D44B-4F6BABEFCD07}"/>
          </ac:spMkLst>
        </pc:spChg>
      </pc:sldChg>
      <pc:sldChg chg="modSp new">
        <pc:chgData name="Corey Edwards" userId="S::corey.edwards@uwtsd.ac.uk::7a967df3-e232-40a5-b10c-dee8f912d80a" providerId="AD" clId="Web-{131C7F9A-502A-7AE1-D522-90BA43D2E29C}" dt="2024-08-16T13:25:36.217" v="258" actId="20577"/>
        <pc:sldMkLst>
          <pc:docMk/>
          <pc:sldMk cId="3004604128" sldId="265"/>
        </pc:sldMkLst>
        <pc:spChg chg="mod">
          <ac:chgData name="Corey Edwards" userId="S::corey.edwards@uwtsd.ac.uk::7a967df3-e232-40a5-b10c-dee8f912d80a" providerId="AD" clId="Web-{131C7F9A-502A-7AE1-D522-90BA43D2E29C}" dt="2024-08-16T13:25:36.217" v="258" actId="20577"/>
          <ac:spMkLst>
            <pc:docMk/>
            <pc:sldMk cId="3004604128" sldId="265"/>
            <ac:spMk id="2" creationId="{0611ED36-A627-896A-DDD5-7EE4ECEAF5EE}"/>
          </ac:spMkLst>
        </pc:spChg>
      </pc:sldChg>
      <pc:sldMasterChg chg="add del addSldLayout delSldLayout">
        <pc:chgData name="Corey Edwards" userId="S::corey.edwards@uwtsd.ac.uk::7a967df3-e232-40a5-b10c-dee8f912d80a" providerId="AD" clId="Web-{131C7F9A-502A-7AE1-D522-90BA43D2E29C}" dt="2024-08-16T13:22:52.352" v="13"/>
        <pc:sldMasterMkLst>
          <pc:docMk/>
          <pc:sldMasterMk cId="2460954070" sldId="2147483660"/>
        </pc:sldMasterMkLst>
        <pc:sldLayoutChg chg="add del">
          <pc:chgData name="Corey Edwards" userId="S::corey.edwards@uwtsd.ac.uk::7a967df3-e232-40a5-b10c-dee8f912d80a" providerId="AD" clId="Web-{131C7F9A-502A-7AE1-D522-90BA43D2E29C}" dt="2024-08-16T13:22:52.352" v="13"/>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131C7F9A-502A-7AE1-D522-90BA43D2E29C}" dt="2024-08-16T13:22:52.352" v="13"/>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131C7F9A-502A-7AE1-D522-90BA43D2E29C}" dt="2024-08-16T13:22:52.352" v="13"/>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131C7F9A-502A-7AE1-D522-90BA43D2E29C}" dt="2024-08-16T13:22:52.352" v="13"/>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131C7F9A-502A-7AE1-D522-90BA43D2E29C}" dt="2024-08-16T13:22:52.352" v="13"/>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131C7F9A-502A-7AE1-D522-90BA43D2E29C}" dt="2024-08-16T13:22:52.352" v="13"/>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131C7F9A-502A-7AE1-D522-90BA43D2E29C}" dt="2024-08-16T13:22:52.352" v="13"/>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131C7F9A-502A-7AE1-D522-90BA43D2E29C}" dt="2024-08-16T13:22:52.352" v="13"/>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131C7F9A-502A-7AE1-D522-90BA43D2E29C}" dt="2024-08-16T13:22:52.352" v="13"/>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131C7F9A-502A-7AE1-D522-90BA43D2E29C}" dt="2024-08-16T13:22:52.352" v="13"/>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131C7F9A-502A-7AE1-D522-90BA43D2E29C}" dt="2024-08-16T13:22:52.352" v="13"/>
          <pc:sldLayoutMkLst>
            <pc:docMk/>
            <pc:sldMasterMk cId="2460954070" sldId="2147483660"/>
            <pc:sldLayoutMk cId="3479445657" sldId="2147483671"/>
          </pc:sldLayoutMkLst>
        </pc:sldLayoutChg>
      </pc:sldMasterChg>
      <pc:sldMasterChg chg="add del replId addSldLayout delSldLayout">
        <pc:chgData name="Corey Edwards" userId="S::corey.edwards@uwtsd.ac.uk::7a967df3-e232-40a5-b10c-dee8f912d80a" providerId="AD" clId="Web-{131C7F9A-502A-7AE1-D522-90BA43D2E29C}" dt="2024-08-16T13:22:19.226" v="4"/>
        <pc:sldMasterMkLst>
          <pc:docMk/>
          <pc:sldMasterMk cId="2772623815" sldId="2147483672"/>
        </pc:sldMasterMkLst>
        <pc:sldLayoutChg chg="add del">
          <pc:chgData name="Corey Edwards" userId="S::corey.edwards@uwtsd.ac.uk::7a967df3-e232-40a5-b10c-dee8f912d80a" providerId="AD" clId="Web-{131C7F9A-502A-7AE1-D522-90BA43D2E29C}" dt="2024-08-16T13:22:19.226" v="4"/>
          <pc:sldLayoutMkLst>
            <pc:docMk/>
            <pc:sldMasterMk cId="2772623815" sldId="2147483672"/>
            <pc:sldLayoutMk cId="2254468370" sldId="2147483673"/>
          </pc:sldLayoutMkLst>
        </pc:sldLayoutChg>
        <pc:sldLayoutChg chg="add del replId">
          <pc:chgData name="Corey Edwards" userId="S::corey.edwards@uwtsd.ac.uk::7a967df3-e232-40a5-b10c-dee8f912d80a" providerId="AD" clId="Web-{131C7F9A-502A-7AE1-D522-90BA43D2E29C}" dt="2024-08-16T13:22:19.226" v="4"/>
          <pc:sldLayoutMkLst>
            <pc:docMk/>
            <pc:sldMasterMk cId="2772623815" sldId="2147483672"/>
            <pc:sldLayoutMk cId="2180977958" sldId="2147483674"/>
          </pc:sldLayoutMkLst>
        </pc:sldLayoutChg>
        <pc:sldLayoutChg chg="add del replId">
          <pc:chgData name="Corey Edwards" userId="S::corey.edwards@uwtsd.ac.uk::7a967df3-e232-40a5-b10c-dee8f912d80a" providerId="AD" clId="Web-{131C7F9A-502A-7AE1-D522-90BA43D2E29C}" dt="2024-08-16T13:22:19.226" v="4"/>
          <pc:sldLayoutMkLst>
            <pc:docMk/>
            <pc:sldMasterMk cId="2772623815" sldId="2147483672"/>
            <pc:sldLayoutMk cId="4191544930" sldId="2147483675"/>
          </pc:sldLayoutMkLst>
        </pc:sldLayoutChg>
        <pc:sldLayoutChg chg="add del replId">
          <pc:chgData name="Corey Edwards" userId="S::corey.edwards@uwtsd.ac.uk::7a967df3-e232-40a5-b10c-dee8f912d80a" providerId="AD" clId="Web-{131C7F9A-502A-7AE1-D522-90BA43D2E29C}" dt="2024-08-16T13:22:19.226" v="4"/>
          <pc:sldLayoutMkLst>
            <pc:docMk/>
            <pc:sldMasterMk cId="2772623815" sldId="2147483672"/>
            <pc:sldLayoutMk cId="405442663" sldId="2147483676"/>
          </pc:sldLayoutMkLst>
        </pc:sldLayoutChg>
        <pc:sldLayoutChg chg="add del replId">
          <pc:chgData name="Corey Edwards" userId="S::corey.edwards@uwtsd.ac.uk::7a967df3-e232-40a5-b10c-dee8f912d80a" providerId="AD" clId="Web-{131C7F9A-502A-7AE1-D522-90BA43D2E29C}" dt="2024-08-16T13:22:19.226" v="4"/>
          <pc:sldLayoutMkLst>
            <pc:docMk/>
            <pc:sldMasterMk cId="2772623815" sldId="2147483672"/>
            <pc:sldLayoutMk cId="2102790301" sldId="2147483677"/>
          </pc:sldLayoutMkLst>
        </pc:sldLayoutChg>
        <pc:sldLayoutChg chg="add del replId">
          <pc:chgData name="Corey Edwards" userId="S::corey.edwards@uwtsd.ac.uk::7a967df3-e232-40a5-b10c-dee8f912d80a" providerId="AD" clId="Web-{131C7F9A-502A-7AE1-D522-90BA43D2E29C}" dt="2024-08-16T13:22:19.226" v="4"/>
          <pc:sldLayoutMkLst>
            <pc:docMk/>
            <pc:sldMasterMk cId="2772623815" sldId="2147483672"/>
            <pc:sldLayoutMk cId="1802187659" sldId="2147483678"/>
          </pc:sldLayoutMkLst>
        </pc:sldLayoutChg>
        <pc:sldLayoutChg chg="add del replId">
          <pc:chgData name="Corey Edwards" userId="S::corey.edwards@uwtsd.ac.uk::7a967df3-e232-40a5-b10c-dee8f912d80a" providerId="AD" clId="Web-{131C7F9A-502A-7AE1-D522-90BA43D2E29C}" dt="2024-08-16T13:22:19.226" v="4"/>
          <pc:sldLayoutMkLst>
            <pc:docMk/>
            <pc:sldMasterMk cId="2772623815" sldId="2147483672"/>
            <pc:sldLayoutMk cId="849577368" sldId="2147483679"/>
          </pc:sldLayoutMkLst>
        </pc:sldLayoutChg>
        <pc:sldLayoutChg chg="add del replId">
          <pc:chgData name="Corey Edwards" userId="S::corey.edwards@uwtsd.ac.uk::7a967df3-e232-40a5-b10c-dee8f912d80a" providerId="AD" clId="Web-{131C7F9A-502A-7AE1-D522-90BA43D2E29C}" dt="2024-08-16T13:22:19.226" v="4"/>
          <pc:sldLayoutMkLst>
            <pc:docMk/>
            <pc:sldMasterMk cId="2772623815" sldId="2147483672"/>
            <pc:sldLayoutMk cId="3038734255" sldId="2147483680"/>
          </pc:sldLayoutMkLst>
        </pc:sldLayoutChg>
        <pc:sldLayoutChg chg="add del replId">
          <pc:chgData name="Corey Edwards" userId="S::corey.edwards@uwtsd.ac.uk::7a967df3-e232-40a5-b10c-dee8f912d80a" providerId="AD" clId="Web-{131C7F9A-502A-7AE1-D522-90BA43D2E29C}" dt="2024-08-16T13:22:19.226" v="4"/>
          <pc:sldLayoutMkLst>
            <pc:docMk/>
            <pc:sldMasterMk cId="2772623815" sldId="2147483672"/>
            <pc:sldLayoutMk cId="304584896" sldId="2147483681"/>
          </pc:sldLayoutMkLst>
        </pc:sldLayoutChg>
        <pc:sldLayoutChg chg="add del replId">
          <pc:chgData name="Corey Edwards" userId="S::corey.edwards@uwtsd.ac.uk::7a967df3-e232-40a5-b10c-dee8f912d80a" providerId="AD" clId="Web-{131C7F9A-502A-7AE1-D522-90BA43D2E29C}" dt="2024-08-16T13:22:19.226" v="4"/>
          <pc:sldLayoutMkLst>
            <pc:docMk/>
            <pc:sldMasterMk cId="2772623815" sldId="2147483672"/>
            <pc:sldLayoutMk cId="2390559681" sldId="2147483682"/>
          </pc:sldLayoutMkLst>
        </pc:sldLayoutChg>
        <pc:sldLayoutChg chg="add del replId">
          <pc:chgData name="Corey Edwards" userId="S::corey.edwards@uwtsd.ac.uk::7a967df3-e232-40a5-b10c-dee8f912d80a" providerId="AD" clId="Web-{131C7F9A-502A-7AE1-D522-90BA43D2E29C}" dt="2024-08-16T13:22:19.226" v="4"/>
          <pc:sldLayoutMkLst>
            <pc:docMk/>
            <pc:sldMasterMk cId="2772623815" sldId="2147483672"/>
            <pc:sldLayoutMk cId="3106704880" sldId="2147483683"/>
          </pc:sldLayoutMkLst>
        </pc:sldLayoutChg>
      </pc:sldMasterChg>
      <pc:sldMasterChg chg="add del addSldLayout delSldLayout">
        <pc:chgData name="Corey Edwards" userId="S::corey.edwards@uwtsd.ac.uk::7a967df3-e232-40a5-b10c-dee8f912d80a" providerId="AD" clId="Web-{131C7F9A-502A-7AE1-D522-90BA43D2E29C}" dt="2024-08-16T13:22:25.851" v="6"/>
        <pc:sldMasterMkLst>
          <pc:docMk/>
          <pc:sldMasterMk cId="179328084" sldId="2147483685"/>
        </pc:sldMasterMkLst>
        <pc:sldLayoutChg chg="add del">
          <pc:chgData name="Corey Edwards" userId="S::corey.edwards@uwtsd.ac.uk::7a967df3-e232-40a5-b10c-dee8f912d80a" providerId="AD" clId="Web-{131C7F9A-502A-7AE1-D522-90BA43D2E29C}" dt="2024-08-16T13:22:25.851" v="6"/>
          <pc:sldLayoutMkLst>
            <pc:docMk/>
            <pc:sldMasterMk cId="179328084" sldId="2147483685"/>
            <pc:sldLayoutMk cId="2520782658" sldId="2147483674"/>
          </pc:sldLayoutMkLst>
        </pc:sldLayoutChg>
        <pc:sldLayoutChg chg="add del">
          <pc:chgData name="Corey Edwards" userId="S::corey.edwards@uwtsd.ac.uk::7a967df3-e232-40a5-b10c-dee8f912d80a" providerId="AD" clId="Web-{131C7F9A-502A-7AE1-D522-90BA43D2E29C}" dt="2024-08-16T13:22:25.851" v="6"/>
          <pc:sldLayoutMkLst>
            <pc:docMk/>
            <pc:sldMasterMk cId="179328084" sldId="2147483685"/>
            <pc:sldLayoutMk cId="4177106338" sldId="2147483675"/>
          </pc:sldLayoutMkLst>
        </pc:sldLayoutChg>
        <pc:sldLayoutChg chg="add del">
          <pc:chgData name="Corey Edwards" userId="S::corey.edwards@uwtsd.ac.uk::7a967df3-e232-40a5-b10c-dee8f912d80a" providerId="AD" clId="Web-{131C7F9A-502A-7AE1-D522-90BA43D2E29C}" dt="2024-08-16T13:22:25.851" v="6"/>
          <pc:sldLayoutMkLst>
            <pc:docMk/>
            <pc:sldMasterMk cId="179328084" sldId="2147483685"/>
            <pc:sldLayoutMk cId="2322856715" sldId="2147483676"/>
          </pc:sldLayoutMkLst>
        </pc:sldLayoutChg>
        <pc:sldLayoutChg chg="add del">
          <pc:chgData name="Corey Edwards" userId="S::corey.edwards@uwtsd.ac.uk::7a967df3-e232-40a5-b10c-dee8f912d80a" providerId="AD" clId="Web-{131C7F9A-502A-7AE1-D522-90BA43D2E29C}" dt="2024-08-16T13:22:25.851" v="6"/>
          <pc:sldLayoutMkLst>
            <pc:docMk/>
            <pc:sldMasterMk cId="179328084" sldId="2147483685"/>
            <pc:sldLayoutMk cId="740321032" sldId="2147483677"/>
          </pc:sldLayoutMkLst>
        </pc:sldLayoutChg>
        <pc:sldLayoutChg chg="add del">
          <pc:chgData name="Corey Edwards" userId="S::corey.edwards@uwtsd.ac.uk::7a967df3-e232-40a5-b10c-dee8f912d80a" providerId="AD" clId="Web-{131C7F9A-502A-7AE1-D522-90BA43D2E29C}" dt="2024-08-16T13:22:25.851" v="6"/>
          <pc:sldLayoutMkLst>
            <pc:docMk/>
            <pc:sldMasterMk cId="179328084" sldId="2147483685"/>
            <pc:sldLayoutMk cId="316177550" sldId="2147483678"/>
          </pc:sldLayoutMkLst>
        </pc:sldLayoutChg>
        <pc:sldLayoutChg chg="add del">
          <pc:chgData name="Corey Edwards" userId="S::corey.edwards@uwtsd.ac.uk::7a967df3-e232-40a5-b10c-dee8f912d80a" providerId="AD" clId="Web-{131C7F9A-502A-7AE1-D522-90BA43D2E29C}" dt="2024-08-16T13:22:25.851" v="6"/>
          <pc:sldLayoutMkLst>
            <pc:docMk/>
            <pc:sldMasterMk cId="179328084" sldId="2147483685"/>
            <pc:sldLayoutMk cId="2740681934" sldId="2147483679"/>
          </pc:sldLayoutMkLst>
        </pc:sldLayoutChg>
        <pc:sldLayoutChg chg="add del">
          <pc:chgData name="Corey Edwards" userId="S::corey.edwards@uwtsd.ac.uk::7a967df3-e232-40a5-b10c-dee8f912d80a" providerId="AD" clId="Web-{131C7F9A-502A-7AE1-D522-90BA43D2E29C}" dt="2024-08-16T13:22:25.851" v="6"/>
          <pc:sldLayoutMkLst>
            <pc:docMk/>
            <pc:sldMasterMk cId="179328084" sldId="2147483685"/>
            <pc:sldLayoutMk cId="391282792" sldId="2147483680"/>
          </pc:sldLayoutMkLst>
        </pc:sldLayoutChg>
        <pc:sldLayoutChg chg="add del">
          <pc:chgData name="Corey Edwards" userId="S::corey.edwards@uwtsd.ac.uk::7a967df3-e232-40a5-b10c-dee8f912d80a" providerId="AD" clId="Web-{131C7F9A-502A-7AE1-D522-90BA43D2E29C}" dt="2024-08-16T13:22:25.851" v="6"/>
          <pc:sldLayoutMkLst>
            <pc:docMk/>
            <pc:sldMasterMk cId="179328084" sldId="2147483685"/>
            <pc:sldLayoutMk cId="896951351" sldId="2147483681"/>
          </pc:sldLayoutMkLst>
        </pc:sldLayoutChg>
        <pc:sldLayoutChg chg="add del">
          <pc:chgData name="Corey Edwards" userId="S::corey.edwards@uwtsd.ac.uk::7a967df3-e232-40a5-b10c-dee8f912d80a" providerId="AD" clId="Web-{131C7F9A-502A-7AE1-D522-90BA43D2E29C}" dt="2024-08-16T13:22:25.851" v="6"/>
          <pc:sldLayoutMkLst>
            <pc:docMk/>
            <pc:sldMasterMk cId="179328084" sldId="2147483685"/>
            <pc:sldLayoutMk cId="1009302665" sldId="2147483682"/>
          </pc:sldLayoutMkLst>
        </pc:sldLayoutChg>
        <pc:sldLayoutChg chg="add del">
          <pc:chgData name="Corey Edwards" userId="S::corey.edwards@uwtsd.ac.uk::7a967df3-e232-40a5-b10c-dee8f912d80a" providerId="AD" clId="Web-{131C7F9A-502A-7AE1-D522-90BA43D2E29C}" dt="2024-08-16T13:22:25.851" v="6"/>
          <pc:sldLayoutMkLst>
            <pc:docMk/>
            <pc:sldMasterMk cId="179328084" sldId="2147483685"/>
            <pc:sldLayoutMk cId="728786371" sldId="2147483683"/>
          </pc:sldLayoutMkLst>
        </pc:sldLayoutChg>
        <pc:sldLayoutChg chg="add del">
          <pc:chgData name="Corey Edwards" userId="S::corey.edwards@uwtsd.ac.uk::7a967df3-e232-40a5-b10c-dee8f912d80a" providerId="AD" clId="Web-{131C7F9A-502A-7AE1-D522-90BA43D2E29C}" dt="2024-08-16T13:22:25.851" v="6"/>
          <pc:sldLayoutMkLst>
            <pc:docMk/>
            <pc:sldMasterMk cId="179328084" sldId="2147483685"/>
            <pc:sldLayoutMk cId="3201869485" sldId="2147483684"/>
          </pc:sldLayoutMkLst>
        </pc:sldLayoutChg>
      </pc:sldMasterChg>
      <pc:sldMasterChg chg="add del addSldLayout delSldLayout">
        <pc:chgData name="Corey Edwards" userId="S::corey.edwards@uwtsd.ac.uk::7a967df3-e232-40a5-b10c-dee8f912d80a" providerId="AD" clId="Web-{131C7F9A-502A-7AE1-D522-90BA43D2E29C}" dt="2024-08-16T13:22:46.243" v="12"/>
        <pc:sldMasterMkLst>
          <pc:docMk/>
          <pc:sldMasterMk cId="3140151142" sldId="2147483711"/>
        </pc:sldMasterMkLst>
        <pc:sldLayoutChg chg="add del">
          <pc:chgData name="Corey Edwards" userId="S::corey.edwards@uwtsd.ac.uk::7a967df3-e232-40a5-b10c-dee8f912d80a" providerId="AD" clId="Web-{131C7F9A-502A-7AE1-D522-90BA43D2E29C}" dt="2024-08-16T13:22:46.243" v="12"/>
          <pc:sldLayoutMkLst>
            <pc:docMk/>
            <pc:sldMasterMk cId="3140151142" sldId="2147483711"/>
            <pc:sldLayoutMk cId="1965509562" sldId="2147483700"/>
          </pc:sldLayoutMkLst>
        </pc:sldLayoutChg>
        <pc:sldLayoutChg chg="add del">
          <pc:chgData name="Corey Edwards" userId="S::corey.edwards@uwtsd.ac.uk::7a967df3-e232-40a5-b10c-dee8f912d80a" providerId="AD" clId="Web-{131C7F9A-502A-7AE1-D522-90BA43D2E29C}" dt="2024-08-16T13:22:46.243" v="12"/>
          <pc:sldLayoutMkLst>
            <pc:docMk/>
            <pc:sldMasterMk cId="3140151142" sldId="2147483711"/>
            <pc:sldLayoutMk cId="1017439131" sldId="2147483701"/>
          </pc:sldLayoutMkLst>
        </pc:sldLayoutChg>
        <pc:sldLayoutChg chg="add del">
          <pc:chgData name="Corey Edwards" userId="S::corey.edwards@uwtsd.ac.uk::7a967df3-e232-40a5-b10c-dee8f912d80a" providerId="AD" clId="Web-{131C7F9A-502A-7AE1-D522-90BA43D2E29C}" dt="2024-08-16T13:22:46.243" v="12"/>
          <pc:sldLayoutMkLst>
            <pc:docMk/>
            <pc:sldMasterMk cId="3140151142" sldId="2147483711"/>
            <pc:sldLayoutMk cId="1280240439" sldId="2147483702"/>
          </pc:sldLayoutMkLst>
        </pc:sldLayoutChg>
        <pc:sldLayoutChg chg="add del">
          <pc:chgData name="Corey Edwards" userId="S::corey.edwards@uwtsd.ac.uk::7a967df3-e232-40a5-b10c-dee8f912d80a" providerId="AD" clId="Web-{131C7F9A-502A-7AE1-D522-90BA43D2E29C}" dt="2024-08-16T13:22:46.243" v="12"/>
          <pc:sldLayoutMkLst>
            <pc:docMk/>
            <pc:sldMasterMk cId="3140151142" sldId="2147483711"/>
            <pc:sldLayoutMk cId="3850398047" sldId="2147483703"/>
          </pc:sldLayoutMkLst>
        </pc:sldLayoutChg>
        <pc:sldLayoutChg chg="add del">
          <pc:chgData name="Corey Edwards" userId="S::corey.edwards@uwtsd.ac.uk::7a967df3-e232-40a5-b10c-dee8f912d80a" providerId="AD" clId="Web-{131C7F9A-502A-7AE1-D522-90BA43D2E29C}" dt="2024-08-16T13:22:46.243" v="12"/>
          <pc:sldLayoutMkLst>
            <pc:docMk/>
            <pc:sldMasterMk cId="3140151142" sldId="2147483711"/>
            <pc:sldLayoutMk cId="50366365" sldId="2147483704"/>
          </pc:sldLayoutMkLst>
        </pc:sldLayoutChg>
        <pc:sldLayoutChg chg="add del">
          <pc:chgData name="Corey Edwards" userId="S::corey.edwards@uwtsd.ac.uk::7a967df3-e232-40a5-b10c-dee8f912d80a" providerId="AD" clId="Web-{131C7F9A-502A-7AE1-D522-90BA43D2E29C}" dt="2024-08-16T13:22:46.243" v="12"/>
          <pc:sldLayoutMkLst>
            <pc:docMk/>
            <pc:sldMasterMk cId="3140151142" sldId="2147483711"/>
            <pc:sldLayoutMk cId="1925041927" sldId="2147483705"/>
          </pc:sldLayoutMkLst>
        </pc:sldLayoutChg>
        <pc:sldLayoutChg chg="add del">
          <pc:chgData name="Corey Edwards" userId="S::corey.edwards@uwtsd.ac.uk::7a967df3-e232-40a5-b10c-dee8f912d80a" providerId="AD" clId="Web-{131C7F9A-502A-7AE1-D522-90BA43D2E29C}" dt="2024-08-16T13:22:46.243" v="12"/>
          <pc:sldLayoutMkLst>
            <pc:docMk/>
            <pc:sldMasterMk cId="3140151142" sldId="2147483711"/>
            <pc:sldLayoutMk cId="3172422968" sldId="2147483706"/>
          </pc:sldLayoutMkLst>
        </pc:sldLayoutChg>
        <pc:sldLayoutChg chg="add del">
          <pc:chgData name="Corey Edwards" userId="S::corey.edwards@uwtsd.ac.uk::7a967df3-e232-40a5-b10c-dee8f912d80a" providerId="AD" clId="Web-{131C7F9A-502A-7AE1-D522-90BA43D2E29C}" dt="2024-08-16T13:22:46.243" v="12"/>
          <pc:sldLayoutMkLst>
            <pc:docMk/>
            <pc:sldMasterMk cId="3140151142" sldId="2147483711"/>
            <pc:sldLayoutMk cId="3696108776" sldId="2147483707"/>
          </pc:sldLayoutMkLst>
        </pc:sldLayoutChg>
        <pc:sldLayoutChg chg="add del">
          <pc:chgData name="Corey Edwards" userId="S::corey.edwards@uwtsd.ac.uk::7a967df3-e232-40a5-b10c-dee8f912d80a" providerId="AD" clId="Web-{131C7F9A-502A-7AE1-D522-90BA43D2E29C}" dt="2024-08-16T13:22:46.243" v="12"/>
          <pc:sldLayoutMkLst>
            <pc:docMk/>
            <pc:sldMasterMk cId="3140151142" sldId="2147483711"/>
            <pc:sldLayoutMk cId="3395316695" sldId="2147483708"/>
          </pc:sldLayoutMkLst>
        </pc:sldLayoutChg>
        <pc:sldLayoutChg chg="add del">
          <pc:chgData name="Corey Edwards" userId="S::corey.edwards@uwtsd.ac.uk::7a967df3-e232-40a5-b10c-dee8f912d80a" providerId="AD" clId="Web-{131C7F9A-502A-7AE1-D522-90BA43D2E29C}" dt="2024-08-16T13:22:46.243" v="12"/>
          <pc:sldLayoutMkLst>
            <pc:docMk/>
            <pc:sldMasterMk cId="3140151142" sldId="2147483711"/>
            <pc:sldLayoutMk cId="4158326300" sldId="2147483709"/>
          </pc:sldLayoutMkLst>
        </pc:sldLayoutChg>
        <pc:sldLayoutChg chg="add del">
          <pc:chgData name="Corey Edwards" userId="S::corey.edwards@uwtsd.ac.uk::7a967df3-e232-40a5-b10c-dee8f912d80a" providerId="AD" clId="Web-{131C7F9A-502A-7AE1-D522-90BA43D2E29C}" dt="2024-08-16T13:22:46.243" v="12"/>
          <pc:sldLayoutMkLst>
            <pc:docMk/>
            <pc:sldMasterMk cId="3140151142" sldId="2147483711"/>
            <pc:sldLayoutMk cId="4133547141" sldId="2147483710"/>
          </pc:sldLayoutMkLst>
        </pc:sldLayoutChg>
      </pc:sldMasterChg>
      <pc:sldMasterChg chg="add del addSldLayout delSldLayout modSldLayout">
        <pc:chgData name="Corey Edwards" userId="S::corey.edwards@uwtsd.ac.uk::7a967df3-e232-40a5-b10c-dee8f912d80a" providerId="AD" clId="Web-{131C7F9A-502A-7AE1-D522-90BA43D2E29C}" dt="2024-08-16T13:22:41.493" v="10"/>
        <pc:sldMasterMkLst>
          <pc:docMk/>
          <pc:sldMasterMk cId="873772987" sldId="2147483712"/>
        </pc:sldMasterMkLst>
        <pc:sldLayoutChg chg="add del mod replId">
          <pc:chgData name="Corey Edwards" userId="S::corey.edwards@uwtsd.ac.uk::7a967df3-e232-40a5-b10c-dee8f912d80a" providerId="AD" clId="Web-{131C7F9A-502A-7AE1-D522-90BA43D2E29C}" dt="2024-08-16T13:22:41.493" v="10"/>
          <pc:sldLayoutMkLst>
            <pc:docMk/>
            <pc:sldMasterMk cId="873772987" sldId="2147483712"/>
            <pc:sldLayoutMk cId="1915745151" sldId="2147483713"/>
          </pc:sldLayoutMkLst>
        </pc:sldLayoutChg>
        <pc:sldLayoutChg chg="add del mod replId">
          <pc:chgData name="Corey Edwards" userId="S::corey.edwards@uwtsd.ac.uk::7a967df3-e232-40a5-b10c-dee8f912d80a" providerId="AD" clId="Web-{131C7F9A-502A-7AE1-D522-90BA43D2E29C}" dt="2024-08-16T13:22:41.493" v="10"/>
          <pc:sldLayoutMkLst>
            <pc:docMk/>
            <pc:sldMasterMk cId="873772987" sldId="2147483712"/>
            <pc:sldLayoutMk cId="2141022408" sldId="2147483714"/>
          </pc:sldLayoutMkLst>
        </pc:sldLayoutChg>
        <pc:sldLayoutChg chg="add del mod replId">
          <pc:chgData name="Corey Edwards" userId="S::corey.edwards@uwtsd.ac.uk::7a967df3-e232-40a5-b10c-dee8f912d80a" providerId="AD" clId="Web-{131C7F9A-502A-7AE1-D522-90BA43D2E29C}" dt="2024-08-16T13:22:41.493" v="10"/>
          <pc:sldLayoutMkLst>
            <pc:docMk/>
            <pc:sldMasterMk cId="873772987" sldId="2147483712"/>
            <pc:sldLayoutMk cId="35282637" sldId="2147483715"/>
          </pc:sldLayoutMkLst>
        </pc:sldLayoutChg>
        <pc:sldLayoutChg chg="add del mod replId">
          <pc:chgData name="Corey Edwards" userId="S::corey.edwards@uwtsd.ac.uk::7a967df3-e232-40a5-b10c-dee8f912d80a" providerId="AD" clId="Web-{131C7F9A-502A-7AE1-D522-90BA43D2E29C}" dt="2024-08-16T13:22:41.493" v="10"/>
          <pc:sldLayoutMkLst>
            <pc:docMk/>
            <pc:sldMasterMk cId="873772987" sldId="2147483712"/>
            <pc:sldLayoutMk cId="3528755349" sldId="2147483716"/>
          </pc:sldLayoutMkLst>
        </pc:sldLayoutChg>
        <pc:sldLayoutChg chg="add del mod replId">
          <pc:chgData name="Corey Edwards" userId="S::corey.edwards@uwtsd.ac.uk::7a967df3-e232-40a5-b10c-dee8f912d80a" providerId="AD" clId="Web-{131C7F9A-502A-7AE1-D522-90BA43D2E29C}" dt="2024-08-16T13:22:41.493" v="10"/>
          <pc:sldLayoutMkLst>
            <pc:docMk/>
            <pc:sldMasterMk cId="873772987" sldId="2147483712"/>
            <pc:sldLayoutMk cId="497960041" sldId="2147483717"/>
          </pc:sldLayoutMkLst>
        </pc:sldLayoutChg>
        <pc:sldLayoutChg chg="add del mod replId">
          <pc:chgData name="Corey Edwards" userId="S::corey.edwards@uwtsd.ac.uk::7a967df3-e232-40a5-b10c-dee8f912d80a" providerId="AD" clId="Web-{131C7F9A-502A-7AE1-D522-90BA43D2E29C}" dt="2024-08-16T13:22:41.493" v="10"/>
          <pc:sldLayoutMkLst>
            <pc:docMk/>
            <pc:sldMasterMk cId="873772987" sldId="2147483712"/>
            <pc:sldLayoutMk cId="732593994" sldId="2147483718"/>
          </pc:sldLayoutMkLst>
        </pc:sldLayoutChg>
        <pc:sldLayoutChg chg="add del mod replId">
          <pc:chgData name="Corey Edwards" userId="S::corey.edwards@uwtsd.ac.uk::7a967df3-e232-40a5-b10c-dee8f912d80a" providerId="AD" clId="Web-{131C7F9A-502A-7AE1-D522-90BA43D2E29C}" dt="2024-08-16T13:22:41.493" v="10"/>
          <pc:sldLayoutMkLst>
            <pc:docMk/>
            <pc:sldMasterMk cId="873772987" sldId="2147483712"/>
            <pc:sldLayoutMk cId="548630208" sldId="2147483719"/>
          </pc:sldLayoutMkLst>
        </pc:sldLayoutChg>
        <pc:sldLayoutChg chg="add del mod replId">
          <pc:chgData name="Corey Edwards" userId="S::corey.edwards@uwtsd.ac.uk::7a967df3-e232-40a5-b10c-dee8f912d80a" providerId="AD" clId="Web-{131C7F9A-502A-7AE1-D522-90BA43D2E29C}" dt="2024-08-16T13:22:41.493" v="10"/>
          <pc:sldLayoutMkLst>
            <pc:docMk/>
            <pc:sldMasterMk cId="873772987" sldId="2147483712"/>
            <pc:sldLayoutMk cId="3493512599" sldId="2147483720"/>
          </pc:sldLayoutMkLst>
        </pc:sldLayoutChg>
        <pc:sldLayoutChg chg="add del mod replId">
          <pc:chgData name="Corey Edwards" userId="S::corey.edwards@uwtsd.ac.uk::7a967df3-e232-40a5-b10c-dee8f912d80a" providerId="AD" clId="Web-{131C7F9A-502A-7AE1-D522-90BA43D2E29C}" dt="2024-08-16T13:22:41.493" v="10"/>
          <pc:sldLayoutMkLst>
            <pc:docMk/>
            <pc:sldMasterMk cId="873772987" sldId="2147483712"/>
            <pc:sldLayoutMk cId="1389900498" sldId="2147483721"/>
          </pc:sldLayoutMkLst>
        </pc:sldLayoutChg>
        <pc:sldLayoutChg chg="add del mod replId">
          <pc:chgData name="Corey Edwards" userId="S::corey.edwards@uwtsd.ac.uk::7a967df3-e232-40a5-b10c-dee8f912d80a" providerId="AD" clId="Web-{131C7F9A-502A-7AE1-D522-90BA43D2E29C}" dt="2024-08-16T13:22:41.493" v="10"/>
          <pc:sldLayoutMkLst>
            <pc:docMk/>
            <pc:sldMasterMk cId="873772987" sldId="2147483712"/>
            <pc:sldLayoutMk cId="1243227797" sldId="2147483722"/>
          </pc:sldLayoutMkLst>
        </pc:sldLayoutChg>
        <pc:sldLayoutChg chg="add del mod replId">
          <pc:chgData name="Corey Edwards" userId="S::corey.edwards@uwtsd.ac.uk::7a967df3-e232-40a5-b10c-dee8f912d80a" providerId="AD" clId="Web-{131C7F9A-502A-7AE1-D522-90BA43D2E29C}" dt="2024-08-16T13:22:41.493" v="10"/>
          <pc:sldLayoutMkLst>
            <pc:docMk/>
            <pc:sldMasterMk cId="873772987" sldId="2147483712"/>
            <pc:sldLayoutMk cId="702249722" sldId="2147483723"/>
          </pc:sldLayoutMkLst>
        </pc:sldLayoutChg>
      </pc:sldMasterChg>
      <pc:sldMasterChg chg="add addSldLayout">
        <pc:chgData name="Corey Edwards" userId="S::corey.edwards@uwtsd.ac.uk::7a967df3-e232-40a5-b10c-dee8f912d80a" providerId="AD" clId="Web-{131C7F9A-502A-7AE1-D522-90BA43D2E29C}" dt="2024-08-16T13:22:52.352" v="13"/>
        <pc:sldMasterMkLst>
          <pc:docMk/>
          <pc:sldMasterMk cId="702583145" sldId="2147483724"/>
        </pc:sldMasterMkLst>
        <pc:sldLayoutChg chg="add">
          <pc:chgData name="Corey Edwards" userId="S::corey.edwards@uwtsd.ac.uk::7a967df3-e232-40a5-b10c-dee8f912d80a" providerId="AD" clId="Web-{131C7F9A-502A-7AE1-D522-90BA43D2E29C}" dt="2024-08-16T13:22:52.352" v="13"/>
          <pc:sldLayoutMkLst>
            <pc:docMk/>
            <pc:sldMasterMk cId="702583145" sldId="2147483724"/>
            <pc:sldLayoutMk cId="2895410736" sldId="2147483713"/>
          </pc:sldLayoutMkLst>
        </pc:sldLayoutChg>
        <pc:sldLayoutChg chg="add">
          <pc:chgData name="Corey Edwards" userId="S::corey.edwards@uwtsd.ac.uk::7a967df3-e232-40a5-b10c-dee8f912d80a" providerId="AD" clId="Web-{131C7F9A-502A-7AE1-D522-90BA43D2E29C}" dt="2024-08-16T13:22:52.352" v="13"/>
          <pc:sldLayoutMkLst>
            <pc:docMk/>
            <pc:sldMasterMk cId="702583145" sldId="2147483724"/>
            <pc:sldLayoutMk cId="365129764" sldId="2147483714"/>
          </pc:sldLayoutMkLst>
        </pc:sldLayoutChg>
        <pc:sldLayoutChg chg="add">
          <pc:chgData name="Corey Edwards" userId="S::corey.edwards@uwtsd.ac.uk::7a967df3-e232-40a5-b10c-dee8f912d80a" providerId="AD" clId="Web-{131C7F9A-502A-7AE1-D522-90BA43D2E29C}" dt="2024-08-16T13:22:52.352" v="13"/>
          <pc:sldLayoutMkLst>
            <pc:docMk/>
            <pc:sldMasterMk cId="702583145" sldId="2147483724"/>
            <pc:sldLayoutMk cId="2283944049" sldId="2147483715"/>
          </pc:sldLayoutMkLst>
        </pc:sldLayoutChg>
        <pc:sldLayoutChg chg="add">
          <pc:chgData name="Corey Edwards" userId="S::corey.edwards@uwtsd.ac.uk::7a967df3-e232-40a5-b10c-dee8f912d80a" providerId="AD" clId="Web-{131C7F9A-502A-7AE1-D522-90BA43D2E29C}" dt="2024-08-16T13:22:52.352" v="13"/>
          <pc:sldLayoutMkLst>
            <pc:docMk/>
            <pc:sldMasterMk cId="702583145" sldId="2147483724"/>
            <pc:sldLayoutMk cId="3430786242" sldId="2147483716"/>
          </pc:sldLayoutMkLst>
        </pc:sldLayoutChg>
        <pc:sldLayoutChg chg="add">
          <pc:chgData name="Corey Edwards" userId="S::corey.edwards@uwtsd.ac.uk::7a967df3-e232-40a5-b10c-dee8f912d80a" providerId="AD" clId="Web-{131C7F9A-502A-7AE1-D522-90BA43D2E29C}" dt="2024-08-16T13:22:52.352" v="13"/>
          <pc:sldLayoutMkLst>
            <pc:docMk/>
            <pc:sldMasterMk cId="702583145" sldId="2147483724"/>
            <pc:sldLayoutMk cId="2486004135" sldId="2147483717"/>
          </pc:sldLayoutMkLst>
        </pc:sldLayoutChg>
        <pc:sldLayoutChg chg="add">
          <pc:chgData name="Corey Edwards" userId="S::corey.edwards@uwtsd.ac.uk::7a967df3-e232-40a5-b10c-dee8f912d80a" providerId="AD" clId="Web-{131C7F9A-502A-7AE1-D522-90BA43D2E29C}" dt="2024-08-16T13:22:52.352" v="13"/>
          <pc:sldLayoutMkLst>
            <pc:docMk/>
            <pc:sldMasterMk cId="702583145" sldId="2147483724"/>
            <pc:sldLayoutMk cId="2247187674" sldId="2147483718"/>
          </pc:sldLayoutMkLst>
        </pc:sldLayoutChg>
        <pc:sldLayoutChg chg="add">
          <pc:chgData name="Corey Edwards" userId="S::corey.edwards@uwtsd.ac.uk::7a967df3-e232-40a5-b10c-dee8f912d80a" providerId="AD" clId="Web-{131C7F9A-502A-7AE1-D522-90BA43D2E29C}" dt="2024-08-16T13:22:52.352" v="13"/>
          <pc:sldLayoutMkLst>
            <pc:docMk/>
            <pc:sldMasterMk cId="702583145" sldId="2147483724"/>
            <pc:sldLayoutMk cId="386701602" sldId="2147483719"/>
          </pc:sldLayoutMkLst>
        </pc:sldLayoutChg>
        <pc:sldLayoutChg chg="add">
          <pc:chgData name="Corey Edwards" userId="S::corey.edwards@uwtsd.ac.uk::7a967df3-e232-40a5-b10c-dee8f912d80a" providerId="AD" clId="Web-{131C7F9A-502A-7AE1-D522-90BA43D2E29C}" dt="2024-08-16T13:22:52.352" v="13"/>
          <pc:sldLayoutMkLst>
            <pc:docMk/>
            <pc:sldMasterMk cId="702583145" sldId="2147483724"/>
            <pc:sldLayoutMk cId="696144332" sldId="2147483720"/>
          </pc:sldLayoutMkLst>
        </pc:sldLayoutChg>
        <pc:sldLayoutChg chg="add">
          <pc:chgData name="Corey Edwards" userId="S::corey.edwards@uwtsd.ac.uk::7a967df3-e232-40a5-b10c-dee8f912d80a" providerId="AD" clId="Web-{131C7F9A-502A-7AE1-D522-90BA43D2E29C}" dt="2024-08-16T13:22:52.352" v="13"/>
          <pc:sldLayoutMkLst>
            <pc:docMk/>
            <pc:sldMasterMk cId="702583145" sldId="2147483724"/>
            <pc:sldLayoutMk cId="2327168384" sldId="2147483721"/>
          </pc:sldLayoutMkLst>
        </pc:sldLayoutChg>
        <pc:sldLayoutChg chg="add">
          <pc:chgData name="Corey Edwards" userId="S::corey.edwards@uwtsd.ac.uk::7a967df3-e232-40a5-b10c-dee8f912d80a" providerId="AD" clId="Web-{131C7F9A-502A-7AE1-D522-90BA43D2E29C}" dt="2024-08-16T13:22:52.352" v="13"/>
          <pc:sldLayoutMkLst>
            <pc:docMk/>
            <pc:sldMasterMk cId="702583145" sldId="2147483724"/>
            <pc:sldLayoutMk cId="423550407" sldId="2147483722"/>
          </pc:sldLayoutMkLst>
        </pc:sldLayoutChg>
        <pc:sldLayoutChg chg="add">
          <pc:chgData name="Corey Edwards" userId="S::corey.edwards@uwtsd.ac.uk::7a967df3-e232-40a5-b10c-dee8f912d80a" providerId="AD" clId="Web-{131C7F9A-502A-7AE1-D522-90BA43D2E29C}" dt="2024-08-16T13:22:52.352" v="13"/>
          <pc:sldLayoutMkLst>
            <pc:docMk/>
            <pc:sldMasterMk cId="702583145" sldId="2147483724"/>
            <pc:sldLayoutMk cId="1396215041" sldId="2147483723"/>
          </pc:sldLayoutMkLst>
        </pc:sldLayoutChg>
      </pc:sldMasterChg>
    </pc:docChg>
  </pc:docChgLst>
  <pc:docChgLst>
    <pc:chgData name="Corey Edwards" userId="S::corey.edwards@uwtsd.ac.uk::7a967df3-e232-40a5-b10c-dee8f912d80a" providerId="AD" clId="Web-{2E3D0A17-EF37-4783-6C1F-220C87D2A3E2}"/>
    <pc:docChg chg="addSld delSld modSld">
      <pc:chgData name="Corey Edwards" userId="S::corey.edwards@uwtsd.ac.uk::7a967df3-e232-40a5-b10c-dee8f912d80a" providerId="AD" clId="Web-{2E3D0A17-EF37-4783-6C1F-220C87D2A3E2}" dt="2024-08-21T11:27:55.813" v="2256"/>
      <pc:docMkLst>
        <pc:docMk/>
      </pc:docMkLst>
      <pc:sldChg chg="addSp delSp modSp mod setBg">
        <pc:chgData name="Corey Edwards" userId="S::corey.edwards@uwtsd.ac.uk::7a967df3-e232-40a5-b10c-dee8f912d80a" providerId="AD" clId="Web-{2E3D0A17-EF37-4783-6C1F-220C87D2A3E2}" dt="2024-08-21T08:52:53.749" v="95"/>
        <pc:sldMkLst>
          <pc:docMk/>
          <pc:sldMk cId="1233019164" sldId="260"/>
        </pc:sldMkLst>
        <pc:spChg chg="mod">
          <ac:chgData name="Corey Edwards" userId="S::corey.edwards@uwtsd.ac.uk::7a967df3-e232-40a5-b10c-dee8f912d80a" providerId="AD" clId="Web-{2E3D0A17-EF37-4783-6C1F-220C87D2A3E2}" dt="2024-08-21T08:52:53.749" v="95"/>
          <ac:spMkLst>
            <pc:docMk/>
            <pc:sldMk cId="1233019164" sldId="260"/>
            <ac:spMk id="2" creationId="{5C4D164A-77AB-0AEC-53B7-013C3077E2FC}"/>
          </ac:spMkLst>
        </pc:spChg>
        <pc:spChg chg="del mod">
          <ac:chgData name="Corey Edwards" userId="S::corey.edwards@uwtsd.ac.uk::7a967df3-e232-40a5-b10c-dee8f912d80a" providerId="AD" clId="Web-{2E3D0A17-EF37-4783-6C1F-220C87D2A3E2}" dt="2024-08-21T08:52:53.749" v="95"/>
          <ac:spMkLst>
            <pc:docMk/>
            <pc:sldMk cId="1233019164" sldId="260"/>
            <ac:spMk id="3" creationId="{89B46EB8-2C9A-B2BD-FBB1-1E4FA864750F}"/>
          </ac:spMkLst>
        </pc:spChg>
        <pc:spChg chg="add">
          <ac:chgData name="Corey Edwards" userId="S::corey.edwards@uwtsd.ac.uk::7a967df3-e232-40a5-b10c-dee8f912d80a" providerId="AD" clId="Web-{2E3D0A17-EF37-4783-6C1F-220C87D2A3E2}" dt="2024-08-21T08:52:53.749" v="95"/>
          <ac:spMkLst>
            <pc:docMk/>
            <pc:sldMk cId="1233019164" sldId="260"/>
            <ac:spMk id="9" creationId="{A80A97F9-87C9-4710-B480-406EA55C9EC8}"/>
          </ac:spMkLst>
        </pc:spChg>
        <pc:spChg chg="add">
          <ac:chgData name="Corey Edwards" userId="S::corey.edwards@uwtsd.ac.uk::7a967df3-e232-40a5-b10c-dee8f912d80a" providerId="AD" clId="Web-{2E3D0A17-EF37-4783-6C1F-220C87D2A3E2}" dt="2024-08-21T08:52:53.749" v="95"/>
          <ac:spMkLst>
            <pc:docMk/>
            <pc:sldMk cId="1233019164" sldId="260"/>
            <ac:spMk id="11" creationId="{6D6F0AC2-F229-46DE-A0A2-5CB386CE9014}"/>
          </ac:spMkLst>
        </pc:spChg>
        <pc:graphicFrameChg chg="add">
          <ac:chgData name="Corey Edwards" userId="S::corey.edwards@uwtsd.ac.uk::7a967df3-e232-40a5-b10c-dee8f912d80a" providerId="AD" clId="Web-{2E3D0A17-EF37-4783-6C1F-220C87D2A3E2}" dt="2024-08-21T08:52:53.749" v="95"/>
          <ac:graphicFrameMkLst>
            <pc:docMk/>
            <pc:sldMk cId="1233019164" sldId="260"/>
            <ac:graphicFrameMk id="5" creationId="{165771F3-9C1A-83D4-4C93-03805B98B8B5}"/>
          </ac:graphicFrameMkLst>
        </pc:graphicFrameChg>
      </pc:sldChg>
      <pc:sldChg chg="addSp delSp modSp mod setBg">
        <pc:chgData name="Corey Edwards" userId="S::corey.edwards@uwtsd.ac.uk::7a967df3-e232-40a5-b10c-dee8f912d80a" providerId="AD" clId="Web-{2E3D0A17-EF37-4783-6C1F-220C87D2A3E2}" dt="2024-08-21T10:51:08.350" v="1334"/>
        <pc:sldMkLst>
          <pc:docMk/>
          <pc:sldMk cId="1676964320" sldId="261"/>
        </pc:sldMkLst>
        <pc:spChg chg="mod">
          <ac:chgData name="Corey Edwards" userId="S::corey.edwards@uwtsd.ac.uk::7a967df3-e232-40a5-b10c-dee8f912d80a" providerId="AD" clId="Web-{2E3D0A17-EF37-4783-6C1F-220C87D2A3E2}" dt="2024-08-21T10:51:08.350" v="1334"/>
          <ac:spMkLst>
            <pc:docMk/>
            <pc:sldMk cId="1676964320" sldId="261"/>
            <ac:spMk id="2" creationId="{DD73DCF0-0543-362A-74DC-6F34F38AC267}"/>
          </ac:spMkLst>
        </pc:spChg>
        <pc:spChg chg="del mod">
          <ac:chgData name="Corey Edwards" userId="S::corey.edwards@uwtsd.ac.uk::7a967df3-e232-40a5-b10c-dee8f912d80a" providerId="AD" clId="Web-{2E3D0A17-EF37-4783-6C1F-220C87D2A3E2}" dt="2024-08-21T10:51:08.350" v="1334"/>
          <ac:spMkLst>
            <pc:docMk/>
            <pc:sldMk cId="1676964320" sldId="261"/>
            <ac:spMk id="3" creationId="{24ABCB3E-62ED-FCA9-A8EC-888EF867DE21}"/>
          </ac:spMkLst>
        </pc:spChg>
        <pc:spChg chg="add">
          <ac:chgData name="Corey Edwards" userId="S::corey.edwards@uwtsd.ac.uk::7a967df3-e232-40a5-b10c-dee8f912d80a" providerId="AD" clId="Web-{2E3D0A17-EF37-4783-6C1F-220C87D2A3E2}" dt="2024-08-21T10:51:08.350" v="1334"/>
          <ac:spMkLst>
            <pc:docMk/>
            <pc:sldMk cId="1676964320" sldId="261"/>
            <ac:spMk id="9" creationId="{A80A97F9-87C9-4710-B480-406EA55C9EC8}"/>
          </ac:spMkLst>
        </pc:spChg>
        <pc:spChg chg="add">
          <ac:chgData name="Corey Edwards" userId="S::corey.edwards@uwtsd.ac.uk::7a967df3-e232-40a5-b10c-dee8f912d80a" providerId="AD" clId="Web-{2E3D0A17-EF37-4783-6C1F-220C87D2A3E2}" dt="2024-08-21T10:51:08.350" v="1334"/>
          <ac:spMkLst>
            <pc:docMk/>
            <pc:sldMk cId="1676964320" sldId="261"/>
            <ac:spMk id="11" creationId="{6D6F0AC2-F229-46DE-A0A2-5CB386CE9014}"/>
          </ac:spMkLst>
        </pc:spChg>
        <pc:graphicFrameChg chg="add">
          <ac:chgData name="Corey Edwards" userId="S::corey.edwards@uwtsd.ac.uk::7a967df3-e232-40a5-b10c-dee8f912d80a" providerId="AD" clId="Web-{2E3D0A17-EF37-4783-6C1F-220C87D2A3E2}" dt="2024-08-21T10:51:08.350" v="1334"/>
          <ac:graphicFrameMkLst>
            <pc:docMk/>
            <pc:sldMk cId="1676964320" sldId="261"/>
            <ac:graphicFrameMk id="5" creationId="{733BF50D-BC7D-F8B2-CDEF-5E7E522B6537}"/>
          </ac:graphicFrameMkLst>
        </pc:graphicFrameChg>
      </pc:sldChg>
      <pc:sldChg chg="del">
        <pc:chgData name="Corey Edwards" userId="S::corey.edwards@uwtsd.ac.uk::7a967df3-e232-40a5-b10c-dee8f912d80a" providerId="AD" clId="Web-{2E3D0A17-EF37-4783-6C1F-220C87D2A3E2}" dt="2024-08-21T10:43:41.668" v="1175"/>
        <pc:sldMkLst>
          <pc:docMk/>
          <pc:sldMk cId="687062027" sldId="262"/>
        </pc:sldMkLst>
      </pc:sldChg>
      <pc:sldChg chg="del">
        <pc:chgData name="Corey Edwards" userId="S::corey.edwards@uwtsd.ac.uk::7a967df3-e232-40a5-b10c-dee8f912d80a" providerId="AD" clId="Web-{2E3D0A17-EF37-4783-6C1F-220C87D2A3E2}" dt="2024-08-21T10:43:40.120" v="1174"/>
        <pc:sldMkLst>
          <pc:docMk/>
          <pc:sldMk cId="1849645202" sldId="264"/>
        </pc:sldMkLst>
      </pc:sldChg>
      <pc:sldChg chg="addSp delSp modSp mod setBg">
        <pc:chgData name="Corey Edwards" userId="S::corey.edwards@uwtsd.ac.uk::7a967df3-e232-40a5-b10c-dee8f912d80a" providerId="AD" clId="Web-{2E3D0A17-EF37-4783-6C1F-220C87D2A3E2}" dt="2024-08-21T11:15:23.856" v="2042"/>
        <pc:sldMkLst>
          <pc:docMk/>
          <pc:sldMk cId="3004604128" sldId="265"/>
        </pc:sldMkLst>
        <pc:spChg chg="mod">
          <ac:chgData name="Corey Edwards" userId="S::corey.edwards@uwtsd.ac.uk::7a967df3-e232-40a5-b10c-dee8f912d80a" providerId="AD" clId="Web-{2E3D0A17-EF37-4783-6C1F-220C87D2A3E2}" dt="2024-08-21T11:15:23.856" v="2042"/>
          <ac:spMkLst>
            <pc:docMk/>
            <pc:sldMk cId="3004604128" sldId="265"/>
            <ac:spMk id="2" creationId="{0611ED36-A627-896A-DDD5-7EE4ECEAF5EE}"/>
          </ac:spMkLst>
        </pc:spChg>
        <pc:spChg chg="del mod">
          <ac:chgData name="Corey Edwards" userId="S::corey.edwards@uwtsd.ac.uk::7a967df3-e232-40a5-b10c-dee8f912d80a" providerId="AD" clId="Web-{2E3D0A17-EF37-4783-6C1F-220C87D2A3E2}" dt="2024-08-21T11:15:23.856" v="2042"/>
          <ac:spMkLst>
            <pc:docMk/>
            <pc:sldMk cId="3004604128" sldId="265"/>
            <ac:spMk id="3" creationId="{197D9CA3-B7AF-8F81-DF17-578F70EEF75E}"/>
          </ac:spMkLst>
        </pc:spChg>
        <pc:spChg chg="add">
          <ac:chgData name="Corey Edwards" userId="S::corey.edwards@uwtsd.ac.uk::7a967df3-e232-40a5-b10c-dee8f912d80a" providerId="AD" clId="Web-{2E3D0A17-EF37-4783-6C1F-220C87D2A3E2}" dt="2024-08-21T11:15:23.856" v="2042"/>
          <ac:spMkLst>
            <pc:docMk/>
            <pc:sldMk cId="3004604128" sldId="265"/>
            <ac:spMk id="9" creationId="{A80A97F9-87C9-4710-B480-406EA55C9EC8}"/>
          </ac:spMkLst>
        </pc:spChg>
        <pc:spChg chg="add">
          <ac:chgData name="Corey Edwards" userId="S::corey.edwards@uwtsd.ac.uk::7a967df3-e232-40a5-b10c-dee8f912d80a" providerId="AD" clId="Web-{2E3D0A17-EF37-4783-6C1F-220C87D2A3E2}" dt="2024-08-21T11:15:23.856" v="2042"/>
          <ac:spMkLst>
            <pc:docMk/>
            <pc:sldMk cId="3004604128" sldId="265"/>
            <ac:spMk id="11" creationId="{6D6F0AC2-F229-46DE-A0A2-5CB386CE9014}"/>
          </ac:spMkLst>
        </pc:spChg>
        <pc:graphicFrameChg chg="add">
          <ac:chgData name="Corey Edwards" userId="S::corey.edwards@uwtsd.ac.uk::7a967df3-e232-40a5-b10c-dee8f912d80a" providerId="AD" clId="Web-{2E3D0A17-EF37-4783-6C1F-220C87D2A3E2}" dt="2024-08-21T11:15:23.856" v="2042"/>
          <ac:graphicFrameMkLst>
            <pc:docMk/>
            <pc:sldMk cId="3004604128" sldId="265"/>
            <ac:graphicFrameMk id="5" creationId="{04B95D24-37B4-B031-CD0A-4256E0138294}"/>
          </ac:graphicFrameMkLst>
        </pc:graphicFrameChg>
      </pc:sldChg>
      <pc:sldChg chg="addSp delSp modSp mod setBg">
        <pc:chgData name="Corey Edwards" userId="S::corey.edwards@uwtsd.ac.uk::7a967df3-e232-40a5-b10c-dee8f912d80a" providerId="AD" clId="Web-{2E3D0A17-EF37-4783-6C1F-220C87D2A3E2}" dt="2024-08-21T08:47:02.273" v="0"/>
        <pc:sldMkLst>
          <pc:docMk/>
          <pc:sldMk cId="1052926417" sldId="270"/>
        </pc:sldMkLst>
        <pc:spChg chg="mod">
          <ac:chgData name="Corey Edwards" userId="S::corey.edwards@uwtsd.ac.uk::7a967df3-e232-40a5-b10c-dee8f912d80a" providerId="AD" clId="Web-{2E3D0A17-EF37-4783-6C1F-220C87D2A3E2}" dt="2024-08-21T08:47:02.273" v="0"/>
          <ac:spMkLst>
            <pc:docMk/>
            <pc:sldMk cId="1052926417" sldId="270"/>
            <ac:spMk id="2" creationId="{2F602DDF-0454-7A5F-780B-168730F53F8C}"/>
          </ac:spMkLst>
        </pc:spChg>
        <pc:spChg chg="del">
          <ac:chgData name="Corey Edwards" userId="S::corey.edwards@uwtsd.ac.uk::7a967df3-e232-40a5-b10c-dee8f912d80a" providerId="AD" clId="Web-{2E3D0A17-EF37-4783-6C1F-220C87D2A3E2}" dt="2024-08-21T08:47:02.273" v="0"/>
          <ac:spMkLst>
            <pc:docMk/>
            <pc:sldMk cId="1052926417" sldId="270"/>
            <ac:spMk id="3" creationId="{9491A860-9DA6-A689-4026-0A58A4D93EB5}"/>
          </ac:spMkLst>
        </pc:spChg>
        <pc:spChg chg="add">
          <ac:chgData name="Corey Edwards" userId="S::corey.edwards@uwtsd.ac.uk::7a967df3-e232-40a5-b10c-dee8f912d80a" providerId="AD" clId="Web-{2E3D0A17-EF37-4783-6C1F-220C87D2A3E2}" dt="2024-08-21T08:47:02.273" v="0"/>
          <ac:spMkLst>
            <pc:docMk/>
            <pc:sldMk cId="1052926417" sldId="270"/>
            <ac:spMk id="9" creationId="{A80A97F9-87C9-4710-B480-406EA55C9EC8}"/>
          </ac:spMkLst>
        </pc:spChg>
        <pc:spChg chg="add">
          <ac:chgData name="Corey Edwards" userId="S::corey.edwards@uwtsd.ac.uk::7a967df3-e232-40a5-b10c-dee8f912d80a" providerId="AD" clId="Web-{2E3D0A17-EF37-4783-6C1F-220C87D2A3E2}" dt="2024-08-21T08:47:02.273" v="0"/>
          <ac:spMkLst>
            <pc:docMk/>
            <pc:sldMk cId="1052926417" sldId="270"/>
            <ac:spMk id="11" creationId="{6D6F0AC2-F229-46DE-A0A2-5CB386CE9014}"/>
          </ac:spMkLst>
        </pc:spChg>
        <pc:graphicFrameChg chg="add">
          <ac:chgData name="Corey Edwards" userId="S::corey.edwards@uwtsd.ac.uk::7a967df3-e232-40a5-b10c-dee8f912d80a" providerId="AD" clId="Web-{2E3D0A17-EF37-4783-6C1F-220C87D2A3E2}" dt="2024-08-21T08:47:02.273" v="0"/>
          <ac:graphicFrameMkLst>
            <pc:docMk/>
            <pc:sldMk cId="1052926417" sldId="270"/>
            <ac:graphicFrameMk id="5" creationId="{A90E8468-6B2B-9061-75AC-2F03E5301527}"/>
          </ac:graphicFrameMkLst>
        </pc:graphicFrameChg>
      </pc:sldChg>
      <pc:sldChg chg="addSp delSp modSp mod setBg">
        <pc:chgData name="Corey Edwards" userId="S::corey.edwards@uwtsd.ac.uk::7a967df3-e232-40a5-b10c-dee8f912d80a" providerId="AD" clId="Web-{2E3D0A17-EF37-4783-6C1F-220C87D2A3E2}" dt="2024-08-21T08:47:05.601" v="1"/>
        <pc:sldMkLst>
          <pc:docMk/>
          <pc:sldMk cId="4274801064" sldId="271"/>
        </pc:sldMkLst>
        <pc:spChg chg="mod">
          <ac:chgData name="Corey Edwards" userId="S::corey.edwards@uwtsd.ac.uk::7a967df3-e232-40a5-b10c-dee8f912d80a" providerId="AD" clId="Web-{2E3D0A17-EF37-4783-6C1F-220C87D2A3E2}" dt="2024-08-21T08:47:05.601" v="1"/>
          <ac:spMkLst>
            <pc:docMk/>
            <pc:sldMk cId="4274801064" sldId="271"/>
            <ac:spMk id="2" creationId="{9F7396E7-F630-50CD-0171-D33D445176C4}"/>
          </ac:spMkLst>
        </pc:spChg>
        <pc:spChg chg="del">
          <ac:chgData name="Corey Edwards" userId="S::corey.edwards@uwtsd.ac.uk::7a967df3-e232-40a5-b10c-dee8f912d80a" providerId="AD" clId="Web-{2E3D0A17-EF37-4783-6C1F-220C87D2A3E2}" dt="2024-08-21T08:47:05.601" v="1"/>
          <ac:spMkLst>
            <pc:docMk/>
            <pc:sldMk cId="4274801064" sldId="271"/>
            <ac:spMk id="3" creationId="{C442B499-6DB1-87C5-A4A7-E8EAB35A831E}"/>
          </ac:spMkLst>
        </pc:spChg>
        <pc:spChg chg="add">
          <ac:chgData name="Corey Edwards" userId="S::corey.edwards@uwtsd.ac.uk::7a967df3-e232-40a5-b10c-dee8f912d80a" providerId="AD" clId="Web-{2E3D0A17-EF37-4783-6C1F-220C87D2A3E2}" dt="2024-08-21T08:47:05.601" v="1"/>
          <ac:spMkLst>
            <pc:docMk/>
            <pc:sldMk cId="4274801064" sldId="271"/>
            <ac:spMk id="9" creationId="{A80A97F9-87C9-4710-B480-406EA55C9EC8}"/>
          </ac:spMkLst>
        </pc:spChg>
        <pc:spChg chg="add">
          <ac:chgData name="Corey Edwards" userId="S::corey.edwards@uwtsd.ac.uk::7a967df3-e232-40a5-b10c-dee8f912d80a" providerId="AD" clId="Web-{2E3D0A17-EF37-4783-6C1F-220C87D2A3E2}" dt="2024-08-21T08:47:05.601" v="1"/>
          <ac:spMkLst>
            <pc:docMk/>
            <pc:sldMk cId="4274801064" sldId="271"/>
            <ac:spMk id="11" creationId="{6D6F0AC2-F229-46DE-A0A2-5CB386CE9014}"/>
          </ac:spMkLst>
        </pc:spChg>
        <pc:graphicFrameChg chg="add">
          <ac:chgData name="Corey Edwards" userId="S::corey.edwards@uwtsd.ac.uk::7a967df3-e232-40a5-b10c-dee8f912d80a" providerId="AD" clId="Web-{2E3D0A17-EF37-4783-6C1F-220C87D2A3E2}" dt="2024-08-21T08:47:05.601" v="1"/>
          <ac:graphicFrameMkLst>
            <pc:docMk/>
            <pc:sldMk cId="4274801064" sldId="271"/>
            <ac:graphicFrameMk id="5" creationId="{455F97F4-5A9A-A13C-4B7D-8914A437AC87}"/>
          </ac:graphicFrameMkLst>
        </pc:graphicFrameChg>
      </pc:sldChg>
      <pc:sldChg chg="addSp delSp modSp mod setBg">
        <pc:chgData name="Corey Edwards" userId="S::corey.edwards@uwtsd.ac.uk::7a967df3-e232-40a5-b10c-dee8f912d80a" providerId="AD" clId="Web-{2E3D0A17-EF37-4783-6C1F-220C87D2A3E2}" dt="2024-08-21T08:47:09.304" v="2"/>
        <pc:sldMkLst>
          <pc:docMk/>
          <pc:sldMk cId="1243190086" sldId="273"/>
        </pc:sldMkLst>
        <pc:spChg chg="mod">
          <ac:chgData name="Corey Edwards" userId="S::corey.edwards@uwtsd.ac.uk::7a967df3-e232-40a5-b10c-dee8f912d80a" providerId="AD" clId="Web-{2E3D0A17-EF37-4783-6C1F-220C87D2A3E2}" dt="2024-08-21T08:47:09.304" v="2"/>
          <ac:spMkLst>
            <pc:docMk/>
            <pc:sldMk cId="1243190086" sldId="273"/>
            <ac:spMk id="2" creationId="{C174FC92-55C3-2F64-EABB-C62CE3A802B2}"/>
          </ac:spMkLst>
        </pc:spChg>
        <pc:spChg chg="del">
          <ac:chgData name="Corey Edwards" userId="S::corey.edwards@uwtsd.ac.uk::7a967df3-e232-40a5-b10c-dee8f912d80a" providerId="AD" clId="Web-{2E3D0A17-EF37-4783-6C1F-220C87D2A3E2}" dt="2024-08-21T08:47:09.304" v="2"/>
          <ac:spMkLst>
            <pc:docMk/>
            <pc:sldMk cId="1243190086" sldId="273"/>
            <ac:spMk id="3" creationId="{4143E531-B2E8-347F-CEDE-A7E53BD2FAB8}"/>
          </ac:spMkLst>
        </pc:spChg>
        <pc:spChg chg="add">
          <ac:chgData name="Corey Edwards" userId="S::corey.edwards@uwtsd.ac.uk::7a967df3-e232-40a5-b10c-dee8f912d80a" providerId="AD" clId="Web-{2E3D0A17-EF37-4783-6C1F-220C87D2A3E2}" dt="2024-08-21T08:47:09.304" v="2"/>
          <ac:spMkLst>
            <pc:docMk/>
            <pc:sldMk cId="1243190086" sldId="273"/>
            <ac:spMk id="9" creationId="{A80A97F9-87C9-4710-B480-406EA55C9EC8}"/>
          </ac:spMkLst>
        </pc:spChg>
        <pc:spChg chg="add">
          <ac:chgData name="Corey Edwards" userId="S::corey.edwards@uwtsd.ac.uk::7a967df3-e232-40a5-b10c-dee8f912d80a" providerId="AD" clId="Web-{2E3D0A17-EF37-4783-6C1F-220C87D2A3E2}" dt="2024-08-21T08:47:09.304" v="2"/>
          <ac:spMkLst>
            <pc:docMk/>
            <pc:sldMk cId="1243190086" sldId="273"/>
            <ac:spMk id="11" creationId="{6D6F0AC2-F229-46DE-A0A2-5CB386CE9014}"/>
          </ac:spMkLst>
        </pc:spChg>
        <pc:graphicFrameChg chg="add">
          <ac:chgData name="Corey Edwards" userId="S::corey.edwards@uwtsd.ac.uk::7a967df3-e232-40a5-b10c-dee8f912d80a" providerId="AD" clId="Web-{2E3D0A17-EF37-4783-6C1F-220C87D2A3E2}" dt="2024-08-21T08:47:09.304" v="2"/>
          <ac:graphicFrameMkLst>
            <pc:docMk/>
            <pc:sldMk cId="1243190086" sldId="273"/>
            <ac:graphicFrameMk id="5" creationId="{C8B47EAD-7794-1DBF-1C4B-5A294BA1EE81}"/>
          </ac:graphicFrameMkLst>
        </pc:graphicFrameChg>
      </pc:sldChg>
      <pc:sldChg chg="addSp delSp modSp mod setBg">
        <pc:chgData name="Corey Edwards" userId="S::corey.edwards@uwtsd.ac.uk::7a967df3-e232-40a5-b10c-dee8f912d80a" providerId="AD" clId="Web-{2E3D0A17-EF37-4783-6C1F-220C87D2A3E2}" dt="2024-08-21T08:47:13.335" v="3"/>
        <pc:sldMkLst>
          <pc:docMk/>
          <pc:sldMk cId="2370021078" sldId="274"/>
        </pc:sldMkLst>
        <pc:spChg chg="mod">
          <ac:chgData name="Corey Edwards" userId="S::corey.edwards@uwtsd.ac.uk::7a967df3-e232-40a5-b10c-dee8f912d80a" providerId="AD" clId="Web-{2E3D0A17-EF37-4783-6C1F-220C87D2A3E2}" dt="2024-08-21T08:47:13.335" v="3"/>
          <ac:spMkLst>
            <pc:docMk/>
            <pc:sldMk cId="2370021078" sldId="274"/>
            <ac:spMk id="2" creationId="{24329C67-ED81-13AE-7CBC-72F50F95D8A5}"/>
          </ac:spMkLst>
        </pc:spChg>
        <pc:spChg chg="del">
          <ac:chgData name="Corey Edwards" userId="S::corey.edwards@uwtsd.ac.uk::7a967df3-e232-40a5-b10c-dee8f912d80a" providerId="AD" clId="Web-{2E3D0A17-EF37-4783-6C1F-220C87D2A3E2}" dt="2024-08-21T08:47:13.335" v="3"/>
          <ac:spMkLst>
            <pc:docMk/>
            <pc:sldMk cId="2370021078" sldId="274"/>
            <ac:spMk id="3" creationId="{F8585374-DAFA-858F-7CB9-5384DAE70A9A}"/>
          </ac:spMkLst>
        </pc:spChg>
        <pc:spChg chg="add">
          <ac:chgData name="Corey Edwards" userId="S::corey.edwards@uwtsd.ac.uk::7a967df3-e232-40a5-b10c-dee8f912d80a" providerId="AD" clId="Web-{2E3D0A17-EF37-4783-6C1F-220C87D2A3E2}" dt="2024-08-21T08:47:13.335" v="3"/>
          <ac:spMkLst>
            <pc:docMk/>
            <pc:sldMk cId="2370021078" sldId="274"/>
            <ac:spMk id="9" creationId="{A80A97F9-87C9-4710-B480-406EA55C9EC8}"/>
          </ac:spMkLst>
        </pc:spChg>
        <pc:spChg chg="add">
          <ac:chgData name="Corey Edwards" userId="S::corey.edwards@uwtsd.ac.uk::7a967df3-e232-40a5-b10c-dee8f912d80a" providerId="AD" clId="Web-{2E3D0A17-EF37-4783-6C1F-220C87D2A3E2}" dt="2024-08-21T08:47:13.335" v="3"/>
          <ac:spMkLst>
            <pc:docMk/>
            <pc:sldMk cId="2370021078" sldId="274"/>
            <ac:spMk id="11" creationId="{6D6F0AC2-F229-46DE-A0A2-5CB386CE9014}"/>
          </ac:spMkLst>
        </pc:spChg>
        <pc:graphicFrameChg chg="add">
          <ac:chgData name="Corey Edwards" userId="S::corey.edwards@uwtsd.ac.uk::7a967df3-e232-40a5-b10c-dee8f912d80a" providerId="AD" clId="Web-{2E3D0A17-EF37-4783-6C1F-220C87D2A3E2}" dt="2024-08-21T08:47:13.335" v="3"/>
          <ac:graphicFrameMkLst>
            <pc:docMk/>
            <pc:sldMk cId="2370021078" sldId="274"/>
            <ac:graphicFrameMk id="5" creationId="{50822DFF-85DF-498C-4A3E-3B9DCCC9BB27}"/>
          </ac:graphicFrameMkLst>
        </pc:graphicFrameChg>
      </pc:sldChg>
      <pc:sldChg chg="addSp delSp modSp mod setBg">
        <pc:chgData name="Corey Edwards" userId="S::corey.edwards@uwtsd.ac.uk::7a967df3-e232-40a5-b10c-dee8f912d80a" providerId="AD" clId="Web-{2E3D0A17-EF37-4783-6C1F-220C87D2A3E2}" dt="2024-08-21T08:47:17.382" v="4"/>
        <pc:sldMkLst>
          <pc:docMk/>
          <pc:sldMk cId="141874629" sldId="275"/>
        </pc:sldMkLst>
        <pc:spChg chg="mod">
          <ac:chgData name="Corey Edwards" userId="S::corey.edwards@uwtsd.ac.uk::7a967df3-e232-40a5-b10c-dee8f912d80a" providerId="AD" clId="Web-{2E3D0A17-EF37-4783-6C1F-220C87D2A3E2}" dt="2024-08-21T08:47:17.382" v="4"/>
          <ac:spMkLst>
            <pc:docMk/>
            <pc:sldMk cId="141874629" sldId="275"/>
            <ac:spMk id="2" creationId="{B3E74AA8-4592-2BD2-450E-8425DA42687A}"/>
          </ac:spMkLst>
        </pc:spChg>
        <pc:spChg chg="del">
          <ac:chgData name="Corey Edwards" userId="S::corey.edwards@uwtsd.ac.uk::7a967df3-e232-40a5-b10c-dee8f912d80a" providerId="AD" clId="Web-{2E3D0A17-EF37-4783-6C1F-220C87D2A3E2}" dt="2024-08-21T08:47:17.382" v="4"/>
          <ac:spMkLst>
            <pc:docMk/>
            <pc:sldMk cId="141874629" sldId="275"/>
            <ac:spMk id="3" creationId="{22070778-1F53-EB9D-BB5D-317C04B86B23}"/>
          </ac:spMkLst>
        </pc:spChg>
        <pc:spChg chg="add">
          <ac:chgData name="Corey Edwards" userId="S::corey.edwards@uwtsd.ac.uk::7a967df3-e232-40a5-b10c-dee8f912d80a" providerId="AD" clId="Web-{2E3D0A17-EF37-4783-6C1F-220C87D2A3E2}" dt="2024-08-21T08:47:17.382" v="4"/>
          <ac:spMkLst>
            <pc:docMk/>
            <pc:sldMk cId="141874629" sldId="275"/>
            <ac:spMk id="9" creationId="{A80A97F9-87C9-4710-B480-406EA55C9EC8}"/>
          </ac:spMkLst>
        </pc:spChg>
        <pc:spChg chg="add">
          <ac:chgData name="Corey Edwards" userId="S::corey.edwards@uwtsd.ac.uk::7a967df3-e232-40a5-b10c-dee8f912d80a" providerId="AD" clId="Web-{2E3D0A17-EF37-4783-6C1F-220C87D2A3E2}" dt="2024-08-21T08:47:17.382" v="4"/>
          <ac:spMkLst>
            <pc:docMk/>
            <pc:sldMk cId="141874629" sldId="275"/>
            <ac:spMk id="11" creationId="{6D6F0AC2-F229-46DE-A0A2-5CB386CE9014}"/>
          </ac:spMkLst>
        </pc:spChg>
        <pc:graphicFrameChg chg="add">
          <ac:chgData name="Corey Edwards" userId="S::corey.edwards@uwtsd.ac.uk::7a967df3-e232-40a5-b10c-dee8f912d80a" providerId="AD" clId="Web-{2E3D0A17-EF37-4783-6C1F-220C87D2A3E2}" dt="2024-08-21T08:47:17.382" v="4"/>
          <ac:graphicFrameMkLst>
            <pc:docMk/>
            <pc:sldMk cId="141874629" sldId="275"/>
            <ac:graphicFrameMk id="5" creationId="{67489427-58B9-946F-4BA5-464D87F3F8BD}"/>
          </ac:graphicFrameMkLst>
        </pc:graphicFrameChg>
      </pc:sldChg>
      <pc:sldChg chg="addSp delSp modSp mod setBg">
        <pc:chgData name="Corey Edwards" userId="S::corey.edwards@uwtsd.ac.uk::7a967df3-e232-40a5-b10c-dee8f912d80a" providerId="AD" clId="Web-{2E3D0A17-EF37-4783-6C1F-220C87D2A3E2}" dt="2024-08-21T08:47:20.179" v="5"/>
        <pc:sldMkLst>
          <pc:docMk/>
          <pc:sldMk cId="1074368104" sldId="276"/>
        </pc:sldMkLst>
        <pc:spChg chg="mod">
          <ac:chgData name="Corey Edwards" userId="S::corey.edwards@uwtsd.ac.uk::7a967df3-e232-40a5-b10c-dee8f912d80a" providerId="AD" clId="Web-{2E3D0A17-EF37-4783-6C1F-220C87D2A3E2}" dt="2024-08-21T08:47:20.179" v="5"/>
          <ac:spMkLst>
            <pc:docMk/>
            <pc:sldMk cId="1074368104" sldId="276"/>
            <ac:spMk id="2" creationId="{D64D95A9-C842-F63C-3677-1974C4D638AD}"/>
          </ac:spMkLst>
        </pc:spChg>
        <pc:spChg chg="del">
          <ac:chgData name="Corey Edwards" userId="S::corey.edwards@uwtsd.ac.uk::7a967df3-e232-40a5-b10c-dee8f912d80a" providerId="AD" clId="Web-{2E3D0A17-EF37-4783-6C1F-220C87D2A3E2}" dt="2024-08-21T08:47:20.179" v="5"/>
          <ac:spMkLst>
            <pc:docMk/>
            <pc:sldMk cId="1074368104" sldId="276"/>
            <ac:spMk id="3" creationId="{9266E5A2-CC0E-77FB-2F38-FED50FD0A9C3}"/>
          </ac:spMkLst>
        </pc:spChg>
        <pc:spChg chg="add">
          <ac:chgData name="Corey Edwards" userId="S::corey.edwards@uwtsd.ac.uk::7a967df3-e232-40a5-b10c-dee8f912d80a" providerId="AD" clId="Web-{2E3D0A17-EF37-4783-6C1F-220C87D2A3E2}" dt="2024-08-21T08:47:20.179" v="5"/>
          <ac:spMkLst>
            <pc:docMk/>
            <pc:sldMk cId="1074368104" sldId="276"/>
            <ac:spMk id="9" creationId="{A80A97F9-87C9-4710-B480-406EA55C9EC8}"/>
          </ac:spMkLst>
        </pc:spChg>
        <pc:spChg chg="add">
          <ac:chgData name="Corey Edwards" userId="S::corey.edwards@uwtsd.ac.uk::7a967df3-e232-40a5-b10c-dee8f912d80a" providerId="AD" clId="Web-{2E3D0A17-EF37-4783-6C1F-220C87D2A3E2}" dt="2024-08-21T08:47:20.179" v="5"/>
          <ac:spMkLst>
            <pc:docMk/>
            <pc:sldMk cId="1074368104" sldId="276"/>
            <ac:spMk id="11" creationId="{6D6F0AC2-F229-46DE-A0A2-5CB386CE9014}"/>
          </ac:spMkLst>
        </pc:spChg>
        <pc:graphicFrameChg chg="add">
          <ac:chgData name="Corey Edwards" userId="S::corey.edwards@uwtsd.ac.uk::7a967df3-e232-40a5-b10c-dee8f912d80a" providerId="AD" clId="Web-{2E3D0A17-EF37-4783-6C1F-220C87D2A3E2}" dt="2024-08-21T08:47:20.179" v="5"/>
          <ac:graphicFrameMkLst>
            <pc:docMk/>
            <pc:sldMk cId="1074368104" sldId="276"/>
            <ac:graphicFrameMk id="5" creationId="{C986E08C-04B9-8325-A68A-398BEA5B40A9}"/>
          </ac:graphicFrameMkLst>
        </pc:graphicFrameChg>
      </pc:sldChg>
      <pc:sldChg chg="addSp modSp mod setBg">
        <pc:chgData name="Corey Edwards" userId="S::corey.edwards@uwtsd.ac.uk::7a967df3-e232-40a5-b10c-dee8f912d80a" providerId="AD" clId="Web-{2E3D0A17-EF37-4783-6C1F-220C87D2A3E2}" dt="2024-08-21T08:47:36.430" v="8"/>
        <pc:sldMkLst>
          <pc:docMk/>
          <pc:sldMk cId="1338516840" sldId="277"/>
        </pc:sldMkLst>
        <pc:spChg chg="mod ord">
          <ac:chgData name="Corey Edwards" userId="S::corey.edwards@uwtsd.ac.uk::7a967df3-e232-40a5-b10c-dee8f912d80a" providerId="AD" clId="Web-{2E3D0A17-EF37-4783-6C1F-220C87D2A3E2}" dt="2024-08-21T08:47:36.430" v="8"/>
          <ac:spMkLst>
            <pc:docMk/>
            <pc:sldMk cId="1338516840" sldId="277"/>
            <ac:spMk id="2" creationId="{ACB9D105-0DCE-C4CE-FDDE-EDD58C5BD661}"/>
          </ac:spMkLst>
        </pc:spChg>
        <pc:spChg chg="mod">
          <ac:chgData name="Corey Edwards" userId="S::corey.edwards@uwtsd.ac.uk::7a967df3-e232-40a5-b10c-dee8f912d80a" providerId="AD" clId="Web-{2E3D0A17-EF37-4783-6C1F-220C87D2A3E2}" dt="2024-08-21T08:47:36.430" v="8"/>
          <ac:spMkLst>
            <pc:docMk/>
            <pc:sldMk cId="1338516840" sldId="277"/>
            <ac:spMk id="3" creationId="{ACF031A0-23B6-5D1B-F895-FCCBF2F5831E}"/>
          </ac:spMkLst>
        </pc:spChg>
        <pc:spChg chg="add">
          <ac:chgData name="Corey Edwards" userId="S::corey.edwards@uwtsd.ac.uk::7a967df3-e232-40a5-b10c-dee8f912d80a" providerId="AD" clId="Web-{2E3D0A17-EF37-4783-6C1F-220C87D2A3E2}" dt="2024-08-21T08:47:36.430" v="8"/>
          <ac:spMkLst>
            <pc:docMk/>
            <pc:sldMk cId="1338516840" sldId="277"/>
            <ac:spMk id="8" creationId="{A80A97F9-87C9-4710-B480-406EA55C9EC8}"/>
          </ac:spMkLst>
        </pc:spChg>
        <pc:spChg chg="add">
          <ac:chgData name="Corey Edwards" userId="S::corey.edwards@uwtsd.ac.uk::7a967df3-e232-40a5-b10c-dee8f912d80a" providerId="AD" clId="Web-{2E3D0A17-EF37-4783-6C1F-220C87D2A3E2}" dt="2024-08-21T08:47:36.430" v="8"/>
          <ac:spMkLst>
            <pc:docMk/>
            <pc:sldMk cId="1338516840" sldId="277"/>
            <ac:spMk id="10" creationId="{6D6F0AC2-F229-46DE-A0A2-5CB386CE9014}"/>
          </ac:spMkLst>
        </pc:spChg>
        <pc:spChg chg="add">
          <ac:chgData name="Corey Edwards" userId="S::corey.edwards@uwtsd.ac.uk::7a967df3-e232-40a5-b10c-dee8f912d80a" providerId="AD" clId="Web-{2E3D0A17-EF37-4783-6C1F-220C87D2A3E2}" dt="2024-08-21T08:47:36.430" v="8"/>
          <ac:spMkLst>
            <pc:docMk/>
            <pc:sldMk cId="1338516840" sldId="277"/>
            <ac:spMk id="12" creationId="{AFB2EC2C-A33F-49EE-AB41-F9385234607B}"/>
          </ac:spMkLst>
        </pc:spChg>
        <pc:spChg chg="add">
          <ac:chgData name="Corey Edwards" userId="S::corey.edwards@uwtsd.ac.uk::7a967df3-e232-40a5-b10c-dee8f912d80a" providerId="AD" clId="Web-{2E3D0A17-EF37-4783-6C1F-220C87D2A3E2}" dt="2024-08-21T08:47:36.430" v="8"/>
          <ac:spMkLst>
            <pc:docMk/>
            <pc:sldMk cId="1338516840" sldId="277"/>
            <ac:spMk id="16" creationId="{F757B3A0-8B17-4AE0-BD9C-475E1D760588}"/>
          </ac:spMkLst>
        </pc:spChg>
        <pc:spChg chg="add">
          <ac:chgData name="Corey Edwards" userId="S::corey.edwards@uwtsd.ac.uk::7a967df3-e232-40a5-b10c-dee8f912d80a" providerId="AD" clId="Web-{2E3D0A17-EF37-4783-6C1F-220C87D2A3E2}" dt="2024-08-21T08:47:36.430" v="8"/>
          <ac:spMkLst>
            <pc:docMk/>
            <pc:sldMk cId="1338516840" sldId="277"/>
            <ac:spMk id="20" creationId="{5210CEDD-F054-4BF3-B856-98FED59AE78B}"/>
          </ac:spMkLst>
        </pc:spChg>
        <pc:spChg chg="add">
          <ac:chgData name="Corey Edwards" userId="S::corey.edwards@uwtsd.ac.uk::7a967df3-e232-40a5-b10c-dee8f912d80a" providerId="AD" clId="Web-{2E3D0A17-EF37-4783-6C1F-220C87D2A3E2}" dt="2024-08-21T08:47:36.430" v="8"/>
          <ac:spMkLst>
            <pc:docMk/>
            <pc:sldMk cId="1338516840" sldId="277"/>
            <ac:spMk id="24" creationId="{17B5949A-E34F-4EE9-A608-55EEADE0EDA5}"/>
          </ac:spMkLst>
        </pc:spChg>
        <pc:spChg chg="add">
          <ac:chgData name="Corey Edwards" userId="S::corey.edwards@uwtsd.ac.uk::7a967df3-e232-40a5-b10c-dee8f912d80a" providerId="AD" clId="Web-{2E3D0A17-EF37-4783-6C1F-220C87D2A3E2}" dt="2024-08-21T08:47:36.430" v="8"/>
          <ac:spMkLst>
            <pc:docMk/>
            <pc:sldMk cId="1338516840" sldId="277"/>
            <ac:spMk id="28" creationId="{D5B8D5C5-8CE0-4DFE-8D43-25A6B3C46007}"/>
          </ac:spMkLst>
        </pc:spChg>
        <pc:picChg chg="add">
          <ac:chgData name="Corey Edwards" userId="S::corey.edwards@uwtsd.ac.uk::7a967df3-e232-40a5-b10c-dee8f912d80a" providerId="AD" clId="Web-{2E3D0A17-EF37-4783-6C1F-220C87D2A3E2}" dt="2024-08-21T08:47:36.430" v="8"/>
          <ac:picMkLst>
            <pc:docMk/>
            <pc:sldMk cId="1338516840" sldId="277"/>
            <ac:picMk id="14" creationId="{F68B9A43-D405-4564-90D7-037BDBC77F58}"/>
          </ac:picMkLst>
        </pc:picChg>
        <pc:picChg chg="add">
          <ac:chgData name="Corey Edwards" userId="S::corey.edwards@uwtsd.ac.uk::7a967df3-e232-40a5-b10c-dee8f912d80a" providerId="AD" clId="Web-{2E3D0A17-EF37-4783-6C1F-220C87D2A3E2}" dt="2024-08-21T08:47:36.430" v="8"/>
          <ac:picMkLst>
            <pc:docMk/>
            <pc:sldMk cId="1338516840" sldId="277"/>
            <ac:picMk id="18" creationId="{BC6906E2-675F-4338-8113-0F0C0923BB1F}"/>
          </ac:picMkLst>
        </pc:picChg>
        <pc:picChg chg="add">
          <ac:chgData name="Corey Edwards" userId="S::corey.edwards@uwtsd.ac.uk::7a967df3-e232-40a5-b10c-dee8f912d80a" providerId="AD" clId="Web-{2E3D0A17-EF37-4783-6C1F-220C87D2A3E2}" dt="2024-08-21T08:47:36.430" v="8"/>
          <ac:picMkLst>
            <pc:docMk/>
            <pc:sldMk cId="1338516840" sldId="277"/>
            <ac:picMk id="22" creationId="{641AACEA-00E6-4D31-9A7C-74455B228E21}"/>
          </ac:picMkLst>
        </pc:picChg>
        <pc:picChg chg="add">
          <ac:chgData name="Corey Edwards" userId="S::corey.edwards@uwtsd.ac.uk::7a967df3-e232-40a5-b10c-dee8f912d80a" providerId="AD" clId="Web-{2E3D0A17-EF37-4783-6C1F-220C87D2A3E2}" dt="2024-08-21T08:47:36.430" v="8"/>
          <ac:picMkLst>
            <pc:docMk/>
            <pc:sldMk cId="1338516840" sldId="277"/>
            <ac:picMk id="26" creationId="{31CA331F-7ACF-4D95-B4E6-ECA9C09DFBFA}"/>
          </ac:picMkLst>
        </pc:picChg>
      </pc:sldChg>
      <pc:sldChg chg="addSp delSp modSp mod setBg">
        <pc:chgData name="Corey Edwards" userId="S::corey.edwards@uwtsd.ac.uk::7a967df3-e232-40a5-b10c-dee8f912d80a" providerId="AD" clId="Web-{2E3D0A17-EF37-4783-6C1F-220C87D2A3E2}" dt="2024-08-21T08:47:39.352" v="9"/>
        <pc:sldMkLst>
          <pc:docMk/>
          <pc:sldMk cId="590524298" sldId="278"/>
        </pc:sldMkLst>
        <pc:spChg chg="mod">
          <ac:chgData name="Corey Edwards" userId="S::corey.edwards@uwtsd.ac.uk::7a967df3-e232-40a5-b10c-dee8f912d80a" providerId="AD" clId="Web-{2E3D0A17-EF37-4783-6C1F-220C87D2A3E2}" dt="2024-08-21T08:47:39.352" v="9"/>
          <ac:spMkLst>
            <pc:docMk/>
            <pc:sldMk cId="590524298" sldId="278"/>
            <ac:spMk id="2" creationId="{ACB9D105-0DCE-C4CE-FDDE-EDD58C5BD661}"/>
          </ac:spMkLst>
        </pc:spChg>
        <pc:spChg chg="del">
          <ac:chgData name="Corey Edwards" userId="S::corey.edwards@uwtsd.ac.uk::7a967df3-e232-40a5-b10c-dee8f912d80a" providerId="AD" clId="Web-{2E3D0A17-EF37-4783-6C1F-220C87D2A3E2}" dt="2024-08-21T08:47:39.352" v="9"/>
          <ac:spMkLst>
            <pc:docMk/>
            <pc:sldMk cId="590524298" sldId="278"/>
            <ac:spMk id="3" creationId="{ACF031A0-23B6-5D1B-F895-FCCBF2F5831E}"/>
          </ac:spMkLst>
        </pc:spChg>
        <pc:spChg chg="add">
          <ac:chgData name="Corey Edwards" userId="S::corey.edwards@uwtsd.ac.uk::7a967df3-e232-40a5-b10c-dee8f912d80a" providerId="AD" clId="Web-{2E3D0A17-EF37-4783-6C1F-220C87D2A3E2}" dt="2024-08-21T08:47:39.352" v="9"/>
          <ac:spMkLst>
            <pc:docMk/>
            <pc:sldMk cId="590524298" sldId="278"/>
            <ac:spMk id="9" creationId="{A80A97F9-87C9-4710-B480-406EA55C9EC8}"/>
          </ac:spMkLst>
        </pc:spChg>
        <pc:spChg chg="add">
          <ac:chgData name="Corey Edwards" userId="S::corey.edwards@uwtsd.ac.uk::7a967df3-e232-40a5-b10c-dee8f912d80a" providerId="AD" clId="Web-{2E3D0A17-EF37-4783-6C1F-220C87D2A3E2}" dt="2024-08-21T08:47:39.352" v="9"/>
          <ac:spMkLst>
            <pc:docMk/>
            <pc:sldMk cId="590524298" sldId="278"/>
            <ac:spMk id="11" creationId="{6D6F0AC2-F229-46DE-A0A2-5CB386CE9014}"/>
          </ac:spMkLst>
        </pc:spChg>
        <pc:graphicFrameChg chg="add">
          <ac:chgData name="Corey Edwards" userId="S::corey.edwards@uwtsd.ac.uk::7a967df3-e232-40a5-b10c-dee8f912d80a" providerId="AD" clId="Web-{2E3D0A17-EF37-4783-6C1F-220C87D2A3E2}" dt="2024-08-21T08:47:39.352" v="9"/>
          <ac:graphicFrameMkLst>
            <pc:docMk/>
            <pc:sldMk cId="590524298" sldId="278"/>
            <ac:graphicFrameMk id="5" creationId="{B67DB5B3-4C2A-7FE3-F9A9-CF3417D5DEA7}"/>
          </ac:graphicFrameMkLst>
        </pc:graphicFrameChg>
      </pc:sldChg>
      <pc:sldChg chg="addSp delSp modSp new mod setBg">
        <pc:chgData name="Corey Edwards" userId="S::corey.edwards@uwtsd.ac.uk::7a967df3-e232-40a5-b10c-dee8f912d80a" providerId="AD" clId="Web-{2E3D0A17-EF37-4783-6C1F-220C87D2A3E2}" dt="2024-08-21T08:54:52.018" v="133"/>
        <pc:sldMkLst>
          <pc:docMk/>
          <pc:sldMk cId="3040172275" sldId="279"/>
        </pc:sldMkLst>
        <pc:spChg chg="mod">
          <ac:chgData name="Corey Edwards" userId="S::corey.edwards@uwtsd.ac.uk::7a967df3-e232-40a5-b10c-dee8f912d80a" providerId="AD" clId="Web-{2E3D0A17-EF37-4783-6C1F-220C87D2A3E2}" dt="2024-08-21T08:54:52.018" v="133"/>
          <ac:spMkLst>
            <pc:docMk/>
            <pc:sldMk cId="3040172275" sldId="279"/>
            <ac:spMk id="2" creationId="{37788C54-0A70-F89D-F8A9-29A1E0C4E796}"/>
          </ac:spMkLst>
        </pc:spChg>
        <pc:spChg chg="del mod">
          <ac:chgData name="Corey Edwards" userId="S::corey.edwards@uwtsd.ac.uk::7a967df3-e232-40a5-b10c-dee8f912d80a" providerId="AD" clId="Web-{2E3D0A17-EF37-4783-6C1F-220C87D2A3E2}" dt="2024-08-21T08:54:52.018" v="133"/>
          <ac:spMkLst>
            <pc:docMk/>
            <pc:sldMk cId="3040172275" sldId="279"/>
            <ac:spMk id="3" creationId="{DDC63733-DDEF-1174-30B8-C2C1B03C05B2}"/>
          </ac:spMkLst>
        </pc:spChg>
        <pc:spChg chg="add">
          <ac:chgData name="Corey Edwards" userId="S::corey.edwards@uwtsd.ac.uk::7a967df3-e232-40a5-b10c-dee8f912d80a" providerId="AD" clId="Web-{2E3D0A17-EF37-4783-6C1F-220C87D2A3E2}" dt="2024-08-21T08:54:52.018" v="133"/>
          <ac:spMkLst>
            <pc:docMk/>
            <pc:sldMk cId="3040172275" sldId="279"/>
            <ac:spMk id="9" creationId="{A80A97F9-87C9-4710-B480-406EA55C9EC8}"/>
          </ac:spMkLst>
        </pc:spChg>
        <pc:spChg chg="add">
          <ac:chgData name="Corey Edwards" userId="S::corey.edwards@uwtsd.ac.uk::7a967df3-e232-40a5-b10c-dee8f912d80a" providerId="AD" clId="Web-{2E3D0A17-EF37-4783-6C1F-220C87D2A3E2}" dt="2024-08-21T08:54:52.018" v="133"/>
          <ac:spMkLst>
            <pc:docMk/>
            <pc:sldMk cId="3040172275" sldId="279"/>
            <ac:spMk id="11" creationId="{6D6F0AC2-F229-46DE-A0A2-5CB386CE9014}"/>
          </ac:spMkLst>
        </pc:spChg>
        <pc:graphicFrameChg chg="add">
          <ac:chgData name="Corey Edwards" userId="S::corey.edwards@uwtsd.ac.uk::7a967df3-e232-40a5-b10c-dee8f912d80a" providerId="AD" clId="Web-{2E3D0A17-EF37-4783-6C1F-220C87D2A3E2}" dt="2024-08-21T08:54:52.018" v="133"/>
          <ac:graphicFrameMkLst>
            <pc:docMk/>
            <pc:sldMk cId="3040172275" sldId="279"/>
            <ac:graphicFrameMk id="5" creationId="{58016E9C-0541-2FBB-B8F0-C3C7FF9AA211}"/>
          </ac:graphicFrameMkLst>
        </pc:graphicFrameChg>
      </pc:sldChg>
      <pc:sldChg chg="addSp delSp modSp new mod setBg">
        <pc:chgData name="Corey Edwards" userId="S::corey.edwards@uwtsd.ac.uk::7a967df3-e232-40a5-b10c-dee8f912d80a" providerId="AD" clId="Web-{2E3D0A17-EF37-4783-6C1F-220C87D2A3E2}" dt="2024-08-21T10:41:56.727" v="1159"/>
        <pc:sldMkLst>
          <pc:docMk/>
          <pc:sldMk cId="2439872644" sldId="280"/>
        </pc:sldMkLst>
        <pc:spChg chg="mod">
          <ac:chgData name="Corey Edwards" userId="S::corey.edwards@uwtsd.ac.uk::7a967df3-e232-40a5-b10c-dee8f912d80a" providerId="AD" clId="Web-{2E3D0A17-EF37-4783-6C1F-220C87D2A3E2}" dt="2024-08-21T10:41:56.727" v="1159"/>
          <ac:spMkLst>
            <pc:docMk/>
            <pc:sldMk cId="2439872644" sldId="280"/>
            <ac:spMk id="2" creationId="{12C3EA3B-D3E7-3E62-9B7C-132BCE9FC94C}"/>
          </ac:spMkLst>
        </pc:spChg>
        <pc:spChg chg="del mod">
          <ac:chgData name="Corey Edwards" userId="S::corey.edwards@uwtsd.ac.uk::7a967df3-e232-40a5-b10c-dee8f912d80a" providerId="AD" clId="Web-{2E3D0A17-EF37-4783-6C1F-220C87D2A3E2}" dt="2024-08-21T10:41:56.727" v="1159"/>
          <ac:spMkLst>
            <pc:docMk/>
            <pc:sldMk cId="2439872644" sldId="280"/>
            <ac:spMk id="3" creationId="{4055E820-A974-132B-C5D6-2049923F9CC6}"/>
          </ac:spMkLst>
        </pc:spChg>
        <pc:spChg chg="add">
          <ac:chgData name="Corey Edwards" userId="S::corey.edwards@uwtsd.ac.uk::7a967df3-e232-40a5-b10c-dee8f912d80a" providerId="AD" clId="Web-{2E3D0A17-EF37-4783-6C1F-220C87D2A3E2}" dt="2024-08-21T10:41:56.727" v="1159"/>
          <ac:spMkLst>
            <pc:docMk/>
            <pc:sldMk cId="2439872644" sldId="280"/>
            <ac:spMk id="9" creationId="{A80A97F9-87C9-4710-B480-406EA55C9EC8}"/>
          </ac:spMkLst>
        </pc:spChg>
        <pc:spChg chg="add">
          <ac:chgData name="Corey Edwards" userId="S::corey.edwards@uwtsd.ac.uk::7a967df3-e232-40a5-b10c-dee8f912d80a" providerId="AD" clId="Web-{2E3D0A17-EF37-4783-6C1F-220C87D2A3E2}" dt="2024-08-21T10:41:56.727" v="1159"/>
          <ac:spMkLst>
            <pc:docMk/>
            <pc:sldMk cId="2439872644" sldId="280"/>
            <ac:spMk id="11" creationId="{6D6F0AC2-F229-46DE-A0A2-5CB386CE9014}"/>
          </ac:spMkLst>
        </pc:spChg>
        <pc:graphicFrameChg chg="add">
          <ac:chgData name="Corey Edwards" userId="S::corey.edwards@uwtsd.ac.uk::7a967df3-e232-40a5-b10c-dee8f912d80a" providerId="AD" clId="Web-{2E3D0A17-EF37-4783-6C1F-220C87D2A3E2}" dt="2024-08-21T10:41:56.727" v="1159"/>
          <ac:graphicFrameMkLst>
            <pc:docMk/>
            <pc:sldMk cId="2439872644" sldId="280"/>
            <ac:graphicFrameMk id="5" creationId="{B1BA9502-0D1C-96A1-0763-EEE14C65BD0A}"/>
          </ac:graphicFrameMkLst>
        </pc:graphicFrameChg>
      </pc:sldChg>
      <pc:sldChg chg="addSp delSp modSp new mod setBg">
        <pc:chgData name="Corey Edwards" userId="S::corey.edwards@uwtsd.ac.uk::7a967df3-e232-40a5-b10c-dee8f912d80a" providerId="AD" clId="Web-{2E3D0A17-EF37-4783-6C1F-220C87D2A3E2}" dt="2024-08-21T10:42:56.713" v="1173"/>
        <pc:sldMkLst>
          <pc:docMk/>
          <pc:sldMk cId="2917455475" sldId="281"/>
        </pc:sldMkLst>
        <pc:spChg chg="mod">
          <ac:chgData name="Corey Edwards" userId="S::corey.edwards@uwtsd.ac.uk::7a967df3-e232-40a5-b10c-dee8f912d80a" providerId="AD" clId="Web-{2E3D0A17-EF37-4783-6C1F-220C87D2A3E2}" dt="2024-08-21T10:42:56.713" v="1173"/>
          <ac:spMkLst>
            <pc:docMk/>
            <pc:sldMk cId="2917455475" sldId="281"/>
            <ac:spMk id="2" creationId="{17083FFB-BE96-AC73-8C51-68774E45ABB2}"/>
          </ac:spMkLst>
        </pc:spChg>
        <pc:spChg chg="del mod">
          <ac:chgData name="Corey Edwards" userId="S::corey.edwards@uwtsd.ac.uk::7a967df3-e232-40a5-b10c-dee8f912d80a" providerId="AD" clId="Web-{2E3D0A17-EF37-4783-6C1F-220C87D2A3E2}" dt="2024-08-21T10:42:56.713" v="1173"/>
          <ac:spMkLst>
            <pc:docMk/>
            <pc:sldMk cId="2917455475" sldId="281"/>
            <ac:spMk id="3" creationId="{3C857BF2-9623-A4BB-D5EF-D81E98CAF545}"/>
          </ac:spMkLst>
        </pc:spChg>
        <pc:spChg chg="add">
          <ac:chgData name="Corey Edwards" userId="S::corey.edwards@uwtsd.ac.uk::7a967df3-e232-40a5-b10c-dee8f912d80a" providerId="AD" clId="Web-{2E3D0A17-EF37-4783-6C1F-220C87D2A3E2}" dt="2024-08-21T10:42:56.713" v="1173"/>
          <ac:spMkLst>
            <pc:docMk/>
            <pc:sldMk cId="2917455475" sldId="281"/>
            <ac:spMk id="9" creationId="{A80A97F9-87C9-4710-B480-406EA55C9EC8}"/>
          </ac:spMkLst>
        </pc:spChg>
        <pc:spChg chg="add">
          <ac:chgData name="Corey Edwards" userId="S::corey.edwards@uwtsd.ac.uk::7a967df3-e232-40a5-b10c-dee8f912d80a" providerId="AD" clId="Web-{2E3D0A17-EF37-4783-6C1F-220C87D2A3E2}" dt="2024-08-21T10:42:56.713" v="1173"/>
          <ac:spMkLst>
            <pc:docMk/>
            <pc:sldMk cId="2917455475" sldId="281"/>
            <ac:spMk id="11" creationId="{6D6F0AC2-F229-46DE-A0A2-5CB386CE9014}"/>
          </ac:spMkLst>
        </pc:spChg>
        <pc:graphicFrameChg chg="add">
          <ac:chgData name="Corey Edwards" userId="S::corey.edwards@uwtsd.ac.uk::7a967df3-e232-40a5-b10c-dee8f912d80a" providerId="AD" clId="Web-{2E3D0A17-EF37-4783-6C1F-220C87D2A3E2}" dt="2024-08-21T10:42:56.713" v="1173"/>
          <ac:graphicFrameMkLst>
            <pc:docMk/>
            <pc:sldMk cId="2917455475" sldId="281"/>
            <ac:graphicFrameMk id="5" creationId="{3FE8134B-34F9-EA4A-3266-CA7318BCA98C}"/>
          </ac:graphicFrameMkLst>
        </pc:graphicFrameChg>
      </pc:sldChg>
      <pc:sldChg chg="addSp delSp modSp new mod setBg">
        <pc:chgData name="Corey Edwards" userId="S::corey.edwards@uwtsd.ac.uk::7a967df3-e232-40a5-b10c-dee8f912d80a" providerId="AD" clId="Web-{2E3D0A17-EF37-4783-6C1F-220C87D2A3E2}" dt="2024-08-21T10:42:00.242" v="1160"/>
        <pc:sldMkLst>
          <pc:docMk/>
          <pc:sldMk cId="3675552126" sldId="282"/>
        </pc:sldMkLst>
        <pc:spChg chg="mod">
          <ac:chgData name="Corey Edwards" userId="S::corey.edwards@uwtsd.ac.uk::7a967df3-e232-40a5-b10c-dee8f912d80a" providerId="AD" clId="Web-{2E3D0A17-EF37-4783-6C1F-220C87D2A3E2}" dt="2024-08-21T10:42:00.242" v="1160"/>
          <ac:spMkLst>
            <pc:docMk/>
            <pc:sldMk cId="3675552126" sldId="282"/>
            <ac:spMk id="2" creationId="{3436A40B-1B65-7AF4-CF7F-394CB91B856F}"/>
          </ac:spMkLst>
        </pc:spChg>
        <pc:spChg chg="del mod">
          <ac:chgData name="Corey Edwards" userId="S::corey.edwards@uwtsd.ac.uk::7a967df3-e232-40a5-b10c-dee8f912d80a" providerId="AD" clId="Web-{2E3D0A17-EF37-4783-6C1F-220C87D2A3E2}" dt="2024-08-21T10:42:00.242" v="1160"/>
          <ac:spMkLst>
            <pc:docMk/>
            <pc:sldMk cId="3675552126" sldId="282"/>
            <ac:spMk id="3" creationId="{22F18D28-3523-28B6-D6A3-71259F280249}"/>
          </ac:spMkLst>
        </pc:spChg>
        <pc:spChg chg="add">
          <ac:chgData name="Corey Edwards" userId="S::corey.edwards@uwtsd.ac.uk::7a967df3-e232-40a5-b10c-dee8f912d80a" providerId="AD" clId="Web-{2E3D0A17-EF37-4783-6C1F-220C87D2A3E2}" dt="2024-08-21T10:42:00.242" v="1160"/>
          <ac:spMkLst>
            <pc:docMk/>
            <pc:sldMk cId="3675552126" sldId="282"/>
            <ac:spMk id="9" creationId="{A80A97F9-87C9-4710-B480-406EA55C9EC8}"/>
          </ac:spMkLst>
        </pc:spChg>
        <pc:spChg chg="add">
          <ac:chgData name="Corey Edwards" userId="S::corey.edwards@uwtsd.ac.uk::7a967df3-e232-40a5-b10c-dee8f912d80a" providerId="AD" clId="Web-{2E3D0A17-EF37-4783-6C1F-220C87D2A3E2}" dt="2024-08-21T10:42:00.242" v="1160"/>
          <ac:spMkLst>
            <pc:docMk/>
            <pc:sldMk cId="3675552126" sldId="282"/>
            <ac:spMk id="11" creationId="{6D6F0AC2-F229-46DE-A0A2-5CB386CE9014}"/>
          </ac:spMkLst>
        </pc:spChg>
        <pc:graphicFrameChg chg="add">
          <ac:chgData name="Corey Edwards" userId="S::corey.edwards@uwtsd.ac.uk::7a967df3-e232-40a5-b10c-dee8f912d80a" providerId="AD" clId="Web-{2E3D0A17-EF37-4783-6C1F-220C87D2A3E2}" dt="2024-08-21T10:42:00.242" v="1160"/>
          <ac:graphicFrameMkLst>
            <pc:docMk/>
            <pc:sldMk cId="3675552126" sldId="282"/>
            <ac:graphicFrameMk id="5" creationId="{B16B4054-A6B3-0D49-AF53-DE7E936F56C0}"/>
          </ac:graphicFrameMkLst>
        </pc:graphicFrameChg>
      </pc:sldChg>
      <pc:sldChg chg="addSp modSp new mod setBg">
        <pc:chgData name="Corey Edwards" userId="S::corey.edwards@uwtsd.ac.uk::7a967df3-e232-40a5-b10c-dee8f912d80a" providerId="AD" clId="Web-{2E3D0A17-EF37-4783-6C1F-220C87D2A3E2}" dt="2024-08-21T10:42:03.555" v="1161"/>
        <pc:sldMkLst>
          <pc:docMk/>
          <pc:sldMk cId="3998996272" sldId="283"/>
        </pc:sldMkLst>
        <pc:spChg chg="mod">
          <ac:chgData name="Corey Edwards" userId="S::corey.edwards@uwtsd.ac.uk::7a967df3-e232-40a5-b10c-dee8f912d80a" providerId="AD" clId="Web-{2E3D0A17-EF37-4783-6C1F-220C87D2A3E2}" dt="2024-08-21T10:42:03.555" v="1161"/>
          <ac:spMkLst>
            <pc:docMk/>
            <pc:sldMk cId="3998996272" sldId="283"/>
            <ac:spMk id="2" creationId="{AD56531F-1D28-CA4A-3F55-BC2DB2D81FA9}"/>
          </ac:spMkLst>
        </pc:spChg>
        <pc:spChg chg="mod">
          <ac:chgData name="Corey Edwards" userId="S::corey.edwards@uwtsd.ac.uk::7a967df3-e232-40a5-b10c-dee8f912d80a" providerId="AD" clId="Web-{2E3D0A17-EF37-4783-6C1F-220C87D2A3E2}" dt="2024-08-21T10:42:03.555" v="1161"/>
          <ac:spMkLst>
            <pc:docMk/>
            <pc:sldMk cId="3998996272" sldId="283"/>
            <ac:spMk id="3" creationId="{22C58BAC-AA1C-5C37-8A2E-25CF2A68B649}"/>
          </ac:spMkLst>
        </pc:spChg>
        <pc:spChg chg="add">
          <ac:chgData name="Corey Edwards" userId="S::corey.edwards@uwtsd.ac.uk::7a967df3-e232-40a5-b10c-dee8f912d80a" providerId="AD" clId="Web-{2E3D0A17-EF37-4783-6C1F-220C87D2A3E2}" dt="2024-08-21T10:42:03.555" v="1161"/>
          <ac:spMkLst>
            <pc:docMk/>
            <pc:sldMk cId="3998996272" sldId="283"/>
            <ac:spMk id="8" creationId="{CD62DB5A-5AA0-4E7E-94AB-AD20F02CA8DF}"/>
          </ac:spMkLst>
        </pc:spChg>
        <pc:spChg chg="add">
          <ac:chgData name="Corey Edwards" userId="S::corey.edwards@uwtsd.ac.uk::7a967df3-e232-40a5-b10c-dee8f912d80a" providerId="AD" clId="Web-{2E3D0A17-EF37-4783-6C1F-220C87D2A3E2}" dt="2024-08-21T10:42:03.555" v="1161"/>
          <ac:spMkLst>
            <pc:docMk/>
            <pc:sldMk cId="3998996272" sldId="283"/>
            <ac:spMk id="10" creationId="{0F086ECE-EF43-4B07-9DD0-59679471A067}"/>
          </ac:spMkLst>
        </pc:spChg>
        <pc:spChg chg="add">
          <ac:chgData name="Corey Edwards" userId="S::corey.edwards@uwtsd.ac.uk::7a967df3-e232-40a5-b10c-dee8f912d80a" providerId="AD" clId="Web-{2E3D0A17-EF37-4783-6C1F-220C87D2A3E2}" dt="2024-08-21T10:42:03.555" v="1161"/>
          <ac:spMkLst>
            <pc:docMk/>
            <pc:sldMk cId="3998996272" sldId="283"/>
            <ac:spMk id="12" creationId="{76608683-8EB8-4AF4-A97C-AB5A405B541E}"/>
          </ac:spMkLst>
        </pc:spChg>
        <pc:spChg chg="add">
          <ac:chgData name="Corey Edwards" userId="S::corey.edwards@uwtsd.ac.uk::7a967df3-e232-40a5-b10c-dee8f912d80a" providerId="AD" clId="Web-{2E3D0A17-EF37-4783-6C1F-220C87D2A3E2}" dt="2024-08-21T10:42:03.555" v="1161"/>
          <ac:spMkLst>
            <pc:docMk/>
            <pc:sldMk cId="3998996272" sldId="283"/>
            <ac:spMk id="14" creationId="{F518D20D-5F05-49C3-8900-68783F8ACB6F}"/>
          </ac:spMkLst>
        </pc:spChg>
        <pc:spChg chg="add">
          <ac:chgData name="Corey Edwards" userId="S::corey.edwards@uwtsd.ac.uk::7a967df3-e232-40a5-b10c-dee8f912d80a" providerId="AD" clId="Web-{2E3D0A17-EF37-4783-6C1F-220C87D2A3E2}" dt="2024-08-21T10:42:03.555" v="1161"/>
          <ac:spMkLst>
            <pc:docMk/>
            <pc:sldMk cId="3998996272" sldId="283"/>
            <ac:spMk id="16" creationId="{FF50CA5B-2FF8-43D9-B7D8-3BDE1BFD3CF1}"/>
          </ac:spMkLst>
        </pc:spChg>
        <pc:spChg chg="add">
          <ac:chgData name="Corey Edwards" userId="S::corey.edwards@uwtsd.ac.uk::7a967df3-e232-40a5-b10c-dee8f912d80a" providerId="AD" clId="Web-{2E3D0A17-EF37-4783-6C1F-220C87D2A3E2}" dt="2024-08-21T10:42:03.555" v="1161"/>
          <ac:spMkLst>
            <pc:docMk/>
            <pc:sldMk cId="3998996272" sldId="283"/>
            <ac:spMk id="18" creationId="{421A1E60-9477-4E7A-A6B2-63B329C81A40}"/>
          </ac:spMkLst>
        </pc:spChg>
        <pc:picChg chg="add">
          <ac:chgData name="Corey Edwards" userId="S::corey.edwards@uwtsd.ac.uk::7a967df3-e232-40a5-b10c-dee8f912d80a" providerId="AD" clId="Web-{2E3D0A17-EF37-4783-6C1F-220C87D2A3E2}" dt="2024-08-21T10:42:03.555" v="1161"/>
          <ac:picMkLst>
            <pc:docMk/>
            <pc:sldMk cId="3998996272" sldId="283"/>
            <ac:picMk id="20" creationId="{B062F92C-51E0-492C-86B3-FEA240371109}"/>
          </ac:picMkLst>
        </pc:picChg>
      </pc:sldChg>
      <pc:sldChg chg="addSp delSp modSp new mod setBg">
        <pc:chgData name="Corey Edwards" userId="S::corey.edwards@uwtsd.ac.uk::7a967df3-e232-40a5-b10c-dee8f912d80a" providerId="AD" clId="Web-{2E3D0A17-EF37-4783-6C1F-220C87D2A3E2}" dt="2024-08-21T10:42:18.087" v="1165"/>
        <pc:sldMkLst>
          <pc:docMk/>
          <pc:sldMk cId="2332118471" sldId="284"/>
        </pc:sldMkLst>
        <pc:spChg chg="mod">
          <ac:chgData name="Corey Edwards" userId="S::corey.edwards@uwtsd.ac.uk::7a967df3-e232-40a5-b10c-dee8f912d80a" providerId="AD" clId="Web-{2E3D0A17-EF37-4783-6C1F-220C87D2A3E2}" dt="2024-08-21T10:42:18.087" v="1165"/>
          <ac:spMkLst>
            <pc:docMk/>
            <pc:sldMk cId="2332118471" sldId="284"/>
            <ac:spMk id="2" creationId="{0BF10F92-876C-50A1-CF83-D61568D0AE7A}"/>
          </ac:spMkLst>
        </pc:spChg>
        <pc:spChg chg="del mod">
          <ac:chgData name="Corey Edwards" userId="S::corey.edwards@uwtsd.ac.uk::7a967df3-e232-40a5-b10c-dee8f912d80a" providerId="AD" clId="Web-{2E3D0A17-EF37-4783-6C1F-220C87D2A3E2}" dt="2024-08-21T10:42:18.087" v="1165"/>
          <ac:spMkLst>
            <pc:docMk/>
            <pc:sldMk cId="2332118471" sldId="284"/>
            <ac:spMk id="3" creationId="{F59A0D04-C681-55CB-A6EC-49F5AFCC00CD}"/>
          </ac:spMkLst>
        </pc:spChg>
        <pc:spChg chg="add">
          <ac:chgData name="Corey Edwards" userId="S::corey.edwards@uwtsd.ac.uk::7a967df3-e232-40a5-b10c-dee8f912d80a" providerId="AD" clId="Web-{2E3D0A17-EF37-4783-6C1F-220C87D2A3E2}" dt="2024-08-21T10:42:18.087" v="1165"/>
          <ac:spMkLst>
            <pc:docMk/>
            <pc:sldMk cId="2332118471" sldId="284"/>
            <ac:spMk id="9" creationId="{A80A97F9-87C9-4710-B480-406EA55C9EC8}"/>
          </ac:spMkLst>
        </pc:spChg>
        <pc:spChg chg="add">
          <ac:chgData name="Corey Edwards" userId="S::corey.edwards@uwtsd.ac.uk::7a967df3-e232-40a5-b10c-dee8f912d80a" providerId="AD" clId="Web-{2E3D0A17-EF37-4783-6C1F-220C87D2A3E2}" dt="2024-08-21T10:42:18.087" v="1165"/>
          <ac:spMkLst>
            <pc:docMk/>
            <pc:sldMk cId="2332118471" sldId="284"/>
            <ac:spMk id="11" creationId="{6D6F0AC2-F229-46DE-A0A2-5CB386CE9014}"/>
          </ac:spMkLst>
        </pc:spChg>
        <pc:graphicFrameChg chg="add">
          <ac:chgData name="Corey Edwards" userId="S::corey.edwards@uwtsd.ac.uk::7a967df3-e232-40a5-b10c-dee8f912d80a" providerId="AD" clId="Web-{2E3D0A17-EF37-4783-6C1F-220C87D2A3E2}" dt="2024-08-21T10:42:18.087" v="1165"/>
          <ac:graphicFrameMkLst>
            <pc:docMk/>
            <pc:sldMk cId="2332118471" sldId="284"/>
            <ac:graphicFrameMk id="5" creationId="{89CBD324-0C24-2E3F-CAD7-FCFE15C549B1}"/>
          </ac:graphicFrameMkLst>
        </pc:graphicFrameChg>
      </pc:sldChg>
      <pc:sldChg chg="addSp delSp modSp new mod setBg">
        <pc:chgData name="Corey Edwards" userId="S::corey.edwards@uwtsd.ac.uk::7a967df3-e232-40a5-b10c-dee8f912d80a" providerId="AD" clId="Web-{2E3D0A17-EF37-4783-6C1F-220C87D2A3E2}" dt="2024-08-21T10:42:07.024" v="1162"/>
        <pc:sldMkLst>
          <pc:docMk/>
          <pc:sldMk cId="1920386688" sldId="285"/>
        </pc:sldMkLst>
        <pc:spChg chg="mod">
          <ac:chgData name="Corey Edwards" userId="S::corey.edwards@uwtsd.ac.uk::7a967df3-e232-40a5-b10c-dee8f912d80a" providerId="AD" clId="Web-{2E3D0A17-EF37-4783-6C1F-220C87D2A3E2}" dt="2024-08-21T10:42:07.024" v="1162"/>
          <ac:spMkLst>
            <pc:docMk/>
            <pc:sldMk cId="1920386688" sldId="285"/>
            <ac:spMk id="2" creationId="{CBDC4665-E25D-53F1-5525-420F94F34699}"/>
          </ac:spMkLst>
        </pc:spChg>
        <pc:spChg chg="del mod">
          <ac:chgData name="Corey Edwards" userId="S::corey.edwards@uwtsd.ac.uk::7a967df3-e232-40a5-b10c-dee8f912d80a" providerId="AD" clId="Web-{2E3D0A17-EF37-4783-6C1F-220C87D2A3E2}" dt="2024-08-21T10:42:07.024" v="1162"/>
          <ac:spMkLst>
            <pc:docMk/>
            <pc:sldMk cId="1920386688" sldId="285"/>
            <ac:spMk id="3" creationId="{0A6791E5-55B3-8FEB-7F30-13CF20F51880}"/>
          </ac:spMkLst>
        </pc:spChg>
        <pc:spChg chg="add">
          <ac:chgData name="Corey Edwards" userId="S::corey.edwards@uwtsd.ac.uk::7a967df3-e232-40a5-b10c-dee8f912d80a" providerId="AD" clId="Web-{2E3D0A17-EF37-4783-6C1F-220C87D2A3E2}" dt="2024-08-21T10:42:07.024" v="1162"/>
          <ac:spMkLst>
            <pc:docMk/>
            <pc:sldMk cId="1920386688" sldId="285"/>
            <ac:spMk id="9" creationId="{A80A97F9-87C9-4710-B480-406EA55C9EC8}"/>
          </ac:spMkLst>
        </pc:spChg>
        <pc:spChg chg="add">
          <ac:chgData name="Corey Edwards" userId="S::corey.edwards@uwtsd.ac.uk::7a967df3-e232-40a5-b10c-dee8f912d80a" providerId="AD" clId="Web-{2E3D0A17-EF37-4783-6C1F-220C87D2A3E2}" dt="2024-08-21T10:42:07.024" v="1162"/>
          <ac:spMkLst>
            <pc:docMk/>
            <pc:sldMk cId="1920386688" sldId="285"/>
            <ac:spMk id="11" creationId="{6D6F0AC2-F229-46DE-A0A2-5CB386CE9014}"/>
          </ac:spMkLst>
        </pc:spChg>
        <pc:graphicFrameChg chg="add">
          <ac:chgData name="Corey Edwards" userId="S::corey.edwards@uwtsd.ac.uk::7a967df3-e232-40a5-b10c-dee8f912d80a" providerId="AD" clId="Web-{2E3D0A17-EF37-4783-6C1F-220C87D2A3E2}" dt="2024-08-21T10:42:07.024" v="1162"/>
          <ac:graphicFrameMkLst>
            <pc:docMk/>
            <pc:sldMk cId="1920386688" sldId="285"/>
            <ac:graphicFrameMk id="5" creationId="{F6725C5C-24F1-9B29-CFBC-33F73D7CAE2C}"/>
          </ac:graphicFrameMkLst>
        </pc:graphicFrameChg>
      </pc:sldChg>
      <pc:sldChg chg="addSp delSp modSp new mod setBg">
        <pc:chgData name="Corey Edwards" userId="S::corey.edwards@uwtsd.ac.uk::7a967df3-e232-40a5-b10c-dee8f912d80a" providerId="AD" clId="Web-{2E3D0A17-EF37-4783-6C1F-220C87D2A3E2}" dt="2024-08-21T10:42:11.368" v="1163"/>
        <pc:sldMkLst>
          <pc:docMk/>
          <pc:sldMk cId="1789907191" sldId="286"/>
        </pc:sldMkLst>
        <pc:spChg chg="mod">
          <ac:chgData name="Corey Edwards" userId="S::corey.edwards@uwtsd.ac.uk::7a967df3-e232-40a5-b10c-dee8f912d80a" providerId="AD" clId="Web-{2E3D0A17-EF37-4783-6C1F-220C87D2A3E2}" dt="2024-08-21T10:42:11.368" v="1163"/>
          <ac:spMkLst>
            <pc:docMk/>
            <pc:sldMk cId="1789907191" sldId="286"/>
            <ac:spMk id="2" creationId="{AD4BE21A-2D13-D395-D62D-E27FA7BA7928}"/>
          </ac:spMkLst>
        </pc:spChg>
        <pc:spChg chg="del mod">
          <ac:chgData name="Corey Edwards" userId="S::corey.edwards@uwtsd.ac.uk::7a967df3-e232-40a5-b10c-dee8f912d80a" providerId="AD" clId="Web-{2E3D0A17-EF37-4783-6C1F-220C87D2A3E2}" dt="2024-08-21T10:42:11.368" v="1163"/>
          <ac:spMkLst>
            <pc:docMk/>
            <pc:sldMk cId="1789907191" sldId="286"/>
            <ac:spMk id="3" creationId="{B985B4BD-9D3D-813B-44BA-6B532A55B115}"/>
          </ac:spMkLst>
        </pc:spChg>
        <pc:spChg chg="add">
          <ac:chgData name="Corey Edwards" userId="S::corey.edwards@uwtsd.ac.uk::7a967df3-e232-40a5-b10c-dee8f912d80a" providerId="AD" clId="Web-{2E3D0A17-EF37-4783-6C1F-220C87D2A3E2}" dt="2024-08-21T10:42:11.368" v="1163"/>
          <ac:spMkLst>
            <pc:docMk/>
            <pc:sldMk cId="1789907191" sldId="286"/>
            <ac:spMk id="9" creationId="{A80A97F9-87C9-4710-B480-406EA55C9EC8}"/>
          </ac:spMkLst>
        </pc:spChg>
        <pc:spChg chg="add">
          <ac:chgData name="Corey Edwards" userId="S::corey.edwards@uwtsd.ac.uk::7a967df3-e232-40a5-b10c-dee8f912d80a" providerId="AD" clId="Web-{2E3D0A17-EF37-4783-6C1F-220C87D2A3E2}" dt="2024-08-21T10:42:11.368" v="1163"/>
          <ac:spMkLst>
            <pc:docMk/>
            <pc:sldMk cId="1789907191" sldId="286"/>
            <ac:spMk id="11" creationId="{6D6F0AC2-F229-46DE-A0A2-5CB386CE9014}"/>
          </ac:spMkLst>
        </pc:spChg>
        <pc:graphicFrameChg chg="add">
          <ac:chgData name="Corey Edwards" userId="S::corey.edwards@uwtsd.ac.uk::7a967df3-e232-40a5-b10c-dee8f912d80a" providerId="AD" clId="Web-{2E3D0A17-EF37-4783-6C1F-220C87D2A3E2}" dt="2024-08-21T10:42:11.368" v="1163"/>
          <ac:graphicFrameMkLst>
            <pc:docMk/>
            <pc:sldMk cId="1789907191" sldId="286"/>
            <ac:graphicFrameMk id="5" creationId="{ACB35357-4221-0365-DD51-65BF2216B157}"/>
          </ac:graphicFrameMkLst>
        </pc:graphicFrameChg>
      </pc:sldChg>
      <pc:sldChg chg="addSp delSp modSp new mod setBg">
        <pc:chgData name="Corey Edwards" userId="S::corey.edwards@uwtsd.ac.uk::7a967df3-e232-40a5-b10c-dee8f912d80a" providerId="AD" clId="Web-{2E3D0A17-EF37-4783-6C1F-220C87D2A3E2}" dt="2024-08-21T10:42:14.555" v="1164"/>
        <pc:sldMkLst>
          <pc:docMk/>
          <pc:sldMk cId="3854526567" sldId="287"/>
        </pc:sldMkLst>
        <pc:spChg chg="mod">
          <ac:chgData name="Corey Edwards" userId="S::corey.edwards@uwtsd.ac.uk::7a967df3-e232-40a5-b10c-dee8f912d80a" providerId="AD" clId="Web-{2E3D0A17-EF37-4783-6C1F-220C87D2A3E2}" dt="2024-08-21T10:42:14.555" v="1164"/>
          <ac:spMkLst>
            <pc:docMk/>
            <pc:sldMk cId="3854526567" sldId="287"/>
            <ac:spMk id="2" creationId="{F007610D-C301-03DB-AB9F-5ED4D7A613D1}"/>
          </ac:spMkLst>
        </pc:spChg>
        <pc:spChg chg="del mod">
          <ac:chgData name="Corey Edwards" userId="S::corey.edwards@uwtsd.ac.uk::7a967df3-e232-40a5-b10c-dee8f912d80a" providerId="AD" clId="Web-{2E3D0A17-EF37-4783-6C1F-220C87D2A3E2}" dt="2024-08-21T10:42:14.555" v="1164"/>
          <ac:spMkLst>
            <pc:docMk/>
            <pc:sldMk cId="3854526567" sldId="287"/>
            <ac:spMk id="3" creationId="{77964E81-CC11-B9BA-C2DC-BA742A79F028}"/>
          </ac:spMkLst>
        </pc:spChg>
        <pc:spChg chg="add">
          <ac:chgData name="Corey Edwards" userId="S::corey.edwards@uwtsd.ac.uk::7a967df3-e232-40a5-b10c-dee8f912d80a" providerId="AD" clId="Web-{2E3D0A17-EF37-4783-6C1F-220C87D2A3E2}" dt="2024-08-21T10:42:14.555" v="1164"/>
          <ac:spMkLst>
            <pc:docMk/>
            <pc:sldMk cId="3854526567" sldId="287"/>
            <ac:spMk id="9" creationId="{A80A97F9-87C9-4710-B480-406EA55C9EC8}"/>
          </ac:spMkLst>
        </pc:spChg>
        <pc:spChg chg="add">
          <ac:chgData name="Corey Edwards" userId="S::corey.edwards@uwtsd.ac.uk::7a967df3-e232-40a5-b10c-dee8f912d80a" providerId="AD" clId="Web-{2E3D0A17-EF37-4783-6C1F-220C87D2A3E2}" dt="2024-08-21T10:42:14.555" v="1164"/>
          <ac:spMkLst>
            <pc:docMk/>
            <pc:sldMk cId="3854526567" sldId="287"/>
            <ac:spMk id="11" creationId="{6D6F0AC2-F229-46DE-A0A2-5CB386CE9014}"/>
          </ac:spMkLst>
        </pc:spChg>
        <pc:graphicFrameChg chg="add">
          <ac:chgData name="Corey Edwards" userId="S::corey.edwards@uwtsd.ac.uk::7a967df3-e232-40a5-b10c-dee8f912d80a" providerId="AD" clId="Web-{2E3D0A17-EF37-4783-6C1F-220C87D2A3E2}" dt="2024-08-21T10:42:14.555" v="1164"/>
          <ac:graphicFrameMkLst>
            <pc:docMk/>
            <pc:sldMk cId="3854526567" sldId="287"/>
            <ac:graphicFrameMk id="5" creationId="{A96207F3-E7AF-7260-F0D0-AC08B9068C49}"/>
          </ac:graphicFrameMkLst>
        </pc:graphicFrameChg>
      </pc:sldChg>
      <pc:sldChg chg="addSp delSp modSp new mod setBg">
        <pc:chgData name="Corey Edwards" userId="S::corey.edwards@uwtsd.ac.uk::7a967df3-e232-40a5-b10c-dee8f912d80a" providerId="AD" clId="Web-{2E3D0A17-EF37-4783-6C1F-220C87D2A3E2}" dt="2024-08-21T10:42:20.540" v="1166"/>
        <pc:sldMkLst>
          <pc:docMk/>
          <pc:sldMk cId="1240262580" sldId="288"/>
        </pc:sldMkLst>
        <pc:spChg chg="mod">
          <ac:chgData name="Corey Edwards" userId="S::corey.edwards@uwtsd.ac.uk::7a967df3-e232-40a5-b10c-dee8f912d80a" providerId="AD" clId="Web-{2E3D0A17-EF37-4783-6C1F-220C87D2A3E2}" dt="2024-08-21T10:42:20.540" v="1166"/>
          <ac:spMkLst>
            <pc:docMk/>
            <pc:sldMk cId="1240262580" sldId="288"/>
            <ac:spMk id="2" creationId="{BB891326-0ADC-7AB7-6C9D-B3D6AED1CEF2}"/>
          </ac:spMkLst>
        </pc:spChg>
        <pc:spChg chg="del mod">
          <ac:chgData name="Corey Edwards" userId="S::corey.edwards@uwtsd.ac.uk::7a967df3-e232-40a5-b10c-dee8f912d80a" providerId="AD" clId="Web-{2E3D0A17-EF37-4783-6C1F-220C87D2A3E2}" dt="2024-08-21T10:42:20.540" v="1166"/>
          <ac:spMkLst>
            <pc:docMk/>
            <pc:sldMk cId="1240262580" sldId="288"/>
            <ac:spMk id="3" creationId="{BCC91B25-79C8-3959-6958-D1A8DE76640A}"/>
          </ac:spMkLst>
        </pc:spChg>
        <pc:spChg chg="add">
          <ac:chgData name="Corey Edwards" userId="S::corey.edwards@uwtsd.ac.uk::7a967df3-e232-40a5-b10c-dee8f912d80a" providerId="AD" clId="Web-{2E3D0A17-EF37-4783-6C1F-220C87D2A3E2}" dt="2024-08-21T10:42:20.540" v="1166"/>
          <ac:spMkLst>
            <pc:docMk/>
            <pc:sldMk cId="1240262580" sldId="288"/>
            <ac:spMk id="9" creationId="{A80A97F9-87C9-4710-B480-406EA55C9EC8}"/>
          </ac:spMkLst>
        </pc:spChg>
        <pc:spChg chg="add">
          <ac:chgData name="Corey Edwards" userId="S::corey.edwards@uwtsd.ac.uk::7a967df3-e232-40a5-b10c-dee8f912d80a" providerId="AD" clId="Web-{2E3D0A17-EF37-4783-6C1F-220C87D2A3E2}" dt="2024-08-21T10:42:20.540" v="1166"/>
          <ac:spMkLst>
            <pc:docMk/>
            <pc:sldMk cId="1240262580" sldId="288"/>
            <ac:spMk id="11" creationId="{6D6F0AC2-F229-46DE-A0A2-5CB386CE9014}"/>
          </ac:spMkLst>
        </pc:spChg>
        <pc:graphicFrameChg chg="add">
          <ac:chgData name="Corey Edwards" userId="S::corey.edwards@uwtsd.ac.uk::7a967df3-e232-40a5-b10c-dee8f912d80a" providerId="AD" clId="Web-{2E3D0A17-EF37-4783-6C1F-220C87D2A3E2}" dt="2024-08-21T10:42:20.540" v="1166"/>
          <ac:graphicFrameMkLst>
            <pc:docMk/>
            <pc:sldMk cId="1240262580" sldId="288"/>
            <ac:graphicFrameMk id="5" creationId="{AE2A6EF8-F718-B35B-8C23-C6AFBB6ECE63}"/>
          </ac:graphicFrameMkLst>
        </pc:graphicFrameChg>
      </pc:sldChg>
      <pc:sldChg chg="addSp delSp modSp new mod setBg">
        <pc:chgData name="Corey Edwards" userId="S::corey.edwards@uwtsd.ac.uk::7a967df3-e232-40a5-b10c-dee8f912d80a" providerId="AD" clId="Web-{2E3D0A17-EF37-4783-6C1F-220C87D2A3E2}" dt="2024-08-21T10:42:24.181" v="1167"/>
        <pc:sldMkLst>
          <pc:docMk/>
          <pc:sldMk cId="202635320" sldId="289"/>
        </pc:sldMkLst>
        <pc:spChg chg="mod">
          <ac:chgData name="Corey Edwards" userId="S::corey.edwards@uwtsd.ac.uk::7a967df3-e232-40a5-b10c-dee8f912d80a" providerId="AD" clId="Web-{2E3D0A17-EF37-4783-6C1F-220C87D2A3E2}" dt="2024-08-21T10:42:24.181" v="1167"/>
          <ac:spMkLst>
            <pc:docMk/>
            <pc:sldMk cId="202635320" sldId="289"/>
            <ac:spMk id="2" creationId="{8D6B179C-A4EF-DA30-ECF5-1499276886F3}"/>
          </ac:spMkLst>
        </pc:spChg>
        <pc:spChg chg="del mod">
          <ac:chgData name="Corey Edwards" userId="S::corey.edwards@uwtsd.ac.uk::7a967df3-e232-40a5-b10c-dee8f912d80a" providerId="AD" clId="Web-{2E3D0A17-EF37-4783-6C1F-220C87D2A3E2}" dt="2024-08-21T10:42:24.181" v="1167"/>
          <ac:spMkLst>
            <pc:docMk/>
            <pc:sldMk cId="202635320" sldId="289"/>
            <ac:spMk id="3" creationId="{8CC75BB1-8C55-1D0D-07B2-B1053F953662}"/>
          </ac:spMkLst>
        </pc:spChg>
        <pc:spChg chg="add">
          <ac:chgData name="Corey Edwards" userId="S::corey.edwards@uwtsd.ac.uk::7a967df3-e232-40a5-b10c-dee8f912d80a" providerId="AD" clId="Web-{2E3D0A17-EF37-4783-6C1F-220C87D2A3E2}" dt="2024-08-21T10:42:24.181" v="1167"/>
          <ac:spMkLst>
            <pc:docMk/>
            <pc:sldMk cId="202635320" sldId="289"/>
            <ac:spMk id="9" creationId="{A80A97F9-87C9-4710-B480-406EA55C9EC8}"/>
          </ac:spMkLst>
        </pc:spChg>
        <pc:spChg chg="add">
          <ac:chgData name="Corey Edwards" userId="S::corey.edwards@uwtsd.ac.uk::7a967df3-e232-40a5-b10c-dee8f912d80a" providerId="AD" clId="Web-{2E3D0A17-EF37-4783-6C1F-220C87D2A3E2}" dt="2024-08-21T10:42:24.181" v="1167"/>
          <ac:spMkLst>
            <pc:docMk/>
            <pc:sldMk cId="202635320" sldId="289"/>
            <ac:spMk id="11" creationId="{6D6F0AC2-F229-46DE-A0A2-5CB386CE9014}"/>
          </ac:spMkLst>
        </pc:spChg>
        <pc:graphicFrameChg chg="add">
          <ac:chgData name="Corey Edwards" userId="S::corey.edwards@uwtsd.ac.uk::7a967df3-e232-40a5-b10c-dee8f912d80a" providerId="AD" clId="Web-{2E3D0A17-EF37-4783-6C1F-220C87D2A3E2}" dt="2024-08-21T10:42:24.181" v="1167"/>
          <ac:graphicFrameMkLst>
            <pc:docMk/>
            <pc:sldMk cId="202635320" sldId="289"/>
            <ac:graphicFrameMk id="5" creationId="{088CB7CF-8DA4-9326-47FD-7E3D1C853302}"/>
          </ac:graphicFrameMkLst>
        </pc:graphicFrameChg>
      </pc:sldChg>
      <pc:sldChg chg="addSp delSp modSp new mod setBg">
        <pc:chgData name="Corey Edwards" userId="S::corey.edwards@uwtsd.ac.uk::7a967df3-e232-40a5-b10c-dee8f912d80a" providerId="AD" clId="Web-{2E3D0A17-EF37-4783-6C1F-220C87D2A3E2}" dt="2024-08-21T10:42:41.665" v="1169"/>
        <pc:sldMkLst>
          <pc:docMk/>
          <pc:sldMk cId="2207953951" sldId="290"/>
        </pc:sldMkLst>
        <pc:spChg chg="mod">
          <ac:chgData name="Corey Edwards" userId="S::corey.edwards@uwtsd.ac.uk::7a967df3-e232-40a5-b10c-dee8f912d80a" providerId="AD" clId="Web-{2E3D0A17-EF37-4783-6C1F-220C87D2A3E2}" dt="2024-08-21T10:42:41.665" v="1169"/>
          <ac:spMkLst>
            <pc:docMk/>
            <pc:sldMk cId="2207953951" sldId="290"/>
            <ac:spMk id="2" creationId="{BD35E1B7-9390-A065-55EE-48A4CE3F73F3}"/>
          </ac:spMkLst>
        </pc:spChg>
        <pc:spChg chg="del mod">
          <ac:chgData name="Corey Edwards" userId="S::corey.edwards@uwtsd.ac.uk::7a967df3-e232-40a5-b10c-dee8f912d80a" providerId="AD" clId="Web-{2E3D0A17-EF37-4783-6C1F-220C87D2A3E2}" dt="2024-08-21T10:42:41.665" v="1169"/>
          <ac:spMkLst>
            <pc:docMk/>
            <pc:sldMk cId="2207953951" sldId="290"/>
            <ac:spMk id="3" creationId="{F65BC213-69A0-BD85-89F6-8A8B59242796}"/>
          </ac:spMkLst>
        </pc:spChg>
        <pc:spChg chg="add">
          <ac:chgData name="Corey Edwards" userId="S::corey.edwards@uwtsd.ac.uk::7a967df3-e232-40a5-b10c-dee8f912d80a" providerId="AD" clId="Web-{2E3D0A17-EF37-4783-6C1F-220C87D2A3E2}" dt="2024-08-21T10:42:41.665" v="1169"/>
          <ac:spMkLst>
            <pc:docMk/>
            <pc:sldMk cId="2207953951" sldId="290"/>
            <ac:spMk id="9" creationId="{A80A97F9-87C9-4710-B480-406EA55C9EC8}"/>
          </ac:spMkLst>
        </pc:spChg>
        <pc:spChg chg="add">
          <ac:chgData name="Corey Edwards" userId="S::corey.edwards@uwtsd.ac.uk::7a967df3-e232-40a5-b10c-dee8f912d80a" providerId="AD" clId="Web-{2E3D0A17-EF37-4783-6C1F-220C87D2A3E2}" dt="2024-08-21T10:42:41.665" v="1169"/>
          <ac:spMkLst>
            <pc:docMk/>
            <pc:sldMk cId="2207953951" sldId="290"/>
            <ac:spMk id="11" creationId="{6D6F0AC2-F229-46DE-A0A2-5CB386CE9014}"/>
          </ac:spMkLst>
        </pc:spChg>
        <pc:graphicFrameChg chg="add">
          <ac:chgData name="Corey Edwards" userId="S::corey.edwards@uwtsd.ac.uk::7a967df3-e232-40a5-b10c-dee8f912d80a" providerId="AD" clId="Web-{2E3D0A17-EF37-4783-6C1F-220C87D2A3E2}" dt="2024-08-21T10:42:41.665" v="1169"/>
          <ac:graphicFrameMkLst>
            <pc:docMk/>
            <pc:sldMk cId="2207953951" sldId="290"/>
            <ac:graphicFrameMk id="5" creationId="{C6CF09DE-FA83-9BCB-63C6-779CD12202AE}"/>
          </ac:graphicFrameMkLst>
        </pc:graphicFrameChg>
      </pc:sldChg>
      <pc:sldChg chg="addSp delSp modSp new mod setBg">
        <pc:chgData name="Corey Edwards" userId="S::corey.edwards@uwtsd.ac.uk::7a967df3-e232-40a5-b10c-dee8f912d80a" providerId="AD" clId="Web-{2E3D0A17-EF37-4783-6C1F-220C87D2A3E2}" dt="2024-08-21T10:42:44.822" v="1170"/>
        <pc:sldMkLst>
          <pc:docMk/>
          <pc:sldMk cId="864450871" sldId="291"/>
        </pc:sldMkLst>
        <pc:spChg chg="mod">
          <ac:chgData name="Corey Edwards" userId="S::corey.edwards@uwtsd.ac.uk::7a967df3-e232-40a5-b10c-dee8f912d80a" providerId="AD" clId="Web-{2E3D0A17-EF37-4783-6C1F-220C87D2A3E2}" dt="2024-08-21T10:42:44.822" v="1170"/>
          <ac:spMkLst>
            <pc:docMk/>
            <pc:sldMk cId="864450871" sldId="291"/>
            <ac:spMk id="2" creationId="{ECC30FC8-8452-0AF4-86E2-CA2AFAA62C91}"/>
          </ac:spMkLst>
        </pc:spChg>
        <pc:spChg chg="del mod">
          <ac:chgData name="Corey Edwards" userId="S::corey.edwards@uwtsd.ac.uk::7a967df3-e232-40a5-b10c-dee8f912d80a" providerId="AD" clId="Web-{2E3D0A17-EF37-4783-6C1F-220C87D2A3E2}" dt="2024-08-21T10:42:44.822" v="1170"/>
          <ac:spMkLst>
            <pc:docMk/>
            <pc:sldMk cId="864450871" sldId="291"/>
            <ac:spMk id="3" creationId="{58088771-6D19-511A-B414-B7CEC78906F0}"/>
          </ac:spMkLst>
        </pc:spChg>
        <pc:spChg chg="add">
          <ac:chgData name="Corey Edwards" userId="S::corey.edwards@uwtsd.ac.uk::7a967df3-e232-40a5-b10c-dee8f912d80a" providerId="AD" clId="Web-{2E3D0A17-EF37-4783-6C1F-220C87D2A3E2}" dt="2024-08-21T10:42:44.822" v="1170"/>
          <ac:spMkLst>
            <pc:docMk/>
            <pc:sldMk cId="864450871" sldId="291"/>
            <ac:spMk id="9" creationId="{A80A97F9-87C9-4710-B480-406EA55C9EC8}"/>
          </ac:spMkLst>
        </pc:spChg>
        <pc:spChg chg="add">
          <ac:chgData name="Corey Edwards" userId="S::corey.edwards@uwtsd.ac.uk::7a967df3-e232-40a5-b10c-dee8f912d80a" providerId="AD" clId="Web-{2E3D0A17-EF37-4783-6C1F-220C87D2A3E2}" dt="2024-08-21T10:42:44.822" v="1170"/>
          <ac:spMkLst>
            <pc:docMk/>
            <pc:sldMk cId="864450871" sldId="291"/>
            <ac:spMk id="11" creationId="{6D6F0AC2-F229-46DE-A0A2-5CB386CE9014}"/>
          </ac:spMkLst>
        </pc:spChg>
        <pc:graphicFrameChg chg="add">
          <ac:chgData name="Corey Edwards" userId="S::corey.edwards@uwtsd.ac.uk::7a967df3-e232-40a5-b10c-dee8f912d80a" providerId="AD" clId="Web-{2E3D0A17-EF37-4783-6C1F-220C87D2A3E2}" dt="2024-08-21T10:42:44.822" v="1170"/>
          <ac:graphicFrameMkLst>
            <pc:docMk/>
            <pc:sldMk cId="864450871" sldId="291"/>
            <ac:graphicFrameMk id="5" creationId="{AEC80C8E-07EF-3D48-AEFA-AC1914AE0DC5}"/>
          </ac:graphicFrameMkLst>
        </pc:graphicFrameChg>
      </pc:sldChg>
      <pc:sldChg chg="addSp delSp modSp new mod setBg">
        <pc:chgData name="Corey Edwards" userId="S::corey.edwards@uwtsd.ac.uk::7a967df3-e232-40a5-b10c-dee8f912d80a" providerId="AD" clId="Web-{2E3D0A17-EF37-4783-6C1F-220C87D2A3E2}" dt="2024-08-21T10:42:49.087" v="1171"/>
        <pc:sldMkLst>
          <pc:docMk/>
          <pc:sldMk cId="3213028845" sldId="292"/>
        </pc:sldMkLst>
        <pc:spChg chg="mod">
          <ac:chgData name="Corey Edwards" userId="S::corey.edwards@uwtsd.ac.uk::7a967df3-e232-40a5-b10c-dee8f912d80a" providerId="AD" clId="Web-{2E3D0A17-EF37-4783-6C1F-220C87D2A3E2}" dt="2024-08-21T10:42:49.087" v="1171"/>
          <ac:spMkLst>
            <pc:docMk/>
            <pc:sldMk cId="3213028845" sldId="292"/>
            <ac:spMk id="2" creationId="{DAE1B5AC-54DF-F6DB-9E14-9692B5418EB4}"/>
          </ac:spMkLst>
        </pc:spChg>
        <pc:spChg chg="del mod">
          <ac:chgData name="Corey Edwards" userId="S::corey.edwards@uwtsd.ac.uk::7a967df3-e232-40a5-b10c-dee8f912d80a" providerId="AD" clId="Web-{2E3D0A17-EF37-4783-6C1F-220C87D2A3E2}" dt="2024-08-21T10:42:49.087" v="1171"/>
          <ac:spMkLst>
            <pc:docMk/>
            <pc:sldMk cId="3213028845" sldId="292"/>
            <ac:spMk id="3" creationId="{76D6BCD3-6173-E863-F90D-EE4F9B6F688D}"/>
          </ac:spMkLst>
        </pc:spChg>
        <pc:spChg chg="add">
          <ac:chgData name="Corey Edwards" userId="S::corey.edwards@uwtsd.ac.uk::7a967df3-e232-40a5-b10c-dee8f912d80a" providerId="AD" clId="Web-{2E3D0A17-EF37-4783-6C1F-220C87D2A3E2}" dt="2024-08-21T10:42:49.087" v="1171"/>
          <ac:spMkLst>
            <pc:docMk/>
            <pc:sldMk cId="3213028845" sldId="292"/>
            <ac:spMk id="9" creationId="{A80A97F9-87C9-4710-B480-406EA55C9EC8}"/>
          </ac:spMkLst>
        </pc:spChg>
        <pc:spChg chg="add">
          <ac:chgData name="Corey Edwards" userId="S::corey.edwards@uwtsd.ac.uk::7a967df3-e232-40a5-b10c-dee8f912d80a" providerId="AD" clId="Web-{2E3D0A17-EF37-4783-6C1F-220C87D2A3E2}" dt="2024-08-21T10:42:49.087" v="1171"/>
          <ac:spMkLst>
            <pc:docMk/>
            <pc:sldMk cId="3213028845" sldId="292"/>
            <ac:spMk id="11" creationId="{6D6F0AC2-F229-46DE-A0A2-5CB386CE9014}"/>
          </ac:spMkLst>
        </pc:spChg>
        <pc:graphicFrameChg chg="add">
          <ac:chgData name="Corey Edwards" userId="S::corey.edwards@uwtsd.ac.uk::7a967df3-e232-40a5-b10c-dee8f912d80a" providerId="AD" clId="Web-{2E3D0A17-EF37-4783-6C1F-220C87D2A3E2}" dt="2024-08-21T10:42:49.087" v="1171"/>
          <ac:graphicFrameMkLst>
            <pc:docMk/>
            <pc:sldMk cId="3213028845" sldId="292"/>
            <ac:graphicFrameMk id="5" creationId="{6ED2E9E8-1D6E-446A-8AAF-D05817CAE096}"/>
          </ac:graphicFrameMkLst>
        </pc:graphicFrameChg>
      </pc:sldChg>
      <pc:sldChg chg="addSp delSp modSp new mod setBg">
        <pc:chgData name="Corey Edwards" userId="S::corey.edwards@uwtsd.ac.uk::7a967df3-e232-40a5-b10c-dee8f912d80a" providerId="AD" clId="Web-{2E3D0A17-EF37-4783-6C1F-220C87D2A3E2}" dt="2024-08-21T10:42:53.135" v="1172"/>
        <pc:sldMkLst>
          <pc:docMk/>
          <pc:sldMk cId="2732035374" sldId="293"/>
        </pc:sldMkLst>
        <pc:spChg chg="mod">
          <ac:chgData name="Corey Edwards" userId="S::corey.edwards@uwtsd.ac.uk::7a967df3-e232-40a5-b10c-dee8f912d80a" providerId="AD" clId="Web-{2E3D0A17-EF37-4783-6C1F-220C87D2A3E2}" dt="2024-08-21T10:42:53.135" v="1172"/>
          <ac:spMkLst>
            <pc:docMk/>
            <pc:sldMk cId="2732035374" sldId="293"/>
            <ac:spMk id="2" creationId="{202C8878-EA15-2F1A-3EF3-51DD6C52E1ED}"/>
          </ac:spMkLst>
        </pc:spChg>
        <pc:spChg chg="del mod">
          <ac:chgData name="Corey Edwards" userId="S::corey.edwards@uwtsd.ac.uk::7a967df3-e232-40a5-b10c-dee8f912d80a" providerId="AD" clId="Web-{2E3D0A17-EF37-4783-6C1F-220C87D2A3E2}" dt="2024-08-21T10:42:53.135" v="1172"/>
          <ac:spMkLst>
            <pc:docMk/>
            <pc:sldMk cId="2732035374" sldId="293"/>
            <ac:spMk id="3" creationId="{16135C64-E31F-6E81-12FE-AE561D7FF0F7}"/>
          </ac:spMkLst>
        </pc:spChg>
        <pc:spChg chg="add">
          <ac:chgData name="Corey Edwards" userId="S::corey.edwards@uwtsd.ac.uk::7a967df3-e232-40a5-b10c-dee8f912d80a" providerId="AD" clId="Web-{2E3D0A17-EF37-4783-6C1F-220C87D2A3E2}" dt="2024-08-21T10:42:53.135" v="1172"/>
          <ac:spMkLst>
            <pc:docMk/>
            <pc:sldMk cId="2732035374" sldId="293"/>
            <ac:spMk id="9" creationId="{A80A97F9-87C9-4710-B480-406EA55C9EC8}"/>
          </ac:spMkLst>
        </pc:spChg>
        <pc:spChg chg="add">
          <ac:chgData name="Corey Edwards" userId="S::corey.edwards@uwtsd.ac.uk::7a967df3-e232-40a5-b10c-dee8f912d80a" providerId="AD" clId="Web-{2E3D0A17-EF37-4783-6C1F-220C87D2A3E2}" dt="2024-08-21T10:42:53.135" v="1172"/>
          <ac:spMkLst>
            <pc:docMk/>
            <pc:sldMk cId="2732035374" sldId="293"/>
            <ac:spMk id="11" creationId="{6D6F0AC2-F229-46DE-A0A2-5CB386CE9014}"/>
          </ac:spMkLst>
        </pc:spChg>
        <pc:graphicFrameChg chg="add">
          <ac:chgData name="Corey Edwards" userId="S::corey.edwards@uwtsd.ac.uk::7a967df3-e232-40a5-b10c-dee8f912d80a" providerId="AD" clId="Web-{2E3D0A17-EF37-4783-6C1F-220C87D2A3E2}" dt="2024-08-21T10:42:53.135" v="1172"/>
          <ac:graphicFrameMkLst>
            <pc:docMk/>
            <pc:sldMk cId="2732035374" sldId="293"/>
            <ac:graphicFrameMk id="5" creationId="{AA5157BE-B091-B582-FB47-9DBC31DD21B1}"/>
          </ac:graphicFrameMkLst>
        </pc:graphicFrameChg>
      </pc:sldChg>
      <pc:sldChg chg="addSp delSp modSp new mod setBg">
        <pc:chgData name="Corey Edwards" userId="S::corey.edwards@uwtsd.ac.uk::7a967df3-e232-40a5-b10c-dee8f912d80a" providerId="AD" clId="Web-{2E3D0A17-EF37-4783-6C1F-220C87D2A3E2}" dt="2024-08-21T10:51:04.241" v="1333"/>
        <pc:sldMkLst>
          <pc:docMk/>
          <pc:sldMk cId="1827986316" sldId="294"/>
        </pc:sldMkLst>
        <pc:spChg chg="mod">
          <ac:chgData name="Corey Edwards" userId="S::corey.edwards@uwtsd.ac.uk::7a967df3-e232-40a5-b10c-dee8f912d80a" providerId="AD" clId="Web-{2E3D0A17-EF37-4783-6C1F-220C87D2A3E2}" dt="2024-08-21T10:51:04.241" v="1333"/>
          <ac:spMkLst>
            <pc:docMk/>
            <pc:sldMk cId="1827986316" sldId="294"/>
            <ac:spMk id="2" creationId="{E24ED563-AA9F-448F-C6F8-1F48EDC7EA02}"/>
          </ac:spMkLst>
        </pc:spChg>
        <pc:spChg chg="del mod">
          <ac:chgData name="Corey Edwards" userId="S::corey.edwards@uwtsd.ac.uk::7a967df3-e232-40a5-b10c-dee8f912d80a" providerId="AD" clId="Web-{2E3D0A17-EF37-4783-6C1F-220C87D2A3E2}" dt="2024-08-21T10:51:04.241" v="1333"/>
          <ac:spMkLst>
            <pc:docMk/>
            <pc:sldMk cId="1827986316" sldId="294"/>
            <ac:spMk id="3" creationId="{6C8BC102-11C2-3B01-51F1-2D10005DC419}"/>
          </ac:spMkLst>
        </pc:spChg>
        <pc:spChg chg="add">
          <ac:chgData name="Corey Edwards" userId="S::corey.edwards@uwtsd.ac.uk::7a967df3-e232-40a5-b10c-dee8f912d80a" providerId="AD" clId="Web-{2E3D0A17-EF37-4783-6C1F-220C87D2A3E2}" dt="2024-08-21T10:51:04.241" v="1333"/>
          <ac:spMkLst>
            <pc:docMk/>
            <pc:sldMk cId="1827986316" sldId="294"/>
            <ac:spMk id="9" creationId="{A80A97F9-87C9-4710-B480-406EA55C9EC8}"/>
          </ac:spMkLst>
        </pc:spChg>
        <pc:spChg chg="add">
          <ac:chgData name="Corey Edwards" userId="S::corey.edwards@uwtsd.ac.uk::7a967df3-e232-40a5-b10c-dee8f912d80a" providerId="AD" clId="Web-{2E3D0A17-EF37-4783-6C1F-220C87D2A3E2}" dt="2024-08-21T10:51:04.241" v="1333"/>
          <ac:spMkLst>
            <pc:docMk/>
            <pc:sldMk cId="1827986316" sldId="294"/>
            <ac:spMk id="11" creationId="{6D6F0AC2-F229-46DE-A0A2-5CB386CE9014}"/>
          </ac:spMkLst>
        </pc:spChg>
        <pc:graphicFrameChg chg="add">
          <ac:chgData name="Corey Edwards" userId="S::corey.edwards@uwtsd.ac.uk::7a967df3-e232-40a5-b10c-dee8f912d80a" providerId="AD" clId="Web-{2E3D0A17-EF37-4783-6C1F-220C87D2A3E2}" dt="2024-08-21T10:51:04.241" v="1333"/>
          <ac:graphicFrameMkLst>
            <pc:docMk/>
            <pc:sldMk cId="1827986316" sldId="294"/>
            <ac:graphicFrameMk id="5" creationId="{D541E05B-5EC4-0367-15DE-B4D7AA2F2AD8}"/>
          </ac:graphicFrameMkLst>
        </pc:graphicFrameChg>
      </pc:sldChg>
      <pc:sldChg chg="addSp delSp modSp new mod setBg">
        <pc:chgData name="Corey Edwards" userId="S::corey.edwards@uwtsd.ac.uk::7a967df3-e232-40a5-b10c-dee8f912d80a" providerId="AD" clId="Web-{2E3D0A17-EF37-4783-6C1F-220C87D2A3E2}" dt="2024-08-21T11:13:17.775" v="1871"/>
        <pc:sldMkLst>
          <pc:docMk/>
          <pc:sldMk cId="827565015" sldId="295"/>
        </pc:sldMkLst>
        <pc:spChg chg="mod">
          <ac:chgData name="Corey Edwards" userId="S::corey.edwards@uwtsd.ac.uk::7a967df3-e232-40a5-b10c-dee8f912d80a" providerId="AD" clId="Web-{2E3D0A17-EF37-4783-6C1F-220C87D2A3E2}" dt="2024-08-21T11:13:17.775" v="1871"/>
          <ac:spMkLst>
            <pc:docMk/>
            <pc:sldMk cId="827565015" sldId="295"/>
            <ac:spMk id="2" creationId="{91A91C29-1D81-EA9A-1A9D-E472F81D94E7}"/>
          </ac:spMkLst>
        </pc:spChg>
        <pc:spChg chg="del mod">
          <ac:chgData name="Corey Edwards" userId="S::corey.edwards@uwtsd.ac.uk::7a967df3-e232-40a5-b10c-dee8f912d80a" providerId="AD" clId="Web-{2E3D0A17-EF37-4783-6C1F-220C87D2A3E2}" dt="2024-08-21T11:13:17.775" v="1871"/>
          <ac:spMkLst>
            <pc:docMk/>
            <pc:sldMk cId="827565015" sldId="295"/>
            <ac:spMk id="3" creationId="{07864813-D9E6-F377-9DBF-BB64288D3BDE}"/>
          </ac:spMkLst>
        </pc:spChg>
        <pc:spChg chg="add">
          <ac:chgData name="Corey Edwards" userId="S::corey.edwards@uwtsd.ac.uk::7a967df3-e232-40a5-b10c-dee8f912d80a" providerId="AD" clId="Web-{2E3D0A17-EF37-4783-6C1F-220C87D2A3E2}" dt="2024-08-21T11:13:17.775" v="1871"/>
          <ac:spMkLst>
            <pc:docMk/>
            <pc:sldMk cId="827565015" sldId="295"/>
            <ac:spMk id="9" creationId="{A80A97F9-87C9-4710-B480-406EA55C9EC8}"/>
          </ac:spMkLst>
        </pc:spChg>
        <pc:spChg chg="add">
          <ac:chgData name="Corey Edwards" userId="S::corey.edwards@uwtsd.ac.uk::7a967df3-e232-40a5-b10c-dee8f912d80a" providerId="AD" clId="Web-{2E3D0A17-EF37-4783-6C1F-220C87D2A3E2}" dt="2024-08-21T11:13:17.775" v="1871"/>
          <ac:spMkLst>
            <pc:docMk/>
            <pc:sldMk cId="827565015" sldId="295"/>
            <ac:spMk id="11" creationId="{6D6F0AC2-F229-46DE-A0A2-5CB386CE9014}"/>
          </ac:spMkLst>
        </pc:spChg>
        <pc:graphicFrameChg chg="add">
          <ac:chgData name="Corey Edwards" userId="S::corey.edwards@uwtsd.ac.uk::7a967df3-e232-40a5-b10c-dee8f912d80a" providerId="AD" clId="Web-{2E3D0A17-EF37-4783-6C1F-220C87D2A3E2}" dt="2024-08-21T11:13:17.775" v="1871"/>
          <ac:graphicFrameMkLst>
            <pc:docMk/>
            <pc:sldMk cId="827565015" sldId="295"/>
            <ac:graphicFrameMk id="5" creationId="{1320F04C-1628-3D3C-A934-2BC23132A030}"/>
          </ac:graphicFrameMkLst>
        </pc:graphicFrameChg>
      </pc:sldChg>
      <pc:sldChg chg="addSp delSp modSp new mod setBg">
        <pc:chgData name="Corey Edwards" userId="S::corey.edwards@uwtsd.ac.uk::7a967df3-e232-40a5-b10c-dee8f912d80a" providerId="AD" clId="Web-{2E3D0A17-EF37-4783-6C1F-220C87D2A3E2}" dt="2024-08-21T11:13:47.072" v="1873" actId="20577"/>
        <pc:sldMkLst>
          <pc:docMk/>
          <pc:sldMk cId="1394787414" sldId="296"/>
        </pc:sldMkLst>
        <pc:spChg chg="mod">
          <ac:chgData name="Corey Edwards" userId="S::corey.edwards@uwtsd.ac.uk::7a967df3-e232-40a5-b10c-dee8f912d80a" providerId="AD" clId="Web-{2E3D0A17-EF37-4783-6C1F-220C87D2A3E2}" dt="2024-08-21T11:13:38.025" v="1872"/>
          <ac:spMkLst>
            <pc:docMk/>
            <pc:sldMk cId="1394787414" sldId="296"/>
            <ac:spMk id="2" creationId="{04B29D35-AF52-4058-65A4-520EFA8CCA55}"/>
          </ac:spMkLst>
        </pc:spChg>
        <pc:spChg chg="del mod">
          <ac:chgData name="Corey Edwards" userId="S::corey.edwards@uwtsd.ac.uk::7a967df3-e232-40a5-b10c-dee8f912d80a" providerId="AD" clId="Web-{2E3D0A17-EF37-4783-6C1F-220C87D2A3E2}" dt="2024-08-21T11:13:38.025" v="1872"/>
          <ac:spMkLst>
            <pc:docMk/>
            <pc:sldMk cId="1394787414" sldId="296"/>
            <ac:spMk id="3" creationId="{80D80D12-EAD6-9154-4357-62D9F8CF24A8}"/>
          </ac:spMkLst>
        </pc:spChg>
        <pc:spChg chg="add">
          <ac:chgData name="Corey Edwards" userId="S::corey.edwards@uwtsd.ac.uk::7a967df3-e232-40a5-b10c-dee8f912d80a" providerId="AD" clId="Web-{2E3D0A17-EF37-4783-6C1F-220C87D2A3E2}" dt="2024-08-21T11:13:38.025" v="1872"/>
          <ac:spMkLst>
            <pc:docMk/>
            <pc:sldMk cId="1394787414" sldId="296"/>
            <ac:spMk id="9" creationId="{A80A97F9-87C9-4710-B480-406EA55C9EC8}"/>
          </ac:spMkLst>
        </pc:spChg>
        <pc:spChg chg="add">
          <ac:chgData name="Corey Edwards" userId="S::corey.edwards@uwtsd.ac.uk::7a967df3-e232-40a5-b10c-dee8f912d80a" providerId="AD" clId="Web-{2E3D0A17-EF37-4783-6C1F-220C87D2A3E2}" dt="2024-08-21T11:13:38.025" v="1872"/>
          <ac:spMkLst>
            <pc:docMk/>
            <pc:sldMk cId="1394787414" sldId="296"/>
            <ac:spMk id="11" creationId="{6D6F0AC2-F229-46DE-A0A2-5CB386CE9014}"/>
          </ac:spMkLst>
        </pc:spChg>
        <pc:graphicFrameChg chg="add modGraphic">
          <ac:chgData name="Corey Edwards" userId="S::corey.edwards@uwtsd.ac.uk::7a967df3-e232-40a5-b10c-dee8f912d80a" providerId="AD" clId="Web-{2E3D0A17-EF37-4783-6C1F-220C87D2A3E2}" dt="2024-08-21T11:13:47.072" v="1873" actId="20577"/>
          <ac:graphicFrameMkLst>
            <pc:docMk/>
            <pc:sldMk cId="1394787414" sldId="296"/>
            <ac:graphicFrameMk id="5" creationId="{07F72227-6483-B5AB-2D89-F8C350030E72}"/>
          </ac:graphicFrameMkLst>
        </pc:graphicFrameChg>
      </pc:sldChg>
      <pc:sldChg chg="addSp modSp new mod setBg">
        <pc:chgData name="Corey Edwards" userId="S::corey.edwards@uwtsd.ac.uk::7a967df3-e232-40a5-b10c-dee8f912d80a" providerId="AD" clId="Web-{2E3D0A17-EF37-4783-6C1F-220C87D2A3E2}" dt="2024-08-21T11:14:25.120" v="1875"/>
        <pc:sldMkLst>
          <pc:docMk/>
          <pc:sldMk cId="1160966929" sldId="297"/>
        </pc:sldMkLst>
        <pc:spChg chg="mod">
          <ac:chgData name="Corey Edwards" userId="S::corey.edwards@uwtsd.ac.uk::7a967df3-e232-40a5-b10c-dee8f912d80a" providerId="AD" clId="Web-{2E3D0A17-EF37-4783-6C1F-220C87D2A3E2}" dt="2024-08-21T11:14:25.120" v="1875"/>
          <ac:spMkLst>
            <pc:docMk/>
            <pc:sldMk cId="1160966929" sldId="297"/>
            <ac:spMk id="2" creationId="{A0430E70-CFD9-9A9C-1AAF-AA8051579653}"/>
          </ac:spMkLst>
        </pc:spChg>
        <pc:spChg chg="mod">
          <ac:chgData name="Corey Edwards" userId="S::corey.edwards@uwtsd.ac.uk::7a967df3-e232-40a5-b10c-dee8f912d80a" providerId="AD" clId="Web-{2E3D0A17-EF37-4783-6C1F-220C87D2A3E2}" dt="2024-08-21T11:14:25.120" v="1875"/>
          <ac:spMkLst>
            <pc:docMk/>
            <pc:sldMk cId="1160966929" sldId="297"/>
            <ac:spMk id="3" creationId="{8B0D0E0C-054A-7FA2-B78C-987D2D8CAFFB}"/>
          </ac:spMkLst>
        </pc:spChg>
        <pc:spChg chg="add">
          <ac:chgData name="Corey Edwards" userId="S::corey.edwards@uwtsd.ac.uk::7a967df3-e232-40a5-b10c-dee8f912d80a" providerId="AD" clId="Web-{2E3D0A17-EF37-4783-6C1F-220C87D2A3E2}" dt="2024-08-21T11:14:25.120" v="1875"/>
          <ac:spMkLst>
            <pc:docMk/>
            <pc:sldMk cId="1160966929" sldId="297"/>
            <ac:spMk id="8" creationId="{A80A97F9-87C9-4710-B480-406EA55C9EC8}"/>
          </ac:spMkLst>
        </pc:spChg>
        <pc:spChg chg="add">
          <ac:chgData name="Corey Edwards" userId="S::corey.edwards@uwtsd.ac.uk::7a967df3-e232-40a5-b10c-dee8f912d80a" providerId="AD" clId="Web-{2E3D0A17-EF37-4783-6C1F-220C87D2A3E2}" dt="2024-08-21T11:14:25.120" v="1875"/>
          <ac:spMkLst>
            <pc:docMk/>
            <pc:sldMk cId="1160966929" sldId="297"/>
            <ac:spMk id="10" creationId="{6D6F0AC2-F229-46DE-A0A2-5CB386CE9014}"/>
          </ac:spMkLst>
        </pc:spChg>
        <pc:spChg chg="add">
          <ac:chgData name="Corey Edwards" userId="S::corey.edwards@uwtsd.ac.uk::7a967df3-e232-40a5-b10c-dee8f912d80a" providerId="AD" clId="Web-{2E3D0A17-EF37-4783-6C1F-220C87D2A3E2}" dt="2024-08-21T11:14:25.120" v="1875"/>
          <ac:spMkLst>
            <pc:docMk/>
            <pc:sldMk cId="1160966929" sldId="297"/>
            <ac:spMk id="12" creationId="{9F3CB34B-2F8F-4442-91D1-923678282D06}"/>
          </ac:spMkLst>
        </pc:spChg>
        <pc:spChg chg="add">
          <ac:chgData name="Corey Edwards" userId="S::corey.edwards@uwtsd.ac.uk::7a967df3-e232-40a5-b10c-dee8f912d80a" providerId="AD" clId="Web-{2E3D0A17-EF37-4783-6C1F-220C87D2A3E2}" dt="2024-08-21T11:14:25.120" v="1875"/>
          <ac:spMkLst>
            <pc:docMk/>
            <pc:sldMk cId="1160966929" sldId="297"/>
            <ac:spMk id="16" creationId="{92AFC398-9263-43B8-98C4-6D97765B8387}"/>
          </ac:spMkLst>
        </pc:spChg>
        <pc:picChg chg="add">
          <ac:chgData name="Corey Edwards" userId="S::corey.edwards@uwtsd.ac.uk::7a967df3-e232-40a5-b10c-dee8f912d80a" providerId="AD" clId="Web-{2E3D0A17-EF37-4783-6C1F-220C87D2A3E2}" dt="2024-08-21T11:14:25.120" v="1875"/>
          <ac:picMkLst>
            <pc:docMk/>
            <pc:sldMk cId="1160966929" sldId="297"/>
            <ac:picMk id="14" creationId="{C3F180D0-951F-4FB1-8AC1-0CB70C61EF56}"/>
          </ac:picMkLst>
        </pc:picChg>
        <pc:picChg chg="add">
          <ac:chgData name="Corey Edwards" userId="S::corey.edwards@uwtsd.ac.uk::7a967df3-e232-40a5-b10c-dee8f912d80a" providerId="AD" clId="Web-{2E3D0A17-EF37-4783-6C1F-220C87D2A3E2}" dt="2024-08-21T11:14:25.120" v="1875"/>
          <ac:picMkLst>
            <pc:docMk/>
            <pc:sldMk cId="1160966929" sldId="297"/>
            <ac:picMk id="18" creationId="{CFBEAA65-6795-4110-9B63-CC2BEE6651CB}"/>
          </ac:picMkLst>
        </pc:picChg>
      </pc:sldChg>
      <pc:sldChg chg="modSp new">
        <pc:chgData name="Corey Edwards" userId="S::corey.edwards@uwtsd.ac.uk::7a967df3-e232-40a5-b10c-dee8f912d80a" providerId="AD" clId="Web-{2E3D0A17-EF37-4783-6C1F-220C87D2A3E2}" dt="2024-08-21T11:17:22.109" v="2058" actId="20577"/>
        <pc:sldMkLst>
          <pc:docMk/>
          <pc:sldMk cId="2594618803" sldId="298"/>
        </pc:sldMkLst>
        <pc:spChg chg="mod">
          <ac:chgData name="Corey Edwards" userId="S::corey.edwards@uwtsd.ac.uk::7a967df3-e232-40a5-b10c-dee8f912d80a" providerId="AD" clId="Web-{2E3D0A17-EF37-4783-6C1F-220C87D2A3E2}" dt="2024-08-21T11:15:36.856" v="2044" actId="20577"/>
          <ac:spMkLst>
            <pc:docMk/>
            <pc:sldMk cId="2594618803" sldId="298"/>
            <ac:spMk id="2" creationId="{014AD380-1BA0-F1E1-92E3-ADC3E16BF1EF}"/>
          </ac:spMkLst>
        </pc:spChg>
        <pc:spChg chg="mod">
          <ac:chgData name="Corey Edwards" userId="S::corey.edwards@uwtsd.ac.uk::7a967df3-e232-40a5-b10c-dee8f912d80a" providerId="AD" clId="Web-{2E3D0A17-EF37-4783-6C1F-220C87D2A3E2}" dt="2024-08-21T11:17:22.109" v="2058" actId="20577"/>
          <ac:spMkLst>
            <pc:docMk/>
            <pc:sldMk cId="2594618803" sldId="298"/>
            <ac:spMk id="3" creationId="{238B9B36-A9FA-D1D4-32F3-A7BA47A2C9B6}"/>
          </ac:spMkLst>
        </pc:spChg>
      </pc:sldChg>
      <pc:sldChg chg="modSp new">
        <pc:chgData name="Corey Edwards" userId="S::corey.edwards@uwtsd.ac.uk::7a967df3-e232-40a5-b10c-dee8f912d80a" providerId="AD" clId="Web-{2E3D0A17-EF37-4783-6C1F-220C87D2A3E2}" dt="2024-08-21T11:21:22.318" v="2126" actId="20577"/>
        <pc:sldMkLst>
          <pc:docMk/>
          <pc:sldMk cId="2546609688" sldId="299"/>
        </pc:sldMkLst>
        <pc:spChg chg="mod">
          <ac:chgData name="Corey Edwards" userId="S::corey.edwards@uwtsd.ac.uk::7a967df3-e232-40a5-b10c-dee8f912d80a" providerId="AD" clId="Web-{2E3D0A17-EF37-4783-6C1F-220C87D2A3E2}" dt="2024-08-21T11:21:22.318" v="2126" actId="20577"/>
          <ac:spMkLst>
            <pc:docMk/>
            <pc:sldMk cId="2546609688" sldId="299"/>
            <ac:spMk id="2" creationId="{A03F11FA-703B-05CB-7124-FF78FB0115F3}"/>
          </ac:spMkLst>
        </pc:spChg>
        <pc:spChg chg="mod">
          <ac:chgData name="Corey Edwards" userId="S::corey.edwards@uwtsd.ac.uk::7a967df3-e232-40a5-b10c-dee8f912d80a" providerId="AD" clId="Web-{2E3D0A17-EF37-4783-6C1F-220C87D2A3E2}" dt="2024-08-21T11:21:14.959" v="2116" actId="20577"/>
          <ac:spMkLst>
            <pc:docMk/>
            <pc:sldMk cId="2546609688" sldId="299"/>
            <ac:spMk id="3" creationId="{41E90F10-AAF2-2EEA-8338-061326963182}"/>
          </ac:spMkLst>
        </pc:spChg>
      </pc:sldChg>
      <pc:sldChg chg="modSp new">
        <pc:chgData name="Corey Edwards" userId="S::corey.edwards@uwtsd.ac.uk::7a967df3-e232-40a5-b10c-dee8f912d80a" providerId="AD" clId="Web-{2E3D0A17-EF37-4783-6C1F-220C87D2A3E2}" dt="2024-08-21T11:22:44.977" v="2142" actId="20577"/>
        <pc:sldMkLst>
          <pc:docMk/>
          <pc:sldMk cId="3879236235" sldId="300"/>
        </pc:sldMkLst>
        <pc:spChg chg="mod">
          <ac:chgData name="Corey Edwards" userId="S::corey.edwards@uwtsd.ac.uk::7a967df3-e232-40a5-b10c-dee8f912d80a" providerId="AD" clId="Web-{2E3D0A17-EF37-4783-6C1F-220C87D2A3E2}" dt="2024-08-21T11:21:48.116" v="2133" actId="20577"/>
          <ac:spMkLst>
            <pc:docMk/>
            <pc:sldMk cId="3879236235" sldId="300"/>
            <ac:spMk id="2" creationId="{56767D26-A542-7B7D-76B1-9945CCBED78E}"/>
          </ac:spMkLst>
        </pc:spChg>
        <pc:spChg chg="mod">
          <ac:chgData name="Corey Edwards" userId="S::corey.edwards@uwtsd.ac.uk::7a967df3-e232-40a5-b10c-dee8f912d80a" providerId="AD" clId="Web-{2E3D0A17-EF37-4783-6C1F-220C87D2A3E2}" dt="2024-08-21T11:22:44.977" v="2142" actId="20577"/>
          <ac:spMkLst>
            <pc:docMk/>
            <pc:sldMk cId="3879236235" sldId="300"/>
            <ac:spMk id="3" creationId="{4EE340DC-5AB3-F6B2-2AB4-510E2D018294}"/>
          </ac:spMkLst>
        </pc:spChg>
      </pc:sldChg>
      <pc:sldChg chg="modSp new">
        <pc:chgData name="Corey Edwards" userId="S::corey.edwards@uwtsd.ac.uk::7a967df3-e232-40a5-b10c-dee8f912d80a" providerId="AD" clId="Web-{2E3D0A17-EF37-4783-6C1F-220C87D2A3E2}" dt="2024-08-21T11:24:42.152" v="2187" actId="20577"/>
        <pc:sldMkLst>
          <pc:docMk/>
          <pc:sldMk cId="1953168656" sldId="301"/>
        </pc:sldMkLst>
        <pc:spChg chg="mod">
          <ac:chgData name="Corey Edwards" userId="S::corey.edwards@uwtsd.ac.uk::7a967df3-e232-40a5-b10c-dee8f912d80a" providerId="AD" clId="Web-{2E3D0A17-EF37-4783-6C1F-220C87D2A3E2}" dt="2024-08-21T11:22:50.836" v="2144" actId="20577"/>
          <ac:spMkLst>
            <pc:docMk/>
            <pc:sldMk cId="1953168656" sldId="301"/>
            <ac:spMk id="2" creationId="{2C672423-1BB0-C6B2-F09F-AAAFB911A6FF}"/>
          </ac:spMkLst>
        </pc:spChg>
        <pc:spChg chg="mod">
          <ac:chgData name="Corey Edwards" userId="S::corey.edwards@uwtsd.ac.uk::7a967df3-e232-40a5-b10c-dee8f912d80a" providerId="AD" clId="Web-{2E3D0A17-EF37-4783-6C1F-220C87D2A3E2}" dt="2024-08-21T11:24:42.152" v="2187" actId="20577"/>
          <ac:spMkLst>
            <pc:docMk/>
            <pc:sldMk cId="1953168656" sldId="301"/>
            <ac:spMk id="3" creationId="{A284FC36-8D1E-A78B-64E2-8D3BCEFFEC23}"/>
          </ac:spMkLst>
        </pc:spChg>
      </pc:sldChg>
      <pc:sldChg chg="modSp new">
        <pc:chgData name="Corey Edwards" userId="S::corey.edwards@uwtsd.ac.uk::7a967df3-e232-40a5-b10c-dee8f912d80a" providerId="AD" clId="Web-{2E3D0A17-EF37-4783-6C1F-220C87D2A3E2}" dt="2024-08-21T11:23:41.822" v="2165" actId="20577"/>
        <pc:sldMkLst>
          <pc:docMk/>
          <pc:sldMk cId="3992738688" sldId="302"/>
        </pc:sldMkLst>
        <pc:spChg chg="mod">
          <ac:chgData name="Corey Edwards" userId="S::corey.edwards@uwtsd.ac.uk::7a967df3-e232-40a5-b10c-dee8f912d80a" providerId="AD" clId="Web-{2E3D0A17-EF37-4783-6C1F-220C87D2A3E2}" dt="2024-08-21T11:23:41.822" v="2165" actId="20577"/>
          <ac:spMkLst>
            <pc:docMk/>
            <pc:sldMk cId="3992738688" sldId="302"/>
            <ac:spMk id="2" creationId="{A25F9ACA-3C01-6170-3907-1075E79C1416}"/>
          </ac:spMkLst>
        </pc:spChg>
        <pc:spChg chg="mod">
          <ac:chgData name="Corey Edwards" userId="S::corey.edwards@uwtsd.ac.uk::7a967df3-e232-40a5-b10c-dee8f912d80a" providerId="AD" clId="Web-{2E3D0A17-EF37-4783-6C1F-220C87D2A3E2}" dt="2024-08-21T11:23:39.431" v="2164" actId="20577"/>
          <ac:spMkLst>
            <pc:docMk/>
            <pc:sldMk cId="3992738688" sldId="302"/>
            <ac:spMk id="3" creationId="{37CF94EF-7881-6FC4-027A-6053E4EE4432}"/>
          </ac:spMkLst>
        </pc:spChg>
      </pc:sldChg>
      <pc:sldChg chg="modSp new">
        <pc:chgData name="Corey Edwards" userId="S::corey.edwards@uwtsd.ac.uk::7a967df3-e232-40a5-b10c-dee8f912d80a" providerId="AD" clId="Web-{2E3D0A17-EF37-4783-6C1F-220C87D2A3E2}" dt="2024-08-21T11:24:15.698" v="2186" actId="14100"/>
        <pc:sldMkLst>
          <pc:docMk/>
          <pc:sldMk cId="1767006988" sldId="303"/>
        </pc:sldMkLst>
        <pc:spChg chg="mod">
          <ac:chgData name="Corey Edwards" userId="S::corey.edwards@uwtsd.ac.uk::7a967df3-e232-40a5-b10c-dee8f912d80a" providerId="AD" clId="Web-{2E3D0A17-EF37-4783-6C1F-220C87D2A3E2}" dt="2024-08-21T11:23:45.931" v="2167" actId="20577"/>
          <ac:spMkLst>
            <pc:docMk/>
            <pc:sldMk cId="1767006988" sldId="303"/>
            <ac:spMk id="2" creationId="{3953A313-605F-FA7F-4990-4CFAF004CC55}"/>
          </ac:spMkLst>
        </pc:spChg>
        <pc:spChg chg="mod">
          <ac:chgData name="Corey Edwards" userId="S::corey.edwards@uwtsd.ac.uk::7a967df3-e232-40a5-b10c-dee8f912d80a" providerId="AD" clId="Web-{2E3D0A17-EF37-4783-6C1F-220C87D2A3E2}" dt="2024-08-21T11:24:15.698" v="2186" actId="14100"/>
          <ac:spMkLst>
            <pc:docMk/>
            <pc:sldMk cId="1767006988" sldId="303"/>
            <ac:spMk id="3" creationId="{5D3FC0B5-409D-50BC-69D5-11E93294EA96}"/>
          </ac:spMkLst>
        </pc:spChg>
      </pc:sldChg>
      <pc:sldChg chg="addSp modSp new mod setBg">
        <pc:chgData name="Corey Edwards" userId="S::corey.edwards@uwtsd.ac.uk::7a967df3-e232-40a5-b10c-dee8f912d80a" providerId="AD" clId="Web-{2E3D0A17-EF37-4783-6C1F-220C87D2A3E2}" dt="2024-08-21T11:27:55.813" v="2256"/>
        <pc:sldMkLst>
          <pc:docMk/>
          <pc:sldMk cId="2367471531" sldId="304"/>
        </pc:sldMkLst>
        <pc:spChg chg="mod">
          <ac:chgData name="Corey Edwards" userId="S::corey.edwards@uwtsd.ac.uk::7a967df3-e232-40a5-b10c-dee8f912d80a" providerId="AD" clId="Web-{2E3D0A17-EF37-4783-6C1F-220C87D2A3E2}" dt="2024-08-21T11:27:55.813" v="2256"/>
          <ac:spMkLst>
            <pc:docMk/>
            <pc:sldMk cId="2367471531" sldId="304"/>
            <ac:spMk id="2" creationId="{1B0F3A45-7CAA-EE9A-5FD3-4C9DC2CA9899}"/>
          </ac:spMkLst>
        </pc:spChg>
        <pc:spChg chg="mod">
          <ac:chgData name="Corey Edwards" userId="S::corey.edwards@uwtsd.ac.uk::7a967df3-e232-40a5-b10c-dee8f912d80a" providerId="AD" clId="Web-{2E3D0A17-EF37-4783-6C1F-220C87D2A3E2}" dt="2024-08-21T11:27:55.813" v="2256"/>
          <ac:spMkLst>
            <pc:docMk/>
            <pc:sldMk cId="2367471531" sldId="304"/>
            <ac:spMk id="3" creationId="{CB4C46B9-3D53-7C78-7442-997A2319ECE8}"/>
          </ac:spMkLst>
        </pc:spChg>
        <pc:spChg chg="add">
          <ac:chgData name="Corey Edwards" userId="S::corey.edwards@uwtsd.ac.uk::7a967df3-e232-40a5-b10c-dee8f912d80a" providerId="AD" clId="Web-{2E3D0A17-EF37-4783-6C1F-220C87D2A3E2}" dt="2024-08-21T11:27:55.813" v="2256"/>
          <ac:spMkLst>
            <pc:docMk/>
            <pc:sldMk cId="2367471531" sldId="304"/>
            <ac:spMk id="8" creationId="{A80A97F9-87C9-4710-B480-406EA55C9EC8}"/>
          </ac:spMkLst>
        </pc:spChg>
        <pc:spChg chg="add">
          <ac:chgData name="Corey Edwards" userId="S::corey.edwards@uwtsd.ac.uk::7a967df3-e232-40a5-b10c-dee8f912d80a" providerId="AD" clId="Web-{2E3D0A17-EF37-4783-6C1F-220C87D2A3E2}" dt="2024-08-21T11:27:55.813" v="2256"/>
          <ac:spMkLst>
            <pc:docMk/>
            <pc:sldMk cId="2367471531" sldId="304"/>
            <ac:spMk id="10" creationId="{6D6F0AC2-F229-46DE-A0A2-5CB386CE9014}"/>
          </ac:spMkLst>
        </pc:spChg>
        <pc:spChg chg="add">
          <ac:chgData name="Corey Edwards" userId="S::corey.edwards@uwtsd.ac.uk::7a967df3-e232-40a5-b10c-dee8f912d80a" providerId="AD" clId="Web-{2E3D0A17-EF37-4783-6C1F-220C87D2A3E2}" dt="2024-08-21T11:27:55.813" v="2256"/>
          <ac:spMkLst>
            <pc:docMk/>
            <pc:sldMk cId="2367471531" sldId="304"/>
            <ac:spMk id="12" creationId="{9F3CB34B-2F8F-4442-91D1-923678282D06}"/>
          </ac:spMkLst>
        </pc:spChg>
        <pc:spChg chg="add">
          <ac:chgData name="Corey Edwards" userId="S::corey.edwards@uwtsd.ac.uk::7a967df3-e232-40a5-b10c-dee8f912d80a" providerId="AD" clId="Web-{2E3D0A17-EF37-4783-6C1F-220C87D2A3E2}" dt="2024-08-21T11:27:55.813" v="2256"/>
          <ac:spMkLst>
            <pc:docMk/>
            <pc:sldMk cId="2367471531" sldId="304"/>
            <ac:spMk id="16" creationId="{92AFC398-9263-43B8-98C4-6D97765B8387}"/>
          </ac:spMkLst>
        </pc:spChg>
        <pc:picChg chg="add">
          <ac:chgData name="Corey Edwards" userId="S::corey.edwards@uwtsd.ac.uk::7a967df3-e232-40a5-b10c-dee8f912d80a" providerId="AD" clId="Web-{2E3D0A17-EF37-4783-6C1F-220C87D2A3E2}" dt="2024-08-21T11:27:55.813" v="2256"/>
          <ac:picMkLst>
            <pc:docMk/>
            <pc:sldMk cId="2367471531" sldId="304"/>
            <ac:picMk id="14" creationId="{C3F180D0-951F-4FB1-8AC1-0CB70C61EF56}"/>
          </ac:picMkLst>
        </pc:picChg>
        <pc:picChg chg="add">
          <ac:chgData name="Corey Edwards" userId="S::corey.edwards@uwtsd.ac.uk::7a967df3-e232-40a5-b10c-dee8f912d80a" providerId="AD" clId="Web-{2E3D0A17-EF37-4783-6C1F-220C87D2A3E2}" dt="2024-08-21T11:27:55.813" v="2256"/>
          <ac:picMkLst>
            <pc:docMk/>
            <pc:sldMk cId="2367471531" sldId="304"/>
            <ac:picMk id="18" creationId="{CFBEAA65-6795-4110-9B63-CC2BEE6651CB}"/>
          </ac:picMkLst>
        </pc:picChg>
      </pc:sldChg>
      <pc:sldChg chg="modSp new">
        <pc:chgData name="Corey Edwards" userId="S::corey.edwards@uwtsd.ac.uk::7a967df3-e232-40a5-b10c-dee8f912d80a" providerId="AD" clId="Web-{2E3D0A17-EF37-4783-6C1F-220C87D2A3E2}" dt="2024-08-21T11:26:32.092" v="2222" actId="20577"/>
        <pc:sldMkLst>
          <pc:docMk/>
          <pc:sldMk cId="238902707" sldId="305"/>
        </pc:sldMkLst>
        <pc:spChg chg="mod">
          <ac:chgData name="Corey Edwards" userId="S::corey.edwards@uwtsd.ac.uk::7a967df3-e232-40a5-b10c-dee8f912d80a" providerId="AD" clId="Web-{2E3D0A17-EF37-4783-6C1F-220C87D2A3E2}" dt="2024-08-21T11:26:32.092" v="2222" actId="20577"/>
          <ac:spMkLst>
            <pc:docMk/>
            <pc:sldMk cId="238902707" sldId="305"/>
            <ac:spMk id="2" creationId="{5398E850-E547-731F-AE28-7D2DB7512EA6}"/>
          </ac:spMkLst>
        </pc:spChg>
        <pc:spChg chg="mod">
          <ac:chgData name="Corey Edwards" userId="S::corey.edwards@uwtsd.ac.uk::7a967df3-e232-40a5-b10c-dee8f912d80a" providerId="AD" clId="Web-{2E3D0A17-EF37-4783-6C1F-220C87D2A3E2}" dt="2024-08-21T11:26:28.451" v="2221" actId="20577"/>
          <ac:spMkLst>
            <pc:docMk/>
            <pc:sldMk cId="238902707" sldId="305"/>
            <ac:spMk id="3" creationId="{933C539C-52D4-396E-49EF-F93A05742D54}"/>
          </ac:spMkLst>
        </pc:spChg>
      </pc:sldChg>
      <pc:sldChg chg="modSp new">
        <pc:chgData name="Corey Edwards" userId="S::corey.edwards@uwtsd.ac.uk::7a967df3-e232-40a5-b10c-dee8f912d80a" providerId="AD" clId="Web-{2E3D0A17-EF37-4783-6C1F-220C87D2A3E2}" dt="2024-08-21T11:27:32.578" v="2255" actId="20577"/>
        <pc:sldMkLst>
          <pc:docMk/>
          <pc:sldMk cId="716364566" sldId="306"/>
        </pc:sldMkLst>
        <pc:spChg chg="mod">
          <ac:chgData name="Corey Edwards" userId="S::corey.edwards@uwtsd.ac.uk::7a967df3-e232-40a5-b10c-dee8f912d80a" providerId="AD" clId="Web-{2E3D0A17-EF37-4783-6C1F-220C87D2A3E2}" dt="2024-08-21T11:27:06.640" v="2229" actId="20577"/>
          <ac:spMkLst>
            <pc:docMk/>
            <pc:sldMk cId="716364566" sldId="306"/>
            <ac:spMk id="2" creationId="{B04B54D7-51ED-F0A9-2743-1A8429D8EA24}"/>
          </ac:spMkLst>
        </pc:spChg>
        <pc:spChg chg="mod">
          <ac:chgData name="Corey Edwards" userId="S::corey.edwards@uwtsd.ac.uk::7a967df3-e232-40a5-b10c-dee8f912d80a" providerId="AD" clId="Web-{2E3D0A17-EF37-4783-6C1F-220C87D2A3E2}" dt="2024-08-21T11:27:32.578" v="2255" actId="20577"/>
          <ac:spMkLst>
            <pc:docMk/>
            <pc:sldMk cId="716364566" sldId="306"/>
            <ac:spMk id="3" creationId="{C4FEA25D-73E2-0A34-47E1-A16975EE521C}"/>
          </ac:spMkLst>
        </pc:spChg>
      </pc:sldChg>
    </pc:docChg>
  </pc:docChgLst>
  <pc:docChgLst>
    <pc:chgData clId="Web-{131C7F9A-502A-7AE1-D522-90BA43D2E29C}"/>
    <pc:docChg chg="modSld">
      <pc:chgData name="" userId="" providerId="" clId="Web-{131C7F9A-502A-7AE1-D522-90BA43D2E29C}" dt="2024-08-16T13:21:15.662" v="18" actId="20577"/>
      <pc:docMkLst>
        <pc:docMk/>
      </pc:docMkLst>
      <pc:sldChg chg="modSp">
        <pc:chgData name="" userId="" providerId="" clId="Web-{131C7F9A-502A-7AE1-D522-90BA43D2E29C}" dt="2024-08-16T13:21:15.662" v="18" actId="20577"/>
        <pc:sldMkLst>
          <pc:docMk/>
          <pc:sldMk cId="109857222" sldId="256"/>
        </pc:sldMkLst>
        <pc:spChg chg="mod">
          <ac:chgData name="" userId="" providerId="" clId="Web-{131C7F9A-502A-7AE1-D522-90BA43D2E29C}" dt="2024-08-16T13:21:15.662" v="18" actId="20577"/>
          <ac:spMkLst>
            <pc:docMk/>
            <pc:sldMk cId="109857222" sldId="256"/>
            <ac:spMk id="2" creationId="{00000000-0000-0000-0000-000000000000}"/>
          </ac:spMkLst>
        </pc:spChg>
      </pc:sldChg>
    </pc:docChg>
  </pc:docChgLst>
  <pc:docChgLst>
    <pc:chgData name="Corey Edwards" userId="S::corey.edwards@uwtsd.ac.uk::7a967df3-e232-40a5-b10c-dee8f912d80a" providerId="AD" clId="Web-{E7B37314-6A58-7E5B-3344-54B07AE72F49}"/>
    <pc:docChg chg="modSld">
      <pc:chgData name="Corey Edwards" userId="S::corey.edwards@uwtsd.ac.uk::7a967df3-e232-40a5-b10c-dee8f912d80a" providerId="AD" clId="Web-{E7B37314-6A58-7E5B-3344-54B07AE72F49}" dt="2024-08-21T11:28:50.166" v="1"/>
      <pc:docMkLst>
        <pc:docMk/>
      </pc:docMkLst>
      <pc:sldChg chg="addSp delSp modSp mod setBg">
        <pc:chgData name="Corey Edwards" userId="S::corey.edwards@uwtsd.ac.uk::7a967df3-e232-40a5-b10c-dee8f912d80a" providerId="AD" clId="Web-{E7B37314-6A58-7E5B-3344-54B07AE72F49}" dt="2024-08-21T11:28:35.665" v="0"/>
        <pc:sldMkLst>
          <pc:docMk/>
          <pc:sldMk cId="238902707" sldId="305"/>
        </pc:sldMkLst>
        <pc:spChg chg="mod">
          <ac:chgData name="Corey Edwards" userId="S::corey.edwards@uwtsd.ac.uk::7a967df3-e232-40a5-b10c-dee8f912d80a" providerId="AD" clId="Web-{E7B37314-6A58-7E5B-3344-54B07AE72F49}" dt="2024-08-21T11:28:35.665" v="0"/>
          <ac:spMkLst>
            <pc:docMk/>
            <pc:sldMk cId="238902707" sldId="305"/>
            <ac:spMk id="2" creationId="{5398E850-E547-731F-AE28-7D2DB7512EA6}"/>
          </ac:spMkLst>
        </pc:spChg>
        <pc:spChg chg="del">
          <ac:chgData name="Corey Edwards" userId="S::corey.edwards@uwtsd.ac.uk::7a967df3-e232-40a5-b10c-dee8f912d80a" providerId="AD" clId="Web-{E7B37314-6A58-7E5B-3344-54B07AE72F49}" dt="2024-08-21T11:28:35.665" v="0"/>
          <ac:spMkLst>
            <pc:docMk/>
            <pc:sldMk cId="238902707" sldId="305"/>
            <ac:spMk id="3" creationId="{933C539C-52D4-396E-49EF-F93A05742D54}"/>
          </ac:spMkLst>
        </pc:spChg>
        <pc:spChg chg="add">
          <ac:chgData name="Corey Edwards" userId="S::corey.edwards@uwtsd.ac.uk::7a967df3-e232-40a5-b10c-dee8f912d80a" providerId="AD" clId="Web-{E7B37314-6A58-7E5B-3344-54B07AE72F49}" dt="2024-08-21T11:28:35.665" v="0"/>
          <ac:spMkLst>
            <pc:docMk/>
            <pc:sldMk cId="238902707" sldId="305"/>
            <ac:spMk id="9" creationId="{A80A97F9-87C9-4710-B480-406EA55C9EC8}"/>
          </ac:spMkLst>
        </pc:spChg>
        <pc:spChg chg="add">
          <ac:chgData name="Corey Edwards" userId="S::corey.edwards@uwtsd.ac.uk::7a967df3-e232-40a5-b10c-dee8f912d80a" providerId="AD" clId="Web-{E7B37314-6A58-7E5B-3344-54B07AE72F49}" dt="2024-08-21T11:28:35.665" v="0"/>
          <ac:spMkLst>
            <pc:docMk/>
            <pc:sldMk cId="238902707" sldId="305"/>
            <ac:spMk id="11" creationId="{6D6F0AC2-F229-46DE-A0A2-5CB386CE9014}"/>
          </ac:spMkLst>
        </pc:spChg>
        <pc:graphicFrameChg chg="add">
          <ac:chgData name="Corey Edwards" userId="S::corey.edwards@uwtsd.ac.uk::7a967df3-e232-40a5-b10c-dee8f912d80a" providerId="AD" clId="Web-{E7B37314-6A58-7E5B-3344-54B07AE72F49}" dt="2024-08-21T11:28:35.665" v="0"/>
          <ac:graphicFrameMkLst>
            <pc:docMk/>
            <pc:sldMk cId="238902707" sldId="305"/>
            <ac:graphicFrameMk id="5" creationId="{872CF31C-32F5-E6A5-2F05-F171E271A0DA}"/>
          </ac:graphicFrameMkLst>
        </pc:graphicFrameChg>
      </pc:sldChg>
      <pc:sldChg chg="addSp delSp modSp mod setBg">
        <pc:chgData name="Corey Edwards" userId="S::corey.edwards@uwtsd.ac.uk::7a967df3-e232-40a5-b10c-dee8f912d80a" providerId="AD" clId="Web-{E7B37314-6A58-7E5B-3344-54B07AE72F49}" dt="2024-08-21T11:28:50.166" v="1"/>
        <pc:sldMkLst>
          <pc:docMk/>
          <pc:sldMk cId="716364566" sldId="306"/>
        </pc:sldMkLst>
        <pc:spChg chg="mod">
          <ac:chgData name="Corey Edwards" userId="S::corey.edwards@uwtsd.ac.uk::7a967df3-e232-40a5-b10c-dee8f912d80a" providerId="AD" clId="Web-{E7B37314-6A58-7E5B-3344-54B07AE72F49}" dt="2024-08-21T11:28:50.166" v="1"/>
          <ac:spMkLst>
            <pc:docMk/>
            <pc:sldMk cId="716364566" sldId="306"/>
            <ac:spMk id="2" creationId="{B04B54D7-51ED-F0A9-2743-1A8429D8EA24}"/>
          </ac:spMkLst>
        </pc:spChg>
        <pc:spChg chg="del">
          <ac:chgData name="Corey Edwards" userId="S::corey.edwards@uwtsd.ac.uk::7a967df3-e232-40a5-b10c-dee8f912d80a" providerId="AD" clId="Web-{E7B37314-6A58-7E5B-3344-54B07AE72F49}" dt="2024-08-21T11:28:50.166" v="1"/>
          <ac:spMkLst>
            <pc:docMk/>
            <pc:sldMk cId="716364566" sldId="306"/>
            <ac:spMk id="3" creationId="{C4FEA25D-73E2-0A34-47E1-A16975EE521C}"/>
          </ac:spMkLst>
        </pc:spChg>
        <pc:spChg chg="add">
          <ac:chgData name="Corey Edwards" userId="S::corey.edwards@uwtsd.ac.uk::7a967df3-e232-40a5-b10c-dee8f912d80a" providerId="AD" clId="Web-{E7B37314-6A58-7E5B-3344-54B07AE72F49}" dt="2024-08-21T11:28:50.166" v="1"/>
          <ac:spMkLst>
            <pc:docMk/>
            <pc:sldMk cId="716364566" sldId="306"/>
            <ac:spMk id="9" creationId="{A80A97F9-87C9-4710-B480-406EA55C9EC8}"/>
          </ac:spMkLst>
        </pc:spChg>
        <pc:spChg chg="add">
          <ac:chgData name="Corey Edwards" userId="S::corey.edwards@uwtsd.ac.uk::7a967df3-e232-40a5-b10c-dee8f912d80a" providerId="AD" clId="Web-{E7B37314-6A58-7E5B-3344-54B07AE72F49}" dt="2024-08-21T11:28:50.166" v="1"/>
          <ac:spMkLst>
            <pc:docMk/>
            <pc:sldMk cId="716364566" sldId="306"/>
            <ac:spMk id="11" creationId="{6D6F0AC2-F229-46DE-A0A2-5CB386CE9014}"/>
          </ac:spMkLst>
        </pc:spChg>
        <pc:graphicFrameChg chg="add">
          <ac:chgData name="Corey Edwards" userId="S::corey.edwards@uwtsd.ac.uk::7a967df3-e232-40a5-b10c-dee8f912d80a" providerId="AD" clId="Web-{E7B37314-6A58-7E5B-3344-54B07AE72F49}" dt="2024-08-21T11:28:50.166" v="1"/>
          <ac:graphicFrameMkLst>
            <pc:docMk/>
            <pc:sldMk cId="716364566" sldId="306"/>
            <ac:graphicFrameMk id="5" creationId="{5BE971B2-F200-608D-6E8C-CC20025306E6}"/>
          </ac:graphicFrameMkLst>
        </pc:graphicFrameChg>
      </pc:sldChg>
    </pc:docChg>
  </pc:docChgLst>
  <pc:docChgLst>
    <pc:chgData name="Corey Edwards" userId="S::corey.edwards@uwtsd.ac.uk::7a967df3-e232-40a5-b10c-dee8f912d80a" providerId="AD" clId="Web-{8BA9284A-383D-AC3B-ECD5-A7DEDA0951E5}"/>
    <pc:docChg chg="addSld modSld">
      <pc:chgData name="Corey Edwards" userId="S::corey.edwards@uwtsd.ac.uk::7a967df3-e232-40a5-b10c-dee8f912d80a" providerId="AD" clId="Web-{8BA9284A-383D-AC3B-ECD5-A7DEDA0951E5}" dt="2024-08-20T10:22:01.447" v="138" actId="14100"/>
      <pc:docMkLst>
        <pc:docMk/>
      </pc:docMkLst>
      <pc:sldChg chg="addSp modSp mod setBg">
        <pc:chgData name="Corey Edwards" userId="S::corey.edwards@uwtsd.ac.uk::7a967df3-e232-40a5-b10c-dee8f912d80a" providerId="AD" clId="Web-{8BA9284A-383D-AC3B-ECD5-A7DEDA0951E5}" dt="2024-08-20T09:59:04.561" v="28"/>
        <pc:sldMkLst>
          <pc:docMk/>
          <pc:sldMk cId="2055929010" sldId="259"/>
        </pc:sldMkLst>
        <pc:spChg chg="mod">
          <ac:chgData name="Corey Edwards" userId="S::corey.edwards@uwtsd.ac.uk::7a967df3-e232-40a5-b10c-dee8f912d80a" providerId="AD" clId="Web-{8BA9284A-383D-AC3B-ECD5-A7DEDA0951E5}" dt="2024-08-20T09:59:04.561" v="28"/>
          <ac:spMkLst>
            <pc:docMk/>
            <pc:sldMk cId="2055929010" sldId="259"/>
            <ac:spMk id="2" creationId="{A5D29575-8804-25F4-21AF-859669D2BCC0}"/>
          </ac:spMkLst>
        </pc:spChg>
        <pc:spChg chg="mod">
          <ac:chgData name="Corey Edwards" userId="S::corey.edwards@uwtsd.ac.uk::7a967df3-e232-40a5-b10c-dee8f912d80a" providerId="AD" clId="Web-{8BA9284A-383D-AC3B-ECD5-A7DEDA0951E5}" dt="2024-08-20T09:59:04.561" v="28"/>
          <ac:spMkLst>
            <pc:docMk/>
            <pc:sldMk cId="2055929010" sldId="259"/>
            <ac:spMk id="3" creationId="{09A946CD-458B-F68E-E9EE-EFA689CDE1E8}"/>
          </ac:spMkLst>
        </pc:spChg>
        <pc:spChg chg="add">
          <ac:chgData name="Corey Edwards" userId="S::corey.edwards@uwtsd.ac.uk::7a967df3-e232-40a5-b10c-dee8f912d80a" providerId="AD" clId="Web-{8BA9284A-383D-AC3B-ECD5-A7DEDA0951E5}" dt="2024-08-20T09:59:04.561" v="28"/>
          <ac:spMkLst>
            <pc:docMk/>
            <pc:sldMk cId="2055929010" sldId="259"/>
            <ac:spMk id="9" creationId="{A80A97F9-87C9-4710-B480-406EA55C9EC8}"/>
          </ac:spMkLst>
        </pc:spChg>
        <pc:spChg chg="add">
          <ac:chgData name="Corey Edwards" userId="S::corey.edwards@uwtsd.ac.uk::7a967df3-e232-40a5-b10c-dee8f912d80a" providerId="AD" clId="Web-{8BA9284A-383D-AC3B-ECD5-A7DEDA0951E5}" dt="2024-08-20T09:59:04.561" v="28"/>
          <ac:spMkLst>
            <pc:docMk/>
            <pc:sldMk cId="2055929010" sldId="259"/>
            <ac:spMk id="11" creationId="{6D6F0AC2-F229-46DE-A0A2-5CB386CE9014}"/>
          </ac:spMkLst>
        </pc:spChg>
        <pc:spChg chg="add">
          <ac:chgData name="Corey Edwards" userId="S::corey.edwards@uwtsd.ac.uk::7a967df3-e232-40a5-b10c-dee8f912d80a" providerId="AD" clId="Web-{8BA9284A-383D-AC3B-ECD5-A7DEDA0951E5}" dt="2024-08-20T09:59:04.561" v="28"/>
          <ac:spMkLst>
            <pc:docMk/>
            <pc:sldMk cId="2055929010" sldId="259"/>
            <ac:spMk id="13" creationId="{AFB2EC2C-A33F-49EE-AB41-F9385234607B}"/>
          </ac:spMkLst>
        </pc:spChg>
        <pc:spChg chg="add">
          <ac:chgData name="Corey Edwards" userId="S::corey.edwards@uwtsd.ac.uk::7a967df3-e232-40a5-b10c-dee8f912d80a" providerId="AD" clId="Web-{8BA9284A-383D-AC3B-ECD5-A7DEDA0951E5}" dt="2024-08-20T09:59:04.561" v="28"/>
          <ac:spMkLst>
            <pc:docMk/>
            <pc:sldMk cId="2055929010" sldId="259"/>
            <ac:spMk id="17" creationId="{F757B3A0-8B17-4AE0-BD9C-475E1D760588}"/>
          </ac:spMkLst>
        </pc:spChg>
        <pc:spChg chg="add">
          <ac:chgData name="Corey Edwards" userId="S::corey.edwards@uwtsd.ac.uk::7a967df3-e232-40a5-b10c-dee8f912d80a" providerId="AD" clId="Web-{8BA9284A-383D-AC3B-ECD5-A7DEDA0951E5}" dt="2024-08-20T09:59:04.561" v="28"/>
          <ac:spMkLst>
            <pc:docMk/>
            <pc:sldMk cId="2055929010" sldId="259"/>
            <ac:spMk id="19" creationId="{5210CEDD-F054-4BF3-B856-98FED59AE78B}"/>
          </ac:spMkLst>
        </pc:spChg>
        <pc:spChg chg="add">
          <ac:chgData name="Corey Edwards" userId="S::corey.edwards@uwtsd.ac.uk::7a967df3-e232-40a5-b10c-dee8f912d80a" providerId="AD" clId="Web-{8BA9284A-383D-AC3B-ECD5-A7DEDA0951E5}" dt="2024-08-20T09:59:04.561" v="28"/>
          <ac:spMkLst>
            <pc:docMk/>
            <pc:sldMk cId="2055929010" sldId="259"/>
            <ac:spMk id="23" creationId="{17B5949A-E34F-4EE9-A608-55EEADE0EDA5}"/>
          </ac:spMkLst>
        </pc:spChg>
        <pc:picChg chg="add">
          <ac:chgData name="Corey Edwards" userId="S::corey.edwards@uwtsd.ac.uk::7a967df3-e232-40a5-b10c-dee8f912d80a" providerId="AD" clId="Web-{8BA9284A-383D-AC3B-ECD5-A7DEDA0951E5}" dt="2024-08-20T09:59:04.561" v="28"/>
          <ac:picMkLst>
            <pc:docMk/>
            <pc:sldMk cId="2055929010" sldId="259"/>
            <ac:picMk id="5" creationId="{8E67F848-3890-2269-5A5A-3E48C3846B09}"/>
          </ac:picMkLst>
        </pc:picChg>
        <pc:picChg chg="add">
          <ac:chgData name="Corey Edwards" userId="S::corey.edwards@uwtsd.ac.uk::7a967df3-e232-40a5-b10c-dee8f912d80a" providerId="AD" clId="Web-{8BA9284A-383D-AC3B-ECD5-A7DEDA0951E5}" dt="2024-08-20T09:59:04.561" v="28"/>
          <ac:picMkLst>
            <pc:docMk/>
            <pc:sldMk cId="2055929010" sldId="259"/>
            <ac:picMk id="15" creationId="{F68B9A43-D405-4564-90D7-037BDBC77F58}"/>
          </ac:picMkLst>
        </pc:picChg>
        <pc:picChg chg="add">
          <ac:chgData name="Corey Edwards" userId="S::corey.edwards@uwtsd.ac.uk::7a967df3-e232-40a5-b10c-dee8f912d80a" providerId="AD" clId="Web-{8BA9284A-383D-AC3B-ECD5-A7DEDA0951E5}" dt="2024-08-20T09:59:04.561" v="28"/>
          <ac:picMkLst>
            <pc:docMk/>
            <pc:sldMk cId="2055929010" sldId="259"/>
            <ac:picMk id="21" creationId="{641AACEA-00E6-4D31-9A7C-74455B228E21}"/>
          </ac:picMkLst>
        </pc:picChg>
        <pc:picChg chg="add">
          <ac:chgData name="Corey Edwards" userId="S::corey.edwards@uwtsd.ac.uk::7a967df3-e232-40a5-b10c-dee8f912d80a" providerId="AD" clId="Web-{8BA9284A-383D-AC3B-ECD5-A7DEDA0951E5}" dt="2024-08-20T09:59:04.561" v="28"/>
          <ac:picMkLst>
            <pc:docMk/>
            <pc:sldMk cId="2055929010" sldId="259"/>
            <ac:picMk id="25" creationId="{31CA331F-7ACF-4D95-B4E6-ECA9C09DFBFA}"/>
          </ac:picMkLst>
        </pc:picChg>
      </pc:sldChg>
      <pc:sldChg chg="addSp modSp mod setBg">
        <pc:chgData name="Corey Edwards" userId="S::corey.edwards@uwtsd.ac.uk::7a967df3-e232-40a5-b10c-dee8f912d80a" providerId="AD" clId="Web-{8BA9284A-383D-AC3B-ECD5-A7DEDA0951E5}" dt="2024-08-20T09:59:09.546" v="29"/>
        <pc:sldMkLst>
          <pc:docMk/>
          <pc:sldMk cId="809303305" sldId="263"/>
        </pc:sldMkLst>
        <pc:spChg chg="mod">
          <ac:chgData name="Corey Edwards" userId="S::corey.edwards@uwtsd.ac.uk::7a967df3-e232-40a5-b10c-dee8f912d80a" providerId="AD" clId="Web-{8BA9284A-383D-AC3B-ECD5-A7DEDA0951E5}" dt="2024-08-20T09:59:09.546" v="29"/>
          <ac:spMkLst>
            <pc:docMk/>
            <pc:sldMk cId="809303305" sldId="263"/>
            <ac:spMk id="2" creationId="{5E4BB4F7-D8C8-A386-F3B4-24C3C91AB0E5}"/>
          </ac:spMkLst>
        </pc:spChg>
        <pc:spChg chg="mod">
          <ac:chgData name="Corey Edwards" userId="S::corey.edwards@uwtsd.ac.uk::7a967df3-e232-40a5-b10c-dee8f912d80a" providerId="AD" clId="Web-{8BA9284A-383D-AC3B-ECD5-A7DEDA0951E5}" dt="2024-08-20T09:59:09.546" v="29"/>
          <ac:spMkLst>
            <pc:docMk/>
            <pc:sldMk cId="809303305" sldId="263"/>
            <ac:spMk id="3" creationId="{8C2A02D1-4F33-0934-EC0D-DE29182B7615}"/>
          </ac:spMkLst>
        </pc:spChg>
        <pc:spChg chg="add">
          <ac:chgData name="Corey Edwards" userId="S::corey.edwards@uwtsd.ac.uk::7a967df3-e232-40a5-b10c-dee8f912d80a" providerId="AD" clId="Web-{8BA9284A-383D-AC3B-ECD5-A7DEDA0951E5}" dt="2024-08-20T09:59:09.546" v="29"/>
          <ac:spMkLst>
            <pc:docMk/>
            <pc:sldMk cId="809303305" sldId="263"/>
            <ac:spMk id="9" creationId="{CD62DB5A-5AA0-4E7E-94AB-AD20F02CA8DF}"/>
          </ac:spMkLst>
        </pc:spChg>
        <pc:spChg chg="add">
          <ac:chgData name="Corey Edwards" userId="S::corey.edwards@uwtsd.ac.uk::7a967df3-e232-40a5-b10c-dee8f912d80a" providerId="AD" clId="Web-{8BA9284A-383D-AC3B-ECD5-A7DEDA0951E5}" dt="2024-08-20T09:59:09.546" v="29"/>
          <ac:spMkLst>
            <pc:docMk/>
            <pc:sldMk cId="809303305" sldId="263"/>
            <ac:spMk id="11" creationId="{0F086ECE-EF43-4B07-9DD0-59679471A067}"/>
          </ac:spMkLst>
        </pc:spChg>
        <pc:spChg chg="add">
          <ac:chgData name="Corey Edwards" userId="S::corey.edwards@uwtsd.ac.uk::7a967df3-e232-40a5-b10c-dee8f912d80a" providerId="AD" clId="Web-{8BA9284A-383D-AC3B-ECD5-A7DEDA0951E5}" dt="2024-08-20T09:59:09.546" v="29"/>
          <ac:spMkLst>
            <pc:docMk/>
            <pc:sldMk cId="809303305" sldId="263"/>
            <ac:spMk id="13" creationId="{5DB84597-3185-4C7A-A2CB-6413E167EE86}"/>
          </ac:spMkLst>
        </pc:spChg>
        <pc:spChg chg="add">
          <ac:chgData name="Corey Edwards" userId="S::corey.edwards@uwtsd.ac.uk::7a967df3-e232-40a5-b10c-dee8f912d80a" providerId="AD" clId="Web-{8BA9284A-383D-AC3B-ECD5-A7DEDA0951E5}" dt="2024-08-20T09:59:09.546" v="29"/>
          <ac:spMkLst>
            <pc:docMk/>
            <pc:sldMk cId="809303305" sldId="263"/>
            <ac:spMk id="15" creationId="{E2748806-3AF5-4078-830A-C1F26BF1B200}"/>
          </ac:spMkLst>
        </pc:spChg>
        <pc:spChg chg="add">
          <ac:chgData name="Corey Edwards" userId="S::corey.edwards@uwtsd.ac.uk::7a967df3-e232-40a5-b10c-dee8f912d80a" providerId="AD" clId="Web-{8BA9284A-383D-AC3B-ECD5-A7DEDA0951E5}" dt="2024-08-20T09:59:09.546" v="29"/>
          <ac:spMkLst>
            <pc:docMk/>
            <pc:sldMk cId="809303305" sldId="263"/>
            <ac:spMk id="17" creationId="{34FBEBF3-C941-4CB0-8AC2-3B50E1371BBF}"/>
          </ac:spMkLst>
        </pc:spChg>
        <pc:picChg chg="add">
          <ac:chgData name="Corey Edwards" userId="S::corey.edwards@uwtsd.ac.uk::7a967df3-e232-40a5-b10c-dee8f912d80a" providerId="AD" clId="Web-{8BA9284A-383D-AC3B-ECD5-A7DEDA0951E5}" dt="2024-08-20T09:59:09.546" v="29"/>
          <ac:picMkLst>
            <pc:docMk/>
            <pc:sldMk cId="809303305" sldId="263"/>
            <ac:picMk id="5" creationId="{04B13933-51A3-C215-58C6-6DB202124A6A}"/>
          </ac:picMkLst>
        </pc:picChg>
      </pc:sldChg>
      <pc:sldChg chg="modSp">
        <pc:chgData name="Corey Edwards" userId="S::corey.edwards@uwtsd.ac.uk::7a967df3-e232-40a5-b10c-dee8f912d80a" providerId="AD" clId="Web-{8BA9284A-383D-AC3B-ECD5-A7DEDA0951E5}" dt="2024-08-20T09:56:40.363" v="15" actId="20577"/>
        <pc:sldMkLst>
          <pc:docMk/>
          <pc:sldMk cId="1699814878" sldId="269"/>
        </pc:sldMkLst>
        <pc:spChg chg="mod">
          <ac:chgData name="Corey Edwards" userId="S::corey.edwards@uwtsd.ac.uk::7a967df3-e232-40a5-b10c-dee8f912d80a" providerId="AD" clId="Web-{8BA9284A-383D-AC3B-ECD5-A7DEDA0951E5}" dt="2024-08-20T09:56:40.363" v="15" actId="20577"/>
          <ac:spMkLst>
            <pc:docMk/>
            <pc:sldMk cId="1699814878" sldId="269"/>
            <ac:spMk id="3" creationId="{BD3825A4-EADC-95BC-36D9-7501110C8E4D}"/>
          </ac:spMkLst>
        </pc:spChg>
      </pc:sldChg>
      <pc:sldChg chg="modSp new">
        <pc:chgData name="Corey Edwards" userId="S::corey.edwards@uwtsd.ac.uk::7a967df3-e232-40a5-b10c-dee8f912d80a" providerId="AD" clId="Web-{8BA9284A-383D-AC3B-ECD5-A7DEDA0951E5}" dt="2024-08-20T10:19:53.031" v="104" actId="20577"/>
        <pc:sldMkLst>
          <pc:docMk/>
          <pc:sldMk cId="1052926417" sldId="270"/>
        </pc:sldMkLst>
        <pc:spChg chg="mod">
          <ac:chgData name="Corey Edwards" userId="S::corey.edwards@uwtsd.ac.uk::7a967df3-e232-40a5-b10c-dee8f912d80a" providerId="AD" clId="Web-{8BA9284A-383D-AC3B-ECD5-A7DEDA0951E5}" dt="2024-08-20T10:17:04.158" v="31" actId="20577"/>
          <ac:spMkLst>
            <pc:docMk/>
            <pc:sldMk cId="1052926417" sldId="270"/>
            <ac:spMk id="2" creationId="{2F602DDF-0454-7A5F-780B-168730F53F8C}"/>
          </ac:spMkLst>
        </pc:spChg>
        <pc:spChg chg="mod">
          <ac:chgData name="Corey Edwards" userId="S::corey.edwards@uwtsd.ac.uk::7a967df3-e232-40a5-b10c-dee8f912d80a" providerId="AD" clId="Web-{8BA9284A-383D-AC3B-ECD5-A7DEDA0951E5}" dt="2024-08-20T10:19:53.031" v="104" actId="20577"/>
          <ac:spMkLst>
            <pc:docMk/>
            <pc:sldMk cId="1052926417" sldId="270"/>
            <ac:spMk id="3" creationId="{9491A860-9DA6-A689-4026-0A58A4D93EB5}"/>
          </ac:spMkLst>
        </pc:spChg>
      </pc:sldChg>
      <pc:sldChg chg="modSp new">
        <pc:chgData name="Corey Edwards" userId="S::corey.edwards@uwtsd.ac.uk::7a967df3-e232-40a5-b10c-dee8f912d80a" providerId="AD" clId="Web-{8BA9284A-383D-AC3B-ECD5-A7DEDA0951E5}" dt="2024-08-20T10:20:34.753" v="109" actId="20577"/>
        <pc:sldMkLst>
          <pc:docMk/>
          <pc:sldMk cId="4274801064" sldId="271"/>
        </pc:sldMkLst>
        <pc:spChg chg="mod">
          <ac:chgData name="Corey Edwards" userId="S::corey.edwards@uwtsd.ac.uk::7a967df3-e232-40a5-b10c-dee8f912d80a" providerId="AD" clId="Web-{8BA9284A-383D-AC3B-ECD5-A7DEDA0951E5}" dt="2024-08-20T10:20:34.753" v="109" actId="20577"/>
          <ac:spMkLst>
            <pc:docMk/>
            <pc:sldMk cId="4274801064" sldId="271"/>
            <ac:spMk id="2" creationId="{9F7396E7-F630-50CD-0171-D33D445176C4}"/>
          </ac:spMkLst>
        </pc:spChg>
      </pc:sldChg>
      <pc:sldChg chg="addSp modSp new">
        <pc:chgData name="Corey Edwards" userId="S::corey.edwards@uwtsd.ac.uk::7a967df3-e232-40a5-b10c-dee8f912d80a" providerId="AD" clId="Web-{8BA9284A-383D-AC3B-ECD5-A7DEDA0951E5}" dt="2024-08-20T10:22:01.447" v="138" actId="14100"/>
        <pc:sldMkLst>
          <pc:docMk/>
          <pc:sldMk cId="3101168626" sldId="272"/>
        </pc:sldMkLst>
        <pc:spChg chg="mod">
          <ac:chgData name="Corey Edwards" userId="S::corey.edwards@uwtsd.ac.uk::7a967df3-e232-40a5-b10c-dee8f912d80a" providerId="AD" clId="Web-{8BA9284A-383D-AC3B-ECD5-A7DEDA0951E5}" dt="2024-08-20T10:20:43.113" v="114" actId="20577"/>
          <ac:spMkLst>
            <pc:docMk/>
            <pc:sldMk cId="3101168626" sldId="272"/>
            <ac:spMk id="2" creationId="{358264CC-9A99-61F8-4777-15D61E4264CA}"/>
          </ac:spMkLst>
        </pc:spChg>
        <pc:spChg chg="mod">
          <ac:chgData name="Corey Edwards" userId="S::corey.edwards@uwtsd.ac.uk::7a967df3-e232-40a5-b10c-dee8f912d80a" providerId="AD" clId="Web-{8BA9284A-383D-AC3B-ECD5-A7DEDA0951E5}" dt="2024-08-20T10:21:56.791" v="135" actId="20577"/>
          <ac:spMkLst>
            <pc:docMk/>
            <pc:sldMk cId="3101168626" sldId="272"/>
            <ac:spMk id="3" creationId="{18D29B28-4BBC-EAAB-75C1-82E30DEC9A0C}"/>
          </ac:spMkLst>
        </pc:spChg>
        <pc:picChg chg="add mod">
          <ac:chgData name="Corey Edwards" userId="S::corey.edwards@uwtsd.ac.uk::7a967df3-e232-40a5-b10c-dee8f912d80a" providerId="AD" clId="Web-{8BA9284A-383D-AC3B-ECD5-A7DEDA0951E5}" dt="2024-08-20T10:22:01.447" v="138" actId="14100"/>
          <ac:picMkLst>
            <pc:docMk/>
            <pc:sldMk cId="3101168626" sldId="272"/>
            <ac:picMk id="4" creationId="{45D8E314-054C-DD06-508E-D6BDBCB9AE5A}"/>
          </ac:picMkLst>
        </pc:picChg>
      </pc:sldChg>
    </pc:docChg>
  </pc:docChgLst>
  <pc:docChgLst>
    <pc:chgData name="Corey Edwards" userId="S::corey.edwards@uwtsd.ac.uk::7a967df3-e232-40a5-b10c-dee8f912d80a" providerId="AD" clId="Web-{C4057666-D9BC-DAE5-0069-3F4AAB3DE047}"/>
    <pc:docChg chg="addSld modSld">
      <pc:chgData name="Corey Edwards" userId="S::corey.edwards@uwtsd.ac.uk::7a967df3-e232-40a5-b10c-dee8f912d80a" providerId="AD" clId="Web-{C4057666-D9BC-DAE5-0069-3F4AAB3DE047}" dt="2024-08-20T09:55:15.552" v="336" actId="20577"/>
      <pc:docMkLst>
        <pc:docMk/>
      </pc:docMkLst>
      <pc:sldChg chg="modSp">
        <pc:chgData name="Corey Edwards" userId="S::corey.edwards@uwtsd.ac.uk::7a967df3-e232-40a5-b10c-dee8f912d80a" providerId="AD" clId="Web-{C4057666-D9BC-DAE5-0069-3F4AAB3DE047}" dt="2024-08-20T09:46:53.287" v="29" actId="20577"/>
        <pc:sldMkLst>
          <pc:docMk/>
          <pc:sldMk cId="3150998608" sldId="257"/>
        </pc:sldMkLst>
        <pc:spChg chg="mod">
          <ac:chgData name="Corey Edwards" userId="S::corey.edwards@uwtsd.ac.uk::7a967df3-e232-40a5-b10c-dee8f912d80a" providerId="AD" clId="Web-{C4057666-D9BC-DAE5-0069-3F4AAB3DE047}" dt="2024-08-20T09:46:53.287" v="29" actId="20577"/>
          <ac:spMkLst>
            <pc:docMk/>
            <pc:sldMk cId="3150998608" sldId="257"/>
            <ac:spMk id="3" creationId="{132BBF29-805A-9DB4-3873-16B02C0EB3DB}"/>
          </ac:spMkLst>
        </pc:spChg>
      </pc:sldChg>
      <pc:sldChg chg="modSp">
        <pc:chgData name="Corey Edwards" userId="S::corey.edwards@uwtsd.ac.uk::7a967df3-e232-40a5-b10c-dee8f912d80a" providerId="AD" clId="Web-{C4057666-D9BC-DAE5-0069-3F4AAB3DE047}" dt="2024-08-20T09:47:05.022" v="48" actId="20577"/>
        <pc:sldMkLst>
          <pc:docMk/>
          <pc:sldMk cId="2055929010" sldId="259"/>
        </pc:sldMkLst>
        <pc:spChg chg="mod">
          <ac:chgData name="Corey Edwards" userId="S::corey.edwards@uwtsd.ac.uk::7a967df3-e232-40a5-b10c-dee8f912d80a" providerId="AD" clId="Web-{C4057666-D9BC-DAE5-0069-3F4AAB3DE047}" dt="2024-08-20T09:47:05.022" v="48" actId="20577"/>
          <ac:spMkLst>
            <pc:docMk/>
            <pc:sldMk cId="2055929010" sldId="259"/>
            <ac:spMk id="3" creationId="{09A946CD-458B-F68E-E9EE-EFA689CDE1E8}"/>
          </ac:spMkLst>
        </pc:spChg>
      </pc:sldChg>
      <pc:sldChg chg="modSp">
        <pc:chgData name="Corey Edwards" userId="S::corey.edwards@uwtsd.ac.uk::7a967df3-e232-40a5-b10c-dee8f912d80a" providerId="AD" clId="Web-{C4057666-D9BC-DAE5-0069-3F4AAB3DE047}" dt="2024-08-20T09:47:49.774" v="58" actId="20577"/>
        <pc:sldMkLst>
          <pc:docMk/>
          <pc:sldMk cId="809303305" sldId="263"/>
        </pc:sldMkLst>
        <pc:spChg chg="mod">
          <ac:chgData name="Corey Edwards" userId="S::corey.edwards@uwtsd.ac.uk::7a967df3-e232-40a5-b10c-dee8f912d80a" providerId="AD" clId="Web-{C4057666-D9BC-DAE5-0069-3F4AAB3DE047}" dt="2024-08-20T09:47:49.774" v="58" actId="20577"/>
          <ac:spMkLst>
            <pc:docMk/>
            <pc:sldMk cId="809303305" sldId="263"/>
            <ac:spMk id="3" creationId="{8C2A02D1-4F33-0934-EC0D-DE29182B7615}"/>
          </ac:spMkLst>
        </pc:spChg>
      </pc:sldChg>
      <pc:sldChg chg="modSp new">
        <pc:chgData name="Corey Edwards" userId="S::corey.edwards@uwtsd.ac.uk::7a967df3-e232-40a5-b10c-dee8f912d80a" providerId="AD" clId="Web-{C4057666-D9BC-DAE5-0069-3F4AAB3DE047}" dt="2024-08-20T09:48:49.138" v="108" actId="20577"/>
        <pc:sldMkLst>
          <pc:docMk/>
          <pc:sldMk cId="2262068202" sldId="266"/>
        </pc:sldMkLst>
        <pc:spChg chg="mod">
          <ac:chgData name="Corey Edwards" userId="S::corey.edwards@uwtsd.ac.uk::7a967df3-e232-40a5-b10c-dee8f912d80a" providerId="AD" clId="Web-{C4057666-D9BC-DAE5-0069-3F4AAB3DE047}" dt="2024-08-20T09:47:52.806" v="60" actId="20577"/>
          <ac:spMkLst>
            <pc:docMk/>
            <pc:sldMk cId="2262068202" sldId="266"/>
            <ac:spMk id="2" creationId="{AD5E7D82-5FBB-7911-A89D-71F19944AC0C}"/>
          </ac:spMkLst>
        </pc:spChg>
        <pc:spChg chg="mod">
          <ac:chgData name="Corey Edwards" userId="S::corey.edwards@uwtsd.ac.uk::7a967df3-e232-40a5-b10c-dee8f912d80a" providerId="AD" clId="Web-{C4057666-D9BC-DAE5-0069-3F4AAB3DE047}" dt="2024-08-20T09:48:49.138" v="108" actId="20577"/>
          <ac:spMkLst>
            <pc:docMk/>
            <pc:sldMk cId="2262068202" sldId="266"/>
            <ac:spMk id="3" creationId="{DA13B28F-ABCF-B931-0F6B-FD8409475BD1}"/>
          </ac:spMkLst>
        </pc:spChg>
      </pc:sldChg>
      <pc:sldChg chg="modSp new">
        <pc:chgData name="Corey Edwards" userId="S::corey.edwards@uwtsd.ac.uk::7a967df3-e232-40a5-b10c-dee8f912d80a" providerId="AD" clId="Web-{C4057666-D9BC-DAE5-0069-3F4AAB3DE047}" dt="2024-08-20T09:50:34.050" v="180" actId="20577"/>
        <pc:sldMkLst>
          <pc:docMk/>
          <pc:sldMk cId="4165815434" sldId="267"/>
        </pc:sldMkLst>
        <pc:spChg chg="mod">
          <ac:chgData name="Corey Edwards" userId="S::corey.edwards@uwtsd.ac.uk::7a967df3-e232-40a5-b10c-dee8f912d80a" providerId="AD" clId="Web-{C4057666-D9BC-DAE5-0069-3F4AAB3DE047}" dt="2024-08-20T09:49:18.546" v="111" actId="20577"/>
          <ac:spMkLst>
            <pc:docMk/>
            <pc:sldMk cId="4165815434" sldId="267"/>
            <ac:spMk id="2" creationId="{3186B4FB-FB2D-1CCC-2080-FE1519FDAC21}"/>
          </ac:spMkLst>
        </pc:spChg>
        <pc:spChg chg="mod">
          <ac:chgData name="Corey Edwards" userId="S::corey.edwards@uwtsd.ac.uk::7a967df3-e232-40a5-b10c-dee8f912d80a" providerId="AD" clId="Web-{C4057666-D9BC-DAE5-0069-3F4AAB3DE047}" dt="2024-08-20T09:50:34.050" v="180" actId="20577"/>
          <ac:spMkLst>
            <pc:docMk/>
            <pc:sldMk cId="4165815434" sldId="267"/>
            <ac:spMk id="3" creationId="{5A566361-7D8E-4B70-CB22-66456B9D4BCB}"/>
          </ac:spMkLst>
        </pc:spChg>
      </pc:sldChg>
      <pc:sldChg chg="modSp new">
        <pc:chgData name="Corey Edwards" userId="S::corey.edwards@uwtsd.ac.uk::7a967df3-e232-40a5-b10c-dee8f912d80a" providerId="AD" clId="Web-{C4057666-D9BC-DAE5-0069-3F4AAB3DE047}" dt="2024-08-20T09:52:56.434" v="268" actId="20577"/>
        <pc:sldMkLst>
          <pc:docMk/>
          <pc:sldMk cId="1124393852" sldId="268"/>
        </pc:sldMkLst>
        <pc:spChg chg="mod">
          <ac:chgData name="Corey Edwards" userId="S::corey.edwards@uwtsd.ac.uk::7a967df3-e232-40a5-b10c-dee8f912d80a" providerId="AD" clId="Web-{C4057666-D9BC-DAE5-0069-3F4AAB3DE047}" dt="2024-08-20T09:50:38.457" v="183" actId="20577"/>
          <ac:spMkLst>
            <pc:docMk/>
            <pc:sldMk cId="1124393852" sldId="268"/>
            <ac:spMk id="2" creationId="{DC7D37A8-B80C-6C00-8B88-6B3928826F1C}"/>
          </ac:spMkLst>
        </pc:spChg>
        <pc:spChg chg="mod">
          <ac:chgData name="Corey Edwards" userId="S::corey.edwards@uwtsd.ac.uk::7a967df3-e232-40a5-b10c-dee8f912d80a" providerId="AD" clId="Web-{C4057666-D9BC-DAE5-0069-3F4AAB3DE047}" dt="2024-08-20T09:52:56.434" v="268" actId="20577"/>
          <ac:spMkLst>
            <pc:docMk/>
            <pc:sldMk cId="1124393852" sldId="268"/>
            <ac:spMk id="3" creationId="{25E3A7A4-0797-5FAC-21D0-27258397955E}"/>
          </ac:spMkLst>
        </pc:spChg>
      </pc:sldChg>
      <pc:sldChg chg="modSp new">
        <pc:chgData name="Corey Edwards" userId="S::corey.edwards@uwtsd.ac.uk::7a967df3-e232-40a5-b10c-dee8f912d80a" providerId="AD" clId="Web-{C4057666-D9BC-DAE5-0069-3F4AAB3DE047}" dt="2024-08-20T09:55:15.552" v="336" actId="20577"/>
        <pc:sldMkLst>
          <pc:docMk/>
          <pc:sldMk cId="1699814878" sldId="269"/>
        </pc:sldMkLst>
        <pc:spChg chg="mod">
          <ac:chgData name="Corey Edwards" userId="S::corey.edwards@uwtsd.ac.uk::7a967df3-e232-40a5-b10c-dee8f912d80a" providerId="AD" clId="Web-{C4057666-D9BC-DAE5-0069-3F4AAB3DE047}" dt="2024-08-20T09:53:15.388" v="280" actId="20577"/>
          <ac:spMkLst>
            <pc:docMk/>
            <pc:sldMk cId="1699814878" sldId="269"/>
            <ac:spMk id="2" creationId="{2C603BA4-0A4C-7307-A748-BF3167D22A64}"/>
          </ac:spMkLst>
        </pc:spChg>
        <pc:spChg chg="mod">
          <ac:chgData name="Corey Edwards" userId="S::corey.edwards@uwtsd.ac.uk::7a967df3-e232-40a5-b10c-dee8f912d80a" providerId="AD" clId="Web-{C4057666-D9BC-DAE5-0069-3F4AAB3DE047}" dt="2024-08-20T09:55:15.552" v="336" actId="20577"/>
          <ac:spMkLst>
            <pc:docMk/>
            <pc:sldMk cId="1699814878" sldId="269"/>
            <ac:spMk id="3" creationId="{BD3825A4-EADC-95BC-36D9-7501110C8E4D}"/>
          </ac:spMkLst>
        </pc:sp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10.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ata32.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rawing32.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A0C348-64CA-4B10-B959-6EA53244C8FF}"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E88AF9C3-986D-4C74-B78E-865D851AE3E7}">
      <dgm:prSet/>
      <dgm:spPr/>
      <dgm:t>
        <a:bodyPr/>
        <a:lstStyle/>
        <a:p>
          <a:r>
            <a:rPr lang="en-US"/>
            <a:t>Aim: To consider the effects of different factors on mental health. </a:t>
          </a:r>
        </a:p>
      </dgm:t>
    </dgm:pt>
    <dgm:pt modelId="{F3C8C3FC-3A52-4E05-8C36-5D1BB0475823}" type="parTrans" cxnId="{D205DE61-478E-41F3-9A69-1BCDD12BE702}">
      <dgm:prSet/>
      <dgm:spPr/>
      <dgm:t>
        <a:bodyPr/>
        <a:lstStyle/>
        <a:p>
          <a:endParaRPr lang="en-US"/>
        </a:p>
      </dgm:t>
    </dgm:pt>
    <dgm:pt modelId="{E1D18262-0BF8-4FB7-84E2-E88DA1273267}" type="sibTrans" cxnId="{D205DE61-478E-41F3-9A69-1BCDD12BE702}">
      <dgm:prSet phldrT="1" phldr="0"/>
      <dgm:spPr/>
      <dgm:t>
        <a:bodyPr/>
        <a:lstStyle/>
        <a:p>
          <a:r>
            <a:rPr lang="en-US"/>
            <a:t>1</a:t>
          </a:r>
        </a:p>
      </dgm:t>
    </dgm:pt>
    <dgm:pt modelId="{18B69DCF-3967-45D4-BE9F-18B1435A20CE}">
      <dgm:prSet/>
      <dgm:spPr/>
      <dgm:t>
        <a:bodyPr/>
        <a:lstStyle/>
        <a:p>
          <a:r>
            <a:rPr lang="en-US"/>
            <a:t>Discuss the impact of gender on mental health.</a:t>
          </a:r>
        </a:p>
      </dgm:t>
    </dgm:pt>
    <dgm:pt modelId="{91081D6B-DDF4-4D2F-B046-F64BD0307CCB}" type="parTrans" cxnId="{0E86F23F-A2A1-4AC2-8D90-C49352641797}">
      <dgm:prSet/>
      <dgm:spPr/>
      <dgm:t>
        <a:bodyPr/>
        <a:lstStyle/>
        <a:p>
          <a:endParaRPr lang="en-US"/>
        </a:p>
      </dgm:t>
    </dgm:pt>
    <dgm:pt modelId="{E673BFAD-051A-405A-A9EF-E603F5B6CFC0}" type="sibTrans" cxnId="{0E86F23F-A2A1-4AC2-8D90-C49352641797}">
      <dgm:prSet phldrT="2" phldr="0"/>
      <dgm:spPr/>
      <dgm:t>
        <a:bodyPr/>
        <a:lstStyle/>
        <a:p>
          <a:r>
            <a:rPr lang="en-US"/>
            <a:t>2</a:t>
          </a:r>
        </a:p>
      </dgm:t>
    </dgm:pt>
    <dgm:pt modelId="{CA26C8AB-B6C0-40D0-91FA-BF165AFD3449}">
      <dgm:prSet/>
      <dgm:spPr/>
      <dgm:t>
        <a:bodyPr/>
        <a:lstStyle/>
        <a:p>
          <a:r>
            <a:rPr lang="en-US"/>
            <a:t>Discuss the impact of ethnicity on mental health. </a:t>
          </a:r>
        </a:p>
      </dgm:t>
    </dgm:pt>
    <dgm:pt modelId="{A1C75783-CC35-4AAA-9D0D-8E987AD44F35}" type="parTrans" cxnId="{8BD5B668-4041-44F8-A57A-3F601716C5ED}">
      <dgm:prSet/>
      <dgm:spPr/>
      <dgm:t>
        <a:bodyPr/>
        <a:lstStyle/>
        <a:p>
          <a:endParaRPr lang="en-US"/>
        </a:p>
      </dgm:t>
    </dgm:pt>
    <dgm:pt modelId="{4BCA7B4A-1F69-407B-9A83-C465614BF846}" type="sibTrans" cxnId="{8BD5B668-4041-44F8-A57A-3F601716C5ED}">
      <dgm:prSet phldrT="3" phldr="0"/>
      <dgm:spPr/>
      <dgm:t>
        <a:bodyPr/>
        <a:lstStyle/>
        <a:p>
          <a:r>
            <a:rPr lang="en-US"/>
            <a:t>3</a:t>
          </a:r>
        </a:p>
      </dgm:t>
    </dgm:pt>
    <dgm:pt modelId="{F11F7CE6-734D-44E9-9F8B-240C4A647E70}">
      <dgm:prSet/>
      <dgm:spPr/>
      <dgm:t>
        <a:bodyPr/>
        <a:lstStyle/>
        <a:p>
          <a:r>
            <a:rPr lang="en-US"/>
            <a:t>Discuss the impact of sexuality on mental health. </a:t>
          </a:r>
        </a:p>
      </dgm:t>
    </dgm:pt>
    <dgm:pt modelId="{66260552-A95B-482C-A5A6-B779336568A9}" type="parTrans" cxnId="{347030D3-6368-4688-A44F-55A6C96C548A}">
      <dgm:prSet/>
      <dgm:spPr/>
      <dgm:t>
        <a:bodyPr/>
        <a:lstStyle/>
        <a:p>
          <a:endParaRPr lang="en-US"/>
        </a:p>
      </dgm:t>
    </dgm:pt>
    <dgm:pt modelId="{ACE8C5D0-6F5A-46D0-A6A3-FCB9C5D635B1}" type="sibTrans" cxnId="{347030D3-6368-4688-A44F-55A6C96C548A}">
      <dgm:prSet phldrT="4" phldr="0"/>
      <dgm:spPr/>
      <dgm:t>
        <a:bodyPr/>
        <a:lstStyle/>
        <a:p>
          <a:r>
            <a:rPr lang="en-US"/>
            <a:t>4</a:t>
          </a:r>
        </a:p>
      </dgm:t>
    </dgm:pt>
    <dgm:pt modelId="{48D00407-25C3-4749-9D07-7A2F71C8762E}">
      <dgm:prSet/>
      <dgm:spPr/>
      <dgm:t>
        <a:bodyPr/>
        <a:lstStyle/>
        <a:p>
          <a:r>
            <a:rPr lang="en-US"/>
            <a:t>Link comorbidities to expressions of mental health. </a:t>
          </a:r>
        </a:p>
      </dgm:t>
    </dgm:pt>
    <dgm:pt modelId="{9443F519-8AD9-438E-961C-BA21CA016858}" type="parTrans" cxnId="{CB8BAF2F-3A81-4191-B954-97AB2A72C35A}">
      <dgm:prSet/>
      <dgm:spPr/>
      <dgm:t>
        <a:bodyPr/>
        <a:lstStyle/>
        <a:p>
          <a:endParaRPr lang="en-US"/>
        </a:p>
      </dgm:t>
    </dgm:pt>
    <dgm:pt modelId="{F6EAF101-B818-45CE-91FD-814B96F2C492}" type="sibTrans" cxnId="{CB8BAF2F-3A81-4191-B954-97AB2A72C35A}">
      <dgm:prSet phldrT="5" phldr="0"/>
      <dgm:spPr/>
      <dgm:t>
        <a:bodyPr/>
        <a:lstStyle/>
        <a:p>
          <a:r>
            <a:rPr lang="en-US"/>
            <a:t>5</a:t>
          </a:r>
        </a:p>
      </dgm:t>
    </dgm:pt>
    <dgm:pt modelId="{4872A75C-FFF0-406A-8190-EDA7AB505969}" type="pres">
      <dgm:prSet presAssocID="{AFA0C348-64CA-4B10-B959-6EA53244C8FF}" presName="Name0" presStyleCnt="0">
        <dgm:presLayoutVars>
          <dgm:animLvl val="lvl"/>
          <dgm:resizeHandles val="exact"/>
        </dgm:presLayoutVars>
      </dgm:prSet>
      <dgm:spPr/>
    </dgm:pt>
    <dgm:pt modelId="{32862163-A8B3-42B2-B16C-17B39287B323}" type="pres">
      <dgm:prSet presAssocID="{E88AF9C3-986D-4C74-B78E-865D851AE3E7}" presName="compositeNode" presStyleCnt="0">
        <dgm:presLayoutVars>
          <dgm:bulletEnabled val="1"/>
        </dgm:presLayoutVars>
      </dgm:prSet>
      <dgm:spPr/>
    </dgm:pt>
    <dgm:pt modelId="{CAA06DBA-F421-407C-9FF5-F9759129AD62}" type="pres">
      <dgm:prSet presAssocID="{E88AF9C3-986D-4C74-B78E-865D851AE3E7}" presName="bgRect" presStyleLbl="bgAccFollowNode1" presStyleIdx="0" presStyleCnt="5"/>
      <dgm:spPr/>
    </dgm:pt>
    <dgm:pt modelId="{89DE6B53-D832-43E0-904A-82D85AC3446A}" type="pres">
      <dgm:prSet presAssocID="{E1D18262-0BF8-4FB7-84E2-E88DA1273267}" presName="sibTransNodeCircle" presStyleLbl="alignNode1" presStyleIdx="0" presStyleCnt="10">
        <dgm:presLayoutVars>
          <dgm:chMax val="0"/>
          <dgm:bulletEnabled/>
        </dgm:presLayoutVars>
      </dgm:prSet>
      <dgm:spPr/>
    </dgm:pt>
    <dgm:pt modelId="{E71A719F-E464-407F-AA5B-43BFE6124761}" type="pres">
      <dgm:prSet presAssocID="{E88AF9C3-986D-4C74-B78E-865D851AE3E7}" presName="bottomLine" presStyleLbl="alignNode1" presStyleIdx="1" presStyleCnt="10">
        <dgm:presLayoutVars/>
      </dgm:prSet>
      <dgm:spPr/>
    </dgm:pt>
    <dgm:pt modelId="{33D37280-4173-4132-80E3-7456A1C9851C}" type="pres">
      <dgm:prSet presAssocID="{E88AF9C3-986D-4C74-B78E-865D851AE3E7}" presName="nodeText" presStyleLbl="bgAccFollowNode1" presStyleIdx="0" presStyleCnt="5">
        <dgm:presLayoutVars>
          <dgm:bulletEnabled val="1"/>
        </dgm:presLayoutVars>
      </dgm:prSet>
      <dgm:spPr/>
    </dgm:pt>
    <dgm:pt modelId="{F792914E-1102-446D-8C2C-99E5F2409CAC}" type="pres">
      <dgm:prSet presAssocID="{E1D18262-0BF8-4FB7-84E2-E88DA1273267}" presName="sibTrans" presStyleCnt="0"/>
      <dgm:spPr/>
    </dgm:pt>
    <dgm:pt modelId="{78421C0A-0989-4C75-81BA-D541043C1287}" type="pres">
      <dgm:prSet presAssocID="{18B69DCF-3967-45D4-BE9F-18B1435A20CE}" presName="compositeNode" presStyleCnt="0">
        <dgm:presLayoutVars>
          <dgm:bulletEnabled val="1"/>
        </dgm:presLayoutVars>
      </dgm:prSet>
      <dgm:spPr/>
    </dgm:pt>
    <dgm:pt modelId="{E80CEB29-AA42-4AF8-A8E9-389FFBB93D9C}" type="pres">
      <dgm:prSet presAssocID="{18B69DCF-3967-45D4-BE9F-18B1435A20CE}" presName="bgRect" presStyleLbl="bgAccFollowNode1" presStyleIdx="1" presStyleCnt="5"/>
      <dgm:spPr/>
    </dgm:pt>
    <dgm:pt modelId="{2399A6CC-AE4B-421A-B9EB-9DBB3B503B41}" type="pres">
      <dgm:prSet presAssocID="{E673BFAD-051A-405A-A9EF-E603F5B6CFC0}" presName="sibTransNodeCircle" presStyleLbl="alignNode1" presStyleIdx="2" presStyleCnt="10">
        <dgm:presLayoutVars>
          <dgm:chMax val="0"/>
          <dgm:bulletEnabled/>
        </dgm:presLayoutVars>
      </dgm:prSet>
      <dgm:spPr/>
    </dgm:pt>
    <dgm:pt modelId="{47DBD83D-93AC-43FC-A302-22655CFE57AA}" type="pres">
      <dgm:prSet presAssocID="{18B69DCF-3967-45D4-BE9F-18B1435A20CE}" presName="bottomLine" presStyleLbl="alignNode1" presStyleIdx="3" presStyleCnt="10">
        <dgm:presLayoutVars/>
      </dgm:prSet>
      <dgm:spPr/>
    </dgm:pt>
    <dgm:pt modelId="{18F074BF-1EE3-45C2-9EF4-B90B8373AD67}" type="pres">
      <dgm:prSet presAssocID="{18B69DCF-3967-45D4-BE9F-18B1435A20CE}" presName="nodeText" presStyleLbl="bgAccFollowNode1" presStyleIdx="1" presStyleCnt="5">
        <dgm:presLayoutVars>
          <dgm:bulletEnabled val="1"/>
        </dgm:presLayoutVars>
      </dgm:prSet>
      <dgm:spPr/>
    </dgm:pt>
    <dgm:pt modelId="{0DB4579E-C41F-4DD4-9266-F30CFC17C312}" type="pres">
      <dgm:prSet presAssocID="{E673BFAD-051A-405A-A9EF-E603F5B6CFC0}" presName="sibTrans" presStyleCnt="0"/>
      <dgm:spPr/>
    </dgm:pt>
    <dgm:pt modelId="{CE416CF9-B53D-4EB3-B5F4-022BF013E365}" type="pres">
      <dgm:prSet presAssocID="{CA26C8AB-B6C0-40D0-91FA-BF165AFD3449}" presName="compositeNode" presStyleCnt="0">
        <dgm:presLayoutVars>
          <dgm:bulletEnabled val="1"/>
        </dgm:presLayoutVars>
      </dgm:prSet>
      <dgm:spPr/>
    </dgm:pt>
    <dgm:pt modelId="{2882E96B-A8EA-47F9-B018-0816FB2F4DE6}" type="pres">
      <dgm:prSet presAssocID="{CA26C8AB-B6C0-40D0-91FA-BF165AFD3449}" presName="bgRect" presStyleLbl="bgAccFollowNode1" presStyleIdx="2" presStyleCnt="5"/>
      <dgm:spPr/>
    </dgm:pt>
    <dgm:pt modelId="{32C5F1A6-549D-4B0D-BE31-1D9FE63E549C}" type="pres">
      <dgm:prSet presAssocID="{4BCA7B4A-1F69-407B-9A83-C465614BF846}" presName="sibTransNodeCircle" presStyleLbl="alignNode1" presStyleIdx="4" presStyleCnt="10">
        <dgm:presLayoutVars>
          <dgm:chMax val="0"/>
          <dgm:bulletEnabled/>
        </dgm:presLayoutVars>
      </dgm:prSet>
      <dgm:spPr/>
    </dgm:pt>
    <dgm:pt modelId="{7A428C72-CBB4-430F-9A3D-856AD8E45DC5}" type="pres">
      <dgm:prSet presAssocID="{CA26C8AB-B6C0-40D0-91FA-BF165AFD3449}" presName="bottomLine" presStyleLbl="alignNode1" presStyleIdx="5" presStyleCnt="10">
        <dgm:presLayoutVars/>
      </dgm:prSet>
      <dgm:spPr/>
    </dgm:pt>
    <dgm:pt modelId="{2A267521-8728-4F0E-B3E0-67F12C847D69}" type="pres">
      <dgm:prSet presAssocID="{CA26C8AB-B6C0-40D0-91FA-BF165AFD3449}" presName="nodeText" presStyleLbl="bgAccFollowNode1" presStyleIdx="2" presStyleCnt="5">
        <dgm:presLayoutVars>
          <dgm:bulletEnabled val="1"/>
        </dgm:presLayoutVars>
      </dgm:prSet>
      <dgm:spPr/>
    </dgm:pt>
    <dgm:pt modelId="{0C9DA175-69C7-4A1C-8BD0-AC3391C725A9}" type="pres">
      <dgm:prSet presAssocID="{4BCA7B4A-1F69-407B-9A83-C465614BF846}" presName="sibTrans" presStyleCnt="0"/>
      <dgm:spPr/>
    </dgm:pt>
    <dgm:pt modelId="{50FDE25E-96CC-4FEC-869A-837C9713565C}" type="pres">
      <dgm:prSet presAssocID="{F11F7CE6-734D-44E9-9F8B-240C4A647E70}" presName="compositeNode" presStyleCnt="0">
        <dgm:presLayoutVars>
          <dgm:bulletEnabled val="1"/>
        </dgm:presLayoutVars>
      </dgm:prSet>
      <dgm:spPr/>
    </dgm:pt>
    <dgm:pt modelId="{8CE480E8-468D-4D7F-B3A7-980E3A89814F}" type="pres">
      <dgm:prSet presAssocID="{F11F7CE6-734D-44E9-9F8B-240C4A647E70}" presName="bgRect" presStyleLbl="bgAccFollowNode1" presStyleIdx="3" presStyleCnt="5"/>
      <dgm:spPr/>
    </dgm:pt>
    <dgm:pt modelId="{B21BBDBF-110E-4C8C-9B56-EE6BFFC3859D}" type="pres">
      <dgm:prSet presAssocID="{ACE8C5D0-6F5A-46D0-A6A3-FCB9C5D635B1}" presName="sibTransNodeCircle" presStyleLbl="alignNode1" presStyleIdx="6" presStyleCnt="10">
        <dgm:presLayoutVars>
          <dgm:chMax val="0"/>
          <dgm:bulletEnabled/>
        </dgm:presLayoutVars>
      </dgm:prSet>
      <dgm:spPr/>
    </dgm:pt>
    <dgm:pt modelId="{1D87FEF7-4137-4ACB-AC21-546988C36E53}" type="pres">
      <dgm:prSet presAssocID="{F11F7CE6-734D-44E9-9F8B-240C4A647E70}" presName="bottomLine" presStyleLbl="alignNode1" presStyleIdx="7" presStyleCnt="10">
        <dgm:presLayoutVars/>
      </dgm:prSet>
      <dgm:spPr/>
    </dgm:pt>
    <dgm:pt modelId="{2AEE5956-C48C-4CF5-AD9F-EDEA15FAAE77}" type="pres">
      <dgm:prSet presAssocID="{F11F7CE6-734D-44E9-9F8B-240C4A647E70}" presName="nodeText" presStyleLbl="bgAccFollowNode1" presStyleIdx="3" presStyleCnt="5">
        <dgm:presLayoutVars>
          <dgm:bulletEnabled val="1"/>
        </dgm:presLayoutVars>
      </dgm:prSet>
      <dgm:spPr/>
    </dgm:pt>
    <dgm:pt modelId="{5B9E9FB8-86BA-4F11-B000-F4481B2ECC50}" type="pres">
      <dgm:prSet presAssocID="{ACE8C5D0-6F5A-46D0-A6A3-FCB9C5D635B1}" presName="sibTrans" presStyleCnt="0"/>
      <dgm:spPr/>
    </dgm:pt>
    <dgm:pt modelId="{0CA3B7C2-981E-4DD4-AD86-AA98AF95DDC8}" type="pres">
      <dgm:prSet presAssocID="{48D00407-25C3-4749-9D07-7A2F71C8762E}" presName="compositeNode" presStyleCnt="0">
        <dgm:presLayoutVars>
          <dgm:bulletEnabled val="1"/>
        </dgm:presLayoutVars>
      </dgm:prSet>
      <dgm:spPr/>
    </dgm:pt>
    <dgm:pt modelId="{52C2980B-5ED7-48B6-B941-3321BC9DEE20}" type="pres">
      <dgm:prSet presAssocID="{48D00407-25C3-4749-9D07-7A2F71C8762E}" presName="bgRect" presStyleLbl="bgAccFollowNode1" presStyleIdx="4" presStyleCnt="5"/>
      <dgm:spPr/>
    </dgm:pt>
    <dgm:pt modelId="{F9A00110-9EAF-4F7A-8F60-155FB41956AF}" type="pres">
      <dgm:prSet presAssocID="{F6EAF101-B818-45CE-91FD-814B96F2C492}" presName="sibTransNodeCircle" presStyleLbl="alignNode1" presStyleIdx="8" presStyleCnt="10">
        <dgm:presLayoutVars>
          <dgm:chMax val="0"/>
          <dgm:bulletEnabled/>
        </dgm:presLayoutVars>
      </dgm:prSet>
      <dgm:spPr/>
    </dgm:pt>
    <dgm:pt modelId="{1FEBC8C1-5823-4FE4-98DB-624F3C7AFECE}" type="pres">
      <dgm:prSet presAssocID="{48D00407-25C3-4749-9D07-7A2F71C8762E}" presName="bottomLine" presStyleLbl="alignNode1" presStyleIdx="9" presStyleCnt="10">
        <dgm:presLayoutVars/>
      </dgm:prSet>
      <dgm:spPr/>
    </dgm:pt>
    <dgm:pt modelId="{527E4798-98B6-470D-9142-F2E917EE7760}" type="pres">
      <dgm:prSet presAssocID="{48D00407-25C3-4749-9D07-7A2F71C8762E}" presName="nodeText" presStyleLbl="bgAccFollowNode1" presStyleIdx="4" presStyleCnt="5">
        <dgm:presLayoutVars>
          <dgm:bulletEnabled val="1"/>
        </dgm:presLayoutVars>
      </dgm:prSet>
      <dgm:spPr/>
    </dgm:pt>
  </dgm:ptLst>
  <dgm:cxnLst>
    <dgm:cxn modelId="{3BD63A11-F790-4885-B963-8FF742D1D641}" type="presOf" srcId="{E1D18262-0BF8-4FB7-84E2-E88DA1273267}" destId="{89DE6B53-D832-43E0-904A-82D85AC3446A}" srcOrd="0" destOrd="0" presId="urn:microsoft.com/office/officeart/2016/7/layout/BasicLinearProcessNumbered"/>
    <dgm:cxn modelId="{CB8BAF2F-3A81-4191-B954-97AB2A72C35A}" srcId="{AFA0C348-64CA-4B10-B959-6EA53244C8FF}" destId="{48D00407-25C3-4749-9D07-7A2F71C8762E}" srcOrd="4" destOrd="0" parTransId="{9443F519-8AD9-438E-961C-BA21CA016858}" sibTransId="{F6EAF101-B818-45CE-91FD-814B96F2C492}"/>
    <dgm:cxn modelId="{6E82B835-E136-49E8-A65A-31C1084FB446}" type="presOf" srcId="{E88AF9C3-986D-4C74-B78E-865D851AE3E7}" destId="{CAA06DBA-F421-407C-9FF5-F9759129AD62}" srcOrd="0" destOrd="0" presId="urn:microsoft.com/office/officeart/2016/7/layout/BasicLinearProcessNumbered"/>
    <dgm:cxn modelId="{692AC735-6EAC-48A0-929D-B93378447046}" type="presOf" srcId="{ACE8C5D0-6F5A-46D0-A6A3-FCB9C5D635B1}" destId="{B21BBDBF-110E-4C8C-9B56-EE6BFFC3859D}" srcOrd="0" destOrd="0" presId="urn:microsoft.com/office/officeart/2016/7/layout/BasicLinearProcessNumbered"/>
    <dgm:cxn modelId="{0E86F23F-A2A1-4AC2-8D90-C49352641797}" srcId="{AFA0C348-64CA-4B10-B959-6EA53244C8FF}" destId="{18B69DCF-3967-45D4-BE9F-18B1435A20CE}" srcOrd="1" destOrd="0" parTransId="{91081D6B-DDF4-4D2F-B046-F64BD0307CCB}" sibTransId="{E673BFAD-051A-405A-A9EF-E603F5B6CFC0}"/>
    <dgm:cxn modelId="{D205DE61-478E-41F3-9A69-1BCDD12BE702}" srcId="{AFA0C348-64CA-4B10-B959-6EA53244C8FF}" destId="{E88AF9C3-986D-4C74-B78E-865D851AE3E7}" srcOrd="0" destOrd="0" parTransId="{F3C8C3FC-3A52-4E05-8C36-5D1BB0475823}" sibTransId="{E1D18262-0BF8-4FB7-84E2-E88DA1273267}"/>
    <dgm:cxn modelId="{5486D864-BD48-4B9A-A379-4D1809E0F130}" type="presOf" srcId="{4BCA7B4A-1F69-407B-9A83-C465614BF846}" destId="{32C5F1A6-549D-4B0D-BE31-1D9FE63E549C}" srcOrd="0" destOrd="0" presId="urn:microsoft.com/office/officeart/2016/7/layout/BasicLinearProcessNumbered"/>
    <dgm:cxn modelId="{8BD5B668-4041-44F8-A57A-3F601716C5ED}" srcId="{AFA0C348-64CA-4B10-B959-6EA53244C8FF}" destId="{CA26C8AB-B6C0-40D0-91FA-BF165AFD3449}" srcOrd="2" destOrd="0" parTransId="{A1C75783-CC35-4AAA-9D0D-8E987AD44F35}" sibTransId="{4BCA7B4A-1F69-407B-9A83-C465614BF846}"/>
    <dgm:cxn modelId="{FF70B852-FD93-4A16-B6AB-7BF3CDBA39CA}" type="presOf" srcId="{F11F7CE6-734D-44E9-9F8B-240C4A647E70}" destId="{2AEE5956-C48C-4CF5-AD9F-EDEA15FAAE77}" srcOrd="1" destOrd="0" presId="urn:microsoft.com/office/officeart/2016/7/layout/BasicLinearProcessNumbered"/>
    <dgm:cxn modelId="{43FDE573-B830-4669-A99A-4DCAAC0E5030}" type="presOf" srcId="{F6EAF101-B818-45CE-91FD-814B96F2C492}" destId="{F9A00110-9EAF-4F7A-8F60-155FB41956AF}" srcOrd="0" destOrd="0" presId="urn:microsoft.com/office/officeart/2016/7/layout/BasicLinearProcessNumbered"/>
    <dgm:cxn modelId="{6453C085-CED0-4BB8-A764-2BFA795E56E1}" type="presOf" srcId="{E673BFAD-051A-405A-A9EF-E603F5B6CFC0}" destId="{2399A6CC-AE4B-421A-B9EB-9DBB3B503B41}" srcOrd="0" destOrd="0" presId="urn:microsoft.com/office/officeart/2016/7/layout/BasicLinearProcessNumbered"/>
    <dgm:cxn modelId="{7DA6038B-74C7-450C-A036-138E6ACBCFEB}" type="presOf" srcId="{E88AF9C3-986D-4C74-B78E-865D851AE3E7}" destId="{33D37280-4173-4132-80E3-7456A1C9851C}" srcOrd="1" destOrd="0" presId="urn:microsoft.com/office/officeart/2016/7/layout/BasicLinearProcessNumbered"/>
    <dgm:cxn modelId="{3F15C28E-C573-4289-9935-32DCF4907758}" type="presOf" srcId="{48D00407-25C3-4749-9D07-7A2F71C8762E}" destId="{527E4798-98B6-470D-9142-F2E917EE7760}" srcOrd="1" destOrd="0" presId="urn:microsoft.com/office/officeart/2016/7/layout/BasicLinearProcessNumbered"/>
    <dgm:cxn modelId="{5270A8A7-AFBA-4585-9E17-C1ABAC63207E}" type="presOf" srcId="{F11F7CE6-734D-44E9-9F8B-240C4A647E70}" destId="{8CE480E8-468D-4D7F-B3A7-980E3A89814F}" srcOrd="0" destOrd="0" presId="urn:microsoft.com/office/officeart/2016/7/layout/BasicLinearProcessNumbered"/>
    <dgm:cxn modelId="{1C6379BF-18BE-4027-BEE4-F4EEEE561B57}" type="presOf" srcId="{CA26C8AB-B6C0-40D0-91FA-BF165AFD3449}" destId="{2A267521-8728-4F0E-B3E0-67F12C847D69}" srcOrd="1" destOrd="0" presId="urn:microsoft.com/office/officeart/2016/7/layout/BasicLinearProcessNumbered"/>
    <dgm:cxn modelId="{714263C0-3C44-40B1-AE80-C97867CC7B99}" type="presOf" srcId="{AFA0C348-64CA-4B10-B959-6EA53244C8FF}" destId="{4872A75C-FFF0-406A-8190-EDA7AB505969}" srcOrd="0" destOrd="0" presId="urn:microsoft.com/office/officeart/2016/7/layout/BasicLinearProcessNumbered"/>
    <dgm:cxn modelId="{ADBEF3D2-C627-4277-82B6-18C16AD928B6}" type="presOf" srcId="{CA26C8AB-B6C0-40D0-91FA-BF165AFD3449}" destId="{2882E96B-A8EA-47F9-B018-0816FB2F4DE6}" srcOrd="0" destOrd="0" presId="urn:microsoft.com/office/officeart/2016/7/layout/BasicLinearProcessNumbered"/>
    <dgm:cxn modelId="{347030D3-6368-4688-A44F-55A6C96C548A}" srcId="{AFA0C348-64CA-4B10-B959-6EA53244C8FF}" destId="{F11F7CE6-734D-44E9-9F8B-240C4A647E70}" srcOrd="3" destOrd="0" parTransId="{66260552-A95B-482C-A5A6-B779336568A9}" sibTransId="{ACE8C5D0-6F5A-46D0-A6A3-FCB9C5D635B1}"/>
    <dgm:cxn modelId="{3C23ABD3-F8B3-4DA8-BEF0-C6E92252ACA6}" type="presOf" srcId="{48D00407-25C3-4749-9D07-7A2F71C8762E}" destId="{52C2980B-5ED7-48B6-B941-3321BC9DEE20}" srcOrd="0" destOrd="0" presId="urn:microsoft.com/office/officeart/2016/7/layout/BasicLinearProcessNumbered"/>
    <dgm:cxn modelId="{EC64F8D9-FC0D-43EB-A950-3B98A4C75321}" type="presOf" srcId="{18B69DCF-3967-45D4-BE9F-18B1435A20CE}" destId="{18F074BF-1EE3-45C2-9EF4-B90B8373AD67}" srcOrd="1" destOrd="0" presId="urn:microsoft.com/office/officeart/2016/7/layout/BasicLinearProcessNumbered"/>
    <dgm:cxn modelId="{BD8B7FE7-22C9-4B9C-B69A-939325C54E2B}" type="presOf" srcId="{18B69DCF-3967-45D4-BE9F-18B1435A20CE}" destId="{E80CEB29-AA42-4AF8-A8E9-389FFBB93D9C}" srcOrd="0" destOrd="0" presId="urn:microsoft.com/office/officeart/2016/7/layout/BasicLinearProcessNumbered"/>
    <dgm:cxn modelId="{850AC928-700D-46DA-A006-A63F11D9C37D}" type="presParOf" srcId="{4872A75C-FFF0-406A-8190-EDA7AB505969}" destId="{32862163-A8B3-42B2-B16C-17B39287B323}" srcOrd="0" destOrd="0" presId="urn:microsoft.com/office/officeart/2016/7/layout/BasicLinearProcessNumbered"/>
    <dgm:cxn modelId="{1C0BDCB8-146D-46D3-BBCC-433175815D1F}" type="presParOf" srcId="{32862163-A8B3-42B2-B16C-17B39287B323}" destId="{CAA06DBA-F421-407C-9FF5-F9759129AD62}" srcOrd="0" destOrd="0" presId="urn:microsoft.com/office/officeart/2016/7/layout/BasicLinearProcessNumbered"/>
    <dgm:cxn modelId="{139AD5D6-282C-4F69-ACE6-906F1C14FAA4}" type="presParOf" srcId="{32862163-A8B3-42B2-B16C-17B39287B323}" destId="{89DE6B53-D832-43E0-904A-82D85AC3446A}" srcOrd="1" destOrd="0" presId="urn:microsoft.com/office/officeart/2016/7/layout/BasicLinearProcessNumbered"/>
    <dgm:cxn modelId="{9050C0D7-508B-4F8B-87D3-6E09B84385E7}" type="presParOf" srcId="{32862163-A8B3-42B2-B16C-17B39287B323}" destId="{E71A719F-E464-407F-AA5B-43BFE6124761}" srcOrd="2" destOrd="0" presId="urn:microsoft.com/office/officeart/2016/7/layout/BasicLinearProcessNumbered"/>
    <dgm:cxn modelId="{FF830F84-AFBC-4A61-B420-5E6DEB588D66}" type="presParOf" srcId="{32862163-A8B3-42B2-B16C-17B39287B323}" destId="{33D37280-4173-4132-80E3-7456A1C9851C}" srcOrd="3" destOrd="0" presId="urn:microsoft.com/office/officeart/2016/7/layout/BasicLinearProcessNumbered"/>
    <dgm:cxn modelId="{8A713D1C-B3FF-4734-B771-D0FA0C5CA847}" type="presParOf" srcId="{4872A75C-FFF0-406A-8190-EDA7AB505969}" destId="{F792914E-1102-446D-8C2C-99E5F2409CAC}" srcOrd="1" destOrd="0" presId="urn:microsoft.com/office/officeart/2016/7/layout/BasicLinearProcessNumbered"/>
    <dgm:cxn modelId="{7BE0FCF3-C756-494D-9553-8FF09FCA24F3}" type="presParOf" srcId="{4872A75C-FFF0-406A-8190-EDA7AB505969}" destId="{78421C0A-0989-4C75-81BA-D541043C1287}" srcOrd="2" destOrd="0" presId="urn:microsoft.com/office/officeart/2016/7/layout/BasicLinearProcessNumbered"/>
    <dgm:cxn modelId="{D1598254-D553-4C04-8066-B49F6EA4D4E4}" type="presParOf" srcId="{78421C0A-0989-4C75-81BA-D541043C1287}" destId="{E80CEB29-AA42-4AF8-A8E9-389FFBB93D9C}" srcOrd="0" destOrd="0" presId="urn:microsoft.com/office/officeart/2016/7/layout/BasicLinearProcessNumbered"/>
    <dgm:cxn modelId="{7CF046C3-E692-457E-9EBE-68DC8228457D}" type="presParOf" srcId="{78421C0A-0989-4C75-81BA-D541043C1287}" destId="{2399A6CC-AE4B-421A-B9EB-9DBB3B503B41}" srcOrd="1" destOrd="0" presId="urn:microsoft.com/office/officeart/2016/7/layout/BasicLinearProcessNumbered"/>
    <dgm:cxn modelId="{FB1849F3-1A8F-45C7-8627-A705803E0E79}" type="presParOf" srcId="{78421C0A-0989-4C75-81BA-D541043C1287}" destId="{47DBD83D-93AC-43FC-A302-22655CFE57AA}" srcOrd="2" destOrd="0" presId="urn:microsoft.com/office/officeart/2016/7/layout/BasicLinearProcessNumbered"/>
    <dgm:cxn modelId="{EEF8EA37-FBDE-4745-9E9E-1383B04D5870}" type="presParOf" srcId="{78421C0A-0989-4C75-81BA-D541043C1287}" destId="{18F074BF-1EE3-45C2-9EF4-B90B8373AD67}" srcOrd="3" destOrd="0" presId="urn:microsoft.com/office/officeart/2016/7/layout/BasicLinearProcessNumbered"/>
    <dgm:cxn modelId="{EC8DF699-22F6-4A16-8D4F-51BC49B21EC3}" type="presParOf" srcId="{4872A75C-FFF0-406A-8190-EDA7AB505969}" destId="{0DB4579E-C41F-4DD4-9266-F30CFC17C312}" srcOrd="3" destOrd="0" presId="urn:microsoft.com/office/officeart/2016/7/layout/BasicLinearProcessNumbered"/>
    <dgm:cxn modelId="{F5F43BF0-9B01-4905-B49B-1CD617E0FF40}" type="presParOf" srcId="{4872A75C-FFF0-406A-8190-EDA7AB505969}" destId="{CE416CF9-B53D-4EB3-B5F4-022BF013E365}" srcOrd="4" destOrd="0" presId="urn:microsoft.com/office/officeart/2016/7/layout/BasicLinearProcessNumbered"/>
    <dgm:cxn modelId="{35F8288A-DB18-4054-9D59-D24742F856FD}" type="presParOf" srcId="{CE416CF9-B53D-4EB3-B5F4-022BF013E365}" destId="{2882E96B-A8EA-47F9-B018-0816FB2F4DE6}" srcOrd="0" destOrd="0" presId="urn:microsoft.com/office/officeart/2016/7/layout/BasicLinearProcessNumbered"/>
    <dgm:cxn modelId="{9FFCDBBA-E910-4BD2-8608-B88D7215764D}" type="presParOf" srcId="{CE416CF9-B53D-4EB3-B5F4-022BF013E365}" destId="{32C5F1A6-549D-4B0D-BE31-1D9FE63E549C}" srcOrd="1" destOrd="0" presId="urn:microsoft.com/office/officeart/2016/7/layout/BasicLinearProcessNumbered"/>
    <dgm:cxn modelId="{DEC73542-CCED-423B-ADDC-A75313794AF8}" type="presParOf" srcId="{CE416CF9-B53D-4EB3-B5F4-022BF013E365}" destId="{7A428C72-CBB4-430F-9A3D-856AD8E45DC5}" srcOrd="2" destOrd="0" presId="urn:microsoft.com/office/officeart/2016/7/layout/BasicLinearProcessNumbered"/>
    <dgm:cxn modelId="{41D1E5A9-74D4-4EE8-90BF-949A6BADC9D1}" type="presParOf" srcId="{CE416CF9-B53D-4EB3-B5F4-022BF013E365}" destId="{2A267521-8728-4F0E-B3E0-67F12C847D69}" srcOrd="3" destOrd="0" presId="urn:microsoft.com/office/officeart/2016/7/layout/BasicLinearProcessNumbered"/>
    <dgm:cxn modelId="{0E443F21-02F0-4E8C-8CB6-9DB4844F3945}" type="presParOf" srcId="{4872A75C-FFF0-406A-8190-EDA7AB505969}" destId="{0C9DA175-69C7-4A1C-8BD0-AC3391C725A9}" srcOrd="5" destOrd="0" presId="urn:microsoft.com/office/officeart/2016/7/layout/BasicLinearProcessNumbered"/>
    <dgm:cxn modelId="{B7753749-DEC2-4C9B-BD44-49E7BC49B795}" type="presParOf" srcId="{4872A75C-FFF0-406A-8190-EDA7AB505969}" destId="{50FDE25E-96CC-4FEC-869A-837C9713565C}" srcOrd="6" destOrd="0" presId="urn:microsoft.com/office/officeart/2016/7/layout/BasicLinearProcessNumbered"/>
    <dgm:cxn modelId="{D73087B1-EDCE-4B61-B98E-4833556F9D01}" type="presParOf" srcId="{50FDE25E-96CC-4FEC-869A-837C9713565C}" destId="{8CE480E8-468D-4D7F-B3A7-980E3A89814F}" srcOrd="0" destOrd="0" presId="urn:microsoft.com/office/officeart/2016/7/layout/BasicLinearProcessNumbered"/>
    <dgm:cxn modelId="{611D33D8-05AE-4D6D-91EB-22B89F78CF6A}" type="presParOf" srcId="{50FDE25E-96CC-4FEC-869A-837C9713565C}" destId="{B21BBDBF-110E-4C8C-9B56-EE6BFFC3859D}" srcOrd="1" destOrd="0" presId="urn:microsoft.com/office/officeart/2016/7/layout/BasicLinearProcessNumbered"/>
    <dgm:cxn modelId="{DE42FD84-74D3-4EA3-86B2-B6BD7CCD9C0A}" type="presParOf" srcId="{50FDE25E-96CC-4FEC-869A-837C9713565C}" destId="{1D87FEF7-4137-4ACB-AC21-546988C36E53}" srcOrd="2" destOrd="0" presId="urn:microsoft.com/office/officeart/2016/7/layout/BasicLinearProcessNumbered"/>
    <dgm:cxn modelId="{762F208A-4E7F-40F9-A763-AAF8E18D9AB9}" type="presParOf" srcId="{50FDE25E-96CC-4FEC-869A-837C9713565C}" destId="{2AEE5956-C48C-4CF5-AD9F-EDEA15FAAE77}" srcOrd="3" destOrd="0" presId="urn:microsoft.com/office/officeart/2016/7/layout/BasicLinearProcessNumbered"/>
    <dgm:cxn modelId="{EB73B90E-3AB1-4019-8B5D-6BD9F27922BB}" type="presParOf" srcId="{4872A75C-FFF0-406A-8190-EDA7AB505969}" destId="{5B9E9FB8-86BA-4F11-B000-F4481B2ECC50}" srcOrd="7" destOrd="0" presId="urn:microsoft.com/office/officeart/2016/7/layout/BasicLinearProcessNumbered"/>
    <dgm:cxn modelId="{A22AFDA0-F401-43DF-B86E-92484E94A783}" type="presParOf" srcId="{4872A75C-FFF0-406A-8190-EDA7AB505969}" destId="{0CA3B7C2-981E-4DD4-AD86-AA98AF95DDC8}" srcOrd="8" destOrd="0" presId="urn:microsoft.com/office/officeart/2016/7/layout/BasicLinearProcessNumbered"/>
    <dgm:cxn modelId="{AB863645-D5D4-4E04-A5B0-B1C5361A913D}" type="presParOf" srcId="{0CA3B7C2-981E-4DD4-AD86-AA98AF95DDC8}" destId="{52C2980B-5ED7-48B6-B941-3321BC9DEE20}" srcOrd="0" destOrd="0" presId="urn:microsoft.com/office/officeart/2016/7/layout/BasicLinearProcessNumbered"/>
    <dgm:cxn modelId="{1EF53B19-0D4D-40F5-82DD-2D3339A9F6FC}" type="presParOf" srcId="{0CA3B7C2-981E-4DD4-AD86-AA98AF95DDC8}" destId="{F9A00110-9EAF-4F7A-8F60-155FB41956AF}" srcOrd="1" destOrd="0" presId="urn:microsoft.com/office/officeart/2016/7/layout/BasicLinearProcessNumbered"/>
    <dgm:cxn modelId="{79A730D5-A52C-4087-AD6D-A1E8B1CC6A78}" type="presParOf" srcId="{0CA3B7C2-981E-4DD4-AD86-AA98AF95DDC8}" destId="{1FEBC8C1-5823-4FE4-98DB-624F3C7AFECE}" srcOrd="2" destOrd="0" presId="urn:microsoft.com/office/officeart/2016/7/layout/BasicLinearProcessNumbered"/>
    <dgm:cxn modelId="{016E9297-84B0-4ED1-8291-57F9BC623D78}" type="presParOf" srcId="{0CA3B7C2-981E-4DD4-AD86-AA98AF95DDC8}" destId="{527E4798-98B6-470D-9142-F2E917EE7760}"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253B07-D71D-47AE-90BB-703E0CD6052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837B51A-41AD-46FF-B480-DCC1A4FC1C56}">
      <dgm:prSet/>
      <dgm:spPr/>
      <dgm:t>
        <a:bodyPr/>
        <a:lstStyle/>
        <a:p>
          <a:r>
            <a:rPr lang="en-US"/>
            <a:t>Ethnicity in different countries comes with its own unique challenges. </a:t>
          </a:r>
        </a:p>
      </dgm:t>
    </dgm:pt>
    <dgm:pt modelId="{2FFEA1DF-A384-4701-9CF3-D8AE285CE572}" type="parTrans" cxnId="{0580E6F4-1101-4ED8-A20F-B9B7AFA6CC73}">
      <dgm:prSet/>
      <dgm:spPr/>
      <dgm:t>
        <a:bodyPr/>
        <a:lstStyle/>
        <a:p>
          <a:endParaRPr lang="en-US"/>
        </a:p>
      </dgm:t>
    </dgm:pt>
    <dgm:pt modelId="{EEA5132D-09BF-4917-925D-12DF74433CB8}" type="sibTrans" cxnId="{0580E6F4-1101-4ED8-A20F-B9B7AFA6CC73}">
      <dgm:prSet/>
      <dgm:spPr/>
      <dgm:t>
        <a:bodyPr/>
        <a:lstStyle/>
        <a:p>
          <a:endParaRPr lang="en-US"/>
        </a:p>
      </dgm:t>
    </dgm:pt>
    <dgm:pt modelId="{39B18510-8710-4617-AE4D-796D94CD6671}">
      <dgm:prSet/>
      <dgm:spPr/>
      <dgm:t>
        <a:bodyPr/>
        <a:lstStyle/>
        <a:p>
          <a:r>
            <a:rPr lang="en-US"/>
            <a:t>Different barriers may be faced, different experiences may occur. </a:t>
          </a:r>
        </a:p>
      </dgm:t>
    </dgm:pt>
    <dgm:pt modelId="{5585E6C5-5F40-49D9-8F79-548A0447EEE9}" type="parTrans" cxnId="{8E04C0E9-2870-4C68-9F6A-E3F61451EC4D}">
      <dgm:prSet/>
      <dgm:spPr/>
      <dgm:t>
        <a:bodyPr/>
        <a:lstStyle/>
        <a:p>
          <a:endParaRPr lang="en-US"/>
        </a:p>
      </dgm:t>
    </dgm:pt>
    <dgm:pt modelId="{A21310ED-C7BE-4333-8B59-97A3891FD64E}" type="sibTrans" cxnId="{8E04C0E9-2870-4C68-9F6A-E3F61451EC4D}">
      <dgm:prSet/>
      <dgm:spPr/>
      <dgm:t>
        <a:bodyPr/>
        <a:lstStyle/>
        <a:p>
          <a:endParaRPr lang="en-US"/>
        </a:p>
      </dgm:t>
    </dgm:pt>
    <dgm:pt modelId="{758E55DD-F03A-4270-8FC2-77F9C784B245}" type="pres">
      <dgm:prSet presAssocID="{18253B07-D71D-47AE-90BB-703E0CD6052A}" presName="hierChild1" presStyleCnt="0">
        <dgm:presLayoutVars>
          <dgm:chPref val="1"/>
          <dgm:dir/>
          <dgm:animOne val="branch"/>
          <dgm:animLvl val="lvl"/>
          <dgm:resizeHandles/>
        </dgm:presLayoutVars>
      </dgm:prSet>
      <dgm:spPr/>
    </dgm:pt>
    <dgm:pt modelId="{3CA37863-A93B-4DD5-849F-982DC2E1CA94}" type="pres">
      <dgm:prSet presAssocID="{3837B51A-41AD-46FF-B480-DCC1A4FC1C56}" presName="hierRoot1" presStyleCnt="0"/>
      <dgm:spPr/>
    </dgm:pt>
    <dgm:pt modelId="{3A06337E-5CC2-452D-A60A-D63AF7D36034}" type="pres">
      <dgm:prSet presAssocID="{3837B51A-41AD-46FF-B480-DCC1A4FC1C56}" presName="composite" presStyleCnt="0"/>
      <dgm:spPr/>
    </dgm:pt>
    <dgm:pt modelId="{7ECCB25E-6C14-47E8-B9D0-B458BB8986D0}" type="pres">
      <dgm:prSet presAssocID="{3837B51A-41AD-46FF-B480-DCC1A4FC1C56}" presName="background" presStyleLbl="node0" presStyleIdx="0" presStyleCnt="2"/>
      <dgm:spPr/>
    </dgm:pt>
    <dgm:pt modelId="{B9E3C11B-1746-4664-A60E-A9F7E0DED421}" type="pres">
      <dgm:prSet presAssocID="{3837B51A-41AD-46FF-B480-DCC1A4FC1C56}" presName="text" presStyleLbl="fgAcc0" presStyleIdx="0" presStyleCnt="2">
        <dgm:presLayoutVars>
          <dgm:chPref val="3"/>
        </dgm:presLayoutVars>
      </dgm:prSet>
      <dgm:spPr/>
    </dgm:pt>
    <dgm:pt modelId="{2BC96C16-127C-4074-A040-FC072445EA90}" type="pres">
      <dgm:prSet presAssocID="{3837B51A-41AD-46FF-B480-DCC1A4FC1C56}" presName="hierChild2" presStyleCnt="0"/>
      <dgm:spPr/>
    </dgm:pt>
    <dgm:pt modelId="{32F2B272-3359-4D38-A3A1-A02F9714ED10}" type="pres">
      <dgm:prSet presAssocID="{39B18510-8710-4617-AE4D-796D94CD6671}" presName="hierRoot1" presStyleCnt="0"/>
      <dgm:spPr/>
    </dgm:pt>
    <dgm:pt modelId="{2F7FEE3D-3AE9-4B58-B0A2-1611898D006C}" type="pres">
      <dgm:prSet presAssocID="{39B18510-8710-4617-AE4D-796D94CD6671}" presName="composite" presStyleCnt="0"/>
      <dgm:spPr/>
    </dgm:pt>
    <dgm:pt modelId="{95B3B437-0977-43FD-9DD1-8C0FC02270C0}" type="pres">
      <dgm:prSet presAssocID="{39B18510-8710-4617-AE4D-796D94CD6671}" presName="background" presStyleLbl="node0" presStyleIdx="1" presStyleCnt="2"/>
      <dgm:spPr/>
    </dgm:pt>
    <dgm:pt modelId="{E2BDF482-3DD4-425F-94E8-90A9DACC2F49}" type="pres">
      <dgm:prSet presAssocID="{39B18510-8710-4617-AE4D-796D94CD6671}" presName="text" presStyleLbl="fgAcc0" presStyleIdx="1" presStyleCnt="2">
        <dgm:presLayoutVars>
          <dgm:chPref val="3"/>
        </dgm:presLayoutVars>
      </dgm:prSet>
      <dgm:spPr/>
    </dgm:pt>
    <dgm:pt modelId="{BAF59C70-679F-47B2-BB23-1890218C19D4}" type="pres">
      <dgm:prSet presAssocID="{39B18510-8710-4617-AE4D-796D94CD6671}" presName="hierChild2" presStyleCnt="0"/>
      <dgm:spPr/>
    </dgm:pt>
  </dgm:ptLst>
  <dgm:cxnLst>
    <dgm:cxn modelId="{5DB8E96F-3EA4-4B06-96D7-2789B70159B9}" type="presOf" srcId="{3837B51A-41AD-46FF-B480-DCC1A4FC1C56}" destId="{B9E3C11B-1746-4664-A60E-A9F7E0DED421}" srcOrd="0" destOrd="0" presId="urn:microsoft.com/office/officeart/2005/8/layout/hierarchy1"/>
    <dgm:cxn modelId="{C96C35BD-8F3E-422D-86C4-FF48D595B019}" type="presOf" srcId="{39B18510-8710-4617-AE4D-796D94CD6671}" destId="{E2BDF482-3DD4-425F-94E8-90A9DACC2F49}" srcOrd="0" destOrd="0" presId="urn:microsoft.com/office/officeart/2005/8/layout/hierarchy1"/>
    <dgm:cxn modelId="{535411C6-1F93-4C42-AC10-747DA8145A5E}" type="presOf" srcId="{18253B07-D71D-47AE-90BB-703E0CD6052A}" destId="{758E55DD-F03A-4270-8FC2-77F9C784B245}" srcOrd="0" destOrd="0" presId="urn:microsoft.com/office/officeart/2005/8/layout/hierarchy1"/>
    <dgm:cxn modelId="{8E04C0E9-2870-4C68-9F6A-E3F61451EC4D}" srcId="{18253B07-D71D-47AE-90BB-703E0CD6052A}" destId="{39B18510-8710-4617-AE4D-796D94CD6671}" srcOrd="1" destOrd="0" parTransId="{5585E6C5-5F40-49D9-8F79-548A0447EEE9}" sibTransId="{A21310ED-C7BE-4333-8B59-97A3891FD64E}"/>
    <dgm:cxn modelId="{0580E6F4-1101-4ED8-A20F-B9B7AFA6CC73}" srcId="{18253B07-D71D-47AE-90BB-703E0CD6052A}" destId="{3837B51A-41AD-46FF-B480-DCC1A4FC1C56}" srcOrd="0" destOrd="0" parTransId="{2FFEA1DF-A384-4701-9CF3-D8AE285CE572}" sibTransId="{EEA5132D-09BF-4917-925D-12DF74433CB8}"/>
    <dgm:cxn modelId="{820A6D05-A908-4E2B-9821-68158810A46D}" type="presParOf" srcId="{758E55DD-F03A-4270-8FC2-77F9C784B245}" destId="{3CA37863-A93B-4DD5-849F-982DC2E1CA94}" srcOrd="0" destOrd="0" presId="urn:microsoft.com/office/officeart/2005/8/layout/hierarchy1"/>
    <dgm:cxn modelId="{16A9D5F7-5FA9-4E83-ADD5-5A933CDAD7DE}" type="presParOf" srcId="{3CA37863-A93B-4DD5-849F-982DC2E1CA94}" destId="{3A06337E-5CC2-452D-A60A-D63AF7D36034}" srcOrd="0" destOrd="0" presId="urn:microsoft.com/office/officeart/2005/8/layout/hierarchy1"/>
    <dgm:cxn modelId="{05D90C3E-EDBE-4374-A193-2B04B1D2496F}" type="presParOf" srcId="{3A06337E-5CC2-452D-A60A-D63AF7D36034}" destId="{7ECCB25E-6C14-47E8-B9D0-B458BB8986D0}" srcOrd="0" destOrd="0" presId="urn:microsoft.com/office/officeart/2005/8/layout/hierarchy1"/>
    <dgm:cxn modelId="{90AB3D5D-5116-4E6B-B264-49CFB4E9DC09}" type="presParOf" srcId="{3A06337E-5CC2-452D-A60A-D63AF7D36034}" destId="{B9E3C11B-1746-4664-A60E-A9F7E0DED421}" srcOrd="1" destOrd="0" presId="urn:microsoft.com/office/officeart/2005/8/layout/hierarchy1"/>
    <dgm:cxn modelId="{8B392B54-ED50-48D7-B696-A60578BC23A2}" type="presParOf" srcId="{3CA37863-A93B-4DD5-849F-982DC2E1CA94}" destId="{2BC96C16-127C-4074-A040-FC072445EA90}" srcOrd="1" destOrd="0" presId="urn:microsoft.com/office/officeart/2005/8/layout/hierarchy1"/>
    <dgm:cxn modelId="{906F1B17-AAAC-4747-881E-D03DD114F4C3}" type="presParOf" srcId="{758E55DD-F03A-4270-8FC2-77F9C784B245}" destId="{32F2B272-3359-4D38-A3A1-A02F9714ED10}" srcOrd="1" destOrd="0" presId="urn:microsoft.com/office/officeart/2005/8/layout/hierarchy1"/>
    <dgm:cxn modelId="{76143D76-C452-484B-AC82-CD8FA2112237}" type="presParOf" srcId="{32F2B272-3359-4D38-A3A1-A02F9714ED10}" destId="{2F7FEE3D-3AE9-4B58-B0A2-1611898D006C}" srcOrd="0" destOrd="0" presId="urn:microsoft.com/office/officeart/2005/8/layout/hierarchy1"/>
    <dgm:cxn modelId="{676C98B8-D661-41C5-9C38-B5C54076A10C}" type="presParOf" srcId="{2F7FEE3D-3AE9-4B58-B0A2-1611898D006C}" destId="{95B3B437-0977-43FD-9DD1-8C0FC02270C0}" srcOrd="0" destOrd="0" presId="urn:microsoft.com/office/officeart/2005/8/layout/hierarchy1"/>
    <dgm:cxn modelId="{6211263E-1B95-4D56-B0AB-C49D593FACC2}" type="presParOf" srcId="{2F7FEE3D-3AE9-4B58-B0A2-1611898D006C}" destId="{E2BDF482-3DD4-425F-94E8-90A9DACC2F49}" srcOrd="1" destOrd="0" presId="urn:microsoft.com/office/officeart/2005/8/layout/hierarchy1"/>
    <dgm:cxn modelId="{98EB9137-F1BE-43B1-90E4-EBCCC8BE360E}" type="presParOf" srcId="{32F2B272-3359-4D38-A3A1-A02F9714ED10}" destId="{BAF59C70-679F-47B2-BB23-1890218C19D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597482-55B0-4934-AECF-BF94C56FA76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F41AC32-4979-40EB-9CFD-A1E5F58073F7}">
      <dgm:prSet/>
      <dgm:spPr/>
      <dgm:t>
        <a:bodyPr/>
        <a:lstStyle/>
        <a:p>
          <a:r>
            <a:rPr lang="en-US"/>
            <a:t>Definitions of mental health differ in different populations dependent on ethnicity, including symptomatology. </a:t>
          </a:r>
        </a:p>
      </dgm:t>
    </dgm:pt>
    <dgm:pt modelId="{FF70CD58-6143-434F-BC26-53F6658890F8}" type="parTrans" cxnId="{8EAD512D-35BF-450F-9EBB-E7306AA18A53}">
      <dgm:prSet/>
      <dgm:spPr/>
      <dgm:t>
        <a:bodyPr/>
        <a:lstStyle/>
        <a:p>
          <a:endParaRPr lang="en-US"/>
        </a:p>
      </dgm:t>
    </dgm:pt>
    <dgm:pt modelId="{E56D6AFA-92A7-4FD8-9D8B-5199CB0EA734}" type="sibTrans" cxnId="{8EAD512D-35BF-450F-9EBB-E7306AA18A53}">
      <dgm:prSet/>
      <dgm:spPr/>
      <dgm:t>
        <a:bodyPr/>
        <a:lstStyle/>
        <a:p>
          <a:endParaRPr lang="en-US"/>
        </a:p>
      </dgm:t>
    </dgm:pt>
    <dgm:pt modelId="{D6A51A6A-686F-4E87-8590-43945F835D35}">
      <dgm:prSet/>
      <dgm:spPr/>
      <dgm:t>
        <a:bodyPr/>
        <a:lstStyle/>
        <a:p>
          <a:r>
            <a:rPr lang="en-US"/>
            <a:t>This is why we have texts such as the ICD 11 and DSM 5.</a:t>
          </a:r>
        </a:p>
      </dgm:t>
    </dgm:pt>
    <dgm:pt modelId="{02180197-5202-4070-9DD9-C65C6AFBB1E6}" type="parTrans" cxnId="{928A1AC9-2CD8-4C1E-909A-85987706CBA0}">
      <dgm:prSet/>
      <dgm:spPr/>
      <dgm:t>
        <a:bodyPr/>
        <a:lstStyle/>
        <a:p>
          <a:endParaRPr lang="en-US"/>
        </a:p>
      </dgm:t>
    </dgm:pt>
    <dgm:pt modelId="{9C3EBA64-DB71-4E91-A4D6-B8897AE6491B}" type="sibTrans" cxnId="{928A1AC9-2CD8-4C1E-909A-85987706CBA0}">
      <dgm:prSet/>
      <dgm:spPr/>
      <dgm:t>
        <a:bodyPr/>
        <a:lstStyle/>
        <a:p>
          <a:endParaRPr lang="en-US"/>
        </a:p>
      </dgm:t>
    </dgm:pt>
    <dgm:pt modelId="{B9575783-BFD5-44E0-B2DE-268D2E53B33E}">
      <dgm:prSet/>
      <dgm:spPr/>
      <dgm:t>
        <a:bodyPr/>
        <a:lstStyle/>
        <a:p>
          <a:r>
            <a:rPr lang="en-US"/>
            <a:t>Standardised care.</a:t>
          </a:r>
        </a:p>
      </dgm:t>
    </dgm:pt>
    <dgm:pt modelId="{E5FF3199-1665-42A9-8D3A-DC0AA4775073}" type="parTrans" cxnId="{7662F358-E875-4523-B1F7-EED5845C7E86}">
      <dgm:prSet/>
      <dgm:spPr/>
      <dgm:t>
        <a:bodyPr/>
        <a:lstStyle/>
        <a:p>
          <a:endParaRPr lang="en-US"/>
        </a:p>
      </dgm:t>
    </dgm:pt>
    <dgm:pt modelId="{C8086775-8053-4124-ADEA-94718E002D94}" type="sibTrans" cxnId="{7662F358-E875-4523-B1F7-EED5845C7E86}">
      <dgm:prSet/>
      <dgm:spPr/>
      <dgm:t>
        <a:bodyPr/>
        <a:lstStyle/>
        <a:p>
          <a:endParaRPr lang="en-US"/>
        </a:p>
      </dgm:t>
    </dgm:pt>
    <dgm:pt modelId="{1F64F32B-5A90-4747-A631-BD5A7AF86647}" type="pres">
      <dgm:prSet presAssocID="{02597482-55B0-4934-AECF-BF94C56FA76A}" presName="vert0" presStyleCnt="0">
        <dgm:presLayoutVars>
          <dgm:dir/>
          <dgm:animOne val="branch"/>
          <dgm:animLvl val="lvl"/>
        </dgm:presLayoutVars>
      </dgm:prSet>
      <dgm:spPr/>
    </dgm:pt>
    <dgm:pt modelId="{34A99724-DC40-4823-AAB6-2F07DB5E537D}" type="pres">
      <dgm:prSet presAssocID="{BF41AC32-4979-40EB-9CFD-A1E5F58073F7}" presName="thickLine" presStyleLbl="alignNode1" presStyleIdx="0" presStyleCnt="3"/>
      <dgm:spPr/>
    </dgm:pt>
    <dgm:pt modelId="{3CA39319-0CE4-4912-9DF7-03A4C7E702F6}" type="pres">
      <dgm:prSet presAssocID="{BF41AC32-4979-40EB-9CFD-A1E5F58073F7}" presName="horz1" presStyleCnt="0"/>
      <dgm:spPr/>
    </dgm:pt>
    <dgm:pt modelId="{4B02C3EC-CA30-4889-B608-0BBF63B12F7A}" type="pres">
      <dgm:prSet presAssocID="{BF41AC32-4979-40EB-9CFD-A1E5F58073F7}" presName="tx1" presStyleLbl="revTx" presStyleIdx="0" presStyleCnt="3"/>
      <dgm:spPr/>
    </dgm:pt>
    <dgm:pt modelId="{7F738974-240D-4BB0-AB14-C8650A049A1C}" type="pres">
      <dgm:prSet presAssocID="{BF41AC32-4979-40EB-9CFD-A1E5F58073F7}" presName="vert1" presStyleCnt="0"/>
      <dgm:spPr/>
    </dgm:pt>
    <dgm:pt modelId="{7C9A2D3A-71A6-4822-AA96-2652BCD35077}" type="pres">
      <dgm:prSet presAssocID="{D6A51A6A-686F-4E87-8590-43945F835D35}" presName="thickLine" presStyleLbl="alignNode1" presStyleIdx="1" presStyleCnt="3"/>
      <dgm:spPr/>
    </dgm:pt>
    <dgm:pt modelId="{C97AB506-D392-4D05-8862-DD3834F2BFD2}" type="pres">
      <dgm:prSet presAssocID="{D6A51A6A-686F-4E87-8590-43945F835D35}" presName="horz1" presStyleCnt="0"/>
      <dgm:spPr/>
    </dgm:pt>
    <dgm:pt modelId="{C270494A-0448-4C40-B485-E8E2827B2F30}" type="pres">
      <dgm:prSet presAssocID="{D6A51A6A-686F-4E87-8590-43945F835D35}" presName="tx1" presStyleLbl="revTx" presStyleIdx="1" presStyleCnt="3"/>
      <dgm:spPr/>
    </dgm:pt>
    <dgm:pt modelId="{A9658B7C-A935-43CA-ACF2-61CADE9B4508}" type="pres">
      <dgm:prSet presAssocID="{D6A51A6A-686F-4E87-8590-43945F835D35}" presName="vert1" presStyleCnt="0"/>
      <dgm:spPr/>
    </dgm:pt>
    <dgm:pt modelId="{9F3381A6-7FF1-4491-BAF4-A9E38FEBB8E1}" type="pres">
      <dgm:prSet presAssocID="{B9575783-BFD5-44E0-B2DE-268D2E53B33E}" presName="thickLine" presStyleLbl="alignNode1" presStyleIdx="2" presStyleCnt="3"/>
      <dgm:spPr/>
    </dgm:pt>
    <dgm:pt modelId="{7649B1CA-BD73-4E3E-90AB-EFB20566B2A3}" type="pres">
      <dgm:prSet presAssocID="{B9575783-BFD5-44E0-B2DE-268D2E53B33E}" presName="horz1" presStyleCnt="0"/>
      <dgm:spPr/>
    </dgm:pt>
    <dgm:pt modelId="{76ABB654-B834-4710-B558-D1D1C7933128}" type="pres">
      <dgm:prSet presAssocID="{B9575783-BFD5-44E0-B2DE-268D2E53B33E}" presName="tx1" presStyleLbl="revTx" presStyleIdx="2" presStyleCnt="3"/>
      <dgm:spPr/>
    </dgm:pt>
    <dgm:pt modelId="{A2452914-1383-4172-A77F-69542D3C495F}" type="pres">
      <dgm:prSet presAssocID="{B9575783-BFD5-44E0-B2DE-268D2E53B33E}" presName="vert1" presStyleCnt="0"/>
      <dgm:spPr/>
    </dgm:pt>
  </dgm:ptLst>
  <dgm:cxnLst>
    <dgm:cxn modelId="{8EAD512D-35BF-450F-9EBB-E7306AA18A53}" srcId="{02597482-55B0-4934-AECF-BF94C56FA76A}" destId="{BF41AC32-4979-40EB-9CFD-A1E5F58073F7}" srcOrd="0" destOrd="0" parTransId="{FF70CD58-6143-434F-BC26-53F6658890F8}" sibTransId="{E56D6AFA-92A7-4FD8-9D8B-5199CB0EA734}"/>
    <dgm:cxn modelId="{73844F42-76D4-41AA-98E3-A3D652E7327B}" type="presOf" srcId="{B9575783-BFD5-44E0-B2DE-268D2E53B33E}" destId="{76ABB654-B834-4710-B558-D1D1C7933128}" srcOrd="0" destOrd="0" presId="urn:microsoft.com/office/officeart/2008/layout/LinedList"/>
    <dgm:cxn modelId="{1A830746-9B40-41AE-A069-9BB43DBF735E}" type="presOf" srcId="{02597482-55B0-4934-AECF-BF94C56FA76A}" destId="{1F64F32B-5A90-4747-A631-BD5A7AF86647}" srcOrd="0" destOrd="0" presId="urn:microsoft.com/office/officeart/2008/layout/LinedList"/>
    <dgm:cxn modelId="{7662F358-E875-4523-B1F7-EED5845C7E86}" srcId="{02597482-55B0-4934-AECF-BF94C56FA76A}" destId="{B9575783-BFD5-44E0-B2DE-268D2E53B33E}" srcOrd="2" destOrd="0" parTransId="{E5FF3199-1665-42A9-8D3A-DC0AA4775073}" sibTransId="{C8086775-8053-4124-ADEA-94718E002D94}"/>
    <dgm:cxn modelId="{928A1AC9-2CD8-4C1E-909A-85987706CBA0}" srcId="{02597482-55B0-4934-AECF-BF94C56FA76A}" destId="{D6A51A6A-686F-4E87-8590-43945F835D35}" srcOrd="1" destOrd="0" parTransId="{02180197-5202-4070-9DD9-C65C6AFBB1E6}" sibTransId="{9C3EBA64-DB71-4E91-A4D6-B8897AE6491B}"/>
    <dgm:cxn modelId="{F532B0DA-E581-41AF-9DD2-A01BA19F74AC}" type="presOf" srcId="{D6A51A6A-686F-4E87-8590-43945F835D35}" destId="{C270494A-0448-4C40-B485-E8E2827B2F30}" srcOrd="0" destOrd="0" presId="urn:microsoft.com/office/officeart/2008/layout/LinedList"/>
    <dgm:cxn modelId="{5DDDECF2-62DC-4579-96E9-DAC253989C23}" type="presOf" srcId="{BF41AC32-4979-40EB-9CFD-A1E5F58073F7}" destId="{4B02C3EC-CA30-4889-B608-0BBF63B12F7A}" srcOrd="0" destOrd="0" presId="urn:microsoft.com/office/officeart/2008/layout/LinedList"/>
    <dgm:cxn modelId="{4A3824A6-7F41-4BDD-9A82-665543C10791}" type="presParOf" srcId="{1F64F32B-5A90-4747-A631-BD5A7AF86647}" destId="{34A99724-DC40-4823-AAB6-2F07DB5E537D}" srcOrd="0" destOrd="0" presId="urn:microsoft.com/office/officeart/2008/layout/LinedList"/>
    <dgm:cxn modelId="{8A8930D6-42C2-43DC-B1B2-C6FAEDE372B4}" type="presParOf" srcId="{1F64F32B-5A90-4747-A631-BD5A7AF86647}" destId="{3CA39319-0CE4-4912-9DF7-03A4C7E702F6}" srcOrd="1" destOrd="0" presId="urn:microsoft.com/office/officeart/2008/layout/LinedList"/>
    <dgm:cxn modelId="{947D2907-4031-473A-B2FC-C533B95AEA6C}" type="presParOf" srcId="{3CA39319-0CE4-4912-9DF7-03A4C7E702F6}" destId="{4B02C3EC-CA30-4889-B608-0BBF63B12F7A}" srcOrd="0" destOrd="0" presId="urn:microsoft.com/office/officeart/2008/layout/LinedList"/>
    <dgm:cxn modelId="{FE6EB509-77E2-4B48-9E29-288C23D5D120}" type="presParOf" srcId="{3CA39319-0CE4-4912-9DF7-03A4C7E702F6}" destId="{7F738974-240D-4BB0-AB14-C8650A049A1C}" srcOrd="1" destOrd="0" presId="urn:microsoft.com/office/officeart/2008/layout/LinedList"/>
    <dgm:cxn modelId="{6D8D906C-B6D0-4953-97DF-19588EDCF6AF}" type="presParOf" srcId="{1F64F32B-5A90-4747-A631-BD5A7AF86647}" destId="{7C9A2D3A-71A6-4822-AA96-2652BCD35077}" srcOrd="2" destOrd="0" presId="urn:microsoft.com/office/officeart/2008/layout/LinedList"/>
    <dgm:cxn modelId="{FF3537F3-9CE1-4B04-9207-E5064392282F}" type="presParOf" srcId="{1F64F32B-5A90-4747-A631-BD5A7AF86647}" destId="{C97AB506-D392-4D05-8862-DD3834F2BFD2}" srcOrd="3" destOrd="0" presId="urn:microsoft.com/office/officeart/2008/layout/LinedList"/>
    <dgm:cxn modelId="{D5301AD4-1C94-4A74-9A4F-7926313061E7}" type="presParOf" srcId="{C97AB506-D392-4D05-8862-DD3834F2BFD2}" destId="{C270494A-0448-4C40-B485-E8E2827B2F30}" srcOrd="0" destOrd="0" presId="urn:microsoft.com/office/officeart/2008/layout/LinedList"/>
    <dgm:cxn modelId="{CF169656-B99E-4248-B742-5C0B36CDB7AE}" type="presParOf" srcId="{C97AB506-D392-4D05-8862-DD3834F2BFD2}" destId="{A9658B7C-A935-43CA-ACF2-61CADE9B4508}" srcOrd="1" destOrd="0" presId="urn:microsoft.com/office/officeart/2008/layout/LinedList"/>
    <dgm:cxn modelId="{7AC0CD5E-F8F2-42B5-8A0B-58E956001890}" type="presParOf" srcId="{1F64F32B-5A90-4747-A631-BD5A7AF86647}" destId="{9F3381A6-7FF1-4491-BAF4-A9E38FEBB8E1}" srcOrd="4" destOrd="0" presId="urn:microsoft.com/office/officeart/2008/layout/LinedList"/>
    <dgm:cxn modelId="{CF536996-A2CE-4513-847B-1EED3C93EDB5}" type="presParOf" srcId="{1F64F32B-5A90-4747-A631-BD5A7AF86647}" destId="{7649B1CA-BD73-4E3E-90AB-EFB20566B2A3}" srcOrd="5" destOrd="0" presId="urn:microsoft.com/office/officeart/2008/layout/LinedList"/>
    <dgm:cxn modelId="{4F3FB74A-15D2-4485-A469-6BA7A706D79E}" type="presParOf" srcId="{7649B1CA-BD73-4E3E-90AB-EFB20566B2A3}" destId="{76ABB654-B834-4710-B558-D1D1C7933128}" srcOrd="0" destOrd="0" presId="urn:microsoft.com/office/officeart/2008/layout/LinedList"/>
    <dgm:cxn modelId="{4905E468-B5D1-45EC-87B6-218419B3E546}" type="presParOf" srcId="{7649B1CA-BD73-4E3E-90AB-EFB20566B2A3}" destId="{A2452914-1383-4172-A77F-69542D3C49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4D2D75-256F-465F-B382-250B6D48A17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9052961-22EC-45D5-83AE-4C48045E0588}">
      <dgm:prSet/>
      <dgm:spPr/>
      <dgm:t>
        <a:bodyPr/>
        <a:lstStyle/>
        <a:p>
          <a:r>
            <a:rPr lang="en-US"/>
            <a:t>Explanations offers for the lack of progress here include:</a:t>
          </a:r>
        </a:p>
      </dgm:t>
    </dgm:pt>
    <dgm:pt modelId="{DD5E86FB-483A-4157-910A-830936385639}" type="parTrans" cxnId="{68B0BA4C-04C6-4C58-8037-E3C88BA6D7F6}">
      <dgm:prSet/>
      <dgm:spPr/>
      <dgm:t>
        <a:bodyPr/>
        <a:lstStyle/>
        <a:p>
          <a:endParaRPr lang="en-US"/>
        </a:p>
      </dgm:t>
    </dgm:pt>
    <dgm:pt modelId="{C16C54B5-15CE-4EB3-9972-C3B1805159FF}" type="sibTrans" cxnId="{68B0BA4C-04C6-4C58-8037-E3C88BA6D7F6}">
      <dgm:prSet/>
      <dgm:spPr/>
      <dgm:t>
        <a:bodyPr/>
        <a:lstStyle/>
        <a:p>
          <a:endParaRPr lang="en-US"/>
        </a:p>
      </dgm:t>
    </dgm:pt>
    <dgm:pt modelId="{2A96BFA4-C637-4CBD-AAA5-E3399BD8148C}">
      <dgm:prSet/>
      <dgm:spPr/>
      <dgm:t>
        <a:bodyPr/>
        <a:lstStyle/>
        <a:p>
          <a:r>
            <a:rPr lang="en-US"/>
            <a:t>A poor understanding of the nature of ethnic variations in mental health</a:t>
          </a:r>
        </a:p>
      </dgm:t>
    </dgm:pt>
    <dgm:pt modelId="{E0B270BD-73AB-4438-86B5-36FEC6DC905B}" type="parTrans" cxnId="{4B8BDADE-D559-4007-BA47-F039AB20A785}">
      <dgm:prSet/>
      <dgm:spPr/>
      <dgm:t>
        <a:bodyPr/>
        <a:lstStyle/>
        <a:p>
          <a:endParaRPr lang="en-US"/>
        </a:p>
      </dgm:t>
    </dgm:pt>
    <dgm:pt modelId="{EB48F0C6-BD7D-407F-B1A0-E866B527EBBB}" type="sibTrans" cxnId="{4B8BDADE-D559-4007-BA47-F039AB20A785}">
      <dgm:prSet/>
      <dgm:spPr/>
      <dgm:t>
        <a:bodyPr/>
        <a:lstStyle/>
        <a:p>
          <a:endParaRPr lang="en-US"/>
        </a:p>
      </dgm:t>
    </dgm:pt>
    <dgm:pt modelId="{11DFFA1B-C7CF-441D-AA23-0EDF3878D17B}">
      <dgm:prSet/>
      <dgm:spPr/>
      <dgm:t>
        <a:bodyPr/>
        <a:lstStyle/>
        <a:p>
          <a:r>
            <a:rPr lang="en-US"/>
            <a:t>Conflicting personal narratives on the key drivers of variation. </a:t>
          </a:r>
        </a:p>
      </dgm:t>
    </dgm:pt>
    <dgm:pt modelId="{68B3DCCF-E9F0-4ED3-B2AB-E5680E2B9E7F}" type="parTrans" cxnId="{CD003F7E-5FC2-4E66-B337-AAA96CE577D5}">
      <dgm:prSet/>
      <dgm:spPr/>
      <dgm:t>
        <a:bodyPr/>
        <a:lstStyle/>
        <a:p>
          <a:endParaRPr lang="en-US"/>
        </a:p>
      </dgm:t>
    </dgm:pt>
    <dgm:pt modelId="{F191AD17-7462-4345-8DDB-ED43D971489C}" type="sibTrans" cxnId="{CD003F7E-5FC2-4E66-B337-AAA96CE577D5}">
      <dgm:prSet/>
      <dgm:spPr/>
      <dgm:t>
        <a:bodyPr/>
        <a:lstStyle/>
        <a:p>
          <a:endParaRPr lang="en-US"/>
        </a:p>
      </dgm:t>
    </dgm:pt>
    <dgm:pt modelId="{1C581257-B43D-4609-A27E-D472DCFAB57F}">
      <dgm:prSet/>
      <dgm:spPr/>
      <dgm:t>
        <a:bodyPr/>
        <a:lstStyle/>
        <a:p>
          <a:r>
            <a:rPr lang="en-US"/>
            <a:t>(Nazroo, Bhui and Rhodes, 2020)</a:t>
          </a:r>
        </a:p>
      </dgm:t>
    </dgm:pt>
    <dgm:pt modelId="{17DFB4CE-A08A-4F49-BA1B-3094EE4B5FA7}" type="parTrans" cxnId="{F58A814F-65C2-4FAD-BDDB-2DC62665CD81}">
      <dgm:prSet/>
      <dgm:spPr/>
      <dgm:t>
        <a:bodyPr/>
        <a:lstStyle/>
        <a:p>
          <a:endParaRPr lang="en-US"/>
        </a:p>
      </dgm:t>
    </dgm:pt>
    <dgm:pt modelId="{0C64CA20-9B6E-491D-8A48-3B92453720D1}" type="sibTrans" cxnId="{F58A814F-65C2-4FAD-BDDB-2DC62665CD81}">
      <dgm:prSet/>
      <dgm:spPr/>
      <dgm:t>
        <a:bodyPr/>
        <a:lstStyle/>
        <a:p>
          <a:endParaRPr lang="en-US"/>
        </a:p>
      </dgm:t>
    </dgm:pt>
    <dgm:pt modelId="{BEEE58AC-4265-42A5-9726-E623C62607ED}" type="pres">
      <dgm:prSet presAssocID="{AF4D2D75-256F-465F-B382-250B6D48A17B}" presName="root" presStyleCnt="0">
        <dgm:presLayoutVars>
          <dgm:dir/>
          <dgm:resizeHandles val="exact"/>
        </dgm:presLayoutVars>
      </dgm:prSet>
      <dgm:spPr/>
    </dgm:pt>
    <dgm:pt modelId="{C3D1BD8D-258A-4F57-9FFA-9174A6F9CA92}" type="pres">
      <dgm:prSet presAssocID="{29052961-22EC-45D5-83AE-4C48045E0588}" presName="compNode" presStyleCnt="0"/>
      <dgm:spPr/>
    </dgm:pt>
    <dgm:pt modelId="{ACC26E52-E1AA-454B-841C-52C2ADE1087D}" type="pres">
      <dgm:prSet presAssocID="{29052961-22EC-45D5-83AE-4C48045E0588}" presName="bgRect" presStyleLbl="bgShp" presStyleIdx="0" presStyleCnt="4"/>
      <dgm:spPr/>
    </dgm:pt>
    <dgm:pt modelId="{F0B9A9C5-5A9A-4DAA-9F29-1B08C0E665F8}" type="pres">
      <dgm:prSet presAssocID="{29052961-22EC-45D5-83AE-4C48045E058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0B463737-DB11-49B1-96FD-CD1D2C98A3FF}" type="pres">
      <dgm:prSet presAssocID="{29052961-22EC-45D5-83AE-4C48045E0588}" presName="spaceRect" presStyleCnt="0"/>
      <dgm:spPr/>
    </dgm:pt>
    <dgm:pt modelId="{837C149A-FACF-43E9-9952-1C54B58A03E5}" type="pres">
      <dgm:prSet presAssocID="{29052961-22EC-45D5-83AE-4C48045E0588}" presName="parTx" presStyleLbl="revTx" presStyleIdx="0" presStyleCnt="4">
        <dgm:presLayoutVars>
          <dgm:chMax val="0"/>
          <dgm:chPref val="0"/>
        </dgm:presLayoutVars>
      </dgm:prSet>
      <dgm:spPr/>
    </dgm:pt>
    <dgm:pt modelId="{EF878691-D7FE-41FA-AB82-00519C68342F}" type="pres">
      <dgm:prSet presAssocID="{C16C54B5-15CE-4EB3-9972-C3B1805159FF}" presName="sibTrans" presStyleCnt="0"/>
      <dgm:spPr/>
    </dgm:pt>
    <dgm:pt modelId="{552D5F01-B099-4C02-8DF8-724A83A1E7E2}" type="pres">
      <dgm:prSet presAssocID="{2A96BFA4-C637-4CBD-AAA5-E3399BD8148C}" presName="compNode" presStyleCnt="0"/>
      <dgm:spPr/>
    </dgm:pt>
    <dgm:pt modelId="{ABA915F3-5DC1-4629-B69F-A52433B4AAC0}" type="pres">
      <dgm:prSet presAssocID="{2A96BFA4-C637-4CBD-AAA5-E3399BD8148C}" presName="bgRect" presStyleLbl="bgShp" presStyleIdx="1" presStyleCnt="4"/>
      <dgm:spPr/>
    </dgm:pt>
    <dgm:pt modelId="{0635556D-6902-4D55-85A0-8267CC9F70D2}" type="pres">
      <dgm:prSet presAssocID="{2A96BFA4-C637-4CBD-AAA5-E3399BD8148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93EA81E0-A488-4D54-988A-DC769AAD4201}" type="pres">
      <dgm:prSet presAssocID="{2A96BFA4-C637-4CBD-AAA5-E3399BD8148C}" presName="spaceRect" presStyleCnt="0"/>
      <dgm:spPr/>
    </dgm:pt>
    <dgm:pt modelId="{61B6725D-AE66-4346-B3FE-A068F5699E7F}" type="pres">
      <dgm:prSet presAssocID="{2A96BFA4-C637-4CBD-AAA5-E3399BD8148C}" presName="parTx" presStyleLbl="revTx" presStyleIdx="1" presStyleCnt="4">
        <dgm:presLayoutVars>
          <dgm:chMax val="0"/>
          <dgm:chPref val="0"/>
        </dgm:presLayoutVars>
      </dgm:prSet>
      <dgm:spPr/>
    </dgm:pt>
    <dgm:pt modelId="{305247B7-2104-4645-ABDC-176B7EAC5BFE}" type="pres">
      <dgm:prSet presAssocID="{EB48F0C6-BD7D-407F-B1A0-E866B527EBBB}" presName="sibTrans" presStyleCnt="0"/>
      <dgm:spPr/>
    </dgm:pt>
    <dgm:pt modelId="{5D86D7EE-D6FA-4A45-8BB6-3EDCDCDBFC57}" type="pres">
      <dgm:prSet presAssocID="{11DFFA1B-C7CF-441D-AA23-0EDF3878D17B}" presName="compNode" presStyleCnt="0"/>
      <dgm:spPr/>
    </dgm:pt>
    <dgm:pt modelId="{397CE2F8-F869-4C15-BD95-CBE7766857A4}" type="pres">
      <dgm:prSet presAssocID="{11DFFA1B-C7CF-441D-AA23-0EDF3878D17B}" presName="bgRect" presStyleLbl="bgShp" presStyleIdx="2" presStyleCnt="4"/>
      <dgm:spPr/>
    </dgm:pt>
    <dgm:pt modelId="{21670E58-085F-4303-AF71-80E62F13BDC0}" type="pres">
      <dgm:prSet presAssocID="{11DFFA1B-C7CF-441D-AA23-0EDF3878D17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titles"/>
        </a:ext>
      </dgm:extLst>
    </dgm:pt>
    <dgm:pt modelId="{43D9AB58-3C9F-44BE-934D-0323784E3347}" type="pres">
      <dgm:prSet presAssocID="{11DFFA1B-C7CF-441D-AA23-0EDF3878D17B}" presName="spaceRect" presStyleCnt="0"/>
      <dgm:spPr/>
    </dgm:pt>
    <dgm:pt modelId="{D7232791-56BA-43B1-AEAC-D212433456BB}" type="pres">
      <dgm:prSet presAssocID="{11DFFA1B-C7CF-441D-AA23-0EDF3878D17B}" presName="parTx" presStyleLbl="revTx" presStyleIdx="2" presStyleCnt="4">
        <dgm:presLayoutVars>
          <dgm:chMax val="0"/>
          <dgm:chPref val="0"/>
        </dgm:presLayoutVars>
      </dgm:prSet>
      <dgm:spPr/>
    </dgm:pt>
    <dgm:pt modelId="{F9D97794-2637-4ECC-9E63-6372D5918AAB}" type="pres">
      <dgm:prSet presAssocID="{F191AD17-7462-4345-8DDB-ED43D971489C}" presName="sibTrans" presStyleCnt="0"/>
      <dgm:spPr/>
    </dgm:pt>
    <dgm:pt modelId="{EF058B88-6F0A-40C9-A9BD-4F471E64DC33}" type="pres">
      <dgm:prSet presAssocID="{1C581257-B43D-4609-A27E-D472DCFAB57F}" presName="compNode" presStyleCnt="0"/>
      <dgm:spPr/>
    </dgm:pt>
    <dgm:pt modelId="{1A05FBB2-9D12-43D6-9A1B-FE395B528F5D}" type="pres">
      <dgm:prSet presAssocID="{1C581257-B43D-4609-A27E-D472DCFAB57F}" presName="bgRect" presStyleLbl="bgShp" presStyleIdx="3" presStyleCnt="4"/>
      <dgm:spPr/>
    </dgm:pt>
    <dgm:pt modelId="{233AE6CC-DE83-41AE-9BF3-748BB87AA6A0}" type="pres">
      <dgm:prSet presAssocID="{1C581257-B43D-4609-A27E-D472DCFAB57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ers"/>
        </a:ext>
      </dgm:extLst>
    </dgm:pt>
    <dgm:pt modelId="{713598A6-2B65-4819-8D31-168C14FA446A}" type="pres">
      <dgm:prSet presAssocID="{1C581257-B43D-4609-A27E-D472DCFAB57F}" presName="spaceRect" presStyleCnt="0"/>
      <dgm:spPr/>
    </dgm:pt>
    <dgm:pt modelId="{366A3C8F-59BF-4F81-83AE-E2598F36A2DF}" type="pres">
      <dgm:prSet presAssocID="{1C581257-B43D-4609-A27E-D472DCFAB57F}" presName="parTx" presStyleLbl="revTx" presStyleIdx="3" presStyleCnt="4">
        <dgm:presLayoutVars>
          <dgm:chMax val="0"/>
          <dgm:chPref val="0"/>
        </dgm:presLayoutVars>
      </dgm:prSet>
      <dgm:spPr/>
    </dgm:pt>
  </dgm:ptLst>
  <dgm:cxnLst>
    <dgm:cxn modelId="{9E05D31D-6387-4EBB-BCB8-6B16588D0BF9}" type="presOf" srcId="{11DFFA1B-C7CF-441D-AA23-0EDF3878D17B}" destId="{D7232791-56BA-43B1-AEAC-D212433456BB}" srcOrd="0" destOrd="0" presId="urn:microsoft.com/office/officeart/2018/2/layout/IconVerticalSolidList"/>
    <dgm:cxn modelId="{68B0BA4C-04C6-4C58-8037-E3C88BA6D7F6}" srcId="{AF4D2D75-256F-465F-B382-250B6D48A17B}" destId="{29052961-22EC-45D5-83AE-4C48045E0588}" srcOrd="0" destOrd="0" parTransId="{DD5E86FB-483A-4157-910A-830936385639}" sibTransId="{C16C54B5-15CE-4EB3-9972-C3B1805159FF}"/>
    <dgm:cxn modelId="{F58A814F-65C2-4FAD-BDDB-2DC62665CD81}" srcId="{AF4D2D75-256F-465F-B382-250B6D48A17B}" destId="{1C581257-B43D-4609-A27E-D472DCFAB57F}" srcOrd="3" destOrd="0" parTransId="{17DFB4CE-A08A-4F49-BA1B-3094EE4B5FA7}" sibTransId="{0C64CA20-9B6E-491D-8A48-3B92453720D1}"/>
    <dgm:cxn modelId="{79168852-CED4-46DF-941C-21EB5553C571}" type="presOf" srcId="{29052961-22EC-45D5-83AE-4C48045E0588}" destId="{837C149A-FACF-43E9-9952-1C54B58A03E5}" srcOrd="0" destOrd="0" presId="urn:microsoft.com/office/officeart/2018/2/layout/IconVerticalSolidList"/>
    <dgm:cxn modelId="{5F54C555-E309-44DB-B9B8-E5FC41AA3099}" type="presOf" srcId="{AF4D2D75-256F-465F-B382-250B6D48A17B}" destId="{BEEE58AC-4265-42A5-9726-E623C62607ED}" srcOrd="0" destOrd="0" presId="urn:microsoft.com/office/officeart/2018/2/layout/IconVerticalSolidList"/>
    <dgm:cxn modelId="{CD003F7E-5FC2-4E66-B337-AAA96CE577D5}" srcId="{AF4D2D75-256F-465F-B382-250B6D48A17B}" destId="{11DFFA1B-C7CF-441D-AA23-0EDF3878D17B}" srcOrd="2" destOrd="0" parTransId="{68B3DCCF-E9F0-4ED3-B2AB-E5680E2B9E7F}" sibTransId="{F191AD17-7462-4345-8DDB-ED43D971489C}"/>
    <dgm:cxn modelId="{F06B86A2-22C0-403D-B9C4-7B091A388404}" type="presOf" srcId="{2A96BFA4-C637-4CBD-AAA5-E3399BD8148C}" destId="{61B6725D-AE66-4346-B3FE-A068F5699E7F}" srcOrd="0" destOrd="0" presId="urn:microsoft.com/office/officeart/2018/2/layout/IconVerticalSolidList"/>
    <dgm:cxn modelId="{052DA9BB-2975-493D-8581-AE0AD43BA305}" type="presOf" srcId="{1C581257-B43D-4609-A27E-D472DCFAB57F}" destId="{366A3C8F-59BF-4F81-83AE-E2598F36A2DF}" srcOrd="0" destOrd="0" presId="urn:microsoft.com/office/officeart/2018/2/layout/IconVerticalSolidList"/>
    <dgm:cxn modelId="{4B8BDADE-D559-4007-BA47-F039AB20A785}" srcId="{AF4D2D75-256F-465F-B382-250B6D48A17B}" destId="{2A96BFA4-C637-4CBD-AAA5-E3399BD8148C}" srcOrd="1" destOrd="0" parTransId="{E0B270BD-73AB-4438-86B5-36FEC6DC905B}" sibTransId="{EB48F0C6-BD7D-407F-B1A0-E866B527EBBB}"/>
    <dgm:cxn modelId="{A7E8CD90-F70C-4C4B-8F7A-6BE82D4D4CF0}" type="presParOf" srcId="{BEEE58AC-4265-42A5-9726-E623C62607ED}" destId="{C3D1BD8D-258A-4F57-9FFA-9174A6F9CA92}" srcOrd="0" destOrd="0" presId="urn:microsoft.com/office/officeart/2018/2/layout/IconVerticalSolidList"/>
    <dgm:cxn modelId="{3B7A4C1F-004D-4B6D-9E9D-8A07B295AB93}" type="presParOf" srcId="{C3D1BD8D-258A-4F57-9FFA-9174A6F9CA92}" destId="{ACC26E52-E1AA-454B-841C-52C2ADE1087D}" srcOrd="0" destOrd="0" presId="urn:microsoft.com/office/officeart/2018/2/layout/IconVerticalSolidList"/>
    <dgm:cxn modelId="{0A626955-01EB-4111-A887-AC8E23A23CA6}" type="presParOf" srcId="{C3D1BD8D-258A-4F57-9FFA-9174A6F9CA92}" destId="{F0B9A9C5-5A9A-4DAA-9F29-1B08C0E665F8}" srcOrd="1" destOrd="0" presId="urn:microsoft.com/office/officeart/2018/2/layout/IconVerticalSolidList"/>
    <dgm:cxn modelId="{7EC574D4-A357-422C-81B4-C8513A6D637F}" type="presParOf" srcId="{C3D1BD8D-258A-4F57-9FFA-9174A6F9CA92}" destId="{0B463737-DB11-49B1-96FD-CD1D2C98A3FF}" srcOrd="2" destOrd="0" presId="urn:microsoft.com/office/officeart/2018/2/layout/IconVerticalSolidList"/>
    <dgm:cxn modelId="{61D63383-6AC1-4098-86F4-A3F8DB4AEB51}" type="presParOf" srcId="{C3D1BD8D-258A-4F57-9FFA-9174A6F9CA92}" destId="{837C149A-FACF-43E9-9952-1C54B58A03E5}" srcOrd="3" destOrd="0" presId="urn:microsoft.com/office/officeart/2018/2/layout/IconVerticalSolidList"/>
    <dgm:cxn modelId="{51576C67-3D2A-48E5-AE41-30C91DDF0C19}" type="presParOf" srcId="{BEEE58AC-4265-42A5-9726-E623C62607ED}" destId="{EF878691-D7FE-41FA-AB82-00519C68342F}" srcOrd="1" destOrd="0" presId="urn:microsoft.com/office/officeart/2018/2/layout/IconVerticalSolidList"/>
    <dgm:cxn modelId="{93CD261F-B37F-4098-A914-BB903C05F9E2}" type="presParOf" srcId="{BEEE58AC-4265-42A5-9726-E623C62607ED}" destId="{552D5F01-B099-4C02-8DF8-724A83A1E7E2}" srcOrd="2" destOrd="0" presId="urn:microsoft.com/office/officeart/2018/2/layout/IconVerticalSolidList"/>
    <dgm:cxn modelId="{A021047F-5F54-4E16-AEAF-5D513F87D582}" type="presParOf" srcId="{552D5F01-B099-4C02-8DF8-724A83A1E7E2}" destId="{ABA915F3-5DC1-4629-B69F-A52433B4AAC0}" srcOrd="0" destOrd="0" presId="urn:microsoft.com/office/officeart/2018/2/layout/IconVerticalSolidList"/>
    <dgm:cxn modelId="{D0E89005-6425-47D6-9327-B4221B39179E}" type="presParOf" srcId="{552D5F01-B099-4C02-8DF8-724A83A1E7E2}" destId="{0635556D-6902-4D55-85A0-8267CC9F70D2}" srcOrd="1" destOrd="0" presId="urn:microsoft.com/office/officeart/2018/2/layout/IconVerticalSolidList"/>
    <dgm:cxn modelId="{B6D6C74C-86CB-4C2F-B830-056E4B2DDD53}" type="presParOf" srcId="{552D5F01-B099-4C02-8DF8-724A83A1E7E2}" destId="{93EA81E0-A488-4D54-988A-DC769AAD4201}" srcOrd="2" destOrd="0" presId="urn:microsoft.com/office/officeart/2018/2/layout/IconVerticalSolidList"/>
    <dgm:cxn modelId="{85C9EEEF-2094-447B-BF71-F1BC161C4542}" type="presParOf" srcId="{552D5F01-B099-4C02-8DF8-724A83A1E7E2}" destId="{61B6725D-AE66-4346-B3FE-A068F5699E7F}" srcOrd="3" destOrd="0" presId="urn:microsoft.com/office/officeart/2018/2/layout/IconVerticalSolidList"/>
    <dgm:cxn modelId="{BAC3184F-7B4B-4B83-A676-AB07B2D0C6B0}" type="presParOf" srcId="{BEEE58AC-4265-42A5-9726-E623C62607ED}" destId="{305247B7-2104-4645-ABDC-176B7EAC5BFE}" srcOrd="3" destOrd="0" presId="urn:microsoft.com/office/officeart/2018/2/layout/IconVerticalSolidList"/>
    <dgm:cxn modelId="{99D8372F-2045-48E4-B42E-65794DFBAAEC}" type="presParOf" srcId="{BEEE58AC-4265-42A5-9726-E623C62607ED}" destId="{5D86D7EE-D6FA-4A45-8BB6-3EDCDCDBFC57}" srcOrd="4" destOrd="0" presId="urn:microsoft.com/office/officeart/2018/2/layout/IconVerticalSolidList"/>
    <dgm:cxn modelId="{E952D1D6-59BE-404A-BED4-47D2BD8398C9}" type="presParOf" srcId="{5D86D7EE-D6FA-4A45-8BB6-3EDCDCDBFC57}" destId="{397CE2F8-F869-4C15-BD95-CBE7766857A4}" srcOrd="0" destOrd="0" presId="urn:microsoft.com/office/officeart/2018/2/layout/IconVerticalSolidList"/>
    <dgm:cxn modelId="{37CCAD22-B416-4E77-A5F9-D4DB13A41273}" type="presParOf" srcId="{5D86D7EE-D6FA-4A45-8BB6-3EDCDCDBFC57}" destId="{21670E58-085F-4303-AF71-80E62F13BDC0}" srcOrd="1" destOrd="0" presId="urn:microsoft.com/office/officeart/2018/2/layout/IconVerticalSolidList"/>
    <dgm:cxn modelId="{1D02B106-3221-4E97-BD86-2ED9F78CEF50}" type="presParOf" srcId="{5D86D7EE-D6FA-4A45-8BB6-3EDCDCDBFC57}" destId="{43D9AB58-3C9F-44BE-934D-0323784E3347}" srcOrd="2" destOrd="0" presId="urn:microsoft.com/office/officeart/2018/2/layout/IconVerticalSolidList"/>
    <dgm:cxn modelId="{1163D56D-7130-4C7E-9AD1-6573B8D86A25}" type="presParOf" srcId="{5D86D7EE-D6FA-4A45-8BB6-3EDCDCDBFC57}" destId="{D7232791-56BA-43B1-AEAC-D212433456BB}" srcOrd="3" destOrd="0" presId="urn:microsoft.com/office/officeart/2018/2/layout/IconVerticalSolidList"/>
    <dgm:cxn modelId="{6663E82E-C4EF-4BF3-B1DF-F8797B78BE0B}" type="presParOf" srcId="{BEEE58AC-4265-42A5-9726-E623C62607ED}" destId="{F9D97794-2637-4ECC-9E63-6372D5918AAB}" srcOrd="5" destOrd="0" presId="urn:microsoft.com/office/officeart/2018/2/layout/IconVerticalSolidList"/>
    <dgm:cxn modelId="{121DB67D-F8E5-4B33-B39A-A638BB3125E6}" type="presParOf" srcId="{BEEE58AC-4265-42A5-9726-E623C62607ED}" destId="{EF058B88-6F0A-40C9-A9BD-4F471E64DC33}" srcOrd="6" destOrd="0" presId="urn:microsoft.com/office/officeart/2018/2/layout/IconVerticalSolidList"/>
    <dgm:cxn modelId="{3A090095-C333-44B1-84D0-C07A8467AED2}" type="presParOf" srcId="{EF058B88-6F0A-40C9-A9BD-4F471E64DC33}" destId="{1A05FBB2-9D12-43D6-9A1B-FE395B528F5D}" srcOrd="0" destOrd="0" presId="urn:microsoft.com/office/officeart/2018/2/layout/IconVerticalSolidList"/>
    <dgm:cxn modelId="{A00A38A4-BBBB-4841-8372-57B803138CCB}" type="presParOf" srcId="{EF058B88-6F0A-40C9-A9BD-4F471E64DC33}" destId="{233AE6CC-DE83-41AE-9BF3-748BB87AA6A0}" srcOrd="1" destOrd="0" presId="urn:microsoft.com/office/officeart/2018/2/layout/IconVerticalSolidList"/>
    <dgm:cxn modelId="{E90680D4-6BA2-48A4-B8C5-43A2CA7E9EAA}" type="presParOf" srcId="{EF058B88-6F0A-40C9-A9BD-4F471E64DC33}" destId="{713598A6-2B65-4819-8D31-168C14FA446A}" srcOrd="2" destOrd="0" presId="urn:microsoft.com/office/officeart/2018/2/layout/IconVerticalSolidList"/>
    <dgm:cxn modelId="{C1BC5AE2-530D-44B0-8E21-B8265A56A7A4}" type="presParOf" srcId="{EF058B88-6F0A-40C9-A9BD-4F471E64DC33}" destId="{366A3C8F-59BF-4F81-83AE-E2598F36A2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4A524D-53BA-47A6-B2CC-5BC3AF37371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3901569-185E-4730-B73B-1BA13048D847}">
      <dgm:prSet/>
      <dgm:spPr/>
      <dgm:t>
        <a:bodyPr/>
        <a:lstStyle/>
        <a:p>
          <a:r>
            <a:rPr lang="en-US"/>
            <a:t>What about societal factors?</a:t>
          </a:r>
        </a:p>
      </dgm:t>
    </dgm:pt>
    <dgm:pt modelId="{08AEEAB8-91FC-4A21-9C24-0AD625480EBF}" type="parTrans" cxnId="{AA4BD877-1908-487D-8CB0-3E5A4BCF394B}">
      <dgm:prSet/>
      <dgm:spPr/>
      <dgm:t>
        <a:bodyPr/>
        <a:lstStyle/>
        <a:p>
          <a:endParaRPr lang="en-US"/>
        </a:p>
      </dgm:t>
    </dgm:pt>
    <dgm:pt modelId="{A0A9D52A-EE64-4C9B-9A52-76B97113F43A}" type="sibTrans" cxnId="{AA4BD877-1908-487D-8CB0-3E5A4BCF394B}">
      <dgm:prSet/>
      <dgm:spPr/>
      <dgm:t>
        <a:bodyPr/>
        <a:lstStyle/>
        <a:p>
          <a:endParaRPr lang="en-US"/>
        </a:p>
      </dgm:t>
    </dgm:pt>
    <dgm:pt modelId="{745F33F7-9533-49C9-8E65-2DFA2FFBB7C6}">
      <dgm:prSet/>
      <dgm:spPr/>
      <dgm:t>
        <a:bodyPr/>
        <a:lstStyle/>
        <a:p>
          <a:r>
            <a:rPr lang="en-US"/>
            <a:t>Racism? (Kapadia et al., 2022)</a:t>
          </a:r>
        </a:p>
      </dgm:t>
    </dgm:pt>
    <dgm:pt modelId="{ED70355A-7D40-45BC-9848-86A9614DE42F}" type="parTrans" cxnId="{CB0250D4-1C82-4B88-AA50-6088A1978163}">
      <dgm:prSet/>
      <dgm:spPr/>
      <dgm:t>
        <a:bodyPr/>
        <a:lstStyle/>
        <a:p>
          <a:endParaRPr lang="en-US"/>
        </a:p>
      </dgm:t>
    </dgm:pt>
    <dgm:pt modelId="{FA882269-5B20-4AC5-97B1-D50F65C19DA6}" type="sibTrans" cxnId="{CB0250D4-1C82-4B88-AA50-6088A1978163}">
      <dgm:prSet/>
      <dgm:spPr/>
      <dgm:t>
        <a:bodyPr/>
        <a:lstStyle/>
        <a:p>
          <a:endParaRPr lang="en-US"/>
        </a:p>
      </dgm:t>
    </dgm:pt>
    <dgm:pt modelId="{159FB00B-083C-454B-B98A-1922C6933228}">
      <dgm:prSet/>
      <dgm:spPr/>
      <dgm:t>
        <a:bodyPr/>
        <a:lstStyle/>
        <a:p>
          <a:r>
            <a:rPr lang="en-US"/>
            <a:t>Service locations? </a:t>
          </a:r>
        </a:p>
      </dgm:t>
    </dgm:pt>
    <dgm:pt modelId="{7E30B49A-594B-494E-B8C3-A39C78202383}" type="parTrans" cxnId="{25F0FC2C-6572-4F80-B9CA-FBF24F9CFCF7}">
      <dgm:prSet/>
      <dgm:spPr/>
      <dgm:t>
        <a:bodyPr/>
        <a:lstStyle/>
        <a:p>
          <a:endParaRPr lang="en-US"/>
        </a:p>
      </dgm:t>
    </dgm:pt>
    <dgm:pt modelId="{1B036EDC-ED03-4DBE-8E85-CB62DAC894F8}" type="sibTrans" cxnId="{25F0FC2C-6572-4F80-B9CA-FBF24F9CFCF7}">
      <dgm:prSet/>
      <dgm:spPr/>
      <dgm:t>
        <a:bodyPr/>
        <a:lstStyle/>
        <a:p>
          <a:endParaRPr lang="en-US"/>
        </a:p>
      </dgm:t>
    </dgm:pt>
    <dgm:pt modelId="{26A694BB-BFCA-43F0-A586-80843A804FA0}">
      <dgm:prSet/>
      <dgm:spPr/>
      <dgm:t>
        <a:bodyPr/>
        <a:lstStyle/>
        <a:p>
          <a:r>
            <a:rPr lang="en-US"/>
            <a:t>Knowledge?</a:t>
          </a:r>
        </a:p>
      </dgm:t>
    </dgm:pt>
    <dgm:pt modelId="{03D1B550-9227-4D95-96CE-88B6C1876C99}" type="parTrans" cxnId="{F05052AD-8197-4B4E-AF60-FBCB11D0A81B}">
      <dgm:prSet/>
      <dgm:spPr/>
      <dgm:t>
        <a:bodyPr/>
        <a:lstStyle/>
        <a:p>
          <a:endParaRPr lang="en-US"/>
        </a:p>
      </dgm:t>
    </dgm:pt>
    <dgm:pt modelId="{CECB6D83-B0AE-4564-AE13-4C3285ABA50E}" type="sibTrans" cxnId="{F05052AD-8197-4B4E-AF60-FBCB11D0A81B}">
      <dgm:prSet/>
      <dgm:spPr/>
      <dgm:t>
        <a:bodyPr/>
        <a:lstStyle/>
        <a:p>
          <a:endParaRPr lang="en-US"/>
        </a:p>
      </dgm:t>
    </dgm:pt>
    <dgm:pt modelId="{E08C9096-DDF9-4195-8F32-713DE250C745}">
      <dgm:prSet/>
      <dgm:spPr/>
      <dgm:t>
        <a:bodyPr/>
        <a:lstStyle/>
        <a:p>
          <a:r>
            <a:rPr lang="en-US"/>
            <a:t>Language barriers?</a:t>
          </a:r>
        </a:p>
      </dgm:t>
    </dgm:pt>
    <dgm:pt modelId="{6CFA41C4-6F3E-4914-8E7A-EC8BAE2A4E58}" type="parTrans" cxnId="{DF87BA25-E174-46F4-8A39-6E242B1A181A}">
      <dgm:prSet/>
      <dgm:spPr/>
      <dgm:t>
        <a:bodyPr/>
        <a:lstStyle/>
        <a:p>
          <a:endParaRPr lang="en-US"/>
        </a:p>
      </dgm:t>
    </dgm:pt>
    <dgm:pt modelId="{F340FEDF-C547-4C96-8C93-A99F19D834E4}" type="sibTrans" cxnId="{DF87BA25-E174-46F4-8A39-6E242B1A181A}">
      <dgm:prSet/>
      <dgm:spPr/>
      <dgm:t>
        <a:bodyPr/>
        <a:lstStyle/>
        <a:p>
          <a:endParaRPr lang="en-US"/>
        </a:p>
      </dgm:t>
    </dgm:pt>
    <dgm:pt modelId="{8816B139-1F0A-4CB9-9BE1-8468C6C23D95}" type="pres">
      <dgm:prSet presAssocID="{A24A524D-53BA-47A6-B2CC-5BC3AF373715}" presName="linear" presStyleCnt="0">
        <dgm:presLayoutVars>
          <dgm:animLvl val="lvl"/>
          <dgm:resizeHandles val="exact"/>
        </dgm:presLayoutVars>
      </dgm:prSet>
      <dgm:spPr/>
    </dgm:pt>
    <dgm:pt modelId="{0809CB78-C7AA-4D86-9AD8-0709E405D83E}" type="pres">
      <dgm:prSet presAssocID="{93901569-185E-4730-B73B-1BA13048D847}" presName="parentText" presStyleLbl="node1" presStyleIdx="0" presStyleCnt="5">
        <dgm:presLayoutVars>
          <dgm:chMax val="0"/>
          <dgm:bulletEnabled val="1"/>
        </dgm:presLayoutVars>
      </dgm:prSet>
      <dgm:spPr/>
    </dgm:pt>
    <dgm:pt modelId="{3E608A98-36DB-4F02-B84F-3B63BA3680C8}" type="pres">
      <dgm:prSet presAssocID="{A0A9D52A-EE64-4C9B-9A52-76B97113F43A}" presName="spacer" presStyleCnt="0"/>
      <dgm:spPr/>
    </dgm:pt>
    <dgm:pt modelId="{E2C63E8C-5EFA-44E1-B4AD-2D912271A5DA}" type="pres">
      <dgm:prSet presAssocID="{745F33F7-9533-49C9-8E65-2DFA2FFBB7C6}" presName="parentText" presStyleLbl="node1" presStyleIdx="1" presStyleCnt="5">
        <dgm:presLayoutVars>
          <dgm:chMax val="0"/>
          <dgm:bulletEnabled val="1"/>
        </dgm:presLayoutVars>
      </dgm:prSet>
      <dgm:spPr/>
    </dgm:pt>
    <dgm:pt modelId="{1988D97F-4CD3-4855-A424-8801E1233CA6}" type="pres">
      <dgm:prSet presAssocID="{FA882269-5B20-4AC5-97B1-D50F65C19DA6}" presName="spacer" presStyleCnt="0"/>
      <dgm:spPr/>
    </dgm:pt>
    <dgm:pt modelId="{BCB2ECAB-D2B5-4F6E-806D-FD520D4BA7EE}" type="pres">
      <dgm:prSet presAssocID="{159FB00B-083C-454B-B98A-1922C6933228}" presName="parentText" presStyleLbl="node1" presStyleIdx="2" presStyleCnt="5">
        <dgm:presLayoutVars>
          <dgm:chMax val="0"/>
          <dgm:bulletEnabled val="1"/>
        </dgm:presLayoutVars>
      </dgm:prSet>
      <dgm:spPr/>
    </dgm:pt>
    <dgm:pt modelId="{9D970F97-F520-4D35-B67C-BF6467080F8E}" type="pres">
      <dgm:prSet presAssocID="{1B036EDC-ED03-4DBE-8E85-CB62DAC894F8}" presName="spacer" presStyleCnt="0"/>
      <dgm:spPr/>
    </dgm:pt>
    <dgm:pt modelId="{4C5A3233-0F44-474D-9173-472EC8557FC3}" type="pres">
      <dgm:prSet presAssocID="{26A694BB-BFCA-43F0-A586-80843A804FA0}" presName="parentText" presStyleLbl="node1" presStyleIdx="3" presStyleCnt="5">
        <dgm:presLayoutVars>
          <dgm:chMax val="0"/>
          <dgm:bulletEnabled val="1"/>
        </dgm:presLayoutVars>
      </dgm:prSet>
      <dgm:spPr/>
    </dgm:pt>
    <dgm:pt modelId="{E85A65D7-3025-40D5-A4FF-366B40361B85}" type="pres">
      <dgm:prSet presAssocID="{CECB6D83-B0AE-4564-AE13-4C3285ABA50E}" presName="spacer" presStyleCnt="0"/>
      <dgm:spPr/>
    </dgm:pt>
    <dgm:pt modelId="{4ED6F0FB-0F6A-41E9-BED6-4F7857FFF7CF}" type="pres">
      <dgm:prSet presAssocID="{E08C9096-DDF9-4195-8F32-713DE250C745}" presName="parentText" presStyleLbl="node1" presStyleIdx="4" presStyleCnt="5">
        <dgm:presLayoutVars>
          <dgm:chMax val="0"/>
          <dgm:bulletEnabled val="1"/>
        </dgm:presLayoutVars>
      </dgm:prSet>
      <dgm:spPr/>
    </dgm:pt>
  </dgm:ptLst>
  <dgm:cxnLst>
    <dgm:cxn modelId="{470CFC1B-5025-4AD4-9B7C-AE5DF06F1C14}" type="presOf" srcId="{E08C9096-DDF9-4195-8F32-713DE250C745}" destId="{4ED6F0FB-0F6A-41E9-BED6-4F7857FFF7CF}" srcOrd="0" destOrd="0" presId="urn:microsoft.com/office/officeart/2005/8/layout/vList2"/>
    <dgm:cxn modelId="{DF87BA25-E174-46F4-8A39-6E242B1A181A}" srcId="{A24A524D-53BA-47A6-B2CC-5BC3AF373715}" destId="{E08C9096-DDF9-4195-8F32-713DE250C745}" srcOrd="4" destOrd="0" parTransId="{6CFA41C4-6F3E-4914-8E7A-EC8BAE2A4E58}" sibTransId="{F340FEDF-C547-4C96-8C93-A99F19D834E4}"/>
    <dgm:cxn modelId="{25F0FC2C-6572-4F80-B9CA-FBF24F9CFCF7}" srcId="{A24A524D-53BA-47A6-B2CC-5BC3AF373715}" destId="{159FB00B-083C-454B-B98A-1922C6933228}" srcOrd="2" destOrd="0" parTransId="{7E30B49A-594B-494E-B8C3-A39C78202383}" sibTransId="{1B036EDC-ED03-4DBE-8E85-CB62DAC894F8}"/>
    <dgm:cxn modelId="{8E6FB62E-A3F2-403C-B5E4-1A4ACC044FB3}" type="presOf" srcId="{159FB00B-083C-454B-B98A-1922C6933228}" destId="{BCB2ECAB-D2B5-4F6E-806D-FD520D4BA7EE}" srcOrd="0" destOrd="0" presId="urn:microsoft.com/office/officeart/2005/8/layout/vList2"/>
    <dgm:cxn modelId="{E403764B-8D30-464B-B524-3F0F68508D4D}" type="presOf" srcId="{93901569-185E-4730-B73B-1BA13048D847}" destId="{0809CB78-C7AA-4D86-9AD8-0709E405D83E}" srcOrd="0" destOrd="0" presId="urn:microsoft.com/office/officeart/2005/8/layout/vList2"/>
    <dgm:cxn modelId="{AA4BD877-1908-487D-8CB0-3E5A4BCF394B}" srcId="{A24A524D-53BA-47A6-B2CC-5BC3AF373715}" destId="{93901569-185E-4730-B73B-1BA13048D847}" srcOrd="0" destOrd="0" parTransId="{08AEEAB8-91FC-4A21-9C24-0AD625480EBF}" sibTransId="{A0A9D52A-EE64-4C9B-9A52-76B97113F43A}"/>
    <dgm:cxn modelId="{F05052AD-8197-4B4E-AF60-FBCB11D0A81B}" srcId="{A24A524D-53BA-47A6-B2CC-5BC3AF373715}" destId="{26A694BB-BFCA-43F0-A586-80843A804FA0}" srcOrd="3" destOrd="0" parTransId="{03D1B550-9227-4D95-96CE-88B6C1876C99}" sibTransId="{CECB6D83-B0AE-4564-AE13-4C3285ABA50E}"/>
    <dgm:cxn modelId="{55D4A3D1-E065-4D40-A769-CB8373F4397D}" type="presOf" srcId="{745F33F7-9533-49C9-8E65-2DFA2FFBB7C6}" destId="{E2C63E8C-5EFA-44E1-B4AD-2D912271A5DA}" srcOrd="0" destOrd="0" presId="urn:microsoft.com/office/officeart/2005/8/layout/vList2"/>
    <dgm:cxn modelId="{CB0250D4-1C82-4B88-AA50-6088A1978163}" srcId="{A24A524D-53BA-47A6-B2CC-5BC3AF373715}" destId="{745F33F7-9533-49C9-8E65-2DFA2FFBB7C6}" srcOrd="1" destOrd="0" parTransId="{ED70355A-7D40-45BC-9848-86A9614DE42F}" sibTransId="{FA882269-5B20-4AC5-97B1-D50F65C19DA6}"/>
    <dgm:cxn modelId="{A23655D8-8296-461B-83E2-A7C6370399A5}" type="presOf" srcId="{26A694BB-BFCA-43F0-A586-80843A804FA0}" destId="{4C5A3233-0F44-474D-9173-472EC8557FC3}" srcOrd="0" destOrd="0" presId="urn:microsoft.com/office/officeart/2005/8/layout/vList2"/>
    <dgm:cxn modelId="{7F706EDC-67A5-4C73-9E45-7D93BA48B0D0}" type="presOf" srcId="{A24A524D-53BA-47A6-B2CC-5BC3AF373715}" destId="{8816B139-1F0A-4CB9-9BE1-8468C6C23D95}" srcOrd="0" destOrd="0" presId="urn:microsoft.com/office/officeart/2005/8/layout/vList2"/>
    <dgm:cxn modelId="{8397E715-3D71-45E1-AC9C-F3F948700CCC}" type="presParOf" srcId="{8816B139-1F0A-4CB9-9BE1-8468C6C23D95}" destId="{0809CB78-C7AA-4D86-9AD8-0709E405D83E}" srcOrd="0" destOrd="0" presId="urn:microsoft.com/office/officeart/2005/8/layout/vList2"/>
    <dgm:cxn modelId="{F240C03A-05E9-476D-BA1A-5FC437587685}" type="presParOf" srcId="{8816B139-1F0A-4CB9-9BE1-8468C6C23D95}" destId="{3E608A98-36DB-4F02-B84F-3B63BA3680C8}" srcOrd="1" destOrd="0" presId="urn:microsoft.com/office/officeart/2005/8/layout/vList2"/>
    <dgm:cxn modelId="{C69987F2-CE9D-4050-A0C7-024AA92BACDC}" type="presParOf" srcId="{8816B139-1F0A-4CB9-9BE1-8468C6C23D95}" destId="{E2C63E8C-5EFA-44E1-B4AD-2D912271A5DA}" srcOrd="2" destOrd="0" presId="urn:microsoft.com/office/officeart/2005/8/layout/vList2"/>
    <dgm:cxn modelId="{A2414228-96DC-4C9D-9D8B-4653959F2AEC}" type="presParOf" srcId="{8816B139-1F0A-4CB9-9BE1-8468C6C23D95}" destId="{1988D97F-4CD3-4855-A424-8801E1233CA6}" srcOrd="3" destOrd="0" presId="urn:microsoft.com/office/officeart/2005/8/layout/vList2"/>
    <dgm:cxn modelId="{E29435CF-8AAD-4494-A2A5-BEA54079A2B4}" type="presParOf" srcId="{8816B139-1F0A-4CB9-9BE1-8468C6C23D95}" destId="{BCB2ECAB-D2B5-4F6E-806D-FD520D4BA7EE}" srcOrd="4" destOrd="0" presId="urn:microsoft.com/office/officeart/2005/8/layout/vList2"/>
    <dgm:cxn modelId="{83301C30-4FEC-4912-B1FC-3D2DFC185392}" type="presParOf" srcId="{8816B139-1F0A-4CB9-9BE1-8468C6C23D95}" destId="{9D970F97-F520-4D35-B67C-BF6467080F8E}" srcOrd="5" destOrd="0" presId="urn:microsoft.com/office/officeart/2005/8/layout/vList2"/>
    <dgm:cxn modelId="{558D8D06-3F60-44FE-AF6F-16F714F6E14C}" type="presParOf" srcId="{8816B139-1F0A-4CB9-9BE1-8468C6C23D95}" destId="{4C5A3233-0F44-474D-9173-472EC8557FC3}" srcOrd="6" destOrd="0" presId="urn:microsoft.com/office/officeart/2005/8/layout/vList2"/>
    <dgm:cxn modelId="{CB1B2A0B-071D-4427-8459-56A7ED66D759}" type="presParOf" srcId="{8816B139-1F0A-4CB9-9BE1-8468C6C23D95}" destId="{E85A65D7-3025-40D5-A4FF-366B40361B85}" srcOrd="7" destOrd="0" presId="urn:microsoft.com/office/officeart/2005/8/layout/vList2"/>
    <dgm:cxn modelId="{A816947C-CC73-4807-AF25-B0BDFB0843B6}" type="presParOf" srcId="{8816B139-1F0A-4CB9-9BE1-8468C6C23D95}" destId="{4ED6F0FB-0F6A-41E9-BED6-4F7857FFF7C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1C1CC37-3226-4C2F-B04C-0BA8F5BF576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410CA7-8E30-4BE9-932B-4A639158351C}">
      <dgm:prSet/>
      <dgm:spPr/>
      <dgm:t>
        <a:bodyPr/>
        <a:lstStyle/>
        <a:p>
          <a:r>
            <a:rPr lang="en-US"/>
            <a:t>Research commonly points to a combination of factors.</a:t>
          </a:r>
        </a:p>
      </dgm:t>
    </dgm:pt>
    <dgm:pt modelId="{DEC864EB-B1DB-442A-A3ED-A21AC7358E99}" type="parTrans" cxnId="{44144591-A168-403B-A2D5-FFE7F144708C}">
      <dgm:prSet/>
      <dgm:spPr/>
      <dgm:t>
        <a:bodyPr/>
        <a:lstStyle/>
        <a:p>
          <a:endParaRPr lang="en-US"/>
        </a:p>
      </dgm:t>
    </dgm:pt>
    <dgm:pt modelId="{F1E35D4D-9A8E-4A49-8AD9-5C74A669F856}" type="sibTrans" cxnId="{44144591-A168-403B-A2D5-FFE7F144708C}">
      <dgm:prSet/>
      <dgm:spPr/>
      <dgm:t>
        <a:bodyPr/>
        <a:lstStyle/>
        <a:p>
          <a:endParaRPr lang="en-US"/>
        </a:p>
      </dgm:t>
    </dgm:pt>
    <dgm:pt modelId="{ED1BF3C2-BB6F-4A7A-B3FC-20D16A2BDC46}">
      <dgm:prSet/>
      <dgm:spPr/>
      <dgm:t>
        <a:bodyPr/>
        <a:lstStyle/>
        <a:p>
          <a:r>
            <a:rPr lang="en-US"/>
            <a:t>Individual</a:t>
          </a:r>
        </a:p>
      </dgm:t>
    </dgm:pt>
    <dgm:pt modelId="{C2602D22-2D72-487B-8B1D-5E438446896E}" type="parTrans" cxnId="{D2066F95-9D7E-4080-B86D-3C5D502DDE7A}">
      <dgm:prSet/>
      <dgm:spPr/>
      <dgm:t>
        <a:bodyPr/>
        <a:lstStyle/>
        <a:p>
          <a:endParaRPr lang="en-US"/>
        </a:p>
      </dgm:t>
    </dgm:pt>
    <dgm:pt modelId="{6E1C7E2D-D4E0-49E5-BB44-9F03FDD269DA}" type="sibTrans" cxnId="{D2066F95-9D7E-4080-B86D-3C5D502DDE7A}">
      <dgm:prSet/>
      <dgm:spPr/>
      <dgm:t>
        <a:bodyPr/>
        <a:lstStyle/>
        <a:p>
          <a:endParaRPr lang="en-US"/>
        </a:p>
      </dgm:t>
    </dgm:pt>
    <dgm:pt modelId="{281444CC-0CB8-4071-B71D-F77B94405800}">
      <dgm:prSet/>
      <dgm:spPr/>
      <dgm:t>
        <a:bodyPr/>
        <a:lstStyle/>
        <a:p>
          <a:r>
            <a:rPr lang="en-US"/>
            <a:t>Systemic</a:t>
          </a:r>
        </a:p>
      </dgm:t>
    </dgm:pt>
    <dgm:pt modelId="{2D551DF5-0E34-4527-91F5-92F83138C2B9}" type="parTrans" cxnId="{FDF0174F-F213-4D7D-BAD3-25437A88EBE9}">
      <dgm:prSet/>
      <dgm:spPr/>
      <dgm:t>
        <a:bodyPr/>
        <a:lstStyle/>
        <a:p>
          <a:endParaRPr lang="en-US"/>
        </a:p>
      </dgm:t>
    </dgm:pt>
    <dgm:pt modelId="{618783FF-CFEB-4B48-827A-F8EA945CFB95}" type="sibTrans" cxnId="{FDF0174F-F213-4D7D-BAD3-25437A88EBE9}">
      <dgm:prSet/>
      <dgm:spPr/>
      <dgm:t>
        <a:bodyPr/>
        <a:lstStyle/>
        <a:p>
          <a:endParaRPr lang="en-US"/>
        </a:p>
      </dgm:t>
    </dgm:pt>
    <dgm:pt modelId="{2E098E72-EE54-45C4-933F-A6A963EB41C0}">
      <dgm:prSet/>
      <dgm:spPr/>
      <dgm:t>
        <a:bodyPr/>
        <a:lstStyle/>
        <a:p>
          <a:r>
            <a:rPr lang="en-US"/>
            <a:t>Structural</a:t>
          </a:r>
        </a:p>
      </dgm:t>
    </dgm:pt>
    <dgm:pt modelId="{F02B0410-CE24-4FCC-ACF4-916D689B2ED0}" type="parTrans" cxnId="{ADA0FDE5-EF2D-46B6-83B0-D52664CBE96C}">
      <dgm:prSet/>
      <dgm:spPr/>
      <dgm:t>
        <a:bodyPr/>
        <a:lstStyle/>
        <a:p>
          <a:endParaRPr lang="en-US"/>
        </a:p>
      </dgm:t>
    </dgm:pt>
    <dgm:pt modelId="{4AC98A90-9DC4-42AE-BA33-83AAF77DF315}" type="sibTrans" cxnId="{ADA0FDE5-EF2D-46B6-83B0-D52664CBE96C}">
      <dgm:prSet/>
      <dgm:spPr/>
      <dgm:t>
        <a:bodyPr/>
        <a:lstStyle/>
        <a:p>
          <a:endParaRPr lang="en-US"/>
        </a:p>
      </dgm:t>
    </dgm:pt>
    <dgm:pt modelId="{4472E106-5063-4204-879D-FFF7FB76C5AE}" type="pres">
      <dgm:prSet presAssocID="{61C1CC37-3226-4C2F-B04C-0BA8F5BF576C}" presName="linear" presStyleCnt="0">
        <dgm:presLayoutVars>
          <dgm:animLvl val="lvl"/>
          <dgm:resizeHandles val="exact"/>
        </dgm:presLayoutVars>
      </dgm:prSet>
      <dgm:spPr/>
    </dgm:pt>
    <dgm:pt modelId="{08A8B1A9-7DD8-47B3-83FC-BA5B04650DEF}" type="pres">
      <dgm:prSet presAssocID="{D2410CA7-8E30-4BE9-932B-4A639158351C}" presName="parentText" presStyleLbl="node1" presStyleIdx="0" presStyleCnt="4">
        <dgm:presLayoutVars>
          <dgm:chMax val="0"/>
          <dgm:bulletEnabled val="1"/>
        </dgm:presLayoutVars>
      </dgm:prSet>
      <dgm:spPr/>
    </dgm:pt>
    <dgm:pt modelId="{FD1AD21E-ECA1-495C-B3F7-CE38D846CB3C}" type="pres">
      <dgm:prSet presAssocID="{F1E35D4D-9A8E-4A49-8AD9-5C74A669F856}" presName="spacer" presStyleCnt="0"/>
      <dgm:spPr/>
    </dgm:pt>
    <dgm:pt modelId="{BBE98F35-2D74-45F2-ACCC-B99076DF2E1F}" type="pres">
      <dgm:prSet presAssocID="{ED1BF3C2-BB6F-4A7A-B3FC-20D16A2BDC46}" presName="parentText" presStyleLbl="node1" presStyleIdx="1" presStyleCnt="4">
        <dgm:presLayoutVars>
          <dgm:chMax val="0"/>
          <dgm:bulletEnabled val="1"/>
        </dgm:presLayoutVars>
      </dgm:prSet>
      <dgm:spPr/>
    </dgm:pt>
    <dgm:pt modelId="{CC4E09F0-8424-46F0-BFF2-366EF9E09F8B}" type="pres">
      <dgm:prSet presAssocID="{6E1C7E2D-D4E0-49E5-BB44-9F03FDD269DA}" presName="spacer" presStyleCnt="0"/>
      <dgm:spPr/>
    </dgm:pt>
    <dgm:pt modelId="{8EBDE336-6CA5-4C80-8999-152AE8F51181}" type="pres">
      <dgm:prSet presAssocID="{281444CC-0CB8-4071-B71D-F77B94405800}" presName="parentText" presStyleLbl="node1" presStyleIdx="2" presStyleCnt="4">
        <dgm:presLayoutVars>
          <dgm:chMax val="0"/>
          <dgm:bulletEnabled val="1"/>
        </dgm:presLayoutVars>
      </dgm:prSet>
      <dgm:spPr/>
    </dgm:pt>
    <dgm:pt modelId="{8D50D784-20F2-4308-BDA1-90022E7EED01}" type="pres">
      <dgm:prSet presAssocID="{618783FF-CFEB-4B48-827A-F8EA945CFB95}" presName="spacer" presStyleCnt="0"/>
      <dgm:spPr/>
    </dgm:pt>
    <dgm:pt modelId="{23CAE1CF-7096-4ABF-9958-6385AAD87499}" type="pres">
      <dgm:prSet presAssocID="{2E098E72-EE54-45C4-933F-A6A963EB41C0}" presName="parentText" presStyleLbl="node1" presStyleIdx="3" presStyleCnt="4">
        <dgm:presLayoutVars>
          <dgm:chMax val="0"/>
          <dgm:bulletEnabled val="1"/>
        </dgm:presLayoutVars>
      </dgm:prSet>
      <dgm:spPr/>
    </dgm:pt>
  </dgm:ptLst>
  <dgm:cxnLst>
    <dgm:cxn modelId="{07193A13-437B-4D79-B41A-EB8700EC5C0E}" type="presOf" srcId="{2E098E72-EE54-45C4-933F-A6A963EB41C0}" destId="{23CAE1CF-7096-4ABF-9958-6385AAD87499}" srcOrd="0" destOrd="0" presId="urn:microsoft.com/office/officeart/2005/8/layout/vList2"/>
    <dgm:cxn modelId="{9F77044A-6B9C-4E07-A5D7-8B65AC019167}" type="presOf" srcId="{D2410CA7-8E30-4BE9-932B-4A639158351C}" destId="{08A8B1A9-7DD8-47B3-83FC-BA5B04650DEF}" srcOrd="0" destOrd="0" presId="urn:microsoft.com/office/officeart/2005/8/layout/vList2"/>
    <dgm:cxn modelId="{FDF0174F-F213-4D7D-BAD3-25437A88EBE9}" srcId="{61C1CC37-3226-4C2F-B04C-0BA8F5BF576C}" destId="{281444CC-0CB8-4071-B71D-F77B94405800}" srcOrd="2" destOrd="0" parTransId="{2D551DF5-0E34-4527-91F5-92F83138C2B9}" sibTransId="{618783FF-CFEB-4B48-827A-F8EA945CFB95}"/>
    <dgm:cxn modelId="{FFC4CB81-051D-4C12-922C-3A2535A1BC0B}" type="presOf" srcId="{61C1CC37-3226-4C2F-B04C-0BA8F5BF576C}" destId="{4472E106-5063-4204-879D-FFF7FB76C5AE}" srcOrd="0" destOrd="0" presId="urn:microsoft.com/office/officeart/2005/8/layout/vList2"/>
    <dgm:cxn modelId="{44144591-A168-403B-A2D5-FFE7F144708C}" srcId="{61C1CC37-3226-4C2F-B04C-0BA8F5BF576C}" destId="{D2410CA7-8E30-4BE9-932B-4A639158351C}" srcOrd="0" destOrd="0" parTransId="{DEC864EB-B1DB-442A-A3ED-A21AC7358E99}" sibTransId="{F1E35D4D-9A8E-4A49-8AD9-5C74A669F856}"/>
    <dgm:cxn modelId="{D2066F95-9D7E-4080-B86D-3C5D502DDE7A}" srcId="{61C1CC37-3226-4C2F-B04C-0BA8F5BF576C}" destId="{ED1BF3C2-BB6F-4A7A-B3FC-20D16A2BDC46}" srcOrd="1" destOrd="0" parTransId="{C2602D22-2D72-487B-8B1D-5E438446896E}" sibTransId="{6E1C7E2D-D4E0-49E5-BB44-9F03FDD269DA}"/>
    <dgm:cxn modelId="{021049A9-1DC7-452F-B8CB-9C183298223F}" type="presOf" srcId="{ED1BF3C2-BB6F-4A7A-B3FC-20D16A2BDC46}" destId="{BBE98F35-2D74-45F2-ACCC-B99076DF2E1F}" srcOrd="0" destOrd="0" presId="urn:microsoft.com/office/officeart/2005/8/layout/vList2"/>
    <dgm:cxn modelId="{BB346AB6-4912-42B5-9458-7E1C3E7441CF}" type="presOf" srcId="{281444CC-0CB8-4071-B71D-F77B94405800}" destId="{8EBDE336-6CA5-4C80-8999-152AE8F51181}" srcOrd="0" destOrd="0" presId="urn:microsoft.com/office/officeart/2005/8/layout/vList2"/>
    <dgm:cxn modelId="{ADA0FDE5-EF2D-46B6-83B0-D52664CBE96C}" srcId="{61C1CC37-3226-4C2F-B04C-0BA8F5BF576C}" destId="{2E098E72-EE54-45C4-933F-A6A963EB41C0}" srcOrd="3" destOrd="0" parTransId="{F02B0410-CE24-4FCC-ACF4-916D689B2ED0}" sibTransId="{4AC98A90-9DC4-42AE-BA33-83AAF77DF315}"/>
    <dgm:cxn modelId="{F42593A3-D7C5-4FB3-A2AF-2FFDDCA046D1}" type="presParOf" srcId="{4472E106-5063-4204-879D-FFF7FB76C5AE}" destId="{08A8B1A9-7DD8-47B3-83FC-BA5B04650DEF}" srcOrd="0" destOrd="0" presId="urn:microsoft.com/office/officeart/2005/8/layout/vList2"/>
    <dgm:cxn modelId="{6FC944F4-40E4-4806-94DD-B6519EBA9177}" type="presParOf" srcId="{4472E106-5063-4204-879D-FFF7FB76C5AE}" destId="{FD1AD21E-ECA1-495C-B3F7-CE38D846CB3C}" srcOrd="1" destOrd="0" presId="urn:microsoft.com/office/officeart/2005/8/layout/vList2"/>
    <dgm:cxn modelId="{A1ED03F4-51F5-482C-9A99-8950F1FF4EEA}" type="presParOf" srcId="{4472E106-5063-4204-879D-FFF7FB76C5AE}" destId="{BBE98F35-2D74-45F2-ACCC-B99076DF2E1F}" srcOrd="2" destOrd="0" presId="urn:microsoft.com/office/officeart/2005/8/layout/vList2"/>
    <dgm:cxn modelId="{36F361C7-0C50-4B3F-B3A0-ECC681889A42}" type="presParOf" srcId="{4472E106-5063-4204-879D-FFF7FB76C5AE}" destId="{CC4E09F0-8424-46F0-BFF2-366EF9E09F8B}" srcOrd="3" destOrd="0" presId="urn:microsoft.com/office/officeart/2005/8/layout/vList2"/>
    <dgm:cxn modelId="{25419123-0F78-44E1-A5B7-268744BDD95F}" type="presParOf" srcId="{4472E106-5063-4204-879D-FFF7FB76C5AE}" destId="{8EBDE336-6CA5-4C80-8999-152AE8F51181}" srcOrd="4" destOrd="0" presId="urn:microsoft.com/office/officeart/2005/8/layout/vList2"/>
    <dgm:cxn modelId="{966181CC-E9D8-464E-A809-59F093B703EA}" type="presParOf" srcId="{4472E106-5063-4204-879D-FFF7FB76C5AE}" destId="{8D50D784-20F2-4308-BDA1-90022E7EED01}" srcOrd="5" destOrd="0" presId="urn:microsoft.com/office/officeart/2005/8/layout/vList2"/>
    <dgm:cxn modelId="{17372967-D59E-4374-898F-EAA4EE744CB3}" type="presParOf" srcId="{4472E106-5063-4204-879D-FFF7FB76C5AE}" destId="{23CAE1CF-7096-4ABF-9958-6385AAD8749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DD992C9-5F02-47EA-92BC-6FC88B7D6E2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55ECD25-5F6D-4074-97D2-ECDE88FC96F4}">
      <dgm:prSet/>
      <dgm:spPr/>
      <dgm:t>
        <a:bodyPr/>
        <a:lstStyle/>
        <a:p>
          <a:r>
            <a:rPr lang="en-US"/>
            <a:t>Negative perceptions of healthcare.</a:t>
          </a:r>
        </a:p>
      </dgm:t>
    </dgm:pt>
    <dgm:pt modelId="{4BFC48EA-BBD0-434A-B5AD-B22368F1C13F}" type="parTrans" cxnId="{4A7FF983-55AB-4CB2-8CB8-84CC136922EA}">
      <dgm:prSet/>
      <dgm:spPr/>
      <dgm:t>
        <a:bodyPr/>
        <a:lstStyle/>
        <a:p>
          <a:endParaRPr lang="en-US"/>
        </a:p>
      </dgm:t>
    </dgm:pt>
    <dgm:pt modelId="{7B925246-04AB-4143-AEA7-58B738DB23EC}" type="sibTrans" cxnId="{4A7FF983-55AB-4CB2-8CB8-84CC136922EA}">
      <dgm:prSet/>
      <dgm:spPr/>
      <dgm:t>
        <a:bodyPr/>
        <a:lstStyle/>
        <a:p>
          <a:endParaRPr lang="en-US"/>
        </a:p>
      </dgm:t>
    </dgm:pt>
    <dgm:pt modelId="{A3183EAA-EBFC-4903-9AC3-EFEF628F7D29}">
      <dgm:prSet/>
      <dgm:spPr/>
      <dgm:t>
        <a:bodyPr/>
        <a:lstStyle/>
        <a:p>
          <a:r>
            <a:rPr lang="en-US"/>
            <a:t>Negative experiences of healthcare.</a:t>
          </a:r>
        </a:p>
      </dgm:t>
    </dgm:pt>
    <dgm:pt modelId="{6B21C5C9-7CC9-4B96-A20F-28F729127BB0}" type="parTrans" cxnId="{C56003BB-7CF4-4391-8227-898646AE4E74}">
      <dgm:prSet/>
      <dgm:spPr/>
      <dgm:t>
        <a:bodyPr/>
        <a:lstStyle/>
        <a:p>
          <a:endParaRPr lang="en-US"/>
        </a:p>
      </dgm:t>
    </dgm:pt>
    <dgm:pt modelId="{F27BE0EE-40CB-4C37-A453-6BDC2CBF190E}" type="sibTrans" cxnId="{C56003BB-7CF4-4391-8227-898646AE4E74}">
      <dgm:prSet/>
      <dgm:spPr/>
      <dgm:t>
        <a:bodyPr/>
        <a:lstStyle/>
        <a:p>
          <a:endParaRPr lang="en-US"/>
        </a:p>
      </dgm:t>
    </dgm:pt>
    <dgm:pt modelId="{F2CB6101-A998-4B26-87F3-A36C8E7EC55A}">
      <dgm:prSet/>
      <dgm:spPr/>
      <dgm:t>
        <a:bodyPr/>
        <a:lstStyle/>
        <a:p>
          <a:r>
            <a:rPr lang="en-US"/>
            <a:t>Fear and concern of the model of care.</a:t>
          </a:r>
        </a:p>
      </dgm:t>
    </dgm:pt>
    <dgm:pt modelId="{A3D9C9FE-DC51-4063-872B-12606A47381A}" type="parTrans" cxnId="{84526727-6B3E-4D33-987D-3EFB509F21BD}">
      <dgm:prSet/>
      <dgm:spPr/>
      <dgm:t>
        <a:bodyPr/>
        <a:lstStyle/>
        <a:p>
          <a:endParaRPr lang="en-US"/>
        </a:p>
      </dgm:t>
    </dgm:pt>
    <dgm:pt modelId="{CA2F2ACB-EBBB-4541-BB15-3B93B85176A3}" type="sibTrans" cxnId="{84526727-6B3E-4D33-987D-3EFB509F21BD}">
      <dgm:prSet/>
      <dgm:spPr/>
      <dgm:t>
        <a:bodyPr/>
        <a:lstStyle/>
        <a:p>
          <a:endParaRPr lang="en-US"/>
        </a:p>
      </dgm:t>
    </dgm:pt>
    <dgm:pt modelId="{4D4A0D47-76FF-4830-83AA-51C674B58F57}">
      <dgm:prSet/>
      <dgm:spPr/>
      <dgm:t>
        <a:bodyPr/>
        <a:lstStyle/>
        <a:p>
          <a:r>
            <a:rPr lang="en-US"/>
            <a:t>Word of mouth.</a:t>
          </a:r>
        </a:p>
      </dgm:t>
    </dgm:pt>
    <dgm:pt modelId="{171EF05E-5EBA-4FB1-BCA6-74B6ABFA2D65}" type="parTrans" cxnId="{7F57F755-C444-4083-A2A5-4C698CA3BD2C}">
      <dgm:prSet/>
      <dgm:spPr/>
      <dgm:t>
        <a:bodyPr/>
        <a:lstStyle/>
        <a:p>
          <a:endParaRPr lang="en-US"/>
        </a:p>
      </dgm:t>
    </dgm:pt>
    <dgm:pt modelId="{8CFE279B-612A-4E38-A1D6-5DA817A00334}" type="sibTrans" cxnId="{7F57F755-C444-4083-A2A5-4C698CA3BD2C}">
      <dgm:prSet/>
      <dgm:spPr/>
      <dgm:t>
        <a:bodyPr/>
        <a:lstStyle/>
        <a:p>
          <a:endParaRPr lang="en-US"/>
        </a:p>
      </dgm:t>
    </dgm:pt>
    <dgm:pt modelId="{4216EEEB-8449-4EE5-9C37-0AF3B51E1F9F}">
      <dgm:prSet/>
      <dgm:spPr/>
      <dgm:t>
        <a:bodyPr/>
        <a:lstStyle/>
        <a:p>
          <a:r>
            <a:rPr lang="en-US"/>
            <a:t>Intergenerational racial trauma.</a:t>
          </a:r>
        </a:p>
      </dgm:t>
    </dgm:pt>
    <dgm:pt modelId="{9544BB99-5743-41B4-AD12-C249D079114E}" type="parTrans" cxnId="{096FFC58-FAD3-4EBE-B5F7-0E641927917E}">
      <dgm:prSet/>
      <dgm:spPr/>
      <dgm:t>
        <a:bodyPr/>
        <a:lstStyle/>
        <a:p>
          <a:endParaRPr lang="en-US"/>
        </a:p>
      </dgm:t>
    </dgm:pt>
    <dgm:pt modelId="{9720DC38-E01B-403F-84A0-766E45B53179}" type="sibTrans" cxnId="{096FFC58-FAD3-4EBE-B5F7-0E641927917E}">
      <dgm:prSet/>
      <dgm:spPr/>
      <dgm:t>
        <a:bodyPr/>
        <a:lstStyle/>
        <a:p>
          <a:endParaRPr lang="en-US"/>
        </a:p>
      </dgm:t>
    </dgm:pt>
    <dgm:pt modelId="{01D917F6-60DA-4627-BC8C-A58BBDBC48A9}" type="pres">
      <dgm:prSet presAssocID="{9DD992C9-5F02-47EA-92BC-6FC88B7D6E2C}" presName="root" presStyleCnt="0">
        <dgm:presLayoutVars>
          <dgm:dir/>
          <dgm:resizeHandles val="exact"/>
        </dgm:presLayoutVars>
      </dgm:prSet>
      <dgm:spPr/>
    </dgm:pt>
    <dgm:pt modelId="{68C12BB4-F7C5-422C-BC7E-6A21866331C8}" type="pres">
      <dgm:prSet presAssocID="{C55ECD25-5F6D-4074-97D2-ECDE88FC96F4}" presName="compNode" presStyleCnt="0"/>
      <dgm:spPr/>
    </dgm:pt>
    <dgm:pt modelId="{2FF60F7D-DFFB-4459-9760-D99AAA5708F8}" type="pres">
      <dgm:prSet presAssocID="{C55ECD25-5F6D-4074-97D2-ECDE88FC96F4}" presName="bgRect" presStyleLbl="bgShp" presStyleIdx="0" presStyleCnt="5"/>
      <dgm:spPr/>
    </dgm:pt>
    <dgm:pt modelId="{E122B856-9BBD-4403-9124-D96BCC98770F}" type="pres">
      <dgm:prSet presAssocID="{C55ECD25-5F6D-4074-97D2-ECDE88FC96F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FD7B1EDB-570B-4040-90FA-6C93AF357EC2}" type="pres">
      <dgm:prSet presAssocID="{C55ECD25-5F6D-4074-97D2-ECDE88FC96F4}" presName="spaceRect" presStyleCnt="0"/>
      <dgm:spPr/>
    </dgm:pt>
    <dgm:pt modelId="{EA0BB604-10B2-413A-BEA6-FCA151F58B34}" type="pres">
      <dgm:prSet presAssocID="{C55ECD25-5F6D-4074-97D2-ECDE88FC96F4}" presName="parTx" presStyleLbl="revTx" presStyleIdx="0" presStyleCnt="5">
        <dgm:presLayoutVars>
          <dgm:chMax val="0"/>
          <dgm:chPref val="0"/>
        </dgm:presLayoutVars>
      </dgm:prSet>
      <dgm:spPr/>
    </dgm:pt>
    <dgm:pt modelId="{21E81B01-A5E7-4112-A9F2-B231ED275146}" type="pres">
      <dgm:prSet presAssocID="{7B925246-04AB-4143-AEA7-58B738DB23EC}" presName="sibTrans" presStyleCnt="0"/>
      <dgm:spPr/>
    </dgm:pt>
    <dgm:pt modelId="{E1AB00C4-CD5A-4897-8D01-681150CE98C3}" type="pres">
      <dgm:prSet presAssocID="{A3183EAA-EBFC-4903-9AC3-EFEF628F7D29}" presName="compNode" presStyleCnt="0"/>
      <dgm:spPr/>
    </dgm:pt>
    <dgm:pt modelId="{261F32C1-94C7-4816-AA1B-91743DD7408E}" type="pres">
      <dgm:prSet presAssocID="{A3183EAA-EBFC-4903-9AC3-EFEF628F7D29}" presName="bgRect" presStyleLbl="bgShp" presStyleIdx="1" presStyleCnt="5"/>
      <dgm:spPr/>
    </dgm:pt>
    <dgm:pt modelId="{2D9B88A6-9613-413E-8139-95C4A084C088}" type="pres">
      <dgm:prSet presAssocID="{A3183EAA-EBFC-4903-9AC3-EFEF628F7D2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05FE5279-E066-43EE-B248-B367A1879614}" type="pres">
      <dgm:prSet presAssocID="{A3183EAA-EBFC-4903-9AC3-EFEF628F7D29}" presName="spaceRect" presStyleCnt="0"/>
      <dgm:spPr/>
    </dgm:pt>
    <dgm:pt modelId="{13DBE419-3A0D-44AB-BF31-55AD9F481AB4}" type="pres">
      <dgm:prSet presAssocID="{A3183EAA-EBFC-4903-9AC3-EFEF628F7D29}" presName="parTx" presStyleLbl="revTx" presStyleIdx="1" presStyleCnt="5">
        <dgm:presLayoutVars>
          <dgm:chMax val="0"/>
          <dgm:chPref val="0"/>
        </dgm:presLayoutVars>
      </dgm:prSet>
      <dgm:spPr/>
    </dgm:pt>
    <dgm:pt modelId="{0BF6EFC3-B6ED-4DA1-893F-9DD2E28EC33C}" type="pres">
      <dgm:prSet presAssocID="{F27BE0EE-40CB-4C37-A453-6BDC2CBF190E}" presName="sibTrans" presStyleCnt="0"/>
      <dgm:spPr/>
    </dgm:pt>
    <dgm:pt modelId="{DE4F1352-D575-41A3-8C3E-4DF034D6020A}" type="pres">
      <dgm:prSet presAssocID="{F2CB6101-A998-4B26-87F3-A36C8E7EC55A}" presName="compNode" presStyleCnt="0"/>
      <dgm:spPr/>
    </dgm:pt>
    <dgm:pt modelId="{74AF96DF-DB0B-4B2F-A8F1-F6F97146B8BF}" type="pres">
      <dgm:prSet presAssocID="{F2CB6101-A998-4B26-87F3-A36C8E7EC55A}" presName="bgRect" presStyleLbl="bgShp" presStyleIdx="2" presStyleCnt="5"/>
      <dgm:spPr/>
    </dgm:pt>
    <dgm:pt modelId="{BD1B5FFC-DD5A-4436-BD0F-56FF1E7F7BC7}" type="pres">
      <dgm:prSet presAssocID="{F2CB6101-A998-4B26-87F3-A36C8E7EC55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A57AC75C-AC8A-43B8-B86F-243C27509F1D}" type="pres">
      <dgm:prSet presAssocID="{F2CB6101-A998-4B26-87F3-A36C8E7EC55A}" presName="spaceRect" presStyleCnt="0"/>
      <dgm:spPr/>
    </dgm:pt>
    <dgm:pt modelId="{41A98CC8-51C2-4395-AC8E-9DDC8A638661}" type="pres">
      <dgm:prSet presAssocID="{F2CB6101-A998-4B26-87F3-A36C8E7EC55A}" presName="parTx" presStyleLbl="revTx" presStyleIdx="2" presStyleCnt="5">
        <dgm:presLayoutVars>
          <dgm:chMax val="0"/>
          <dgm:chPref val="0"/>
        </dgm:presLayoutVars>
      </dgm:prSet>
      <dgm:spPr/>
    </dgm:pt>
    <dgm:pt modelId="{7ED1F1B8-5D40-436B-8705-A9D9DE52ECA4}" type="pres">
      <dgm:prSet presAssocID="{CA2F2ACB-EBBB-4541-BB15-3B93B85176A3}" presName="sibTrans" presStyleCnt="0"/>
      <dgm:spPr/>
    </dgm:pt>
    <dgm:pt modelId="{9C475E2D-2077-4D69-8825-3F3356A684FD}" type="pres">
      <dgm:prSet presAssocID="{4D4A0D47-76FF-4830-83AA-51C674B58F57}" presName="compNode" presStyleCnt="0"/>
      <dgm:spPr/>
    </dgm:pt>
    <dgm:pt modelId="{3C9676B3-A341-4836-B452-EDB72EDE9382}" type="pres">
      <dgm:prSet presAssocID="{4D4A0D47-76FF-4830-83AA-51C674B58F57}" presName="bgRect" presStyleLbl="bgShp" presStyleIdx="3" presStyleCnt="5"/>
      <dgm:spPr/>
    </dgm:pt>
    <dgm:pt modelId="{8F52769B-0E33-4DC5-80E4-7ACED92A929B}" type="pres">
      <dgm:prSet presAssocID="{4D4A0D47-76FF-4830-83AA-51C674B58F5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ngue"/>
        </a:ext>
      </dgm:extLst>
    </dgm:pt>
    <dgm:pt modelId="{991FA864-43CF-43F0-979B-391E2A384811}" type="pres">
      <dgm:prSet presAssocID="{4D4A0D47-76FF-4830-83AA-51C674B58F57}" presName="spaceRect" presStyleCnt="0"/>
      <dgm:spPr/>
    </dgm:pt>
    <dgm:pt modelId="{D44BCC89-21AD-499E-A76A-A3B7FCD9B7CA}" type="pres">
      <dgm:prSet presAssocID="{4D4A0D47-76FF-4830-83AA-51C674B58F57}" presName="parTx" presStyleLbl="revTx" presStyleIdx="3" presStyleCnt="5">
        <dgm:presLayoutVars>
          <dgm:chMax val="0"/>
          <dgm:chPref val="0"/>
        </dgm:presLayoutVars>
      </dgm:prSet>
      <dgm:spPr/>
    </dgm:pt>
    <dgm:pt modelId="{EB9444A8-8E80-41A0-A5D3-E58683B8FCDA}" type="pres">
      <dgm:prSet presAssocID="{8CFE279B-612A-4E38-A1D6-5DA817A00334}" presName="sibTrans" presStyleCnt="0"/>
      <dgm:spPr/>
    </dgm:pt>
    <dgm:pt modelId="{EAF4F2C7-482A-4FD8-94BD-94979868340A}" type="pres">
      <dgm:prSet presAssocID="{4216EEEB-8449-4EE5-9C37-0AF3B51E1F9F}" presName="compNode" presStyleCnt="0"/>
      <dgm:spPr/>
    </dgm:pt>
    <dgm:pt modelId="{C719E90F-BA6E-427B-BADB-E9357B69B414}" type="pres">
      <dgm:prSet presAssocID="{4216EEEB-8449-4EE5-9C37-0AF3B51E1F9F}" presName="bgRect" presStyleLbl="bgShp" presStyleIdx="4" presStyleCnt="5"/>
      <dgm:spPr/>
    </dgm:pt>
    <dgm:pt modelId="{E8521FFA-FC5E-4D86-AF20-02012C2ACB0D}" type="pres">
      <dgm:prSet presAssocID="{4216EEEB-8449-4EE5-9C37-0AF3B51E1F9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kull"/>
        </a:ext>
      </dgm:extLst>
    </dgm:pt>
    <dgm:pt modelId="{59D00180-3489-4E76-BC94-066AFD3F002F}" type="pres">
      <dgm:prSet presAssocID="{4216EEEB-8449-4EE5-9C37-0AF3B51E1F9F}" presName="spaceRect" presStyleCnt="0"/>
      <dgm:spPr/>
    </dgm:pt>
    <dgm:pt modelId="{4CFC52DF-3C60-48D7-90D3-2398FBD326B6}" type="pres">
      <dgm:prSet presAssocID="{4216EEEB-8449-4EE5-9C37-0AF3B51E1F9F}" presName="parTx" presStyleLbl="revTx" presStyleIdx="4" presStyleCnt="5">
        <dgm:presLayoutVars>
          <dgm:chMax val="0"/>
          <dgm:chPref val="0"/>
        </dgm:presLayoutVars>
      </dgm:prSet>
      <dgm:spPr/>
    </dgm:pt>
  </dgm:ptLst>
  <dgm:cxnLst>
    <dgm:cxn modelId="{2B0AF10D-9CD0-4CAA-9CE5-C79BEDD99F3F}" type="presOf" srcId="{9DD992C9-5F02-47EA-92BC-6FC88B7D6E2C}" destId="{01D917F6-60DA-4627-BC8C-A58BBDBC48A9}" srcOrd="0" destOrd="0" presId="urn:microsoft.com/office/officeart/2018/2/layout/IconVerticalSolidList"/>
    <dgm:cxn modelId="{84526727-6B3E-4D33-987D-3EFB509F21BD}" srcId="{9DD992C9-5F02-47EA-92BC-6FC88B7D6E2C}" destId="{F2CB6101-A998-4B26-87F3-A36C8E7EC55A}" srcOrd="2" destOrd="0" parTransId="{A3D9C9FE-DC51-4063-872B-12606A47381A}" sibTransId="{CA2F2ACB-EBBB-4541-BB15-3B93B85176A3}"/>
    <dgm:cxn modelId="{2F445A69-A94F-4B3A-B946-F8D74F80CE81}" type="presOf" srcId="{A3183EAA-EBFC-4903-9AC3-EFEF628F7D29}" destId="{13DBE419-3A0D-44AB-BF31-55AD9F481AB4}" srcOrd="0" destOrd="0" presId="urn:microsoft.com/office/officeart/2018/2/layout/IconVerticalSolidList"/>
    <dgm:cxn modelId="{FBAF176C-78F5-4D90-BC18-28E1296C3731}" type="presOf" srcId="{4D4A0D47-76FF-4830-83AA-51C674B58F57}" destId="{D44BCC89-21AD-499E-A76A-A3B7FCD9B7CA}" srcOrd="0" destOrd="0" presId="urn:microsoft.com/office/officeart/2018/2/layout/IconVerticalSolidList"/>
    <dgm:cxn modelId="{7F57F755-C444-4083-A2A5-4C698CA3BD2C}" srcId="{9DD992C9-5F02-47EA-92BC-6FC88B7D6E2C}" destId="{4D4A0D47-76FF-4830-83AA-51C674B58F57}" srcOrd="3" destOrd="0" parTransId="{171EF05E-5EBA-4FB1-BCA6-74B6ABFA2D65}" sibTransId="{8CFE279B-612A-4E38-A1D6-5DA817A00334}"/>
    <dgm:cxn modelId="{096FFC58-FAD3-4EBE-B5F7-0E641927917E}" srcId="{9DD992C9-5F02-47EA-92BC-6FC88B7D6E2C}" destId="{4216EEEB-8449-4EE5-9C37-0AF3B51E1F9F}" srcOrd="4" destOrd="0" parTransId="{9544BB99-5743-41B4-AD12-C249D079114E}" sibTransId="{9720DC38-E01B-403F-84A0-766E45B53179}"/>
    <dgm:cxn modelId="{A7C56683-DD01-47F5-96C5-CDA31120CE0A}" type="presOf" srcId="{4216EEEB-8449-4EE5-9C37-0AF3B51E1F9F}" destId="{4CFC52DF-3C60-48D7-90D3-2398FBD326B6}" srcOrd="0" destOrd="0" presId="urn:microsoft.com/office/officeart/2018/2/layout/IconVerticalSolidList"/>
    <dgm:cxn modelId="{4A7FF983-55AB-4CB2-8CB8-84CC136922EA}" srcId="{9DD992C9-5F02-47EA-92BC-6FC88B7D6E2C}" destId="{C55ECD25-5F6D-4074-97D2-ECDE88FC96F4}" srcOrd="0" destOrd="0" parTransId="{4BFC48EA-BBD0-434A-B5AD-B22368F1C13F}" sibTransId="{7B925246-04AB-4143-AEA7-58B738DB23EC}"/>
    <dgm:cxn modelId="{709365A1-D358-4BAF-A3DA-59D010BA7C17}" type="presOf" srcId="{F2CB6101-A998-4B26-87F3-A36C8E7EC55A}" destId="{41A98CC8-51C2-4395-AC8E-9DDC8A638661}" srcOrd="0" destOrd="0" presId="urn:microsoft.com/office/officeart/2018/2/layout/IconVerticalSolidList"/>
    <dgm:cxn modelId="{C56003BB-7CF4-4391-8227-898646AE4E74}" srcId="{9DD992C9-5F02-47EA-92BC-6FC88B7D6E2C}" destId="{A3183EAA-EBFC-4903-9AC3-EFEF628F7D29}" srcOrd="1" destOrd="0" parTransId="{6B21C5C9-7CC9-4B96-A20F-28F729127BB0}" sibTransId="{F27BE0EE-40CB-4C37-A453-6BDC2CBF190E}"/>
    <dgm:cxn modelId="{FACC93CB-A394-4BC5-BFB1-22FCA323F1EF}" type="presOf" srcId="{C55ECD25-5F6D-4074-97D2-ECDE88FC96F4}" destId="{EA0BB604-10B2-413A-BEA6-FCA151F58B34}" srcOrd="0" destOrd="0" presId="urn:microsoft.com/office/officeart/2018/2/layout/IconVerticalSolidList"/>
    <dgm:cxn modelId="{36632FA3-FF78-4BF0-9677-9EE7ACC6BC93}" type="presParOf" srcId="{01D917F6-60DA-4627-BC8C-A58BBDBC48A9}" destId="{68C12BB4-F7C5-422C-BC7E-6A21866331C8}" srcOrd="0" destOrd="0" presId="urn:microsoft.com/office/officeart/2018/2/layout/IconVerticalSolidList"/>
    <dgm:cxn modelId="{17824C88-E952-49DD-AF57-E1E35379CCB0}" type="presParOf" srcId="{68C12BB4-F7C5-422C-BC7E-6A21866331C8}" destId="{2FF60F7D-DFFB-4459-9760-D99AAA5708F8}" srcOrd="0" destOrd="0" presId="urn:microsoft.com/office/officeart/2018/2/layout/IconVerticalSolidList"/>
    <dgm:cxn modelId="{727B9F87-6643-4353-A583-43EEB7B6AD34}" type="presParOf" srcId="{68C12BB4-F7C5-422C-BC7E-6A21866331C8}" destId="{E122B856-9BBD-4403-9124-D96BCC98770F}" srcOrd="1" destOrd="0" presId="urn:microsoft.com/office/officeart/2018/2/layout/IconVerticalSolidList"/>
    <dgm:cxn modelId="{5C0DB70A-18C3-4CE2-A30F-FC0965031E43}" type="presParOf" srcId="{68C12BB4-F7C5-422C-BC7E-6A21866331C8}" destId="{FD7B1EDB-570B-4040-90FA-6C93AF357EC2}" srcOrd="2" destOrd="0" presId="urn:microsoft.com/office/officeart/2018/2/layout/IconVerticalSolidList"/>
    <dgm:cxn modelId="{2699F3F0-6134-41CC-B3C3-E72193F7A3BE}" type="presParOf" srcId="{68C12BB4-F7C5-422C-BC7E-6A21866331C8}" destId="{EA0BB604-10B2-413A-BEA6-FCA151F58B34}" srcOrd="3" destOrd="0" presId="urn:microsoft.com/office/officeart/2018/2/layout/IconVerticalSolidList"/>
    <dgm:cxn modelId="{4939DBF4-A7BC-4078-A30A-79DABB83832C}" type="presParOf" srcId="{01D917F6-60DA-4627-BC8C-A58BBDBC48A9}" destId="{21E81B01-A5E7-4112-A9F2-B231ED275146}" srcOrd="1" destOrd="0" presId="urn:microsoft.com/office/officeart/2018/2/layout/IconVerticalSolidList"/>
    <dgm:cxn modelId="{95150B89-66E6-4AFD-98B9-BC62A8952BF1}" type="presParOf" srcId="{01D917F6-60DA-4627-BC8C-A58BBDBC48A9}" destId="{E1AB00C4-CD5A-4897-8D01-681150CE98C3}" srcOrd="2" destOrd="0" presId="urn:microsoft.com/office/officeart/2018/2/layout/IconVerticalSolidList"/>
    <dgm:cxn modelId="{876608C8-518D-400E-9BB0-1923CC77E4CD}" type="presParOf" srcId="{E1AB00C4-CD5A-4897-8D01-681150CE98C3}" destId="{261F32C1-94C7-4816-AA1B-91743DD7408E}" srcOrd="0" destOrd="0" presId="urn:microsoft.com/office/officeart/2018/2/layout/IconVerticalSolidList"/>
    <dgm:cxn modelId="{0D224A7D-CFC7-44EF-93ED-B715F4704558}" type="presParOf" srcId="{E1AB00C4-CD5A-4897-8D01-681150CE98C3}" destId="{2D9B88A6-9613-413E-8139-95C4A084C088}" srcOrd="1" destOrd="0" presId="urn:microsoft.com/office/officeart/2018/2/layout/IconVerticalSolidList"/>
    <dgm:cxn modelId="{1E856430-325E-4F56-BC51-62E9CDDB17FC}" type="presParOf" srcId="{E1AB00C4-CD5A-4897-8D01-681150CE98C3}" destId="{05FE5279-E066-43EE-B248-B367A1879614}" srcOrd="2" destOrd="0" presId="urn:microsoft.com/office/officeart/2018/2/layout/IconVerticalSolidList"/>
    <dgm:cxn modelId="{881AE7DB-7006-43DB-B3E3-2825ED51F978}" type="presParOf" srcId="{E1AB00C4-CD5A-4897-8D01-681150CE98C3}" destId="{13DBE419-3A0D-44AB-BF31-55AD9F481AB4}" srcOrd="3" destOrd="0" presId="urn:microsoft.com/office/officeart/2018/2/layout/IconVerticalSolidList"/>
    <dgm:cxn modelId="{A1CAF560-5CE7-4B08-9D27-37B8E434E9CC}" type="presParOf" srcId="{01D917F6-60DA-4627-BC8C-A58BBDBC48A9}" destId="{0BF6EFC3-B6ED-4DA1-893F-9DD2E28EC33C}" srcOrd="3" destOrd="0" presId="urn:microsoft.com/office/officeart/2018/2/layout/IconVerticalSolidList"/>
    <dgm:cxn modelId="{F21C968F-8A83-4482-93D2-87C751623193}" type="presParOf" srcId="{01D917F6-60DA-4627-BC8C-A58BBDBC48A9}" destId="{DE4F1352-D575-41A3-8C3E-4DF034D6020A}" srcOrd="4" destOrd="0" presId="urn:microsoft.com/office/officeart/2018/2/layout/IconVerticalSolidList"/>
    <dgm:cxn modelId="{81E62B96-E5BE-44C9-8EF3-D1F44238D3D7}" type="presParOf" srcId="{DE4F1352-D575-41A3-8C3E-4DF034D6020A}" destId="{74AF96DF-DB0B-4B2F-A8F1-F6F97146B8BF}" srcOrd="0" destOrd="0" presId="urn:microsoft.com/office/officeart/2018/2/layout/IconVerticalSolidList"/>
    <dgm:cxn modelId="{1D476E74-08B1-4968-B4C6-A8A9F082F38F}" type="presParOf" srcId="{DE4F1352-D575-41A3-8C3E-4DF034D6020A}" destId="{BD1B5FFC-DD5A-4436-BD0F-56FF1E7F7BC7}" srcOrd="1" destOrd="0" presId="urn:microsoft.com/office/officeart/2018/2/layout/IconVerticalSolidList"/>
    <dgm:cxn modelId="{98A76303-2127-469F-8D52-345F3C8759B9}" type="presParOf" srcId="{DE4F1352-D575-41A3-8C3E-4DF034D6020A}" destId="{A57AC75C-AC8A-43B8-B86F-243C27509F1D}" srcOrd="2" destOrd="0" presId="urn:microsoft.com/office/officeart/2018/2/layout/IconVerticalSolidList"/>
    <dgm:cxn modelId="{8C867840-E9CB-41B3-90E0-17CC37EA44FA}" type="presParOf" srcId="{DE4F1352-D575-41A3-8C3E-4DF034D6020A}" destId="{41A98CC8-51C2-4395-AC8E-9DDC8A638661}" srcOrd="3" destOrd="0" presId="urn:microsoft.com/office/officeart/2018/2/layout/IconVerticalSolidList"/>
    <dgm:cxn modelId="{641D63E9-5B2E-4242-8354-F36E5C1DE654}" type="presParOf" srcId="{01D917F6-60DA-4627-BC8C-A58BBDBC48A9}" destId="{7ED1F1B8-5D40-436B-8705-A9D9DE52ECA4}" srcOrd="5" destOrd="0" presId="urn:microsoft.com/office/officeart/2018/2/layout/IconVerticalSolidList"/>
    <dgm:cxn modelId="{F66A0BCB-5FC0-4051-9800-F05F5F16C565}" type="presParOf" srcId="{01D917F6-60DA-4627-BC8C-A58BBDBC48A9}" destId="{9C475E2D-2077-4D69-8825-3F3356A684FD}" srcOrd="6" destOrd="0" presId="urn:microsoft.com/office/officeart/2018/2/layout/IconVerticalSolidList"/>
    <dgm:cxn modelId="{4AC8C5C6-B6E2-4CFF-8E47-BF68FDF6B8C2}" type="presParOf" srcId="{9C475E2D-2077-4D69-8825-3F3356A684FD}" destId="{3C9676B3-A341-4836-B452-EDB72EDE9382}" srcOrd="0" destOrd="0" presId="urn:microsoft.com/office/officeart/2018/2/layout/IconVerticalSolidList"/>
    <dgm:cxn modelId="{AF383EB5-DFDA-423A-9E14-AC4E437FAC64}" type="presParOf" srcId="{9C475E2D-2077-4D69-8825-3F3356A684FD}" destId="{8F52769B-0E33-4DC5-80E4-7ACED92A929B}" srcOrd="1" destOrd="0" presId="urn:microsoft.com/office/officeart/2018/2/layout/IconVerticalSolidList"/>
    <dgm:cxn modelId="{5976103D-B1F0-4E5A-AEAE-7C7F938183F6}" type="presParOf" srcId="{9C475E2D-2077-4D69-8825-3F3356A684FD}" destId="{991FA864-43CF-43F0-979B-391E2A384811}" srcOrd="2" destOrd="0" presId="urn:microsoft.com/office/officeart/2018/2/layout/IconVerticalSolidList"/>
    <dgm:cxn modelId="{9091B0A4-4701-431C-A98D-4468313D6788}" type="presParOf" srcId="{9C475E2D-2077-4D69-8825-3F3356A684FD}" destId="{D44BCC89-21AD-499E-A76A-A3B7FCD9B7CA}" srcOrd="3" destOrd="0" presId="urn:microsoft.com/office/officeart/2018/2/layout/IconVerticalSolidList"/>
    <dgm:cxn modelId="{D761C010-45F9-431A-92FA-CFAF843F8089}" type="presParOf" srcId="{01D917F6-60DA-4627-BC8C-A58BBDBC48A9}" destId="{EB9444A8-8E80-41A0-A5D3-E58683B8FCDA}" srcOrd="7" destOrd="0" presId="urn:microsoft.com/office/officeart/2018/2/layout/IconVerticalSolidList"/>
    <dgm:cxn modelId="{B827FEE8-E091-48A9-92E6-117F4107B55A}" type="presParOf" srcId="{01D917F6-60DA-4627-BC8C-A58BBDBC48A9}" destId="{EAF4F2C7-482A-4FD8-94BD-94979868340A}" srcOrd="8" destOrd="0" presId="urn:microsoft.com/office/officeart/2018/2/layout/IconVerticalSolidList"/>
    <dgm:cxn modelId="{4A30DE06-D62C-4944-BA26-75C891A0F776}" type="presParOf" srcId="{EAF4F2C7-482A-4FD8-94BD-94979868340A}" destId="{C719E90F-BA6E-427B-BADB-E9357B69B414}" srcOrd="0" destOrd="0" presId="urn:microsoft.com/office/officeart/2018/2/layout/IconVerticalSolidList"/>
    <dgm:cxn modelId="{EA326C44-B496-495E-8B89-B3EF48FE3102}" type="presParOf" srcId="{EAF4F2C7-482A-4FD8-94BD-94979868340A}" destId="{E8521FFA-FC5E-4D86-AF20-02012C2ACB0D}" srcOrd="1" destOrd="0" presId="urn:microsoft.com/office/officeart/2018/2/layout/IconVerticalSolidList"/>
    <dgm:cxn modelId="{D83767DC-CFE1-42CE-9E97-1418FDB73F4D}" type="presParOf" srcId="{EAF4F2C7-482A-4FD8-94BD-94979868340A}" destId="{59D00180-3489-4E76-BC94-066AFD3F002F}" srcOrd="2" destOrd="0" presId="urn:microsoft.com/office/officeart/2018/2/layout/IconVerticalSolidList"/>
    <dgm:cxn modelId="{5B43496F-0BCC-485B-8958-DFC9F33EB0A4}" type="presParOf" srcId="{EAF4F2C7-482A-4FD8-94BD-94979868340A}" destId="{4CFC52DF-3C60-48D7-90D3-2398FBD326B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4315339-04CE-41BB-8270-8A1837A7C33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7D9AE60-EFEB-4AE6-95DC-7BF0D4E8B062}">
      <dgm:prSet/>
      <dgm:spPr/>
      <dgm:t>
        <a:bodyPr/>
        <a:lstStyle/>
        <a:p>
          <a:r>
            <a:rPr lang="en-US"/>
            <a:t>Dominance of colonial white epistemology. </a:t>
          </a:r>
        </a:p>
      </dgm:t>
    </dgm:pt>
    <dgm:pt modelId="{62192D7D-E104-4C4C-AA82-728B666E1D6E}" type="parTrans" cxnId="{6CC82DCD-5951-495C-B6CF-891474153FB3}">
      <dgm:prSet/>
      <dgm:spPr/>
      <dgm:t>
        <a:bodyPr/>
        <a:lstStyle/>
        <a:p>
          <a:endParaRPr lang="en-US"/>
        </a:p>
      </dgm:t>
    </dgm:pt>
    <dgm:pt modelId="{D2110447-71F1-4A22-A070-7E3A82575B3F}" type="sibTrans" cxnId="{6CC82DCD-5951-495C-B6CF-891474153FB3}">
      <dgm:prSet/>
      <dgm:spPr/>
      <dgm:t>
        <a:bodyPr/>
        <a:lstStyle/>
        <a:p>
          <a:endParaRPr lang="en-US"/>
        </a:p>
      </dgm:t>
    </dgm:pt>
    <dgm:pt modelId="{336AB230-3D1A-48AD-B3B5-36E1FAB4623D}">
      <dgm:prSet/>
      <dgm:spPr/>
      <dgm:t>
        <a:bodyPr/>
        <a:lstStyle/>
        <a:p>
          <a:r>
            <a:rPr lang="en-US"/>
            <a:t>Reductionist methods of diagnosis and support. </a:t>
          </a:r>
        </a:p>
      </dgm:t>
    </dgm:pt>
    <dgm:pt modelId="{8CAD223F-7365-45BD-8355-0101DD170838}" type="parTrans" cxnId="{227A9D0D-4EDD-4DFB-A3AA-58BA3AA86306}">
      <dgm:prSet/>
      <dgm:spPr/>
      <dgm:t>
        <a:bodyPr/>
        <a:lstStyle/>
        <a:p>
          <a:endParaRPr lang="en-US"/>
        </a:p>
      </dgm:t>
    </dgm:pt>
    <dgm:pt modelId="{98CF126A-0128-4647-8926-4BE357462478}" type="sibTrans" cxnId="{227A9D0D-4EDD-4DFB-A3AA-58BA3AA86306}">
      <dgm:prSet/>
      <dgm:spPr/>
      <dgm:t>
        <a:bodyPr/>
        <a:lstStyle/>
        <a:p>
          <a:endParaRPr lang="en-US"/>
        </a:p>
      </dgm:t>
    </dgm:pt>
    <dgm:pt modelId="{32F208C4-BD07-49E4-AE8A-1C1AEA4F9D40}">
      <dgm:prSet/>
      <dgm:spPr/>
      <dgm:t>
        <a:bodyPr/>
        <a:lstStyle/>
        <a:p>
          <a:r>
            <a:rPr lang="en-US"/>
            <a:t>Lack of holism in the system. </a:t>
          </a:r>
        </a:p>
      </dgm:t>
    </dgm:pt>
    <dgm:pt modelId="{C666862C-82C7-4879-ADD8-F4FC7387D21A}" type="parTrans" cxnId="{43E6F31E-9E48-4378-B956-AB3598BF2CC8}">
      <dgm:prSet/>
      <dgm:spPr/>
      <dgm:t>
        <a:bodyPr/>
        <a:lstStyle/>
        <a:p>
          <a:endParaRPr lang="en-US"/>
        </a:p>
      </dgm:t>
    </dgm:pt>
    <dgm:pt modelId="{8E6A2228-B91F-4405-8CD4-BDD589B71872}" type="sibTrans" cxnId="{43E6F31E-9E48-4378-B956-AB3598BF2CC8}">
      <dgm:prSet/>
      <dgm:spPr/>
      <dgm:t>
        <a:bodyPr/>
        <a:lstStyle/>
        <a:p>
          <a:endParaRPr lang="en-US"/>
        </a:p>
      </dgm:t>
    </dgm:pt>
    <dgm:pt modelId="{A11A83A8-C04F-4563-AD4A-0B083A960FFC}">
      <dgm:prSet/>
      <dgm:spPr/>
      <dgm:t>
        <a:bodyPr/>
        <a:lstStyle/>
        <a:p>
          <a:r>
            <a:rPr lang="en-US"/>
            <a:t>Systemic racism</a:t>
          </a:r>
        </a:p>
      </dgm:t>
    </dgm:pt>
    <dgm:pt modelId="{CCD7A461-61C9-4917-8982-920AAB29A851}" type="parTrans" cxnId="{5B49E6B5-598B-4118-9B91-C550CCC9B191}">
      <dgm:prSet/>
      <dgm:spPr/>
      <dgm:t>
        <a:bodyPr/>
        <a:lstStyle/>
        <a:p>
          <a:endParaRPr lang="en-US"/>
        </a:p>
      </dgm:t>
    </dgm:pt>
    <dgm:pt modelId="{D14AFD45-5C80-4E87-B993-C1FE77D35AF8}" type="sibTrans" cxnId="{5B49E6B5-598B-4118-9B91-C550CCC9B191}">
      <dgm:prSet/>
      <dgm:spPr/>
      <dgm:t>
        <a:bodyPr/>
        <a:lstStyle/>
        <a:p>
          <a:endParaRPr lang="en-US"/>
        </a:p>
      </dgm:t>
    </dgm:pt>
    <dgm:pt modelId="{AC0A03E0-71E7-49D0-8CC1-8FE715B15457}" type="pres">
      <dgm:prSet presAssocID="{24315339-04CE-41BB-8270-8A1837A7C336}" presName="linear" presStyleCnt="0">
        <dgm:presLayoutVars>
          <dgm:animLvl val="lvl"/>
          <dgm:resizeHandles val="exact"/>
        </dgm:presLayoutVars>
      </dgm:prSet>
      <dgm:spPr/>
    </dgm:pt>
    <dgm:pt modelId="{EAE7F09D-0E9B-4D3A-B807-EC191E5B8357}" type="pres">
      <dgm:prSet presAssocID="{E7D9AE60-EFEB-4AE6-95DC-7BF0D4E8B062}" presName="parentText" presStyleLbl="node1" presStyleIdx="0" presStyleCnt="4">
        <dgm:presLayoutVars>
          <dgm:chMax val="0"/>
          <dgm:bulletEnabled val="1"/>
        </dgm:presLayoutVars>
      </dgm:prSet>
      <dgm:spPr/>
    </dgm:pt>
    <dgm:pt modelId="{88B29C39-9624-4B23-A002-BD0F01B7C482}" type="pres">
      <dgm:prSet presAssocID="{D2110447-71F1-4A22-A070-7E3A82575B3F}" presName="spacer" presStyleCnt="0"/>
      <dgm:spPr/>
    </dgm:pt>
    <dgm:pt modelId="{0361CC04-56E4-4E29-A243-A188E200BA07}" type="pres">
      <dgm:prSet presAssocID="{336AB230-3D1A-48AD-B3B5-36E1FAB4623D}" presName="parentText" presStyleLbl="node1" presStyleIdx="1" presStyleCnt="4">
        <dgm:presLayoutVars>
          <dgm:chMax val="0"/>
          <dgm:bulletEnabled val="1"/>
        </dgm:presLayoutVars>
      </dgm:prSet>
      <dgm:spPr/>
    </dgm:pt>
    <dgm:pt modelId="{17043DC1-F121-473B-9E64-8A87DC7392C8}" type="pres">
      <dgm:prSet presAssocID="{98CF126A-0128-4647-8926-4BE357462478}" presName="spacer" presStyleCnt="0"/>
      <dgm:spPr/>
    </dgm:pt>
    <dgm:pt modelId="{420885EF-119B-4C71-A073-5ED28155D71F}" type="pres">
      <dgm:prSet presAssocID="{32F208C4-BD07-49E4-AE8A-1C1AEA4F9D40}" presName="parentText" presStyleLbl="node1" presStyleIdx="2" presStyleCnt="4">
        <dgm:presLayoutVars>
          <dgm:chMax val="0"/>
          <dgm:bulletEnabled val="1"/>
        </dgm:presLayoutVars>
      </dgm:prSet>
      <dgm:spPr/>
    </dgm:pt>
    <dgm:pt modelId="{78B374A0-3AEF-4BEE-9A92-CA39F3AB3B34}" type="pres">
      <dgm:prSet presAssocID="{8E6A2228-B91F-4405-8CD4-BDD589B71872}" presName="spacer" presStyleCnt="0"/>
      <dgm:spPr/>
    </dgm:pt>
    <dgm:pt modelId="{812EBECD-3B1A-4C0D-AEC5-BC86413832F1}" type="pres">
      <dgm:prSet presAssocID="{A11A83A8-C04F-4563-AD4A-0B083A960FFC}" presName="parentText" presStyleLbl="node1" presStyleIdx="3" presStyleCnt="4">
        <dgm:presLayoutVars>
          <dgm:chMax val="0"/>
          <dgm:bulletEnabled val="1"/>
        </dgm:presLayoutVars>
      </dgm:prSet>
      <dgm:spPr/>
    </dgm:pt>
  </dgm:ptLst>
  <dgm:cxnLst>
    <dgm:cxn modelId="{227A9D0D-4EDD-4DFB-A3AA-58BA3AA86306}" srcId="{24315339-04CE-41BB-8270-8A1837A7C336}" destId="{336AB230-3D1A-48AD-B3B5-36E1FAB4623D}" srcOrd="1" destOrd="0" parTransId="{8CAD223F-7365-45BD-8355-0101DD170838}" sibTransId="{98CF126A-0128-4647-8926-4BE357462478}"/>
    <dgm:cxn modelId="{43E6F31E-9E48-4378-B956-AB3598BF2CC8}" srcId="{24315339-04CE-41BB-8270-8A1837A7C336}" destId="{32F208C4-BD07-49E4-AE8A-1C1AEA4F9D40}" srcOrd="2" destOrd="0" parTransId="{C666862C-82C7-4879-ADD8-F4FC7387D21A}" sibTransId="{8E6A2228-B91F-4405-8CD4-BDD589B71872}"/>
    <dgm:cxn modelId="{B951497F-FA35-46E2-9D0A-85905CE6E845}" type="presOf" srcId="{32F208C4-BD07-49E4-AE8A-1C1AEA4F9D40}" destId="{420885EF-119B-4C71-A073-5ED28155D71F}" srcOrd="0" destOrd="0" presId="urn:microsoft.com/office/officeart/2005/8/layout/vList2"/>
    <dgm:cxn modelId="{4180C7A5-19A7-4C13-A2E2-66AE7B48E997}" type="presOf" srcId="{336AB230-3D1A-48AD-B3B5-36E1FAB4623D}" destId="{0361CC04-56E4-4E29-A243-A188E200BA07}" srcOrd="0" destOrd="0" presId="urn:microsoft.com/office/officeart/2005/8/layout/vList2"/>
    <dgm:cxn modelId="{EBDF0BA9-4E78-496E-832E-5E3007963515}" type="presOf" srcId="{24315339-04CE-41BB-8270-8A1837A7C336}" destId="{AC0A03E0-71E7-49D0-8CC1-8FE715B15457}" srcOrd="0" destOrd="0" presId="urn:microsoft.com/office/officeart/2005/8/layout/vList2"/>
    <dgm:cxn modelId="{5B49E6B5-598B-4118-9B91-C550CCC9B191}" srcId="{24315339-04CE-41BB-8270-8A1837A7C336}" destId="{A11A83A8-C04F-4563-AD4A-0B083A960FFC}" srcOrd="3" destOrd="0" parTransId="{CCD7A461-61C9-4917-8982-920AAB29A851}" sibTransId="{D14AFD45-5C80-4E87-B993-C1FE77D35AF8}"/>
    <dgm:cxn modelId="{E66968C5-BB93-4E96-A5FE-CADF629D8592}" type="presOf" srcId="{A11A83A8-C04F-4563-AD4A-0B083A960FFC}" destId="{812EBECD-3B1A-4C0D-AEC5-BC86413832F1}" srcOrd="0" destOrd="0" presId="urn:microsoft.com/office/officeart/2005/8/layout/vList2"/>
    <dgm:cxn modelId="{28420CC7-8FAB-424F-BD2D-751289B0C3E0}" type="presOf" srcId="{E7D9AE60-EFEB-4AE6-95DC-7BF0D4E8B062}" destId="{EAE7F09D-0E9B-4D3A-B807-EC191E5B8357}" srcOrd="0" destOrd="0" presId="urn:microsoft.com/office/officeart/2005/8/layout/vList2"/>
    <dgm:cxn modelId="{6CC82DCD-5951-495C-B6CF-891474153FB3}" srcId="{24315339-04CE-41BB-8270-8A1837A7C336}" destId="{E7D9AE60-EFEB-4AE6-95DC-7BF0D4E8B062}" srcOrd="0" destOrd="0" parTransId="{62192D7D-E104-4C4C-AA82-728B666E1D6E}" sibTransId="{D2110447-71F1-4A22-A070-7E3A82575B3F}"/>
    <dgm:cxn modelId="{2A74E58C-2AC9-482B-A919-B4D4EF2EA52D}" type="presParOf" srcId="{AC0A03E0-71E7-49D0-8CC1-8FE715B15457}" destId="{EAE7F09D-0E9B-4D3A-B807-EC191E5B8357}" srcOrd="0" destOrd="0" presId="urn:microsoft.com/office/officeart/2005/8/layout/vList2"/>
    <dgm:cxn modelId="{E4B03847-9157-48C5-AEF5-3D5780880DE1}" type="presParOf" srcId="{AC0A03E0-71E7-49D0-8CC1-8FE715B15457}" destId="{88B29C39-9624-4B23-A002-BD0F01B7C482}" srcOrd="1" destOrd="0" presId="urn:microsoft.com/office/officeart/2005/8/layout/vList2"/>
    <dgm:cxn modelId="{D9F0C42A-73E1-4D94-9497-693906C7A377}" type="presParOf" srcId="{AC0A03E0-71E7-49D0-8CC1-8FE715B15457}" destId="{0361CC04-56E4-4E29-A243-A188E200BA07}" srcOrd="2" destOrd="0" presId="urn:microsoft.com/office/officeart/2005/8/layout/vList2"/>
    <dgm:cxn modelId="{7A6CB5B5-E37B-45FC-9060-D136029AE6F6}" type="presParOf" srcId="{AC0A03E0-71E7-49D0-8CC1-8FE715B15457}" destId="{17043DC1-F121-473B-9E64-8A87DC7392C8}" srcOrd="3" destOrd="0" presId="urn:microsoft.com/office/officeart/2005/8/layout/vList2"/>
    <dgm:cxn modelId="{9F7C1CB3-15AC-45D9-91D2-5294A233EFBF}" type="presParOf" srcId="{AC0A03E0-71E7-49D0-8CC1-8FE715B15457}" destId="{420885EF-119B-4C71-A073-5ED28155D71F}" srcOrd="4" destOrd="0" presId="urn:microsoft.com/office/officeart/2005/8/layout/vList2"/>
    <dgm:cxn modelId="{110BD787-AE50-43F0-8EBF-736EDAF6EDB7}" type="presParOf" srcId="{AC0A03E0-71E7-49D0-8CC1-8FE715B15457}" destId="{78B374A0-3AEF-4BEE-9A92-CA39F3AB3B34}" srcOrd="5" destOrd="0" presId="urn:microsoft.com/office/officeart/2005/8/layout/vList2"/>
    <dgm:cxn modelId="{F6CEEBA7-0507-4360-8A9A-449E3541BD87}" type="presParOf" srcId="{AC0A03E0-71E7-49D0-8CC1-8FE715B15457}" destId="{812EBECD-3B1A-4C0D-AEC5-BC86413832F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686E006-CEAA-4CE3-B8D4-C385E121452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892F51D-3F20-4142-BA34-D237A92DA3B8}">
      <dgm:prSet/>
      <dgm:spPr/>
      <dgm:t>
        <a:bodyPr/>
        <a:lstStyle/>
        <a:p>
          <a:r>
            <a:rPr lang="en-US"/>
            <a:t>Accessing care and support.</a:t>
          </a:r>
        </a:p>
      </dgm:t>
    </dgm:pt>
    <dgm:pt modelId="{E9DFF13B-E7F2-4330-9D30-2B8210C4EFFA}" type="parTrans" cxnId="{99CF43DD-0F29-4508-A3BC-CF92ACE42A87}">
      <dgm:prSet/>
      <dgm:spPr/>
      <dgm:t>
        <a:bodyPr/>
        <a:lstStyle/>
        <a:p>
          <a:endParaRPr lang="en-US"/>
        </a:p>
      </dgm:t>
    </dgm:pt>
    <dgm:pt modelId="{1431F1DD-5B61-455E-AB72-3A9DA902F530}" type="sibTrans" cxnId="{99CF43DD-0F29-4508-A3BC-CF92ACE42A87}">
      <dgm:prSet/>
      <dgm:spPr/>
      <dgm:t>
        <a:bodyPr/>
        <a:lstStyle/>
        <a:p>
          <a:endParaRPr lang="en-US"/>
        </a:p>
      </dgm:t>
    </dgm:pt>
    <dgm:pt modelId="{ED7D03B9-8DEA-46ED-9120-F5FD85C09BF2}">
      <dgm:prSet/>
      <dgm:spPr/>
      <dgm:t>
        <a:bodyPr/>
        <a:lstStyle/>
        <a:p>
          <a:r>
            <a:rPr lang="en-US"/>
            <a:t>Cost of services.</a:t>
          </a:r>
        </a:p>
      </dgm:t>
    </dgm:pt>
    <dgm:pt modelId="{B1E85905-799E-426C-BA5B-F5F59285AC4C}" type="parTrans" cxnId="{62CF0B3D-9B1F-4E5E-B0F4-2E8E7DD53360}">
      <dgm:prSet/>
      <dgm:spPr/>
      <dgm:t>
        <a:bodyPr/>
        <a:lstStyle/>
        <a:p>
          <a:endParaRPr lang="en-US"/>
        </a:p>
      </dgm:t>
    </dgm:pt>
    <dgm:pt modelId="{65EF691A-9CF3-4A12-A532-5B0F0F3A27A3}" type="sibTrans" cxnId="{62CF0B3D-9B1F-4E5E-B0F4-2E8E7DD53360}">
      <dgm:prSet/>
      <dgm:spPr/>
      <dgm:t>
        <a:bodyPr/>
        <a:lstStyle/>
        <a:p>
          <a:endParaRPr lang="en-US"/>
        </a:p>
      </dgm:t>
    </dgm:pt>
    <dgm:pt modelId="{D588C1C6-BA3B-4206-A63B-A6852A936E53}">
      <dgm:prSet/>
      <dgm:spPr/>
      <dgm:t>
        <a:bodyPr/>
        <a:lstStyle/>
        <a:p>
          <a:r>
            <a:rPr lang="en-US"/>
            <a:t>Lack of availability.</a:t>
          </a:r>
        </a:p>
      </dgm:t>
    </dgm:pt>
    <dgm:pt modelId="{BA6A93FA-A70B-4734-BECF-1E58C9D3E553}" type="parTrans" cxnId="{158F5006-D2C0-4632-8FE2-F802B9BA3EAE}">
      <dgm:prSet/>
      <dgm:spPr/>
      <dgm:t>
        <a:bodyPr/>
        <a:lstStyle/>
        <a:p>
          <a:endParaRPr lang="en-US"/>
        </a:p>
      </dgm:t>
    </dgm:pt>
    <dgm:pt modelId="{6EE0D373-0D66-4615-9521-4138A6B82595}" type="sibTrans" cxnId="{158F5006-D2C0-4632-8FE2-F802B9BA3EAE}">
      <dgm:prSet/>
      <dgm:spPr/>
      <dgm:t>
        <a:bodyPr/>
        <a:lstStyle/>
        <a:p>
          <a:endParaRPr lang="en-US"/>
        </a:p>
      </dgm:t>
    </dgm:pt>
    <dgm:pt modelId="{FE4D89A2-6638-48CD-971B-BEC1A9DE7717}">
      <dgm:prSet/>
      <dgm:spPr/>
      <dgm:t>
        <a:bodyPr/>
        <a:lstStyle/>
        <a:p>
          <a:r>
            <a:rPr lang="en-US"/>
            <a:t>Methods of assessment.</a:t>
          </a:r>
        </a:p>
      </dgm:t>
    </dgm:pt>
    <dgm:pt modelId="{DBC31789-979F-4C86-9F31-E5CCD1CC2422}" type="parTrans" cxnId="{1913D54F-3A16-4414-9543-F29F7BDA84FA}">
      <dgm:prSet/>
      <dgm:spPr/>
      <dgm:t>
        <a:bodyPr/>
        <a:lstStyle/>
        <a:p>
          <a:endParaRPr lang="en-US"/>
        </a:p>
      </dgm:t>
    </dgm:pt>
    <dgm:pt modelId="{98F40F4D-AD9B-43E2-BEE2-730381A0C207}" type="sibTrans" cxnId="{1913D54F-3A16-4414-9543-F29F7BDA84FA}">
      <dgm:prSet/>
      <dgm:spPr/>
      <dgm:t>
        <a:bodyPr/>
        <a:lstStyle/>
        <a:p>
          <a:endParaRPr lang="en-US"/>
        </a:p>
      </dgm:t>
    </dgm:pt>
    <dgm:pt modelId="{9C9F8F9D-7E8D-4560-9222-16FDDA9D6C33}">
      <dgm:prSet/>
      <dgm:spPr/>
      <dgm:t>
        <a:bodyPr/>
        <a:lstStyle/>
        <a:p>
          <a:r>
            <a:rPr lang="en-US"/>
            <a:t>Intergenerational racial trauma. </a:t>
          </a:r>
        </a:p>
      </dgm:t>
    </dgm:pt>
    <dgm:pt modelId="{69B1AC64-E834-4C34-BCCB-F0D3EACECEFF}" type="parTrans" cxnId="{82788F98-7C5A-4C85-8F82-95DE4922A26F}">
      <dgm:prSet/>
      <dgm:spPr/>
      <dgm:t>
        <a:bodyPr/>
        <a:lstStyle/>
        <a:p>
          <a:endParaRPr lang="en-US"/>
        </a:p>
      </dgm:t>
    </dgm:pt>
    <dgm:pt modelId="{E15157E3-AAD8-4E48-9BF8-604D9990BC7B}" type="sibTrans" cxnId="{82788F98-7C5A-4C85-8F82-95DE4922A26F}">
      <dgm:prSet/>
      <dgm:spPr/>
      <dgm:t>
        <a:bodyPr/>
        <a:lstStyle/>
        <a:p>
          <a:endParaRPr lang="en-US"/>
        </a:p>
      </dgm:t>
    </dgm:pt>
    <dgm:pt modelId="{D0A2EDC0-C2FF-42B0-BEC8-D89CC173FE7E}" type="pres">
      <dgm:prSet presAssocID="{4686E006-CEAA-4CE3-B8D4-C385E1214524}" presName="linear" presStyleCnt="0">
        <dgm:presLayoutVars>
          <dgm:animLvl val="lvl"/>
          <dgm:resizeHandles val="exact"/>
        </dgm:presLayoutVars>
      </dgm:prSet>
      <dgm:spPr/>
    </dgm:pt>
    <dgm:pt modelId="{B77A83BA-AA8B-4AEA-A860-756DEFF0C089}" type="pres">
      <dgm:prSet presAssocID="{8892F51D-3F20-4142-BA34-D237A92DA3B8}" presName="parentText" presStyleLbl="node1" presStyleIdx="0" presStyleCnt="5">
        <dgm:presLayoutVars>
          <dgm:chMax val="0"/>
          <dgm:bulletEnabled val="1"/>
        </dgm:presLayoutVars>
      </dgm:prSet>
      <dgm:spPr/>
    </dgm:pt>
    <dgm:pt modelId="{652B1FC7-57F8-44ED-B473-1A0AAB6F61EA}" type="pres">
      <dgm:prSet presAssocID="{1431F1DD-5B61-455E-AB72-3A9DA902F530}" presName="spacer" presStyleCnt="0"/>
      <dgm:spPr/>
    </dgm:pt>
    <dgm:pt modelId="{967CC300-1BA5-4724-9875-E1C7BB63CF1D}" type="pres">
      <dgm:prSet presAssocID="{ED7D03B9-8DEA-46ED-9120-F5FD85C09BF2}" presName="parentText" presStyleLbl="node1" presStyleIdx="1" presStyleCnt="5">
        <dgm:presLayoutVars>
          <dgm:chMax val="0"/>
          <dgm:bulletEnabled val="1"/>
        </dgm:presLayoutVars>
      </dgm:prSet>
      <dgm:spPr/>
    </dgm:pt>
    <dgm:pt modelId="{7172154A-A88B-4DF7-B0C7-40FA1BC91B6D}" type="pres">
      <dgm:prSet presAssocID="{65EF691A-9CF3-4A12-A532-5B0F0F3A27A3}" presName="spacer" presStyleCnt="0"/>
      <dgm:spPr/>
    </dgm:pt>
    <dgm:pt modelId="{88DE7512-B17A-4BE9-A4FA-70A63EEC8E8A}" type="pres">
      <dgm:prSet presAssocID="{D588C1C6-BA3B-4206-A63B-A6852A936E53}" presName="parentText" presStyleLbl="node1" presStyleIdx="2" presStyleCnt="5">
        <dgm:presLayoutVars>
          <dgm:chMax val="0"/>
          <dgm:bulletEnabled val="1"/>
        </dgm:presLayoutVars>
      </dgm:prSet>
      <dgm:spPr/>
    </dgm:pt>
    <dgm:pt modelId="{B4BEF6FE-1EFF-4A8F-84CC-3102DB77564E}" type="pres">
      <dgm:prSet presAssocID="{6EE0D373-0D66-4615-9521-4138A6B82595}" presName="spacer" presStyleCnt="0"/>
      <dgm:spPr/>
    </dgm:pt>
    <dgm:pt modelId="{173CABF8-679B-4FEC-937E-74F39AA84928}" type="pres">
      <dgm:prSet presAssocID="{FE4D89A2-6638-48CD-971B-BEC1A9DE7717}" presName="parentText" presStyleLbl="node1" presStyleIdx="3" presStyleCnt="5">
        <dgm:presLayoutVars>
          <dgm:chMax val="0"/>
          <dgm:bulletEnabled val="1"/>
        </dgm:presLayoutVars>
      </dgm:prSet>
      <dgm:spPr/>
    </dgm:pt>
    <dgm:pt modelId="{01821818-D8A3-44AE-AC44-470E6762C97E}" type="pres">
      <dgm:prSet presAssocID="{98F40F4D-AD9B-43E2-BEE2-730381A0C207}" presName="spacer" presStyleCnt="0"/>
      <dgm:spPr/>
    </dgm:pt>
    <dgm:pt modelId="{D3F01821-9F92-4AF4-82BE-6A205EA95E5A}" type="pres">
      <dgm:prSet presAssocID="{9C9F8F9D-7E8D-4560-9222-16FDDA9D6C33}" presName="parentText" presStyleLbl="node1" presStyleIdx="4" presStyleCnt="5">
        <dgm:presLayoutVars>
          <dgm:chMax val="0"/>
          <dgm:bulletEnabled val="1"/>
        </dgm:presLayoutVars>
      </dgm:prSet>
      <dgm:spPr/>
    </dgm:pt>
  </dgm:ptLst>
  <dgm:cxnLst>
    <dgm:cxn modelId="{158F5006-D2C0-4632-8FE2-F802B9BA3EAE}" srcId="{4686E006-CEAA-4CE3-B8D4-C385E1214524}" destId="{D588C1C6-BA3B-4206-A63B-A6852A936E53}" srcOrd="2" destOrd="0" parTransId="{BA6A93FA-A70B-4734-BECF-1E58C9D3E553}" sibTransId="{6EE0D373-0D66-4615-9521-4138A6B82595}"/>
    <dgm:cxn modelId="{44294438-537A-4C76-887C-2BEDA3346E2B}" type="presOf" srcId="{D588C1C6-BA3B-4206-A63B-A6852A936E53}" destId="{88DE7512-B17A-4BE9-A4FA-70A63EEC8E8A}" srcOrd="0" destOrd="0" presId="urn:microsoft.com/office/officeart/2005/8/layout/vList2"/>
    <dgm:cxn modelId="{62CF0B3D-9B1F-4E5E-B0F4-2E8E7DD53360}" srcId="{4686E006-CEAA-4CE3-B8D4-C385E1214524}" destId="{ED7D03B9-8DEA-46ED-9120-F5FD85C09BF2}" srcOrd="1" destOrd="0" parTransId="{B1E85905-799E-426C-BA5B-F5F59285AC4C}" sibTransId="{65EF691A-9CF3-4A12-A532-5B0F0F3A27A3}"/>
    <dgm:cxn modelId="{1913D54F-3A16-4414-9543-F29F7BDA84FA}" srcId="{4686E006-CEAA-4CE3-B8D4-C385E1214524}" destId="{FE4D89A2-6638-48CD-971B-BEC1A9DE7717}" srcOrd="3" destOrd="0" parTransId="{DBC31789-979F-4C86-9F31-E5CCD1CC2422}" sibTransId="{98F40F4D-AD9B-43E2-BEE2-730381A0C207}"/>
    <dgm:cxn modelId="{82788F98-7C5A-4C85-8F82-95DE4922A26F}" srcId="{4686E006-CEAA-4CE3-B8D4-C385E1214524}" destId="{9C9F8F9D-7E8D-4560-9222-16FDDA9D6C33}" srcOrd="4" destOrd="0" parTransId="{69B1AC64-E834-4C34-BCCB-F0D3EACECEFF}" sibTransId="{E15157E3-AAD8-4E48-9BF8-604D9990BC7B}"/>
    <dgm:cxn modelId="{FE36E4A3-F970-468C-863B-DE26344F6B5C}" type="presOf" srcId="{9C9F8F9D-7E8D-4560-9222-16FDDA9D6C33}" destId="{D3F01821-9F92-4AF4-82BE-6A205EA95E5A}" srcOrd="0" destOrd="0" presId="urn:microsoft.com/office/officeart/2005/8/layout/vList2"/>
    <dgm:cxn modelId="{8AAE82B0-1D2C-4499-A3AC-05A16FBAD6CC}" type="presOf" srcId="{FE4D89A2-6638-48CD-971B-BEC1A9DE7717}" destId="{173CABF8-679B-4FEC-937E-74F39AA84928}" srcOrd="0" destOrd="0" presId="urn:microsoft.com/office/officeart/2005/8/layout/vList2"/>
    <dgm:cxn modelId="{99CF43DD-0F29-4508-A3BC-CF92ACE42A87}" srcId="{4686E006-CEAA-4CE3-B8D4-C385E1214524}" destId="{8892F51D-3F20-4142-BA34-D237A92DA3B8}" srcOrd="0" destOrd="0" parTransId="{E9DFF13B-E7F2-4330-9D30-2B8210C4EFFA}" sibTransId="{1431F1DD-5B61-455E-AB72-3A9DA902F530}"/>
    <dgm:cxn modelId="{456ED8E6-D727-4775-880E-22C358FE756D}" type="presOf" srcId="{ED7D03B9-8DEA-46ED-9120-F5FD85C09BF2}" destId="{967CC300-1BA5-4724-9875-E1C7BB63CF1D}" srcOrd="0" destOrd="0" presId="urn:microsoft.com/office/officeart/2005/8/layout/vList2"/>
    <dgm:cxn modelId="{DB1023EE-5C97-4F6F-B68D-5DFF07EF2F6F}" type="presOf" srcId="{4686E006-CEAA-4CE3-B8D4-C385E1214524}" destId="{D0A2EDC0-C2FF-42B0-BEC8-D89CC173FE7E}" srcOrd="0" destOrd="0" presId="urn:microsoft.com/office/officeart/2005/8/layout/vList2"/>
    <dgm:cxn modelId="{410CFCF8-4FCC-49C0-8C2F-9ED93EDEFF99}" type="presOf" srcId="{8892F51D-3F20-4142-BA34-D237A92DA3B8}" destId="{B77A83BA-AA8B-4AEA-A860-756DEFF0C089}" srcOrd="0" destOrd="0" presId="urn:microsoft.com/office/officeart/2005/8/layout/vList2"/>
    <dgm:cxn modelId="{65216686-B513-42E8-ADF1-1DE95A5DF804}" type="presParOf" srcId="{D0A2EDC0-C2FF-42B0-BEC8-D89CC173FE7E}" destId="{B77A83BA-AA8B-4AEA-A860-756DEFF0C089}" srcOrd="0" destOrd="0" presId="urn:microsoft.com/office/officeart/2005/8/layout/vList2"/>
    <dgm:cxn modelId="{37D74384-BE85-4740-BF36-A44307B284CE}" type="presParOf" srcId="{D0A2EDC0-C2FF-42B0-BEC8-D89CC173FE7E}" destId="{652B1FC7-57F8-44ED-B473-1A0AAB6F61EA}" srcOrd="1" destOrd="0" presId="urn:microsoft.com/office/officeart/2005/8/layout/vList2"/>
    <dgm:cxn modelId="{AFAD8B8E-62CB-4C82-BBCE-8E21483BF566}" type="presParOf" srcId="{D0A2EDC0-C2FF-42B0-BEC8-D89CC173FE7E}" destId="{967CC300-1BA5-4724-9875-E1C7BB63CF1D}" srcOrd="2" destOrd="0" presId="urn:microsoft.com/office/officeart/2005/8/layout/vList2"/>
    <dgm:cxn modelId="{9361EA89-38AE-47C2-B8C5-071FA1AD8853}" type="presParOf" srcId="{D0A2EDC0-C2FF-42B0-BEC8-D89CC173FE7E}" destId="{7172154A-A88B-4DF7-B0C7-40FA1BC91B6D}" srcOrd="3" destOrd="0" presId="urn:microsoft.com/office/officeart/2005/8/layout/vList2"/>
    <dgm:cxn modelId="{C5694076-A8EA-430B-8E2B-B184F5C4E610}" type="presParOf" srcId="{D0A2EDC0-C2FF-42B0-BEC8-D89CC173FE7E}" destId="{88DE7512-B17A-4BE9-A4FA-70A63EEC8E8A}" srcOrd="4" destOrd="0" presId="urn:microsoft.com/office/officeart/2005/8/layout/vList2"/>
    <dgm:cxn modelId="{87C7D9DC-BC7A-4652-A3A8-2725AF7BBB04}" type="presParOf" srcId="{D0A2EDC0-C2FF-42B0-BEC8-D89CC173FE7E}" destId="{B4BEF6FE-1EFF-4A8F-84CC-3102DB77564E}" srcOrd="5" destOrd="0" presId="urn:microsoft.com/office/officeart/2005/8/layout/vList2"/>
    <dgm:cxn modelId="{22982798-66C6-43C2-93DB-A556A875612A}" type="presParOf" srcId="{D0A2EDC0-C2FF-42B0-BEC8-D89CC173FE7E}" destId="{173CABF8-679B-4FEC-937E-74F39AA84928}" srcOrd="6" destOrd="0" presId="urn:microsoft.com/office/officeart/2005/8/layout/vList2"/>
    <dgm:cxn modelId="{AAB5E8CA-4BC5-43DE-B837-88988B1AA625}" type="presParOf" srcId="{D0A2EDC0-C2FF-42B0-BEC8-D89CC173FE7E}" destId="{01821818-D8A3-44AE-AC44-470E6762C97E}" srcOrd="7" destOrd="0" presId="urn:microsoft.com/office/officeart/2005/8/layout/vList2"/>
    <dgm:cxn modelId="{0024E405-DD4A-41ED-A121-D6A0ACDFF2F7}" type="presParOf" srcId="{D0A2EDC0-C2FF-42B0-BEC8-D89CC173FE7E}" destId="{D3F01821-9F92-4AF4-82BE-6A205EA95E5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9D777D7-422C-4CA4-9A74-514791A190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5AAB86D-4F60-47A8-97B1-BB79D744BFDA}">
      <dgm:prSet/>
      <dgm:spPr/>
      <dgm:t>
        <a:bodyPr/>
        <a:lstStyle/>
        <a:p>
          <a:r>
            <a:rPr lang="en-US"/>
            <a:t>Authentic engagement with communities.</a:t>
          </a:r>
        </a:p>
      </dgm:t>
    </dgm:pt>
    <dgm:pt modelId="{01260AF9-EA62-485B-8866-B562E072A2BC}" type="parTrans" cxnId="{533C7588-C711-4B23-8273-82D2080503DE}">
      <dgm:prSet/>
      <dgm:spPr/>
      <dgm:t>
        <a:bodyPr/>
        <a:lstStyle/>
        <a:p>
          <a:endParaRPr lang="en-US"/>
        </a:p>
      </dgm:t>
    </dgm:pt>
    <dgm:pt modelId="{75E2BC6D-B792-4EB4-BAFE-0363F6291F18}" type="sibTrans" cxnId="{533C7588-C711-4B23-8273-82D2080503DE}">
      <dgm:prSet/>
      <dgm:spPr/>
      <dgm:t>
        <a:bodyPr/>
        <a:lstStyle/>
        <a:p>
          <a:endParaRPr lang="en-US"/>
        </a:p>
      </dgm:t>
    </dgm:pt>
    <dgm:pt modelId="{96428791-7F6B-4B3A-A843-45C3599F6C23}">
      <dgm:prSet/>
      <dgm:spPr/>
      <dgm:t>
        <a:bodyPr/>
        <a:lstStyle/>
        <a:p>
          <a:r>
            <a:rPr lang="en-US"/>
            <a:t>Evaluations of clinical training and policies. </a:t>
          </a:r>
        </a:p>
      </dgm:t>
    </dgm:pt>
    <dgm:pt modelId="{08AAD37F-3788-4177-8768-EB2280E4C012}" type="parTrans" cxnId="{1C4D58B8-EC4F-4F75-8BC8-5A36EED702A1}">
      <dgm:prSet/>
      <dgm:spPr/>
      <dgm:t>
        <a:bodyPr/>
        <a:lstStyle/>
        <a:p>
          <a:endParaRPr lang="en-US"/>
        </a:p>
      </dgm:t>
    </dgm:pt>
    <dgm:pt modelId="{EC607141-D293-49DE-9B50-44BB4F362831}" type="sibTrans" cxnId="{1C4D58B8-EC4F-4F75-8BC8-5A36EED702A1}">
      <dgm:prSet/>
      <dgm:spPr/>
      <dgm:t>
        <a:bodyPr/>
        <a:lstStyle/>
        <a:p>
          <a:endParaRPr lang="en-US"/>
        </a:p>
      </dgm:t>
    </dgm:pt>
    <dgm:pt modelId="{A5BF4C11-392C-48E0-B3FD-DD1A69ACC0E1}">
      <dgm:prSet/>
      <dgm:spPr/>
      <dgm:t>
        <a:bodyPr/>
        <a:lstStyle/>
        <a:p>
          <a:r>
            <a:rPr lang="en-US"/>
            <a:t>Evaluating the obstacles already in existence. </a:t>
          </a:r>
        </a:p>
      </dgm:t>
    </dgm:pt>
    <dgm:pt modelId="{848F790C-DFAC-4FBD-8846-AEA3C4BFFD46}" type="parTrans" cxnId="{A8BEC63C-D784-4BAA-A3A7-FCFB2DCDE941}">
      <dgm:prSet/>
      <dgm:spPr/>
      <dgm:t>
        <a:bodyPr/>
        <a:lstStyle/>
        <a:p>
          <a:endParaRPr lang="en-US"/>
        </a:p>
      </dgm:t>
    </dgm:pt>
    <dgm:pt modelId="{6498F99A-DC45-4B41-8BFF-BD6D7EAE39C6}" type="sibTrans" cxnId="{A8BEC63C-D784-4BAA-A3A7-FCFB2DCDE941}">
      <dgm:prSet/>
      <dgm:spPr/>
      <dgm:t>
        <a:bodyPr/>
        <a:lstStyle/>
        <a:p>
          <a:endParaRPr lang="en-US"/>
        </a:p>
      </dgm:t>
    </dgm:pt>
    <dgm:pt modelId="{64A0F8A4-D857-4AD4-A055-3C13ADB0F875}">
      <dgm:prSet/>
      <dgm:spPr/>
      <dgm:t>
        <a:bodyPr/>
        <a:lstStyle/>
        <a:p>
          <a:r>
            <a:rPr lang="en-US"/>
            <a:t>Awareness and sensitivity to real-life experience. </a:t>
          </a:r>
        </a:p>
      </dgm:t>
    </dgm:pt>
    <dgm:pt modelId="{D9F90A42-D963-49BE-9710-213607CC7753}" type="parTrans" cxnId="{359A65DC-EBA8-44C6-9BCF-A68CEC1788C5}">
      <dgm:prSet/>
      <dgm:spPr/>
      <dgm:t>
        <a:bodyPr/>
        <a:lstStyle/>
        <a:p>
          <a:endParaRPr lang="en-US"/>
        </a:p>
      </dgm:t>
    </dgm:pt>
    <dgm:pt modelId="{BB13BD53-7DFA-4836-A1F1-850F71B0C1EC}" type="sibTrans" cxnId="{359A65DC-EBA8-44C6-9BCF-A68CEC1788C5}">
      <dgm:prSet/>
      <dgm:spPr/>
      <dgm:t>
        <a:bodyPr/>
        <a:lstStyle/>
        <a:p>
          <a:endParaRPr lang="en-US"/>
        </a:p>
      </dgm:t>
    </dgm:pt>
    <dgm:pt modelId="{0B6109A4-3819-418C-A2AB-503D5D1DA05F}">
      <dgm:prSet/>
      <dgm:spPr/>
      <dgm:t>
        <a:bodyPr/>
        <a:lstStyle/>
        <a:p>
          <a:r>
            <a:rPr lang="en-US"/>
            <a:t>An empowering approach to care and support. </a:t>
          </a:r>
        </a:p>
      </dgm:t>
    </dgm:pt>
    <dgm:pt modelId="{A655F2CF-FB32-400F-A950-D88A5872D2B5}" type="parTrans" cxnId="{15587F50-10F9-4071-8C6C-A71D22693AB9}">
      <dgm:prSet/>
      <dgm:spPr/>
      <dgm:t>
        <a:bodyPr/>
        <a:lstStyle/>
        <a:p>
          <a:endParaRPr lang="en-US"/>
        </a:p>
      </dgm:t>
    </dgm:pt>
    <dgm:pt modelId="{C6CF634A-97DB-4AD5-BF11-B3C79C510991}" type="sibTrans" cxnId="{15587F50-10F9-4071-8C6C-A71D22693AB9}">
      <dgm:prSet/>
      <dgm:spPr/>
      <dgm:t>
        <a:bodyPr/>
        <a:lstStyle/>
        <a:p>
          <a:endParaRPr lang="en-US"/>
        </a:p>
      </dgm:t>
    </dgm:pt>
    <dgm:pt modelId="{7B1B7522-0895-4254-80A9-55DF56A9F211}">
      <dgm:prSet/>
      <dgm:spPr/>
      <dgm:t>
        <a:bodyPr/>
        <a:lstStyle/>
        <a:p>
          <a:r>
            <a:rPr lang="en-US"/>
            <a:t>(Bansal et al., 2022)</a:t>
          </a:r>
        </a:p>
      </dgm:t>
    </dgm:pt>
    <dgm:pt modelId="{3153C102-1135-4DBE-85F9-DDF1E4120F21}" type="parTrans" cxnId="{7A54DBEC-22F6-482E-A735-BD3D0E670989}">
      <dgm:prSet/>
      <dgm:spPr/>
      <dgm:t>
        <a:bodyPr/>
        <a:lstStyle/>
        <a:p>
          <a:endParaRPr lang="en-US"/>
        </a:p>
      </dgm:t>
    </dgm:pt>
    <dgm:pt modelId="{BA658843-4500-4768-8B3C-B3A8E2A1A6C1}" type="sibTrans" cxnId="{7A54DBEC-22F6-482E-A735-BD3D0E670989}">
      <dgm:prSet/>
      <dgm:spPr/>
      <dgm:t>
        <a:bodyPr/>
        <a:lstStyle/>
        <a:p>
          <a:endParaRPr lang="en-US"/>
        </a:p>
      </dgm:t>
    </dgm:pt>
    <dgm:pt modelId="{F1C4569A-C9A7-45B3-A640-7D9C76E5DEC4}" type="pres">
      <dgm:prSet presAssocID="{99D777D7-422C-4CA4-9A74-514791A190AE}" presName="root" presStyleCnt="0">
        <dgm:presLayoutVars>
          <dgm:dir/>
          <dgm:resizeHandles val="exact"/>
        </dgm:presLayoutVars>
      </dgm:prSet>
      <dgm:spPr/>
    </dgm:pt>
    <dgm:pt modelId="{EA7E9521-78D1-4772-B86B-D3651E7863C1}" type="pres">
      <dgm:prSet presAssocID="{D5AAB86D-4F60-47A8-97B1-BB79D744BFDA}" presName="compNode" presStyleCnt="0"/>
      <dgm:spPr/>
    </dgm:pt>
    <dgm:pt modelId="{573A59B3-408F-4439-A8E4-D451504B55A2}" type="pres">
      <dgm:prSet presAssocID="{D5AAB86D-4F60-47A8-97B1-BB79D744BFDA}" presName="bgRect" presStyleLbl="bgShp" presStyleIdx="0" presStyleCnt="6"/>
      <dgm:spPr/>
    </dgm:pt>
    <dgm:pt modelId="{4DCCA452-D1F7-45D1-A876-A7048448511B}" type="pres">
      <dgm:prSet presAssocID="{D5AAB86D-4F60-47A8-97B1-BB79D744BFD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cial Network"/>
        </a:ext>
      </dgm:extLst>
    </dgm:pt>
    <dgm:pt modelId="{5C703CFD-8A16-4320-A3A8-1FFA7682F218}" type="pres">
      <dgm:prSet presAssocID="{D5AAB86D-4F60-47A8-97B1-BB79D744BFDA}" presName="spaceRect" presStyleCnt="0"/>
      <dgm:spPr/>
    </dgm:pt>
    <dgm:pt modelId="{4B6FB3C0-B09F-4DE8-BE4E-8894C99AB0AA}" type="pres">
      <dgm:prSet presAssocID="{D5AAB86D-4F60-47A8-97B1-BB79D744BFDA}" presName="parTx" presStyleLbl="revTx" presStyleIdx="0" presStyleCnt="6">
        <dgm:presLayoutVars>
          <dgm:chMax val="0"/>
          <dgm:chPref val="0"/>
        </dgm:presLayoutVars>
      </dgm:prSet>
      <dgm:spPr/>
    </dgm:pt>
    <dgm:pt modelId="{5D85541A-B7A1-4402-8453-6D2E3ABCBDAB}" type="pres">
      <dgm:prSet presAssocID="{75E2BC6D-B792-4EB4-BAFE-0363F6291F18}" presName="sibTrans" presStyleCnt="0"/>
      <dgm:spPr/>
    </dgm:pt>
    <dgm:pt modelId="{A552CB06-AD03-42DE-B49B-717B2A93F039}" type="pres">
      <dgm:prSet presAssocID="{96428791-7F6B-4B3A-A843-45C3599F6C23}" presName="compNode" presStyleCnt="0"/>
      <dgm:spPr/>
    </dgm:pt>
    <dgm:pt modelId="{9762C72A-E513-4947-A59B-2CC91FD98914}" type="pres">
      <dgm:prSet presAssocID="{96428791-7F6B-4B3A-A843-45C3599F6C23}" presName="bgRect" presStyleLbl="bgShp" presStyleIdx="1" presStyleCnt="6"/>
      <dgm:spPr/>
    </dgm:pt>
    <dgm:pt modelId="{F7158724-FDD3-4A43-9DFF-EA1616200C83}" type="pres">
      <dgm:prSet presAssocID="{96428791-7F6B-4B3A-A843-45C3599F6C2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CF38CCFC-BF08-4164-A51A-52CA8B66D393}" type="pres">
      <dgm:prSet presAssocID="{96428791-7F6B-4B3A-A843-45C3599F6C23}" presName="spaceRect" presStyleCnt="0"/>
      <dgm:spPr/>
    </dgm:pt>
    <dgm:pt modelId="{DF124561-3E64-41A8-A796-0CADA5DD725F}" type="pres">
      <dgm:prSet presAssocID="{96428791-7F6B-4B3A-A843-45C3599F6C23}" presName="parTx" presStyleLbl="revTx" presStyleIdx="1" presStyleCnt="6">
        <dgm:presLayoutVars>
          <dgm:chMax val="0"/>
          <dgm:chPref val="0"/>
        </dgm:presLayoutVars>
      </dgm:prSet>
      <dgm:spPr/>
    </dgm:pt>
    <dgm:pt modelId="{0650552C-88A3-4E44-A972-9B83DF898469}" type="pres">
      <dgm:prSet presAssocID="{EC607141-D293-49DE-9B50-44BB4F362831}" presName="sibTrans" presStyleCnt="0"/>
      <dgm:spPr/>
    </dgm:pt>
    <dgm:pt modelId="{C85BFD6B-A96B-45E6-9881-BAF72A5E8871}" type="pres">
      <dgm:prSet presAssocID="{A5BF4C11-392C-48E0-B3FD-DD1A69ACC0E1}" presName="compNode" presStyleCnt="0"/>
      <dgm:spPr/>
    </dgm:pt>
    <dgm:pt modelId="{7AB6DF06-481E-413C-B7A9-DDFD714C9139}" type="pres">
      <dgm:prSet presAssocID="{A5BF4C11-392C-48E0-B3FD-DD1A69ACC0E1}" presName="bgRect" presStyleLbl="bgShp" presStyleIdx="2" presStyleCnt="6"/>
      <dgm:spPr/>
    </dgm:pt>
    <dgm:pt modelId="{F2AC3AA6-F6EF-41AE-8437-6D5B387847B0}" type="pres">
      <dgm:prSet presAssocID="{A5BF4C11-392C-48E0-B3FD-DD1A69ACC0E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wing Compass"/>
        </a:ext>
      </dgm:extLst>
    </dgm:pt>
    <dgm:pt modelId="{FF4BE7E5-230D-463E-B486-54F475B6E437}" type="pres">
      <dgm:prSet presAssocID="{A5BF4C11-392C-48E0-B3FD-DD1A69ACC0E1}" presName="spaceRect" presStyleCnt="0"/>
      <dgm:spPr/>
    </dgm:pt>
    <dgm:pt modelId="{0B5498C4-BAE9-45F3-9B14-D0C9CB7864A1}" type="pres">
      <dgm:prSet presAssocID="{A5BF4C11-392C-48E0-B3FD-DD1A69ACC0E1}" presName="parTx" presStyleLbl="revTx" presStyleIdx="2" presStyleCnt="6">
        <dgm:presLayoutVars>
          <dgm:chMax val="0"/>
          <dgm:chPref val="0"/>
        </dgm:presLayoutVars>
      </dgm:prSet>
      <dgm:spPr/>
    </dgm:pt>
    <dgm:pt modelId="{31D650B7-B7B1-4615-9AFB-FBD11EA5951A}" type="pres">
      <dgm:prSet presAssocID="{6498F99A-DC45-4B41-8BFF-BD6D7EAE39C6}" presName="sibTrans" presStyleCnt="0"/>
      <dgm:spPr/>
    </dgm:pt>
    <dgm:pt modelId="{EBD08D7B-70BE-4EE5-9E32-7BB779BA3166}" type="pres">
      <dgm:prSet presAssocID="{64A0F8A4-D857-4AD4-A055-3C13ADB0F875}" presName="compNode" presStyleCnt="0"/>
      <dgm:spPr/>
    </dgm:pt>
    <dgm:pt modelId="{0688F53C-EC8C-4D16-8A80-9FC1122FCE94}" type="pres">
      <dgm:prSet presAssocID="{64A0F8A4-D857-4AD4-A055-3C13ADB0F875}" presName="bgRect" presStyleLbl="bgShp" presStyleIdx="3" presStyleCnt="6"/>
      <dgm:spPr/>
    </dgm:pt>
    <dgm:pt modelId="{C1942A5B-EA18-406D-B31F-8E6018B1989E}" type="pres">
      <dgm:prSet presAssocID="{64A0F8A4-D857-4AD4-A055-3C13ADB0F87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xplosion"/>
        </a:ext>
      </dgm:extLst>
    </dgm:pt>
    <dgm:pt modelId="{D08E9F02-2301-4A16-8E66-0BC38E401FD5}" type="pres">
      <dgm:prSet presAssocID="{64A0F8A4-D857-4AD4-A055-3C13ADB0F875}" presName="spaceRect" presStyleCnt="0"/>
      <dgm:spPr/>
    </dgm:pt>
    <dgm:pt modelId="{7BCA39F0-4473-4A7D-AE21-E4CB364E02B0}" type="pres">
      <dgm:prSet presAssocID="{64A0F8A4-D857-4AD4-A055-3C13ADB0F875}" presName="parTx" presStyleLbl="revTx" presStyleIdx="3" presStyleCnt="6">
        <dgm:presLayoutVars>
          <dgm:chMax val="0"/>
          <dgm:chPref val="0"/>
        </dgm:presLayoutVars>
      </dgm:prSet>
      <dgm:spPr/>
    </dgm:pt>
    <dgm:pt modelId="{0F7BDFFE-3876-4A4B-8D5B-62286ACCF328}" type="pres">
      <dgm:prSet presAssocID="{BB13BD53-7DFA-4836-A1F1-850F71B0C1EC}" presName="sibTrans" presStyleCnt="0"/>
      <dgm:spPr/>
    </dgm:pt>
    <dgm:pt modelId="{EAD61005-56B0-41D6-B944-C248698D6F3D}" type="pres">
      <dgm:prSet presAssocID="{0B6109A4-3819-418C-A2AB-503D5D1DA05F}" presName="compNode" presStyleCnt="0"/>
      <dgm:spPr/>
    </dgm:pt>
    <dgm:pt modelId="{51FF16E1-871A-40E1-A3DA-DF3B92C16413}" type="pres">
      <dgm:prSet presAssocID="{0B6109A4-3819-418C-A2AB-503D5D1DA05F}" presName="bgRect" presStyleLbl="bgShp" presStyleIdx="4" presStyleCnt="6"/>
      <dgm:spPr/>
    </dgm:pt>
    <dgm:pt modelId="{C11CE5AD-634C-4BF7-97E2-20FB451A0F26}" type="pres">
      <dgm:prSet presAssocID="{0B6109A4-3819-418C-A2AB-503D5D1DA05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ethoscope"/>
        </a:ext>
      </dgm:extLst>
    </dgm:pt>
    <dgm:pt modelId="{6EB8FF45-7504-4984-B71C-61DA9C7B78FF}" type="pres">
      <dgm:prSet presAssocID="{0B6109A4-3819-418C-A2AB-503D5D1DA05F}" presName="spaceRect" presStyleCnt="0"/>
      <dgm:spPr/>
    </dgm:pt>
    <dgm:pt modelId="{7FBD18E5-3D0B-44CC-9425-1FE49782CBEC}" type="pres">
      <dgm:prSet presAssocID="{0B6109A4-3819-418C-A2AB-503D5D1DA05F}" presName="parTx" presStyleLbl="revTx" presStyleIdx="4" presStyleCnt="6">
        <dgm:presLayoutVars>
          <dgm:chMax val="0"/>
          <dgm:chPref val="0"/>
        </dgm:presLayoutVars>
      </dgm:prSet>
      <dgm:spPr/>
    </dgm:pt>
    <dgm:pt modelId="{2AE96F3A-8D2F-4818-8974-F79F8BC78451}" type="pres">
      <dgm:prSet presAssocID="{C6CF634A-97DB-4AD5-BF11-B3C79C510991}" presName="sibTrans" presStyleCnt="0"/>
      <dgm:spPr/>
    </dgm:pt>
    <dgm:pt modelId="{FB76956F-39BF-4BF2-8C45-3925DC8FAC46}" type="pres">
      <dgm:prSet presAssocID="{7B1B7522-0895-4254-80A9-55DF56A9F211}" presName="compNode" presStyleCnt="0"/>
      <dgm:spPr/>
    </dgm:pt>
    <dgm:pt modelId="{7A4A878A-8FF2-4622-B8DC-DDB986F96D36}" type="pres">
      <dgm:prSet presAssocID="{7B1B7522-0895-4254-80A9-55DF56A9F211}" presName="bgRect" presStyleLbl="bgShp" presStyleIdx="5" presStyleCnt="6"/>
      <dgm:spPr/>
    </dgm:pt>
    <dgm:pt modelId="{DFF43812-B834-47F2-9D9E-3EB4CC643BF1}" type="pres">
      <dgm:prSet presAssocID="{7B1B7522-0895-4254-80A9-55DF56A9F21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Igloo"/>
        </a:ext>
      </dgm:extLst>
    </dgm:pt>
    <dgm:pt modelId="{8930F048-60D5-4DEA-90E0-F4B82DDE3163}" type="pres">
      <dgm:prSet presAssocID="{7B1B7522-0895-4254-80A9-55DF56A9F211}" presName="spaceRect" presStyleCnt="0"/>
      <dgm:spPr/>
    </dgm:pt>
    <dgm:pt modelId="{A4C6636C-8A25-4121-8AEE-5019333A9E57}" type="pres">
      <dgm:prSet presAssocID="{7B1B7522-0895-4254-80A9-55DF56A9F211}" presName="parTx" presStyleLbl="revTx" presStyleIdx="5" presStyleCnt="6">
        <dgm:presLayoutVars>
          <dgm:chMax val="0"/>
          <dgm:chPref val="0"/>
        </dgm:presLayoutVars>
      </dgm:prSet>
      <dgm:spPr/>
    </dgm:pt>
  </dgm:ptLst>
  <dgm:cxnLst>
    <dgm:cxn modelId="{B49C0D09-3349-4EAC-A98D-4DDB28D03D79}" type="presOf" srcId="{0B6109A4-3819-418C-A2AB-503D5D1DA05F}" destId="{7FBD18E5-3D0B-44CC-9425-1FE49782CBEC}" srcOrd="0" destOrd="0" presId="urn:microsoft.com/office/officeart/2018/2/layout/IconVerticalSolidList"/>
    <dgm:cxn modelId="{95468B23-CFE4-4392-9A6D-D1C683DCA553}" type="presOf" srcId="{D5AAB86D-4F60-47A8-97B1-BB79D744BFDA}" destId="{4B6FB3C0-B09F-4DE8-BE4E-8894C99AB0AA}" srcOrd="0" destOrd="0" presId="urn:microsoft.com/office/officeart/2018/2/layout/IconVerticalSolidList"/>
    <dgm:cxn modelId="{546D5B32-7136-4C20-AD00-D3929BBBDFB6}" type="presOf" srcId="{A5BF4C11-392C-48E0-B3FD-DD1A69ACC0E1}" destId="{0B5498C4-BAE9-45F3-9B14-D0C9CB7864A1}" srcOrd="0" destOrd="0" presId="urn:microsoft.com/office/officeart/2018/2/layout/IconVerticalSolidList"/>
    <dgm:cxn modelId="{A8BEC63C-D784-4BAA-A3A7-FCFB2DCDE941}" srcId="{99D777D7-422C-4CA4-9A74-514791A190AE}" destId="{A5BF4C11-392C-48E0-B3FD-DD1A69ACC0E1}" srcOrd="2" destOrd="0" parTransId="{848F790C-DFAC-4FBD-8846-AEA3C4BFFD46}" sibTransId="{6498F99A-DC45-4B41-8BFF-BD6D7EAE39C6}"/>
    <dgm:cxn modelId="{2B4E1569-B7D4-47B7-904B-522EBE660CA6}" type="presOf" srcId="{64A0F8A4-D857-4AD4-A055-3C13ADB0F875}" destId="{7BCA39F0-4473-4A7D-AE21-E4CB364E02B0}" srcOrd="0" destOrd="0" presId="urn:microsoft.com/office/officeart/2018/2/layout/IconVerticalSolidList"/>
    <dgm:cxn modelId="{15587F50-10F9-4071-8C6C-A71D22693AB9}" srcId="{99D777D7-422C-4CA4-9A74-514791A190AE}" destId="{0B6109A4-3819-418C-A2AB-503D5D1DA05F}" srcOrd="4" destOrd="0" parTransId="{A655F2CF-FB32-400F-A950-D88A5872D2B5}" sibTransId="{C6CF634A-97DB-4AD5-BF11-B3C79C510991}"/>
    <dgm:cxn modelId="{533C7588-C711-4B23-8273-82D2080503DE}" srcId="{99D777D7-422C-4CA4-9A74-514791A190AE}" destId="{D5AAB86D-4F60-47A8-97B1-BB79D744BFDA}" srcOrd="0" destOrd="0" parTransId="{01260AF9-EA62-485B-8866-B562E072A2BC}" sibTransId="{75E2BC6D-B792-4EB4-BAFE-0363F6291F18}"/>
    <dgm:cxn modelId="{C1F72B9E-A836-4807-863C-95FD91D70E75}" type="presOf" srcId="{99D777D7-422C-4CA4-9A74-514791A190AE}" destId="{F1C4569A-C9A7-45B3-A640-7D9C76E5DEC4}" srcOrd="0" destOrd="0" presId="urn:microsoft.com/office/officeart/2018/2/layout/IconVerticalSolidList"/>
    <dgm:cxn modelId="{664634B7-EF16-4638-9F98-7950AA2DE6A3}" type="presOf" srcId="{96428791-7F6B-4B3A-A843-45C3599F6C23}" destId="{DF124561-3E64-41A8-A796-0CADA5DD725F}" srcOrd="0" destOrd="0" presId="urn:microsoft.com/office/officeart/2018/2/layout/IconVerticalSolidList"/>
    <dgm:cxn modelId="{1C4D58B8-EC4F-4F75-8BC8-5A36EED702A1}" srcId="{99D777D7-422C-4CA4-9A74-514791A190AE}" destId="{96428791-7F6B-4B3A-A843-45C3599F6C23}" srcOrd="1" destOrd="0" parTransId="{08AAD37F-3788-4177-8768-EB2280E4C012}" sibTransId="{EC607141-D293-49DE-9B50-44BB4F362831}"/>
    <dgm:cxn modelId="{359A65DC-EBA8-44C6-9BCF-A68CEC1788C5}" srcId="{99D777D7-422C-4CA4-9A74-514791A190AE}" destId="{64A0F8A4-D857-4AD4-A055-3C13ADB0F875}" srcOrd="3" destOrd="0" parTransId="{D9F90A42-D963-49BE-9710-213607CC7753}" sibTransId="{BB13BD53-7DFA-4836-A1F1-850F71B0C1EC}"/>
    <dgm:cxn modelId="{D98EFAE6-035D-41EC-9B59-B0BF6B3DC13D}" type="presOf" srcId="{7B1B7522-0895-4254-80A9-55DF56A9F211}" destId="{A4C6636C-8A25-4121-8AEE-5019333A9E57}" srcOrd="0" destOrd="0" presId="urn:microsoft.com/office/officeart/2018/2/layout/IconVerticalSolidList"/>
    <dgm:cxn modelId="{7A54DBEC-22F6-482E-A735-BD3D0E670989}" srcId="{99D777D7-422C-4CA4-9A74-514791A190AE}" destId="{7B1B7522-0895-4254-80A9-55DF56A9F211}" srcOrd="5" destOrd="0" parTransId="{3153C102-1135-4DBE-85F9-DDF1E4120F21}" sibTransId="{BA658843-4500-4768-8B3C-B3A8E2A1A6C1}"/>
    <dgm:cxn modelId="{9665343E-7A6C-4B6D-B2A2-6C3C7BB2323F}" type="presParOf" srcId="{F1C4569A-C9A7-45B3-A640-7D9C76E5DEC4}" destId="{EA7E9521-78D1-4772-B86B-D3651E7863C1}" srcOrd="0" destOrd="0" presId="urn:microsoft.com/office/officeart/2018/2/layout/IconVerticalSolidList"/>
    <dgm:cxn modelId="{5D6E1587-706A-4DCB-92B8-CE8A0BBD6A02}" type="presParOf" srcId="{EA7E9521-78D1-4772-B86B-D3651E7863C1}" destId="{573A59B3-408F-4439-A8E4-D451504B55A2}" srcOrd="0" destOrd="0" presId="urn:microsoft.com/office/officeart/2018/2/layout/IconVerticalSolidList"/>
    <dgm:cxn modelId="{BBF9F190-DEC4-43D4-A185-B1A8FEC6EF73}" type="presParOf" srcId="{EA7E9521-78D1-4772-B86B-D3651E7863C1}" destId="{4DCCA452-D1F7-45D1-A876-A7048448511B}" srcOrd="1" destOrd="0" presId="urn:microsoft.com/office/officeart/2018/2/layout/IconVerticalSolidList"/>
    <dgm:cxn modelId="{E5F62D0E-936A-4F9D-8CFC-435CF6FE98EA}" type="presParOf" srcId="{EA7E9521-78D1-4772-B86B-D3651E7863C1}" destId="{5C703CFD-8A16-4320-A3A8-1FFA7682F218}" srcOrd="2" destOrd="0" presId="urn:microsoft.com/office/officeart/2018/2/layout/IconVerticalSolidList"/>
    <dgm:cxn modelId="{6D91EC85-16D9-4829-8265-F4C2846DD0C7}" type="presParOf" srcId="{EA7E9521-78D1-4772-B86B-D3651E7863C1}" destId="{4B6FB3C0-B09F-4DE8-BE4E-8894C99AB0AA}" srcOrd="3" destOrd="0" presId="urn:microsoft.com/office/officeart/2018/2/layout/IconVerticalSolidList"/>
    <dgm:cxn modelId="{0BFCF82A-A01F-44E1-AF4D-E52FE4853975}" type="presParOf" srcId="{F1C4569A-C9A7-45B3-A640-7D9C76E5DEC4}" destId="{5D85541A-B7A1-4402-8453-6D2E3ABCBDAB}" srcOrd="1" destOrd="0" presId="urn:microsoft.com/office/officeart/2018/2/layout/IconVerticalSolidList"/>
    <dgm:cxn modelId="{F752E03B-8E8B-4BDE-87D4-18288FA97DC5}" type="presParOf" srcId="{F1C4569A-C9A7-45B3-A640-7D9C76E5DEC4}" destId="{A552CB06-AD03-42DE-B49B-717B2A93F039}" srcOrd="2" destOrd="0" presId="urn:microsoft.com/office/officeart/2018/2/layout/IconVerticalSolidList"/>
    <dgm:cxn modelId="{8355D0B7-1642-430B-BAE2-AA0C9824FF49}" type="presParOf" srcId="{A552CB06-AD03-42DE-B49B-717B2A93F039}" destId="{9762C72A-E513-4947-A59B-2CC91FD98914}" srcOrd="0" destOrd="0" presId="urn:microsoft.com/office/officeart/2018/2/layout/IconVerticalSolidList"/>
    <dgm:cxn modelId="{CEA4DEB9-6AB6-4488-BF35-E61A0131A404}" type="presParOf" srcId="{A552CB06-AD03-42DE-B49B-717B2A93F039}" destId="{F7158724-FDD3-4A43-9DFF-EA1616200C83}" srcOrd="1" destOrd="0" presId="urn:microsoft.com/office/officeart/2018/2/layout/IconVerticalSolidList"/>
    <dgm:cxn modelId="{345AE4CE-E782-4868-9754-23233B3B9B5E}" type="presParOf" srcId="{A552CB06-AD03-42DE-B49B-717B2A93F039}" destId="{CF38CCFC-BF08-4164-A51A-52CA8B66D393}" srcOrd="2" destOrd="0" presId="urn:microsoft.com/office/officeart/2018/2/layout/IconVerticalSolidList"/>
    <dgm:cxn modelId="{D6025190-6191-4F8B-9EDC-2316DC09A93E}" type="presParOf" srcId="{A552CB06-AD03-42DE-B49B-717B2A93F039}" destId="{DF124561-3E64-41A8-A796-0CADA5DD725F}" srcOrd="3" destOrd="0" presId="urn:microsoft.com/office/officeart/2018/2/layout/IconVerticalSolidList"/>
    <dgm:cxn modelId="{44DF64D0-44A0-4086-8195-2F3EB9EFACFC}" type="presParOf" srcId="{F1C4569A-C9A7-45B3-A640-7D9C76E5DEC4}" destId="{0650552C-88A3-4E44-A972-9B83DF898469}" srcOrd="3" destOrd="0" presId="urn:microsoft.com/office/officeart/2018/2/layout/IconVerticalSolidList"/>
    <dgm:cxn modelId="{ECC94FDD-95A6-4FC3-B20D-B6626AC7F043}" type="presParOf" srcId="{F1C4569A-C9A7-45B3-A640-7D9C76E5DEC4}" destId="{C85BFD6B-A96B-45E6-9881-BAF72A5E8871}" srcOrd="4" destOrd="0" presId="urn:microsoft.com/office/officeart/2018/2/layout/IconVerticalSolidList"/>
    <dgm:cxn modelId="{C1629443-555E-48F5-810A-338FF242B255}" type="presParOf" srcId="{C85BFD6B-A96B-45E6-9881-BAF72A5E8871}" destId="{7AB6DF06-481E-413C-B7A9-DDFD714C9139}" srcOrd="0" destOrd="0" presId="urn:microsoft.com/office/officeart/2018/2/layout/IconVerticalSolidList"/>
    <dgm:cxn modelId="{5343E8B5-3026-4B9F-A5C0-17F7161E7F42}" type="presParOf" srcId="{C85BFD6B-A96B-45E6-9881-BAF72A5E8871}" destId="{F2AC3AA6-F6EF-41AE-8437-6D5B387847B0}" srcOrd="1" destOrd="0" presId="urn:microsoft.com/office/officeart/2018/2/layout/IconVerticalSolidList"/>
    <dgm:cxn modelId="{5DCD0904-262B-4054-A97D-2007936E907B}" type="presParOf" srcId="{C85BFD6B-A96B-45E6-9881-BAF72A5E8871}" destId="{FF4BE7E5-230D-463E-B486-54F475B6E437}" srcOrd="2" destOrd="0" presId="urn:microsoft.com/office/officeart/2018/2/layout/IconVerticalSolidList"/>
    <dgm:cxn modelId="{C84A3C0C-EC8B-42BA-A1D4-0414DC7E3126}" type="presParOf" srcId="{C85BFD6B-A96B-45E6-9881-BAF72A5E8871}" destId="{0B5498C4-BAE9-45F3-9B14-D0C9CB7864A1}" srcOrd="3" destOrd="0" presId="urn:microsoft.com/office/officeart/2018/2/layout/IconVerticalSolidList"/>
    <dgm:cxn modelId="{EAAE430E-5670-4BB7-8E30-E69F910CC783}" type="presParOf" srcId="{F1C4569A-C9A7-45B3-A640-7D9C76E5DEC4}" destId="{31D650B7-B7B1-4615-9AFB-FBD11EA5951A}" srcOrd="5" destOrd="0" presId="urn:microsoft.com/office/officeart/2018/2/layout/IconVerticalSolidList"/>
    <dgm:cxn modelId="{EB3E7588-3EAF-4D75-9813-F5F35437EBD3}" type="presParOf" srcId="{F1C4569A-C9A7-45B3-A640-7D9C76E5DEC4}" destId="{EBD08D7B-70BE-4EE5-9E32-7BB779BA3166}" srcOrd="6" destOrd="0" presId="urn:microsoft.com/office/officeart/2018/2/layout/IconVerticalSolidList"/>
    <dgm:cxn modelId="{7B8B015C-1ACD-4D02-8347-B32DB12216A7}" type="presParOf" srcId="{EBD08D7B-70BE-4EE5-9E32-7BB779BA3166}" destId="{0688F53C-EC8C-4D16-8A80-9FC1122FCE94}" srcOrd="0" destOrd="0" presId="urn:microsoft.com/office/officeart/2018/2/layout/IconVerticalSolidList"/>
    <dgm:cxn modelId="{7870E067-D1B0-40AD-93C4-DC57F1AB6AE1}" type="presParOf" srcId="{EBD08D7B-70BE-4EE5-9E32-7BB779BA3166}" destId="{C1942A5B-EA18-406D-B31F-8E6018B1989E}" srcOrd="1" destOrd="0" presId="urn:microsoft.com/office/officeart/2018/2/layout/IconVerticalSolidList"/>
    <dgm:cxn modelId="{D860A67C-D302-4780-880A-9FDD7303D99F}" type="presParOf" srcId="{EBD08D7B-70BE-4EE5-9E32-7BB779BA3166}" destId="{D08E9F02-2301-4A16-8E66-0BC38E401FD5}" srcOrd="2" destOrd="0" presId="urn:microsoft.com/office/officeart/2018/2/layout/IconVerticalSolidList"/>
    <dgm:cxn modelId="{2C56ED95-2032-4EB7-99FF-AE56EDA7125F}" type="presParOf" srcId="{EBD08D7B-70BE-4EE5-9E32-7BB779BA3166}" destId="{7BCA39F0-4473-4A7D-AE21-E4CB364E02B0}" srcOrd="3" destOrd="0" presId="urn:microsoft.com/office/officeart/2018/2/layout/IconVerticalSolidList"/>
    <dgm:cxn modelId="{E8F320E7-F3E7-454F-B66B-CC1A9D97BD77}" type="presParOf" srcId="{F1C4569A-C9A7-45B3-A640-7D9C76E5DEC4}" destId="{0F7BDFFE-3876-4A4B-8D5B-62286ACCF328}" srcOrd="7" destOrd="0" presId="urn:microsoft.com/office/officeart/2018/2/layout/IconVerticalSolidList"/>
    <dgm:cxn modelId="{CB48EF17-3E87-40C6-BC3C-0D00DCB7AE5D}" type="presParOf" srcId="{F1C4569A-C9A7-45B3-A640-7D9C76E5DEC4}" destId="{EAD61005-56B0-41D6-B944-C248698D6F3D}" srcOrd="8" destOrd="0" presId="urn:microsoft.com/office/officeart/2018/2/layout/IconVerticalSolidList"/>
    <dgm:cxn modelId="{785D4DA5-83ED-4B99-82F3-D39464E5EAB5}" type="presParOf" srcId="{EAD61005-56B0-41D6-B944-C248698D6F3D}" destId="{51FF16E1-871A-40E1-A3DA-DF3B92C16413}" srcOrd="0" destOrd="0" presId="urn:microsoft.com/office/officeart/2018/2/layout/IconVerticalSolidList"/>
    <dgm:cxn modelId="{D92EEFD4-EC39-4C5A-AEDD-9482168C8B61}" type="presParOf" srcId="{EAD61005-56B0-41D6-B944-C248698D6F3D}" destId="{C11CE5AD-634C-4BF7-97E2-20FB451A0F26}" srcOrd="1" destOrd="0" presId="urn:microsoft.com/office/officeart/2018/2/layout/IconVerticalSolidList"/>
    <dgm:cxn modelId="{21A256D6-2837-4F96-8FF8-3DE95C415FF7}" type="presParOf" srcId="{EAD61005-56B0-41D6-B944-C248698D6F3D}" destId="{6EB8FF45-7504-4984-B71C-61DA9C7B78FF}" srcOrd="2" destOrd="0" presId="urn:microsoft.com/office/officeart/2018/2/layout/IconVerticalSolidList"/>
    <dgm:cxn modelId="{CA7950AE-3C06-4D78-897C-2F36BEA38FED}" type="presParOf" srcId="{EAD61005-56B0-41D6-B944-C248698D6F3D}" destId="{7FBD18E5-3D0B-44CC-9425-1FE49782CBEC}" srcOrd="3" destOrd="0" presId="urn:microsoft.com/office/officeart/2018/2/layout/IconVerticalSolidList"/>
    <dgm:cxn modelId="{A49DADAD-B22E-4F64-81DE-7FBB3DCEEC0C}" type="presParOf" srcId="{F1C4569A-C9A7-45B3-A640-7D9C76E5DEC4}" destId="{2AE96F3A-8D2F-4818-8974-F79F8BC78451}" srcOrd="9" destOrd="0" presId="urn:microsoft.com/office/officeart/2018/2/layout/IconVerticalSolidList"/>
    <dgm:cxn modelId="{0A0C3C13-2287-4F15-8D6F-F408E5998EBC}" type="presParOf" srcId="{F1C4569A-C9A7-45B3-A640-7D9C76E5DEC4}" destId="{FB76956F-39BF-4BF2-8C45-3925DC8FAC46}" srcOrd="10" destOrd="0" presId="urn:microsoft.com/office/officeart/2018/2/layout/IconVerticalSolidList"/>
    <dgm:cxn modelId="{8A4546D1-D375-4F04-910F-73AA9DC8F8EB}" type="presParOf" srcId="{FB76956F-39BF-4BF2-8C45-3925DC8FAC46}" destId="{7A4A878A-8FF2-4622-B8DC-DDB986F96D36}" srcOrd="0" destOrd="0" presId="urn:microsoft.com/office/officeart/2018/2/layout/IconVerticalSolidList"/>
    <dgm:cxn modelId="{BD2606E8-D236-4BB6-96C5-09B4AE0830ED}" type="presParOf" srcId="{FB76956F-39BF-4BF2-8C45-3925DC8FAC46}" destId="{DFF43812-B834-47F2-9D9E-3EB4CC643BF1}" srcOrd="1" destOrd="0" presId="urn:microsoft.com/office/officeart/2018/2/layout/IconVerticalSolidList"/>
    <dgm:cxn modelId="{CE27D680-6426-462E-A16C-BFBD4EC5CF06}" type="presParOf" srcId="{FB76956F-39BF-4BF2-8C45-3925DC8FAC46}" destId="{8930F048-60D5-4DEA-90E0-F4B82DDE3163}" srcOrd="2" destOrd="0" presId="urn:microsoft.com/office/officeart/2018/2/layout/IconVerticalSolidList"/>
    <dgm:cxn modelId="{D4B0D1E5-6FC3-4F55-9961-D009EE2E4ACF}" type="presParOf" srcId="{FB76956F-39BF-4BF2-8C45-3925DC8FAC46}" destId="{A4C6636C-8A25-4121-8AEE-5019333A9E5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D124FAC-53F8-4058-A70F-1F16D8BDA0C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815D86F-2A85-4DCB-AB8F-6C7CFC1E96FD}">
      <dgm:prSet/>
      <dgm:spPr/>
      <dgm:t>
        <a:bodyPr/>
        <a:lstStyle/>
        <a:p>
          <a:r>
            <a:rPr lang="en-US"/>
            <a:t>Mental health issues can affect anyone of any gender identity, but the data does not show this as being equal for all. </a:t>
          </a:r>
        </a:p>
      </dgm:t>
    </dgm:pt>
    <dgm:pt modelId="{708918AB-A030-48D7-BF92-6D90AD92A9EE}" type="parTrans" cxnId="{147D7965-178C-483C-B119-19B2EB2B698D}">
      <dgm:prSet/>
      <dgm:spPr/>
      <dgm:t>
        <a:bodyPr/>
        <a:lstStyle/>
        <a:p>
          <a:endParaRPr lang="en-US"/>
        </a:p>
      </dgm:t>
    </dgm:pt>
    <dgm:pt modelId="{4F1966F9-44BA-48EE-9602-CBAF11CC5231}" type="sibTrans" cxnId="{147D7965-178C-483C-B119-19B2EB2B698D}">
      <dgm:prSet/>
      <dgm:spPr/>
      <dgm:t>
        <a:bodyPr/>
        <a:lstStyle/>
        <a:p>
          <a:endParaRPr lang="en-US"/>
        </a:p>
      </dgm:t>
    </dgm:pt>
    <dgm:pt modelId="{F7EA0E28-632A-465B-B2DC-6AFF06CF0152}">
      <dgm:prSet/>
      <dgm:spPr/>
      <dgm:t>
        <a:bodyPr/>
        <a:lstStyle/>
        <a:p>
          <a:r>
            <a:rPr lang="en-US"/>
            <a:t>Female athletes are more likely to report lower mental wellbeing and higher levels of mental health symptoms (Walton et al., 2021)</a:t>
          </a:r>
        </a:p>
      </dgm:t>
    </dgm:pt>
    <dgm:pt modelId="{CC79FA27-5500-4A92-A320-12D7D29C5445}" type="parTrans" cxnId="{5E3D4727-9066-449F-8484-E487F02982B8}">
      <dgm:prSet/>
      <dgm:spPr/>
      <dgm:t>
        <a:bodyPr/>
        <a:lstStyle/>
        <a:p>
          <a:endParaRPr lang="en-US"/>
        </a:p>
      </dgm:t>
    </dgm:pt>
    <dgm:pt modelId="{F34AFDC9-ABB9-4BBF-A778-714CAAC356B6}" type="sibTrans" cxnId="{5E3D4727-9066-449F-8484-E487F02982B8}">
      <dgm:prSet/>
      <dgm:spPr/>
      <dgm:t>
        <a:bodyPr/>
        <a:lstStyle/>
        <a:p>
          <a:endParaRPr lang="en-US"/>
        </a:p>
      </dgm:t>
    </dgm:pt>
    <dgm:pt modelId="{0A7C8341-0B98-4AC5-8F78-A814A7B2B4C8}">
      <dgm:prSet/>
      <dgm:spPr/>
      <dgm:t>
        <a:bodyPr/>
        <a:lstStyle/>
        <a:p>
          <a:r>
            <a:rPr lang="en-US"/>
            <a:t>Evidence shows that women tend to show more internalising disorders, whereas men tend to show more externalising disorders (Otten et al., 2021)</a:t>
          </a:r>
        </a:p>
      </dgm:t>
    </dgm:pt>
    <dgm:pt modelId="{5A545DA5-C9F8-4520-B1E2-52309DD1688E}" type="parTrans" cxnId="{5549657A-940A-4D43-8C68-AFCC3939141E}">
      <dgm:prSet/>
      <dgm:spPr/>
      <dgm:t>
        <a:bodyPr/>
        <a:lstStyle/>
        <a:p>
          <a:endParaRPr lang="en-US"/>
        </a:p>
      </dgm:t>
    </dgm:pt>
    <dgm:pt modelId="{545E62CE-918B-411F-A33C-7353EF909545}" type="sibTrans" cxnId="{5549657A-940A-4D43-8C68-AFCC3939141E}">
      <dgm:prSet/>
      <dgm:spPr/>
      <dgm:t>
        <a:bodyPr/>
        <a:lstStyle/>
        <a:p>
          <a:endParaRPr lang="en-US"/>
        </a:p>
      </dgm:t>
    </dgm:pt>
    <dgm:pt modelId="{7D82668F-DAEA-44AB-B758-D6843DDF7849}" type="pres">
      <dgm:prSet presAssocID="{7D124FAC-53F8-4058-A70F-1F16D8BDA0C3}" presName="vert0" presStyleCnt="0">
        <dgm:presLayoutVars>
          <dgm:dir/>
          <dgm:animOne val="branch"/>
          <dgm:animLvl val="lvl"/>
        </dgm:presLayoutVars>
      </dgm:prSet>
      <dgm:spPr/>
    </dgm:pt>
    <dgm:pt modelId="{B7AEC51D-0823-4FAB-9AE6-031C4B4548B7}" type="pres">
      <dgm:prSet presAssocID="{8815D86F-2A85-4DCB-AB8F-6C7CFC1E96FD}" presName="thickLine" presStyleLbl="alignNode1" presStyleIdx="0" presStyleCnt="3"/>
      <dgm:spPr/>
    </dgm:pt>
    <dgm:pt modelId="{D8912289-55EE-44E8-943F-C94983FABCF6}" type="pres">
      <dgm:prSet presAssocID="{8815D86F-2A85-4DCB-AB8F-6C7CFC1E96FD}" presName="horz1" presStyleCnt="0"/>
      <dgm:spPr/>
    </dgm:pt>
    <dgm:pt modelId="{C25A8000-3615-4EBC-A1B0-8EDF3BB518B3}" type="pres">
      <dgm:prSet presAssocID="{8815D86F-2A85-4DCB-AB8F-6C7CFC1E96FD}" presName="tx1" presStyleLbl="revTx" presStyleIdx="0" presStyleCnt="3"/>
      <dgm:spPr/>
    </dgm:pt>
    <dgm:pt modelId="{CD727229-A36B-423E-8DF7-3FE4157302D2}" type="pres">
      <dgm:prSet presAssocID="{8815D86F-2A85-4DCB-AB8F-6C7CFC1E96FD}" presName="vert1" presStyleCnt="0"/>
      <dgm:spPr/>
    </dgm:pt>
    <dgm:pt modelId="{A441250A-1346-403A-B0A1-8B3614E9636C}" type="pres">
      <dgm:prSet presAssocID="{F7EA0E28-632A-465B-B2DC-6AFF06CF0152}" presName="thickLine" presStyleLbl="alignNode1" presStyleIdx="1" presStyleCnt="3"/>
      <dgm:spPr/>
    </dgm:pt>
    <dgm:pt modelId="{C0D4A585-A76C-4813-AC93-8EB38E4FA605}" type="pres">
      <dgm:prSet presAssocID="{F7EA0E28-632A-465B-B2DC-6AFF06CF0152}" presName="horz1" presStyleCnt="0"/>
      <dgm:spPr/>
    </dgm:pt>
    <dgm:pt modelId="{227F8CC5-8CB7-493E-9F28-2C42F883AE39}" type="pres">
      <dgm:prSet presAssocID="{F7EA0E28-632A-465B-B2DC-6AFF06CF0152}" presName="tx1" presStyleLbl="revTx" presStyleIdx="1" presStyleCnt="3"/>
      <dgm:spPr/>
    </dgm:pt>
    <dgm:pt modelId="{7B186E9A-230A-4301-A2FD-E738DA29AAC1}" type="pres">
      <dgm:prSet presAssocID="{F7EA0E28-632A-465B-B2DC-6AFF06CF0152}" presName="vert1" presStyleCnt="0"/>
      <dgm:spPr/>
    </dgm:pt>
    <dgm:pt modelId="{ED8ABA78-95E6-4843-A1E2-AD345AEF60C6}" type="pres">
      <dgm:prSet presAssocID="{0A7C8341-0B98-4AC5-8F78-A814A7B2B4C8}" presName="thickLine" presStyleLbl="alignNode1" presStyleIdx="2" presStyleCnt="3"/>
      <dgm:spPr/>
    </dgm:pt>
    <dgm:pt modelId="{304BF487-C2DC-407A-8772-2F3F988E057A}" type="pres">
      <dgm:prSet presAssocID="{0A7C8341-0B98-4AC5-8F78-A814A7B2B4C8}" presName="horz1" presStyleCnt="0"/>
      <dgm:spPr/>
    </dgm:pt>
    <dgm:pt modelId="{A2DAF882-2765-45E2-B51E-00490E1D6223}" type="pres">
      <dgm:prSet presAssocID="{0A7C8341-0B98-4AC5-8F78-A814A7B2B4C8}" presName="tx1" presStyleLbl="revTx" presStyleIdx="2" presStyleCnt="3"/>
      <dgm:spPr/>
    </dgm:pt>
    <dgm:pt modelId="{E32308B4-D413-4FF4-8D47-E81D6FD80D64}" type="pres">
      <dgm:prSet presAssocID="{0A7C8341-0B98-4AC5-8F78-A814A7B2B4C8}" presName="vert1" presStyleCnt="0"/>
      <dgm:spPr/>
    </dgm:pt>
  </dgm:ptLst>
  <dgm:cxnLst>
    <dgm:cxn modelId="{5E3D4727-9066-449F-8484-E487F02982B8}" srcId="{7D124FAC-53F8-4058-A70F-1F16D8BDA0C3}" destId="{F7EA0E28-632A-465B-B2DC-6AFF06CF0152}" srcOrd="1" destOrd="0" parTransId="{CC79FA27-5500-4A92-A320-12D7D29C5445}" sibTransId="{F34AFDC9-ABB9-4BBF-A778-714CAAC356B6}"/>
    <dgm:cxn modelId="{147D7965-178C-483C-B119-19B2EB2B698D}" srcId="{7D124FAC-53F8-4058-A70F-1F16D8BDA0C3}" destId="{8815D86F-2A85-4DCB-AB8F-6C7CFC1E96FD}" srcOrd="0" destOrd="0" parTransId="{708918AB-A030-48D7-BF92-6D90AD92A9EE}" sibTransId="{4F1966F9-44BA-48EE-9602-CBAF11CC5231}"/>
    <dgm:cxn modelId="{172F9652-A840-434E-82EE-D02F60B0E28D}" type="presOf" srcId="{0A7C8341-0B98-4AC5-8F78-A814A7B2B4C8}" destId="{A2DAF882-2765-45E2-B51E-00490E1D6223}" srcOrd="0" destOrd="0" presId="urn:microsoft.com/office/officeart/2008/layout/LinedList"/>
    <dgm:cxn modelId="{B0EB6A73-E5D9-4A61-A9C0-3C7E63674DF8}" type="presOf" srcId="{8815D86F-2A85-4DCB-AB8F-6C7CFC1E96FD}" destId="{C25A8000-3615-4EBC-A1B0-8EDF3BB518B3}" srcOrd="0" destOrd="0" presId="urn:microsoft.com/office/officeart/2008/layout/LinedList"/>
    <dgm:cxn modelId="{5549657A-940A-4D43-8C68-AFCC3939141E}" srcId="{7D124FAC-53F8-4058-A70F-1F16D8BDA0C3}" destId="{0A7C8341-0B98-4AC5-8F78-A814A7B2B4C8}" srcOrd="2" destOrd="0" parTransId="{5A545DA5-C9F8-4520-B1E2-52309DD1688E}" sibTransId="{545E62CE-918B-411F-A33C-7353EF909545}"/>
    <dgm:cxn modelId="{67ACCC94-6B71-448C-AD5E-BF2D45A2D041}" type="presOf" srcId="{7D124FAC-53F8-4058-A70F-1F16D8BDA0C3}" destId="{7D82668F-DAEA-44AB-B758-D6843DDF7849}" srcOrd="0" destOrd="0" presId="urn:microsoft.com/office/officeart/2008/layout/LinedList"/>
    <dgm:cxn modelId="{606A27B7-A21E-494C-907A-52B5C7337F93}" type="presOf" srcId="{F7EA0E28-632A-465B-B2DC-6AFF06CF0152}" destId="{227F8CC5-8CB7-493E-9F28-2C42F883AE39}" srcOrd="0" destOrd="0" presId="urn:microsoft.com/office/officeart/2008/layout/LinedList"/>
    <dgm:cxn modelId="{A2252327-9558-4A0E-B5BC-EDFE1AD454B7}" type="presParOf" srcId="{7D82668F-DAEA-44AB-B758-D6843DDF7849}" destId="{B7AEC51D-0823-4FAB-9AE6-031C4B4548B7}" srcOrd="0" destOrd="0" presId="urn:microsoft.com/office/officeart/2008/layout/LinedList"/>
    <dgm:cxn modelId="{95AC7DA8-4415-49C9-9297-F7E38A852E18}" type="presParOf" srcId="{7D82668F-DAEA-44AB-B758-D6843DDF7849}" destId="{D8912289-55EE-44E8-943F-C94983FABCF6}" srcOrd="1" destOrd="0" presId="urn:microsoft.com/office/officeart/2008/layout/LinedList"/>
    <dgm:cxn modelId="{C13E4D48-C596-4A34-B924-2C1C0031AE9F}" type="presParOf" srcId="{D8912289-55EE-44E8-943F-C94983FABCF6}" destId="{C25A8000-3615-4EBC-A1B0-8EDF3BB518B3}" srcOrd="0" destOrd="0" presId="urn:microsoft.com/office/officeart/2008/layout/LinedList"/>
    <dgm:cxn modelId="{417C8AC0-0193-4D07-B103-DD0EDC0A1186}" type="presParOf" srcId="{D8912289-55EE-44E8-943F-C94983FABCF6}" destId="{CD727229-A36B-423E-8DF7-3FE4157302D2}" srcOrd="1" destOrd="0" presId="urn:microsoft.com/office/officeart/2008/layout/LinedList"/>
    <dgm:cxn modelId="{A5510D2C-17A8-4562-AE60-7B3A8DEDE2B7}" type="presParOf" srcId="{7D82668F-DAEA-44AB-B758-D6843DDF7849}" destId="{A441250A-1346-403A-B0A1-8B3614E9636C}" srcOrd="2" destOrd="0" presId="urn:microsoft.com/office/officeart/2008/layout/LinedList"/>
    <dgm:cxn modelId="{AEB3DC7D-2273-48B7-BC5B-C7CD5AFC0361}" type="presParOf" srcId="{7D82668F-DAEA-44AB-B758-D6843DDF7849}" destId="{C0D4A585-A76C-4813-AC93-8EB38E4FA605}" srcOrd="3" destOrd="0" presId="urn:microsoft.com/office/officeart/2008/layout/LinedList"/>
    <dgm:cxn modelId="{C30E9F80-EB5E-4DF3-9303-2A6227DDF80B}" type="presParOf" srcId="{C0D4A585-A76C-4813-AC93-8EB38E4FA605}" destId="{227F8CC5-8CB7-493E-9F28-2C42F883AE39}" srcOrd="0" destOrd="0" presId="urn:microsoft.com/office/officeart/2008/layout/LinedList"/>
    <dgm:cxn modelId="{31A266B0-BF9A-43C7-9852-8CB5624D750B}" type="presParOf" srcId="{C0D4A585-A76C-4813-AC93-8EB38E4FA605}" destId="{7B186E9A-230A-4301-A2FD-E738DA29AAC1}" srcOrd="1" destOrd="0" presId="urn:microsoft.com/office/officeart/2008/layout/LinedList"/>
    <dgm:cxn modelId="{4AE175BD-FC95-4CF4-9AE6-B1066723356F}" type="presParOf" srcId="{7D82668F-DAEA-44AB-B758-D6843DDF7849}" destId="{ED8ABA78-95E6-4843-A1E2-AD345AEF60C6}" srcOrd="4" destOrd="0" presId="urn:microsoft.com/office/officeart/2008/layout/LinedList"/>
    <dgm:cxn modelId="{141D17CE-80FD-430F-B552-818B18863B7A}" type="presParOf" srcId="{7D82668F-DAEA-44AB-B758-D6843DDF7849}" destId="{304BF487-C2DC-407A-8772-2F3F988E057A}" srcOrd="5" destOrd="0" presId="urn:microsoft.com/office/officeart/2008/layout/LinedList"/>
    <dgm:cxn modelId="{CABDF6EC-CF78-41AA-AE2F-52C935134EE9}" type="presParOf" srcId="{304BF487-C2DC-407A-8772-2F3F988E057A}" destId="{A2DAF882-2765-45E2-B51E-00490E1D6223}" srcOrd="0" destOrd="0" presId="urn:microsoft.com/office/officeart/2008/layout/LinedList"/>
    <dgm:cxn modelId="{67803CE3-68B5-4CB5-9521-2FD3F20078B6}" type="presParOf" srcId="{304BF487-C2DC-407A-8772-2F3F988E057A}" destId="{E32308B4-D413-4FF4-8D47-E81D6FD80D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760DBF2-A042-4AB7-9886-C648A04686E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15102F0-F5F7-4829-B6DC-B51D3E4B418F}">
      <dgm:prSet/>
      <dgm:spPr/>
      <dgm:t>
        <a:bodyPr/>
        <a:lstStyle/>
        <a:p>
          <a:r>
            <a:rPr lang="en-US"/>
            <a:t>Why do women report lower mental wellbeing? </a:t>
          </a:r>
        </a:p>
      </dgm:t>
    </dgm:pt>
    <dgm:pt modelId="{50D92248-9A44-4FC3-9103-71F5F45FC8D2}" type="parTrans" cxnId="{841D916A-D5BD-4AF1-B038-7007AE5F81ED}">
      <dgm:prSet/>
      <dgm:spPr/>
      <dgm:t>
        <a:bodyPr/>
        <a:lstStyle/>
        <a:p>
          <a:endParaRPr lang="en-US"/>
        </a:p>
      </dgm:t>
    </dgm:pt>
    <dgm:pt modelId="{37A9CAD3-D247-46BA-A764-7C017AA5D38C}" type="sibTrans" cxnId="{841D916A-D5BD-4AF1-B038-7007AE5F81ED}">
      <dgm:prSet/>
      <dgm:spPr/>
      <dgm:t>
        <a:bodyPr/>
        <a:lstStyle/>
        <a:p>
          <a:endParaRPr lang="en-US"/>
        </a:p>
      </dgm:t>
    </dgm:pt>
    <dgm:pt modelId="{3A103612-8278-4AA1-A50B-D475DDEEEA8B}">
      <dgm:prSet/>
      <dgm:spPr/>
      <dgm:t>
        <a:bodyPr/>
        <a:lstStyle/>
        <a:p>
          <a:r>
            <a:rPr lang="en-US"/>
            <a:t>Why are women more prone to internalising disorders like eating disorders and anxiety disorders?</a:t>
          </a:r>
        </a:p>
      </dgm:t>
    </dgm:pt>
    <dgm:pt modelId="{B819F2B0-118C-4AFC-B42C-64C5A01F54EA}" type="parTrans" cxnId="{020A1F0E-53C6-4445-B2D0-74ECF6672A32}">
      <dgm:prSet/>
      <dgm:spPr/>
      <dgm:t>
        <a:bodyPr/>
        <a:lstStyle/>
        <a:p>
          <a:endParaRPr lang="en-US"/>
        </a:p>
      </dgm:t>
    </dgm:pt>
    <dgm:pt modelId="{2A2DDAF0-2B89-4E0B-AD1F-AD32ABE74D92}" type="sibTrans" cxnId="{020A1F0E-53C6-4445-B2D0-74ECF6672A32}">
      <dgm:prSet/>
      <dgm:spPr/>
      <dgm:t>
        <a:bodyPr/>
        <a:lstStyle/>
        <a:p>
          <a:endParaRPr lang="en-US"/>
        </a:p>
      </dgm:t>
    </dgm:pt>
    <dgm:pt modelId="{AD5AA5DD-1596-4FE5-8569-EE1FA2A5C257}" type="pres">
      <dgm:prSet presAssocID="{1760DBF2-A042-4AB7-9886-C648A04686E8}" presName="linear" presStyleCnt="0">
        <dgm:presLayoutVars>
          <dgm:animLvl val="lvl"/>
          <dgm:resizeHandles val="exact"/>
        </dgm:presLayoutVars>
      </dgm:prSet>
      <dgm:spPr/>
    </dgm:pt>
    <dgm:pt modelId="{951AEF7C-10E5-4E84-BE25-4F30585EDAC9}" type="pres">
      <dgm:prSet presAssocID="{215102F0-F5F7-4829-B6DC-B51D3E4B418F}" presName="parentText" presStyleLbl="node1" presStyleIdx="0" presStyleCnt="2">
        <dgm:presLayoutVars>
          <dgm:chMax val="0"/>
          <dgm:bulletEnabled val="1"/>
        </dgm:presLayoutVars>
      </dgm:prSet>
      <dgm:spPr/>
    </dgm:pt>
    <dgm:pt modelId="{C58546E8-06AE-4838-A3F6-B77C9C33A01A}" type="pres">
      <dgm:prSet presAssocID="{37A9CAD3-D247-46BA-A764-7C017AA5D38C}" presName="spacer" presStyleCnt="0"/>
      <dgm:spPr/>
    </dgm:pt>
    <dgm:pt modelId="{13B988C5-E8F0-496B-9859-A5D6B8D34A29}" type="pres">
      <dgm:prSet presAssocID="{3A103612-8278-4AA1-A50B-D475DDEEEA8B}" presName="parentText" presStyleLbl="node1" presStyleIdx="1" presStyleCnt="2">
        <dgm:presLayoutVars>
          <dgm:chMax val="0"/>
          <dgm:bulletEnabled val="1"/>
        </dgm:presLayoutVars>
      </dgm:prSet>
      <dgm:spPr/>
    </dgm:pt>
  </dgm:ptLst>
  <dgm:cxnLst>
    <dgm:cxn modelId="{020A1F0E-53C6-4445-B2D0-74ECF6672A32}" srcId="{1760DBF2-A042-4AB7-9886-C648A04686E8}" destId="{3A103612-8278-4AA1-A50B-D475DDEEEA8B}" srcOrd="1" destOrd="0" parTransId="{B819F2B0-118C-4AFC-B42C-64C5A01F54EA}" sibTransId="{2A2DDAF0-2B89-4E0B-AD1F-AD32ABE74D92}"/>
    <dgm:cxn modelId="{164BC52B-5F3A-4756-8CF1-082CB754394E}" type="presOf" srcId="{1760DBF2-A042-4AB7-9886-C648A04686E8}" destId="{AD5AA5DD-1596-4FE5-8569-EE1FA2A5C257}" srcOrd="0" destOrd="0" presId="urn:microsoft.com/office/officeart/2005/8/layout/vList2"/>
    <dgm:cxn modelId="{841D916A-D5BD-4AF1-B038-7007AE5F81ED}" srcId="{1760DBF2-A042-4AB7-9886-C648A04686E8}" destId="{215102F0-F5F7-4829-B6DC-B51D3E4B418F}" srcOrd="0" destOrd="0" parTransId="{50D92248-9A44-4FC3-9103-71F5F45FC8D2}" sibTransId="{37A9CAD3-D247-46BA-A764-7C017AA5D38C}"/>
    <dgm:cxn modelId="{EA109453-AC5A-4450-8D47-15CCD9FD864F}" type="presOf" srcId="{215102F0-F5F7-4829-B6DC-B51D3E4B418F}" destId="{951AEF7C-10E5-4E84-BE25-4F30585EDAC9}" srcOrd="0" destOrd="0" presId="urn:microsoft.com/office/officeart/2005/8/layout/vList2"/>
    <dgm:cxn modelId="{18665BDD-AA08-463D-AF2E-746E96DA1581}" type="presOf" srcId="{3A103612-8278-4AA1-A50B-D475DDEEEA8B}" destId="{13B988C5-E8F0-496B-9859-A5D6B8D34A29}" srcOrd="0" destOrd="0" presId="urn:microsoft.com/office/officeart/2005/8/layout/vList2"/>
    <dgm:cxn modelId="{041D41D5-C902-449F-9C88-AD9F33C03234}" type="presParOf" srcId="{AD5AA5DD-1596-4FE5-8569-EE1FA2A5C257}" destId="{951AEF7C-10E5-4E84-BE25-4F30585EDAC9}" srcOrd="0" destOrd="0" presId="urn:microsoft.com/office/officeart/2005/8/layout/vList2"/>
    <dgm:cxn modelId="{D386041B-9EAF-4D37-9795-40644AC7AC02}" type="presParOf" srcId="{AD5AA5DD-1596-4FE5-8569-EE1FA2A5C257}" destId="{C58546E8-06AE-4838-A3F6-B77C9C33A01A}" srcOrd="1" destOrd="0" presId="urn:microsoft.com/office/officeart/2005/8/layout/vList2"/>
    <dgm:cxn modelId="{0BAC039B-A107-48E3-A163-900D043C4CBD}" type="presParOf" srcId="{AD5AA5DD-1596-4FE5-8569-EE1FA2A5C257}" destId="{13B988C5-E8F0-496B-9859-A5D6B8D34A2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B17AB19-414C-4D96-B849-FDD7B5D4DB7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0747B0D-FF7E-4DD9-BC5E-15BBE7334106}">
      <dgm:prSet/>
      <dgm:spPr/>
      <dgm:t>
        <a:bodyPr/>
        <a:lstStyle/>
        <a:p>
          <a:r>
            <a:rPr lang="en-US"/>
            <a:t>The mechanisms are not deeply understood. </a:t>
          </a:r>
        </a:p>
      </dgm:t>
    </dgm:pt>
    <dgm:pt modelId="{48ADD131-D59D-4D53-A2E2-28D50C560F6A}" type="parTrans" cxnId="{272A37DE-8C32-4B2C-ABE2-098F2F61FFBC}">
      <dgm:prSet/>
      <dgm:spPr/>
      <dgm:t>
        <a:bodyPr/>
        <a:lstStyle/>
        <a:p>
          <a:endParaRPr lang="en-US"/>
        </a:p>
      </dgm:t>
    </dgm:pt>
    <dgm:pt modelId="{2A4DA3D5-3D92-494F-BF9E-6B4B027AE14B}" type="sibTrans" cxnId="{272A37DE-8C32-4B2C-ABE2-098F2F61FFBC}">
      <dgm:prSet/>
      <dgm:spPr/>
      <dgm:t>
        <a:bodyPr/>
        <a:lstStyle/>
        <a:p>
          <a:endParaRPr lang="en-US"/>
        </a:p>
      </dgm:t>
    </dgm:pt>
    <dgm:pt modelId="{22CD1502-D2F7-4A07-8CFE-DE6EB2CB0E3C}">
      <dgm:prSet/>
      <dgm:spPr/>
      <dgm:t>
        <a:bodyPr/>
        <a:lstStyle/>
        <a:p>
          <a:r>
            <a:rPr lang="en-US"/>
            <a:t>Potential HPA axis blunting.</a:t>
          </a:r>
        </a:p>
      </dgm:t>
    </dgm:pt>
    <dgm:pt modelId="{ECDF832A-4CBE-4C00-A516-DFF716F6E0FE}" type="parTrans" cxnId="{73A20333-1928-43CB-936C-0BD8AD23110F}">
      <dgm:prSet/>
      <dgm:spPr/>
      <dgm:t>
        <a:bodyPr/>
        <a:lstStyle/>
        <a:p>
          <a:endParaRPr lang="en-US"/>
        </a:p>
      </dgm:t>
    </dgm:pt>
    <dgm:pt modelId="{AD56FCE6-B175-4266-8082-A9F2CF05B373}" type="sibTrans" cxnId="{73A20333-1928-43CB-936C-0BD8AD23110F}">
      <dgm:prSet/>
      <dgm:spPr/>
      <dgm:t>
        <a:bodyPr/>
        <a:lstStyle/>
        <a:p>
          <a:endParaRPr lang="en-US"/>
        </a:p>
      </dgm:t>
    </dgm:pt>
    <dgm:pt modelId="{0918BB97-6FBA-43CF-ABC2-54AD3830856D}">
      <dgm:prSet/>
      <dgm:spPr/>
      <dgm:t>
        <a:bodyPr/>
        <a:lstStyle/>
        <a:p>
          <a:r>
            <a:rPr lang="en-US"/>
            <a:t>Higher rates of interpersonal stressors.</a:t>
          </a:r>
        </a:p>
      </dgm:t>
    </dgm:pt>
    <dgm:pt modelId="{334059D3-EDD5-49AB-9604-3F80ABBF0E59}" type="parTrans" cxnId="{C696DE45-D10E-40DE-B07A-F4D582A3044D}">
      <dgm:prSet/>
      <dgm:spPr/>
      <dgm:t>
        <a:bodyPr/>
        <a:lstStyle/>
        <a:p>
          <a:endParaRPr lang="en-US"/>
        </a:p>
      </dgm:t>
    </dgm:pt>
    <dgm:pt modelId="{0BF2F0F3-0704-4A11-A36C-F65B208E4D98}" type="sibTrans" cxnId="{C696DE45-D10E-40DE-B07A-F4D582A3044D}">
      <dgm:prSet/>
      <dgm:spPr/>
      <dgm:t>
        <a:bodyPr/>
        <a:lstStyle/>
        <a:p>
          <a:endParaRPr lang="en-US"/>
        </a:p>
      </dgm:t>
    </dgm:pt>
    <dgm:pt modelId="{B8F95337-CE5A-4524-9D25-A18079A5CDAC}">
      <dgm:prSet/>
      <dgm:spPr/>
      <dgm:t>
        <a:bodyPr/>
        <a:lstStyle/>
        <a:p>
          <a:r>
            <a:rPr lang="en-US"/>
            <a:t>Self-esteem</a:t>
          </a:r>
        </a:p>
      </dgm:t>
    </dgm:pt>
    <dgm:pt modelId="{0072FFD0-1C50-44A6-838F-2B2BDA86327E}" type="parTrans" cxnId="{D661BA73-5066-4229-B128-BBCA2E1CE044}">
      <dgm:prSet/>
      <dgm:spPr/>
      <dgm:t>
        <a:bodyPr/>
        <a:lstStyle/>
        <a:p>
          <a:endParaRPr lang="en-US"/>
        </a:p>
      </dgm:t>
    </dgm:pt>
    <dgm:pt modelId="{976E879F-A960-4E68-A16C-7EA01E22D2C0}" type="sibTrans" cxnId="{D661BA73-5066-4229-B128-BBCA2E1CE044}">
      <dgm:prSet/>
      <dgm:spPr/>
      <dgm:t>
        <a:bodyPr/>
        <a:lstStyle/>
        <a:p>
          <a:endParaRPr lang="en-US"/>
        </a:p>
      </dgm:t>
    </dgm:pt>
    <dgm:pt modelId="{D62DBC04-D64D-4EC2-8529-0E301D7FF79F}">
      <dgm:prSet/>
      <dgm:spPr/>
      <dgm:t>
        <a:bodyPr/>
        <a:lstStyle/>
        <a:p>
          <a:r>
            <a:rPr lang="en-US"/>
            <a:t>Gender equality?</a:t>
          </a:r>
        </a:p>
      </dgm:t>
    </dgm:pt>
    <dgm:pt modelId="{73AE860B-A7EE-4E43-BDF3-BCE357DE5646}" type="parTrans" cxnId="{D5BBFE43-27F1-4733-BFAE-05B223FBB2F0}">
      <dgm:prSet/>
      <dgm:spPr/>
      <dgm:t>
        <a:bodyPr/>
        <a:lstStyle/>
        <a:p>
          <a:endParaRPr lang="en-US"/>
        </a:p>
      </dgm:t>
    </dgm:pt>
    <dgm:pt modelId="{6CB60C7A-4FDF-48F9-8C80-8E20BD7A02EF}" type="sibTrans" cxnId="{D5BBFE43-27F1-4733-BFAE-05B223FBB2F0}">
      <dgm:prSet/>
      <dgm:spPr/>
      <dgm:t>
        <a:bodyPr/>
        <a:lstStyle/>
        <a:p>
          <a:endParaRPr lang="en-US"/>
        </a:p>
      </dgm:t>
    </dgm:pt>
    <dgm:pt modelId="{31AE5068-1BA0-44BF-92AC-F46B1A748CB0}">
      <dgm:prSet/>
      <dgm:spPr/>
      <dgm:t>
        <a:bodyPr/>
        <a:lstStyle/>
        <a:p>
          <a:r>
            <a:rPr lang="en-US"/>
            <a:t>Discrimination?</a:t>
          </a:r>
        </a:p>
      </dgm:t>
    </dgm:pt>
    <dgm:pt modelId="{77C5ABFE-F45D-4475-BF0A-3DC014CB38BB}" type="parTrans" cxnId="{CE9130EB-D3B3-4F03-9EC4-6C79A24DF102}">
      <dgm:prSet/>
      <dgm:spPr/>
      <dgm:t>
        <a:bodyPr/>
        <a:lstStyle/>
        <a:p>
          <a:endParaRPr lang="en-US"/>
        </a:p>
      </dgm:t>
    </dgm:pt>
    <dgm:pt modelId="{CECF1F3A-64BE-4F29-AFB5-5D13D23E5D49}" type="sibTrans" cxnId="{CE9130EB-D3B3-4F03-9EC4-6C79A24DF102}">
      <dgm:prSet/>
      <dgm:spPr/>
      <dgm:t>
        <a:bodyPr/>
        <a:lstStyle/>
        <a:p>
          <a:endParaRPr lang="en-US"/>
        </a:p>
      </dgm:t>
    </dgm:pt>
    <dgm:pt modelId="{0C60EBFF-F983-4C72-90D4-5B6F7B2D3270}">
      <dgm:prSet/>
      <dgm:spPr/>
      <dgm:t>
        <a:bodyPr/>
        <a:lstStyle/>
        <a:p>
          <a:r>
            <a:rPr lang="en-US"/>
            <a:t>(Kuehner, 2017)</a:t>
          </a:r>
        </a:p>
      </dgm:t>
    </dgm:pt>
    <dgm:pt modelId="{9FD48786-AC8A-4F57-8FB7-9190A3A0F6BB}" type="parTrans" cxnId="{7AEB08FA-FF04-4122-B20D-E9458ED4556E}">
      <dgm:prSet/>
      <dgm:spPr/>
      <dgm:t>
        <a:bodyPr/>
        <a:lstStyle/>
        <a:p>
          <a:endParaRPr lang="en-US"/>
        </a:p>
      </dgm:t>
    </dgm:pt>
    <dgm:pt modelId="{82088E3A-846F-40AA-BFC9-5FEE36B02459}" type="sibTrans" cxnId="{7AEB08FA-FF04-4122-B20D-E9458ED4556E}">
      <dgm:prSet/>
      <dgm:spPr/>
      <dgm:t>
        <a:bodyPr/>
        <a:lstStyle/>
        <a:p>
          <a:endParaRPr lang="en-US"/>
        </a:p>
      </dgm:t>
    </dgm:pt>
    <dgm:pt modelId="{2AE799E0-1804-4A19-9708-ED66D9B155FF}" type="pres">
      <dgm:prSet presAssocID="{1B17AB19-414C-4D96-B849-FDD7B5D4DB78}" presName="linear" presStyleCnt="0">
        <dgm:presLayoutVars>
          <dgm:animLvl val="lvl"/>
          <dgm:resizeHandles val="exact"/>
        </dgm:presLayoutVars>
      </dgm:prSet>
      <dgm:spPr/>
    </dgm:pt>
    <dgm:pt modelId="{D6D1A42B-154F-4D16-A1C5-3FAF7F7E638B}" type="pres">
      <dgm:prSet presAssocID="{20747B0D-FF7E-4DD9-BC5E-15BBE7334106}" presName="parentText" presStyleLbl="node1" presStyleIdx="0" presStyleCnt="7">
        <dgm:presLayoutVars>
          <dgm:chMax val="0"/>
          <dgm:bulletEnabled val="1"/>
        </dgm:presLayoutVars>
      </dgm:prSet>
      <dgm:spPr/>
    </dgm:pt>
    <dgm:pt modelId="{3545820F-BB97-4A82-96B1-DABF62455990}" type="pres">
      <dgm:prSet presAssocID="{2A4DA3D5-3D92-494F-BF9E-6B4B027AE14B}" presName="spacer" presStyleCnt="0"/>
      <dgm:spPr/>
    </dgm:pt>
    <dgm:pt modelId="{F80A6EEE-7331-4BFF-9CE9-4DBE2F42F617}" type="pres">
      <dgm:prSet presAssocID="{22CD1502-D2F7-4A07-8CFE-DE6EB2CB0E3C}" presName="parentText" presStyleLbl="node1" presStyleIdx="1" presStyleCnt="7">
        <dgm:presLayoutVars>
          <dgm:chMax val="0"/>
          <dgm:bulletEnabled val="1"/>
        </dgm:presLayoutVars>
      </dgm:prSet>
      <dgm:spPr/>
    </dgm:pt>
    <dgm:pt modelId="{3175A818-93F1-4057-909B-6AA0FCD70565}" type="pres">
      <dgm:prSet presAssocID="{AD56FCE6-B175-4266-8082-A9F2CF05B373}" presName="spacer" presStyleCnt="0"/>
      <dgm:spPr/>
    </dgm:pt>
    <dgm:pt modelId="{022EED53-689A-4D80-9447-0BCA79DF899D}" type="pres">
      <dgm:prSet presAssocID="{0918BB97-6FBA-43CF-ABC2-54AD3830856D}" presName="parentText" presStyleLbl="node1" presStyleIdx="2" presStyleCnt="7">
        <dgm:presLayoutVars>
          <dgm:chMax val="0"/>
          <dgm:bulletEnabled val="1"/>
        </dgm:presLayoutVars>
      </dgm:prSet>
      <dgm:spPr/>
    </dgm:pt>
    <dgm:pt modelId="{B4986B09-C345-4915-99B5-1CE8F74997ED}" type="pres">
      <dgm:prSet presAssocID="{0BF2F0F3-0704-4A11-A36C-F65B208E4D98}" presName="spacer" presStyleCnt="0"/>
      <dgm:spPr/>
    </dgm:pt>
    <dgm:pt modelId="{B276CBC3-7566-4F50-8CDF-25856264CEA4}" type="pres">
      <dgm:prSet presAssocID="{B8F95337-CE5A-4524-9D25-A18079A5CDAC}" presName="parentText" presStyleLbl="node1" presStyleIdx="3" presStyleCnt="7">
        <dgm:presLayoutVars>
          <dgm:chMax val="0"/>
          <dgm:bulletEnabled val="1"/>
        </dgm:presLayoutVars>
      </dgm:prSet>
      <dgm:spPr/>
    </dgm:pt>
    <dgm:pt modelId="{D5DB93A9-5A2B-4CDD-8C97-624E19098E9B}" type="pres">
      <dgm:prSet presAssocID="{976E879F-A960-4E68-A16C-7EA01E22D2C0}" presName="spacer" presStyleCnt="0"/>
      <dgm:spPr/>
    </dgm:pt>
    <dgm:pt modelId="{338D599A-48BE-4A8C-A924-DA5D9AD8DA13}" type="pres">
      <dgm:prSet presAssocID="{D62DBC04-D64D-4EC2-8529-0E301D7FF79F}" presName="parentText" presStyleLbl="node1" presStyleIdx="4" presStyleCnt="7">
        <dgm:presLayoutVars>
          <dgm:chMax val="0"/>
          <dgm:bulletEnabled val="1"/>
        </dgm:presLayoutVars>
      </dgm:prSet>
      <dgm:spPr/>
    </dgm:pt>
    <dgm:pt modelId="{0266D3E8-6C81-46E8-8CE0-8E6A8AB424E6}" type="pres">
      <dgm:prSet presAssocID="{6CB60C7A-4FDF-48F9-8C80-8E20BD7A02EF}" presName="spacer" presStyleCnt="0"/>
      <dgm:spPr/>
    </dgm:pt>
    <dgm:pt modelId="{86B407BC-18CA-473B-8843-F3EA71006DE2}" type="pres">
      <dgm:prSet presAssocID="{31AE5068-1BA0-44BF-92AC-F46B1A748CB0}" presName="parentText" presStyleLbl="node1" presStyleIdx="5" presStyleCnt="7">
        <dgm:presLayoutVars>
          <dgm:chMax val="0"/>
          <dgm:bulletEnabled val="1"/>
        </dgm:presLayoutVars>
      </dgm:prSet>
      <dgm:spPr/>
    </dgm:pt>
    <dgm:pt modelId="{640F571C-1B1D-4B6C-8628-D5257A296E8D}" type="pres">
      <dgm:prSet presAssocID="{CECF1F3A-64BE-4F29-AFB5-5D13D23E5D49}" presName="spacer" presStyleCnt="0"/>
      <dgm:spPr/>
    </dgm:pt>
    <dgm:pt modelId="{2CECC8AC-7F4B-4FA1-B282-3A1E5F1423BF}" type="pres">
      <dgm:prSet presAssocID="{0C60EBFF-F983-4C72-90D4-5B6F7B2D3270}" presName="parentText" presStyleLbl="node1" presStyleIdx="6" presStyleCnt="7">
        <dgm:presLayoutVars>
          <dgm:chMax val="0"/>
          <dgm:bulletEnabled val="1"/>
        </dgm:presLayoutVars>
      </dgm:prSet>
      <dgm:spPr/>
    </dgm:pt>
  </dgm:ptLst>
  <dgm:cxnLst>
    <dgm:cxn modelId="{0ECC6009-F165-4C28-B713-DC31A7A299B7}" type="presOf" srcId="{D62DBC04-D64D-4EC2-8529-0E301D7FF79F}" destId="{338D599A-48BE-4A8C-A924-DA5D9AD8DA13}" srcOrd="0" destOrd="0" presId="urn:microsoft.com/office/officeart/2005/8/layout/vList2"/>
    <dgm:cxn modelId="{4AEEE918-E5B6-4BE2-843F-1858A3DAA8BA}" type="presOf" srcId="{0918BB97-6FBA-43CF-ABC2-54AD3830856D}" destId="{022EED53-689A-4D80-9447-0BCA79DF899D}" srcOrd="0" destOrd="0" presId="urn:microsoft.com/office/officeart/2005/8/layout/vList2"/>
    <dgm:cxn modelId="{73A20333-1928-43CB-936C-0BD8AD23110F}" srcId="{1B17AB19-414C-4D96-B849-FDD7B5D4DB78}" destId="{22CD1502-D2F7-4A07-8CFE-DE6EB2CB0E3C}" srcOrd="1" destOrd="0" parTransId="{ECDF832A-4CBE-4C00-A516-DFF716F6E0FE}" sibTransId="{AD56FCE6-B175-4266-8082-A9F2CF05B373}"/>
    <dgm:cxn modelId="{D5BBFE43-27F1-4733-BFAE-05B223FBB2F0}" srcId="{1B17AB19-414C-4D96-B849-FDD7B5D4DB78}" destId="{D62DBC04-D64D-4EC2-8529-0E301D7FF79F}" srcOrd="4" destOrd="0" parTransId="{73AE860B-A7EE-4E43-BDF3-BCE357DE5646}" sibTransId="{6CB60C7A-4FDF-48F9-8C80-8E20BD7A02EF}"/>
    <dgm:cxn modelId="{C696DE45-D10E-40DE-B07A-F4D582A3044D}" srcId="{1B17AB19-414C-4D96-B849-FDD7B5D4DB78}" destId="{0918BB97-6FBA-43CF-ABC2-54AD3830856D}" srcOrd="2" destOrd="0" parTransId="{334059D3-EDD5-49AB-9604-3F80ABBF0E59}" sibTransId="{0BF2F0F3-0704-4A11-A36C-F65B208E4D98}"/>
    <dgm:cxn modelId="{D661BA73-5066-4229-B128-BBCA2E1CE044}" srcId="{1B17AB19-414C-4D96-B849-FDD7B5D4DB78}" destId="{B8F95337-CE5A-4524-9D25-A18079A5CDAC}" srcOrd="3" destOrd="0" parTransId="{0072FFD0-1C50-44A6-838F-2B2BDA86327E}" sibTransId="{976E879F-A960-4E68-A16C-7EA01E22D2C0}"/>
    <dgm:cxn modelId="{F12EDF54-9BFA-4621-BB66-76120CE4A64B}" type="presOf" srcId="{1B17AB19-414C-4D96-B849-FDD7B5D4DB78}" destId="{2AE799E0-1804-4A19-9708-ED66D9B155FF}" srcOrd="0" destOrd="0" presId="urn:microsoft.com/office/officeart/2005/8/layout/vList2"/>
    <dgm:cxn modelId="{F9BD2785-68CD-4A14-B104-5113076808A5}" type="presOf" srcId="{31AE5068-1BA0-44BF-92AC-F46B1A748CB0}" destId="{86B407BC-18CA-473B-8843-F3EA71006DE2}" srcOrd="0" destOrd="0" presId="urn:microsoft.com/office/officeart/2005/8/layout/vList2"/>
    <dgm:cxn modelId="{E3808E86-BCC3-4C83-8EF6-98AA093F706C}" type="presOf" srcId="{22CD1502-D2F7-4A07-8CFE-DE6EB2CB0E3C}" destId="{F80A6EEE-7331-4BFF-9CE9-4DBE2F42F617}" srcOrd="0" destOrd="0" presId="urn:microsoft.com/office/officeart/2005/8/layout/vList2"/>
    <dgm:cxn modelId="{DA78F799-F7C4-4DE8-A121-C2B3CD5C1B91}" type="presOf" srcId="{0C60EBFF-F983-4C72-90D4-5B6F7B2D3270}" destId="{2CECC8AC-7F4B-4FA1-B282-3A1E5F1423BF}" srcOrd="0" destOrd="0" presId="urn:microsoft.com/office/officeart/2005/8/layout/vList2"/>
    <dgm:cxn modelId="{5C1254D3-2F4E-466B-992C-8D23CA7247D3}" type="presOf" srcId="{B8F95337-CE5A-4524-9D25-A18079A5CDAC}" destId="{B276CBC3-7566-4F50-8CDF-25856264CEA4}" srcOrd="0" destOrd="0" presId="urn:microsoft.com/office/officeart/2005/8/layout/vList2"/>
    <dgm:cxn modelId="{B4CDB4D3-920D-4176-A477-F8B5D8080644}" type="presOf" srcId="{20747B0D-FF7E-4DD9-BC5E-15BBE7334106}" destId="{D6D1A42B-154F-4D16-A1C5-3FAF7F7E638B}" srcOrd="0" destOrd="0" presId="urn:microsoft.com/office/officeart/2005/8/layout/vList2"/>
    <dgm:cxn modelId="{272A37DE-8C32-4B2C-ABE2-098F2F61FFBC}" srcId="{1B17AB19-414C-4D96-B849-FDD7B5D4DB78}" destId="{20747B0D-FF7E-4DD9-BC5E-15BBE7334106}" srcOrd="0" destOrd="0" parTransId="{48ADD131-D59D-4D53-A2E2-28D50C560F6A}" sibTransId="{2A4DA3D5-3D92-494F-BF9E-6B4B027AE14B}"/>
    <dgm:cxn modelId="{CE9130EB-D3B3-4F03-9EC4-6C79A24DF102}" srcId="{1B17AB19-414C-4D96-B849-FDD7B5D4DB78}" destId="{31AE5068-1BA0-44BF-92AC-F46B1A748CB0}" srcOrd="5" destOrd="0" parTransId="{77C5ABFE-F45D-4475-BF0A-3DC014CB38BB}" sibTransId="{CECF1F3A-64BE-4F29-AFB5-5D13D23E5D49}"/>
    <dgm:cxn modelId="{7AEB08FA-FF04-4122-B20D-E9458ED4556E}" srcId="{1B17AB19-414C-4D96-B849-FDD7B5D4DB78}" destId="{0C60EBFF-F983-4C72-90D4-5B6F7B2D3270}" srcOrd="6" destOrd="0" parTransId="{9FD48786-AC8A-4F57-8FB7-9190A3A0F6BB}" sibTransId="{82088E3A-846F-40AA-BFC9-5FEE36B02459}"/>
    <dgm:cxn modelId="{38B9BDA5-D73C-4D26-BDC6-BCAF8E852833}" type="presParOf" srcId="{2AE799E0-1804-4A19-9708-ED66D9B155FF}" destId="{D6D1A42B-154F-4D16-A1C5-3FAF7F7E638B}" srcOrd="0" destOrd="0" presId="urn:microsoft.com/office/officeart/2005/8/layout/vList2"/>
    <dgm:cxn modelId="{9575E874-29C0-4E69-9A39-A5C8C6B4925F}" type="presParOf" srcId="{2AE799E0-1804-4A19-9708-ED66D9B155FF}" destId="{3545820F-BB97-4A82-96B1-DABF62455990}" srcOrd="1" destOrd="0" presId="urn:microsoft.com/office/officeart/2005/8/layout/vList2"/>
    <dgm:cxn modelId="{D9626F7D-63B4-4967-AFE7-FF9A4A2D90C4}" type="presParOf" srcId="{2AE799E0-1804-4A19-9708-ED66D9B155FF}" destId="{F80A6EEE-7331-4BFF-9CE9-4DBE2F42F617}" srcOrd="2" destOrd="0" presId="urn:microsoft.com/office/officeart/2005/8/layout/vList2"/>
    <dgm:cxn modelId="{43C4F44A-A4AE-4164-A405-14882B07D21E}" type="presParOf" srcId="{2AE799E0-1804-4A19-9708-ED66D9B155FF}" destId="{3175A818-93F1-4057-909B-6AA0FCD70565}" srcOrd="3" destOrd="0" presId="urn:microsoft.com/office/officeart/2005/8/layout/vList2"/>
    <dgm:cxn modelId="{7BCF88B5-0530-4617-B10F-3CE83992E921}" type="presParOf" srcId="{2AE799E0-1804-4A19-9708-ED66D9B155FF}" destId="{022EED53-689A-4D80-9447-0BCA79DF899D}" srcOrd="4" destOrd="0" presId="urn:microsoft.com/office/officeart/2005/8/layout/vList2"/>
    <dgm:cxn modelId="{DDEE04A9-8D20-494D-90EF-2BA9710441D8}" type="presParOf" srcId="{2AE799E0-1804-4A19-9708-ED66D9B155FF}" destId="{B4986B09-C345-4915-99B5-1CE8F74997ED}" srcOrd="5" destOrd="0" presId="urn:microsoft.com/office/officeart/2005/8/layout/vList2"/>
    <dgm:cxn modelId="{1C73DC05-A2DB-4985-9D51-796DBF0FC358}" type="presParOf" srcId="{2AE799E0-1804-4A19-9708-ED66D9B155FF}" destId="{B276CBC3-7566-4F50-8CDF-25856264CEA4}" srcOrd="6" destOrd="0" presId="urn:microsoft.com/office/officeart/2005/8/layout/vList2"/>
    <dgm:cxn modelId="{92D6A556-4C18-4479-8A38-6A37B83B2B39}" type="presParOf" srcId="{2AE799E0-1804-4A19-9708-ED66D9B155FF}" destId="{D5DB93A9-5A2B-4CDD-8C97-624E19098E9B}" srcOrd="7" destOrd="0" presId="urn:microsoft.com/office/officeart/2005/8/layout/vList2"/>
    <dgm:cxn modelId="{2FF9A2BB-BF29-4624-A6FC-CA6DAC6CAA3F}" type="presParOf" srcId="{2AE799E0-1804-4A19-9708-ED66D9B155FF}" destId="{338D599A-48BE-4A8C-A924-DA5D9AD8DA13}" srcOrd="8" destOrd="0" presId="urn:microsoft.com/office/officeart/2005/8/layout/vList2"/>
    <dgm:cxn modelId="{4F38CB44-3D98-48DF-A880-EE15E4766DDA}" type="presParOf" srcId="{2AE799E0-1804-4A19-9708-ED66D9B155FF}" destId="{0266D3E8-6C81-46E8-8CE0-8E6A8AB424E6}" srcOrd="9" destOrd="0" presId="urn:microsoft.com/office/officeart/2005/8/layout/vList2"/>
    <dgm:cxn modelId="{2EC41F9C-1844-4DA4-9CAC-1D86A2E72149}" type="presParOf" srcId="{2AE799E0-1804-4A19-9708-ED66D9B155FF}" destId="{86B407BC-18CA-473B-8843-F3EA71006DE2}" srcOrd="10" destOrd="0" presId="urn:microsoft.com/office/officeart/2005/8/layout/vList2"/>
    <dgm:cxn modelId="{40B902C9-6666-4DED-A028-97866399D196}" type="presParOf" srcId="{2AE799E0-1804-4A19-9708-ED66D9B155FF}" destId="{640F571C-1B1D-4B6C-8628-D5257A296E8D}" srcOrd="11" destOrd="0" presId="urn:microsoft.com/office/officeart/2005/8/layout/vList2"/>
    <dgm:cxn modelId="{4D3593D9-20C8-4110-A17A-336341403910}" type="presParOf" srcId="{2AE799E0-1804-4A19-9708-ED66D9B155FF}" destId="{2CECC8AC-7F4B-4FA1-B282-3A1E5F1423BF}"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B6B1721-80A2-46C8-979E-D738A15292E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1024032-1829-4CD3-B565-0A17144DAF27}">
      <dgm:prSet/>
      <dgm:spPr/>
      <dgm:t>
        <a:bodyPr/>
        <a:lstStyle/>
        <a:p>
          <a:r>
            <a:rPr lang="en-US"/>
            <a:t>What about monthly hormone cycles? (Li and Graham, 2017)</a:t>
          </a:r>
        </a:p>
      </dgm:t>
    </dgm:pt>
    <dgm:pt modelId="{F2FF0273-2CFC-4F2F-903B-183591B4E078}" type="parTrans" cxnId="{5F8A18A6-9328-40E9-8083-CEE6E6502AC7}">
      <dgm:prSet/>
      <dgm:spPr/>
      <dgm:t>
        <a:bodyPr/>
        <a:lstStyle/>
        <a:p>
          <a:endParaRPr lang="en-US"/>
        </a:p>
      </dgm:t>
    </dgm:pt>
    <dgm:pt modelId="{677B00DA-30F5-4710-9109-0DD061CBA2D5}" type="sibTrans" cxnId="{5F8A18A6-9328-40E9-8083-CEE6E6502AC7}">
      <dgm:prSet/>
      <dgm:spPr/>
      <dgm:t>
        <a:bodyPr/>
        <a:lstStyle/>
        <a:p>
          <a:endParaRPr lang="en-US"/>
        </a:p>
      </dgm:t>
    </dgm:pt>
    <dgm:pt modelId="{D40ABE9F-9745-48F4-B213-11AA8C5EBECA}">
      <dgm:prSet/>
      <dgm:spPr/>
      <dgm:t>
        <a:bodyPr/>
        <a:lstStyle/>
        <a:p>
          <a:r>
            <a:rPr lang="en-US"/>
            <a:t>Gender based violence, domestic violence, trafficking, FGM? (Oram, Khalifeh and Howard, 2017)</a:t>
          </a:r>
        </a:p>
      </dgm:t>
    </dgm:pt>
    <dgm:pt modelId="{DDE4FCD2-E980-439A-82BD-CB37DE21FF33}" type="parTrans" cxnId="{2EAEFB35-0A06-4A7A-AEF3-1AD1DB9F77FA}">
      <dgm:prSet/>
      <dgm:spPr/>
      <dgm:t>
        <a:bodyPr/>
        <a:lstStyle/>
        <a:p>
          <a:endParaRPr lang="en-US"/>
        </a:p>
      </dgm:t>
    </dgm:pt>
    <dgm:pt modelId="{9CCDCA06-15A0-45E3-9A4B-5EDF40F01C72}" type="sibTrans" cxnId="{2EAEFB35-0A06-4A7A-AEF3-1AD1DB9F77FA}">
      <dgm:prSet/>
      <dgm:spPr/>
      <dgm:t>
        <a:bodyPr/>
        <a:lstStyle/>
        <a:p>
          <a:endParaRPr lang="en-US"/>
        </a:p>
      </dgm:t>
    </dgm:pt>
    <dgm:pt modelId="{DA924D92-C76A-4333-92A8-09AD2EB1EFC6}" type="pres">
      <dgm:prSet presAssocID="{7B6B1721-80A2-46C8-979E-D738A15292E9}" presName="linear" presStyleCnt="0">
        <dgm:presLayoutVars>
          <dgm:animLvl val="lvl"/>
          <dgm:resizeHandles val="exact"/>
        </dgm:presLayoutVars>
      </dgm:prSet>
      <dgm:spPr/>
    </dgm:pt>
    <dgm:pt modelId="{A6CEFD24-2B63-4520-BD62-190272777BE4}" type="pres">
      <dgm:prSet presAssocID="{71024032-1829-4CD3-B565-0A17144DAF27}" presName="parentText" presStyleLbl="node1" presStyleIdx="0" presStyleCnt="2">
        <dgm:presLayoutVars>
          <dgm:chMax val="0"/>
          <dgm:bulletEnabled val="1"/>
        </dgm:presLayoutVars>
      </dgm:prSet>
      <dgm:spPr/>
    </dgm:pt>
    <dgm:pt modelId="{839F8AEF-FB5C-4C35-9F7D-214A81670BBE}" type="pres">
      <dgm:prSet presAssocID="{677B00DA-30F5-4710-9109-0DD061CBA2D5}" presName="spacer" presStyleCnt="0"/>
      <dgm:spPr/>
    </dgm:pt>
    <dgm:pt modelId="{BFCC4EE4-79EE-411C-B0CC-F00FA701007F}" type="pres">
      <dgm:prSet presAssocID="{D40ABE9F-9745-48F4-B213-11AA8C5EBECA}" presName="parentText" presStyleLbl="node1" presStyleIdx="1" presStyleCnt="2">
        <dgm:presLayoutVars>
          <dgm:chMax val="0"/>
          <dgm:bulletEnabled val="1"/>
        </dgm:presLayoutVars>
      </dgm:prSet>
      <dgm:spPr/>
    </dgm:pt>
  </dgm:ptLst>
  <dgm:cxnLst>
    <dgm:cxn modelId="{2EAEFB35-0A06-4A7A-AEF3-1AD1DB9F77FA}" srcId="{7B6B1721-80A2-46C8-979E-D738A15292E9}" destId="{D40ABE9F-9745-48F4-B213-11AA8C5EBECA}" srcOrd="1" destOrd="0" parTransId="{DDE4FCD2-E980-439A-82BD-CB37DE21FF33}" sibTransId="{9CCDCA06-15A0-45E3-9A4B-5EDF40F01C72}"/>
    <dgm:cxn modelId="{93960E5B-AF7F-4823-9DB5-E9DE4056F380}" type="presOf" srcId="{D40ABE9F-9745-48F4-B213-11AA8C5EBECA}" destId="{BFCC4EE4-79EE-411C-B0CC-F00FA701007F}" srcOrd="0" destOrd="0" presId="urn:microsoft.com/office/officeart/2005/8/layout/vList2"/>
    <dgm:cxn modelId="{7EDA3F74-4576-4A2B-B228-ACE8AF7998AD}" type="presOf" srcId="{7B6B1721-80A2-46C8-979E-D738A15292E9}" destId="{DA924D92-C76A-4333-92A8-09AD2EB1EFC6}" srcOrd="0" destOrd="0" presId="urn:microsoft.com/office/officeart/2005/8/layout/vList2"/>
    <dgm:cxn modelId="{5F8A18A6-9328-40E9-8083-CEE6E6502AC7}" srcId="{7B6B1721-80A2-46C8-979E-D738A15292E9}" destId="{71024032-1829-4CD3-B565-0A17144DAF27}" srcOrd="0" destOrd="0" parTransId="{F2FF0273-2CFC-4F2F-903B-183591B4E078}" sibTransId="{677B00DA-30F5-4710-9109-0DD061CBA2D5}"/>
    <dgm:cxn modelId="{A85570CC-BDA5-40F8-BF2D-BFD996308BCB}" type="presOf" srcId="{71024032-1829-4CD3-B565-0A17144DAF27}" destId="{A6CEFD24-2B63-4520-BD62-190272777BE4}" srcOrd="0" destOrd="0" presId="urn:microsoft.com/office/officeart/2005/8/layout/vList2"/>
    <dgm:cxn modelId="{492EA864-E8A5-4CDD-9AE4-495D556ACB42}" type="presParOf" srcId="{DA924D92-C76A-4333-92A8-09AD2EB1EFC6}" destId="{A6CEFD24-2B63-4520-BD62-190272777BE4}" srcOrd="0" destOrd="0" presId="urn:microsoft.com/office/officeart/2005/8/layout/vList2"/>
    <dgm:cxn modelId="{6FA0962E-EEC9-454C-B14A-005FFA735CDE}" type="presParOf" srcId="{DA924D92-C76A-4333-92A8-09AD2EB1EFC6}" destId="{839F8AEF-FB5C-4C35-9F7D-214A81670BBE}" srcOrd="1" destOrd="0" presId="urn:microsoft.com/office/officeart/2005/8/layout/vList2"/>
    <dgm:cxn modelId="{C2C8ACC6-4238-44DE-A186-DE518EDD3CDB}" type="presParOf" srcId="{DA924D92-C76A-4333-92A8-09AD2EB1EFC6}" destId="{BFCC4EE4-79EE-411C-B0CC-F00FA701007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6A314F6-6322-4B39-9595-EFB496C529A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97CA416-9D9E-437E-8ED2-92CF2EEC72CC}">
      <dgm:prSet/>
      <dgm:spPr/>
      <dgm:t>
        <a:bodyPr/>
        <a:lstStyle/>
        <a:p>
          <a:r>
            <a:rPr lang="en-US"/>
            <a:t>Men are much less likely to seek help for their mental health. </a:t>
          </a:r>
        </a:p>
      </dgm:t>
    </dgm:pt>
    <dgm:pt modelId="{FDF9E458-75A7-49E1-A446-71BE506CE5E0}" type="parTrans" cxnId="{FB024FCB-92AA-4D76-B6A6-1F6F03DA4D30}">
      <dgm:prSet/>
      <dgm:spPr/>
      <dgm:t>
        <a:bodyPr/>
        <a:lstStyle/>
        <a:p>
          <a:endParaRPr lang="en-US"/>
        </a:p>
      </dgm:t>
    </dgm:pt>
    <dgm:pt modelId="{23DE23FD-C8E7-4D63-8BA7-06853BA2F0D0}" type="sibTrans" cxnId="{FB024FCB-92AA-4D76-B6A6-1F6F03DA4D30}">
      <dgm:prSet/>
      <dgm:spPr/>
      <dgm:t>
        <a:bodyPr/>
        <a:lstStyle/>
        <a:p>
          <a:endParaRPr lang="en-US"/>
        </a:p>
      </dgm:t>
    </dgm:pt>
    <dgm:pt modelId="{2396EECF-04A7-4E95-8080-640DD11245BF}">
      <dgm:prSet/>
      <dgm:spPr/>
      <dgm:t>
        <a:bodyPr/>
        <a:lstStyle/>
        <a:p>
          <a:r>
            <a:rPr lang="en-US"/>
            <a:t>Four times more likely to die by suicide than women. </a:t>
          </a:r>
        </a:p>
      </dgm:t>
    </dgm:pt>
    <dgm:pt modelId="{B721BC9E-64A9-48F5-AC3E-0F5DBC4750BC}" type="parTrans" cxnId="{97934D41-5674-4665-B3BB-FA1417764827}">
      <dgm:prSet/>
      <dgm:spPr/>
      <dgm:t>
        <a:bodyPr/>
        <a:lstStyle/>
        <a:p>
          <a:endParaRPr lang="en-US"/>
        </a:p>
      </dgm:t>
    </dgm:pt>
    <dgm:pt modelId="{8CC7CCEE-44B4-426E-87B4-DC8432377A61}" type="sibTrans" cxnId="{97934D41-5674-4665-B3BB-FA1417764827}">
      <dgm:prSet/>
      <dgm:spPr/>
      <dgm:t>
        <a:bodyPr/>
        <a:lstStyle/>
        <a:p>
          <a:endParaRPr lang="en-US"/>
        </a:p>
      </dgm:t>
    </dgm:pt>
    <dgm:pt modelId="{F0C32BD8-FB65-42A1-8181-A7A44F352492}">
      <dgm:prSet/>
      <dgm:spPr/>
      <dgm:t>
        <a:bodyPr/>
        <a:lstStyle/>
        <a:p>
          <a:r>
            <a:rPr lang="en-US"/>
            <a:t>More likely to abuse substances.</a:t>
          </a:r>
        </a:p>
      </dgm:t>
    </dgm:pt>
    <dgm:pt modelId="{CCB24648-E39D-4F67-A07F-1D3BB926C2E9}" type="parTrans" cxnId="{3EA15FC4-22FD-4A3B-B58E-C0F0CC76886F}">
      <dgm:prSet/>
      <dgm:spPr/>
      <dgm:t>
        <a:bodyPr/>
        <a:lstStyle/>
        <a:p>
          <a:endParaRPr lang="en-US"/>
        </a:p>
      </dgm:t>
    </dgm:pt>
    <dgm:pt modelId="{D2244E00-E2BE-4B08-B1CA-020A19C77968}" type="sibTrans" cxnId="{3EA15FC4-22FD-4A3B-B58E-C0F0CC76886F}">
      <dgm:prSet/>
      <dgm:spPr/>
      <dgm:t>
        <a:bodyPr/>
        <a:lstStyle/>
        <a:p>
          <a:endParaRPr lang="en-US"/>
        </a:p>
      </dgm:t>
    </dgm:pt>
    <dgm:pt modelId="{0387A39B-D908-4F8C-B7B7-948B77521B74}">
      <dgm:prSet/>
      <dgm:spPr/>
      <dgm:t>
        <a:bodyPr/>
        <a:lstStyle/>
        <a:p>
          <a:r>
            <a:rPr lang="en-US"/>
            <a:t>Greater health risks (cardiovascular and metabolic)</a:t>
          </a:r>
        </a:p>
      </dgm:t>
    </dgm:pt>
    <dgm:pt modelId="{BF0D5664-D60F-4199-9616-D0B7B7775FEC}" type="parTrans" cxnId="{F8B20409-B5F2-4593-844D-65282A023854}">
      <dgm:prSet/>
      <dgm:spPr/>
      <dgm:t>
        <a:bodyPr/>
        <a:lstStyle/>
        <a:p>
          <a:endParaRPr lang="en-US"/>
        </a:p>
      </dgm:t>
    </dgm:pt>
    <dgm:pt modelId="{13B41DCD-49FC-4D1B-9A86-73FBEA0DB0E4}" type="sibTrans" cxnId="{F8B20409-B5F2-4593-844D-65282A023854}">
      <dgm:prSet/>
      <dgm:spPr/>
      <dgm:t>
        <a:bodyPr/>
        <a:lstStyle/>
        <a:p>
          <a:endParaRPr lang="en-US"/>
        </a:p>
      </dgm:t>
    </dgm:pt>
    <dgm:pt modelId="{7CA3AA9F-2F04-487C-B9C7-11281AF66F6F}">
      <dgm:prSet/>
      <dgm:spPr/>
      <dgm:t>
        <a:bodyPr/>
        <a:lstStyle/>
        <a:p>
          <a:r>
            <a:rPr lang="en-US"/>
            <a:t>Higher interpersonal violence.</a:t>
          </a:r>
        </a:p>
      </dgm:t>
    </dgm:pt>
    <dgm:pt modelId="{E6C52CF4-F4C9-4F03-87F5-631D8AD3134A}" type="parTrans" cxnId="{1B69266C-8225-4064-BE64-AC746E7A0A36}">
      <dgm:prSet/>
      <dgm:spPr/>
      <dgm:t>
        <a:bodyPr/>
        <a:lstStyle/>
        <a:p>
          <a:endParaRPr lang="en-US"/>
        </a:p>
      </dgm:t>
    </dgm:pt>
    <dgm:pt modelId="{B58E1A8B-8809-44BB-BE36-23D5D981B239}" type="sibTrans" cxnId="{1B69266C-8225-4064-BE64-AC746E7A0A36}">
      <dgm:prSet/>
      <dgm:spPr/>
      <dgm:t>
        <a:bodyPr/>
        <a:lstStyle/>
        <a:p>
          <a:endParaRPr lang="en-US"/>
        </a:p>
      </dgm:t>
    </dgm:pt>
    <dgm:pt modelId="{1D80374B-930F-442A-A321-63EDBAF5882F}" type="pres">
      <dgm:prSet presAssocID="{86A314F6-6322-4B39-9595-EFB496C529AF}" presName="vert0" presStyleCnt="0">
        <dgm:presLayoutVars>
          <dgm:dir/>
          <dgm:animOne val="branch"/>
          <dgm:animLvl val="lvl"/>
        </dgm:presLayoutVars>
      </dgm:prSet>
      <dgm:spPr/>
    </dgm:pt>
    <dgm:pt modelId="{A4E3C6EF-5120-43F1-94FD-342FE2DAADA5}" type="pres">
      <dgm:prSet presAssocID="{597CA416-9D9E-437E-8ED2-92CF2EEC72CC}" presName="thickLine" presStyleLbl="alignNode1" presStyleIdx="0" presStyleCnt="5"/>
      <dgm:spPr/>
    </dgm:pt>
    <dgm:pt modelId="{C57E72B1-EF19-462B-8A6C-E563138D614D}" type="pres">
      <dgm:prSet presAssocID="{597CA416-9D9E-437E-8ED2-92CF2EEC72CC}" presName="horz1" presStyleCnt="0"/>
      <dgm:spPr/>
    </dgm:pt>
    <dgm:pt modelId="{10B069BD-BA91-4B22-B9E5-3630AFCDB036}" type="pres">
      <dgm:prSet presAssocID="{597CA416-9D9E-437E-8ED2-92CF2EEC72CC}" presName="tx1" presStyleLbl="revTx" presStyleIdx="0" presStyleCnt="5"/>
      <dgm:spPr/>
    </dgm:pt>
    <dgm:pt modelId="{4676FD62-D0E5-4261-9B1E-836BB64981C7}" type="pres">
      <dgm:prSet presAssocID="{597CA416-9D9E-437E-8ED2-92CF2EEC72CC}" presName="vert1" presStyleCnt="0"/>
      <dgm:spPr/>
    </dgm:pt>
    <dgm:pt modelId="{347EDB1F-7BBC-4A85-983E-99BF793CB329}" type="pres">
      <dgm:prSet presAssocID="{2396EECF-04A7-4E95-8080-640DD11245BF}" presName="thickLine" presStyleLbl="alignNode1" presStyleIdx="1" presStyleCnt="5"/>
      <dgm:spPr/>
    </dgm:pt>
    <dgm:pt modelId="{29D2F22F-266F-4EA2-92BE-F938BC604B4D}" type="pres">
      <dgm:prSet presAssocID="{2396EECF-04A7-4E95-8080-640DD11245BF}" presName="horz1" presStyleCnt="0"/>
      <dgm:spPr/>
    </dgm:pt>
    <dgm:pt modelId="{25003C9F-3002-4370-8608-EE249B70DA80}" type="pres">
      <dgm:prSet presAssocID="{2396EECF-04A7-4E95-8080-640DD11245BF}" presName="tx1" presStyleLbl="revTx" presStyleIdx="1" presStyleCnt="5"/>
      <dgm:spPr/>
    </dgm:pt>
    <dgm:pt modelId="{0F657CE8-F421-4C71-B5A9-958FD4A3BC2A}" type="pres">
      <dgm:prSet presAssocID="{2396EECF-04A7-4E95-8080-640DD11245BF}" presName="vert1" presStyleCnt="0"/>
      <dgm:spPr/>
    </dgm:pt>
    <dgm:pt modelId="{AB7FCADA-DFB3-4A1F-8302-7B824C331659}" type="pres">
      <dgm:prSet presAssocID="{F0C32BD8-FB65-42A1-8181-A7A44F352492}" presName="thickLine" presStyleLbl="alignNode1" presStyleIdx="2" presStyleCnt="5"/>
      <dgm:spPr/>
    </dgm:pt>
    <dgm:pt modelId="{4FA8F15F-49DE-400F-BA6F-E20C058CA005}" type="pres">
      <dgm:prSet presAssocID="{F0C32BD8-FB65-42A1-8181-A7A44F352492}" presName="horz1" presStyleCnt="0"/>
      <dgm:spPr/>
    </dgm:pt>
    <dgm:pt modelId="{E696AC93-E041-4F21-8BD4-71F73892B36C}" type="pres">
      <dgm:prSet presAssocID="{F0C32BD8-FB65-42A1-8181-A7A44F352492}" presName="tx1" presStyleLbl="revTx" presStyleIdx="2" presStyleCnt="5"/>
      <dgm:spPr/>
    </dgm:pt>
    <dgm:pt modelId="{50AE8695-D0F5-4AE4-8561-2F2FF9584F61}" type="pres">
      <dgm:prSet presAssocID="{F0C32BD8-FB65-42A1-8181-A7A44F352492}" presName="vert1" presStyleCnt="0"/>
      <dgm:spPr/>
    </dgm:pt>
    <dgm:pt modelId="{5C58844E-0B89-424E-B52A-12818990D2D4}" type="pres">
      <dgm:prSet presAssocID="{0387A39B-D908-4F8C-B7B7-948B77521B74}" presName="thickLine" presStyleLbl="alignNode1" presStyleIdx="3" presStyleCnt="5"/>
      <dgm:spPr/>
    </dgm:pt>
    <dgm:pt modelId="{CCDF5507-131D-4BFB-A1D0-F5206E657C0E}" type="pres">
      <dgm:prSet presAssocID="{0387A39B-D908-4F8C-B7B7-948B77521B74}" presName="horz1" presStyleCnt="0"/>
      <dgm:spPr/>
    </dgm:pt>
    <dgm:pt modelId="{4C199EE5-406F-45CA-9931-43660C4CE56D}" type="pres">
      <dgm:prSet presAssocID="{0387A39B-D908-4F8C-B7B7-948B77521B74}" presName="tx1" presStyleLbl="revTx" presStyleIdx="3" presStyleCnt="5"/>
      <dgm:spPr/>
    </dgm:pt>
    <dgm:pt modelId="{78AECBDA-EC49-46A5-B05B-FC13069404B8}" type="pres">
      <dgm:prSet presAssocID="{0387A39B-D908-4F8C-B7B7-948B77521B74}" presName="vert1" presStyleCnt="0"/>
      <dgm:spPr/>
    </dgm:pt>
    <dgm:pt modelId="{53A4B69E-B3CB-4139-90AF-55D472F69693}" type="pres">
      <dgm:prSet presAssocID="{7CA3AA9F-2F04-487C-B9C7-11281AF66F6F}" presName="thickLine" presStyleLbl="alignNode1" presStyleIdx="4" presStyleCnt="5"/>
      <dgm:spPr/>
    </dgm:pt>
    <dgm:pt modelId="{F6707F4E-E3BB-45A7-A267-11B950B5E992}" type="pres">
      <dgm:prSet presAssocID="{7CA3AA9F-2F04-487C-B9C7-11281AF66F6F}" presName="horz1" presStyleCnt="0"/>
      <dgm:spPr/>
    </dgm:pt>
    <dgm:pt modelId="{DCF39AB1-F50B-436A-A873-D837D049EA1F}" type="pres">
      <dgm:prSet presAssocID="{7CA3AA9F-2F04-487C-B9C7-11281AF66F6F}" presName="tx1" presStyleLbl="revTx" presStyleIdx="4" presStyleCnt="5"/>
      <dgm:spPr/>
    </dgm:pt>
    <dgm:pt modelId="{F6A37B04-CEFD-4BED-9936-CE5587F2722A}" type="pres">
      <dgm:prSet presAssocID="{7CA3AA9F-2F04-487C-B9C7-11281AF66F6F}" presName="vert1" presStyleCnt="0"/>
      <dgm:spPr/>
    </dgm:pt>
  </dgm:ptLst>
  <dgm:cxnLst>
    <dgm:cxn modelId="{F8B20409-B5F2-4593-844D-65282A023854}" srcId="{86A314F6-6322-4B39-9595-EFB496C529AF}" destId="{0387A39B-D908-4F8C-B7B7-948B77521B74}" srcOrd="3" destOrd="0" parTransId="{BF0D5664-D60F-4199-9616-D0B7B7775FEC}" sibTransId="{13B41DCD-49FC-4D1B-9A86-73FBEA0DB0E4}"/>
    <dgm:cxn modelId="{3153A211-BA44-44C1-A519-10637DE4C78D}" type="presOf" srcId="{7CA3AA9F-2F04-487C-B9C7-11281AF66F6F}" destId="{DCF39AB1-F50B-436A-A873-D837D049EA1F}" srcOrd="0" destOrd="0" presId="urn:microsoft.com/office/officeart/2008/layout/LinedList"/>
    <dgm:cxn modelId="{E359F137-9656-4F49-BAB0-C7470423FAE8}" type="presOf" srcId="{2396EECF-04A7-4E95-8080-640DD11245BF}" destId="{25003C9F-3002-4370-8608-EE249B70DA80}" srcOrd="0" destOrd="0" presId="urn:microsoft.com/office/officeart/2008/layout/LinedList"/>
    <dgm:cxn modelId="{D780A13A-7729-4537-B798-93E5D1A412BE}" type="presOf" srcId="{0387A39B-D908-4F8C-B7B7-948B77521B74}" destId="{4C199EE5-406F-45CA-9931-43660C4CE56D}" srcOrd="0" destOrd="0" presId="urn:microsoft.com/office/officeart/2008/layout/LinedList"/>
    <dgm:cxn modelId="{97934D41-5674-4665-B3BB-FA1417764827}" srcId="{86A314F6-6322-4B39-9595-EFB496C529AF}" destId="{2396EECF-04A7-4E95-8080-640DD11245BF}" srcOrd="1" destOrd="0" parTransId="{B721BC9E-64A9-48F5-AC3E-0F5DBC4750BC}" sibTransId="{8CC7CCEE-44B4-426E-87B4-DC8432377A61}"/>
    <dgm:cxn modelId="{1B69266C-8225-4064-BE64-AC746E7A0A36}" srcId="{86A314F6-6322-4B39-9595-EFB496C529AF}" destId="{7CA3AA9F-2F04-487C-B9C7-11281AF66F6F}" srcOrd="4" destOrd="0" parTransId="{E6C52CF4-F4C9-4F03-87F5-631D8AD3134A}" sibTransId="{B58E1A8B-8809-44BB-BE36-23D5D981B239}"/>
    <dgm:cxn modelId="{3323D76E-6364-4240-BA5E-917809AF18AF}" type="presOf" srcId="{86A314F6-6322-4B39-9595-EFB496C529AF}" destId="{1D80374B-930F-442A-A321-63EDBAF5882F}" srcOrd="0" destOrd="0" presId="urn:microsoft.com/office/officeart/2008/layout/LinedList"/>
    <dgm:cxn modelId="{67C08758-5874-4093-AD15-8A08FE958EE4}" type="presOf" srcId="{597CA416-9D9E-437E-8ED2-92CF2EEC72CC}" destId="{10B069BD-BA91-4B22-B9E5-3630AFCDB036}" srcOrd="0" destOrd="0" presId="urn:microsoft.com/office/officeart/2008/layout/LinedList"/>
    <dgm:cxn modelId="{3EA15FC4-22FD-4A3B-B58E-C0F0CC76886F}" srcId="{86A314F6-6322-4B39-9595-EFB496C529AF}" destId="{F0C32BD8-FB65-42A1-8181-A7A44F352492}" srcOrd="2" destOrd="0" parTransId="{CCB24648-E39D-4F67-A07F-1D3BB926C2E9}" sibTransId="{D2244E00-E2BE-4B08-B1CA-020A19C77968}"/>
    <dgm:cxn modelId="{FB024FCB-92AA-4D76-B6A6-1F6F03DA4D30}" srcId="{86A314F6-6322-4B39-9595-EFB496C529AF}" destId="{597CA416-9D9E-437E-8ED2-92CF2EEC72CC}" srcOrd="0" destOrd="0" parTransId="{FDF9E458-75A7-49E1-A446-71BE506CE5E0}" sibTransId="{23DE23FD-C8E7-4D63-8BA7-06853BA2F0D0}"/>
    <dgm:cxn modelId="{8A19D9FF-4D89-49B4-A0B2-DC0ECDEFB515}" type="presOf" srcId="{F0C32BD8-FB65-42A1-8181-A7A44F352492}" destId="{E696AC93-E041-4F21-8BD4-71F73892B36C}" srcOrd="0" destOrd="0" presId="urn:microsoft.com/office/officeart/2008/layout/LinedList"/>
    <dgm:cxn modelId="{0141C021-0F29-4FF0-85FC-FE7557ACFFB8}" type="presParOf" srcId="{1D80374B-930F-442A-A321-63EDBAF5882F}" destId="{A4E3C6EF-5120-43F1-94FD-342FE2DAADA5}" srcOrd="0" destOrd="0" presId="urn:microsoft.com/office/officeart/2008/layout/LinedList"/>
    <dgm:cxn modelId="{5BEA27DD-92A6-4432-9CF8-D3E638DBF1D6}" type="presParOf" srcId="{1D80374B-930F-442A-A321-63EDBAF5882F}" destId="{C57E72B1-EF19-462B-8A6C-E563138D614D}" srcOrd="1" destOrd="0" presId="urn:microsoft.com/office/officeart/2008/layout/LinedList"/>
    <dgm:cxn modelId="{6E8952D4-10DA-47CA-80C9-73F1CD697F0D}" type="presParOf" srcId="{C57E72B1-EF19-462B-8A6C-E563138D614D}" destId="{10B069BD-BA91-4B22-B9E5-3630AFCDB036}" srcOrd="0" destOrd="0" presId="urn:microsoft.com/office/officeart/2008/layout/LinedList"/>
    <dgm:cxn modelId="{6A2CFE3F-E5AC-4545-A376-249A6892C644}" type="presParOf" srcId="{C57E72B1-EF19-462B-8A6C-E563138D614D}" destId="{4676FD62-D0E5-4261-9B1E-836BB64981C7}" srcOrd="1" destOrd="0" presId="urn:microsoft.com/office/officeart/2008/layout/LinedList"/>
    <dgm:cxn modelId="{E9041A2D-D510-450E-87CD-648437B9EF41}" type="presParOf" srcId="{1D80374B-930F-442A-A321-63EDBAF5882F}" destId="{347EDB1F-7BBC-4A85-983E-99BF793CB329}" srcOrd="2" destOrd="0" presId="urn:microsoft.com/office/officeart/2008/layout/LinedList"/>
    <dgm:cxn modelId="{8327CFFB-BDD9-4A4D-8C98-2612F2A0FCF7}" type="presParOf" srcId="{1D80374B-930F-442A-A321-63EDBAF5882F}" destId="{29D2F22F-266F-4EA2-92BE-F938BC604B4D}" srcOrd="3" destOrd="0" presId="urn:microsoft.com/office/officeart/2008/layout/LinedList"/>
    <dgm:cxn modelId="{ACDF868C-791F-47CE-A407-10764F02AC79}" type="presParOf" srcId="{29D2F22F-266F-4EA2-92BE-F938BC604B4D}" destId="{25003C9F-3002-4370-8608-EE249B70DA80}" srcOrd="0" destOrd="0" presId="urn:microsoft.com/office/officeart/2008/layout/LinedList"/>
    <dgm:cxn modelId="{F58D979E-09F5-4E1A-B212-9AAA7653B749}" type="presParOf" srcId="{29D2F22F-266F-4EA2-92BE-F938BC604B4D}" destId="{0F657CE8-F421-4C71-B5A9-958FD4A3BC2A}" srcOrd="1" destOrd="0" presId="urn:microsoft.com/office/officeart/2008/layout/LinedList"/>
    <dgm:cxn modelId="{DD9A277E-0E12-4100-A457-7B5AE0D43C58}" type="presParOf" srcId="{1D80374B-930F-442A-A321-63EDBAF5882F}" destId="{AB7FCADA-DFB3-4A1F-8302-7B824C331659}" srcOrd="4" destOrd="0" presId="urn:microsoft.com/office/officeart/2008/layout/LinedList"/>
    <dgm:cxn modelId="{0C1C8DCD-905E-4DB9-9944-CD5F33429F9D}" type="presParOf" srcId="{1D80374B-930F-442A-A321-63EDBAF5882F}" destId="{4FA8F15F-49DE-400F-BA6F-E20C058CA005}" srcOrd="5" destOrd="0" presId="urn:microsoft.com/office/officeart/2008/layout/LinedList"/>
    <dgm:cxn modelId="{600CB7D2-1609-4150-A1A8-F59ADAB74AFE}" type="presParOf" srcId="{4FA8F15F-49DE-400F-BA6F-E20C058CA005}" destId="{E696AC93-E041-4F21-8BD4-71F73892B36C}" srcOrd="0" destOrd="0" presId="urn:microsoft.com/office/officeart/2008/layout/LinedList"/>
    <dgm:cxn modelId="{D3CD7C71-C93D-43AA-99BB-CB2F6CD00462}" type="presParOf" srcId="{4FA8F15F-49DE-400F-BA6F-E20C058CA005}" destId="{50AE8695-D0F5-4AE4-8561-2F2FF9584F61}" srcOrd="1" destOrd="0" presId="urn:microsoft.com/office/officeart/2008/layout/LinedList"/>
    <dgm:cxn modelId="{6A21AFE8-4E7B-4D11-8C10-837D1FA87E30}" type="presParOf" srcId="{1D80374B-930F-442A-A321-63EDBAF5882F}" destId="{5C58844E-0B89-424E-B52A-12818990D2D4}" srcOrd="6" destOrd="0" presId="urn:microsoft.com/office/officeart/2008/layout/LinedList"/>
    <dgm:cxn modelId="{5F8F4ADA-625E-4189-97B4-154A53A0393F}" type="presParOf" srcId="{1D80374B-930F-442A-A321-63EDBAF5882F}" destId="{CCDF5507-131D-4BFB-A1D0-F5206E657C0E}" srcOrd="7" destOrd="0" presId="urn:microsoft.com/office/officeart/2008/layout/LinedList"/>
    <dgm:cxn modelId="{14E8F59B-4006-4063-8214-DB394728BBEC}" type="presParOf" srcId="{CCDF5507-131D-4BFB-A1D0-F5206E657C0E}" destId="{4C199EE5-406F-45CA-9931-43660C4CE56D}" srcOrd="0" destOrd="0" presId="urn:microsoft.com/office/officeart/2008/layout/LinedList"/>
    <dgm:cxn modelId="{B11BA568-617E-4BA4-A80E-F0DC39050E9C}" type="presParOf" srcId="{CCDF5507-131D-4BFB-A1D0-F5206E657C0E}" destId="{78AECBDA-EC49-46A5-B05B-FC13069404B8}" srcOrd="1" destOrd="0" presId="urn:microsoft.com/office/officeart/2008/layout/LinedList"/>
    <dgm:cxn modelId="{30DAE1AE-F548-4D44-9583-EF160166EBE8}" type="presParOf" srcId="{1D80374B-930F-442A-A321-63EDBAF5882F}" destId="{53A4B69E-B3CB-4139-90AF-55D472F69693}" srcOrd="8" destOrd="0" presId="urn:microsoft.com/office/officeart/2008/layout/LinedList"/>
    <dgm:cxn modelId="{B628AE6D-6A09-4B11-B6CD-61246804AD49}" type="presParOf" srcId="{1D80374B-930F-442A-A321-63EDBAF5882F}" destId="{F6707F4E-E3BB-45A7-A267-11B950B5E992}" srcOrd="9" destOrd="0" presId="urn:microsoft.com/office/officeart/2008/layout/LinedList"/>
    <dgm:cxn modelId="{55D68F5D-7E71-47F3-8DF5-E280E0EEB4A4}" type="presParOf" srcId="{F6707F4E-E3BB-45A7-A267-11B950B5E992}" destId="{DCF39AB1-F50B-436A-A873-D837D049EA1F}" srcOrd="0" destOrd="0" presId="urn:microsoft.com/office/officeart/2008/layout/LinedList"/>
    <dgm:cxn modelId="{A73F55E4-4B87-45EB-A3F6-4A07C1BACE7F}" type="presParOf" srcId="{F6707F4E-E3BB-45A7-A267-11B950B5E992}" destId="{F6A37B04-CEFD-4BED-9936-CE5587F2722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5715026-6212-4C39-AF26-BC8869AE58BA}"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91C5CC8-2BC2-47B4-8711-FB398895FD68}">
      <dgm:prSet/>
      <dgm:spPr/>
      <dgm:t>
        <a:bodyPr/>
        <a:lstStyle/>
        <a:p>
          <a:r>
            <a:rPr lang="en-US"/>
            <a:t>Masculine norms</a:t>
          </a:r>
        </a:p>
      </dgm:t>
    </dgm:pt>
    <dgm:pt modelId="{839F5109-DAA4-44AE-A8AF-F2B976E3951E}" type="parTrans" cxnId="{3D9D0588-1736-4150-ADB6-F302D929388C}">
      <dgm:prSet/>
      <dgm:spPr/>
      <dgm:t>
        <a:bodyPr/>
        <a:lstStyle/>
        <a:p>
          <a:endParaRPr lang="en-US"/>
        </a:p>
      </dgm:t>
    </dgm:pt>
    <dgm:pt modelId="{DAB83FE8-E0EA-45FF-A97F-2980F2B5629B}" type="sibTrans" cxnId="{3D9D0588-1736-4150-ADB6-F302D929388C}">
      <dgm:prSet/>
      <dgm:spPr/>
      <dgm:t>
        <a:bodyPr/>
        <a:lstStyle/>
        <a:p>
          <a:endParaRPr lang="en-US"/>
        </a:p>
      </dgm:t>
    </dgm:pt>
    <dgm:pt modelId="{3B7776CA-00DC-4A4A-8E6E-E63B8CD76045}">
      <dgm:prSet/>
      <dgm:spPr/>
      <dgm:t>
        <a:bodyPr/>
        <a:lstStyle/>
        <a:p>
          <a:r>
            <a:rPr lang="en-US"/>
            <a:t>Toxic masculinity</a:t>
          </a:r>
        </a:p>
      </dgm:t>
    </dgm:pt>
    <dgm:pt modelId="{ACE60382-7B1E-4CE5-B8B5-39C051A907AA}" type="parTrans" cxnId="{D8896C2B-F503-4C1D-9E2D-E2490B2B432E}">
      <dgm:prSet/>
      <dgm:spPr/>
      <dgm:t>
        <a:bodyPr/>
        <a:lstStyle/>
        <a:p>
          <a:endParaRPr lang="en-US"/>
        </a:p>
      </dgm:t>
    </dgm:pt>
    <dgm:pt modelId="{90EE30C5-AB55-480F-B2E5-9F8C183E04B9}" type="sibTrans" cxnId="{D8896C2B-F503-4C1D-9E2D-E2490B2B432E}">
      <dgm:prSet/>
      <dgm:spPr/>
      <dgm:t>
        <a:bodyPr/>
        <a:lstStyle/>
        <a:p>
          <a:endParaRPr lang="en-US"/>
        </a:p>
      </dgm:t>
    </dgm:pt>
    <dgm:pt modelId="{5109B39B-023B-4768-A9FC-A6FBF7AB090A}">
      <dgm:prSet/>
      <dgm:spPr/>
      <dgm:t>
        <a:bodyPr/>
        <a:lstStyle/>
        <a:p>
          <a:r>
            <a:rPr lang="en-US"/>
            <a:t>"boys will be boys" "boys don't cry"</a:t>
          </a:r>
        </a:p>
      </dgm:t>
    </dgm:pt>
    <dgm:pt modelId="{01178705-1672-4FA0-945F-4F3890383E07}" type="parTrans" cxnId="{0E9607F5-5D7B-4D32-8E19-E6A9BB509A31}">
      <dgm:prSet/>
      <dgm:spPr/>
      <dgm:t>
        <a:bodyPr/>
        <a:lstStyle/>
        <a:p>
          <a:endParaRPr lang="en-US"/>
        </a:p>
      </dgm:t>
    </dgm:pt>
    <dgm:pt modelId="{019ED706-F3AF-40B5-ADAD-453A2C73C904}" type="sibTrans" cxnId="{0E9607F5-5D7B-4D32-8E19-E6A9BB509A31}">
      <dgm:prSet/>
      <dgm:spPr/>
      <dgm:t>
        <a:bodyPr/>
        <a:lstStyle/>
        <a:p>
          <a:endParaRPr lang="en-US"/>
        </a:p>
      </dgm:t>
    </dgm:pt>
    <dgm:pt modelId="{CA2B453A-CBCD-4925-91AA-410E1747BF74}">
      <dgm:prSet/>
      <dgm:spPr/>
      <dgm:t>
        <a:bodyPr/>
        <a:lstStyle/>
        <a:p>
          <a:r>
            <a:rPr lang="en-US"/>
            <a:t>A lack of self compassion (Kotera, Green and Sheffield, 2019)</a:t>
          </a:r>
        </a:p>
      </dgm:t>
    </dgm:pt>
    <dgm:pt modelId="{9F3ADFC3-1C14-4705-8735-3C1531BDB63F}" type="parTrans" cxnId="{ACA942F8-30D7-4572-94F2-20839C2FB179}">
      <dgm:prSet/>
      <dgm:spPr/>
      <dgm:t>
        <a:bodyPr/>
        <a:lstStyle/>
        <a:p>
          <a:endParaRPr lang="en-US"/>
        </a:p>
      </dgm:t>
    </dgm:pt>
    <dgm:pt modelId="{DC1B59E2-4D71-4994-90B9-E92C7BEE97BC}" type="sibTrans" cxnId="{ACA942F8-30D7-4572-94F2-20839C2FB179}">
      <dgm:prSet/>
      <dgm:spPr/>
      <dgm:t>
        <a:bodyPr/>
        <a:lstStyle/>
        <a:p>
          <a:endParaRPr lang="en-US"/>
        </a:p>
      </dgm:t>
    </dgm:pt>
    <dgm:pt modelId="{FF302426-5115-451E-ADC4-69FAF9085CD4}">
      <dgm:prSet/>
      <dgm:spPr/>
      <dgm:t>
        <a:bodyPr/>
        <a:lstStyle/>
        <a:p>
          <a:r>
            <a:rPr lang="en-US"/>
            <a:t>Low mental health literacy (Milner et al., 2017)</a:t>
          </a:r>
        </a:p>
      </dgm:t>
    </dgm:pt>
    <dgm:pt modelId="{433921BE-A549-4FA3-8BA9-6B9DE84F4832}" type="parTrans" cxnId="{2880C83C-788A-40C4-B353-1A0E848EE536}">
      <dgm:prSet/>
      <dgm:spPr/>
      <dgm:t>
        <a:bodyPr/>
        <a:lstStyle/>
        <a:p>
          <a:endParaRPr lang="en-US"/>
        </a:p>
      </dgm:t>
    </dgm:pt>
    <dgm:pt modelId="{EA9B9523-5CE8-46DB-8AEE-7A733D45CF07}" type="sibTrans" cxnId="{2880C83C-788A-40C4-B353-1A0E848EE536}">
      <dgm:prSet/>
      <dgm:spPr/>
      <dgm:t>
        <a:bodyPr/>
        <a:lstStyle/>
        <a:p>
          <a:endParaRPr lang="en-US"/>
        </a:p>
      </dgm:t>
    </dgm:pt>
    <dgm:pt modelId="{976C3A45-7BAF-4F76-A8EF-DCBA26A54067}">
      <dgm:prSet/>
      <dgm:spPr/>
      <dgm:t>
        <a:bodyPr/>
        <a:lstStyle/>
        <a:p>
          <a:r>
            <a:rPr lang="en-US"/>
            <a:t>Societal expectations, high intelligence, high resilience, high productivity (Kotera et al., 2023)</a:t>
          </a:r>
        </a:p>
      </dgm:t>
    </dgm:pt>
    <dgm:pt modelId="{6CE63E3E-DAFE-4549-8D02-178F4AE13427}" type="parTrans" cxnId="{950A4413-D0AD-48D0-B1C0-C2189121CA01}">
      <dgm:prSet/>
      <dgm:spPr/>
      <dgm:t>
        <a:bodyPr/>
        <a:lstStyle/>
        <a:p>
          <a:endParaRPr lang="en-US"/>
        </a:p>
      </dgm:t>
    </dgm:pt>
    <dgm:pt modelId="{F8597D35-07C0-468C-BAB5-1A53F3D0048B}" type="sibTrans" cxnId="{950A4413-D0AD-48D0-B1C0-C2189121CA01}">
      <dgm:prSet/>
      <dgm:spPr/>
      <dgm:t>
        <a:bodyPr/>
        <a:lstStyle/>
        <a:p>
          <a:endParaRPr lang="en-US"/>
        </a:p>
      </dgm:t>
    </dgm:pt>
    <dgm:pt modelId="{8181B1DB-E417-425F-839B-44B28C610613}" type="pres">
      <dgm:prSet presAssocID="{35715026-6212-4C39-AF26-BC8869AE58BA}" presName="vert0" presStyleCnt="0">
        <dgm:presLayoutVars>
          <dgm:dir/>
          <dgm:animOne val="branch"/>
          <dgm:animLvl val="lvl"/>
        </dgm:presLayoutVars>
      </dgm:prSet>
      <dgm:spPr/>
    </dgm:pt>
    <dgm:pt modelId="{68A4B7B0-A291-469E-975A-B2728C8C597E}" type="pres">
      <dgm:prSet presAssocID="{F91C5CC8-2BC2-47B4-8711-FB398895FD68}" presName="thickLine" presStyleLbl="alignNode1" presStyleIdx="0" presStyleCnt="6"/>
      <dgm:spPr/>
    </dgm:pt>
    <dgm:pt modelId="{30F1482A-A309-4EBE-B892-CFEFB3D177D9}" type="pres">
      <dgm:prSet presAssocID="{F91C5CC8-2BC2-47B4-8711-FB398895FD68}" presName="horz1" presStyleCnt="0"/>
      <dgm:spPr/>
    </dgm:pt>
    <dgm:pt modelId="{C1785F94-44F9-4A5A-B072-3D589C9C1C62}" type="pres">
      <dgm:prSet presAssocID="{F91C5CC8-2BC2-47B4-8711-FB398895FD68}" presName="tx1" presStyleLbl="revTx" presStyleIdx="0" presStyleCnt="6"/>
      <dgm:spPr/>
    </dgm:pt>
    <dgm:pt modelId="{F1B1E9CD-4F0B-43EA-AC3B-A593C90FC552}" type="pres">
      <dgm:prSet presAssocID="{F91C5CC8-2BC2-47B4-8711-FB398895FD68}" presName="vert1" presStyleCnt="0"/>
      <dgm:spPr/>
    </dgm:pt>
    <dgm:pt modelId="{0AFF4F0A-E2A4-48A6-A815-BE93474578AC}" type="pres">
      <dgm:prSet presAssocID="{3B7776CA-00DC-4A4A-8E6E-E63B8CD76045}" presName="thickLine" presStyleLbl="alignNode1" presStyleIdx="1" presStyleCnt="6"/>
      <dgm:spPr/>
    </dgm:pt>
    <dgm:pt modelId="{A91A205D-9A08-464A-A798-0C89FC12C42E}" type="pres">
      <dgm:prSet presAssocID="{3B7776CA-00DC-4A4A-8E6E-E63B8CD76045}" presName="horz1" presStyleCnt="0"/>
      <dgm:spPr/>
    </dgm:pt>
    <dgm:pt modelId="{DF3DFCAB-936A-4581-8F71-32D27AE68A51}" type="pres">
      <dgm:prSet presAssocID="{3B7776CA-00DC-4A4A-8E6E-E63B8CD76045}" presName="tx1" presStyleLbl="revTx" presStyleIdx="1" presStyleCnt="6"/>
      <dgm:spPr/>
    </dgm:pt>
    <dgm:pt modelId="{92379907-1479-4BFF-B10F-2D36B929E755}" type="pres">
      <dgm:prSet presAssocID="{3B7776CA-00DC-4A4A-8E6E-E63B8CD76045}" presName="vert1" presStyleCnt="0"/>
      <dgm:spPr/>
    </dgm:pt>
    <dgm:pt modelId="{23CBA909-6773-4022-B162-9E84C4B036FF}" type="pres">
      <dgm:prSet presAssocID="{5109B39B-023B-4768-A9FC-A6FBF7AB090A}" presName="thickLine" presStyleLbl="alignNode1" presStyleIdx="2" presStyleCnt="6"/>
      <dgm:spPr/>
    </dgm:pt>
    <dgm:pt modelId="{F63FB287-5541-43AC-8D68-EF127EE2DD19}" type="pres">
      <dgm:prSet presAssocID="{5109B39B-023B-4768-A9FC-A6FBF7AB090A}" presName="horz1" presStyleCnt="0"/>
      <dgm:spPr/>
    </dgm:pt>
    <dgm:pt modelId="{B8694B20-0EDA-4BA0-B033-5DB9D27EEF46}" type="pres">
      <dgm:prSet presAssocID="{5109B39B-023B-4768-A9FC-A6FBF7AB090A}" presName="tx1" presStyleLbl="revTx" presStyleIdx="2" presStyleCnt="6"/>
      <dgm:spPr/>
    </dgm:pt>
    <dgm:pt modelId="{96CE2AF3-828B-48DD-8CD5-077A7AFAC549}" type="pres">
      <dgm:prSet presAssocID="{5109B39B-023B-4768-A9FC-A6FBF7AB090A}" presName="vert1" presStyleCnt="0"/>
      <dgm:spPr/>
    </dgm:pt>
    <dgm:pt modelId="{DA223334-F7A0-458B-9262-2F5D905145A9}" type="pres">
      <dgm:prSet presAssocID="{CA2B453A-CBCD-4925-91AA-410E1747BF74}" presName="thickLine" presStyleLbl="alignNode1" presStyleIdx="3" presStyleCnt="6"/>
      <dgm:spPr/>
    </dgm:pt>
    <dgm:pt modelId="{1477F232-C3C7-45BA-BF57-DDD57681FEF5}" type="pres">
      <dgm:prSet presAssocID="{CA2B453A-CBCD-4925-91AA-410E1747BF74}" presName="horz1" presStyleCnt="0"/>
      <dgm:spPr/>
    </dgm:pt>
    <dgm:pt modelId="{2CC1BDE1-B84D-4F97-8988-335AB98FFC16}" type="pres">
      <dgm:prSet presAssocID="{CA2B453A-CBCD-4925-91AA-410E1747BF74}" presName="tx1" presStyleLbl="revTx" presStyleIdx="3" presStyleCnt="6"/>
      <dgm:spPr/>
    </dgm:pt>
    <dgm:pt modelId="{69495D4F-DDBC-4982-9791-810E8F095B36}" type="pres">
      <dgm:prSet presAssocID="{CA2B453A-CBCD-4925-91AA-410E1747BF74}" presName="vert1" presStyleCnt="0"/>
      <dgm:spPr/>
    </dgm:pt>
    <dgm:pt modelId="{841224C6-45BD-44A4-8EC1-B4054F851D9E}" type="pres">
      <dgm:prSet presAssocID="{FF302426-5115-451E-ADC4-69FAF9085CD4}" presName="thickLine" presStyleLbl="alignNode1" presStyleIdx="4" presStyleCnt="6"/>
      <dgm:spPr/>
    </dgm:pt>
    <dgm:pt modelId="{91418C7C-BABE-4C3B-BBA1-15CC6466C34A}" type="pres">
      <dgm:prSet presAssocID="{FF302426-5115-451E-ADC4-69FAF9085CD4}" presName="horz1" presStyleCnt="0"/>
      <dgm:spPr/>
    </dgm:pt>
    <dgm:pt modelId="{928D877E-EE76-452B-9BF1-B863712D60FA}" type="pres">
      <dgm:prSet presAssocID="{FF302426-5115-451E-ADC4-69FAF9085CD4}" presName="tx1" presStyleLbl="revTx" presStyleIdx="4" presStyleCnt="6"/>
      <dgm:spPr/>
    </dgm:pt>
    <dgm:pt modelId="{AC79672F-C6F1-4AC0-8E1D-16D5008C9270}" type="pres">
      <dgm:prSet presAssocID="{FF302426-5115-451E-ADC4-69FAF9085CD4}" presName="vert1" presStyleCnt="0"/>
      <dgm:spPr/>
    </dgm:pt>
    <dgm:pt modelId="{F9D1CEE2-8B63-4DFC-B9A3-F91E3E4BA1DE}" type="pres">
      <dgm:prSet presAssocID="{976C3A45-7BAF-4F76-A8EF-DCBA26A54067}" presName="thickLine" presStyleLbl="alignNode1" presStyleIdx="5" presStyleCnt="6"/>
      <dgm:spPr/>
    </dgm:pt>
    <dgm:pt modelId="{37741823-E32C-47DF-A7F7-1D4F5232D5B4}" type="pres">
      <dgm:prSet presAssocID="{976C3A45-7BAF-4F76-A8EF-DCBA26A54067}" presName="horz1" presStyleCnt="0"/>
      <dgm:spPr/>
    </dgm:pt>
    <dgm:pt modelId="{4FF4C63A-BE1B-457A-87CB-4CA3C9F5BCF4}" type="pres">
      <dgm:prSet presAssocID="{976C3A45-7BAF-4F76-A8EF-DCBA26A54067}" presName="tx1" presStyleLbl="revTx" presStyleIdx="5" presStyleCnt="6"/>
      <dgm:spPr/>
    </dgm:pt>
    <dgm:pt modelId="{874E484F-6232-4E2B-8236-EC5D6E49A874}" type="pres">
      <dgm:prSet presAssocID="{976C3A45-7BAF-4F76-A8EF-DCBA26A54067}" presName="vert1" presStyleCnt="0"/>
      <dgm:spPr/>
    </dgm:pt>
  </dgm:ptLst>
  <dgm:cxnLst>
    <dgm:cxn modelId="{2C2CEA02-EE23-431C-8B59-B82170E86D86}" type="presOf" srcId="{FF302426-5115-451E-ADC4-69FAF9085CD4}" destId="{928D877E-EE76-452B-9BF1-B863712D60FA}" srcOrd="0" destOrd="0" presId="urn:microsoft.com/office/officeart/2008/layout/LinedList"/>
    <dgm:cxn modelId="{950A4413-D0AD-48D0-B1C0-C2189121CA01}" srcId="{35715026-6212-4C39-AF26-BC8869AE58BA}" destId="{976C3A45-7BAF-4F76-A8EF-DCBA26A54067}" srcOrd="5" destOrd="0" parTransId="{6CE63E3E-DAFE-4549-8D02-178F4AE13427}" sibTransId="{F8597D35-07C0-468C-BAB5-1A53F3D0048B}"/>
    <dgm:cxn modelId="{D8896C2B-F503-4C1D-9E2D-E2490B2B432E}" srcId="{35715026-6212-4C39-AF26-BC8869AE58BA}" destId="{3B7776CA-00DC-4A4A-8E6E-E63B8CD76045}" srcOrd="1" destOrd="0" parTransId="{ACE60382-7B1E-4CE5-B8B5-39C051A907AA}" sibTransId="{90EE30C5-AB55-480F-B2E5-9F8C183E04B9}"/>
    <dgm:cxn modelId="{2880C83C-788A-40C4-B353-1A0E848EE536}" srcId="{35715026-6212-4C39-AF26-BC8869AE58BA}" destId="{FF302426-5115-451E-ADC4-69FAF9085CD4}" srcOrd="4" destOrd="0" parTransId="{433921BE-A549-4FA3-8BA9-6B9DE84F4832}" sibTransId="{EA9B9523-5CE8-46DB-8AEE-7A733D45CF07}"/>
    <dgm:cxn modelId="{B7CEB160-BB2D-427F-8E5F-49D9D50B751B}" type="presOf" srcId="{976C3A45-7BAF-4F76-A8EF-DCBA26A54067}" destId="{4FF4C63A-BE1B-457A-87CB-4CA3C9F5BCF4}" srcOrd="0" destOrd="0" presId="urn:microsoft.com/office/officeart/2008/layout/LinedList"/>
    <dgm:cxn modelId="{E5E88756-2852-436E-AAF0-495C67DAF6A1}" type="presOf" srcId="{5109B39B-023B-4768-A9FC-A6FBF7AB090A}" destId="{B8694B20-0EDA-4BA0-B033-5DB9D27EEF46}" srcOrd="0" destOrd="0" presId="urn:microsoft.com/office/officeart/2008/layout/LinedList"/>
    <dgm:cxn modelId="{29C2BB7A-D0F3-474F-B8B5-0ED490B7A374}" type="presOf" srcId="{CA2B453A-CBCD-4925-91AA-410E1747BF74}" destId="{2CC1BDE1-B84D-4F97-8988-335AB98FFC16}" srcOrd="0" destOrd="0" presId="urn:microsoft.com/office/officeart/2008/layout/LinedList"/>
    <dgm:cxn modelId="{3D9D0588-1736-4150-ADB6-F302D929388C}" srcId="{35715026-6212-4C39-AF26-BC8869AE58BA}" destId="{F91C5CC8-2BC2-47B4-8711-FB398895FD68}" srcOrd="0" destOrd="0" parTransId="{839F5109-DAA4-44AE-A8AF-F2B976E3951E}" sibTransId="{DAB83FE8-E0EA-45FF-A97F-2980F2B5629B}"/>
    <dgm:cxn modelId="{8A77DC88-9965-4509-B708-ED072644335E}" type="presOf" srcId="{F91C5CC8-2BC2-47B4-8711-FB398895FD68}" destId="{C1785F94-44F9-4A5A-B072-3D589C9C1C62}" srcOrd="0" destOrd="0" presId="urn:microsoft.com/office/officeart/2008/layout/LinedList"/>
    <dgm:cxn modelId="{B94FA1D4-57B5-435C-98CA-59206FD00E5A}" type="presOf" srcId="{35715026-6212-4C39-AF26-BC8869AE58BA}" destId="{8181B1DB-E417-425F-839B-44B28C610613}" srcOrd="0" destOrd="0" presId="urn:microsoft.com/office/officeart/2008/layout/LinedList"/>
    <dgm:cxn modelId="{D7772FEA-4C80-4455-85E4-2887BD40C419}" type="presOf" srcId="{3B7776CA-00DC-4A4A-8E6E-E63B8CD76045}" destId="{DF3DFCAB-936A-4581-8F71-32D27AE68A51}" srcOrd="0" destOrd="0" presId="urn:microsoft.com/office/officeart/2008/layout/LinedList"/>
    <dgm:cxn modelId="{0E9607F5-5D7B-4D32-8E19-E6A9BB509A31}" srcId="{35715026-6212-4C39-AF26-BC8869AE58BA}" destId="{5109B39B-023B-4768-A9FC-A6FBF7AB090A}" srcOrd="2" destOrd="0" parTransId="{01178705-1672-4FA0-945F-4F3890383E07}" sibTransId="{019ED706-F3AF-40B5-ADAD-453A2C73C904}"/>
    <dgm:cxn modelId="{ACA942F8-30D7-4572-94F2-20839C2FB179}" srcId="{35715026-6212-4C39-AF26-BC8869AE58BA}" destId="{CA2B453A-CBCD-4925-91AA-410E1747BF74}" srcOrd="3" destOrd="0" parTransId="{9F3ADFC3-1C14-4705-8735-3C1531BDB63F}" sibTransId="{DC1B59E2-4D71-4994-90B9-E92C7BEE97BC}"/>
    <dgm:cxn modelId="{7D3A96C8-74A1-4742-8412-233F89921DB7}" type="presParOf" srcId="{8181B1DB-E417-425F-839B-44B28C610613}" destId="{68A4B7B0-A291-469E-975A-B2728C8C597E}" srcOrd="0" destOrd="0" presId="urn:microsoft.com/office/officeart/2008/layout/LinedList"/>
    <dgm:cxn modelId="{705B787F-965A-447D-AEA8-41420041D1F1}" type="presParOf" srcId="{8181B1DB-E417-425F-839B-44B28C610613}" destId="{30F1482A-A309-4EBE-B892-CFEFB3D177D9}" srcOrd="1" destOrd="0" presId="urn:microsoft.com/office/officeart/2008/layout/LinedList"/>
    <dgm:cxn modelId="{853E0273-577F-47CA-8F32-F2A29ACAF295}" type="presParOf" srcId="{30F1482A-A309-4EBE-B892-CFEFB3D177D9}" destId="{C1785F94-44F9-4A5A-B072-3D589C9C1C62}" srcOrd="0" destOrd="0" presId="urn:microsoft.com/office/officeart/2008/layout/LinedList"/>
    <dgm:cxn modelId="{33C68038-A7F3-4FF4-9C7E-8E95593201E9}" type="presParOf" srcId="{30F1482A-A309-4EBE-B892-CFEFB3D177D9}" destId="{F1B1E9CD-4F0B-43EA-AC3B-A593C90FC552}" srcOrd="1" destOrd="0" presId="urn:microsoft.com/office/officeart/2008/layout/LinedList"/>
    <dgm:cxn modelId="{1433C296-16DC-43E6-BD54-1420C3CFE5BA}" type="presParOf" srcId="{8181B1DB-E417-425F-839B-44B28C610613}" destId="{0AFF4F0A-E2A4-48A6-A815-BE93474578AC}" srcOrd="2" destOrd="0" presId="urn:microsoft.com/office/officeart/2008/layout/LinedList"/>
    <dgm:cxn modelId="{251ACB99-0B1D-49C9-9D26-7823D4199746}" type="presParOf" srcId="{8181B1DB-E417-425F-839B-44B28C610613}" destId="{A91A205D-9A08-464A-A798-0C89FC12C42E}" srcOrd="3" destOrd="0" presId="urn:microsoft.com/office/officeart/2008/layout/LinedList"/>
    <dgm:cxn modelId="{26D81B10-E05B-42B1-A322-573030B551E7}" type="presParOf" srcId="{A91A205D-9A08-464A-A798-0C89FC12C42E}" destId="{DF3DFCAB-936A-4581-8F71-32D27AE68A51}" srcOrd="0" destOrd="0" presId="urn:microsoft.com/office/officeart/2008/layout/LinedList"/>
    <dgm:cxn modelId="{F9E49335-F1FB-4BE7-9AB6-512D9FC7FD91}" type="presParOf" srcId="{A91A205D-9A08-464A-A798-0C89FC12C42E}" destId="{92379907-1479-4BFF-B10F-2D36B929E755}" srcOrd="1" destOrd="0" presId="urn:microsoft.com/office/officeart/2008/layout/LinedList"/>
    <dgm:cxn modelId="{C8B389E4-E52D-4E5A-872E-47370D359C97}" type="presParOf" srcId="{8181B1DB-E417-425F-839B-44B28C610613}" destId="{23CBA909-6773-4022-B162-9E84C4B036FF}" srcOrd="4" destOrd="0" presId="urn:microsoft.com/office/officeart/2008/layout/LinedList"/>
    <dgm:cxn modelId="{083E463B-6BAA-4CBE-A953-6FF0B63AA3D4}" type="presParOf" srcId="{8181B1DB-E417-425F-839B-44B28C610613}" destId="{F63FB287-5541-43AC-8D68-EF127EE2DD19}" srcOrd="5" destOrd="0" presId="urn:microsoft.com/office/officeart/2008/layout/LinedList"/>
    <dgm:cxn modelId="{5E195CFF-3892-4B48-84A0-889B9AA85518}" type="presParOf" srcId="{F63FB287-5541-43AC-8D68-EF127EE2DD19}" destId="{B8694B20-0EDA-4BA0-B033-5DB9D27EEF46}" srcOrd="0" destOrd="0" presId="urn:microsoft.com/office/officeart/2008/layout/LinedList"/>
    <dgm:cxn modelId="{689507AA-D315-402E-AD8A-90B3C9080043}" type="presParOf" srcId="{F63FB287-5541-43AC-8D68-EF127EE2DD19}" destId="{96CE2AF3-828B-48DD-8CD5-077A7AFAC549}" srcOrd="1" destOrd="0" presId="urn:microsoft.com/office/officeart/2008/layout/LinedList"/>
    <dgm:cxn modelId="{8C4F71CF-DFEE-4FD7-A009-FC1BD497D0F1}" type="presParOf" srcId="{8181B1DB-E417-425F-839B-44B28C610613}" destId="{DA223334-F7A0-458B-9262-2F5D905145A9}" srcOrd="6" destOrd="0" presId="urn:microsoft.com/office/officeart/2008/layout/LinedList"/>
    <dgm:cxn modelId="{24FE0865-D42E-4ECE-8EA3-3CADAF8D3289}" type="presParOf" srcId="{8181B1DB-E417-425F-839B-44B28C610613}" destId="{1477F232-C3C7-45BA-BF57-DDD57681FEF5}" srcOrd="7" destOrd="0" presId="urn:microsoft.com/office/officeart/2008/layout/LinedList"/>
    <dgm:cxn modelId="{EB15F635-6FB7-4A08-8939-1DE4237E5179}" type="presParOf" srcId="{1477F232-C3C7-45BA-BF57-DDD57681FEF5}" destId="{2CC1BDE1-B84D-4F97-8988-335AB98FFC16}" srcOrd="0" destOrd="0" presId="urn:microsoft.com/office/officeart/2008/layout/LinedList"/>
    <dgm:cxn modelId="{A9201F22-2A28-40B0-9E7E-1D3D98CB828B}" type="presParOf" srcId="{1477F232-C3C7-45BA-BF57-DDD57681FEF5}" destId="{69495D4F-DDBC-4982-9791-810E8F095B36}" srcOrd="1" destOrd="0" presId="urn:microsoft.com/office/officeart/2008/layout/LinedList"/>
    <dgm:cxn modelId="{F3B703F6-0910-4E8B-9127-11DF9565B780}" type="presParOf" srcId="{8181B1DB-E417-425F-839B-44B28C610613}" destId="{841224C6-45BD-44A4-8EC1-B4054F851D9E}" srcOrd="8" destOrd="0" presId="urn:microsoft.com/office/officeart/2008/layout/LinedList"/>
    <dgm:cxn modelId="{B3263680-7CFA-4576-860F-A9BD19D8E6BF}" type="presParOf" srcId="{8181B1DB-E417-425F-839B-44B28C610613}" destId="{91418C7C-BABE-4C3B-BBA1-15CC6466C34A}" srcOrd="9" destOrd="0" presId="urn:microsoft.com/office/officeart/2008/layout/LinedList"/>
    <dgm:cxn modelId="{2C341563-98B9-401D-8CB4-486693847A13}" type="presParOf" srcId="{91418C7C-BABE-4C3B-BBA1-15CC6466C34A}" destId="{928D877E-EE76-452B-9BF1-B863712D60FA}" srcOrd="0" destOrd="0" presId="urn:microsoft.com/office/officeart/2008/layout/LinedList"/>
    <dgm:cxn modelId="{E8AB1A0D-C2A3-4AE4-95F3-C47E5FBC9E6D}" type="presParOf" srcId="{91418C7C-BABE-4C3B-BBA1-15CC6466C34A}" destId="{AC79672F-C6F1-4AC0-8E1D-16D5008C9270}" srcOrd="1" destOrd="0" presId="urn:microsoft.com/office/officeart/2008/layout/LinedList"/>
    <dgm:cxn modelId="{868E72E2-9DD5-490C-97C4-B69F14189F41}" type="presParOf" srcId="{8181B1DB-E417-425F-839B-44B28C610613}" destId="{F9D1CEE2-8B63-4DFC-B9A3-F91E3E4BA1DE}" srcOrd="10" destOrd="0" presId="urn:microsoft.com/office/officeart/2008/layout/LinedList"/>
    <dgm:cxn modelId="{D2A3B167-E381-4347-A5B4-1893F2C658E2}" type="presParOf" srcId="{8181B1DB-E417-425F-839B-44B28C610613}" destId="{37741823-E32C-47DF-A7F7-1D4F5232D5B4}" srcOrd="11" destOrd="0" presId="urn:microsoft.com/office/officeart/2008/layout/LinedList"/>
    <dgm:cxn modelId="{5EB178F2-B99F-4DAD-A59C-94F919EA505D}" type="presParOf" srcId="{37741823-E32C-47DF-A7F7-1D4F5232D5B4}" destId="{4FF4C63A-BE1B-457A-87CB-4CA3C9F5BCF4}" srcOrd="0" destOrd="0" presId="urn:microsoft.com/office/officeart/2008/layout/LinedList"/>
    <dgm:cxn modelId="{7EFF39B4-B19C-485D-88CE-65DFE0402AD1}" type="presParOf" srcId="{37741823-E32C-47DF-A7F7-1D4F5232D5B4}" destId="{874E484F-6232-4E2B-8236-EC5D6E49A87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6636AE6-E5F5-4C64-856A-1B4E8C3A46AF}"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677D6DED-7E18-4A28-9D52-6BB042A1A730}">
      <dgm:prSet/>
      <dgm:spPr/>
      <dgm:t>
        <a:bodyPr/>
        <a:lstStyle/>
        <a:p>
          <a:r>
            <a:rPr lang="en-US"/>
            <a:t>Women are more likely to report worse mental health.</a:t>
          </a:r>
        </a:p>
      </dgm:t>
    </dgm:pt>
    <dgm:pt modelId="{E020724D-5025-464C-8967-4517042727EC}" type="parTrans" cxnId="{AA5C69A2-2A8D-44BD-BA19-82C3836B8915}">
      <dgm:prSet/>
      <dgm:spPr/>
      <dgm:t>
        <a:bodyPr/>
        <a:lstStyle/>
        <a:p>
          <a:endParaRPr lang="en-US"/>
        </a:p>
      </dgm:t>
    </dgm:pt>
    <dgm:pt modelId="{E6DD5062-4B8B-4118-92B9-5D597D2A38B1}" type="sibTrans" cxnId="{AA5C69A2-2A8D-44BD-BA19-82C3836B8915}">
      <dgm:prSet/>
      <dgm:spPr/>
      <dgm:t>
        <a:bodyPr/>
        <a:lstStyle/>
        <a:p>
          <a:endParaRPr lang="en-US"/>
        </a:p>
      </dgm:t>
    </dgm:pt>
    <dgm:pt modelId="{E64382FC-2BA9-42C8-B9D6-FFAC9CE5A7D1}">
      <dgm:prSet/>
      <dgm:spPr/>
      <dgm:t>
        <a:bodyPr/>
        <a:lstStyle/>
        <a:p>
          <a:r>
            <a:rPr lang="en-US"/>
            <a:t>Men are more likely to have higher suicide risks.</a:t>
          </a:r>
        </a:p>
      </dgm:t>
    </dgm:pt>
    <dgm:pt modelId="{0978679F-0F1B-40E7-98B1-73A9F398160A}" type="parTrans" cxnId="{46B7EF77-7DEE-4D03-BC53-79CE5DE74FC1}">
      <dgm:prSet/>
      <dgm:spPr/>
      <dgm:t>
        <a:bodyPr/>
        <a:lstStyle/>
        <a:p>
          <a:endParaRPr lang="en-US"/>
        </a:p>
      </dgm:t>
    </dgm:pt>
    <dgm:pt modelId="{FE7841AF-FF11-4D8F-A59B-6F36E1A2C073}" type="sibTrans" cxnId="{46B7EF77-7DEE-4D03-BC53-79CE5DE74FC1}">
      <dgm:prSet/>
      <dgm:spPr/>
      <dgm:t>
        <a:bodyPr/>
        <a:lstStyle/>
        <a:p>
          <a:endParaRPr lang="en-US"/>
        </a:p>
      </dgm:t>
    </dgm:pt>
    <dgm:pt modelId="{B41E82D0-38A1-4D32-BDD7-21A0793500A6}">
      <dgm:prSet/>
      <dgm:spPr/>
      <dgm:t>
        <a:bodyPr/>
        <a:lstStyle/>
        <a:p>
          <a:r>
            <a:rPr lang="en-US"/>
            <a:t>Women's risk factors are linked to loneliness, social isolation and low social support.</a:t>
          </a:r>
        </a:p>
      </dgm:t>
    </dgm:pt>
    <dgm:pt modelId="{3DAC7CDC-2C81-47BD-BA44-88C5361D0FFE}" type="parTrans" cxnId="{9E86187E-B3EB-46DD-8069-7E714280D5BA}">
      <dgm:prSet/>
      <dgm:spPr/>
      <dgm:t>
        <a:bodyPr/>
        <a:lstStyle/>
        <a:p>
          <a:endParaRPr lang="en-US"/>
        </a:p>
      </dgm:t>
    </dgm:pt>
    <dgm:pt modelId="{BDB4EC6E-F8D1-4827-B6EE-5EA3A46A8886}" type="sibTrans" cxnId="{9E86187E-B3EB-46DD-8069-7E714280D5BA}">
      <dgm:prSet/>
      <dgm:spPr/>
      <dgm:t>
        <a:bodyPr/>
        <a:lstStyle/>
        <a:p>
          <a:endParaRPr lang="en-US"/>
        </a:p>
      </dgm:t>
    </dgm:pt>
    <dgm:pt modelId="{EB1EC384-40B0-4E0D-9439-67B8C6631F7D}">
      <dgm:prSet/>
      <dgm:spPr/>
      <dgm:t>
        <a:bodyPr/>
        <a:lstStyle/>
        <a:p>
          <a:r>
            <a:rPr lang="en-US"/>
            <a:t>Men's risk factors included physical inactivity, smoking and social isolation. </a:t>
          </a:r>
        </a:p>
      </dgm:t>
    </dgm:pt>
    <dgm:pt modelId="{17391B91-0B63-4D3E-905E-5C8255CFE8AD}" type="parTrans" cxnId="{1BE0F52C-105B-4ACB-BE58-4C881D73D479}">
      <dgm:prSet/>
      <dgm:spPr/>
      <dgm:t>
        <a:bodyPr/>
        <a:lstStyle/>
        <a:p>
          <a:endParaRPr lang="en-US"/>
        </a:p>
      </dgm:t>
    </dgm:pt>
    <dgm:pt modelId="{FE7F40B5-F32E-44B1-9F6C-E99FD0084152}" type="sibTrans" cxnId="{1BE0F52C-105B-4ACB-BE58-4C881D73D479}">
      <dgm:prSet/>
      <dgm:spPr/>
      <dgm:t>
        <a:bodyPr/>
        <a:lstStyle/>
        <a:p>
          <a:endParaRPr lang="en-US"/>
        </a:p>
      </dgm:t>
    </dgm:pt>
    <dgm:pt modelId="{E47905A8-7223-4590-833F-4F69EC34FA4C}">
      <dgm:prSet/>
      <dgm:spPr/>
      <dgm:t>
        <a:bodyPr/>
        <a:lstStyle/>
        <a:p>
          <a:r>
            <a:rPr lang="en-US"/>
            <a:t>The gender gap emerges in adolesence. </a:t>
          </a:r>
        </a:p>
      </dgm:t>
    </dgm:pt>
    <dgm:pt modelId="{03D03C66-850B-4F96-9BD3-CF031C9280FA}" type="parTrans" cxnId="{1E8E4629-1224-4924-99F8-608C3819AE7B}">
      <dgm:prSet/>
      <dgm:spPr/>
      <dgm:t>
        <a:bodyPr/>
        <a:lstStyle/>
        <a:p>
          <a:endParaRPr lang="en-US"/>
        </a:p>
      </dgm:t>
    </dgm:pt>
    <dgm:pt modelId="{64399476-D2A2-456D-8FC1-23E912C8CF47}" type="sibTrans" cxnId="{1E8E4629-1224-4924-99F8-608C3819AE7B}">
      <dgm:prSet/>
      <dgm:spPr/>
      <dgm:t>
        <a:bodyPr/>
        <a:lstStyle/>
        <a:p>
          <a:endParaRPr lang="en-US"/>
        </a:p>
      </dgm:t>
    </dgm:pt>
    <dgm:pt modelId="{20905D69-C228-4C09-860D-A6636113A428}">
      <dgm:prSet/>
      <dgm:spPr/>
      <dgm:t>
        <a:bodyPr/>
        <a:lstStyle/>
        <a:p>
          <a:r>
            <a:rPr lang="en-US"/>
            <a:t>Men externalise depressive symptoms more, through irritable behaviour, alcohol use etc. </a:t>
          </a:r>
        </a:p>
      </dgm:t>
    </dgm:pt>
    <dgm:pt modelId="{A5C032DE-3C24-40F0-8A34-13367F3E8425}" type="parTrans" cxnId="{A2CCFA28-7AE8-48D9-A9C1-174E3CE30487}">
      <dgm:prSet/>
      <dgm:spPr/>
      <dgm:t>
        <a:bodyPr/>
        <a:lstStyle/>
        <a:p>
          <a:endParaRPr lang="en-US"/>
        </a:p>
      </dgm:t>
    </dgm:pt>
    <dgm:pt modelId="{0D89A673-C2C0-43B2-B002-89B639FEABCA}" type="sibTrans" cxnId="{A2CCFA28-7AE8-48D9-A9C1-174E3CE30487}">
      <dgm:prSet/>
      <dgm:spPr/>
      <dgm:t>
        <a:bodyPr/>
        <a:lstStyle/>
        <a:p>
          <a:endParaRPr lang="en-US"/>
        </a:p>
      </dgm:t>
    </dgm:pt>
    <dgm:pt modelId="{183D8D7E-A1D9-406D-823B-92B9D4816B23}">
      <dgm:prSet/>
      <dgm:spPr/>
      <dgm:t>
        <a:bodyPr/>
        <a:lstStyle/>
        <a:p>
          <a:r>
            <a:rPr lang="en-US"/>
            <a:t>(Otten et al., 2021)</a:t>
          </a:r>
        </a:p>
      </dgm:t>
    </dgm:pt>
    <dgm:pt modelId="{73A9770D-4D1E-4A42-BA15-3C696D948890}" type="parTrans" cxnId="{7CEBE77C-029C-48C4-8ED2-146E2BF40646}">
      <dgm:prSet/>
      <dgm:spPr/>
      <dgm:t>
        <a:bodyPr/>
        <a:lstStyle/>
        <a:p>
          <a:endParaRPr lang="en-US"/>
        </a:p>
      </dgm:t>
    </dgm:pt>
    <dgm:pt modelId="{B8DD6788-0951-45A6-8A82-3446B61C95B4}" type="sibTrans" cxnId="{7CEBE77C-029C-48C4-8ED2-146E2BF40646}">
      <dgm:prSet/>
      <dgm:spPr/>
      <dgm:t>
        <a:bodyPr/>
        <a:lstStyle/>
        <a:p>
          <a:endParaRPr lang="en-US"/>
        </a:p>
      </dgm:t>
    </dgm:pt>
    <dgm:pt modelId="{4DF4B044-123C-439E-87AE-FC32586DBB6A}" type="pres">
      <dgm:prSet presAssocID="{46636AE6-E5F5-4C64-856A-1B4E8C3A46AF}" presName="vert0" presStyleCnt="0">
        <dgm:presLayoutVars>
          <dgm:dir/>
          <dgm:animOne val="branch"/>
          <dgm:animLvl val="lvl"/>
        </dgm:presLayoutVars>
      </dgm:prSet>
      <dgm:spPr/>
    </dgm:pt>
    <dgm:pt modelId="{D6373180-B410-48F0-98A8-6AC2055F0527}" type="pres">
      <dgm:prSet presAssocID="{677D6DED-7E18-4A28-9D52-6BB042A1A730}" presName="thickLine" presStyleLbl="alignNode1" presStyleIdx="0" presStyleCnt="7"/>
      <dgm:spPr/>
    </dgm:pt>
    <dgm:pt modelId="{1934B4BD-A284-4AB7-902A-A7C8A5C55603}" type="pres">
      <dgm:prSet presAssocID="{677D6DED-7E18-4A28-9D52-6BB042A1A730}" presName="horz1" presStyleCnt="0"/>
      <dgm:spPr/>
    </dgm:pt>
    <dgm:pt modelId="{A79D6E90-2201-4CC6-97A7-211B8EE9707E}" type="pres">
      <dgm:prSet presAssocID="{677D6DED-7E18-4A28-9D52-6BB042A1A730}" presName="tx1" presStyleLbl="revTx" presStyleIdx="0" presStyleCnt="7"/>
      <dgm:spPr/>
    </dgm:pt>
    <dgm:pt modelId="{C3FAB38C-F158-40D8-9E7C-672A316312D3}" type="pres">
      <dgm:prSet presAssocID="{677D6DED-7E18-4A28-9D52-6BB042A1A730}" presName="vert1" presStyleCnt="0"/>
      <dgm:spPr/>
    </dgm:pt>
    <dgm:pt modelId="{85D2B4D0-4E44-45A0-8301-8CFE3A916234}" type="pres">
      <dgm:prSet presAssocID="{E64382FC-2BA9-42C8-B9D6-FFAC9CE5A7D1}" presName="thickLine" presStyleLbl="alignNode1" presStyleIdx="1" presStyleCnt="7"/>
      <dgm:spPr/>
    </dgm:pt>
    <dgm:pt modelId="{D10B7D6B-9291-46CD-8C00-30C4564EBCE9}" type="pres">
      <dgm:prSet presAssocID="{E64382FC-2BA9-42C8-B9D6-FFAC9CE5A7D1}" presName="horz1" presStyleCnt="0"/>
      <dgm:spPr/>
    </dgm:pt>
    <dgm:pt modelId="{15A6288F-0BEB-44B2-8C5D-DB9E18178816}" type="pres">
      <dgm:prSet presAssocID="{E64382FC-2BA9-42C8-B9D6-FFAC9CE5A7D1}" presName="tx1" presStyleLbl="revTx" presStyleIdx="1" presStyleCnt="7"/>
      <dgm:spPr/>
    </dgm:pt>
    <dgm:pt modelId="{BFDF1AB5-E10A-413B-80F2-9A3BE5F53693}" type="pres">
      <dgm:prSet presAssocID="{E64382FC-2BA9-42C8-B9D6-FFAC9CE5A7D1}" presName="vert1" presStyleCnt="0"/>
      <dgm:spPr/>
    </dgm:pt>
    <dgm:pt modelId="{B1762D72-CCE3-4408-9DBB-6DAFC8DDBC2A}" type="pres">
      <dgm:prSet presAssocID="{B41E82D0-38A1-4D32-BDD7-21A0793500A6}" presName="thickLine" presStyleLbl="alignNode1" presStyleIdx="2" presStyleCnt="7"/>
      <dgm:spPr/>
    </dgm:pt>
    <dgm:pt modelId="{1B482CEA-EA5E-4F7D-98AB-5C02439E346E}" type="pres">
      <dgm:prSet presAssocID="{B41E82D0-38A1-4D32-BDD7-21A0793500A6}" presName="horz1" presStyleCnt="0"/>
      <dgm:spPr/>
    </dgm:pt>
    <dgm:pt modelId="{30A9319B-FC3E-4F97-8C0A-3CFA3A06A4CE}" type="pres">
      <dgm:prSet presAssocID="{B41E82D0-38A1-4D32-BDD7-21A0793500A6}" presName="tx1" presStyleLbl="revTx" presStyleIdx="2" presStyleCnt="7"/>
      <dgm:spPr/>
    </dgm:pt>
    <dgm:pt modelId="{D8DAEA89-05CC-4692-A792-868162DD7E1E}" type="pres">
      <dgm:prSet presAssocID="{B41E82D0-38A1-4D32-BDD7-21A0793500A6}" presName="vert1" presStyleCnt="0"/>
      <dgm:spPr/>
    </dgm:pt>
    <dgm:pt modelId="{B6B1F19B-F76B-4655-9DB9-20891EBCF03E}" type="pres">
      <dgm:prSet presAssocID="{EB1EC384-40B0-4E0D-9439-67B8C6631F7D}" presName="thickLine" presStyleLbl="alignNode1" presStyleIdx="3" presStyleCnt="7"/>
      <dgm:spPr/>
    </dgm:pt>
    <dgm:pt modelId="{F55F51E1-B871-453D-8E24-4149CC1B22C2}" type="pres">
      <dgm:prSet presAssocID="{EB1EC384-40B0-4E0D-9439-67B8C6631F7D}" presName="horz1" presStyleCnt="0"/>
      <dgm:spPr/>
    </dgm:pt>
    <dgm:pt modelId="{469C2418-5EB7-4758-9220-E872D000F843}" type="pres">
      <dgm:prSet presAssocID="{EB1EC384-40B0-4E0D-9439-67B8C6631F7D}" presName="tx1" presStyleLbl="revTx" presStyleIdx="3" presStyleCnt="7"/>
      <dgm:spPr/>
    </dgm:pt>
    <dgm:pt modelId="{52D03565-723B-4720-80C3-78A88848B26E}" type="pres">
      <dgm:prSet presAssocID="{EB1EC384-40B0-4E0D-9439-67B8C6631F7D}" presName="vert1" presStyleCnt="0"/>
      <dgm:spPr/>
    </dgm:pt>
    <dgm:pt modelId="{B77DF99D-5873-4428-8002-57C2DB53A00D}" type="pres">
      <dgm:prSet presAssocID="{E47905A8-7223-4590-833F-4F69EC34FA4C}" presName="thickLine" presStyleLbl="alignNode1" presStyleIdx="4" presStyleCnt="7"/>
      <dgm:spPr/>
    </dgm:pt>
    <dgm:pt modelId="{558BC678-96AD-48DC-AC1F-95C246C11D94}" type="pres">
      <dgm:prSet presAssocID="{E47905A8-7223-4590-833F-4F69EC34FA4C}" presName="horz1" presStyleCnt="0"/>
      <dgm:spPr/>
    </dgm:pt>
    <dgm:pt modelId="{F023D99E-3649-484D-BE71-5AEAB7D66840}" type="pres">
      <dgm:prSet presAssocID="{E47905A8-7223-4590-833F-4F69EC34FA4C}" presName="tx1" presStyleLbl="revTx" presStyleIdx="4" presStyleCnt="7"/>
      <dgm:spPr/>
    </dgm:pt>
    <dgm:pt modelId="{4388C3D1-D6A8-4FBF-871F-0B517A38A037}" type="pres">
      <dgm:prSet presAssocID="{E47905A8-7223-4590-833F-4F69EC34FA4C}" presName="vert1" presStyleCnt="0"/>
      <dgm:spPr/>
    </dgm:pt>
    <dgm:pt modelId="{5180C848-8754-4508-9EE2-273C25B64115}" type="pres">
      <dgm:prSet presAssocID="{20905D69-C228-4C09-860D-A6636113A428}" presName="thickLine" presStyleLbl="alignNode1" presStyleIdx="5" presStyleCnt="7"/>
      <dgm:spPr/>
    </dgm:pt>
    <dgm:pt modelId="{C34C08B1-B9A5-41E8-B1B4-861363CE3537}" type="pres">
      <dgm:prSet presAssocID="{20905D69-C228-4C09-860D-A6636113A428}" presName="horz1" presStyleCnt="0"/>
      <dgm:spPr/>
    </dgm:pt>
    <dgm:pt modelId="{224521A9-BD1E-44D5-8346-740FF3CF6A1A}" type="pres">
      <dgm:prSet presAssocID="{20905D69-C228-4C09-860D-A6636113A428}" presName="tx1" presStyleLbl="revTx" presStyleIdx="5" presStyleCnt="7"/>
      <dgm:spPr/>
    </dgm:pt>
    <dgm:pt modelId="{3E4BC180-43D3-4D95-9A9F-F1EC85ACF42F}" type="pres">
      <dgm:prSet presAssocID="{20905D69-C228-4C09-860D-A6636113A428}" presName="vert1" presStyleCnt="0"/>
      <dgm:spPr/>
    </dgm:pt>
    <dgm:pt modelId="{AD148072-F4C4-4B0B-81D0-9E46E5E6D82D}" type="pres">
      <dgm:prSet presAssocID="{183D8D7E-A1D9-406D-823B-92B9D4816B23}" presName="thickLine" presStyleLbl="alignNode1" presStyleIdx="6" presStyleCnt="7"/>
      <dgm:spPr/>
    </dgm:pt>
    <dgm:pt modelId="{F3EDFC62-9238-459A-BC2F-0DD5A27A1583}" type="pres">
      <dgm:prSet presAssocID="{183D8D7E-A1D9-406D-823B-92B9D4816B23}" presName="horz1" presStyleCnt="0"/>
      <dgm:spPr/>
    </dgm:pt>
    <dgm:pt modelId="{D3E11779-3FCC-4313-B844-3A855AF7AEE5}" type="pres">
      <dgm:prSet presAssocID="{183D8D7E-A1D9-406D-823B-92B9D4816B23}" presName="tx1" presStyleLbl="revTx" presStyleIdx="6" presStyleCnt="7"/>
      <dgm:spPr/>
    </dgm:pt>
    <dgm:pt modelId="{216FB4A8-3C1E-4BA2-8CD2-983F2101DC97}" type="pres">
      <dgm:prSet presAssocID="{183D8D7E-A1D9-406D-823B-92B9D4816B23}" presName="vert1" presStyleCnt="0"/>
      <dgm:spPr/>
    </dgm:pt>
  </dgm:ptLst>
  <dgm:cxnLst>
    <dgm:cxn modelId="{7F46DB26-B944-43E4-A8AD-AAF45B50E534}" type="presOf" srcId="{677D6DED-7E18-4A28-9D52-6BB042A1A730}" destId="{A79D6E90-2201-4CC6-97A7-211B8EE9707E}" srcOrd="0" destOrd="0" presId="urn:microsoft.com/office/officeart/2008/layout/LinedList"/>
    <dgm:cxn modelId="{A2CCFA28-7AE8-48D9-A9C1-174E3CE30487}" srcId="{46636AE6-E5F5-4C64-856A-1B4E8C3A46AF}" destId="{20905D69-C228-4C09-860D-A6636113A428}" srcOrd="5" destOrd="0" parTransId="{A5C032DE-3C24-40F0-8A34-13367F3E8425}" sibTransId="{0D89A673-C2C0-43B2-B002-89B639FEABCA}"/>
    <dgm:cxn modelId="{1E8E4629-1224-4924-99F8-608C3819AE7B}" srcId="{46636AE6-E5F5-4C64-856A-1B4E8C3A46AF}" destId="{E47905A8-7223-4590-833F-4F69EC34FA4C}" srcOrd="4" destOrd="0" parTransId="{03D03C66-850B-4F96-9BD3-CF031C9280FA}" sibTransId="{64399476-D2A2-456D-8FC1-23E912C8CF47}"/>
    <dgm:cxn modelId="{1BE0F52C-105B-4ACB-BE58-4C881D73D479}" srcId="{46636AE6-E5F5-4C64-856A-1B4E8C3A46AF}" destId="{EB1EC384-40B0-4E0D-9439-67B8C6631F7D}" srcOrd="3" destOrd="0" parTransId="{17391B91-0B63-4D3E-905E-5C8255CFE8AD}" sibTransId="{FE7F40B5-F32E-44B1-9F6C-E99FD0084152}"/>
    <dgm:cxn modelId="{5571FA41-4668-4C04-B341-AFEB985355A3}" type="presOf" srcId="{B41E82D0-38A1-4D32-BDD7-21A0793500A6}" destId="{30A9319B-FC3E-4F97-8C0A-3CFA3A06A4CE}" srcOrd="0" destOrd="0" presId="urn:microsoft.com/office/officeart/2008/layout/LinedList"/>
    <dgm:cxn modelId="{46A2994E-585A-466A-8EB3-B2F9366254D6}" type="presOf" srcId="{20905D69-C228-4C09-860D-A6636113A428}" destId="{224521A9-BD1E-44D5-8346-740FF3CF6A1A}" srcOrd="0" destOrd="0" presId="urn:microsoft.com/office/officeart/2008/layout/LinedList"/>
    <dgm:cxn modelId="{46B7EF77-7DEE-4D03-BC53-79CE5DE74FC1}" srcId="{46636AE6-E5F5-4C64-856A-1B4E8C3A46AF}" destId="{E64382FC-2BA9-42C8-B9D6-FFAC9CE5A7D1}" srcOrd="1" destOrd="0" parTransId="{0978679F-0F1B-40E7-98B1-73A9F398160A}" sibTransId="{FE7841AF-FF11-4D8F-A59B-6F36E1A2C073}"/>
    <dgm:cxn modelId="{AF96D75A-4896-47AF-908E-52C31B7BA495}" type="presOf" srcId="{E64382FC-2BA9-42C8-B9D6-FFAC9CE5A7D1}" destId="{15A6288F-0BEB-44B2-8C5D-DB9E18178816}" srcOrd="0" destOrd="0" presId="urn:microsoft.com/office/officeart/2008/layout/LinedList"/>
    <dgm:cxn modelId="{7CEBE77C-029C-48C4-8ED2-146E2BF40646}" srcId="{46636AE6-E5F5-4C64-856A-1B4E8C3A46AF}" destId="{183D8D7E-A1D9-406D-823B-92B9D4816B23}" srcOrd="6" destOrd="0" parTransId="{73A9770D-4D1E-4A42-BA15-3C696D948890}" sibTransId="{B8DD6788-0951-45A6-8A82-3446B61C95B4}"/>
    <dgm:cxn modelId="{9E86187E-B3EB-46DD-8069-7E714280D5BA}" srcId="{46636AE6-E5F5-4C64-856A-1B4E8C3A46AF}" destId="{B41E82D0-38A1-4D32-BDD7-21A0793500A6}" srcOrd="2" destOrd="0" parTransId="{3DAC7CDC-2C81-47BD-BA44-88C5361D0FFE}" sibTransId="{BDB4EC6E-F8D1-4827-B6EE-5EA3A46A8886}"/>
    <dgm:cxn modelId="{AA5C69A2-2A8D-44BD-BA19-82C3836B8915}" srcId="{46636AE6-E5F5-4C64-856A-1B4E8C3A46AF}" destId="{677D6DED-7E18-4A28-9D52-6BB042A1A730}" srcOrd="0" destOrd="0" parTransId="{E020724D-5025-464C-8967-4517042727EC}" sibTransId="{E6DD5062-4B8B-4118-92B9-5D597D2A38B1}"/>
    <dgm:cxn modelId="{1EA162A9-D931-41A2-A383-F137DFCBA9E8}" type="presOf" srcId="{46636AE6-E5F5-4C64-856A-1B4E8C3A46AF}" destId="{4DF4B044-123C-439E-87AE-FC32586DBB6A}" srcOrd="0" destOrd="0" presId="urn:microsoft.com/office/officeart/2008/layout/LinedList"/>
    <dgm:cxn modelId="{0E7CABBB-1B8F-44D7-8F15-739B18160800}" type="presOf" srcId="{E47905A8-7223-4590-833F-4F69EC34FA4C}" destId="{F023D99E-3649-484D-BE71-5AEAB7D66840}" srcOrd="0" destOrd="0" presId="urn:microsoft.com/office/officeart/2008/layout/LinedList"/>
    <dgm:cxn modelId="{793608BF-9A83-410F-B0AE-09534C79881B}" type="presOf" srcId="{183D8D7E-A1D9-406D-823B-92B9D4816B23}" destId="{D3E11779-3FCC-4313-B844-3A855AF7AEE5}" srcOrd="0" destOrd="0" presId="urn:microsoft.com/office/officeart/2008/layout/LinedList"/>
    <dgm:cxn modelId="{FA44E4DA-139A-4BB3-936C-B0398352BE7B}" type="presOf" srcId="{EB1EC384-40B0-4E0D-9439-67B8C6631F7D}" destId="{469C2418-5EB7-4758-9220-E872D000F843}" srcOrd="0" destOrd="0" presId="urn:microsoft.com/office/officeart/2008/layout/LinedList"/>
    <dgm:cxn modelId="{06E6CE22-5B03-473F-AC92-6C8B09AAF58E}" type="presParOf" srcId="{4DF4B044-123C-439E-87AE-FC32586DBB6A}" destId="{D6373180-B410-48F0-98A8-6AC2055F0527}" srcOrd="0" destOrd="0" presId="urn:microsoft.com/office/officeart/2008/layout/LinedList"/>
    <dgm:cxn modelId="{7251F163-7F46-463D-AFE4-FAFB81B10624}" type="presParOf" srcId="{4DF4B044-123C-439E-87AE-FC32586DBB6A}" destId="{1934B4BD-A284-4AB7-902A-A7C8A5C55603}" srcOrd="1" destOrd="0" presId="urn:microsoft.com/office/officeart/2008/layout/LinedList"/>
    <dgm:cxn modelId="{7C66ECF7-9B4F-4E5F-8293-AF0FB3E3BFC3}" type="presParOf" srcId="{1934B4BD-A284-4AB7-902A-A7C8A5C55603}" destId="{A79D6E90-2201-4CC6-97A7-211B8EE9707E}" srcOrd="0" destOrd="0" presId="urn:microsoft.com/office/officeart/2008/layout/LinedList"/>
    <dgm:cxn modelId="{5F259465-81BE-41F5-BA2F-8F03B333EA48}" type="presParOf" srcId="{1934B4BD-A284-4AB7-902A-A7C8A5C55603}" destId="{C3FAB38C-F158-40D8-9E7C-672A316312D3}" srcOrd="1" destOrd="0" presId="urn:microsoft.com/office/officeart/2008/layout/LinedList"/>
    <dgm:cxn modelId="{A579A664-4EE2-4A49-9BF4-C65A2B9435F3}" type="presParOf" srcId="{4DF4B044-123C-439E-87AE-FC32586DBB6A}" destId="{85D2B4D0-4E44-45A0-8301-8CFE3A916234}" srcOrd="2" destOrd="0" presId="urn:microsoft.com/office/officeart/2008/layout/LinedList"/>
    <dgm:cxn modelId="{62CBDAF8-1D57-42CC-9145-F2F6B69F9D26}" type="presParOf" srcId="{4DF4B044-123C-439E-87AE-FC32586DBB6A}" destId="{D10B7D6B-9291-46CD-8C00-30C4564EBCE9}" srcOrd="3" destOrd="0" presId="urn:microsoft.com/office/officeart/2008/layout/LinedList"/>
    <dgm:cxn modelId="{650CAD07-9BB3-4A06-BD10-A6618E7FB773}" type="presParOf" srcId="{D10B7D6B-9291-46CD-8C00-30C4564EBCE9}" destId="{15A6288F-0BEB-44B2-8C5D-DB9E18178816}" srcOrd="0" destOrd="0" presId="urn:microsoft.com/office/officeart/2008/layout/LinedList"/>
    <dgm:cxn modelId="{036921D7-DC85-4D95-ABE0-10BFD056196B}" type="presParOf" srcId="{D10B7D6B-9291-46CD-8C00-30C4564EBCE9}" destId="{BFDF1AB5-E10A-413B-80F2-9A3BE5F53693}" srcOrd="1" destOrd="0" presId="urn:microsoft.com/office/officeart/2008/layout/LinedList"/>
    <dgm:cxn modelId="{1A29FA81-D32E-4105-8745-26F43BEB93BD}" type="presParOf" srcId="{4DF4B044-123C-439E-87AE-FC32586DBB6A}" destId="{B1762D72-CCE3-4408-9DBB-6DAFC8DDBC2A}" srcOrd="4" destOrd="0" presId="urn:microsoft.com/office/officeart/2008/layout/LinedList"/>
    <dgm:cxn modelId="{94532EBF-409A-496C-A1CC-9C391B554759}" type="presParOf" srcId="{4DF4B044-123C-439E-87AE-FC32586DBB6A}" destId="{1B482CEA-EA5E-4F7D-98AB-5C02439E346E}" srcOrd="5" destOrd="0" presId="urn:microsoft.com/office/officeart/2008/layout/LinedList"/>
    <dgm:cxn modelId="{B396E7C2-F15A-4325-829E-C72A53B0BD5C}" type="presParOf" srcId="{1B482CEA-EA5E-4F7D-98AB-5C02439E346E}" destId="{30A9319B-FC3E-4F97-8C0A-3CFA3A06A4CE}" srcOrd="0" destOrd="0" presId="urn:microsoft.com/office/officeart/2008/layout/LinedList"/>
    <dgm:cxn modelId="{07F683A0-C4FC-47AD-BBF3-AE39D2EC4C18}" type="presParOf" srcId="{1B482CEA-EA5E-4F7D-98AB-5C02439E346E}" destId="{D8DAEA89-05CC-4692-A792-868162DD7E1E}" srcOrd="1" destOrd="0" presId="urn:microsoft.com/office/officeart/2008/layout/LinedList"/>
    <dgm:cxn modelId="{15EEC114-B1AA-43CD-8AA1-C2015DE7587C}" type="presParOf" srcId="{4DF4B044-123C-439E-87AE-FC32586DBB6A}" destId="{B6B1F19B-F76B-4655-9DB9-20891EBCF03E}" srcOrd="6" destOrd="0" presId="urn:microsoft.com/office/officeart/2008/layout/LinedList"/>
    <dgm:cxn modelId="{267D2B13-F0EE-4732-BB1D-53EEC3E68EC1}" type="presParOf" srcId="{4DF4B044-123C-439E-87AE-FC32586DBB6A}" destId="{F55F51E1-B871-453D-8E24-4149CC1B22C2}" srcOrd="7" destOrd="0" presId="urn:microsoft.com/office/officeart/2008/layout/LinedList"/>
    <dgm:cxn modelId="{754F4804-4B78-40E1-B139-A34D64F2A2A9}" type="presParOf" srcId="{F55F51E1-B871-453D-8E24-4149CC1B22C2}" destId="{469C2418-5EB7-4758-9220-E872D000F843}" srcOrd="0" destOrd="0" presId="urn:microsoft.com/office/officeart/2008/layout/LinedList"/>
    <dgm:cxn modelId="{6D885EB3-4088-4106-AFFC-1F4274CDE75F}" type="presParOf" srcId="{F55F51E1-B871-453D-8E24-4149CC1B22C2}" destId="{52D03565-723B-4720-80C3-78A88848B26E}" srcOrd="1" destOrd="0" presId="urn:microsoft.com/office/officeart/2008/layout/LinedList"/>
    <dgm:cxn modelId="{2EF9AC28-3409-4414-9A20-E4D655CE8D05}" type="presParOf" srcId="{4DF4B044-123C-439E-87AE-FC32586DBB6A}" destId="{B77DF99D-5873-4428-8002-57C2DB53A00D}" srcOrd="8" destOrd="0" presId="urn:microsoft.com/office/officeart/2008/layout/LinedList"/>
    <dgm:cxn modelId="{665775E7-0CCC-4786-8CD4-B84BE41C5640}" type="presParOf" srcId="{4DF4B044-123C-439E-87AE-FC32586DBB6A}" destId="{558BC678-96AD-48DC-AC1F-95C246C11D94}" srcOrd="9" destOrd="0" presId="urn:microsoft.com/office/officeart/2008/layout/LinedList"/>
    <dgm:cxn modelId="{E0C6CBBC-BE66-480A-8E71-03BFB8A1A1CC}" type="presParOf" srcId="{558BC678-96AD-48DC-AC1F-95C246C11D94}" destId="{F023D99E-3649-484D-BE71-5AEAB7D66840}" srcOrd="0" destOrd="0" presId="urn:microsoft.com/office/officeart/2008/layout/LinedList"/>
    <dgm:cxn modelId="{7B7EE5BF-0049-4FBB-BA53-46A9CE6BDC33}" type="presParOf" srcId="{558BC678-96AD-48DC-AC1F-95C246C11D94}" destId="{4388C3D1-D6A8-4FBF-871F-0B517A38A037}" srcOrd="1" destOrd="0" presId="urn:microsoft.com/office/officeart/2008/layout/LinedList"/>
    <dgm:cxn modelId="{C3AD0333-1B79-419C-8DD2-2EB1788B93A7}" type="presParOf" srcId="{4DF4B044-123C-439E-87AE-FC32586DBB6A}" destId="{5180C848-8754-4508-9EE2-273C25B64115}" srcOrd="10" destOrd="0" presId="urn:microsoft.com/office/officeart/2008/layout/LinedList"/>
    <dgm:cxn modelId="{A5832537-E6B5-49A4-9B3C-F38883AA3D2F}" type="presParOf" srcId="{4DF4B044-123C-439E-87AE-FC32586DBB6A}" destId="{C34C08B1-B9A5-41E8-B1B4-861363CE3537}" srcOrd="11" destOrd="0" presId="urn:microsoft.com/office/officeart/2008/layout/LinedList"/>
    <dgm:cxn modelId="{93A5C63F-A44A-40D0-A2FB-876B98CFD5FB}" type="presParOf" srcId="{C34C08B1-B9A5-41E8-B1B4-861363CE3537}" destId="{224521A9-BD1E-44D5-8346-740FF3CF6A1A}" srcOrd="0" destOrd="0" presId="urn:microsoft.com/office/officeart/2008/layout/LinedList"/>
    <dgm:cxn modelId="{B9E5CD9F-4400-470C-84FF-B33290E7C0EE}" type="presParOf" srcId="{C34C08B1-B9A5-41E8-B1B4-861363CE3537}" destId="{3E4BC180-43D3-4D95-9A9F-F1EC85ACF42F}" srcOrd="1" destOrd="0" presId="urn:microsoft.com/office/officeart/2008/layout/LinedList"/>
    <dgm:cxn modelId="{AEA97A68-BBCE-4734-AE46-1AA59DDF5E9F}" type="presParOf" srcId="{4DF4B044-123C-439E-87AE-FC32586DBB6A}" destId="{AD148072-F4C4-4B0B-81D0-9E46E5E6D82D}" srcOrd="12" destOrd="0" presId="urn:microsoft.com/office/officeart/2008/layout/LinedList"/>
    <dgm:cxn modelId="{99146AA8-77EA-4AED-976D-7B3F06E72C56}" type="presParOf" srcId="{4DF4B044-123C-439E-87AE-FC32586DBB6A}" destId="{F3EDFC62-9238-459A-BC2F-0DD5A27A1583}" srcOrd="13" destOrd="0" presId="urn:microsoft.com/office/officeart/2008/layout/LinedList"/>
    <dgm:cxn modelId="{769D3527-5D2F-4920-8E15-3A99C7BCFC3C}" type="presParOf" srcId="{F3EDFC62-9238-459A-BC2F-0DD5A27A1583}" destId="{D3E11779-3FCC-4313-B844-3A855AF7AEE5}" srcOrd="0" destOrd="0" presId="urn:microsoft.com/office/officeart/2008/layout/LinedList"/>
    <dgm:cxn modelId="{A602F77A-0964-4352-9A1D-903E66012206}" type="presParOf" srcId="{F3EDFC62-9238-459A-BC2F-0DD5A27A1583}" destId="{216FB4A8-3C1E-4BA2-8CD2-983F2101DC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2BA81BD-9948-44FF-8F32-03511236DF9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DDCACA4-C209-46FC-94A2-E55A3E6BC6C5}">
      <dgm:prSet/>
      <dgm:spPr/>
      <dgm:t>
        <a:bodyPr/>
        <a:lstStyle/>
        <a:p>
          <a:r>
            <a:rPr lang="en-US"/>
            <a:t>In contemporary society, we must acknowledge the lack of a gender binary. </a:t>
          </a:r>
        </a:p>
      </dgm:t>
    </dgm:pt>
    <dgm:pt modelId="{8A9C11D0-1725-4A95-9CBD-D78DD07D7E68}" type="parTrans" cxnId="{443FE706-D61F-45A0-8822-0ECA82D5A96D}">
      <dgm:prSet/>
      <dgm:spPr/>
      <dgm:t>
        <a:bodyPr/>
        <a:lstStyle/>
        <a:p>
          <a:endParaRPr lang="en-US"/>
        </a:p>
      </dgm:t>
    </dgm:pt>
    <dgm:pt modelId="{582DC07C-8340-44FF-97A7-2B8A135761D2}" type="sibTrans" cxnId="{443FE706-D61F-45A0-8822-0ECA82D5A96D}">
      <dgm:prSet/>
      <dgm:spPr/>
      <dgm:t>
        <a:bodyPr/>
        <a:lstStyle/>
        <a:p>
          <a:endParaRPr lang="en-US"/>
        </a:p>
      </dgm:t>
    </dgm:pt>
    <dgm:pt modelId="{9DB4BAF0-2FD2-40A3-A724-C35E56683A99}">
      <dgm:prSet/>
      <dgm:spPr/>
      <dgm:t>
        <a:bodyPr/>
        <a:lstStyle/>
        <a:p>
          <a:r>
            <a:rPr lang="en-US"/>
            <a:t>Gender expressions are not simply male and female. </a:t>
          </a:r>
        </a:p>
      </dgm:t>
    </dgm:pt>
    <dgm:pt modelId="{8EB625BF-0C56-48E0-B481-D138B70A290F}" type="parTrans" cxnId="{697B986D-2EB7-48A8-A7ED-39418DC90A1B}">
      <dgm:prSet/>
      <dgm:spPr/>
      <dgm:t>
        <a:bodyPr/>
        <a:lstStyle/>
        <a:p>
          <a:endParaRPr lang="en-US"/>
        </a:p>
      </dgm:t>
    </dgm:pt>
    <dgm:pt modelId="{387E4975-27B9-4247-807F-553224897604}" type="sibTrans" cxnId="{697B986D-2EB7-48A8-A7ED-39418DC90A1B}">
      <dgm:prSet/>
      <dgm:spPr/>
      <dgm:t>
        <a:bodyPr/>
        <a:lstStyle/>
        <a:p>
          <a:endParaRPr lang="en-US"/>
        </a:p>
      </dgm:t>
    </dgm:pt>
    <dgm:pt modelId="{FCA91B60-D310-43F1-81AE-CA3A1B364338}">
      <dgm:prSet/>
      <dgm:spPr/>
      <dgm:t>
        <a:bodyPr/>
        <a:lstStyle/>
        <a:p>
          <a:r>
            <a:rPr lang="en-US"/>
            <a:t>Let's take a look at gender in a more in depth way before we proceed.</a:t>
          </a:r>
        </a:p>
      </dgm:t>
    </dgm:pt>
    <dgm:pt modelId="{7A119FF3-EB42-461B-8C0F-9DE424BDDDE2}" type="parTrans" cxnId="{607F834C-6533-42AC-A382-EB9BCD3B23F0}">
      <dgm:prSet/>
      <dgm:spPr/>
      <dgm:t>
        <a:bodyPr/>
        <a:lstStyle/>
        <a:p>
          <a:endParaRPr lang="en-US"/>
        </a:p>
      </dgm:t>
    </dgm:pt>
    <dgm:pt modelId="{3235043E-AB5B-4096-AB3B-210AAC023F36}" type="sibTrans" cxnId="{607F834C-6533-42AC-A382-EB9BCD3B23F0}">
      <dgm:prSet/>
      <dgm:spPr/>
      <dgm:t>
        <a:bodyPr/>
        <a:lstStyle/>
        <a:p>
          <a:endParaRPr lang="en-US"/>
        </a:p>
      </dgm:t>
    </dgm:pt>
    <dgm:pt modelId="{B5839F03-1397-4229-8DF2-2CC9AC3D8E93}" type="pres">
      <dgm:prSet presAssocID="{12BA81BD-9948-44FF-8F32-03511236DF92}" presName="linear" presStyleCnt="0">
        <dgm:presLayoutVars>
          <dgm:animLvl val="lvl"/>
          <dgm:resizeHandles val="exact"/>
        </dgm:presLayoutVars>
      </dgm:prSet>
      <dgm:spPr/>
    </dgm:pt>
    <dgm:pt modelId="{0F741AE4-D68F-4D50-894A-32B77EB0FF56}" type="pres">
      <dgm:prSet presAssocID="{8DDCACA4-C209-46FC-94A2-E55A3E6BC6C5}" presName="parentText" presStyleLbl="node1" presStyleIdx="0" presStyleCnt="3">
        <dgm:presLayoutVars>
          <dgm:chMax val="0"/>
          <dgm:bulletEnabled val="1"/>
        </dgm:presLayoutVars>
      </dgm:prSet>
      <dgm:spPr/>
    </dgm:pt>
    <dgm:pt modelId="{490AD830-1387-435A-AEDD-BD36C5A30BF5}" type="pres">
      <dgm:prSet presAssocID="{582DC07C-8340-44FF-97A7-2B8A135761D2}" presName="spacer" presStyleCnt="0"/>
      <dgm:spPr/>
    </dgm:pt>
    <dgm:pt modelId="{93CCF95B-91B7-4B1E-AF2B-2ED46E269AD0}" type="pres">
      <dgm:prSet presAssocID="{9DB4BAF0-2FD2-40A3-A724-C35E56683A99}" presName="parentText" presStyleLbl="node1" presStyleIdx="1" presStyleCnt="3">
        <dgm:presLayoutVars>
          <dgm:chMax val="0"/>
          <dgm:bulletEnabled val="1"/>
        </dgm:presLayoutVars>
      </dgm:prSet>
      <dgm:spPr/>
    </dgm:pt>
    <dgm:pt modelId="{1CC6284F-0D20-4BFE-A81E-343CAA9B9D26}" type="pres">
      <dgm:prSet presAssocID="{387E4975-27B9-4247-807F-553224897604}" presName="spacer" presStyleCnt="0"/>
      <dgm:spPr/>
    </dgm:pt>
    <dgm:pt modelId="{DDD9E783-6201-4593-B52B-E214ED8CEACC}" type="pres">
      <dgm:prSet presAssocID="{FCA91B60-D310-43F1-81AE-CA3A1B364338}" presName="parentText" presStyleLbl="node1" presStyleIdx="2" presStyleCnt="3">
        <dgm:presLayoutVars>
          <dgm:chMax val="0"/>
          <dgm:bulletEnabled val="1"/>
        </dgm:presLayoutVars>
      </dgm:prSet>
      <dgm:spPr/>
    </dgm:pt>
  </dgm:ptLst>
  <dgm:cxnLst>
    <dgm:cxn modelId="{443FE706-D61F-45A0-8822-0ECA82D5A96D}" srcId="{12BA81BD-9948-44FF-8F32-03511236DF92}" destId="{8DDCACA4-C209-46FC-94A2-E55A3E6BC6C5}" srcOrd="0" destOrd="0" parTransId="{8A9C11D0-1725-4A95-9CBD-D78DD07D7E68}" sibTransId="{582DC07C-8340-44FF-97A7-2B8A135761D2}"/>
    <dgm:cxn modelId="{8A7E1633-BE24-4960-8C40-85076BF70DF5}" type="presOf" srcId="{9DB4BAF0-2FD2-40A3-A724-C35E56683A99}" destId="{93CCF95B-91B7-4B1E-AF2B-2ED46E269AD0}" srcOrd="0" destOrd="0" presId="urn:microsoft.com/office/officeart/2005/8/layout/vList2"/>
    <dgm:cxn modelId="{A5B5815E-8D82-4D6B-8933-014F641E1E97}" type="presOf" srcId="{FCA91B60-D310-43F1-81AE-CA3A1B364338}" destId="{DDD9E783-6201-4593-B52B-E214ED8CEACC}" srcOrd="0" destOrd="0" presId="urn:microsoft.com/office/officeart/2005/8/layout/vList2"/>
    <dgm:cxn modelId="{607F834C-6533-42AC-A382-EB9BCD3B23F0}" srcId="{12BA81BD-9948-44FF-8F32-03511236DF92}" destId="{FCA91B60-D310-43F1-81AE-CA3A1B364338}" srcOrd="2" destOrd="0" parTransId="{7A119FF3-EB42-461B-8C0F-9DE424BDDDE2}" sibTransId="{3235043E-AB5B-4096-AB3B-210AAC023F36}"/>
    <dgm:cxn modelId="{697B986D-2EB7-48A8-A7ED-39418DC90A1B}" srcId="{12BA81BD-9948-44FF-8F32-03511236DF92}" destId="{9DB4BAF0-2FD2-40A3-A724-C35E56683A99}" srcOrd="1" destOrd="0" parTransId="{8EB625BF-0C56-48E0-B481-D138B70A290F}" sibTransId="{387E4975-27B9-4247-807F-553224897604}"/>
    <dgm:cxn modelId="{4D86384F-0759-41B1-A33D-0CF60CA319BF}" type="presOf" srcId="{8DDCACA4-C209-46FC-94A2-E55A3E6BC6C5}" destId="{0F741AE4-D68F-4D50-894A-32B77EB0FF56}" srcOrd="0" destOrd="0" presId="urn:microsoft.com/office/officeart/2005/8/layout/vList2"/>
    <dgm:cxn modelId="{A8694A81-9D65-47A8-AD14-DAB136EE8F1F}" type="presOf" srcId="{12BA81BD-9948-44FF-8F32-03511236DF92}" destId="{B5839F03-1397-4229-8DF2-2CC9AC3D8E93}" srcOrd="0" destOrd="0" presId="urn:microsoft.com/office/officeart/2005/8/layout/vList2"/>
    <dgm:cxn modelId="{DF75B9E0-E46F-4E68-AF93-51765227BEA6}" type="presParOf" srcId="{B5839F03-1397-4229-8DF2-2CC9AC3D8E93}" destId="{0F741AE4-D68F-4D50-894A-32B77EB0FF56}" srcOrd="0" destOrd="0" presId="urn:microsoft.com/office/officeart/2005/8/layout/vList2"/>
    <dgm:cxn modelId="{B0311CF3-8E88-444A-BE9D-58F8F48145DF}" type="presParOf" srcId="{B5839F03-1397-4229-8DF2-2CC9AC3D8E93}" destId="{490AD830-1387-435A-AEDD-BD36C5A30BF5}" srcOrd="1" destOrd="0" presId="urn:microsoft.com/office/officeart/2005/8/layout/vList2"/>
    <dgm:cxn modelId="{507E1E01-5D5B-40FA-BC1F-52E994D2E77F}" type="presParOf" srcId="{B5839F03-1397-4229-8DF2-2CC9AC3D8E93}" destId="{93CCF95B-91B7-4B1E-AF2B-2ED46E269AD0}" srcOrd="2" destOrd="0" presId="urn:microsoft.com/office/officeart/2005/8/layout/vList2"/>
    <dgm:cxn modelId="{C0188EB9-179B-4C68-844D-47E36AC00E19}" type="presParOf" srcId="{B5839F03-1397-4229-8DF2-2CC9AC3D8E93}" destId="{1CC6284F-0D20-4BFE-A81E-343CAA9B9D26}" srcOrd="3" destOrd="0" presId="urn:microsoft.com/office/officeart/2005/8/layout/vList2"/>
    <dgm:cxn modelId="{C054126C-1FD9-4C25-AE7E-DF67CA3AB5DB}" type="presParOf" srcId="{B5839F03-1397-4229-8DF2-2CC9AC3D8E93}" destId="{DDD9E783-6201-4593-B52B-E214ED8CEAC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ECFFFC3-576E-4F00-B6DD-15DE199C11E4}"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8CFF6BC-FA3F-4AF7-9F27-9988D72DA5BA}">
      <dgm:prSet/>
      <dgm:spPr/>
      <dgm:t>
        <a:bodyPr/>
        <a:lstStyle/>
        <a:p>
          <a:r>
            <a:rPr lang="en-US"/>
            <a:t>Sex refers to a person's biological status and is typically assigned at birth, usually on the basis of external anatomy. </a:t>
          </a:r>
        </a:p>
      </dgm:t>
    </dgm:pt>
    <dgm:pt modelId="{525952E9-2B10-46E6-AB49-D240EE1E4A1C}" type="parTrans" cxnId="{2A961E10-7558-46BE-91E7-F4441156DB6D}">
      <dgm:prSet/>
      <dgm:spPr/>
      <dgm:t>
        <a:bodyPr/>
        <a:lstStyle/>
        <a:p>
          <a:endParaRPr lang="en-US"/>
        </a:p>
      </dgm:t>
    </dgm:pt>
    <dgm:pt modelId="{7149F50A-A82F-44BB-88FC-F4A964AC6CA4}" type="sibTrans" cxnId="{2A961E10-7558-46BE-91E7-F4441156DB6D}">
      <dgm:prSet/>
      <dgm:spPr/>
      <dgm:t>
        <a:bodyPr/>
        <a:lstStyle/>
        <a:p>
          <a:endParaRPr lang="en-US"/>
        </a:p>
      </dgm:t>
    </dgm:pt>
    <dgm:pt modelId="{EED82A54-40DD-4D34-A5AD-142989D20CC8}">
      <dgm:prSet/>
      <dgm:spPr/>
      <dgm:t>
        <a:bodyPr/>
        <a:lstStyle/>
        <a:p>
          <a:r>
            <a:rPr lang="en-US"/>
            <a:t>Sex is typically categorised as male, female or intersex.</a:t>
          </a:r>
        </a:p>
      </dgm:t>
    </dgm:pt>
    <dgm:pt modelId="{48279136-D7D5-4894-8BE5-EB55F0331E13}" type="parTrans" cxnId="{2AC71AB0-1992-426B-B690-958B531DE631}">
      <dgm:prSet/>
      <dgm:spPr/>
      <dgm:t>
        <a:bodyPr/>
        <a:lstStyle/>
        <a:p>
          <a:endParaRPr lang="en-US"/>
        </a:p>
      </dgm:t>
    </dgm:pt>
    <dgm:pt modelId="{7D776612-1E55-49D5-91DF-EEF4CF3600D0}" type="sibTrans" cxnId="{2AC71AB0-1992-426B-B690-958B531DE631}">
      <dgm:prSet/>
      <dgm:spPr/>
      <dgm:t>
        <a:bodyPr/>
        <a:lstStyle/>
        <a:p>
          <a:endParaRPr lang="en-US"/>
        </a:p>
      </dgm:t>
    </dgm:pt>
    <dgm:pt modelId="{D9AA0028-FB19-40FA-926F-0ABD170740F9}">
      <dgm:prSet/>
      <dgm:spPr/>
      <dgm:t>
        <a:bodyPr/>
        <a:lstStyle/>
        <a:p>
          <a:r>
            <a:rPr lang="en-US"/>
            <a:t>Gender is often defined as a social construct of norms, behaviors and roles that varies between societies and over time. </a:t>
          </a:r>
        </a:p>
      </dgm:t>
    </dgm:pt>
    <dgm:pt modelId="{80ECD510-CC2D-4EB5-A657-1F132E251B85}" type="parTrans" cxnId="{B2B0579F-68B1-4F4C-93C7-AA0C4B9C6B24}">
      <dgm:prSet/>
      <dgm:spPr/>
      <dgm:t>
        <a:bodyPr/>
        <a:lstStyle/>
        <a:p>
          <a:endParaRPr lang="en-US"/>
        </a:p>
      </dgm:t>
    </dgm:pt>
    <dgm:pt modelId="{C45024B9-D18A-4F5C-B2DC-A8E9FDC664C9}" type="sibTrans" cxnId="{B2B0579F-68B1-4F4C-93C7-AA0C4B9C6B24}">
      <dgm:prSet/>
      <dgm:spPr/>
      <dgm:t>
        <a:bodyPr/>
        <a:lstStyle/>
        <a:p>
          <a:endParaRPr lang="en-US"/>
        </a:p>
      </dgm:t>
    </dgm:pt>
    <dgm:pt modelId="{644D98ED-A467-40F5-B8C7-094B8542E086}">
      <dgm:prSet/>
      <dgm:spPr/>
      <dgm:t>
        <a:bodyPr/>
        <a:lstStyle/>
        <a:p>
          <a:r>
            <a:rPr lang="en-US"/>
            <a:t>Gender is often categorised as male, female or nonbinary.</a:t>
          </a:r>
        </a:p>
      </dgm:t>
    </dgm:pt>
    <dgm:pt modelId="{6730B961-F66C-459D-B9FE-9AAF2E4C8D63}" type="parTrans" cxnId="{22460547-28F9-4CBD-AC35-8DB3C2C30275}">
      <dgm:prSet/>
      <dgm:spPr/>
      <dgm:t>
        <a:bodyPr/>
        <a:lstStyle/>
        <a:p>
          <a:endParaRPr lang="en-US"/>
        </a:p>
      </dgm:t>
    </dgm:pt>
    <dgm:pt modelId="{3F9E5B8C-EE99-418D-B026-FD6787E01FB6}" type="sibTrans" cxnId="{22460547-28F9-4CBD-AC35-8DB3C2C30275}">
      <dgm:prSet/>
      <dgm:spPr/>
      <dgm:t>
        <a:bodyPr/>
        <a:lstStyle/>
        <a:p>
          <a:endParaRPr lang="en-US"/>
        </a:p>
      </dgm:t>
    </dgm:pt>
    <dgm:pt modelId="{761D49B6-51A0-4405-93ED-B64D40B7AF2E}" type="pres">
      <dgm:prSet presAssocID="{6ECFFFC3-576E-4F00-B6DD-15DE199C11E4}" presName="vert0" presStyleCnt="0">
        <dgm:presLayoutVars>
          <dgm:dir/>
          <dgm:animOne val="branch"/>
          <dgm:animLvl val="lvl"/>
        </dgm:presLayoutVars>
      </dgm:prSet>
      <dgm:spPr/>
    </dgm:pt>
    <dgm:pt modelId="{DF512E44-C327-4E2C-921D-8401FA2648ED}" type="pres">
      <dgm:prSet presAssocID="{D8CFF6BC-FA3F-4AF7-9F27-9988D72DA5BA}" presName="thickLine" presStyleLbl="alignNode1" presStyleIdx="0" presStyleCnt="4"/>
      <dgm:spPr/>
    </dgm:pt>
    <dgm:pt modelId="{756FDFE5-D9B1-46FA-AEBC-C71AD7D486BD}" type="pres">
      <dgm:prSet presAssocID="{D8CFF6BC-FA3F-4AF7-9F27-9988D72DA5BA}" presName="horz1" presStyleCnt="0"/>
      <dgm:spPr/>
    </dgm:pt>
    <dgm:pt modelId="{CB125EFE-440E-4A99-9C40-0573BE9FFB86}" type="pres">
      <dgm:prSet presAssocID="{D8CFF6BC-FA3F-4AF7-9F27-9988D72DA5BA}" presName="tx1" presStyleLbl="revTx" presStyleIdx="0" presStyleCnt="4"/>
      <dgm:spPr/>
    </dgm:pt>
    <dgm:pt modelId="{DA26E38F-3CE9-4D54-B73C-C965526F09FC}" type="pres">
      <dgm:prSet presAssocID="{D8CFF6BC-FA3F-4AF7-9F27-9988D72DA5BA}" presName="vert1" presStyleCnt="0"/>
      <dgm:spPr/>
    </dgm:pt>
    <dgm:pt modelId="{F3E3378C-AF37-40FD-BCC9-23F3517FF320}" type="pres">
      <dgm:prSet presAssocID="{EED82A54-40DD-4D34-A5AD-142989D20CC8}" presName="thickLine" presStyleLbl="alignNode1" presStyleIdx="1" presStyleCnt="4"/>
      <dgm:spPr/>
    </dgm:pt>
    <dgm:pt modelId="{EEFED988-AFDA-446B-A149-9E98018F2D57}" type="pres">
      <dgm:prSet presAssocID="{EED82A54-40DD-4D34-A5AD-142989D20CC8}" presName="horz1" presStyleCnt="0"/>
      <dgm:spPr/>
    </dgm:pt>
    <dgm:pt modelId="{34F617B3-A686-4FF3-AE8B-A1BDE3677609}" type="pres">
      <dgm:prSet presAssocID="{EED82A54-40DD-4D34-A5AD-142989D20CC8}" presName="tx1" presStyleLbl="revTx" presStyleIdx="1" presStyleCnt="4"/>
      <dgm:spPr/>
    </dgm:pt>
    <dgm:pt modelId="{10B55760-D197-431F-97D9-5857BB9704D5}" type="pres">
      <dgm:prSet presAssocID="{EED82A54-40DD-4D34-A5AD-142989D20CC8}" presName="vert1" presStyleCnt="0"/>
      <dgm:spPr/>
    </dgm:pt>
    <dgm:pt modelId="{42335710-2941-4EF8-B1E6-00802168133B}" type="pres">
      <dgm:prSet presAssocID="{D9AA0028-FB19-40FA-926F-0ABD170740F9}" presName="thickLine" presStyleLbl="alignNode1" presStyleIdx="2" presStyleCnt="4"/>
      <dgm:spPr/>
    </dgm:pt>
    <dgm:pt modelId="{450A3E55-3E28-4EE3-ACC4-6AE3D9F28495}" type="pres">
      <dgm:prSet presAssocID="{D9AA0028-FB19-40FA-926F-0ABD170740F9}" presName="horz1" presStyleCnt="0"/>
      <dgm:spPr/>
    </dgm:pt>
    <dgm:pt modelId="{A46F75DF-9CA5-4D70-B17F-03A405CADCC4}" type="pres">
      <dgm:prSet presAssocID="{D9AA0028-FB19-40FA-926F-0ABD170740F9}" presName="tx1" presStyleLbl="revTx" presStyleIdx="2" presStyleCnt="4"/>
      <dgm:spPr/>
    </dgm:pt>
    <dgm:pt modelId="{D068E1FD-015C-48EF-B071-C7A9F4F15DF1}" type="pres">
      <dgm:prSet presAssocID="{D9AA0028-FB19-40FA-926F-0ABD170740F9}" presName="vert1" presStyleCnt="0"/>
      <dgm:spPr/>
    </dgm:pt>
    <dgm:pt modelId="{AF8A2131-5E6F-490A-BFFA-1E5E278B87D6}" type="pres">
      <dgm:prSet presAssocID="{644D98ED-A467-40F5-B8C7-094B8542E086}" presName="thickLine" presStyleLbl="alignNode1" presStyleIdx="3" presStyleCnt="4"/>
      <dgm:spPr/>
    </dgm:pt>
    <dgm:pt modelId="{5629864A-C80A-412D-9F3D-FD318D4FB906}" type="pres">
      <dgm:prSet presAssocID="{644D98ED-A467-40F5-B8C7-094B8542E086}" presName="horz1" presStyleCnt="0"/>
      <dgm:spPr/>
    </dgm:pt>
    <dgm:pt modelId="{CF897646-C82E-4A90-B967-32E37BE61F28}" type="pres">
      <dgm:prSet presAssocID="{644D98ED-A467-40F5-B8C7-094B8542E086}" presName="tx1" presStyleLbl="revTx" presStyleIdx="3" presStyleCnt="4"/>
      <dgm:spPr/>
    </dgm:pt>
    <dgm:pt modelId="{36D31EC7-D5D9-4956-96D4-13662735AFB6}" type="pres">
      <dgm:prSet presAssocID="{644D98ED-A467-40F5-B8C7-094B8542E086}" presName="vert1" presStyleCnt="0"/>
      <dgm:spPr/>
    </dgm:pt>
  </dgm:ptLst>
  <dgm:cxnLst>
    <dgm:cxn modelId="{2A961E10-7558-46BE-91E7-F4441156DB6D}" srcId="{6ECFFFC3-576E-4F00-B6DD-15DE199C11E4}" destId="{D8CFF6BC-FA3F-4AF7-9F27-9988D72DA5BA}" srcOrd="0" destOrd="0" parTransId="{525952E9-2B10-46E6-AB49-D240EE1E4A1C}" sibTransId="{7149F50A-A82F-44BB-88FC-F4A964AC6CA4}"/>
    <dgm:cxn modelId="{A19C4E61-78F6-4EDB-9BDD-BEB33822E869}" type="presOf" srcId="{644D98ED-A467-40F5-B8C7-094B8542E086}" destId="{CF897646-C82E-4A90-B967-32E37BE61F28}" srcOrd="0" destOrd="0" presId="urn:microsoft.com/office/officeart/2008/layout/LinedList"/>
    <dgm:cxn modelId="{99D98866-8B4F-4093-BC56-FB7091626BB8}" type="presOf" srcId="{6ECFFFC3-576E-4F00-B6DD-15DE199C11E4}" destId="{761D49B6-51A0-4405-93ED-B64D40B7AF2E}" srcOrd="0" destOrd="0" presId="urn:microsoft.com/office/officeart/2008/layout/LinedList"/>
    <dgm:cxn modelId="{22460547-28F9-4CBD-AC35-8DB3C2C30275}" srcId="{6ECFFFC3-576E-4F00-B6DD-15DE199C11E4}" destId="{644D98ED-A467-40F5-B8C7-094B8542E086}" srcOrd="3" destOrd="0" parTransId="{6730B961-F66C-459D-B9FE-9AAF2E4C8D63}" sibTransId="{3F9E5B8C-EE99-418D-B026-FD6787E01FB6}"/>
    <dgm:cxn modelId="{34E33A76-009B-495D-92A4-34E5AFE228D2}" type="presOf" srcId="{D8CFF6BC-FA3F-4AF7-9F27-9988D72DA5BA}" destId="{CB125EFE-440E-4A99-9C40-0573BE9FFB86}" srcOrd="0" destOrd="0" presId="urn:microsoft.com/office/officeart/2008/layout/LinedList"/>
    <dgm:cxn modelId="{B2B0579F-68B1-4F4C-93C7-AA0C4B9C6B24}" srcId="{6ECFFFC3-576E-4F00-B6DD-15DE199C11E4}" destId="{D9AA0028-FB19-40FA-926F-0ABD170740F9}" srcOrd="2" destOrd="0" parTransId="{80ECD510-CC2D-4EB5-A657-1F132E251B85}" sibTransId="{C45024B9-D18A-4F5C-B2DC-A8E9FDC664C9}"/>
    <dgm:cxn modelId="{2AC71AB0-1992-426B-B690-958B531DE631}" srcId="{6ECFFFC3-576E-4F00-B6DD-15DE199C11E4}" destId="{EED82A54-40DD-4D34-A5AD-142989D20CC8}" srcOrd="1" destOrd="0" parTransId="{48279136-D7D5-4894-8BE5-EB55F0331E13}" sibTransId="{7D776612-1E55-49D5-91DF-EEF4CF3600D0}"/>
    <dgm:cxn modelId="{CA164DC1-9C11-4EAF-8B0B-0AEE505AC4F1}" type="presOf" srcId="{EED82A54-40DD-4D34-A5AD-142989D20CC8}" destId="{34F617B3-A686-4FF3-AE8B-A1BDE3677609}" srcOrd="0" destOrd="0" presId="urn:microsoft.com/office/officeart/2008/layout/LinedList"/>
    <dgm:cxn modelId="{E77EF0C9-08FF-49DF-8BCB-C3AA0C316774}" type="presOf" srcId="{D9AA0028-FB19-40FA-926F-0ABD170740F9}" destId="{A46F75DF-9CA5-4D70-B17F-03A405CADCC4}" srcOrd="0" destOrd="0" presId="urn:microsoft.com/office/officeart/2008/layout/LinedList"/>
    <dgm:cxn modelId="{BE30BE2F-08AF-44E8-AC3A-78670AE61F11}" type="presParOf" srcId="{761D49B6-51A0-4405-93ED-B64D40B7AF2E}" destId="{DF512E44-C327-4E2C-921D-8401FA2648ED}" srcOrd="0" destOrd="0" presId="urn:microsoft.com/office/officeart/2008/layout/LinedList"/>
    <dgm:cxn modelId="{DA698AB5-FD04-4CA4-B777-6B97E459EA8C}" type="presParOf" srcId="{761D49B6-51A0-4405-93ED-B64D40B7AF2E}" destId="{756FDFE5-D9B1-46FA-AEBC-C71AD7D486BD}" srcOrd="1" destOrd="0" presId="urn:microsoft.com/office/officeart/2008/layout/LinedList"/>
    <dgm:cxn modelId="{0B9FB8D2-1296-47F2-A8F3-2A329D4E61A8}" type="presParOf" srcId="{756FDFE5-D9B1-46FA-AEBC-C71AD7D486BD}" destId="{CB125EFE-440E-4A99-9C40-0573BE9FFB86}" srcOrd="0" destOrd="0" presId="urn:microsoft.com/office/officeart/2008/layout/LinedList"/>
    <dgm:cxn modelId="{CAC10950-BB07-42F3-AF92-3DB55FAD2056}" type="presParOf" srcId="{756FDFE5-D9B1-46FA-AEBC-C71AD7D486BD}" destId="{DA26E38F-3CE9-4D54-B73C-C965526F09FC}" srcOrd="1" destOrd="0" presId="urn:microsoft.com/office/officeart/2008/layout/LinedList"/>
    <dgm:cxn modelId="{2F914DBA-41BA-4DD4-A9A0-A04DEC65C6BB}" type="presParOf" srcId="{761D49B6-51A0-4405-93ED-B64D40B7AF2E}" destId="{F3E3378C-AF37-40FD-BCC9-23F3517FF320}" srcOrd="2" destOrd="0" presId="urn:microsoft.com/office/officeart/2008/layout/LinedList"/>
    <dgm:cxn modelId="{5C5AB4CB-A392-4E7C-8641-79FEDE07FBC6}" type="presParOf" srcId="{761D49B6-51A0-4405-93ED-B64D40B7AF2E}" destId="{EEFED988-AFDA-446B-A149-9E98018F2D57}" srcOrd="3" destOrd="0" presId="urn:microsoft.com/office/officeart/2008/layout/LinedList"/>
    <dgm:cxn modelId="{B4291A66-EB0A-43BE-93AC-1A2563438641}" type="presParOf" srcId="{EEFED988-AFDA-446B-A149-9E98018F2D57}" destId="{34F617B3-A686-4FF3-AE8B-A1BDE3677609}" srcOrd="0" destOrd="0" presId="urn:microsoft.com/office/officeart/2008/layout/LinedList"/>
    <dgm:cxn modelId="{4BB2309D-52A8-4616-A4C1-3FD8FF1890F3}" type="presParOf" srcId="{EEFED988-AFDA-446B-A149-9E98018F2D57}" destId="{10B55760-D197-431F-97D9-5857BB9704D5}" srcOrd="1" destOrd="0" presId="urn:microsoft.com/office/officeart/2008/layout/LinedList"/>
    <dgm:cxn modelId="{341EDEFF-5C1D-4A89-BB9A-A1B43E02AB05}" type="presParOf" srcId="{761D49B6-51A0-4405-93ED-B64D40B7AF2E}" destId="{42335710-2941-4EF8-B1E6-00802168133B}" srcOrd="4" destOrd="0" presId="urn:microsoft.com/office/officeart/2008/layout/LinedList"/>
    <dgm:cxn modelId="{541F7292-5592-452A-8605-ED9CDAD2649A}" type="presParOf" srcId="{761D49B6-51A0-4405-93ED-B64D40B7AF2E}" destId="{450A3E55-3E28-4EE3-ACC4-6AE3D9F28495}" srcOrd="5" destOrd="0" presId="urn:microsoft.com/office/officeart/2008/layout/LinedList"/>
    <dgm:cxn modelId="{81835150-F7DC-492C-AA59-01E121457CAC}" type="presParOf" srcId="{450A3E55-3E28-4EE3-ACC4-6AE3D9F28495}" destId="{A46F75DF-9CA5-4D70-B17F-03A405CADCC4}" srcOrd="0" destOrd="0" presId="urn:microsoft.com/office/officeart/2008/layout/LinedList"/>
    <dgm:cxn modelId="{EB87FC82-FAA7-4DC4-BF32-1C3B109E8B8D}" type="presParOf" srcId="{450A3E55-3E28-4EE3-ACC4-6AE3D9F28495}" destId="{D068E1FD-015C-48EF-B071-C7A9F4F15DF1}" srcOrd="1" destOrd="0" presId="urn:microsoft.com/office/officeart/2008/layout/LinedList"/>
    <dgm:cxn modelId="{B326C130-E793-4CF6-9035-CB42982DC83D}" type="presParOf" srcId="{761D49B6-51A0-4405-93ED-B64D40B7AF2E}" destId="{AF8A2131-5E6F-490A-BFFA-1E5E278B87D6}" srcOrd="6" destOrd="0" presId="urn:microsoft.com/office/officeart/2008/layout/LinedList"/>
    <dgm:cxn modelId="{8EC60421-3C4A-424F-8562-C61D5381CE45}" type="presParOf" srcId="{761D49B6-51A0-4405-93ED-B64D40B7AF2E}" destId="{5629864A-C80A-412D-9F3D-FD318D4FB906}" srcOrd="7" destOrd="0" presId="urn:microsoft.com/office/officeart/2008/layout/LinedList"/>
    <dgm:cxn modelId="{10F6B2B2-8063-4F42-9353-960C9AE6EBD3}" type="presParOf" srcId="{5629864A-C80A-412D-9F3D-FD318D4FB906}" destId="{CF897646-C82E-4A90-B967-32E37BE61F28}" srcOrd="0" destOrd="0" presId="urn:microsoft.com/office/officeart/2008/layout/LinedList"/>
    <dgm:cxn modelId="{FCB41FF7-8314-4AE2-AB33-300814E407A7}" type="presParOf" srcId="{5629864A-C80A-412D-9F3D-FD318D4FB906}" destId="{36D31EC7-D5D9-4956-96D4-13662735AFB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008FC07-5D10-44E5-BCE0-394E786DD033}"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02697316-76BA-4DEF-B19B-752A392F06D6}">
      <dgm:prSet/>
      <dgm:spPr/>
      <dgm:t>
        <a:bodyPr/>
        <a:lstStyle/>
        <a:p>
          <a:r>
            <a:rPr lang="en-US"/>
            <a:t>Gender identity is one's own internal sense of self and their gender, whether that is man, woman, neither or both. </a:t>
          </a:r>
        </a:p>
      </dgm:t>
    </dgm:pt>
    <dgm:pt modelId="{E7449BD8-14CC-4954-A0C7-4B6981EBD848}" type="parTrans" cxnId="{8898553D-3636-4E58-B829-620B834D7399}">
      <dgm:prSet/>
      <dgm:spPr/>
      <dgm:t>
        <a:bodyPr/>
        <a:lstStyle/>
        <a:p>
          <a:endParaRPr lang="en-US"/>
        </a:p>
      </dgm:t>
    </dgm:pt>
    <dgm:pt modelId="{8BEF864B-436D-4018-A20C-9784374A8CB1}" type="sibTrans" cxnId="{8898553D-3636-4E58-B829-620B834D7399}">
      <dgm:prSet/>
      <dgm:spPr/>
      <dgm:t>
        <a:bodyPr/>
        <a:lstStyle/>
        <a:p>
          <a:endParaRPr lang="en-US"/>
        </a:p>
      </dgm:t>
    </dgm:pt>
    <dgm:pt modelId="{6BCD1818-4681-4872-9AC6-8D1029FAA4DD}">
      <dgm:prSet/>
      <dgm:spPr/>
      <dgm:t>
        <a:bodyPr/>
        <a:lstStyle/>
        <a:p>
          <a:r>
            <a:rPr lang="en-US"/>
            <a:t>Unlike gender expression, gender identity is not outwardly visible to others.</a:t>
          </a:r>
        </a:p>
      </dgm:t>
    </dgm:pt>
    <dgm:pt modelId="{F304D2B2-71C5-499C-8C9A-951F8E9E4157}" type="parTrans" cxnId="{B684A748-6869-4245-AC18-573DFBCCB6A8}">
      <dgm:prSet/>
      <dgm:spPr/>
      <dgm:t>
        <a:bodyPr/>
        <a:lstStyle/>
        <a:p>
          <a:endParaRPr lang="en-US"/>
        </a:p>
      </dgm:t>
    </dgm:pt>
    <dgm:pt modelId="{06146FF6-32B9-4C4F-9514-69743ABA5906}" type="sibTrans" cxnId="{B684A748-6869-4245-AC18-573DFBCCB6A8}">
      <dgm:prSet/>
      <dgm:spPr/>
      <dgm:t>
        <a:bodyPr/>
        <a:lstStyle/>
        <a:p>
          <a:endParaRPr lang="en-US"/>
        </a:p>
      </dgm:t>
    </dgm:pt>
    <dgm:pt modelId="{47C36031-6274-438A-85A9-D9E6ECE04B40}">
      <dgm:prSet/>
      <dgm:spPr/>
      <dgm:t>
        <a:bodyPr/>
        <a:lstStyle/>
        <a:p>
          <a:r>
            <a:rPr lang="en-US"/>
            <a:t>For most people, gender identity aligns with the sex assigned at birth.</a:t>
          </a:r>
        </a:p>
      </dgm:t>
    </dgm:pt>
    <dgm:pt modelId="{F31B92FF-352A-48BC-8419-AC1D64E35EE2}" type="parTrans" cxnId="{99D0FBDB-537E-41E9-AE55-63D3D47D9F11}">
      <dgm:prSet/>
      <dgm:spPr/>
      <dgm:t>
        <a:bodyPr/>
        <a:lstStyle/>
        <a:p>
          <a:endParaRPr lang="en-US"/>
        </a:p>
      </dgm:t>
    </dgm:pt>
    <dgm:pt modelId="{1DDB93AE-866A-4745-B3B0-2FBC45AE057F}" type="sibTrans" cxnId="{99D0FBDB-537E-41E9-AE55-63D3D47D9F11}">
      <dgm:prSet/>
      <dgm:spPr/>
      <dgm:t>
        <a:bodyPr/>
        <a:lstStyle/>
        <a:p>
          <a:endParaRPr lang="en-US"/>
        </a:p>
      </dgm:t>
    </dgm:pt>
    <dgm:pt modelId="{E2A8244E-D097-4840-83E9-1CF1A40C6C6C}">
      <dgm:prSet/>
      <dgm:spPr/>
      <dgm:t>
        <a:bodyPr/>
        <a:lstStyle/>
        <a:p>
          <a:r>
            <a:rPr lang="en-US"/>
            <a:t>For transgender people, gender identity differs in varying degrees from the sex assigned at birth.</a:t>
          </a:r>
        </a:p>
      </dgm:t>
    </dgm:pt>
    <dgm:pt modelId="{00D7A3CC-D56B-42FC-9898-E250ADAE304F}" type="parTrans" cxnId="{ECC35122-1D39-4E39-9631-0303AA2EE8EF}">
      <dgm:prSet/>
      <dgm:spPr/>
      <dgm:t>
        <a:bodyPr/>
        <a:lstStyle/>
        <a:p>
          <a:endParaRPr lang="en-US"/>
        </a:p>
      </dgm:t>
    </dgm:pt>
    <dgm:pt modelId="{DBD23FB8-6619-4BCA-B001-EE08DBDD6333}" type="sibTrans" cxnId="{ECC35122-1D39-4E39-9631-0303AA2EE8EF}">
      <dgm:prSet/>
      <dgm:spPr/>
      <dgm:t>
        <a:bodyPr/>
        <a:lstStyle/>
        <a:p>
          <a:endParaRPr lang="en-US"/>
        </a:p>
      </dgm:t>
    </dgm:pt>
    <dgm:pt modelId="{E6886A9F-D040-4C8C-9B48-9DEB7034530E}" type="pres">
      <dgm:prSet presAssocID="{2008FC07-5D10-44E5-BCE0-394E786DD033}" presName="vert0" presStyleCnt="0">
        <dgm:presLayoutVars>
          <dgm:dir/>
          <dgm:animOne val="branch"/>
          <dgm:animLvl val="lvl"/>
        </dgm:presLayoutVars>
      </dgm:prSet>
      <dgm:spPr/>
    </dgm:pt>
    <dgm:pt modelId="{047EDB87-EBC8-40E1-9ADF-180B8F490465}" type="pres">
      <dgm:prSet presAssocID="{02697316-76BA-4DEF-B19B-752A392F06D6}" presName="thickLine" presStyleLbl="alignNode1" presStyleIdx="0" presStyleCnt="4"/>
      <dgm:spPr/>
    </dgm:pt>
    <dgm:pt modelId="{5DAA6DE2-F117-42EE-B381-B75011C5BC02}" type="pres">
      <dgm:prSet presAssocID="{02697316-76BA-4DEF-B19B-752A392F06D6}" presName="horz1" presStyleCnt="0"/>
      <dgm:spPr/>
    </dgm:pt>
    <dgm:pt modelId="{7C7AD44A-4382-432F-B5F8-42728A29D887}" type="pres">
      <dgm:prSet presAssocID="{02697316-76BA-4DEF-B19B-752A392F06D6}" presName="tx1" presStyleLbl="revTx" presStyleIdx="0" presStyleCnt="4"/>
      <dgm:spPr/>
    </dgm:pt>
    <dgm:pt modelId="{55106C2D-1AB7-4637-ACFC-671562236873}" type="pres">
      <dgm:prSet presAssocID="{02697316-76BA-4DEF-B19B-752A392F06D6}" presName="vert1" presStyleCnt="0"/>
      <dgm:spPr/>
    </dgm:pt>
    <dgm:pt modelId="{92B19C77-DCBD-499B-A3A2-5977F1876655}" type="pres">
      <dgm:prSet presAssocID="{6BCD1818-4681-4872-9AC6-8D1029FAA4DD}" presName="thickLine" presStyleLbl="alignNode1" presStyleIdx="1" presStyleCnt="4"/>
      <dgm:spPr/>
    </dgm:pt>
    <dgm:pt modelId="{3D2D2C6C-BCA4-40C1-A639-88654F3DAA69}" type="pres">
      <dgm:prSet presAssocID="{6BCD1818-4681-4872-9AC6-8D1029FAA4DD}" presName="horz1" presStyleCnt="0"/>
      <dgm:spPr/>
    </dgm:pt>
    <dgm:pt modelId="{C4ACAE5B-EF66-45E3-B748-14977E838DC2}" type="pres">
      <dgm:prSet presAssocID="{6BCD1818-4681-4872-9AC6-8D1029FAA4DD}" presName="tx1" presStyleLbl="revTx" presStyleIdx="1" presStyleCnt="4"/>
      <dgm:spPr/>
    </dgm:pt>
    <dgm:pt modelId="{A9050582-56BA-4E50-9BFE-E9D581616E86}" type="pres">
      <dgm:prSet presAssocID="{6BCD1818-4681-4872-9AC6-8D1029FAA4DD}" presName="vert1" presStyleCnt="0"/>
      <dgm:spPr/>
    </dgm:pt>
    <dgm:pt modelId="{6F610736-65BA-4FB8-BAED-37086FE96EDB}" type="pres">
      <dgm:prSet presAssocID="{47C36031-6274-438A-85A9-D9E6ECE04B40}" presName="thickLine" presStyleLbl="alignNode1" presStyleIdx="2" presStyleCnt="4"/>
      <dgm:spPr/>
    </dgm:pt>
    <dgm:pt modelId="{8DA46777-E30B-4DAF-BB46-5189E854F0CC}" type="pres">
      <dgm:prSet presAssocID="{47C36031-6274-438A-85A9-D9E6ECE04B40}" presName="horz1" presStyleCnt="0"/>
      <dgm:spPr/>
    </dgm:pt>
    <dgm:pt modelId="{08CD203A-2CB6-4AAB-B42A-4D552F446AC2}" type="pres">
      <dgm:prSet presAssocID="{47C36031-6274-438A-85A9-D9E6ECE04B40}" presName="tx1" presStyleLbl="revTx" presStyleIdx="2" presStyleCnt="4"/>
      <dgm:spPr/>
    </dgm:pt>
    <dgm:pt modelId="{81B78BEE-E6C3-476F-81DF-A72B189A895E}" type="pres">
      <dgm:prSet presAssocID="{47C36031-6274-438A-85A9-D9E6ECE04B40}" presName="vert1" presStyleCnt="0"/>
      <dgm:spPr/>
    </dgm:pt>
    <dgm:pt modelId="{F5D56332-3957-4090-B986-C71D5CE8C574}" type="pres">
      <dgm:prSet presAssocID="{E2A8244E-D097-4840-83E9-1CF1A40C6C6C}" presName="thickLine" presStyleLbl="alignNode1" presStyleIdx="3" presStyleCnt="4"/>
      <dgm:spPr/>
    </dgm:pt>
    <dgm:pt modelId="{ED9E7C2F-2AF4-4370-A777-48352CF4322A}" type="pres">
      <dgm:prSet presAssocID="{E2A8244E-D097-4840-83E9-1CF1A40C6C6C}" presName="horz1" presStyleCnt="0"/>
      <dgm:spPr/>
    </dgm:pt>
    <dgm:pt modelId="{030D00C0-594A-4E61-BC33-34B2D2EB3B20}" type="pres">
      <dgm:prSet presAssocID="{E2A8244E-D097-4840-83E9-1CF1A40C6C6C}" presName="tx1" presStyleLbl="revTx" presStyleIdx="3" presStyleCnt="4"/>
      <dgm:spPr/>
    </dgm:pt>
    <dgm:pt modelId="{AE8E9316-6702-498D-B6ED-4CCFC9348BD9}" type="pres">
      <dgm:prSet presAssocID="{E2A8244E-D097-4840-83E9-1CF1A40C6C6C}" presName="vert1" presStyleCnt="0"/>
      <dgm:spPr/>
    </dgm:pt>
  </dgm:ptLst>
  <dgm:cxnLst>
    <dgm:cxn modelId="{ECC35122-1D39-4E39-9631-0303AA2EE8EF}" srcId="{2008FC07-5D10-44E5-BCE0-394E786DD033}" destId="{E2A8244E-D097-4840-83E9-1CF1A40C6C6C}" srcOrd="3" destOrd="0" parTransId="{00D7A3CC-D56B-42FC-9898-E250ADAE304F}" sibTransId="{DBD23FB8-6619-4BCA-B001-EE08DBDD6333}"/>
    <dgm:cxn modelId="{222CAA3A-4EDA-4930-8FDB-97781B3AD3D2}" type="presOf" srcId="{2008FC07-5D10-44E5-BCE0-394E786DD033}" destId="{E6886A9F-D040-4C8C-9B48-9DEB7034530E}" srcOrd="0" destOrd="0" presId="urn:microsoft.com/office/officeart/2008/layout/LinedList"/>
    <dgm:cxn modelId="{8898553D-3636-4E58-B829-620B834D7399}" srcId="{2008FC07-5D10-44E5-BCE0-394E786DD033}" destId="{02697316-76BA-4DEF-B19B-752A392F06D6}" srcOrd="0" destOrd="0" parTransId="{E7449BD8-14CC-4954-A0C7-4B6981EBD848}" sibTransId="{8BEF864B-436D-4018-A20C-9784374A8CB1}"/>
    <dgm:cxn modelId="{908F9A47-632C-4CF9-BE69-AB6DDD2F8D2C}" type="presOf" srcId="{02697316-76BA-4DEF-B19B-752A392F06D6}" destId="{7C7AD44A-4382-432F-B5F8-42728A29D887}" srcOrd="0" destOrd="0" presId="urn:microsoft.com/office/officeart/2008/layout/LinedList"/>
    <dgm:cxn modelId="{B684A748-6869-4245-AC18-573DFBCCB6A8}" srcId="{2008FC07-5D10-44E5-BCE0-394E786DD033}" destId="{6BCD1818-4681-4872-9AC6-8D1029FAA4DD}" srcOrd="1" destOrd="0" parTransId="{F304D2B2-71C5-499C-8C9A-951F8E9E4157}" sibTransId="{06146FF6-32B9-4C4F-9514-69743ABA5906}"/>
    <dgm:cxn modelId="{5F2A8F7F-20E7-4604-AB4F-016EC9F48721}" type="presOf" srcId="{6BCD1818-4681-4872-9AC6-8D1029FAA4DD}" destId="{C4ACAE5B-EF66-45E3-B748-14977E838DC2}" srcOrd="0" destOrd="0" presId="urn:microsoft.com/office/officeart/2008/layout/LinedList"/>
    <dgm:cxn modelId="{99D0FBDB-537E-41E9-AE55-63D3D47D9F11}" srcId="{2008FC07-5D10-44E5-BCE0-394E786DD033}" destId="{47C36031-6274-438A-85A9-D9E6ECE04B40}" srcOrd="2" destOrd="0" parTransId="{F31B92FF-352A-48BC-8419-AC1D64E35EE2}" sibTransId="{1DDB93AE-866A-4745-B3B0-2FBC45AE057F}"/>
    <dgm:cxn modelId="{CF9FD7DC-6F9C-47B7-857B-C5501D16D66D}" type="presOf" srcId="{E2A8244E-D097-4840-83E9-1CF1A40C6C6C}" destId="{030D00C0-594A-4E61-BC33-34B2D2EB3B20}" srcOrd="0" destOrd="0" presId="urn:microsoft.com/office/officeart/2008/layout/LinedList"/>
    <dgm:cxn modelId="{CFB37AF4-3230-4095-8BE4-4EA420B8EC6D}" type="presOf" srcId="{47C36031-6274-438A-85A9-D9E6ECE04B40}" destId="{08CD203A-2CB6-4AAB-B42A-4D552F446AC2}" srcOrd="0" destOrd="0" presId="urn:microsoft.com/office/officeart/2008/layout/LinedList"/>
    <dgm:cxn modelId="{15AEF728-4A42-463F-A86E-B8BA59737E20}" type="presParOf" srcId="{E6886A9F-D040-4C8C-9B48-9DEB7034530E}" destId="{047EDB87-EBC8-40E1-9ADF-180B8F490465}" srcOrd="0" destOrd="0" presId="urn:microsoft.com/office/officeart/2008/layout/LinedList"/>
    <dgm:cxn modelId="{059B3144-8D52-4E3A-AEC5-CA09A0704236}" type="presParOf" srcId="{E6886A9F-D040-4C8C-9B48-9DEB7034530E}" destId="{5DAA6DE2-F117-42EE-B381-B75011C5BC02}" srcOrd="1" destOrd="0" presId="urn:microsoft.com/office/officeart/2008/layout/LinedList"/>
    <dgm:cxn modelId="{A664E90E-E7C1-4114-BB43-C096C8DA087A}" type="presParOf" srcId="{5DAA6DE2-F117-42EE-B381-B75011C5BC02}" destId="{7C7AD44A-4382-432F-B5F8-42728A29D887}" srcOrd="0" destOrd="0" presId="urn:microsoft.com/office/officeart/2008/layout/LinedList"/>
    <dgm:cxn modelId="{A59E55D6-A44A-481C-85F4-7EDCC579DCD5}" type="presParOf" srcId="{5DAA6DE2-F117-42EE-B381-B75011C5BC02}" destId="{55106C2D-1AB7-4637-ACFC-671562236873}" srcOrd="1" destOrd="0" presId="urn:microsoft.com/office/officeart/2008/layout/LinedList"/>
    <dgm:cxn modelId="{E7DA30C7-D847-4D19-A466-509AB730A490}" type="presParOf" srcId="{E6886A9F-D040-4C8C-9B48-9DEB7034530E}" destId="{92B19C77-DCBD-499B-A3A2-5977F1876655}" srcOrd="2" destOrd="0" presId="urn:microsoft.com/office/officeart/2008/layout/LinedList"/>
    <dgm:cxn modelId="{29873DE5-99E4-4CAA-B4F3-7B5EF537B1DE}" type="presParOf" srcId="{E6886A9F-D040-4C8C-9B48-9DEB7034530E}" destId="{3D2D2C6C-BCA4-40C1-A639-88654F3DAA69}" srcOrd="3" destOrd="0" presId="urn:microsoft.com/office/officeart/2008/layout/LinedList"/>
    <dgm:cxn modelId="{A296B797-2496-4EF9-BC8B-4595EE853B93}" type="presParOf" srcId="{3D2D2C6C-BCA4-40C1-A639-88654F3DAA69}" destId="{C4ACAE5B-EF66-45E3-B748-14977E838DC2}" srcOrd="0" destOrd="0" presId="urn:microsoft.com/office/officeart/2008/layout/LinedList"/>
    <dgm:cxn modelId="{D832B98C-4DA8-43CA-8EB1-1951735F7D42}" type="presParOf" srcId="{3D2D2C6C-BCA4-40C1-A639-88654F3DAA69}" destId="{A9050582-56BA-4E50-9BFE-E9D581616E86}" srcOrd="1" destOrd="0" presId="urn:microsoft.com/office/officeart/2008/layout/LinedList"/>
    <dgm:cxn modelId="{555B33A8-A6BD-408D-9884-4AB6C2E4B8D6}" type="presParOf" srcId="{E6886A9F-D040-4C8C-9B48-9DEB7034530E}" destId="{6F610736-65BA-4FB8-BAED-37086FE96EDB}" srcOrd="4" destOrd="0" presId="urn:microsoft.com/office/officeart/2008/layout/LinedList"/>
    <dgm:cxn modelId="{3AF9B2F2-86FA-4950-AA3E-8DC88D85124F}" type="presParOf" srcId="{E6886A9F-D040-4C8C-9B48-9DEB7034530E}" destId="{8DA46777-E30B-4DAF-BB46-5189E854F0CC}" srcOrd="5" destOrd="0" presId="urn:microsoft.com/office/officeart/2008/layout/LinedList"/>
    <dgm:cxn modelId="{4CD29E3F-05F5-4367-A9EB-0F4E472081CC}" type="presParOf" srcId="{8DA46777-E30B-4DAF-BB46-5189E854F0CC}" destId="{08CD203A-2CB6-4AAB-B42A-4D552F446AC2}" srcOrd="0" destOrd="0" presId="urn:microsoft.com/office/officeart/2008/layout/LinedList"/>
    <dgm:cxn modelId="{E97A6F6B-2E74-4C7E-939C-DAC5C7ABA6A7}" type="presParOf" srcId="{8DA46777-E30B-4DAF-BB46-5189E854F0CC}" destId="{81B78BEE-E6C3-476F-81DF-A72B189A895E}" srcOrd="1" destOrd="0" presId="urn:microsoft.com/office/officeart/2008/layout/LinedList"/>
    <dgm:cxn modelId="{37C8FC79-1AD5-49B6-83D2-F4F2E0EC03D8}" type="presParOf" srcId="{E6886A9F-D040-4C8C-9B48-9DEB7034530E}" destId="{F5D56332-3957-4090-B986-C71D5CE8C574}" srcOrd="6" destOrd="0" presId="urn:microsoft.com/office/officeart/2008/layout/LinedList"/>
    <dgm:cxn modelId="{F3488D0B-9B06-4854-932B-C88E7C28A3DC}" type="presParOf" srcId="{E6886A9F-D040-4C8C-9B48-9DEB7034530E}" destId="{ED9E7C2F-2AF4-4370-A777-48352CF4322A}" srcOrd="7" destOrd="0" presId="urn:microsoft.com/office/officeart/2008/layout/LinedList"/>
    <dgm:cxn modelId="{7FAC5A34-A4C1-468B-A940-43928F3CEBC0}" type="presParOf" srcId="{ED9E7C2F-2AF4-4370-A777-48352CF4322A}" destId="{030D00C0-594A-4E61-BC33-34B2D2EB3B20}" srcOrd="0" destOrd="0" presId="urn:microsoft.com/office/officeart/2008/layout/LinedList"/>
    <dgm:cxn modelId="{9CABFD78-ED12-4E66-8F74-F6494C19630F}" type="presParOf" srcId="{ED9E7C2F-2AF4-4370-A777-48352CF4322A}" destId="{AE8E9316-6702-498D-B6ED-4CCFC9348B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323399F-6BD7-4AF2-8490-7AA1930EE346}"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93BC889-4D48-409D-AE3E-FF07EA2EE378}">
      <dgm:prSet/>
      <dgm:spPr/>
      <dgm:t>
        <a:bodyPr/>
        <a:lstStyle/>
        <a:p>
          <a:r>
            <a:rPr lang="en-US"/>
            <a:t>Gender expression is how a person presents gender outwardly, through behavior, clothing, voice or other perceived characteristics. </a:t>
          </a:r>
        </a:p>
      </dgm:t>
    </dgm:pt>
    <dgm:pt modelId="{1CBC1217-0E76-4F25-81FF-9A1F8C7CC53E}" type="parTrans" cxnId="{4DDCD5E4-F87E-4EB1-BCC1-97B9F3DE4D49}">
      <dgm:prSet/>
      <dgm:spPr/>
      <dgm:t>
        <a:bodyPr/>
        <a:lstStyle/>
        <a:p>
          <a:endParaRPr lang="en-US"/>
        </a:p>
      </dgm:t>
    </dgm:pt>
    <dgm:pt modelId="{A18D21E4-94EE-44FC-9E17-71D1823B302E}" type="sibTrans" cxnId="{4DDCD5E4-F87E-4EB1-BCC1-97B9F3DE4D49}">
      <dgm:prSet/>
      <dgm:spPr/>
      <dgm:t>
        <a:bodyPr/>
        <a:lstStyle/>
        <a:p>
          <a:endParaRPr lang="en-US"/>
        </a:p>
      </dgm:t>
    </dgm:pt>
    <dgm:pt modelId="{25C67FDF-9CD5-4B33-B182-A2C7624258DF}">
      <dgm:prSet/>
      <dgm:spPr/>
      <dgm:t>
        <a:bodyPr/>
        <a:lstStyle/>
        <a:p>
          <a:r>
            <a:rPr lang="en-US"/>
            <a:t>Society identifies these cues as masculine or feminine, although what is considered masculine or feminine changes over time and varies by culture.</a:t>
          </a:r>
        </a:p>
      </dgm:t>
    </dgm:pt>
    <dgm:pt modelId="{93314560-0A3A-4B66-AAA7-39D2A61DD972}" type="parTrans" cxnId="{EC8C70C5-AC63-4E40-AA64-141CE721204B}">
      <dgm:prSet/>
      <dgm:spPr/>
      <dgm:t>
        <a:bodyPr/>
        <a:lstStyle/>
        <a:p>
          <a:endParaRPr lang="en-US"/>
        </a:p>
      </dgm:t>
    </dgm:pt>
    <dgm:pt modelId="{A7824FC0-F572-4D30-8EAB-1E700E252E53}" type="sibTrans" cxnId="{EC8C70C5-AC63-4E40-AA64-141CE721204B}">
      <dgm:prSet/>
      <dgm:spPr/>
      <dgm:t>
        <a:bodyPr/>
        <a:lstStyle/>
        <a:p>
          <a:endParaRPr lang="en-US"/>
        </a:p>
      </dgm:t>
    </dgm:pt>
    <dgm:pt modelId="{BFFFDBBB-7958-486C-A2F0-1358225B9540}">
      <dgm:prSet/>
      <dgm:spPr/>
      <dgm:t>
        <a:bodyPr/>
        <a:lstStyle/>
        <a:p>
          <a:r>
            <a:rPr lang="en-US"/>
            <a:t>Transgender, or simply trans, is an adjective used to describe someone whose gender identity differs from the sex assigned at birth. </a:t>
          </a:r>
        </a:p>
      </dgm:t>
    </dgm:pt>
    <dgm:pt modelId="{210942D4-3344-4233-8394-700DAD6F7958}" type="parTrans" cxnId="{E1C4336D-4B9D-40B0-9F3F-9BB4564EEDF7}">
      <dgm:prSet/>
      <dgm:spPr/>
      <dgm:t>
        <a:bodyPr/>
        <a:lstStyle/>
        <a:p>
          <a:endParaRPr lang="en-US"/>
        </a:p>
      </dgm:t>
    </dgm:pt>
    <dgm:pt modelId="{14836ADA-1EEC-46F5-8046-C6DC49AF6CF8}" type="sibTrans" cxnId="{E1C4336D-4B9D-40B0-9F3F-9BB4564EEDF7}">
      <dgm:prSet/>
      <dgm:spPr/>
      <dgm:t>
        <a:bodyPr/>
        <a:lstStyle/>
        <a:p>
          <a:endParaRPr lang="en-US"/>
        </a:p>
      </dgm:t>
    </dgm:pt>
    <dgm:pt modelId="{B23A7E83-0127-4903-A6DB-92848FD024BC}">
      <dgm:prSet/>
      <dgm:spPr/>
      <dgm:t>
        <a:bodyPr/>
        <a:lstStyle/>
        <a:p>
          <a:r>
            <a:rPr lang="en-US"/>
            <a:t>A transgender man, for example, is someone who was listed as female at birth but whose gender identity is male.</a:t>
          </a:r>
        </a:p>
      </dgm:t>
    </dgm:pt>
    <dgm:pt modelId="{42415F4B-E21A-4273-90E5-1B8DBF24CCBD}" type="parTrans" cxnId="{5BF6B031-517A-4D99-A69F-E004888BCEE1}">
      <dgm:prSet/>
      <dgm:spPr/>
      <dgm:t>
        <a:bodyPr/>
        <a:lstStyle/>
        <a:p>
          <a:endParaRPr lang="en-US"/>
        </a:p>
      </dgm:t>
    </dgm:pt>
    <dgm:pt modelId="{E4C10EE9-A372-4302-A9B4-9E72628CC138}" type="sibTrans" cxnId="{5BF6B031-517A-4D99-A69F-E004888BCEE1}">
      <dgm:prSet/>
      <dgm:spPr/>
      <dgm:t>
        <a:bodyPr/>
        <a:lstStyle/>
        <a:p>
          <a:endParaRPr lang="en-US"/>
        </a:p>
      </dgm:t>
    </dgm:pt>
    <dgm:pt modelId="{BCCAF853-EEB6-4DF5-BCDA-DEF4EFDBF37D}">
      <dgm:prSet/>
      <dgm:spPr/>
      <dgm:t>
        <a:bodyPr/>
        <a:lstStyle/>
        <a:p>
          <a:r>
            <a:rPr lang="en-US"/>
            <a:t>Cisgender and transgender have their origins in Latin-derived prefixes of "cis" and "trans" — cis, meaning "on this side of" and trans, meaning "across from" or "on the other side of." </a:t>
          </a:r>
        </a:p>
      </dgm:t>
    </dgm:pt>
    <dgm:pt modelId="{E7FC87CD-7A4A-4BEC-B751-C2AB32F51052}" type="parTrans" cxnId="{BDFA726B-0FA5-4BA8-BB02-2E9D4588D353}">
      <dgm:prSet/>
      <dgm:spPr/>
      <dgm:t>
        <a:bodyPr/>
        <a:lstStyle/>
        <a:p>
          <a:endParaRPr lang="en-US"/>
        </a:p>
      </dgm:t>
    </dgm:pt>
    <dgm:pt modelId="{381BCFCB-AFD5-4C50-89BE-A03908E046A6}" type="sibTrans" cxnId="{BDFA726B-0FA5-4BA8-BB02-2E9D4588D353}">
      <dgm:prSet/>
      <dgm:spPr/>
      <dgm:t>
        <a:bodyPr/>
        <a:lstStyle/>
        <a:p>
          <a:endParaRPr lang="en-US"/>
        </a:p>
      </dgm:t>
    </dgm:pt>
    <dgm:pt modelId="{94A281B0-A223-4A03-9B1F-749FD0935D1A}" type="pres">
      <dgm:prSet presAssocID="{B323399F-6BD7-4AF2-8490-7AA1930EE346}" presName="vert0" presStyleCnt="0">
        <dgm:presLayoutVars>
          <dgm:dir/>
          <dgm:animOne val="branch"/>
          <dgm:animLvl val="lvl"/>
        </dgm:presLayoutVars>
      </dgm:prSet>
      <dgm:spPr/>
    </dgm:pt>
    <dgm:pt modelId="{A426A57E-6B8C-4F69-BAC0-44EA3FCE942D}" type="pres">
      <dgm:prSet presAssocID="{A93BC889-4D48-409D-AE3E-FF07EA2EE378}" presName="thickLine" presStyleLbl="alignNode1" presStyleIdx="0" presStyleCnt="5"/>
      <dgm:spPr/>
    </dgm:pt>
    <dgm:pt modelId="{51373EC5-F1EF-4B44-855B-F29BEC5B9E38}" type="pres">
      <dgm:prSet presAssocID="{A93BC889-4D48-409D-AE3E-FF07EA2EE378}" presName="horz1" presStyleCnt="0"/>
      <dgm:spPr/>
    </dgm:pt>
    <dgm:pt modelId="{221644EB-3F57-4DD4-B92F-6D2500DC604B}" type="pres">
      <dgm:prSet presAssocID="{A93BC889-4D48-409D-AE3E-FF07EA2EE378}" presName="tx1" presStyleLbl="revTx" presStyleIdx="0" presStyleCnt="5"/>
      <dgm:spPr/>
    </dgm:pt>
    <dgm:pt modelId="{AE7ADE0C-8B53-4CA1-BE41-C9EC9E386AC0}" type="pres">
      <dgm:prSet presAssocID="{A93BC889-4D48-409D-AE3E-FF07EA2EE378}" presName="vert1" presStyleCnt="0"/>
      <dgm:spPr/>
    </dgm:pt>
    <dgm:pt modelId="{C86A7E6E-FE83-4FF6-B249-F7E7513A1E8E}" type="pres">
      <dgm:prSet presAssocID="{25C67FDF-9CD5-4B33-B182-A2C7624258DF}" presName="thickLine" presStyleLbl="alignNode1" presStyleIdx="1" presStyleCnt="5"/>
      <dgm:spPr/>
    </dgm:pt>
    <dgm:pt modelId="{3F9C3E65-E407-4178-B4B5-CB49D79B7CBC}" type="pres">
      <dgm:prSet presAssocID="{25C67FDF-9CD5-4B33-B182-A2C7624258DF}" presName="horz1" presStyleCnt="0"/>
      <dgm:spPr/>
    </dgm:pt>
    <dgm:pt modelId="{9DD33F0D-8637-4ACD-B398-2A03AA77034E}" type="pres">
      <dgm:prSet presAssocID="{25C67FDF-9CD5-4B33-B182-A2C7624258DF}" presName="tx1" presStyleLbl="revTx" presStyleIdx="1" presStyleCnt="5"/>
      <dgm:spPr/>
    </dgm:pt>
    <dgm:pt modelId="{949CE749-0C35-4454-B654-750BA986D96E}" type="pres">
      <dgm:prSet presAssocID="{25C67FDF-9CD5-4B33-B182-A2C7624258DF}" presName="vert1" presStyleCnt="0"/>
      <dgm:spPr/>
    </dgm:pt>
    <dgm:pt modelId="{A8D5A506-CB41-4EE8-A0F9-4FC4CE71E5EF}" type="pres">
      <dgm:prSet presAssocID="{BFFFDBBB-7958-486C-A2F0-1358225B9540}" presName="thickLine" presStyleLbl="alignNode1" presStyleIdx="2" presStyleCnt="5"/>
      <dgm:spPr/>
    </dgm:pt>
    <dgm:pt modelId="{1123476A-4029-4A50-ABFB-7300DE177EE4}" type="pres">
      <dgm:prSet presAssocID="{BFFFDBBB-7958-486C-A2F0-1358225B9540}" presName="horz1" presStyleCnt="0"/>
      <dgm:spPr/>
    </dgm:pt>
    <dgm:pt modelId="{8DCF6B3F-0D1C-4CA0-9ED4-0131219008B4}" type="pres">
      <dgm:prSet presAssocID="{BFFFDBBB-7958-486C-A2F0-1358225B9540}" presName="tx1" presStyleLbl="revTx" presStyleIdx="2" presStyleCnt="5"/>
      <dgm:spPr/>
    </dgm:pt>
    <dgm:pt modelId="{29C6673B-672F-4BCB-95FE-CD762377483C}" type="pres">
      <dgm:prSet presAssocID="{BFFFDBBB-7958-486C-A2F0-1358225B9540}" presName="vert1" presStyleCnt="0"/>
      <dgm:spPr/>
    </dgm:pt>
    <dgm:pt modelId="{BE580ACC-0FD8-4A42-81BE-3831C0AC5DC4}" type="pres">
      <dgm:prSet presAssocID="{B23A7E83-0127-4903-A6DB-92848FD024BC}" presName="thickLine" presStyleLbl="alignNode1" presStyleIdx="3" presStyleCnt="5"/>
      <dgm:spPr/>
    </dgm:pt>
    <dgm:pt modelId="{8F686D36-5B73-46B2-8162-B422FC63B217}" type="pres">
      <dgm:prSet presAssocID="{B23A7E83-0127-4903-A6DB-92848FD024BC}" presName="horz1" presStyleCnt="0"/>
      <dgm:spPr/>
    </dgm:pt>
    <dgm:pt modelId="{0DB5581B-4C1C-4A92-A8AA-5CF6FC9F96FA}" type="pres">
      <dgm:prSet presAssocID="{B23A7E83-0127-4903-A6DB-92848FD024BC}" presName="tx1" presStyleLbl="revTx" presStyleIdx="3" presStyleCnt="5"/>
      <dgm:spPr/>
    </dgm:pt>
    <dgm:pt modelId="{1F726FF2-2D49-4D38-80C9-E064294410DE}" type="pres">
      <dgm:prSet presAssocID="{B23A7E83-0127-4903-A6DB-92848FD024BC}" presName="vert1" presStyleCnt="0"/>
      <dgm:spPr/>
    </dgm:pt>
    <dgm:pt modelId="{2A7D032A-6D75-4B65-BA93-98022CE76BF6}" type="pres">
      <dgm:prSet presAssocID="{BCCAF853-EEB6-4DF5-BCDA-DEF4EFDBF37D}" presName="thickLine" presStyleLbl="alignNode1" presStyleIdx="4" presStyleCnt="5"/>
      <dgm:spPr/>
    </dgm:pt>
    <dgm:pt modelId="{24107F99-1CE6-4FC2-8F3D-23607D111D7A}" type="pres">
      <dgm:prSet presAssocID="{BCCAF853-EEB6-4DF5-BCDA-DEF4EFDBF37D}" presName="horz1" presStyleCnt="0"/>
      <dgm:spPr/>
    </dgm:pt>
    <dgm:pt modelId="{DD5E57E7-F619-4D61-8893-96C628E0B61F}" type="pres">
      <dgm:prSet presAssocID="{BCCAF853-EEB6-4DF5-BCDA-DEF4EFDBF37D}" presName="tx1" presStyleLbl="revTx" presStyleIdx="4" presStyleCnt="5"/>
      <dgm:spPr/>
    </dgm:pt>
    <dgm:pt modelId="{497893F9-34EF-4543-99F2-0A891217F848}" type="pres">
      <dgm:prSet presAssocID="{BCCAF853-EEB6-4DF5-BCDA-DEF4EFDBF37D}" presName="vert1" presStyleCnt="0"/>
      <dgm:spPr/>
    </dgm:pt>
  </dgm:ptLst>
  <dgm:cxnLst>
    <dgm:cxn modelId="{5BF6B031-517A-4D99-A69F-E004888BCEE1}" srcId="{B323399F-6BD7-4AF2-8490-7AA1930EE346}" destId="{B23A7E83-0127-4903-A6DB-92848FD024BC}" srcOrd="3" destOrd="0" parTransId="{42415F4B-E21A-4273-90E5-1B8DBF24CCBD}" sibTransId="{E4C10EE9-A372-4302-A9B4-9E72628CC138}"/>
    <dgm:cxn modelId="{B216B73B-0C15-4248-883B-9775E16E9E36}" type="presOf" srcId="{25C67FDF-9CD5-4B33-B182-A2C7624258DF}" destId="{9DD33F0D-8637-4ACD-B398-2A03AA77034E}" srcOrd="0" destOrd="0" presId="urn:microsoft.com/office/officeart/2008/layout/LinedList"/>
    <dgm:cxn modelId="{9F2C7C66-9388-454E-8FD8-7D2982C2D8F7}" type="presOf" srcId="{A93BC889-4D48-409D-AE3E-FF07EA2EE378}" destId="{221644EB-3F57-4DD4-B92F-6D2500DC604B}" srcOrd="0" destOrd="0" presId="urn:microsoft.com/office/officeart/2008/layout/LinedList"/>
    <dgm:cxn modelId="{BDFA726B-0FA5-4BA8-BB02-2E9D4588D353}" srcId="{B323399F-6BD7-4AF2-8490-7AA1930EE346}" destId="{BCCAF853-EEB6-4DF5-BCDA-DEF4EFDBF37D}" srcOrd="4" destOrd="0" parTransId="{E7FC87CD-7A4A-4BEC-B751-C2AB32F51052}" sibTransId="{381BCFCB-AFD5-4C50-89BE-A03908E046A6}"/>
    <dgm:cxn modelId="{E1C4336D-4B9D-40B0-9F3F-9BB4564EEDF7}" srcId="{B323399F-6BD7-4AF2-8490-7AA1930EE346}" destId="{BFFFDBBB-7958-486C-A2F0-1358225B9540}" srcOrd="2" destOrd="0" parTransId="{210942D4-3344-4233-8394-700DAD6F7958}" sibTransId="{14836ADA-1EEC-46F5-8046-C6DC49AF6CF8}"/>
    <dgm:cxn modelId="{E21A3396-3953-462A-B000-0F5D609D85DC}" type="presOf" srcId="{B323399F-6BD7-4AF2-8490-7AA1930EE346}" destId="{94A281B0-A223-4A03-9B1F-749FD0935D1A}" srcOrd="0" destOrd="0" presId="urn:microsoft.com/office/officeart/2008/layout/LinedList"/>
    <dgm:cxn modelId="{EC8C70C5-AC63-4E40-AA64-141CE721204B}" srcId="{B323399F-6BD7-4AF2-8490-7AA1930EE346}" destId="{25C67FDF-9CD5-4B33-B182-A2C7624258DF}" srcOrd="1" destOrd="0" parTransId="{93314560-0A3A-4B66-AAA7-39D2A61DD972}" sibTransId="{A7824FC0-F572-4D30-8EAB-1E700E252E53}"/>
    <dgm:cxn modelId="{BACC69D5-62AB-4E21-BECC-C67289401277}" type="presOf" srcId="{BFFFDBBB-7958-486C-A2F0-1358225B9540}" destId="{8DCF6B3F-0D1C-4CA0-9ED4-0131219008B4}" srcOrd="0" destOrd="0" presId="urn:microsoft.com/office/officeart/2008/layout/LinedList"/>
    <dgm:cxn modelId="{B9C590D8-B0B7-455B-8BC0-CD81EA32D42F}" type="presOf" srcId="{B23A7E83-0127-4903-A6DB-92848FD024BC}" destId="{0DB5581B-4C1C-4A92-A8AA-5CF6FC9F96FA}" srcOrd="0" destOrd="0" presId="urn:microsoft.com/office/officeart/2008/layout/LinedList"/>
    <dgm:cxn modelId="{61C4B4DA-CB5E-471F-A501-2BD8A38F88D2}" type="presOf" srcId="{BCCAF853-EEB6-4DF5-BCDA-DEF4EFDBF37D}" destId="{DD5E57E7-F619-4D61-8893-96C628E0B61F}" srcOrd="0" destOrd="0" presId="urn:microsoft.com/office/officeart/2008/layout/LinedList"/>
    <dgm:cxn modelId="{4DDCD5E4-F87E-4EB1-BCC1-97B9F3DE4D49}" srcId="{B323399F-6BD7-4AF2-8490-7AA1930EE346}" destId="{A93BC889-4D48-409D-AE3E-FF07EA2EE378}" srcOrd="0" destOrd="0" parTransId="{1CBC1217-0E76-4F25-81FF-9A1F8C7CC53E}" sibTransId="{A18D21E4-94EE-44FC-9E17-71D1823B302E}"/>
    <dgm:cxn modelId="{AFB1F6EB-55C3-44BE-9DE2-356836B9582E}" type="presParOf" srcId="{94A281B0-A223-4A03-9B1F-749FD0935D1A}" destId="{A426A57E-6B8C-4F69-BAC0-44EA3FCE942D}" srcOrd="0" destOrd="0" presId="urn:microsoft.com/office/officeart/2008/layout/LinedList"/>
    <dgm:cxn modelId="{78751BB0-0457-4068-B80F-C7AC241B252B}" type="presParOf" srcId="{94A281B0-A223-4A03-9B1F-749FD0935D1A}" destId="{51373EC5-F1EF-4B44-855B-F29BEC5B9E38}" srcOrd="1" destOrd="0" presId="urn:microsoft.com/office/officeart/2008/layout/LinedList"/>
    <dgm:cxn modelId="{DF7D01AF-5416-433A-B824-51E00529669D}" type="presParOf" srcId="{51373EC5-F1EF-4B44-855B-F29BEC5B9E38}" destId="{221644EB-3F57-4DD4-B92F-6D2500DC604B}" srcOrd="0" destOrd="0" presId="urn:microsoft.com/office/officeart/2008/layout/LinedList"/>
    <dgm:cxn modelId="{673F8724-BCC5-4C49-B1DE-9A0BFCAC99BC}" type="presParOf" srcId="{51373EC5-F1EF-4B44-855B-F29BEC5B9E38}" destId="{AE7ADE0C-8B53-4CA1-BE41-C9EC9E386AC0}" srcOrd="1" destOrd="0" presId="urn:microsoft.com/office/officeart/2008/layout/LinedList"/>
    <dgm:cxn modelId="{79853F56-3249-4A4E-9B34-9A0679BD59E4}" type="presParOf" srcId="{94A281B0-A223-4A03-9B1F-749FD0935D1A}" destId="{C86A7E6E-FE83-4FF6-B249-F7E7513A1E8E}" srcOrd="2" destOrd="0" presId="urn:microsoft.com/office/officeart/2008/layout/LinedList"/>
    <dgm:cxn modelId="{47D73F66-33F4-40A3-861F-7DA02DF39DE6}" type="presParOf" srcId="{94A281B0-A223-4A03-9B1F-749FD0935D1A}" destId="{3F9C3E65-E407-4178-B4B5-CB49D79B7CBC}" srcOrd="3" destOrd="0" presId="urn:microsoft.com/office/officeart/2008/layout/LinedList"/>
    <dgm:cxn modelId="{708DD1E8-EF9A-4493-BBC5-819C53D9116A}" type="presParOf" srcId="{3F9C3E65-E407-4178-B4B5-CB49D79B7CBC}" destId="{9DD33F0D-8637-4ACD-B398-2A03AA77034E}" srcOrd="0" destOrd="0" presId="urn:microsoft.com/office/officeart/2008/layout/LinedList"/>
    <dgm:cxn modelId="{47C3EEDE-ADAB-4856-927E-1E7B00FA9C43}" type="presParOf" srcId="{3F9C3E65-E407-4178-B4B5-CB49D79B7CBC}" destId="{949CE749-0C35-4454-B654-750BA986D96E}" srcOrd="1" destOrd="0" presId="urn:microsoft.com/office/officeart/2008/layout/LinedList"/>
    <dgm:cxn modelId="{A4E1F112-F9C0-4272-A954-D54B84E9DAF4}" type="presParOf" srcId="{94A281B0-A223-4A03-9B1F-749FD0935D1A}" destId="{A8D5A506-CB41-4EE8-A0F9-4FC4CE71E5EF}" srcOrd="4" destOrd="0" presId="urn:microsoft.com/office/officeart/2008/layout/LinedList"/>
    <dgm:cxn modelId="{1A0269D1-E31F-4586-A143-7B7973961131}" type="presParOf" srcId="{94A281B0-A223-4A03-9B1F-749FD0935D1A}" destId="{1123476A-4029-4A50-ABFB-7300DE177EE4}" srcOrd="5" destOrd="0" presId="urn:microsoft.com/office/officeart/2008/layout/LinedList"/>
    <dgm:cxn modelId="{48683B0B-B65C-4954-B01D-E8590BD10297}" type="presParOf" srcId="{1123476A-4029-4A50-ABFB-7300DE177EE4}" destId="{8DCF6B3F-0D1C-4CA0-9ED4-0131219008B4}" srcOrd="0" destOrd="0" presId="urn:microsoft.com/office/officeart/2008/layout/LinedList"/>
    <dgm:cxn modelId="{4F1B4116-CE0B-4A6A-82A0-FD814BBA6376}" type="presParOf" srcId="{1123476A-4029-4A50-ABFB-7300DE177EE4}" destId="{29C6673B-672F-4BCB-95FE-CD762377483C}" srcOrd="1" destOrd="0" presId="urn:microsoft.com/office/officeart/2008/layout/LinedList"/>
    <dgm:cxn modelId="{25B31E4F-E8AA-4D7F-B0C9-94F13691528F}" type="presParOf" srcId="{94A281B0-A223-4A03-9B1F-749FD0935D1A}" destId="{BE580ACC-0FD8-4A42-81BE-3831C0AC5DC4}" srcOrd="6" destOrd="0" presId="urn:microsoft.com/office/officeart/2008/layout/LinedList"/>
    <dgm:cxn modelId="{0DD854FA-4997-4E15-A202-7791D85F3104}" type="presParOf" srcId="{94A281B0-A223-4A03-9B1F-749FD0935D1A}" destId="{8F686D36-5B73-46B2-8162-B422FC63B217}" srcOrd="7" destOrd="0" presId="urn:microsoft.com/office/officeart/2008/layout/LinedList"/>
    <dgm:cxn modelId="{96681A54-8385-4675-997A-A0889B017DD2}" type="presParOf" srcId="{8F686D36-5B73-46B2-8162-B422FC63B217}" destId="{0DB5581B-4C1C-4A92-A8AA-5CF6FC9F96FA}" srcOrd="0" destOrd="0" presId="urn:microsoft.com/office/officeart/2008/layout/LinedList"/>
    <dgm:cxn modelId="{6BF49B89-90A9-4062-9AB4-1AFAE72A0BCA}" type="presParOf" srcId="{8F686D36-5B73-46B2-8162-B422FC63B217}" destId="{1F726FF2-2D49-4D38-80C9-E064294410DE}" srcOrd="1" destOrd="0" presId="urn:microsoft.com/office/officeart/2008/layout/LinedList"/>
    <dgm:cxn modelId="{962F8AC0-C406-47C9-8A7F-9151C6AD65D5}" type="presParOf" srcId="{94A281B0-A223-4A03-9B1F-749FD0935D1A}" destId="{2A7D032A-6D75-4B65-BA93-98022CE76BF6}" srcOrd="8" destOrd="0" presId="urn:microsoft.com/office/officeart/2008/layout/LinedList"/>
    <dgm:cxn modelId="{A1482851-8338-4953-B81B-807816BC1C73}" type="presParOf" srcId="{94A281B0-A223-4A03-9B1F-749FD0935D1A}" destId="{24107F99-1CE6-4FC2-8F3D-23607D111D7A}" srcOrd="9" destOrd="0" presId="urn:microsoft.com/office/officeart/2008/layout/LinedList"/>
    <dgm:cxn modelId="{2AC59C48-B2DA-4946-8DFE-93A569515219}" type="presParOf" srcId="{24107F99-1CE6-4FC2-8F3D-23607D111D7A}" destId="{DD5E57E7-F619-4D61-8893-96C628E0B61F}" srcOrd="0" destOrd="0" presId="urn:microsoft.com/office/officeart/2008/layout/LinedList"/>
    <dgm:cxn modelId="{0A907FE1-9181-4572-8348-FB60F87733CA}" type="presParOf" srcId="{24107F99-1CE6-4FC2-8F3D-23607D111D7A}" destId="{497893F9-34EF-4543-99F2-0A891217F8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AC9BC50-C200-43A6-A403-5EF67A45A19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753F641-7755-40A4-A2C8-3F49D9D16F7D}">
      <dgm:prSet/>
      <dgm:spPr/>
      <dgm:t>
        <a:bodyPr/>
        <a:lstStyle/>
        <a:p>
          <a:r>
            <a:rPr lang="en-US"/>
            <a:t>Gender dysphoria refers to psychological distress that results from an incongruence between one's sex assigned at birth and one's gender identity. </a:t>
          </a:r>
        </a:p>
      </dgm:t>
    </dgm:pt>
    <dgm:pt modelId="{93E47950-8DE6-4271-A8F2-820C20E038C0}" type="parTrans" cxnId="{3742B6DD-8DB9-446E-837E-6D66C0B49943}">
      <dgm:prSet/>
      <dgm:spPr/>
      <dgm:t>
        <a:bodyPr/>
        <a:lstStyle/>
        <a:p>
          <a:endParaRPr lang="en-US"/>
        </a:p>
      </dgm:t>
    </dgm:pt>
    <dgm:pt modelId="{831BC4A0-A5E2-4444-BC50-D6111E5AB71B}" type="sibTrans" cxnId="{3742B6DD-8DB9-446E-837E-6D66C0B49943}">
      <dgm:prSet/>
      <dgm:spPr/>
      <dgm:t>
        <a:bodyPr/>
        <a:lstStyle/>
        <a:p>
          <a:endParaRPr lang="en-US"/>
        </a:p>
      </dgm:t>
    </dgm:pt>
    <dgm:pt modelId="{1D6CFC0C-64BB-4D4F-A01F-92CDE053F56B}">
      <dgm:prSet/>
      <dgm:spPr/>
      <dgm:t>
        <a:bodyPr/>
        <a:lstStyle/>
        <a:p>
          <a:r>
            <a:rPr lang="en-US"/>
            <a:t>Not all trans people experience dysphoria, and those who do may experience it at varying levels of intensity.</a:t>
          </a:r>
        </a:p>
      </dgm:t>
    </dgm:pt>
    <dgm:pt modelId="{6CF90D45-5252-47EF-93A1-4AFBD099A659}" type="parTrans" cxnId="{3FBDD0CA-D9A1-4133-9DD5-04F864F09621}">
      <dgm:prSet/>
      <dgm:spPr/>
      <dgm:t>
        <a:bodyPr/>
        <a:lstStyle/>
        <a:p>
          <a:endParaRPr lang="en-US"/>
        </a:p>
      </dgm:t>
    </dgm:pt>
    <dgm:pt modelId="{770EFA46-643D-45F8-AC08-8DF03DAECA42}" type="sibTrans" cxnId="{3FBDD0CA-D9A1-4133-9DD5-04F864F09621}">
      <dgm:prSet/>
      <dgm:spPr/>
      <dgm:t>
        <a:bodyPr/>
        <a:lstStyle/>
        <a:p>
          <a:endParaRPr lang="en-US"/>
        </a:p>
      </dgm:t>
    </dgm:pt>
    <dgm:pt modelId="{711B9091-6D23-4FB7-B2EE-B8BED05A3845}">
      <dgm:prSet/>
      <dgm:spPr/>
      <dgm:t>
        <a:bodyPr/>
        <a:lstStyle/>
        <a:p>
          <a:r>
            <a:rPr lang="en-US"/>
            <a:t>Gender dysphoria is a diagnosis listed in the DSM 5. </a:t>
          </a:r>
        </a:p>
      </dgm:t>
    </dgm:pt>
    <dgm:pt modelId="{ABBF2E0C-2F69-4BE3-BDD0-2EC7FBDC31B8}" type="parTrans" cxnId="{88BF5E9B-490B-4B13-8483-0FD3869E3172}">
      <dgm:prSet/>
      <dgm:spPr/>
      <dgm:t>
        <a:bodyPr/>
        <a:lstStyle/>
        <a:p>
          <a:endParaRPr lang="en-US"/>
        </a:p>
      </dgm:t>
    </dgm:pt>
    <dgm:pt modelId="{EFFCBB04-E88D-4FFC-89F7-99909D0E36FB}" type="sibTrans" cxnId="{88BF5E9B-490B-4B13-8483-0FD3869E3172}">
      <dgm:prSet/>
      <dgm:spPr/>
      <dgm:t>
        <a:bodyPr/>
        <a:lstStyle/>
        <a:p>
          <a:endParaRPr lang="en-US"/>
        </a:p>
      </dgm:t>
    </dgm:pt>
    <dgm:pt modelId="{33A71E78-74F5-426D-A225-D60BA9D051A8}">
      <dgm:prSet/>
      <dgm:spPr/>
      <dgm:t>
        <a:bodyPr/>
        <a:lstStyle/>
        <a:p>
          <a:r>
            <a:rPr lang="en-US"/>
            <a:t>Some argue that such a diagnosis inappropriately pathologizes gender incongruence, while others contend that a diagnosis makes it easier for transgender people to access necessary medical treatment.</a:t>
          </a:r>
        </a:p>
      </dgm:t>
    </dgm:pt>
    <dgm:pt modelId="{ACA4ED2A-044A-4AE7-8B56-A1C46C178414}" type="parTrans" cxnId="{80BB8E16-2051-4FE6-8267-ABD30EBD9045}">
      <dgm:prSet/>
      <dgm:spPr/>
      <dgm:t>
        <a:bodyPr/>
        <a:lstStyle/>
        <a:p>
          <a:endParaRPr lang="en-US"/>
        </a:p>
      </dgm:t>
    </dgm:pt>
    <dgm:pt modelId="{EFAA782A-B964-4FB2-A2A6-0840BF677E44}" type="sibTrans" cxnId="{80BB8E16-2051-4FE6-8267-ABD30EBD9045}">
      <dgm:prSet/>
      <dgm:spPr/>
      <dgm:t>
        <a:bodyPr/>
        <a:lstStyle/>
        <a:p>
          <a:endParaRPr lang="en-US"/>
        </a:p>
      </dgm:t>
    </dgm:pt>
    <dgm:pt modelId="{C181D2DD-346A-4B43-9622-AD6FDD54E0A7}" type="pres">
      <dgm:prSet presAssocID="{8AC9BC50-C200-43A6-A403-5EF67A45A196}" presName="linear" presStyleCnt="0">
        <dgm:presLayoutVars>
          <dgm:animLvl val="lvl"/>
          <dgm:resizeHandles val="exact"/>
        </dgm:presLayoutVars>
      </dgm:prSet>
      <dgm:spPr/>
    </dgm:pt>
    <dgm:pt modelId="{887C129C-517A-4C43-B99B-8378497D54C6}" type="pres">
      <dgm:prSet presAssocID="{2753F641-7755-40A4-A2C8-3F49D9D16F7D}" presName="parentText" presStyleLbl="node1" presStyleIdx="0" presStyleCnt="4">
        <dgm:presLayoutVars>
          <dgm:chMax val="0"/>
          <dgm:bulletEnabled val="1"/>
        </dgm:presLayoutVars>
      </dgm:prSet>
      <dgm:spPr/>
    </dgm:pt>
    <dgm:pt modelId="{669016EF-0841-4D6A-9C48-F195BB1E0D8D}" type="pres">
      <dgm:prSet presAssocID="{831BC4A0-A5E2-4444-BC50-D6111E5AB71B}" presName="spacer" presStyleCnt="0"/>
      <dgm:spPr/>
    </dgm:pt>
    <dgm:pt modelId="{85E9D071-53BA-4372-B18B-7465221D8F24}" type="pres">
      <dgm:prSet presAssocID="{1D6CFC0C-64BB-4D4F-A01F-92CDE053F56B}" presName="parentText" presStyleLbl="node1" presStyleIdx="1" presStyleCnt="4">
        <dgm:presLayoutVars>
          <dgm:chMax val="0"/>
          <dgm:bulletEnabled val="1"/>
        </dgm:presLayoutVars>
      </dgm:prSet>
      <dgm:spPr/>
    </dgm:pt>
    <dgm:pt modelId="{4092570E-F283-4D81-BCA8-9E030D17FB85}" type="pres">
      <dgm:prSet presAssocID="{770EFA46-643D-45F8-AC08-8DF03DAECA42}" presName="spacer" presStyleCnt="0"/>
      <dgm:spPr/>
    </dgm:pt>
    <dgm:pt modelId="{F3338C1D-E056-4E39-994E-52D92141620B}" type="pres">
      <dgm:prSet presAssocID="{711B9091-6D23-4FB7-B2EE-B8BED05A3845}" presName="parentText" presStyleLbl="node1" presStyleIdx="2" presStyleCnt="4">
        <dgm:presLayoutVars>
          <dgm:chMax val="0"/>
          <dgm:bulletEnabled val="1"/>
        </dgm:presLayoutVars>
      </dgm:prSet>
      <dgm:spPr/>
    </dgm:pt>
    <dgm:pt modelId="{FAF093A7-D1E1-4D4A-972B-DD5285F02879}" type="pres">
      <dgm:prSet presAssocID="{EFFCBB04-E88D-4FFC-89F7-99909D0E36FB}" presName="spacer" presStyleCnt="0"/>
      <dgm:spPr/>
    </dgm:pt>
    <dgm:pt modelId="{6A4705C7-303C-495C-8D2B-05D2F24F754E}" type="pres">
      <dgm:prSet presAssocID="{33A71E78-74F5-426D-A225-D60BA9D051A8}" presName="parentText" presStyleLbl="node1" presStyleIdx="3" presStyleCnt="4">
        <dgm:presLayoutVars>
          <dgm:chMax val="0"/>
          <dgm:bulletEnabled val="1"/>
        </dgm:presLayoutVars>
      </dgm:prSet>
      <dgm:spPr/>
    </dgm:pt>
  </dgm:ptLst>
  <dgm:cxnLst>
    <dgm:cxn modelId="{80BB8E16-2051-4FE6-8267-ABD30EBD9045}" srcId="{8AC9BC50-C200-43A6-A403-5EF67A45A196}" destId="{33A71E78-74F5-426D-A225-D60BA9D051A8}" srcOrd="3" destOrd="0" parTransId="{ACA4ED2A-044A-4AE7-8B56-A1C46C178414}" sibTransId="{EFAA782A-B964-4FB2-A2A6-0840BF677E44}"/>
    <dgm:cxn modelId="{78866828-17C4-4D9F-BE13-193E655389EB}" type="presOf" srcId="{1D6CFC0C-64BB-4D4F-A01F-92CDE053F56B}" destId="{85E9D071-53BA-4372-B18B-7465221D8F24}" srcOrd="0" destOrd="0" presId="urn:microsoft.com/office/officeart/2005/8/layout/vList2"/>
    <dgm:cxn modelId="{B3B96D3B-3E6F-4FA4-994C-CF9DE0BEF4B5}" type="presOf" srcId="{711B9091-6D23-4FB7-B2EE-B8BED05A3845}" destId="{F3338C1D-E056-4E39-994E-52D92141620B}" srcOrd="0" destOrd="0" presId="urn:microsoft.com/office/officeart/2005/8/layout/vList2"/>
    <dgm:cxn modelId="{9908F76D-611A-478A-BA3A-DBEF0DE7A752}" type="presOf" srcId="{33A71E78-74F5-426D-A225-D60BA9D051A8}" destId="{6A4705C7-303C-495C-8D2B-05D2F24F754E}" srcOrd="0" destOrd="0" presId="urn:microsoft.com/office/officeart/2005/8/layout/vList2"/>
    <dgm:cxn modelId="{88BF5E9B-490B-4B13-8483-0FD3869E3172}" srcId="{8AC9BC50-C200-43A6-A403-5EF67A45A196}" destId="{711B9091-6D23-4FB7-B2EE-B8BED05A3845}" srcOrd="2" destOrd="0" parTransId="{ABBF2E0C-2F69-4BE3-BDD0-2EC7FBDC31B8}" sibTransId="{EFFCBB04-E88D-4FFC-89F7-99909D0E36FB}"/>
    <dgm:cxn modelId="{E9F868A3-1E00-455B-BEA7-E3CA09524B43}" type="presOf" srcId="{8AC9BC50-C200-43A6-A403-5EF67A45A196}" destId="{C181D2DD-346A-4B43-9622-AD6FDD54E0A7}" srcOrd="0" destOrd="0" presId="urn:microsoft.com/office/officeart/2005/8/layout/vList2"/>
    <dgm:cxn modelId="{EB0DF8B3-498C-48FE-83E3-ABBA9A21CE25}" type="presOf" srcId="{2753F641-7755-40A4-A2C8-3F49D9D16F7D}" destId="{887C129C-517A-4C43-B99B-8378497D54C6}" srcOrd="0" destOrd="0" presId="urn:microsoft.com/office/officeart/2005/8/layout/vList2"/>
    <dgm:cxn modelId="{3FBDD0CA-D9A1-4133-9DD5-04F864F09621}" srcId="{8AC9BC50-C200-43A6-A403-5EF67A45A196}" destId="{1D6CFC0C-64BB-4D4F-A01F-92CDE053F56B}" srcOrd="1" destOrd="0" parTransId="{6CF90D45-5252-47EF-93A1-4AFBD099A659}" sibTransId="{770EFA46-643D-45F8-AC08-8DF03DAECA42}"/>
    <dgm:cxn modelId="{3742B6DD-8DB9-446E-837E-6D66C0B49943}" srcId="{8AC9BC50-C200-43A6-A403-5EF67A45A196}" destId="{2753F641-7755-40A4-A2C8-3F49D9D16F7D}" srcOrd="0" destOrd="0" parTransId="{93E47950-8DE6-4271-A8F2-820C20E038C0}" sibTransId="{831BC4A0-A5E2-4444-BC50-D6111E5AB71B}"/>
    <dgm:cxn modelId="{DE05A96A-554E-4DD3-9DEF-26CE16551357}" type="presParOf" srcId="{C181D2DD-346A-4B43-9622-AD6FDD54E0A7}" destId="{887C129C-517A-4C43-B99B-8378497D54C6}" srcOrd="0" destOrd="0" presId="urn:microsoft.com/office/officeart/2005/8/layout/vList2"/>
    <dgm:cxn modelId="{A02965DC-9922-4535-959B-0C3CFE4732B5}" type="presParOf" srcId="{C181D2DD-346A-4B43-9622-AD6FDD54E0A7}" destId="{669016EF-0841-4D6A-9C48-F195BB1E0D8D}" srcOrd="1" destOrd="0" presId="urn:microsoft.com/office/officeart/2005/8/layout/vList2"/>
    <dgm:cxn modelId="{41077E93-0343-42B1-9543-AC68A573C285}" type="presParOf" srcId="{C181D2DD-346A-4B43-9622-AD6FDD54E0A7}" destId="{85E9D071-53BA-4372-B18B-7465221D8F24}" srcOrd="2" destOrd="0" presId="urn:microsoft.com/office/officeart/2005/8/layout/vList2"/>
    <dgm:cxn modelId="{90AAEA1C-5217-49A6-BCF4-9D266025C7EA}" type="presParOf" srcId="{C181D2DD-346A-4B43-9622-AD6FDD54E0A7}" destId="{4092570E-F283-4D81-BCA8-9E030D17FB85}" srcOrd="3" destOrd="0" presId="urn:microsoft.com/office/officeart/2005/8/layout/vList2"/>
    <dgm:cxn modelId="{17699D7E-6593-4EBA-8C69-0D14DA7AE232}" type="presParOf" srcId="{C181D2DD-346A-4B43-9622-AD6FDD54E0A7}" destId="{F3338C1D-E056-4E39-994E-52D92141620B}" srcOrd="4" destOrd="0" presId="urn:microsoft.com/office/officeart/2005/8/layout/vList2"/>
    <dgm:cxn modelId="{649618C9-F611-44EA-A0FF-1E832CB8CD2A}" type="presParOf" srcId="{C181D2DD-346A-4B43-9622-AD6FDD54E0A7}" destId="{FAF093A7-D1E1-4D4A-972B-DD5285F02879}" srcOrd="5" destOrd="0" presId="urn:microsoft.com/office/officeart/2005/8/layout/vList2"/>
    <dgm:cxn modelId="{C4CA5E63-5D96-489B-9CF0-C92D9CFE5057}" type="presParOf" srcId="{C181D2DD-346A-4B43-9622-AD6FDD54E0A7}" destId="{6A4705C7-303C-495C-8D2B-05D2F24F754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41484AA6-D07E-4805-A5EC-D5900592829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21C4293-19EE-40F1-93A4-0C8B401B227E}">
      <dgm:prSet/>
      <dgm:spPr/>
      <dgm:t>
        <a:bodyPr/>
        <a:lstStyle/>
        <a:p>
          <a:r>
            <a:rPr lang="en-US"/>
            <a:t>Socioeconomic and health disparities, stigma and discrimination (Carpenter, Eppink and Gonzales, 2020)</a:t>
          </a:r>
        </a:p>
      </dgm:t>
    </dgm:pt>
    <dgm:pt modelId="{94675FBF-8484-4F4B-BFB7-5014214F4852}" type="parTrans" cxnId="{604D8DE8-4022-400F-A641-5BC74E77F1C0}">
      <dgm:prSet/>
      <dgm:spPr/>
      <dgm:t>
        <a:bodyPr/>
        <a:lstStyle/>
        <a:p>
          <a:endParaRPr lang="en-US"/>
        </a:p>
      </dgm:t>
    </dgm:pt>
    <dgm:pt modelId="{6C04446F-A1BF-404C-9787-5214E5E2940E}" type="sibTrans" cxnId="{604D8DE8-4022-400F-A641-5BC74E77F1C0}">
      <dgm:prSet/>
      <dgm:spPr/>
      <dgm:t>
        <a:bodyPr/>
        <a:lstStyle/>
        <a:p>
          <a:endParaRPr lang="en-US"/>
        </a:p>
      </dgm:t>
    </dgm:pt>
    <dgm:pt modelId="{F194B099-E503-42C9-9122-7C5F099F868C}">
      <dgm:prSet/>
      <dgm:spPr/>
      <dgm:t>
        <a:bodyPr/>
        <a:lstStyle/>
        <a:p>
          <a:r>
            <a:rPr lang="en-US"/>
            <a:t>More likely to be food insecure or live in poverty (Russomanno, Patterson and Jabson., 2019)</a:t>
          </a:r>
        </a:p>
      </dgm:t>
    </dgm:pt>
    <dgm:pt modelId="{71EE9EC4-40AF-47AF-8207-3D8926BCB193}" type="parTrans" cxnId="{58E55692-1A21-4E49-9656-5280FECB2B02}">
      <dgm:prSet/>
      <dgm:spPr/>
      <dgm:t>
        <a:bodyPr/>
        <a:lstStyle/>
        <a:p>
          <a:endParaRPr lang="en-US"/>
        </a:p>
      </dgm:t>
    </dgm:pt>
    <dgm:pt modelId="{C416BF97-528A-4C20-91F7-56402BF2EE3D}" type="sibTrans" cxnId="{58E55692-1A21-4E49-9656-5280FECB2B02}">
      <dgm:prSet/>
      <dgm:spPr/>
      <dgm:t>
        <a:bodyPr/>
        <a:lstStyle/>
        <a:p>
          <a:endParaRPr lang="en-US"/>
        </a:p>
      </dgm:t>
    </dgm:pt>
    <dgm:pt modelId="{54A3E69A-6E4A-4564-B640-8A66BD29AA17}">
      <dgm:prSet/>
      <dgm:spPr/>
      <dgm:t>
        <a:bodyPr/>
        <a:lstStyle/>
        <a:p>
          <a:r>
            <a:rPr lang="en-US"/>
            <a:t>More likely to be a victim of assault or to be unemployed (Badgett, Carpenter and Sansone, 2020)</a:t>
          </a:r>
        </a:p>
      </dgm:t>
    </dgm:pt>
    <dgm:pt modelId="{470AC348-21C6-42AF-8960-186B8ED491F7}" type="parTrans" cxnId="{DD5C99C9-DB73-4FC5-B3C4-0225F2AF9BDC}">
      <dgm:prSet/>
      <dgm:spPr/>
      <dgm:t>
        <a:bodyPr/>
        <a:lstStyle/>
        <a:p>
          <a:endParaRPr lang="en-US"/>
        </a:p>
      </dgm:t>
    </dgm:pt>
    <dgm:pt modelId="{80DFFDD5-5434-47C2-B50C-1C3D45216FBD}" type="sibTrans" cxnId="{DD5C99C9-DB73-4FC5-B3C4-0225F2AF9BDC}">
      <dgm:prSet/>
      <dgm:spPr/>
      <dgm:t>
        <a:bodyPr/>
        <a:lstStyle/>
        <a:p>
          <a:endParaRPr lang="en-US"/>
        </a:p>
      </dgm:t>
    </dgm:pt>
    <dgm:pt modelId="{135649E0-09D8-428E-BC91-6D5E9337981D}">
      <dgm:prSet/>
      <dgm:spPr/>
      <dgm:t>
        <a:bodyPr/>
        <a:lstStyle/>
        <a:p>
          <a:r>
            <a:rPr lang="en-US"/>
            <a:t>Higher rates of anxiety, depression, substance use and suicidality (Lagos, 2018; Streed, McCarthy and Haas., 2018)</a:t>
          </a:r>
        </a:p>
      </dgm:t>
    </dgm:pt>
    <dgm:pt modelId="{ECA03D12-25A2-499C-ACF3-71FB6B8C385F}" type="parTrans" cxnId="{798F128F-EBA7-4B50-A898-6C2072F94B9D}">
      <dgm:prSet/>
      <dgm:spPr/>
      <dgm:t>
        <a:bodyPr/>
        <a:lstStyle/>
        <a:p>
          <a:endParaRPr lang="en-US"/>
        </a:p>
      </dgm:t>
    </dgm:pt>
    <dgm:pt modelId="{510E4823-CC4A-4646-9F28-82B471C1C9CF}" type="sibTrans" cxnId="{798F128F-EBA7-4B50-A898-6C2072F94B9D}">
      <dgm:prSet/>
      <dgm:spPr/>
      <dgm:t>
        <a:bodyPr/>
        <a:lstStyle/>
        <a:p>
          <a:endParaRPr lang="en-US"/>
        </a:p>
      </dgm:t>
    </dgm:pt>
    <dgm:pt modelId="{8C7A0104-B9BF-48CF-988D-6296CB0A899F}">
      <dgm:prSet/>
      <dgm:spPr/>
      <dgm:t>
        <a:bodyPr/>
        <a:lstStyle/>
        <a:p>
          <a:r>
            <a:rPr lang="en-US"/>
            <a:t>In a sample of 1053 trans and non-binary individuals, 41% had attempted suicide, 26 times higher than the general population (Safer et al., 2016)</a:t>
          </a:r>
        </a:p>
      </dgm:t>
    </dgm:pt>
    <dgm:pt modelId="{610B5850-9561-4FF5-A02D-59476AA3FC2A}" type="parTrans" cxnId="{C1A8FEA7-AE44-43DB-984A-3D127399D408}">
      <dgm:prSet/>
      <dgm:spPr/>
      <dgm:t>
        <a:bodyPr/>
        <a:lstStyle/>
        <a:p>
          <a:endParaRPr lang="en-US"/>
        </a:p>
      </dgm:t>
    </dgm:pt>
    <dgm:pt modelId="{501E2954-A8AF-4170-A851-41DD656CBB10}" type="sibTrans" cxnId="{C1A8FEA7-AE44-43DB-984A-3D127399D408}">
      <dgm:prSet/>
      <dgm:spPr/>
      <dgm:t>
        <a:bodyPr/>
        <a:lstStyle/>
        <a:p>
          <a:endParaRPr lang="en-US"/>
        </a:p>
      </dgm:t>
    </dgm:pt>
    <dgm:pt modelId="{519565D0-A335-4671-8BCB-4A8371939318}" type="pres">
      <dgm:prSet presAssocID="{41484AA6-D07E-4805-A5EC-D59005928290}" presName="linear" presStyleCnt="0">
        <dgm:presLayoutVars>
          <dgm:animLvl val="lvl"/>
          <dgm:resizeHandles val="exact"/>
        </dgm:presLayoutVars>
      </dgm:prSet>
      <dgm:spPr/>
    </dgm:pt>
    <dgm:pt modelId="{BB4E5978-88A6-4A65-8BD1-FC1C2AC20B5E}" type="pres">
      <dgm:prSet presAssocID="{B21C4293-19EE-40F1-93A4-0C8B401B227E}" presName="parentText" presStyleLbl="node1" presStyleIdx="0" presStyleCnt="5">
        <dgm:presLayoutVars>
          <dgm:chMax val="0"/>
          <dgm:bulletEnabled val="1"/>
        </dgm:presLayoutVars>
      </dgm:prSet>
      <dgm:spPr/>
    </dgm:pt>
    <dgm:pt modelId="{1BFA749A-8842-4C92-B5BE-2A555D7E33E9}" type="pres">
      <dgm:prSet presAssocID="{6C04446F-A1BF-404C-9787-5214E5E2940E}" presName="spacer" presStyleCnt="0"/>
      <dgm:spPr/>
    </dgm:pt>
    <dgm:pt modelId="{2C348ABF-30F2-4CBE-BB00-8F80FA878D1A}" type="pres">
      <dgm:prSet presAssocID="{F194B099-E503-42C9-9122-7C5F099F868C}" presName="parentText" presStyleLbl="node1" presStyleIdx="1" presStyleCnt="5">
        <dgm:presLayoutVars>
          <dgm:chMax val="0"/>
          <dgm:bulletEnabled val="1"/>
        </dgm:presLayoutVars>
      </dgm:prSet>
      <dgm:spPr/>
    </dgm:pt>
    <dgm:pt modelId="{875422AD-6873-48FC-AF74-B8F4B8033166}" type="pres">
      <dgm:prSet presAssocID="{C416BF97-528A-4C20-91F7-56402BF2EE3D}" presName="spacer" presStyleCnt="0"/>
      <dgm:spPr/>
    </dgm:pt>
    <dgm:pt modelId="{1819DEE7-9AEA-4819-B34B-DA114427ACF3}" type="pres">
      <dgm:prSet presAssocID="{54A3E69A-6E4A-4564-B640-8A66BD29AA17}" presName="parentText" presStyleLbl="node1" presStyleIdx="2" presStyleCnt="5">
        <dgm:presLayoutVars>
          <dgm:chMax val="0"/>
          <dgm:bulletEnabled val="1"/>
        </dgm:presLayoutVars>
      </dgm:prSet>
      <dgm:spPr/>
    </dgm:pt>
    <dgm:pt modelId="{4CA796EE-7CB2-4C97-964C-644E02161DF8}" type="pres">
      <dgm:prSet presAssocID="{80DFFDD5-5434-47C2-B50C-1C3D45216FBD}" presName="spacer" presStyleCnt="0"/>
      <dgm:spPr/>
    </dgm:pt>
    <dgm:pt modelId="{8554E9D3-4338-4E51-BC56-D1E70035E24D}" type="pres">
      <dgm:prSet presAssocID="{135649E0-09D8-428E-BC91-6D5E9337981D}" presName="parentText" presStyleLbl="node1" presStyleIdx="3" presStyleCnt="5">
        <dgm:presLayoutVars>
          <dgm:chMax val="0"/>
          <dgm:bulletEnabled val="1"/>
        </dgm:presLayoutVars>
      </dgm:prSet>
      <dgm:spPr/>
    </dgm:pt>
    <dgm:pt modelId="{EC0E6C9C-2FF1-4734-B2E3-C5C7A0B39086}" type="pres">
      <dgm:prSet presAssocID="{510E4823-CC4A-4646-9F28-82B471C1C9CF}" presName="spacer" presStyleCnt="0"/>
      <dgm:spPr/>
    </dgm:pt>
    <dgm:pt modelId="{D68BE91B-2AD5-487B-B8CD-8C8911ABF933}" type="pres">
      <dgm:prSet presAssocID="{8C7A0104-B9BF-48CF-988D-6296CB0A899F}" presName="parentText" presStyleLbl="node1" presStyleIdx="4" presStyleCnt="5">
        <dgm:presLayoutVars>
          <dgm:chMax val="0"/>
          <dgm:bulletEnabled val="1"/>
        </dgm:presLayoutVars>
      </dgm:prSet>
      <dgm:spPr/>
    </dgm:pt>
  </dgm:ptLst>
  <dgm:cxnLst>
    <dgm:cxn modelId="{2AB2781F-B550-4F47-9603-FBC991288548}" type="presOf" srcId="{54A3E69A-6E4A-4564-B640-8A66BD29AA17}" destId="{1819DEE7-9AEA-4819-B34B-DA114427ACF3}" srcOrd="0" destOrd="0" presId="urn:microsoft.com/office/officeart/2005/8/layout/vList2"/>
    <dgm:cxn modelId="{34F62228-2E73-4F5E-AAEA-FDAF38DD8687}" type="presOf" srcId="{135649E0-09D8-428E-BC91-6D5E9337981D}" destId="{8554E9D3-4338-4E51-BC56-D1E70035E24D}" srcOrd="0" destOrd="0" presId="urn:microsoft.com/office/officeart/2005/8/layout/vList2"/>
    <dgm:cxn modelId="{B1800062-0A35-4D8A-B0EF-015343626C43}" type="presOf" srcId="{41484AA6-D07E-4805-A5EC-D59005928290}" destId="{519565D0-A335-4671-8BCB-4A8371939318}" srcOrd="0" destOrd="0" presId="urn:microsoft.com/office/officeart/2005/8/layout/vList2"/>
    <dgm:cxn modelId="{798F128F-EBA7-4B50-A898-6C2072F94B9D}" srcId="{41484AA6-D07E-4805-A5EC-D59005928290}" destId="{135649E0-09D8-428E-BC91-6D5E9337981D}" srcOrd="3" destOrd="0" parTransId="{ECA03D12-25A2-499C-ACF3-71FB6B8C385F}" sibTransId="{510E4823-CC4A-4646-9F28-82B471C1C9CF}"/>
    <dgm:cxn modelId="{58E55692-1A21-4E49-9656-5280FECB2B02}" srcId="{41484AA6-D07E-4805-A5EC-D59005928290}" destId="{F194B099-E503-42C9-9122-7C5F099F868C}" srcOrd="1" destOrd="0" parTransId="{71EE9EC4-40AF-47AF-8207-3D8926BCB193}" sibTransId="{C416BF97-528A-4C20-91F7-56402BF2EE3D}"/>
    <dgm:cxn modelId="{C4E9B799-717B-4B53-9160-0667D56490CD}" type="presOf" srcId="{8C7A0104-B9BF-48CF-988D-6296CB0A899F}" destId="{D68BE91B-2AD5-487B-B8CD-8C8911ABF933}" srcOrd="0" destOrd="0" presId="urn:microsoft.com/office/officeart/2005/8/layout/vList2"/>
    <dgm:cxn modelId="{C1A8FEA7-AE44-43DB-984A-3D127399D408}" srcId="{41484AA6-D07E-4805-A5EC-D59005928290}" destId="{8C7A0104-B9BF-48CF-988D-6296CB0A899F}" srcOrd="4" destOrd="0" parTransId="{610B5850-9561-4FF5-A02D-59476AA3FC2A}" sibTransId="{501E2954-A8AF-4170-A851-41DD656CBB10}"/>
    <dgm:cxn modelId="{F8734BAD-EAC7-43AD-BF5A-0044DF1453C3}" type="presOf" srcId="{B21C4293-19EE-40F1-93A4-0C8B401B227E}" destId="{BB4E5978-88A6-4A65-8BD1-FC1C2AC20B5E}" srcOrd="0" destOrd="0" presId="urn:microsoft.com/office/officeart/2005/8/layout/vList2"/>
    <dgm:cxn modelId="{DD5C99C9-DB73-4FC5-B3C4-0225F2AF9BDC}" srcId="{41484AA6-D07E-4805-A5EC-D59005928290}" destId="{54A3E69A-6E4A-4564-B640-8A66BD29AA17}" srcOrd="2" destOrd="0" parTransId="{470AC348-21C6-42AF-8960-186B8ED491F7}" sibTransId="{80DFFDD5-5434-47C2-B50C-1C3D45216FBD}"/>
    <dgm:cxn modelId="{EF3808E7-BBB5-43E6-82DB-43F0F00274F6}" type="presOf" srcId="{F194B099-E503-42C9-9122-7C5F099F868C}" destId="{2C348ABF-30F2-4CBE-BB00-8F80FA878D1A}" srcOrd="0" destOrd="0" presId="urn:microsoft.com/office/officeart/2005/8/layout/vList2"/>
    <dgm:cxn modelId="{604D8DE8-4022-400F-A641-5BC74E77F1C0}" srcId="{41484AA6-D07E-4805-A5EC-D59005928290}" destId="{B21C4293-19EE-40F1-93A4-0C8B401B227E}" srcOrd="0" destOrd="0" parTransId="{94675FBF-8484-4F4B-BFB7-5014214F4852}" sibTransId="{6C04446F-A1BF-404C-9787-5214E5E2940E}"/>
    <dgm:cxn modelId="{E1B8E6B7-20EC-4A06-A0B9-B65BD1F0C00B}" type="presParOf" srcId="{519565D0-A335-4671-8BCB-4A8371939318}" destId="{BB4E5978-88A6-4A65-8BD1-FC1C2AC20B5E}" srcOrd="0" destOrd="0" presId="urn:microsoft.com/office/officeart/2005/8/layout/vList2"/>
    <dgm:cxn modelId="{7B2DFEBE-F5AC-4E6F-B297-B0E6A911554D}" type="presParOf" srcId="{519565D0-A335-4671-8BCB-4A8371939318}" destId="{1BFA749A-8842-4C92-B5BE-2A555D7E33E9}" srcOrd="1" destOrd="0" presId="urn:microsoft.com/office/officeart/2005/8/layout/vList2"/>
    <dgm:cxn modelId="{EEFE4D0C-C5EA-4031-8A6E-0AF567C46D65}" type="presParOf" srcId="{519565D0-A335-4671-8BCB-4A8371939318}" destId="{2C348ABF-30F2-4CBE-BB00-8F80FA878D1A}" srcOrd="2" destOrd="0" presId="urn:microsoft.com/office/officeart/2005/8/layout/vList2"/>
    <dgm:cxn modelId="{93F509FF-768B-4DCE-9E8B-7C72F9E570C2}" type="presParOf" srcId="{519565D0-A335-4671-8BCB-4A8371939318}" destId="{875422AD-6873-48FC-AF74-B8F4B8033166}" srcOrd="3" destOrd="0" presId="urn:microsoft.com/office/officeart/2005/8/layout/vList2"/>
    <dgm:cxn modelId="{1FE9E7DF-1F48-4D04-8141-1EBB9E12928C}" type="presParOf" srcId="{519565D0-A335-4671-8BCB-4A8371939318}" destId="{1819DEE7-9AEA-4819-B34B-DA114427ACF3}" srcOrd="4" destOrd="0" presId="urn:microsoft.com/office/officeart/2005/8/layout/vList2"/>
    <dgm:cxn modelId="{EDB80878-0AB0-45EF-BE43-C1D68162D0FE}" type="presParOf" srcId="{519565D0-A335-4671-8BCB-4A8371939318}" destId="{4CA796EE-7CB2-4C97-964C-644E02161DF8}" srcOrd="5" destOrd="0" presId="urn:microsoft.com/office/officeart/2005/8/layout/vList2"/>
    <dgm:cxn modelId="{DF25DD08-7097-415B-981A-295469ECE059}" type="presParOf" srcId="{519565D0-A335-4671-8BCB-4A8371939318}" destId="{8554E9D3-4338-4E51-BC56-D1E70035E24D}" srcOrd="6" destOrd="0" presId="urn:microsoft.com/office/officeart/2005/8/layout/vList2"/>
    <dgm:cxn modelId="{DC73F41E-3992-4FC8-9CE8-EE0A16D0E27A}" type="presParOf" srcId="{519565D0-A335-4671-8BCB-4A8371939318}" destId="{EC0E6C9C-2FF1-4734-B2E3-C5C7A0B39086}" srcOrd="7" destOrd="0" presId="urn:microsoft.com/office/officeart/2005/8/layout/vList2"/>
    <dgm:cxn modelId="{173B359E-D476-4C5F-8E7D-05056EE0AA49}" type="presParOf" srcId="{519565D0-A335-4671-8BCB-4A8371939318}" destId="{D68BE91B-2AD5-487B-B8CD-8C8911ABF93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90986E5-335A-4ECF-90E7-5C752D4A5082}"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CAF5257-523A-476F-8C36-994E9C2628BB}">
      <dgm:prSet/>
      <dgm:spPr/>
      <dgm:t>
        <a:bodyPr/>
        <a:lstStyle/>
        <a:p>
          <a:r>
            <a:rPr lang="en-US"/>
            <a:t>Self-reported discrimination leads to disparities (Bockting et al., 2013; Testa et al., 2017)</a:t>
          </a:r>
        </a:p>
      </dgm:t>
    </dgm:pt>
    <dgm:pt modelId="{75CB26F4-07C5-4A30-B73E-6118B0FAE9E9}" type="parTrans" cxnId="{D9BD655E-3992-4A8E-8ABB-D8E23CF830FA}">
      <dgm:prSet/>
      <dgm:spPr/>
      <dgm:t>
        <a:bodyPr/>
        <a:lstStyle/>
        <a:p>
          <a:endParaRPr lang="en-US"/>
        </a:p>
      </dgm:t>
    </dgm:pt>
    <dgm:pt modelId="{105A8682-3B2B-40EA-A0CD-56AE42080628}" type="sibTrans" cxnId="{D9BD655E-3992-4A8E-8ABB-D8E23CF830FA}">
      <dgm:prSet/>
      <dgm:spPr/>
      <dgm:t>
        <a:bodyPr/>
        <a:lstStyle/>
        <a:p>
          <a:endParaRPr lang="en-US"/>
        </a:p>
      </dgm:t>
    </dgm:pt>
    <dgm:pt modelId="{71107EEA-48A1-4B47-8EFB-EE2EDEEC25A7}">
      <dgm:prSet/>
      <dgm:spPr/>
      <dgm:t>
        <a:bodyPr/>
        <a:lstStyle/>
        <a:p>
          <a:r>
            <a:rPr lang="en-US"/>
            <a:t>However, there is little evidence pointing to frequency, intensity or whether this specifically happens in relation to MH care (Button et al., 2020).</a:t>
          </a:r>
        </a:p>
      </dgm:t>
    </dgm:pt>
    <dgm:pt modelId="{25956787-CF27-4481-9920-AFE1E51E21DB}" type="parTrans" cxnId="{29AB0EE0-82BC-4E4C-8E28-1EC297FAA1E1}">
      <dgm:prSet/>
      <dgm:spPr/>
      <dgm:t>
        <a:bodyPr/>
        <a:lstStyle/>
        <a:p>
          <a:endParaRPr lang="en-US"/>
        </a:p>
      </dgm:t>
    </dgm:pt>
    <dgm:pt modelId="{EA15FF38-040F-48A8-8A32-7C67EB6210DA}" type="sibTrans" cxnId="{29AB0EE0-82BC-4E4C-8E28-1EC297FAA1E1}">
      <dgm:prSet/>
      <dgm:spPr/>
      <dgm:t>
        <a:bodyPr/>
        <a:lstStyle/>
        <a:p>
          <a:endParaRPr lang="en-US"/>
        </a:p>
      </dgm:t>
    </dgm:pt>
    <dgm:pt modelId="{9506F3B7-9ECB-46CD-B3EF-58A72C975FEB}">
      <dgm:prSet/>
      <dgm:spPr/>
      <dgm:t>
        <a:bodyPr/>
        <a:lstStyle/>
        <a:p>
          <a:r>
            <a:rPr lang="en-US"/>
            <a:t>Why might this be?</a:t>
          </a:r>
        </a:p>
      </dgm:t>
    </dgm:pt>
    <dgm:pt modelId="{E627E302-106C-4369-BC3B-D3A9A55986D2}" type="parTrans" cxnId="{AA67E4E8-9667-4F37-AF4F-DC264DD11575}">
      <dgm:prSet/>
      <dgm:spPr/>
      <dgm:t>
        <a:bodyPr/>
        <a:lstStyle/>
        <a:p>
          <a:endParaRPr lang="en-US"/>
        </a:p>
      </dgm:t>
    </dgm:pt>
    <dgm:pt modelId="{B13FCB25-FF0C-4444-933B-E39B10138087}" type="sibTrans" cxnId="{AA67E4E8-9667-4F37-AF4F-DC264DD11575}">
      <dgm:prSet/>
      <dgm:spPr/>
      <dgm:t>
        <a:bodyPr/>
        <a:lstStyle/>
        <a:p>
          <a:endParaRPr lang="en-US"/>
        </a:p>
      </dgm:t>
    </dgm:pt>
    <dgm:pt modelId="{AF3E147A-EB20-432F-B934-2900783C9B55}" type="pres">
      <dgm:prSet presAssocID="{F90986E5-335A-4ECF-90E7-5C752D4A5082}" presName="vert0" presStyleCnt="0">
        <dgm:presLayoutVars>
          <dgm:dir/>
          <dgm:animOne val="branch"/>
          <dgm:animLvl val="lvl"/>
        </dgm:presLayoutVars>
      </dgm:prSet>
      <dgm:spPr/>
    </dgm:pt>
    <dgm:pt modelId="{43339BAE-D1E8-4A6D-9FCC-A79078585FDF}" type="pres">
      <dgm:prSet presAssocID="{DCAF5257-523A-476F-8C36-994E9C2628BB}" presName="thickLine" presStyleLbl="alignNode1" presStyleIdx="0" presStyleCnt="3"/>
      <dgm:spPr/>
    </dgm:pt>
    <dgm:pt modelId="{E42C8DEC-245E-4160-A55B-3F50435B682C}" type="pres">
      <dgm:prSet presAssocID="{DCAF5257-523A-476F-8C36-994E9C2628BB}" presName="horz1" presStyleCnt="0"/>
      <dgm:spPr/>
    </dgm:pt>
    <dgm:pt modelId="{E11F1E5C-9C1E-4778-ACC2-E71FC17687AA}" type="pres">
      <dgm:prSet presAssocID="{DCAF5257-523A-476F-8C36-994E9C2628BB}" presName="tx1" presStyleLbl="revTx" presStyleIdx="0" presStyleCnt="3"/>
      <dgm:spPr/>
    </dgm:pt>
    <dgm:pt modelId="{22262FBD-1710-4128-87EB-EC480D54887C}" type="pres">
      <dgm:prSet presAssocID="{DCAF5257-523A-476F-8C36-994E9C2628BB}" presName="vert1" presStyleCnt="0"/>
      <dgm:spPr/>
    </dgm:pt>
    <dgm:pt modelId="{907E0BDC-9ECB-4E08-8386-AC8794F37E54}" type="pres">
      <dgm:prSet presAssocID="{71107EEA-48A1-4B47-8EFB-EE2EDEEC25A7}" presName="thickLine" presStyleLbl="alignNode1" presStyleIdx="1" presStyleCnt="3"/>
      <dgm:spPr/>
    </dgm:pt>
    <dgm:pt modelId="{2347F1E0-4A6C-4235-80E8-A697C8B95342}" type="pres">
      <dgm:prSet presAssocID="{71107EEA-48A1-4B47-8EFB-EE2EDEEC25A7}" presName="horz1" presStyleCnt="0"/>
      <dgm:spPr/>
    </dgm:pt>
    <dgm:pt modelId="{1233BF5C-CBA7-40F3-9530-D89A4C609A1C}" type="pres">
      <dgm:prSet presAssocID="{71107EEA-48A1-4B47-8EFB-EE2EDEEC25A7}" presName="tx1" presStyleLbl="revTx" presStyleIdx="1" presStyleCnt="3"/>
      <dgm:spPr/>
    </dgm:pt>
    <dgm:pt modelId="{0362725D-AE71-4CD1-B780-A587258F14EF}" type="pres">
      <dgm:prSet presAssocID="{71107EEA-48A1-4B47-8EFB-EE2EDEEC25A7}" presName="vert1" presStyleCnt="0"/>
      <dgm:spPr/>
    </dgm:pt>
    <dgm:pt modelId="{0AEA0F7E-544B-48CD-812A-BE9CDD1E2B27}" type="pres">
      <dgm:prSet presAssocID="{9506F3B7-9ECB-46CD-B3EF-58A72C975FEB}" presName="thickLine" presStyleLbl="alignNode1" presStyleIdx="2" presStyleCnt="3"/>
      <dgm:spPr/>
    </dgm:pt>
    <dgm:pt modelId="{1AD13E02-7300-4C69-8E75-347C1BCACFEA}" type="pres">
      <dgm:prSet presAssocID="{9506F3B7-9ECB-46CD-B3EF-58A72C975FEB}" presName="horz1" presStyleCnt="0"/>
      <dgm:spPr/>
    </dgm:pt>
    <dgm:pt modelId="{5544A619-2978-47C7-A368-133586FB766E}" type="pres">
      <dgm:prSet presAssocID="{9506F3B7-9ECB-46CD-B3EF-58A72C975FEB}" presName="tx1" presStyleLbl="revTx" presStyleIdx="2" presStyleCnt="3"/>
      <dgm:spPr/>
    </dgm:pt>
    <dgm:pt modelId="{44042E41-341F-4F2E-B4D8-4EA5DB0D5B32}" type="pres">
      <dgm:prSet presAssocID="{9506F3B7-9ECB-46CD-B3EF-58A72C975FEB}" presName="vert1" presStyleCnt="0"/>
      <dgm:spPr/>
    </dgm:pt>
  </dgm:ptLst>
  <dgm:cxnLst>
    <dgm:cxn modelId="{4E8C5F2F-B895-4933-9AAD-86CD38BBD47F}" type="presOf" srcId="{9506F3B7-9ECB-46CD-B3EF-58A72C975FEB}" destId="{5544A619-2978-47C7-A368-133586FB766E}" srcOrd="0" destOrd="0" presId="urn:microsoft.com/office/officeart/2008/layout/LinedList"/>
    <dgm:cxn modelId="{D9BD655E-3992-4A8E-8ABB-D8E23CF830FA}" srcId="{F90986E5-335A-4ECF-90E7-5C752D4A5082}" destId="{DCAF5257-523A-476F-8C36-994E9C2628BB}" srcOrd="0" destOrd="0" parTransId="{75CB26F4-07C5-4A30-B73E-6118B0FAE9E9}" sibTransId="{105A8682-3B2B-40EA-A0CD-56AE42080628}"/>
    <dgm:cxn modelId="{F217A342-7D00-4C57-8B38-C6B5B2896E2A}" type="presOf" srcId="{DCAF5257-523A-476F-8C36-994E9C2628BB}" destId="{E11F1E5C-9C1E-4778-ACC2-E71FC17687AA}" srcOrd="0" destOrd="0" presId="urn:microsoft.com/office/officeart/2008/layout/LinedList"/>
    <dgm:cxn modelId="{C2FB1D57-86ED-4A3A-8947-F0970248791B}" type="presOf" srcId="{F90986E5-335A-4ECF-90E7-5C752D4A5082}" destId="{AF3E147A-EB20-432F-B934-2900783C9B55}" srcOrd="0" destOrd="0" presId="urn:microsoft.com/office/officeart/2008/layout/LinedList"/>
    <dgm:cxn modelId="{5D7C5C8D-F5DB-4752-8483-27CFDAD7AC10}" type="presOf" srcId="{71107EEA-48A1-4B47-8EFB-EE2EDEEC25A7}" destId="{1233BF5C-CBA7-40F3-9530-D89A4C609A1C}" srcOrd="0" destOrd="0" presId="urn:microsoft.com/office/officeart/2008/layout/LinedList"/>
    <dgm:cxn modelId="{29AB0EE0-82BC-4E4C-8E28-1EC297FAA1E1}" srcId="{F90986E5-335A-4ECF-90E7-5C752D4A5082}" destId="{71107EEA-48A1-4B47-8EFB-EE2EDEEC25A7}" srcOrd="1" destOrd="0" parTransId="{25956787-CF27-4481-9920-AFE1E51E21DB}" sibTransId="{EA15FF38-040F-48A8-8A32-7C67EB6210DA}"/>
    <dgm:cxn modelId="{AA67E4E8-9667-4F37-AF4F-DC264DD11575}" srcId="{F90986E5-335A-4ECF-90E7-5C752D4A5082}" destId="{9506F3B7-9ECB-46CD-B3EF-58A72C975FEB}" srcOrd="2" destOrd="0" parTransId="{E627E302-106C-4369-BC3B-D3A9A55986D2}" sibTransId="{B13FCB25-FF0C-4444-933B-E39B10138087}"/>
    <dgm:cxn modelId="{957E711F-933E-4D5D-A3C2-F965B13A7256}" type="presParOf" srcId="{AF3E147A-EB20-432F-B934-2900783C9B55}" destId="{43339BAE-D1E8-4A6D-9FCC-A79078585FDF}" srcOrd="0" destOrd="0" presId="urn:microsoft.com/office/officeart/2008/layout/LinedList"/>
    <dgm:cxn modelId="{93FF4C15-C94A-4FED-B16A-594454909A74}" type="presParOf" srcId="{AF3E147A-EB20-432F-B934-2900783C9B55}" destId="{E42C8DEC-245E-4160-A55B-3F50435B682C}" srcOrd="1" destOrd="0" presId="urn:microsoft.com/office/officeart/2008/layout/LinedList"/>
    <dgm:cxn modelId="{B8940E65-6A93-4EC2-9710-64FB42AA0936}" type="presParOf" srcId="{E42C8DEC-245E-4160-A55B-3F50435B682C}" destId="{E11F1E5C-9C1E-4778-ACC2-E71FC17687AA}" srcOrd="0" destOrd="0" presId="urn:microsoft.com/office/officeart/2008/layout/LinedList"/>
    <dgm:cxn modelId="{CAD5C954-38F0-42A5-8323-060324F2C574}" type="presParOf" srcId="{E42C8DEC-245E-4160-A55B-3F50435B682C}" destId="{22262FBD-1710-4128-87EB-EC480D54887C}" srcOrd="1" destOrd="0" presId="urn:microsoft.com/office/officeart/2008/layout/LinedList"/>
    <dgm:cxn modelId="{5EF22159-09CD-4B4B-9B01-0155BD595B64}" type="presParOf" srcId="{AF3E147A-EB20-432F-B934-2900783C9B55}" destId="{907E0BDC-9ECB-4E08-8386-AC8794F37E54}" srcOrd="2" destOrd="0" presId="urn:microsoft.com/office/officeart/2008/layout/LinedList"/>
    <dgm:cxn modelId="{DD799D96-4CAA-4B7C-925E-90E77D4F0490}" type="presParOf" srcId="{AF3E147A-EB20-432F-B934-2900783C9B55}" destId="{2347F1E0-4A6C-4235-80E8-A697C8B95342}" srcOrd="3" destOrd="0" presId="urn:microsoft.com/office/officeart/2008/layout/LinedList"/>
    <dgm:cxn modelId="{08835C55-3EDB-4DCC-AAA1-65CA31C7C830}" type="presParOf" srcId="{2347F1E0-4A6C-4235-80E8-A697C8B95342}" destId="{1233BF5C-CBA7-40F3-9530-D89A4C609A1C}" srcOrd="0" destOrd="0" presId="urn:microsoft.com/office/officeart/2008/layout/LinedList"/>
    <dgm:cxn modelId="{06779C27-45F8-401C-82C3-12CA37758A25}" type="presParOf" srcId="{2347F1E0-4A6C-4235-80E8-A697C8B95342}" destId="{0362725D-AE71-4CD1-B780-A587258F14EF}" srcOrd="1" destOrd="0" presId="urn:microsoft.com/office/officeart/2008/layout/LinedList"/>
    <dgm:cxn modelId="{80BE5884-898F-4198-9314-12EECA392C91}" type="presParOf" srcId="{AF3E147A-EB20-432F-B934-2900783C9B55}" destId="{0AEA0F7E-544B-48CD-812A-BE9CDD1E2B27}" srcOrd="4" destOrd="0" presId="urn:microsoft.com/office/officeart/2008/layout/LinedList"/>
    <dgm:cxn modelId="{9E3F835D-515A-4626-AF59-C5CC0E1EC17B}" type="presParOf" srcId="{AF3E147A-EB20-432F-B934-2900783C9B55}" destId="{1AD13E02-7300-4C69-8E75-347C1BCACFEA}" srcOrd="5" destOrd="0" presId="urn:microsoft.com/office/officeart/2008/layout/LinedList"/>
    <dgm:cxn modelId="{901D129F-5EE3-4C06-B90D-DCCD95BBDA65}" type="presParOf" srcId="{1AD13E02-7300-4C69-8E75-347C1BCACFEA}" destId="{5544A619-2978-47C7-A368-133586FB766E}" srcOrd="0" destOrd="0" presId="urn:microsoft.com/office/officeart/2008/layout/LinedList"/>
    <dgm:cxn modelId="{596FAAEE-64B5-4CA9-B637-6D305205EC6A}" type="presParOf" srcId="{1AD13E02-7300-4C69-8E75-347C1BCACFEA}" destId="{44042E41-341F-4F2E-B4D8-4EA5DB0D5B3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1A5D45B-087B-4F8C-9CAA-2038F1508FB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3B07CC2-7BC4-4172-919B-C29C941E543F}">
      <dgm:prSet/>
      <dgm:spPr/>
      <dgm:t>
        <a:bodyPr/>
        <a:lstStyle/>
        <a:p>
          <a:r>
            <a:rPr lang="en-US"/>
            <a:t>What does this difference in gender expressions of mental health mean?</a:t>
          </a:r>
        </a:p>
      </dgm:t>
    </dgm:pt>
    <dgm:pt modelId="{A0EB112A-5672-4F3C-8DA2-E8E0F44D577E}" type="parTrans" cxnId="{6F050F8F-6A2D-46A6-8935-934CDC896342}">
      <dgm:prSet/>
      <dgm:spPr/>
      <dgm:t>
        <a:bodyPr/>
        <a:lstStyle/>
        <a:p>
          <a:endParaRPr lang="en-US"/>
        </a:p>
      </dgm:t>
    </dgm:pt>
    <dgm:pt modelId="{16338445-CA33-4517-B0F7-EAD48D544336}" type="sibTrans" cxnId="{6F050F8F-6A2D-46A6-8935-934CDC896342}">
      <dgm:prSet/>
      <dgm:spPr/>
      <dgm:t>
        <a:bodyPr/>
        <a:lstStyle/>
        <a:p>
          <a:endParaRPr lang="en-US"/>
        </a:p>
      </dgm:t>
    </dgm:pt>
    <dgm:pt modelId="{F1398ABE-7680-420A-B7EF-B77729529C3E}">
      <dgm:prSet/>
      <dgm:spPr/>
      <dgm:t>
        <a:bodyPr/>
        <a:lstStyle/>
        <a:p>
          <a:r>
            <a:rPr lang="en-US"/>
            <a:t>For diagnosis?</a:t>
          </a:r>
        </a:p>
      </dgm:t>
    </dgm:pt>
    <dgm:pt modelId="{05F57E65-6C39-41AC-B1AA-DBE0AD3AB6BE}" type="parTrans" cxnId="{29051F71-4071-4441-AF5A-F0025C2D9645}">
      <dgm:prSet/>
      <dgm:spPr/>
      <dgm:t>
        <a:bodyPr/>
        <a:lstStyle/>
        <a:p>
          <a:endParaRPr lang="en-US"/>
        </a:p>
      </dgm:t>
    </dgm:pt>
    <dgm:pt modelId="{C05F1CF5-0F89-4A13-BEDE-7B2BEFF78467}" type="sibTrans" cxnId="{29051F71-4071-4441-AF5A-F0025C2D9645}">
      <dgm:prSet/>
      <dgm:spPr/>
      <dgm:t>
        <a:bodyPr/>
        <a:lstStyle/>
        <a:p>
          <a:endParaRPr lang="en-US"/>
        </a:p>
      </dgm:t>
    </dgm:pt>
    <dgm:pt modelId="{C64CA4B7-A469-42B2-93C7-9779F0873676}">
      <dgm:prSet/>
      <dgm:spPr/>
      <dgm:t>
        <a:bodyPr/>
        <a:lstStyle/>
        <a:p>
          <a:r>
            <a:rPr lang="en-US"/>
            <a:t>For treatment?</a:t>
          </a:r>
        </a:p>
      </dgm:t>
    </dgm:pt>
    <dgm:pt modelId="{161B2E79-70DB-4A45-A7DC-01C2CC9BCF8B}" type="parTrans" cxnId="{AF554C2A-A008-4619-BADD-A12273E9F274}">
      <dgm:prSet/>
      <dgm:spPr/>
      <dgm:t>
        <a:bodyPr/>
        <a:lstStyle/>
        <a:p>
          <a:endParaRPr lang="en-US"/>
        </a:p>
      </dgm:t>
    </dgm:pt>
    <dgm:pt modelId="{55F5A7F0-B95F-4F48-BDA3-BB966E80CA5E}" type="sibTrans" cxnId="{AF554C2A-A008-4619-BADD-A12273E9F274}">
      <dgm:prSet/>
      <dgm:spPr/>
      <dgm:t>
        <a:bodyPr/>
        <a:lstStyle/>
        <a:p>
          <a:endParaRPr lang="en-US"/>
        </a:p>
      </dgm:t>
    </dgm:pt>
    <dgm:pt modelId="{63B08723-0ACA-406D-A34C-A347292E2531}">
      <dgm:prSet/>
      <dgm:spPr/>
      <dgm:t>
        <a:bodyPr/>
        <a:lstStyle/>
        <a:p>
          <a:r>
            <a:rPr lang="en-US"/>
            <a:t>For research?</a:t>
          </a:r>
        </a:p>
      </dgm:t>
    </dgm:pt>
    <dgm:pt modelId="{DAFCDB11-2AD1-46F9-A596-C684449D9161}" type="parTrans" cxnId="{2223868B-EDCF-4E92-A286-040AF75CAB7A}">
      <dgm:prSet/>
      <dgm:spPr/>
      <dgm:t>
        <a:bodyPr/>
        <a:lstStyle/>
        <a:p>
          <a:endParaRPr lang="en-US"/>
        </a:p>
      </dgm:t>
    </dgm:pt>
    <dgm:pt modelId="{8B6098E4-2D48-45FD-9439-875728F837B3}" type="sibTrans" cxnId="{2223868B-EDCF-4E92-A286-040AF75CAB7A}">
      <dgm:prSet/>
      <dgm:spPr/>
      <dgm:t>
        <a:bodyPr/>
        <a:lstStyle/>
        <a:p>
          <a:endParaRPr lang="en-US"/>
        </a:p>
      </dgm:t>
    </dgm:pt>
    <dgm:pt modelId="{8DA388F7-DE89-4BDB-B524-4C2CCDEE367C}" type="pres">
      <dgm:prSet presAssocID="{01A5D45B-087B-4F8C-9CAA-2038F1508FBB}" presName="linear" presStyleCnt="0">
        <dgm:presLayoutVars>
          <dgm:animLvl val="lvl"/>
          <dgm:resizeHandles val="exact"/>
        </dgm:presLayoutVars>
      </dgm:prSet>
      <dgm:spPr/>
    </dgm:pt>
    <dgm:pt modelId="{AEACAA94-9F69-483A-A6D4-E85A34E07C88}" type="pres">
      <dgm:prSet presAssocID="{43B07CC2-7BC4-4172-919B-C29C941E543F}" presName="parentText" presStyleLbl="node1" presStyleIdx="0" presStyleCnt="4">
        <dgm:presLayoutVars>
          <dgm:chMax val="0"/>
          <dgm:bulletEnabled val="1"/>
        </dgm:presLayoutVars>
      </dgm:prSet>
      <dgm:spPr/>
    </dgm:pt>
    <dgm:pt modelId="{BEFDDC4C-B8F0-47FA-A96C-45E8BF2484E1}" type="pres">
      <dgm:prSet presAssocID="{16338445-CA33-4517-B0F7-EAD48D544336}" presName="spacer" presStyleCnt="0"/>
      <dgm:spPr/>
    </dgm:pt>
    <dgm:pt modelId="{95BBCE32-6E8A-4D26-8F87-25BDD53CC064}" type="pres">
      <dgm:prSet presAssocID="{F1398ABE-7680-420A-B7EF-B77729529C3E}" presName="parentText" presStyleLbl="node1" presStyleIdx="1" presStyleCnt="4">
        <dgm:presLayoutVars>
          <dgm:chMax val="0"/>
          <dgm:bulletEnabled val="1"/>
        </dgm:presLayoutVars>
      </dgm:prSet>
      <dgm:spPr/>
    </dgm:pt>
    <dgm:pt modelId="{B314C40B-26D6-4DD4-B220-C9B7F1218D46}" type="pres">
      <dgm:prSet presAssocID="{C05F1CF5-0F89-4A13-BEDE-7B2BEFF78467}" presName="spacer" presStyleCnt="0"/>
      <dgm:spPr/>
    </dgm:pt>
    <dgm:pt modelId="{B3A7AD11-4A4E-415E-BA68-D532F17BE438}" type="pres">
      <dgm:prSet presAssocID="{C64CA4B7-A469-42B2-93C7-9779F0873676}" presName="parentText" presStyleLbl="node1" presStyleIdx="2" presStyleCnt="4">
        <dgm:presLayoutVars>
          <dgm:chMax val="0"/>
          <dgm:bulletEnabled val="1"/>
        </dgm:presLayoutVars>
      </dgm:prSet>
      <dgm:spPr/>
    </dgm:pt>
    <dgm:pt modelId="{2B8836D4-B308-4C5C-B190-A0EDD5EA12E1}" type="pres">
      <dgm:prSet presAssocID="{55F5A7F0-B95F-4F48-BDA3-BB966E80CA5E}" presName="spacer" presStyleCnt="0"/>
      <dgm:spPr/>
    </dgm:pt>
    <dgm:pt modelId="{48FF6399-9245-48E1-AE1E-02CA872DF835}" type="pres">
      <dgm:prSet presAssocID="{63B08723-0ACA-406D-A34C-A347292E2531}" presName="parentText" presStyleLbl="node1" presStyleIdx="3" presStyleCnt="4">
        <dgm:presLayoutVars>
          <dgm:chMax val="0"/>
          <dgm:bulletEnabled val="1"/>
        </dgm:presLayoutVars>
      </dgm:prSet>
      <dgm:spPr/>
    </dgm:pt>
  </dgm:ptLst>
  <dgm:cxnLst>
    <dgm:cxn modelId="{66F11313-B989-4A63-8736-B0480A1459E4}" type="presOf" srcId="{01A5D45B-087B-4F8C-9CAA-2038F1508FBB}" destId="{8DA388F7-DE89-4BDB-B524-4C2CCDEE367C}" srcOrd="0" destOrd="0" presId="urn:microsoft.com/office/officeart/2005/8/layout/vList2"/>
    <dgm:cxn modelId="{234E031B-6270-46CE-9F10-2013CD4E3269}" type="presOf" srcId="{43B07CC2-7BC4-4172-919B-C29C941E543F}" destId="{AEACAA94-9F69-483A-A6D4-E85A34E07C88}" srcOrd="0" destOrd="0" presId="urn:microsoft.com/office/officeart/2005/8/layout/vList2"/>
    <dgm:cxn modelId="{AF554C2A-A008-4619-BADD-A12273E9F274}" srcId="{01A5D45B-087B-4F8C-9CAA-2038F1508FBB}" destId="{C64CA4B7-A469-42B2-93C7-9779F0873676}" srcOrd="2" destOrd="0" parTransId="{161B2E79-70DB-4A45-A7DC-01C2CC9BCF8B}" sibTransId="{55F5A7F0-B95F-4F48-BDA3-BB966E80CA5E}"/>
    <dgm:cxn modelId="{0585163A-2732-4D4D-BA49-E22F8332BBB3}" type="presOf" srcId="{63B08723-0ACA-406D-A34C-A347292E2531}" destId="{48FF6399-9245-48E1-AE1E-02CA872DF835}" srcOrd="0" destOrd="0" presId="urn:microsoft.com/office/officeart/2005/8/layout/vList2"/>
    <dgm:cxn modelId="{29051F71-4071-4441-AF5A-F0025C2D9645}" srcId="{01A5D45B-087B-4F8C-9CAA-2038F1508FBB}" destId="{F1398ABE-7680-420A-B7EF-B77729529C3E}" srcOrd="1" destOrd="0" parTransId="{05F57E65-6C39-41AC-B1AA-DBE0AD3AB6BE}" sibTransId="{C05F1CF5-0F89-4A13-BEDE-7B2BEFF78467}"/>
    <dgm:cxn modelId="{2223868B-EDCF-4E92-A286-040AF75CAB7A}" srcId="{01A5D45B-087B-4F8C-9CAA-2038F1508FBB}" destId="{63B08723-0ACA-406D-A34C-A347292E2531}" srcOrd="3" destOrd="0" parTransId="{DAFCDB11-2AD1-46F9-A596-C684449D9161}" sibTransId="{8B6098E4-2D48-45FD-9439-875728F837B3}"/>
    <dgm:cxn modelId="{6F050F8F-6A2D-46A6-8935-934CDC896342}" srcId="{01A5D45B-087B-4F8C-9CAA-2038F1508FBB}" destId="{43B07CC2-7BC4-4172-919B-C29C941E543F}" srcOrd="0" destOrd="0" parTransId="{A0EB112A-5672-4F3C-8DA2-E8E0F44D577E}" sibTransId="{16338445-CA33-4517-B0F7-EAD48D544336}"/>
    <dgm:cxn modelId="{4B52859C-95D4-40BB-B57D-B052C8FD1BDE}" type="presOf" srcId="{F1398ABE-7680-420A-B7EF-B77729529C3E}" destId="{95BBCE32-6E8A-4D26-8F87-25BDD53CC064}" srcOrd="0" destOrd="0" presId="urn:microsoft.com/office/officeart/2005/8/layout/vList2"/>
    <dgm:cxn modelId="{3BEA64AA-9E0F-4B04-B5F9-6DD90D477C29}" type="presOf" srcId="{C64CA4B7-A469-42B2-93C7-9779F0873676}" destId="{B3A7AD11-4A4E-415E-BA68-D532F17BE438}" srcOrd="0" destOrd="0" presId="urn:microsoft.com/office/officeart/2005/8/layout/vList2"/>
    <dgm:cxn modelId="{0BE31832-D0CB-4D74-BB17-7FDEE6DC06FF}" type="presParOf" srcId="{8DA388F7-DE89-4BDB-B524-4C2CCDEE367C}" destId="{AEACAA94-9F69-483A-A6D4-E85A34E07C88}" srcOrd="0" destOrd="0" presId="urn:microsoft.com/office/officeart/2005/8/layout/vList2"/>
    <dgm:cxn modelId="{D67BE0EB-77B2-40FD-98C9-448058CAA953}" type="presParOf" srcId="{8DA388F7-DE89-4BDB-B524-4C2CCDEE367C}" destId="{BEFDDC4C-B8F0-47FA-A96C-45E8BF2484E1}" srcOrd="1" destOrd="0" presId="urn:microsoft.com/office/officeart/2005/8/layout/vList2"/>
    <dgm:cxn modelId="{300061F1-4CB3-458B-B68D-EDAC245DFECF}" type="presParOf" srcId="{8DA388F7-DE89-4BDB-B524-4C2CCDEE367C}" destId="{95BBCE32-6E8A-4D26-8F87-25BDD53CC064}" srcOrd="2" destOrd="0" presId="urn:microsoft.com/office/officeart/2005/8/layout/vList2"/>
    <dgm:cxn modelId="{E1E3198E-E1D7-46BB-9226-0C118BB86CB2}" type="presParOf" srcId="{8DA388F7-DE89-4BDB-B524-4C2CCDEE367C}" destId="{B314C40B-26D6-4DD4-B220-C9B7F1218D46}" srcOrd="3" destOrd="0" presId="urn:microsoft.com/office/officeart/2005/8/layout/vList2"/>
    <dgm:cxn modelId="{F945A085-FEDA-4643-80CA-30D29F0CBEF6}" type="presParOf" srcId="{8DA388F7-DE89-4BDB-B524-4C2CCDEE367C}" destId="{B3A7AD11-4A4E-415E-BA68-D532F17BE438}" srcOrd="4" destOrd="0" presId="urn:microsoft.com/office/officeart/2005/8/layout/vList2"/>
    <dgm:cxn modelId="{C04863DD-B302-4433-A6EC-CE12B6DBA9E3}" type="presParOf" srcId="{8DA388F7-DE89-4BDB-B524-4C2CCDEE367C}" destId="{2B8836D4-B308-4C5C-B190-A0EDD5EA12E1}" srcOrd="5" destOrd="0" presId="urn:microsoft.com/office/officeart/2005/8/layout/vList2"/>
    <dgm:cxn modelId="{0C2E356E-BCF1-4B45-B015-69D7B1F90FB8}" type="presParOf" srcId="{8DA388F7-DE89-4BDB-B524-4C2CCDEE367C}" destId="{48FF6399-9245-48E1-AE1E-02CA872DF83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1A35461-A5E9-49EB-A306-9D66B9713E7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BF5DEAB-F23C-4B94-859A-102C4C723188}">
      <dgm:prSet/>
      <dgm:spPr/>
      <dgm:t>
        <a:bodyPr/>
        <a:lstStyle/>
        <a:p>
          <a:r>
            <a:rPr lang="en-US"/>
            <a:t>How can sexuality affect mental health?</a:t>
          </a:r>
        </a:p>
      </dgm:t>
    </dgm:pt>
    <dgm:pt modelId="{76169B8B-D433-41B1-9F3E-5DEE3A801BD5}" type="parTrans" cxnId="{6B214E60-CB7B-4736-95E3-711C647E08A0}">
      <dgm:prSet/>
      <dgm:spPr/>
      <dgm:t>
        <a:bodyPr/>
        <a:lstStyle/>
        <a:p>
          <a:endParaRPr lang="en-US"/>
        </a:p>
      </dgm:t>
    </dgm:pt>
    <dgm:pt modelId="{3667F180-3982-479F-8B43-255C31319892}" type="sibTrans" cxnId="{6B214E60-CB7B-4736-95E3-711C647E08A0}">
      <dgm:prSet/>
      <dgm:spPr/>
      <dgm:t>
        <a:bodyPr/>
        <a:lstStyle/>
        <a:p>
          <a:endParaRPr lang="en-US"/>
        </a:p>
      </dgm:t>
    </dgm:pt>
    <dgm:pt modelId="{437D64DB-D3F1-41E5-9B1B-5FCF6C0C8131}">
      <dgm:prSet/>
      <dgm:spPr/>
      <dgm:t>
        <a:bodyPr/>
        <a:lstStyle/>
        <a:p>
          <a:r>
            <a:rPr lang="en-US"/>
            <a:t>Why?</a:t>
          </a:r>
        </a:p>
      </dgm:t>
    </dgm:pt>
    <dgm:pt modelId="{699DFEEA-3328-4A7C-8BB4-1CC2C94E93C7}" type="parTrans" cxnId="{121CE8FD-4C06-4EC3-B601-98A2BE00CE4D}">
      <dgm:prSet/>
      <dgm:spPr/>
      <dgm:t>
        <a:bodyPr/>
        <a:lstStyle/>
        <a:p>
          <a:endParaRPr lang="en-US"/>
        </a:p>
      </dgm:t>
    </dgm:pt>
    <dgm:pt modelId="{B959721B-3959-470B-8116-75532A38FB6A}" type="sibTrans" cxnId="{121CE8FD-4C06-4EC3-B601-98A2BE00CE4D}">
      <dgm:prSet/>
      <dgm:spPr/>
      <dgm:t>
        <a:bodyPr/>
        <a:lstStyle/>
        <a:p>
          <a:endParaRPr lang="en-US"/>
        </a:p>
      </dgm:t>
    </dgm:pt>
    <dgm:pt modelId="{DAA96CC4-1CDC-40B6-9C6C-4286BDF8EDAE}" type="pres">
      <dgm:prSet presAssocID="{01A35461-A5E9-49EB-A306-9D66B9713E77}" presName="linear" presStyleCnt="0">
        <dgm:presLayoutVars>
          <dgm:animLvl val="lvl"/>
          <dgm:resizeHandles val="exact"/>
        </dgm:presLayoutVars>
      </dgm:prSet>
      <dgm:spPr/>
    </dgm:pt>
    <dgm:pt modelId="{D2F0CF8A-4531-4BCB-A16C-33609356E501}" type="pres">
      <dgm:prSet presAssocID="{9BF5DEAB-F23C-4B94-859A-102C4C723188}" presName="parentText" presStyleLbl="node1" presStyleIdx="0" presStyleCnt="2">
        <dgm:presLayoutVars>
          <dgm:chMax val="0"/>
          <dgm:bulletEnabled val="1"/>
        </dgm:presLayoutVars>
      </dgm:prSet>
      <dgm:spPr/>
    </dgm:pt>
    <dgm:pt modelId="{127A7D48-3AE0-4226-AD6F-AECD6D6C49E7}" type="pres">
      <dgm:prSet presAssocID="{3667F180-3982-479F-8B43-255C31319892}" presName="spacer" presStyleCnt="0"/>
      <dgm:spPr/>
    </dgm:pt>
    <dgm:pt modelId="{2A96B768-7620-4D4A-A900-9165FE4FF098}" type="pres">
      <dgm:prSet presAssocID="{437D64DB-D3F1-41E5-9B1B-5FCF6C0C8131}" presName="parentText" presStyleLbl="node1" presStyleIdx="1" presStyleCnt="2">
        <dgm:presLayoutVars>
          <dgm:chMax val="0"/>
          <dgm:bulletEnabled val="1"/>
        </dgm:presLayoutVars>
      </dgm:prSet>
      <dgm:spPr/>
    </dgm:pt>
  </dgm:ptLst>
  <dgm:cxnLst>
    <dgm:cxn modelId="{6B214E60-CB7B-4736-95E3-711C647E08A0}" srcId="{01A35461-A5E9-49EB-A306-9D66B9713E77}" destId="{9BF5DEAB-F23C-4B94-859A-102C4C723188}" srcOrd="0" destOrd="0" parTransId="{76169B8B-D433-41B1-9F3E-5DEE3A801BD5}" sibTransId="{3667F180-3982-479F-8B43-255C31319892}"/>
    <dgm:cxn modelId="{64B64691-DD6F-4643-9E19-4C2F0EB3521F}" type="presOf" srcId="{437D64DB-D3F1-41E5-9B1B-5FCF6C0C8131}" destId="{2A96B768-7620-4D4A-A900-9165FE4FF098}" srcOrd="0" destOrd="0" presId="urn:microsoft.com/office/officeart/2005/8/layout/vList2"/>
    <dgm:cxn modelId="{57C163A0-5FCF-49DA-8E9D-CAD4E9D24187}" type="presOf" srcId="{01A35461-A5E9-49EB-A306-9D66B9713E77}" destId="{DAA96CC4-1CDC-40B6-9C6C-4286BDF8EDAE}" srcOrd="0" destOrd="0" presId="urn:microsoft.com/office/officeart/2005/8/layout/vList2"/>
    <dgm:cxn modelId="{08A446C0-CA59-491E-ACE0-C9D3AE2E2E3B}" type="presOf" srcId="{9BF5DEAB-F23C-4B94-859A-102C4C723188}" destId="{D2F0CF8A-4531-4BCB-A16C-33609356E501}" srcOrd="0" destOrd="0" presId="urn:microsoft.com/office/officeart/2005/8/layout/vList2"/>
    <dgm:cxn modelId="{121CE8FD-4C06-4EC3-B601-98A2BE00CE4D}" srcId="{01A35461-A5E9-49EB-A306-9D66B9713E77}" destId="{437D64DB-D3F1-41E5-9B1B-5FCF6C0C8131}" srcOrd="1" destOrd="0" parTransId="{699DFEEA-3328-4A7C-8BB4-1CC2C94E93C7}" sibTransId="{B959721B-3959-470B-8116-75532A38FB6A}"/>
    <dgm:cxn modelId="{66D6D010-3394-44DE-BE3F-C3A8AE415243}" type="presParOf" srcId="{DAA96CC4-1CDC-40B6-9C6C-4286BDF8EDAE}" destId="{D2F0CF8A-4531-4BCB-A16C-33609356E501}" srcOrd="0" destOrd="0" presId="urn:microsoft.com/office/officeart/2005/8/layout/vList2"/>
    <dgm:cxn modelId="{A66BE2CF-8C7F-4FBB-9BC8-19A5E49AC6A7}" type="presParOf" srcId="{DAA96CC4-1CDC-40B6-9C6C-4286BDF8EDAE}" destId="{127A7D48-3AE0-4226-AD6F-AECD6D6C49E7}" srcOrd="1" destOrd="0" presId="urn:microsoft.com/office/officeart/2005/8/layout/vList2"/>
    <dgm:cxn modelId="{433E3925-4A82-43C3-A924-7523CD641D04}" type="presParOf" srcId="{DAA96CC4-1CDC-40B6-9C6C-4286BDF8EDAE}" destId="{2A96B768-7620-4D4A-A900-9165FE4FF09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07CA5E9F-5A5A-4415-B4AA-2FB94621330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49113CE-D116-4259-A4FF-E36ED4B3D6EA}">
      <dgm:prSet/>
      <dgm:spPr/>
      <dgm:t>
        <a:bodyPr/>
        <a:lstStyle/>
        <a:p>
          <a:r>
            <a:rPr lang="en-US"/>
            <a:t>Sexuality in many cultures is still a taboo subject, with many individuals concealing their sexuality.</a:t>
          </a:r>
        </a:p>
      </dgm:t>
    </dgm:pt>
    <dgm:pt modelId="{3D4C4211-5565-4A40-9CA7-52BF847BF340}" type="parTrans" cxnId="{E5753C3F-D2F0-4047-8CFE-06F899EBDC85}">
      <dgm:prSet/>
      <dgm:spPr/>
      <dgm:t>
        <a:bodyPr/>
        <a:lstStyle/>
        <a:p>
          <a:endParaRPr lang="en-US"/>
        </a:p>
      </dgm:t>
    </dgm:pt>
    <dgm:pt modelId="{10ED926C-E5A3-449B-A648-F07E0F609C42}" type="sibTrans" cxnId="{E5753C3F-D2F0-4047-8CFE-06F899EBDC85}">
      <dgm:prSet/>
      <dgm:spPr/>
      <dgm:t>
        <a:bodyPr/>
        <a:lstStyle/>
        <a:p>
          <a:endParaRPr lang="en-US"/>
        </a:p>
      </dgm:t>
    </dgm:pt>
    <dgm:pt modelId="{93141650-43BA-4474-B841-9B1A9E2E2C6B}">
      <dgm:prSet/>
      <dgm:spPr/>
      <dgm:t>
        <a:bodyPr/>
        <a:lstStyle/>
        <a:p>
          <a:r>
            <a:rPr lang="en-US"/>
            <a:t>Many individuals who 'come out' still conceal their true sexuality from certain groups/people. </a:t>
          </a:r>
        </a:p>
      </dgm:t>
    </dgm:pt>
    <dgm:pt modelId="{7871FC68-8A35-4AB7-82FE-239EA5994334}" type="parTrans" cxnId="{3C45162A-4179-4BF9-984D-442912499D62}">
      <dgm:prSet/>
      <dgm:spPr/>
      <dgm:t>
        <a:bodyPr/>
        <a:lstStyle/>
        <a:p>
          <a:endParaRPr lang="en-US"/>
        </a:p>
      </dgm:t>
    </dgm:pt>
    <dgm:pt modelId="{D4422DA1-C7F2-47CB-B038-63BD6F43E1EB}" type="sibTrans" cxnId="{3C45162A-4179-4BF9-984D-442912499D62}">
      <dgm:prSet/>
      <dgm:spPr/>
      <dgm:t>
        <a:bodyPr/>
        <a:lstStyle/>
        <a:p>
          <a:endParaRPr lang="en-US"/>
        </a:p>
      </dgm:t>
    </dgm:pt>
    <dgm:pt modelId="{980F7400-4D1A-4424-BAFB-5B6BF5C5719D}">
      <dgm:prSet/>
      <dgm:spPr/>
      <dgm:t>
        <a:bodyPr/>
        <a:lstStyle/>
        <a:p>
          <a:r>
            <a:rPr lang="en-US"/>
            <a:t>This can lead to a stigma being attached to a person's own being. </a:t>
          </a:r>
        </a:p>
      </dgm:t>
    </dgm:pt>
    <dgm:pt modelId="{95E6F9EF-CF38-4F8B-84F1-D0A976E4EB8D}" type="parTrans" cxnId="{D3B6E202-F99A-43AF-94B2-FF54385F0DE0}">
      <dgm:prSet/>
      <dgm:spPr/>
      <dgm:t>
        <a:bodyPr/>
        <a:lstStyle/>
        <a:p>
          <a:endParaRPr lang="en-US"/>
        </a:p>
      </dgm:t>
    </dgm:pt>
    <dgm:pt modelId="{B3D9AC51-EE49-473E-BDF8-DA0C8A8F2194}" type="sibTrans" cxnId="{D3B6E202-F99A-43AF-94B2-FF54385F0DE0}">
      <dgm:prSet/>
      <dgm:spPr/>
      <dgm:t>
        <a:bodyPr/>
        <a:lstStyle/>
        <a:p>
          <a:endParaRPr lang="en-US"/>
        </a:p>
      </dgm:t>
    </dgm:pt>
    <dgm:pt modelId="{D6C532A7-2B5F-4322-BE1B-0DAA6E854D7E}" type="pres">
      <dgm:prSet presAssocID="{07CA5E9F-5A5A-4415-B4AA-2FB94621330B}" presName="vert0" presStyleCnt="0">
        <dgm:presLayoutVars>
          <dgm:dir/>
          <dgm:animOne val="branch"/>
          <dgm:animLvl val="lvl"/>
        </dgm:presLayoutVars>
      </dgm:prSet>
      <dgm:spPr/>
    </dgm:pt>
    <dgm:pt modelId="{5EC44CDA-A73E-4E0E-A502-CB3E0C8BC7CE}" type="pres">
      <dgm:prSet presAssocID="{E49113CE-D116-4259-A4FF-E36ED4B3D6EA}" presName="thickLine" presStyleLbl="alignNode1" presStyleIdx="0" presStyleCnt="3"/>
      <dgm:spPr/>
    </dgm:pt>
    <dgm:pt modelId="{F0084279-52E5-48A4-BC4C-BB5A8584D6D6}" type="pres">
      <dgm:prSet presAssocID="{E49113CE-D116-4259-A4FF-E36ED4B3D6EA}" presName="horz1" presStyleCnt="0"/>
      <dgm:spPr/>
    </dgm:pt>
    <dgm:pt modelId="{4F586D86-9527-42DA-8276-B09092698125}" type="pres">
      <dgm:prSet presAssocID="{E49113CE-D116-4259-A4FF-E36ED4B3D6EA}" presName="tx1" presStyleLbl="revTx" presStyleIdx="0" presStyleCnt="3"/>
      <dgm:spPr/>
    </dgm:pt>
    <dgm:pt modelId="{15242154-B4A5-4DFA-8902-B32F09DEC3A4}" type="pres">
      <dgm:prSet presAssocID="{E49113CE-D116-4259-A4FF-E36ED4B3D6EA}" presName="vert1" presStyleCnt="0"/>
      <dgm:spPr/>
    </dgm:pt>
    <dgm:pt modelId="{5EF8678F-91ED-422D-85CD-0F93D01523A4}" type="pres">
      <dgm:prSet presAssocID="{93141650-43BA-4474-B841-9B1A9E2E2C6B}" presName="thickLine" presStyleLbl="alignNode1" presStyleIdx="1" presStyleCnt="3"/>
      <dgm:spPr/>
    </dgm:pt>
    <dgm:pt modelId="{DE2333BC-747D-4B2A-855A-DFEA5CD24472}" type="pres">
      <dgm:prSet presAssocID="{93141650-43BA-4474-B841-9B1A9E2E2C6B}" presName="horz1" presStyleCnt="0"/>
      <dgm:spPr/>
    </dgm:pt>
    <dgm:pt modelId="{5252FA5E-DC74-43B4-99BD-4D84F3154A3F}" type="pres">
      <dgm:prSet presAssocID="{93141650-43BA-4474-B841-9B1A9E2E2C6B}" presName="tx1" presStyleLbl="revTx" presStyleIdx="1" presStyleCnt="3"/>
      <dgm:spPr/>
    </dgm:pt>
    <dgm:pt modelId="{DFB969F2-67A2-44CD-A3B5-214F83C83B93}" type="pres">
      <dgm:prSet presAssocID="{93141650-43BA-4474-B841-9B1A9E2E2C6B}" presName="vert1" presStyleCnt="0"/>
      <dgm:spPr/>
    </dgm:pt>
    <dgm:pt modelId="{ED9C62A3-3C1F-4EA2-A8DF-82645BEE46D2}" type="pres">
      <dgm:prSet presAssocID="{980F7400-4D1A-4424-BAFB-5B6BF5C5719D}" presName="thickLine" presStyleLbl="alignNode1" presStyleIdx="2" presStyleCnt="3"/>
      <dgm:spPr/>
    </dgm:pt>
    <dgm:pt modelId="{B239CC2E-9D02-4BFB-948A-3C074CD4F460}" type="pres">
      <dgm:prSet presAssocID="{980F7400-4D1A-4424-BAFB-5B6BF5C5719D}" presName="horz1" presStyleCnt="0"/>
      <dgm:spPr/>
    </dgm:pt>
    <dgm:pt modelId="{D3BD39B8-4316-49C8-BB68-6E0B851FE716}" type="pres">
      <dgm:prSet presAssocID="{980F7400-4D1A-4424-BAFB-5B6BF5C5719D}" presName="tx1" presStyleLbl="revTx" presStyleIdx="2" presStyleCnt="3"/>
      <dgm:spPr/>
    </dgm:pt>
    <dgm:pt modelId="{8B63DC18-DFD6-4184-B028-A1E434EF733B}" type="pres">
      <dgm:prSet presAssocID="{980F7400-4D1A-4424-BAFB-5B6BF5C5719D}" presName="vert1" presStyleCnt="0"/>
      <dgm:spPr/>
    </dgm:pt>
  </dgm:ptLst>
  <dgm:cxnLst>
    <dgm:cxn modelId="{D3B6E202-F99A-43AF-94B2-FF54385F0DE0}" srcId="{07CA5E9F-5A5A-4415-B4AA-2FB94621330B}" destId="{980F7400-4D1A-4424-BAFB-5B6BF5C5719D}" srcOrd="2" destOrd="0" parTransId="{95E6F9EF-CF38-4F8B-84F1-D0A976E4EB8D}" sibTransId="{B3D9AC51-EE49-473E-BDF8-DA0C8A8F2194}"/>
    <dgm:cxn modelId="{3C45162A-4179-4BF9-984D-442912499D62}" srcId="{07CA5E9F-5A5A-4415-B4AA-2FB94621330B}" destId="{93141650-43BA-4474-B841-9B1A9E2E2C6B}" srcOrd="1" destOrd="0" parTransId="{7871FC68-8A35-4AB7-82FE-239EA5994334}" sibTransId="{D4422DA1-C7F2-47CB-B038-63BD6F43E1EB}"/>
    <dgm:cxn modelId="{E1735039-4406-4220-A0AA-A60DE0D24E48}" type="presOf" srcId="{07CA5E9F-5A5A-4415-B4AA-2FB94621330B}" destId="{D6C532A7-2B5F-4322-BE1B-0DAA6E854D7E}" srcOrd="0" destOrd="0" presId="urn:microsoft.com/office/officeart/2008/layout/LinedList"/>
    <dgm:cxn modelId="{E5753C3F-D2F0-4047-8CFE-06F899EBDC85}" srcId="{07CA5E9F-5A5A-4415-B4AA-2FB94621330B}" destId="{E49113CE-D116-4259-A4FF-E36ED4B3D6EA}" srcOrd="0" destOrd="0" parTransId="{3D4C4211-5565-4A40-9CA7-52BF847BF340}" sibTransId="{10ED926C-E5A3-449B-A648-F07E0F609C42}"/>
    <dgm:cxn modelId="{291F274A-751C-491F-A32C-A957BA3D215C}" type="presOf" srcId="{93141650-43BA-4474-B841-9B1A9E2E2C6B}" destId="{5252FA5E-DC74-43B4-99BD-4D84F3154A3F}" srcOrd="0" destOrd="0" presId="urn:microsoft.com/office/officeart/2008/layout/LinedList"/>
    <dgm:cxn modelId="{B80B0E98-1C30-45F6-A950-F5D09B041476}" type="presOf" srcId="{E49113CE-D116-4259-A4FF-E36ED4B3D6EA}" destId="{4F586D86-9527-42DA-8276-B09092698125}" srcOrd="0" destOrd="0" presId="urn:microsoft.com/office/officeart/2008/layout/LinedList"/>
    <dgm:cxn modelId="{F924FC98-FBB6-4E1F-A13D-22AEC745FE59}" type="presOf" srcId="{980F7400-4D1A-4424-BAFB-5B6BF5C5719D}" destId="{D3BD39B8-4316-49C8-BB68-6E0B851FE716}" srcOrd="0" destOrd="0" presId="urn:microsoft.com/office/officeart/2008/layout/LinedList"/>
    <dgm:cxn modelId="{2F746E0B-2B04-4C92-A684-783CCF939D29}" type="presParOf" srcId="{D6C532A7-2B5F-4322-BE1B-0DAA6E854D7E}" destId="{5EC44CDA-A73E-4E0E-A502-CB3E0C8BC7CE}" srcOrd="0" destOrd="0" presId="urn:microsoft.com/office/officeart/2008/layout/LinedList"/>
    <dgm:cxn modelId="{AF37B27E-197A-438D-A351-AAB1240426DD}" type="presParOf" srcId="{D6C532A7-2B5F-4322-BE1B-0DAA6E854D7E}" destId="{F0084279-52E5-48A4-BC4C-BB5A8584D6D6}" srcOrd="1" destOrd="0" presId="urn:microsoft.com/office/officeart/2008/layout/LinedList"/>
    <dgm:cxn modelId="{CB7C3C62-D645-4CAF-857C-85583FFCF874}" type="presParOf" srcId="{F0084279-52E5-48A4-BC4C-BB5A8584D6D6}" destId="{4F586D86-9527-42DA-8276-B09092698125}" srcOrd="0" destOrd="0" presId="urn:microsoft.com/office/officeart/2008/layout/LinedList"/>
    <dgm:cxn modelId="{D94FA06C-8009-45B2-A6AA-A8CBD1C22AD8}" type="presParOf" srcId="{F0084279-52E5-48A4-BC4C-BB5A8584D6D6}" destId="{15242154-B4A5-4DFA-8902-B32F09DEC3A4}" srcOrd="1" destOrd="0" presId="urn:microsoft.com/office/officeart/2008/layout/LinedList"/>
    <dgm:cxn modelId="{C3412088-4223-49B8-AF3C-08275B11918C}" type="presParOf" srcId="{D6C532A7-2B5F-4322-BE1B-0DAA6E854D7E}" destId="{5EF8678F-91ED-422D-85CD-0F93D01523A4}" srcOrd="2" destOrd="0" presId="urn:microsoft.com/office/officeart/2008/layout/LinedList"/>
    <dgm:cxn modelId="{428D30FC-B92C-4C0F-BBBA-B7B2C29CB3E3}" type="presParOf" srcId="{D6C532A7-2B5F-4322-BE1B-0DAA6E854D7E}" destId="{DE2333BC-747D-4B2A-855A-DFEA5CD24472}" srcOrd="3" destOrd="0" presId="urn:microsoft.com/office/officeart/2008/layout/LinedList"/>
    <dgm:cxn modelId="{A98FA621-A5A2-4D31-8C80-3CBC8A915EAE}" type="presParOf" srcId="{DE2333BC-747D-4B2A-855A-DFEA5CD24472}" destId="{5252FA5E-DC74-43B4-99BD-4D84F3154A3F}" srcOrd="0" destOrd="0" presId="urn:microsoft.com/office/officeart/2008/layout/LinedList"/>
    <dgm:cxn modelId="{A2B6FD9D-2AA9-4B1B-81EA-8DFE7B0518B9}" type="presParOf" srcId="{DE2333BC-747D-4B2A-855A-DFEA5CD24472}" destId="{DFB969F2-67A2-44CD-A3B5-214F83C83B93}" srcOrd="1" destOrd="0" presId="urn:microsoft.com/office/officeart/2008/layout/LinedList"/>
    <dgm:cxn modelId="{2A402F1F-7E3C-4A10-80FF-F3EA6C95FE00}" type="presParOf" srcId="{D6C532A7-2B5F-4322-BE1B-0DAA6E854D7E}" destId="{ED9C62A3-3C1F-4EA2-A8DF-82645BEE46D2}" srcOrd="4" destOrd="0" presId="urn:microsoft.com/office/officeart/2008/layout/LinedList"/>
    <dgm:cxn modelId="{5663D9C1-AAC5-4A7B-8F9B-A6748C1876CF}" type="presParOf" srcId="{D6C532A7-2B5F-4322-BE1B-0DAA6E854D7E}" destId="{B239CC2E-9D02-4BFB-948A-3C074CD4F460}" srcOrd="5" destOrd="0" presId="urn:microsoft.com/office/officeart/2008/layout/LinedList"/>
    <dgm:cxn modelId="{9C3FBC25-A8DB-4319-96B4-606605CEC619}" type="presParOf" srcId="{B239CC2E-9D02-4BFB-948A-3C074CD4F460}" destId="{D3BD39B8-4316-49C8-BB68-6E0B851FE716}" srcOrd="0" destOrd="0" presId="urn:microsoft.com/office/officeart/2008/layout/LinedList"/>
    <dgm:cxn modelId="{C946443D-CCF2-45A0-95A6-FCB995F5C338}" type="presParOf" srcId="{B239CC2E-9D02-4BFB-948A-3C074CD4F460}" destId="{8B63DC18-DFD6-4184-B028-A1E434EF73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DEF8E32-F7CE-43C9-88D4-AA94D84F3C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DCFBEC4-C72B-46EE-872F-2E1D11459041}">
      <dgm:prSet/>
      <dgm:spPr/>
      <dgm:t>
        <a:bodyPr/>
        <a:lstStyle/>
        <a:p>
          <a:r>
            <a:rPr lang="en-US"/>
            <a:t>Overall, there is a higher risk of mental health issues for those who identify as a sexual minority. </a:t>
          </a:r>
        </a:p>
      </dgm:t>
    </dgm:pt>
    <dgm:pt modelId="{12D2CC19-C96D-490E-B801-8A0C2BA95F8E}" type="parTrans" cxnId="{A5002932-80B1-4CD7-BB1E-CB86B42C681A}">
      <dgm:prSet/>
      <dgm:spPr/>
      <dgm:t>
        <a:bodyPr/>
        <a:lstStyle/>
        <a:p>
          <a:endParaRPr lang="en-US"/>
        </a:p>
      </dgm:t>
    </dgm:pt>
    <dgm:pt modelId="{2E8A5B28-319D-47F9-BA6A-9629EBB681DB}" type="sibTrans" cxnId="{A5002932-80B1-4CD7-BB1E-CB86B42C681A}">
      <dgm:prSet/>
      <dgm:spPr/>
      <dgm:t>
        <a:bodyPr/>
        <a:lstStyle/>
        <a:p>
          <a:endParaRPr lang="en-US"/>
        </a:p>
      </dgm:t>
    </dgm:pt>
    <dgm:pt modelId="{27087B4F-4619-4CD8-856A-B75FDD9DCFC0}">
      <dgm:prSet/>
      <dgm:spPr/>
      <dgm:t>
        <a:bodyPr/>
        <a:lstStyle/>
        <a:p>
          <a:r>
            <a:rPr lang="en-US"/>
            <a:t>This includes lesbian, gay and bisexual people. </a:t>
          </a:r>
        </a:p>
      </dgm:t>
    </dgm:pt>
    <dgm:pt modelId="{47EF5C86-1ACA-4FE2-8D83-08421A6EC179}" type="parTrans" cxnId="{E1BA79D9-83B5-432D-96DF-15EE14F4836E}">
      <dgm:prSet/>
      <dgm:spPr/>
      <dgm:t>
        <a:bodyPr/>
        <a:lstStyle/>
        <a:p>
          <a:endParaRPr lang="en-US"/>
        </a:p>
      </dgm:t>
    </dgm:pt>
    <dgm:pt modelId="{32BEA649-20CF-4D44-B858-55128DDA042C}" type="sibTrans" cxnId="{E1BA79D9-83B5-432D-96DF-15EE14F4836E}">
      <dgm:prSet/>
      <dgm:spPr/>
      <dgm:t>
        <a:bodyPr/>
        <a:lstStyle/>
        <a:p>
          <a:endParaRPr lang="en-US"/>
        </a:p>
      </dgm:t>
    </dgm:pt>
    <dgm:pt modelId="{34F7041D-3B4C-4450-9A1E-8EAE679CF821}">
      <dgm:prSet/>
      <dgm:spPr/>
      <dgm:t>
        <a:bodyPr/>
        <a:lstStyle/>
        <a:p>
          <a:r>
            <a:rPr lang="en-US"/>
            <a:t>Bisexual people show a higher risk for depression and suicidality. </a:t>
          </a:r>
        </a:p>
      </dgm:t>
    </dgm:pt>
    <dgm:pt modelId="{7AB70FCC-3ED6-4F08-B9A6-F73A0FDDD6C3}" type="parTrans" cxnId="{5BD60D12-B15F-422B-A856-FC463687AED3}">
      <dgm:prSet/>
      <dgm:spPr/>
      <dgm:t>
        <a:bodyPr/>
        <a:lstStyle/>
        <a:p>
          <a:endParaRPr lang="en-US"/>
        </a:p>
      </dgm:t>
    </dgm:pt>
    <dgm:pt modelId="{BC9B5758-4D77-4B8B-95AC-4AD04B520C54}" type="sibTrans" cxnId="{5BD60D12-B15F-422B-A856-FC463687AED3}">
      <dgm:prSet/>
      <dgm:spPr/>
      <dgm:t>
        <a:bodyPr/>
        <a:lstStyle/>
        <a:p>
          <a:endParaRPr lang="en-US"/>
        </a:p>
      </dgm:t>
    </dgm:pt>
    <dgm:pt modelId="{B9FF6BDD-9F58-4BF6-9152-D8788D117354}">
      <dgm:prSet/>
      <dgm:spPr/>
      <dgm:t>
        <a:bodyPr/>
        <a:lstStyle/>
        <a:p>
          <a:r>
            <a:rPr lang="en-US"/>
            <a:t>This is known as the minority stress theory. </a:t>
          </a:r>
        </a:p>
      </dgm:t>
    </dgm:pt>
    <dgm:pt modelId="{B44A992B-DB58-4EFD-A16E-D12B2183AAFD}" type="parTrans" cxnId="{14D33947-D786-4F6F-949F-E647BF77E7CE}">
      <dgm:prSet/>
      <dgm:spPr/>
      <dgm:t>
        <a:bodyPr/>
        <a:lstStyle/>
        <a:p>
          <a:endParaRPr lang="en-US"/>
        </a:p>
      </dgm:t>
    </dgm:pt>
    <dgm:pt modelId="{BE650426-42D4-4690-93FE-8693A1E05627}" type="sibTrans" cxnId="{14D33947-D786-4F6F-949F-E647BF77E7CE}">
      <dgm:prSet/>
      <dgm:spPr/>
      <dgm:t>
        <a:bodyPr/>
        <a:lstStyle/>
        <a:p>
          <a:endParaRPr lang="en-US"/>
        </a:p>
      </dgm:t>
    </dgm:pt>
    <dgm:pt modelId="{6139AF18-E3D6-4FCA-9F9A-6338E610EFD9}">
      <dgm:prSet/>
      <dgm:spPr/>
      <dgm:t>
        <a:bodyPr/>
        <a:lstStyle/>
        <a:p>
          <a:r>
            <a:rPr lang="en-US"/>
            <a:t>Minority stress could include discrimination, microaggressions, verbal/physical violence and internalised stigma. </a:t>
          </a:r>
        </a:p>
      </dgm:t>
    </dgm:pt>
    <dgm:pt modelId="{D590FDCC-051F-40BD-8ABC-EFFF5EF5A04A}" type="parTrans" cxnId="{FC33B105-51B9-4BDF-938E-8E63FE5C6474}">
      <dgm:prSet/>
      <dgm:spPr/>
      <dgm:t>
        <a:bodyPr/>
        <a:lstStyle/>
        <a:p>
          <a:endParaRPr lang="en-US"/>
        </a:p>
      </dgm:t>
    </dgm:pt>
    <dgm:pt modelId="{313716D2-C78F-444B-A8E6-B4A47BA2CEFC}" type="sibTrans" cxnId="{FC33B105-51B9-4BDF-938E-8E63FE5C6474}">
      <dgm:prSet/>
      <dgm:spPr/>
      <dgm:t>
        <a:bodyPr/>
        <a:lstStyle/>
        <a:p>
          <a:endParaRPr lang="en-US"/>
        </a:p>
      </dgm:t>
    </dgm:pt>
    <dgm:pt modelId="{7F327B54-40AA-496C-A837-323A7940408A}">
      <dgm:prSet/>
      <dgm:spPr/>
      <dgm:t>
        <a:bodyPr/>
        <a:lstStyle/>
        <a:p>
          <a:r>
            <a:rPr lang="en-US"/>
            <a:t>(Wittgens et al., 2022)</a:t>
          </a:r>
        </a:p>
      </dgm:t>
    </dgm:pt>
    <dgm:pt modelId="{D4F94859-3B4B-4929-BB7D-D1182E9674E3}" type="parTrans" cxnId="{327CF7B7-D224-471B-8B90-6B2A38D22EF8}">
      <dgm:prSet/>
      <dgm:spPr/>
      <dgm:t>
        <a:bodyPr/>
        <a:lstStyle/>
        <a:p>
          <a:endParaRPr lang="en-US"/>
        </a:p>
      </dgm:t>
    </dgm:pt>
    <dgm:pt modelId="{D51B2CC6-6B04-4DA3-846C-35C2DF30ACDA}" type="sibTrans" cxnId="{327CF7B7-D224-471B-8B90-6B2A38D22EF8}">
      <dgm:prSet/>
      <dgm:spPr/>
      <dgm:t>
        <a:bodyPr/>
        <a:lstStyle/>
        <a:p>
          <a:endParaRPr lang="en-US"/>
        </a:p>
      </dgm:t>
    </dgm:pt>
    <dgm:pt modelId="{E3BA524E-26BA-4C30-BFB0-0EFB891A4807}" type="pres">
      <dgm:prSet presAssocID="{7DEF8E32-F7CE-43C9-88D4-AA94D84F3C52}" presName="linear" presStyleCnt="0">
        <dgm:presLayoutVars>
          <dgm:animLvl val="lvl"/>
          <dgm:resizeHandles val="exact"/>
        </dgm:presLayoutVars>
      </dgm:prSet>
      <dgm:spPr/>
    </dgm:pt>
    <dgm:pt modelId="{7558DD36-953B-4063-A898-538F8435104D}" type="pres">
      <dgm:prSet presAssocID="{8DCFBEC4-C72B-46EE-872F-2E1D11459041}" presName="parentText" presStyleLbl="node1" presStyleIdx="0" presStyleCnt="6">
        <dgm:presLayoutVars>
          <dgm:chMax val="0"/>
          <dgm:bulletEnabled val="1"/>
        </dgm:presLayoutVars>
      </dgm:prSet>
      <dgm:spPr/>
    </dgm:pt>
    <dgm:pt modelId="{D1691C08-CA14-409B-88E8-92C1BBA40C81}" type="pres">
      <dgm:prSet presAssocID="{2E8A5B28-319D-47F9-BA6A-9629EBB681DB}" presName="spacer" presStyleCnt="0"/>
      <dgm:spPr/>
    </dgm:pt>
    <dgm:pt modelId="{469CB9B8-2D86-4015-BD35-4EF91DF126FB}" type="pres">
      <dgm:prSet presAssocID="{27087B4F-4619-4CD8-856A-B75FDD9DCFC0}" presName="parentText" presStyleLbl="node1" presStyleIdx="1" presStyleCnt="6">
        <dgm:presLayoutVars>
          <dgm:chMax val="0"/>
          <dgm:bulletEnabled val="1"/>
        </dgm:presLayoutVars>
      </dgm:prSet>
      <dgm:spPr/>
    </dgm:pt>
    <dgm:pt modelId="{0284A12F-116A-475E-9A89-C3469E5FB028}" type="pres">
      <dgm:prSet presAssocID="{32BEA649-20CF-4D44-B858-55128DDA042C}" presName="spacer" presStyleCnt="0"/>
      <dgm:spPr/>
    </dgm:pt>
    <dgm:pt modelId="{A4C0CDAA-2D00-4493-BF24-4E657045B5D1}" type="pres">
      <dgm:prSet presAssocID="{34F7041D-3B4C-4450-9A1E-8EAE679CF821}" presName="parentText" presStyleLbl="node1" presStyleIdx="2" presStyleCnt="6">
        <dgm:presLayoutVars>
          <dgm:chMax val="0"/>
          <dgm:bulletEnabled val="1"/>
        </dgm:presLayoutVars>
      </dgm:prSet>
      <dgm:spPr/>
    </dgm:pt>
    <dgm:pt modelId="{2877D0D3-6CD6-412F-832D-242CF0A67BDC}" type="pres">
      <dgm:prSet presAssocID="{BC9B5758-4D77-4B8B-95AC-4AD04B520C54}" presName="spacer" presStyleCnt="0"/>
      <dgm:spPr/>
    </dgm:pt>
    <dgm:pt modelId="{42F8544D-C99E-4D9C-B59E-2CFBFEDA8D72}" type="pres">
      <dgm:prSet presAssocID="{B9FF6BDD-9F58-4BF6-9152-D8788D117354}" presName="parentText" presStyleLbl="node1" presStyleIdx="3" presStyleCnt="6">
        <dgm:presLayoutVars>
          <dgm:chMax val="0"/>
          <dgm:bulletEnabled val="1"/>
        </dgm:presLayoutVars>
      </dgm:prSet>
      <dgm:spPr/>
    </dgm:pt>
    <dgm:pt modelId="{0B2B6220-AF61-4EE8-B2EA-52CF808BC4D3}" type="pres">
      <dgm:prSet presAssocID="{BE650426-42D4-4690-93FE-8693A1E05627}" presName="spacer" presStyleCnt="0"/>
      <dgm:spPr/>
    </dgm:pt>
    <dgm:pt modelId="{3F55F5F8-08DF-4FBF-A122-55D13DCD36EB}" type="pres">
      <dgm:prSet presAssocID="{6139AF18-E3D6-4FCA-9F9A-6338E610EFD9}" presName="parentText" presStyleLbl="node1" presStyleIdx="4" presStyleCnt="6">
        <dgm:presLayoutVars>
          <dgm:chMax val="0"/>
          <dgm:bulletEnabled val="1"/>
        </dgm:presLayoutVars>
      </dgm:prSet>
      <dgm:spPr/>
    </dgm:pt>
    <dgm:pt modelId="{F5066E10-0E41-454E-A814-9A02F1740E95}" type="pres">
      <dgm:prSet presAssocID="{313716D2-C78F-444B-A8E6-B4A47BA2CEFC}" presName="spacer" presStyleCnt="0"/>
      <dgm:spPr/>
    </dgm:pt>
    <dgm:pt modelId="{AC12BA3B-F3CB-4B50-A95D-3669F279696D}" type="pres">
      <dgm:prSet presAssocID="{7F327B54-40AA-496C-A837-323A7940408A}" presName="parentText" presStyleLbl="node1" presStyleIdx="5" presStyleCnt="6">
        <dgm:presLayoutVars>
          <dgm:chMax val="0"/>
          <dgm:bulletEnabled val="1"/>
        </dgm:presLayoutVars>
      </dgm:prSet>
      <dgm:spPr/>
    </dgm:pt>
  </dgm:ptLst>
  <dgm:cxnLst>
    <dgm:cxn modelId="{FC33B105-51B9-4BDF-938E-8E63FE5C6474}" srcId="{7DEF8E32-F7CE-43C9-88D4-AA94D84F3C52}" destId="{6139AF18-E3D6-4FCA-9F9A-6338E610EFD9}" srcOrd="4" destOrd="0" parTransId="{D590FDCC-051F-40BD-8ABC-EFFF5EF5A04A}" sibTransId="{313716D2-C78F-444B-A8E6-B4A47BA2CEFC}"/>
    <dgm:cxn modelId="{5BD60D12-B15F-422B-A856-FC463687AED3}" srcId="{7DEF8E32-F7CE-43C9-88D4-AA94D84F3C52}" destId="{34F7041D-3B4C-4450-9A1E-8EAE679CF821}" srcOrd="2" destOrd="0" parTransId="{7AB70FCC-3ED6-4F08-B9A6-F73A0FDDD6C3}" sibTransId="{BC9B5758-4D77-4B8B-95AC-4AD04B520C54}"/>
    <dgm:cxn modelId="{69B92916-7364-4708-95C1-D708E7DA9F71}" type="presOf" srcId="{7F327B54-40AA-496C-A837-323A7940408A}" destId="{AC12BA3B-F3CB-4B50-A95D-3669F279696D}" srcOrd="0" destOrd="0" presId="urn:microsoft.com/office/officeart/2005/8/layout/vList2"/>
    <dgm:cxn modelId="{13B14518-F3D8-4E91-9996-37C4410A7FEE}" type="presOf" srcId="{7DEF8E32-F7CE-43C9-88D4-AA94D84F3C52}" destId="{E3BA524E-26BA-4C30-BFB0-0EFB891A4807}" srcOrd="0" destOrd="0" presId="urn:microsoft.com/office/officeart/2005/8/layout/vList2"/>
    <dgm:cxn modelId="{A5002932-80B1-4CD7-BB1E-CB86B42C681A}" srcId="{7DEF8E32-F7CE-43C9-88D4-AA94D84F3C52}" destId="{8DCFBEC4-C72B-46EE-872F-2E1D11459041}" srcOrd="0" destOrd="0" parTransId="{12D2CC19-C96D-490E-B801-8A0C2BA95F8E}" sibTransId="{2E8A5B28-319D-47F9-BA6A-9629EBB681DB}"/>
    <dgm:cxn modelId="{5C696F33-9763-477D-B8A2-E914F6A53192}" type="presOf" srcId="{27087B4F-4619-4CD8-856A-B75FDD9DCFC0}" destId="{469CB9B8-2D86-4015-BD35-4EF91DF126FB}" srcOrd="0" destOrd="0" presId="urn:microsoft.com/office/officeart/2005/8/layout/vList2"/>
    <dgm:cxn modelId="{4C8A455E-CA37-4849-9889-6F6B0D610EA8}" type="presOf" srcId="{8DCFBEC4-C72B-46EE-872F-2E1D11459041}" destId="{7558DD36-953B-4063-A898-538F8435104D}" srcOrd="0" destOrd="0" presId="urn:microsoft.com/office/officeart/2005/8/layout/vList2"/>
    <dgm:cxn modelId="{14D33947-D786-4F6F-949F-E647BF77E7CE}" srcId="{7DEF8E32-F7CE-43C9-88D4-AA94D84F3C52}" destId="{B9FF6BDD-9F58-4BF6-9152-D8788D117354}" srcOrd="3" destOrd="0" parTransId="{B44A992B-DB58-4EFD-A16E-D12B2183AAFD}" sibTransId="{BE650426-42D4-4690-93FE-8693A1E05627}"/>
    <dgm:cxn modelId="{4FC9454E-2F96-4CFA-9892-2A42ED0A7879}" type="presOf" srcId="{B9FF6BDD-9F58-4BF6-9152-D8788D117354}" destId="{42F8544D-C99E-4D9C-B59E-2CFBFEDA8D72}" srcOrd="0" destOrd="0" presId="urn:microsoft.com/office/officeart/2005/8/layout/vList2"/>
    <dgm:cxn modelId="{327CF7B7-D224-471B-8B90-6B2A38D22EF8}" srcId="{7DEF8E32-F7CE-43C9-88D4-AA94D84F3C52}" destId="{7F327B54-40AA-496C-A837-323A7940408A}" srcOrd="5" destOrd="0" parTransId="{D4F94859-3B4B-4929-BB7D-D1182E9674E3}" sibTransId="{D51B2CC6-6B04-4DA3-846C-35C2DF30ACDA}"/>
    <dgm:cxn modelId="{4FFC96D1-C023-4F10-B2EF-ED5E7D91A4F8}" type="presOf" srcId="{6139AF18-E3D6-4FCA-9F9A-6338E610EFD9}" destId="{3F55F5F8-08DF-4FBF-A122-55D13DCD36EB}" srcOrd="0" destOrd="0" presId="urn:microsoft.com/office/officeart/2005/8/layout/vList2"/>
    <dgm:cxn modelId="{9437B2D6-E8C0-4D60-A647-F2381F3D41FA}" type="presOf" srcId="{34F7041D-3B4C-4450-9A1E-8EAE679CF821}" destId="{A4C0CDAA-2D00-4493-BF24-4E657045B5D1}" srcOrd="0" destOrd="0" presId="urn:microsoft.com/office/officeart/2005/8/layout/vList2"/>
    <dgm:cxn modelId="{E1BA79D9-83B5-432D-96DF-15EE14F4836E}" srcId="{7DEF8E32-F7CE-43C9-88D4-AA94D84F3C52}" destId="{27087B4F-4619-4CD8-856A-B75FDD9DCFC0}" srcOrd="1" destOrd="0" parTransId="{47EF5C86-1ACA-4FE2-8D83-08421A6EC179}" sibTransId="{32BEA649-20CF-4D44-B858-55128DDA042C}"/>
    <dgm:cxn modelId="{0B01C059-1EB6-4C35-A2C3-2453DFBD5A14}" type="presParOf" srcId="{E3BA524E-26BA-4C30-BFB0-0EFB891A4807}" destId="{7558DD36-953B-4063-A898-538F8435104D}" srcOrd="0" destOrd="0" presId="urn:microsoft.com/office/officeart/2005/8/layout/vList2"/>
    <dgm:cxn modelId="{5EE41F9B-D9CC-43AA-94E2-73BDE47871F3}" type="presParOf" srcId="{E3BA524E-26BA-4C30-BFB0-0EFB891A4807}" destId="{D1691C08-CA14-409B-88E8-92C1BBA40C81}" srcOrd="1" destOrd="0" presId="urn:microsoft.com/office/officeart/2005/8/layout/vList2"/>
    <dgm:cxn modelId="{15A3D065-3548-4714-8914-623FC30D6AFC}" type="presParOf" srcId="{E3BA524E-26BA-4C30-BFB0-0EFB891A4807}" destId="{469CB9B8-2D86-4015-BD35-4EF91DF126FB}" srcOrd="2" destOrd="0" presId="urn:microsoft.com/office/officeart/2005/8/layout/vList2"/>
    <dgm:cxn modelId="{C47FA2A8-F1FE-494B-9048-8C4BDA52501F}" type="presParOf" srcId="{E3BA524E-26BA-4C30-BFB0-0EFB891A4807}" destId="{0284A12F-116A-475E-9A89-C3469E5FB028}" srcOrd="3" destOrd="0" presId="urn:microsoft.com/office/officeart/2005/8/layout/vList2"/>
    <dgm:cxn modelId="{51BEA257-B795-4C3A-B63A-A1F548965D94}" type="presParOf" srcId="{E3BA524E-26BA-4C30-BFB0-0EFB891A4807}" destId="{A4C0CDAA-2D00-4493-BF24-4E657045B5D1}" srcOrd="4" destOrd="0" presId="urn:microsoft.com/office/officeart/2005/8/layout/vList2"/>
    <dgm:cxn modelId="{8FB01C0E-A62D-4329-91FB-F1DF8695B283}" type="presParOf" srcId="{E3BA524E-26BA-4C30-BFB0-0EFB891A4807}" destId="{2877D0D3-6CD6-412F-832D-242CF0A67BDC}" srcOrd="5" destOrd="0" presId="urn:microsoft.com/office/officeart/2005/8/layout/vList2"/>
    <dgm:cxn modelId="{628F699A-65AE-40EA-AF55-154AEF86FB39}" type="presParOf" srcId="{E3BA524E-26BA-4C30-BFB0-0EFB891A4807}" destId="{42F8544D-C99E-4D9C-B59E-2CFBFEDA8D72}" srcOrd="6" destOrd="0" presId="urn:microsoft.com/office/officeart/2005/8/layout/vList2"/>
    <dgm:cxn modelId="{18260113-2E71-45C7-AF98-DF222A3DE6F7}" type="presParOf" srcId="{E3BA524E-26BA-4C30-BFB0-0EFB891A4807}" destId="{0B2B6220-AF61-4EE8-B2EA-52CF808BC4D3}" srcOrd="7" destOrd="0" presId="urn:microsoft.com/office/officeart/2005/8/layout/vList2"/>
    <dgm:cxn modelId="{E8DF7797-7F76-4ADF-8F1D-1BB0468262F2}" type="presParOf" srcId="{E3BA524E-26BA-4C30-BFB0-0EFB891A4807}" destId="{3F55F5F8-08DF-4FBF-A122-55D13DCD36EB}" srcOrd="8" destOrd="0" presId="urn:microsoft.com/office/officeart/2005/8/layout/vList2"/>
    <dgm:cxn modelId="{2471E4F7-49FC-4E8B-9AC9-330A995AC8CA}" type="presParOf" srcId="{E3BA524E-26BA-4C30-BFB0-0EFB891A4807}" destId="{F5066E10-0E41-454E-A814-9A02F1740E95}" srcOrd="9" destOrd="0" presId="urn:microsoft.com/office/officeart/2005/8/layout/vList2"/>
    <dgm:cxn modelId="{587E35E0-A30A-416F-8FFB-DCDD41439356}" type="presParOf" srcId="{E3BA524E-26BA-4C30-BFB0-0EFB891A4807}" destId="{AC12BA3B-F3CB-4B50-A95D-3669F279696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1360F23C-05EB-49A6-BD12-7DCDEBED5D0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EA73ED7-7C4A-44A0-B2C0-ECECE1FA37F4}">
      <dgm:prSet/>
      <dgm:spPr/>
      <dgm:t>
        <a:bodyPr/>
        <a:lstStyle/>
        <a:p>
          <a:r>
            <a:rPr lang="en-US"/>
            <a:t>Biphobia or bisexual denial, stereotypes of excessive promiscuity/greed.</a:t>
          </a:r>
        </a:p>
      </dgm:t>
    </dgm:pt>
    <dgm:pt modelId="{20D01B8B-477E-4AC3-8B6B-05F24FD12A24}" type="parTrans" cxnId="{0E0ED01E-E67A-4185-BDDB-7A8CA51573A9}">
      <dgm:prSet/>
      <dgm:spPr/>
      <dgm:t>
        <a:bodyPr/>
        <a:lstStyle/>
        <a:p>
          <a:endParaRPr lang="en-US"/>
        </a:p>
      </dgm:t>
    </dgm:pt>
    <dgm:pt modelId="{7202536E-0123-4949-9088-11D0553C46E1}" type="sibTrans" cxnId="{0E0ED01E-E67A-4185-BDDB-7A8CA51573A9}">
      <dgm:prSet/>
      <dgm:spPr/>
      <dgm:t>
        <a:bodyPr/>
        <a:lstStyle/>
        <a:p>
          <a:endParaRPr lang="en-US"/>
        </a:p>
      </dgm:t>
    </dgm:pt>
    <dgm:pt modelId="{39EFCFA9-340B-441F-81D7-16533338E7DA}">
      <dgm:prSet/>
      <dgm:spPr/>
      <dgm:t>
        <a:bodyPr/>
        <a:lstStyle/>
        <a:p>
          <a:r>
            <a:rPr lang="en-US"/>
            <a:t>Bisexual people are more likely to hide their sexuality.</a:t>
          </a:r>
        </a:p>
      </dgm:t>
    </dgm:pt>
    <dgm:pt modelId="{078F0490-A140-44A3-AD29-6D14E5619F4D}" type="parTrans" cxnId="{05A6526D-428F-4F3E-B14B-64F6A448E6C2}">
      <dgm:prSet/>
      <dgm:spPr/>
      <dgm:t>
        <a:bodyPr/>
        <a:lstStyle/>
        <a:p>
          <a:endParaRPr lang="en-US"/>
        </a:p>
      </dgm:t>
    </dgm:pt>
    <dgm:pt modelId="{DEBDDDE5-845F-44AF-8929-8BEDD20F1C18}" type="sibTrans" cxnId="{05A6526D-428F-4F3E-B14B-64F6A448E6C2}">
      <dgm:prSet/>
      <dgm:spPr/>
      <dgm:t>
        <a:bodyPr/>
        <a:lstStyle/>
        <a:p>
          <a:endParaRPr lang="en-US"/>
        </a:p>
      </dgm:t>
    </dgm:pt>
    <dgm:pt modelId="{30AC7904-F1B3-47A5-B702-F81F1D0F917D}">
      <dgm:prSet/>
      <dgm:spPr/>
      <dgm:t>
        <a:bodyPr/>
        <a:lstStyle/>
        <a:p>
          <a:pPr rtl="0"/>
          <a:r>
            <a:rPr lang="en-US"/>
            <a:t>Bi-specific minority stressors and limited sociopsychological resources raise the risk for adverse mental health outcomes, depression and suicidality </a:t>
          </a:r>
          <a:endParaRPr lang="en-US">
            <a:latin typeface="Gill Sans Nova"/>
          </a:endParaRPr>
        </a:p>
      </dgm:t>
    </dgm:pt>
    <dgm:pt modelId="{99BA8D30-EF35-401E-8E79-6FE89F573C3C}" type="parTrans" cxnId="{8313671B-8F0A-429D-8F9D-E1D8A4F7164F}">
      <dgm:prSet/>
      <dgm:spPr/>
      <dgm:t>
        <a:bodyPr/>
        <a:lstStyle/>
        <a:p>
          <a:endParaRPr lang="en-US"/>
        </a:p>
      </dgm:t>
    </dgm:pt>
    <dgm:pt modelId="{43BB8CFD-CA45-41A8-845E-E0690A5F5039}" type="sibTrans" cxnId="{8313671B-8F0A-429D-8F9D-E1D8A4F7164F}">
      <dgm:prSet/>
      <dgm:spPr/>
      <dgm:t>
        <a:bodyPr/>
        <a:lstStyle/>
        <a:p>
          <a:endParaRPr lang="en-US"/>
        </a:p>
      </dgm:t>
    </dgm:pt>
    <dgm:pt modelId="{881DA39D-B041-4358-A39A-14FD8632AF45}">
      <dgm:prSet phldr="0"/>
      <dgm:spPr/>
      <dgm:t>
        <a:bodyPr/>
        <a:lstStyle/>
        <a:p>
          <a:r>
            <a:rPr lang="en-US"/>
            <a:t>(Baams, Grossman and Russell, 2015; Lehavot and Simoni, 2011)</a:t>
          </a:r>
        </a:p>
      </dgm:t>
    </dgm:pt>
    <dgm:pt modelId="{630BCE52-B329-4D64-9B42-9C79629E244D}" type="parTrans" cxnId="{F318A0F4-2A37-445F-8439-30E05536B807}">
      <dgm:prSet/>
      <dgm:spPr/>
    </dgm:pt>
    <dgm:pt modelId="{1EE404BF-32C5-45DF-B183-97C5FD3B2713}" type="sibTrans" cxnId="{F318A0F4-2A37-445F-8439-30E05536B807}">
      <dgm:prSet/>
      <dgm:spPr/>
    </dgm:pt>
    <dgm:pt modelId="{AEB5E8DB-54A4-4D30-8A3F-6A7D2699ABC5}" type="pres">
      <dgm:prSet presAssocID="{1360F23C-05EB-49A6-BD12-7DCDEBED5D09}" presName="linear" presStyleCnt="0">
        <dgm:presLayoutVars>
          <dgm:animLvl val="lvl"/>
          <dgm:resizeHandles val="exact"/>
        </dgm:presLayoutVars>
      </dgm:prSet>
      <dgm:spPr/>
    </dgm:pt>
    <dgm:pt modelId="{2E6C2A5B-4B33-4870-BD0A-0C470BAC760B}" type="pres">
      <dgm:prSet presAssocID="{6EA73ED7-7C4A-44A0-B2C0-ECECE1FA37F4}" presName="parentText" presStyleLbl="node1" presStyleIdx="0" presStyleCnt="4">
        <dgm:presLayoutVars>
          <dgm:chMax val="0"/>
          <dgm:bulletEnabled val="1"/>
        </dgm:presLayoutVars>
      </dgm:prSet>
      <dgm:spPr/>
    </dgm:pt>
    <dgm:pt modelId="{9FB47B82-B972-4233-92D4-B87562FBDD21}" type="pres">
      <dgm:prSet presAssocID="{7202536E-0123-4949-9088-11D0553C46E1}" presName="spacer" presStyleCnt="0"/>
      <dgm:spPr/>
    </dgm:pt>
    <dgm:pt modelId="{BF3DE4EA-3E52-4564-A8E3-0B0E60DB3827}" type="pres">
      <dgm:prSet presAssocID="{39EFCFA9-340B-441F-81D7-16533338E7DA}" presName="parentText" presStyleLbl="node1" presStyleIdx="1" presStyleCnt="4">
        <dgm:presLayoutVars>
          <dgm:chMax val="0"/>
          <dgm:bulletEnabled val="1"/>
        </dgm:presLayoutVars>
      </dgm:prSet>
      <dgm:spPr/>
    </dgm:pt>
    <dgm:pt modelId="{3157C410-1B91-4BEB-9D1F-7CEE1ED4E31B}" type="pres">
      <dgm:prSet presAssocID="{DEBDDDE5-845F-44AF-8929-8BEDD20F1C18}" presName="spacer" presStyleCnt="0"/>
      <dgm:spPr/>
    </dgm:pt>
    <dgm:pt modelId="{3AA36A27-642C-4028-861D-E187866B40B4}" type="pres">
      <dgm:prSet presAssocID="{30AC7904-F1B3-47A5-B702-F81F1D0F917D}" presName="parentText" presStyleLbl="node1" presStyleIdx="2" presStyleCnt="4">
        <dgm:presLayoutVars>
          <dgm:chMax val="0"/>
          <dgm:bulletEnabled val="1"/>
        </dgm:presLayoutVars>
      </dgm:prSet>
      <dgm:spPr/>
    </dgm:pt>
    <dgm:pt modelId="{E0D3BA3F-2132-4BC4-8D74-07CA4F05F60B}" type="pres">
      <dgm:prSet presAssocID="{43BB8CFD-CA45-41A8-845E-E0690A5F5039}" presName="spacer" presStyleCnt="0"/>
      <dgm:spPr/>
    </dgm:pt>
    <dgm:pt modelId="{A22C5909-F59A-452A-A0A0-5649F9E472D6}" type="pres">
      <dgm:prSet presAssocID="{881DA39D-B041-4358-A39A-14FD8632AF45}" presName="parentText" presStyleLbl="node1" presStyleIdx="3" presStyleCnt="4">
        <dgm:presLayoutVars>
          <dgm:chMax val="0"/>
          <dgm:bulletEnabled val="1"/>
        </dgm:presLayoutVars>
      </dgm:prSet>
      <dgm:spPr/>
    </dgm:pt>
  </dgm:ptLst>
  <dgm:cxnLst>
    <dgm:cxn modelId="{8313671B-8F0A-429D-8F9D-E1D8A4F7164F}" srcId="{1360F23C-05EB-49A6-BD12-7DCDEBED5D09}" destId="{30AC7904-F1B3-47A5-B702-F81F1D0F917D}" srcOrd="2" destOrd="0" parTransId="{99BA8D30-EF35-401E-8E79-6FE89F573C3C}" sibTransId="{43BB8CFD-CA45-41A8-845E-E0690A5F5039}"/>
    <dgm:cxn modelId="{0E0ED01E-E67A-4185-BDDB-7A8CA51573A9}" srcId="{1360F23C-05EB-49A6-BD12-7DCDEBED5D09}" destId="{6EA73ED7-7C4A-44A0-B2C0-ECECE1FA37F4}" srcOrd="0" destOrd="0" parTransId="{20D01B8B-477E-4AC3-8B6B-05F24FD12A24}" sibTransId="{7202536E-0123-4949-9088-11D0553C46E1}"/>
    <dgm:cxn modelId="{05A6526D-428F-4F3E-B14B-64F6A448E6C2}" srcId="{1360F23C-05EB-49A6-BD12-7DCDEBED5D09}" destId="{39EFCFA9-340B-441F-81D7-16533338E7DA}" srcOrd="1" destOrd="0" parTransId="{078F0490-A140-44A3-AD29-6D14E5619F4D}" sibTransId="{DEBDDDE5-845F-44AF-8929-8BEDD20F1C18}"/>
    <dgm:cxn modelId="{AC416B9B-2BBC-46E0-B72E-4DD70E300DDE}" type="presOf" srcId="{1360F23C-05EB-49A6-BD12-7DCDEBED5D09}" destId="{AEB5E8DB-54A4-4D30-8A3F-6A7D2699ABC5}" srcOrd="0" destOrd="0" presId="urn:microsoft.com/office/officeart/2005/8/layout/vList2"/>
    <dgm:cxn modelId="{679CAF9D-D4CF-486E-BBA5-10099C77EFE4}" type="presOf" srcId="{881DA39D-B041-4358-A39A-14FD8632AF45}" destId="{A22C5909-F59A-452A-A0A0-5649F9E472D6}" srcOrd="0" destOrd="0" presId="urn:microsoft.com/office/officeart/2005/8/layout/vList2"/>
    <dgm:cxn modelId="{8A3FD7B6-E0BF-4CEF-90BC-32C90CA7786D}" type="presOf" srcId="{39EFCFA9-340B-441F-81D7-16533338E7DA}" destId="{BF3DE4EA-3E52-4564-A8E3-0B0E60DB3827}" srcOrd="0" destOrd="0" presId="urn:microsoft.com/office/officeart/2005/8/layout/vList2"/>
    <dgm:cxn modelId="{ADE77EC6-F5F7-4480-92F8-7F4A0ED0EA57}" type="presOf" srcId="{6EA73ED7-7C4A-44A0-B2C0-ECECE1FA37F4}" destId="{2E6C2A5B-4B33-4870-BD0A-0C470BAC760B}" srcOrd="0" destOrd="0" presId="urn:microsoft.com/office/officeart/2005/8/layout/vList2"/>
    <dgm:cxn modelId="{FAC61DF4-C76F-4825-A96C-E13FB64CEDAA}" type="presOf" srcId="{30AC7904-F1B3-47A5-B702-F81F1D0F917D}" destId="{3AA36A27-642C-4028-861D-E187866B40B4}" srcOrd="0" destOrd="0" presId="urn:microsoft.com/office/officeart/2005/8/layout/vList2"/>
    <dgm:cxn modelId="{F318A0F4-2A37-445F-8439-30E05536B807}" srcId="{1360F23C-05EB-49A6-BD12-7DCDEBED5D09}" destId="{881DA39D-B041-4358-A39A-14FD8632AF45}" srcOrd="3" destOrd="0" parTransId="{630BCE52-B329-4D64-9B42-9C79629E244D}" sibTransId="{1EE404BF-32C5-45DF-B183-97C5FD3B2713}"/>
    <dgm:cxn modelId="{CC91CC48-54EC-4AE5-B3AC-22A87B100E03}" type="presParOf" srcId="{AEB5E8DB-54A4-4D30-8A3F-6A7D2699ABC5}" destId="{2E6C2A5B-4B33-4870-BD0A-0C470BAC760B}" srcOrd="0" destOrd="0" presId="urn:microsoft.com/office/officeart/2005/8/layout/vList2"/>
    <dgm:cxn modelId="{34DEC196-25A3-450A-89D0-8F3D1DD08B74}" type="presParOf" srcId="{AEB5E8DB-54A4-4D30-8A3F-6A7D2699ABC5}" destId="{9FB47B82-B972-4233-92D4-B87562FBDD21}" srcOrd="1" destOrd="0" presId="urn:microsoft.com/office/officeart/2005/8/layout/vList2"/>
    <dgm:cxn modelId="{D340D035-B4D3-492A-B032-F3F33D9FCA1B}" type="presParOf" srcId="{AEB5E8DB-54A4-4D30-8A3F-6A7D2699ABC5}" destId="{BF3DE4EA-3E52-4564-A8E3-0B0E60DB3827}" srcOrd="2" destOrd="0" presId="urn:microsoft.com/office/officeart/2005/8/layout/vList2"/>
    <dgm:cxn modelId="{1C1C0DB9-59DE-4B10-B363-1E1EAAB1CE27}" type="presParOf" srcId="{AEB5E8DB-54A4-4D30-8A3F-6A7D2699ABC5}" destId="{3157C410-1B91-4BEB-9D1F-7CEE1ED4E31B}" srcOrd="3" destOrd="0" presId="urn:microsoft.com/office/officeart/2005/8/layout/vList2"/>
    <dgm:cxn modelId="{2AF1C92D-C125-44A5-8A54-A39665AA257A}" type="presParOf" srcId="{AEB5E8DB-54A4-4D30-8A3F-6A7D2699ABC5}" destId="{3AA36A27-642C-4028-861D-E187866B40B4}" srcOrd="4" destOrd="0" presId="urn:microsoft.com/office/officeart/2005/8/layout/vList2"/>
    <dgm:cxn modelId="{17D56109-6754-4432-BEA2-02D361B1621C}" type="presParOf" srcId="{AEB5E8DB-54A4-4D30-8A3F-6A7D2699ABC5}" destId="{E0D3BA3F-2132-4BC4-8D74-07CA4F05F60B}" srcOrd="5" destOrd="0" presId="urn:microsoft.com/office/officeart/2005/8/layout/vList2"/>
    <dgm:cxn modelId="{487525D4-9967-4D7B-AB55-24B701FD1901}" type="presParOf" srcId="{AEB5E8DB-54A4-4D30-8A3F-6A7D2699ABC5}" destId="{A22C5909-F59A-452A-A0A0-5649F9E472D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32C0DF8D-E6FD-4A13-AD44-A561311ED99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16DA145-9632-48D5-B5D1-80D7FCDE45AA}">
      <dgm:prSet/>
      <dgm:spPr/>
      <dgm:t>
        <a:bodyPr/>
        <a:lstStyle/>
        <a:p>
          <a:r>
            <a:rPr lang="en-US"/>
            <a:t>Health inequities are commonly associated with membership in socially marginalized groups and empirical findings regarding those particularly affected by health inequities could be particularly helpful to inform policy-making. </a:t>
          </a:r>
        </a:p>
      </dgm:t>
    </dgm:pt>
    <dgm:pt modelId="{8FCFB741-FD1C-4F16-97CC-8F7ACF5EB823}" type="parTrans" cxnId="{EF69993B-1C86-45B0-A9FC-7C3B75852F2B}">
      <dgm:prSet/>
      <dgm:spPr/>
      <dgm:t>
        <a:bodyPr/>
        <a:lstStyle/>
        <a:p>
          <a:endParaRPr lang="en-US"/>
        </a:p>
      </dgm:t>
    </dgm:pt>
    <dgm:pt modelId="{06C49090-DEBE-450C-8652-2616A263BCE1}" type="sibTrans" cxnId="{EF69993B-1C86-45B0-A9FC-7C3B75852F2B}">
      <dgm:prSet/>
      <dgm:spPr/>
      <dgm:t>
        <a:bodyPr/>
        <a:lstStyle/>
        <a:p>
          <a:endParaRPr lang="en-US"/>
        </a:p>
      </dgm:t>
    </dgm:pt>
    <dgm:pt modelId="{DD01701A-B7BF-4B86-B81C-F66E2AAC217D}">
      <dgm:prSet/>
      <dgm:spPr/>
      <dgm:t>
        <a:bodyPr/>
        <a:lstStyle/>
        <a:p>
          <a:r>
            <a:rPr lang="en-US"/>
            <a:t>The relevance of social determinants to the maintenance of health and the development of diseases as well as the effects of social stratification and stigmatisation on health along categories, such as race, ethnicity, gender, and socioeconomic status, are well documented.</a:t>
          </a:r>
        </a:p>
      </dgm:t>
    </dgm:pt>
    <dgm:pt modelId="{77817C20-BBA5-499B-AE0C-EF5CEE0742B2}" type="parTrans" cxnId="{52963D30-F545-4F31-8384-5E511564F04E}">
      <dgm:prSet/>
      <dgm:spPr/>
      <dgm:t>
        <a:bodyPr/>
        <a:lstStyle/>
        <a:p>
          <a:endParaRPr lang="en-US"/>
        </a:p>
      </dgm:t>
    </dgm:pt>
    <dgm:pt modelId="{6DB6331E-49D9-4320-B077-C9BFFB55EF82}" type="sibTrans" cxnId="{52963D30-F545-4F31-8384-5E511564F04E}">
      <dgm:prSet/>
      <dgm:spPr/>
      <dgm:t>
        <a:bodyPr/>
        <a:lstStyle/>
        <a:p>
          <a:endParaRPr lang="en-US"/>
        </a:p>
      </dgm:t>
    </dgm:pt>
    <dgm:pt modelId="{88CE9BFC-DDD2-483A-8ACD-379C5657EFE4}">
      <dgm:prSet/>
      <dgm:spPr/>
      <dgm:t>
        <a:bodyPr/>
        <a:lstStyle/>
        <a:p>
          <a:r>
            <a:rPr lang="en-US"/>
            <a:t>However, to date, in most cases, only the effects of single social categories have been studied for health, for instance, the influence of race-related stressors on mental health.</a:t>
          </a:r>
        </a:p>
      </dgm:t>
    </dgm:pt>
    <dgm:pt modelId="{31A032F8-B8EF-4C12-8936-A4BAAFF1561C}" type="parTrans" cxnId="{BA6FB036-348E-4FAD-83F6-D6563EBFCC10}">
      <dgm:prSet/>
      <dgm:spPr/>
      <dgm:t>
        <a:bodyPr/>
        <a:lstStyle/>
        <a:p>
          <a:endParaRPr lang="en-US"/>
        </a:p>
      </dgm:t>
    </dgm:pt>
    <dgm:pt modelId="{5AD5CB10-9577-4398-A4E8-896AF1CA3446}" type="sibTrans" cxnId="{BA6FB036-348E-4FAD-83F6-D6563EBFCC10}">
      <dgm:prSet/>
      <dgm:spPr/>
      <dgm:t>
        <a:bodyPr/>
        <a:lstStyle/>
        <a:p>
          <a:endParaRPr lang="en-US"/>
        </a:p>
      </dgm:t>
    </dgm:pt>
    <dgm:pt modelId="{FC08BFEF-B3C2-41D1-B151-C685DEBE2F51}" type="pres">
      <dgm:prSet presAssocID="{32C0DF8D-E6FD-4A13-AD44-A561311ED991}" presName="vert0" presStyleCnt="0">
        <dgm:presLayoutVars>
          <dgm:dir/>
          <dgm:animOne val="branch"/>
          <dgm:animLvl val="lvl"/>
        </dgm:presLayoutVars>
      </dgm:prSet>
      <dgm:spPr/>
    </dgm:pt>
    <dgm:pt modelId="{FD79FEEC-CEC7-41B3-9FAA-D549E80D156C}" type="pres">
      <dgm:prSet presAssocID="{316DA145-9632-48D5-B5D1-80D7FCDE45AA}" presName="thickLine" presStyleLbl="alignNode1" presStyleIdx="0" presStyleCnt="3"/>
      <dgm:spPr/>
    </dgm:pt>
    <dgm:pt modelId="{C57B947D-1A76-47D4-8FB2-F3F03C2347A9}" type="pres">
      <dgm:prSet presAssocID="{316DA145-9632-48D5-B5D1-80D7FCDE45AA}" presName="horz1" presStyleCnt="0"/>
      <dgm:spPr/>
    </dgm:pt>
    <dgm:pt modelId="{C78C1DBF-3DEC-48DF-9D18-4920F362365C}" type="pres">
      <dgm:prSet presAssocID="{316DA145-9632-48D5-B5D1-80D7FCDE45AA}" presName="tx1" presStyleLbl="revTx" presStyleIdx="0" presStyleCnt="3"/>
      <dgm:spPr/>
    </dgm:pt>
    <dgm:pt modelId="{A0C3B173-13E8-458F-884A-155448BED2AE}" type="pres">
      <dgm:prSet presAssocID="{316DA145-9632-48D5-B5D1-80D7FCDE45AA}" presName="vert1" presStyleCnt="0"/>
      <dgm:spPr/>
    </dgm:pt>
    <dgm:pt modelId="{75A371EB-3D14-44F0-9260-8A875C6ADA4A}" type="pres">
      <dgm:prSet presAssocID="{DD01701A-B7BF-4B86-B81C-F66E2AAC217D}" presName="thickLine" presStyleLbl="alignNode1" presStyleIdx="1" presStyleCnt="3"/>
      <dgm:spPr/>
    </dgm:pt>
    <dgm:pt modelId="{A19DD94F-AEA4-4A15-97FA-9C1EB43BAA58}" type="pres">
      <dgm:prSet presAssocID="{DD01701A-B7BF-4B86-B81C-F66E2AAC217D}" presName="horz1" presStyleCnt="0"/>
      <dgm:spPr/>
    </dgm:pt>
    <dgm:pt modelId="{2FBA035F-D07F-4732-83F6-5527A3F407E5}" type="pres">
      <dgm:prSet presAssocID="{DD01701A-B7BF-4B86-B81C-F66E2AAC217D}" presName="tx1" presStyleLbl="revTx" presStyleIdx="1" presStyleCnt="3"/>
      <dgm:spPr/>
    </dgm:pt>
    <dgm:pt modelId="{5C21C5B9-181C-438C-A37A-E732D499815F}" type="pres">
      <dgm:prSet presAssocID="{DD01701A-B7BF-4B86-B81C-F66E2AAC217D}" presName="vert1" presStyleCnt="0"/>
      <dgm:spPr/>
    </dgm:pt>
    <dgm:pt modelId="{82E19FC8-3D5F-4E4A-B59C-07DA37DC7361}" type="pres">
      <dgm:prSet presAssocID="{88CE9BFC-DDD2-483A-8ACD-379C5657EFE4}" presName="thickLine" presStyleLbl="alignNode1" presStyleIdx="2" presStyleCnt="3"/>
      <dgm:spPr/>
    </dgm:pt>
    <dgm:pt modelId="{21552A0A-4C42-4E6F-8543-1F1676CC7012}" type="pres">
      <dgm:prSet presAssocID="{88CE9BFC-DDD2-483A-8ACD-379C5657EFE4}" presName="horz1" presStyleCnt="0"/>
      <dgm:spPr/>
    </dgm:pt>
    <dgm:pt modelId="{6589FEF6-2164-404B-B22E-655A66C031B8}" type="pres">
      <dgm:prSet presAssocID="{88CE9BFC-DDD2-483A-8ACD-379C5657EFE4}" presName="tx1" presStyleLbl="revTx" presStyleIdx="2" presStyleCnt="3"/>
      <dgm:spPr/>
    </dgm:pt>
    <dgm:pt modelId="{1EE1B2AF-5FB8-4431-9DB6-0C154862907E}" type="pres">
      <dgm:prSet presAssocID="{88CE9BFC-DDD2-483A-8ACD-379C5657EFE4}" presName="vert1" presStyleCnt="0"/>
      <dgm:spPr/>
    </dgm:pt>
  </dgm:ptLst>
  <dgm:cxnLst>
    <dgm:cxn modelId="{63A9EA2F-D806-4BA3-9149-74E94446BCEC}" type="presOf" srcId="{316DA145-9632-48D5-B5D1-80D7FCDE45AA}" destId="{C78C1DBF-3DEC-48DF-9D18-4920F362365C}" srcOrd="0" destOrd="0" presId="urn:microsoft.com/office/officeart/2008/layout/LinedList"/>
    <dgm:cxn modelId="{52963D30-F545-4F31-8384-5E511564F04E}" srcId="{32C0DF8D-E6FD-4A13-AD44-A561311ED991}" destId="{DD01701A-B7BF-4B86-B81C-F66E2AAC217D}" srcOrd="1" destOrd="0" parTransId="{77817C20-BBA5-499B-AE0C-EF5CEE0742B2}" sibTransId="{6DB6331E-49D9-4320-B077-C9BFFB55EF82}"/>
    <dgm:cxn modelId="{BA6FB036-348E-4FAD-83F6-D6563EBFCC10}" srcId="{32C0DF8D-E6FD-4A13-AD44-A561311ED991}" destId="{88CE9BFC-DDD2-483A-8ACD-379C5657EFE4}" srcOrd="2" destOrd="0" parTransId="{31A032F8-B8EF-4C12-8936-A4BAAFF1561C}" sibTransId="{5AD5CB10-9577-4398-A4E8-896AF1CA3446}"/>
    <dgm:cxn modelId="{EF69993B-1C86-45B0-A9FC-7C3B75852F2B}" srcId="{32C0DF8D-E6FD-4A13-AD44-A561311ED991}" destId="{316DA145-9632-48D5-B5D1-80D7FCDE45AA}" srcOrd="0" destOrd="0" parTransId="{8FCFB741-FD1C-4F16-97CC-8F7ACF5EB823}" sibTransId="{06C49090-DEBE-450C-8652-2616A263BCE1}"/>
    <dgm:cxn modelId="{C38F9976-F20F-4CAE-8B3F-7603ADE304E0}" type="presOf" srcId="{DD01701A-B7BF-4B86-B81C-F66E2AAC217D}" destId="{2FBA035F-D07F-4732-83F6-5527A3F407E5}" srcOrd="0" destOrd="0" presId="urn:microsoft.com/office/officeart/2008/layout/LinedList"/>
    <dgm:cxn modelId="{0A9120BB-EDE1-4A2C-BAE4-457FB8A092DF}" type="presOf" srcId="{32C0DF8D-E6FD-4A13-AD44-A561311ED991}" destId="{FC08BFEF-B3C2-41D1-B151-C685DEBE2F51}" srcOrd="0" destOrd="0" presId="urn:microsoft.com/office/officeart/2008/layout/LinedList"/>
    <dgm:cxn modelId="{C93E8BE4-49C7-4586-9440-001145EF023C}" type="presOf" srcId="{88CE9BFC-DDD2-483A-8ACD-379C5657EFE4}" destId="{6589FEF6-2164-404B-B22E-655A66C031B8}" srcOrd="0" destOrd="0" presId="urn:microsoft.com/office/officeart/2008/layout/LinedList"/>
    <dgm:cxn modelId="{06DD6BFB-D3DF-4E96-A3F3-8087A5505C12}" type="presParOf" srcId="{FC08BFEF-B3C2-41D1-B151-C685DEBE2F51}" destId="{FD79FEEC-CEC7-41B3-9FAA-D549E80D156C}" srcOrd="0" destOrd="0" presId="urn:microsoft.com/office/officeart/2008/layout/LinedList"/>
    <dgm:cxn modelId="{E6D9BECE-AF53-4BC2-80A0-26FD834AA61F}" type="presParOf" srcId="{FC08BFEF-B3C2-41D1-B151-C685DEBE2F51}" destId="{C57B947D-1A76-47D4-8FB2-F3F03C2347A9}" srcOrd="1" destOrd="0" presId="urn:microsoft.com/office/officeart/2008/layout/LinedList"/>
    <dgm:cxn modelId="{AC70D1AC-CFC4-4489-8293-8DE5D9BC9DAF}" type="presParOf" srcId="{C57B947D-1A76-47D4-8FB2-F3F03C2347A9}" destId="{C78C1DBF-3DEC-48DF-9D18-4920F362365C}" srcOrd="0" destOrd="0" presId="urn:microsoft.com/office/officeart/2008/layout/LinedList"/>
    <dgm:cxn modelId="{994692CD-9873-4334-A6C7-D1C8E8D394D0}" type="presParOf" srcId="{C57B947D-1A76-47D4-8FB2-F3F03C2347A9}" destId="{A0C3B173-13E8-458F-884A-155448BED2AE}" srcOrd="1" destOrd="0" presId="urn:microsoft.com/office/officeart/2008/layout/LinedList"/>
    <dgm:cxn modelId="{EEFB6711-A530-4DE6-A956-34D4462FD1E5}" type="presParOf" srcId="{FC08BFEF-B3C2-41D1-B151-C685DEBE2F51}" destId="{75A371EB-3D14-44F0-9260-8A875C6ADA4A}" srcOrd="2" destOrd="0" presId="urn:microsoft.com/office/officeart/2008/layout/LinedList"/>
    <dgm:cxn modelId="{C0992D5E-9F1C-4C16-B7CD-ACF9315B520F}" type="presParOf" srcId="{FC08BFEF-B3C2-41D1-B151-C685DEBE2F51}" destId="{A19DD94F-AEA4-4A15-97FA-9C1EB43BAA58}" srcOrd="3" destOrd="0" presId="urn:microsoft.com/office/officeart/2008/layout/LinedList"/>
    <dgm:cxn modelId="{3583BCFF-5FB2-4D43-B88A-C3EE72433429}" type="presParOf" srcId="{A19DD94F-AEA4-4A15-97FA-9C1EB43BAA58}" destId="{2FBA035F-D07F-4732-83F6-5527A3F407E5}" srcOrd="0" destOrd="0" presId="urn:microsoft.com/office/officeart/2008/layout/LinedList"/>
    <dgm:cxn modelId="{E940F924-C19A-4D00-B2D2-188FD20B087E}" type="presParOf" srcId="{A19DD94F-AEA4-4A15-97FA-9C1EB43BAA58}" destId="{5C21C5B9-181C-438C-A37A-E732D499815F}" srcOrd="1" destOrd="0" presId="urn:microsoft.com/office/officeart/2008/layout/LinedList"/>
    <dgm:cxn modelId="{BF53CD34-42EA-43DE-AD9A-ED7E474B79C1}" type="presParOf" srcId="{FC08BFEF-B3C2-41D1-B151-C685DEBE2F51}" destId="{82E19FC8-3D5F-4E4A-B59C-07DA37DC7361}" srcOrd="4" destOrd="0" presId="urn:microsoft.com/office/officeart/2008/layout/LinedList"/>
    <dgm:cxn modelId="{A01D3A80-A6E2-4670-A20C-7EA60B55F31F}" type="presParOf" srcId="{FC08BFEF-B3C2-41D1-B151-C685DEBE2F51}" destId="{21552A0A-4C42-4E6F-8543-1F1676CC7012}" srcOrd="5" destOrd="0" presId="urn:microsoft.com/office/officeart/2008/layout/LinedList"/>
    <dgm:cxn modelId="{15B25267-82A8-4768-9B6A-2AC063874EFF}" type="presParOf" srcId="{21552A0A-4C42-4E6F-8543-1F1676CC7012}" destId="{6589FEF6-2164-404B-B22E-655A66C031B8}" srcOrd="0" destOrd="0" presId="urn:microsoft.com/office/officeart/2008/layout/LinedList"/>
    <dgm:cxn modelId="{5A286074-BF9D-4E55-8C4A-C7DFF9895F7F}" type="presParOf" srcId="{21552A0A-4C42-4E6F-8543-1F1676CC7012}" destId="{1EE1B2AF-5FB8-4431-9DB6-0C154862907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7D11E6BB-F639-465B-A9FE-383B0D2A35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4651D7F-151F-4664-9BDE-5D75EB095433}">
      <dgm:prSet/>
      <dgm:spPr/>
      <dgm:t>
        <a:bodyPr/>
        <a:lstStyle/>
        <a:p>
          <a:r>
            <a:rPr lang="en-US"/>
            <a:t>In the mental health field, intersectionality could shed light on the ways in which mental health disparities and inequalities are not solely based on individual-level factors, such as biology or behaviour, but are also influenced by broader social and structural forms of discrimination, stigma and oppression, such as systemic racism, sexism, homophobia, classism, ageism, and (dis-)ableism. </a:t>
          </a:r>
        </a:p>
      </dgm:t>
    </dgm:pt>
    <dgm:pt modelId="{C1C02912-D04D-4DD2-AE29-5C4A073B5D84}" type="parTrans" cxnId="{F0CD0167-5255-4175-BC34-6399AFC135CB}">
      <dgm:prSet/>
      <dgm:spPr/>
      <dgm:t>
        <a:bodyPr/>
        <a:lstStyle/>
        <a:p>
          <a:endParaRPr lang="en-US"/>
        </a:p>
      </dgm:t>
    </dgm:pt>
    <dgm:pt modelId="{18015C02-E126-4687-BA73-C6C2FC57B195}" type="sibTrans" cxnId="{F0CD0167-5255-4175-BC34-6399AFC135CB}">
      <dgm:prSet/>
      <dgm:spPr/>
      <dgm:t>
        <a:bodyPr/>
        <a:lstStyle/>
        <a:p>
          <a:endParaRPr lang="en-US"/>
        </a:p>
      </dgm:t>
    </dgm:pt>
    <dgm:pt modelId="{B7F4093B-B771-4826-A030-7C98125DDF69}">
      <dgm:prSet/>
      <dgm:spPr/>
      <dgm:t>
        <a:bodyPr/>
        <a:lstStyle/>
        <a:p>
          <a:r>
            <a:rPr lang="en-US"/>
            <a:t>A deeper understanding of the complex interaction of discrimination, stigma and oppression due to membership in multiple socially marginalized groups and how they affect mental health seems particularly promising, as individuals with “mental illness” are already more likely to face unjustified disadvantages due to their disorder</a:t>
          </a:r>
        </a:p>
      </dgm:t>
    </dgm:pt>
    <dgm:pt modelId="{5AA14CAA-9BB1-410A-8FE8-ACCDED431F30}" type="parTrans" cxnId="{04E08A97-2FCB-4EC3-B795-CACE36842C05}">
      <dgm:prSet/>
      <dgm:spPr/>
      <dgm:t>
        <a:bodyPr/>
        <a:lstStyle/>
        <a:p>
          <a:endParaRPr lang="en-US"/>
        </a:p>
      </dgm:t>
    </dgm:pt>
    <dgm:pt modelId="{48E3DEFB-5962-4E3F-8631-A83BF045041B}" type="sibTrans" cxnId="{04E08A97-2FCB-4EC3-B795-CACE36842C05}">
      <dgm:prSet/>
      <dgm:spPr/>
      <dgm:t>
        <a:bodyPr/>
        <a:lstStyle/>
        <a:p>
          <a:endParaRPr lang="en-US"/>
        </a:p>
      </dgm:t>
    </dgm:pt>
    <dgm:pt modelId="{9CE8EC7B-2A0E-4A9F-8CA2-464CD7A407B7}" type="pres">
      <dgm:prSet presAssocID="{7D11E6BB-F639-465B-A9FE-383B0D2A3521}" presName="linear" presStyleCnt="0">
        <dgm:presLayoutVars>
          <dgm:animLvl val="lvl"/>
          <dgm:resizeHandles val="exact"/>
        </dgm:presLayoutVars>
      </dgm:prSet>
      <dgm:spPr/>
    </dgm:pt>
    <dgm:pt modelId="{5C3CE5F8-211D-4452-AA97-73E31FF3C75E}" type="pres">
      <dgm:prSet presAssocID="{C4651D7F-151F-4664-9BDE-5D75EB095433}" presName="parentText" presStyleLbl="node1" presStyleIdx="0" presStyleCnt="2">
        <dgm:presLayoutVars>
          <dgm:chMax val="0"/>
          <dgm:bulletEnabled val="1"/>
        </dgm:presLayoutVars>
      </dgm:prSet>
      <dgm:spPr/>
    </dgm:pt>
    <dgm:pt modelId="{FCF2E8FA-9B61-4848-A2FF-8811D7738780}" type="pres">
      <dgm:prSet presAssocID="{18015C02-E126-4687-BA73-C6C2FC57B195}" presName="spacer" presStyleCnt="0"/>
      <dgm:spPr/>
    </dgm:pt>
    <dgm:pt modelId="{249FF5E3-9F60-459B-8F35-87063F5EC29E}" type="pres">
      <dgm:prSet presAssocID="{B7F4093B-B771-4826-A030-7C98125DDF69}" presName="parentText" presStyleLbl="node1" presStyleIdx="1" presStyleCnt="2">
        <dgm:presLayoutVars>
          <dgm:chMax val="0"/>
          <dgm:bulletEnabled val="1"/>
        </dgm:presLayoutVars>
      </dgm:prSet>
      <dgm:spPr/>
    </dgm:pt>
  </dgm:ptLst>
  <dgm:cxnLst>
    <dgm:cxn modelId="{C7E78529-27FE-4075-BF79-6797418F8130}" type="presOf" srcId="{7D11E6BB-F639-465B-A9FE-383B0D2A3521}" destId="{9CE8EC7B-2A0E-4A9F-8CA2-464CD7A407B7}" srcOrd="0" destOrd="0" presId="urn:microsoft.com/office/officeart/2005/8/layout/vList2"/>
    <dgm:cxn modelId="{F0CD0167-5255-4175-BC34-6399AFC135CB}" srcId="{7D11E6BB-F639-465B-A9FE-383B0D2A3521}" destId="{C4651D7F-151F-4664-9BDE-5D75EB095433}" srcOrd="0" destOrd="0" parTransId="{C1C02912-D04D-4DD2-AE29-5C4A073B5D84}" sibTransId="{18015C02-E126-4687-BA73-C6C2FC57B195}"/>
    <dgm:cxn modelId="{E2B3F087-821D-4AF6-AFA7-D1502CB05828}" type="presOf" srcId="{C4651D7F-151F-4664-9BDE-5D75EB095433}" destId="{5C3CE5F8-211D-4452-AA97-73E31FF3C75E}" srcOrd="0" destOrd="0" presId="urn:microsoft.com/office/officeart/2005/8/layout/vList2"/>
    <dgm:cxn modelId="{00189F8D-7CD5-47D1-BE05-F73D201A13A7}" type="presOf" srcId="{B7F4093B-B771-4826-A030-7C98125DDF69}" destId="{249FF5E3-9F60-459B-8F35-87063F5EC29E}" srcOrd="0" destOrd="0" presId="urn:microsoft.com/office/officeart/2005/8/layout/vList2"/>
    <dgm:cxn modelId="{04E08A97-2FCB-4EC3-B795-CACE36842C05}" srcId="{7D11E6BB-F639-465B-A9FE-383B0D2A3521}" destId="{B7F4093B-B771-4826-A030-7C98125DDF69}" srcOrd="1" destOrd="0" parTransId="{5AA14CAA-9BB1-410A-8FE8-ACCDED431F30}" sibTransId="{48E3DEFB-5962-4E3F-8631-A83BF045041B}"/>
    <dgm:cxn modelId="{0C2DE245-61B8-4FC8-A8FC-BD74E0F5B74A}" type="presParOf" srcId="{9CE8EC7B-2A0E-4A9F-8CA2-464CD7A407B7}" destId="{5C3CE5F8-211D-4452-AA97-73E31FF3C75E}" srcOrd="0" destOrd="0" presId="urn:microsoft.com/office/officeart/2005/8/layout/vList2"/>
    <dgm:cxn modelId="{58CCA52F-5185-43E6-B888-D1D03330E530}" type="presParOf" srcId="{9CE8EC7B-2A0E-4A9F-8CA2-464CD7A407B7}" destId="{FCF2E8FA-9B61-4848-A2FF-8811D7738780}" srcOrd="1" destOrd="0" presId="urn:microsoft.com/office/officeart/2005/8/layout/vList2"/>
    <dgm:cxn modelId="{8BE08CB2-CB62-4C2C-80CA-6BC25CE2498E}" type="presParOf" srcId="{9CE8EC7B-2A0E-4A9F-8CA2-464CD7A407B7}" destId="{249FF5E3-9F60-459B-8F35-87063F5EC29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2FFCE0DB-88FF-4B52-A4F4-27172399D30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E865E6-78D3-49C9-8D7A-B8AC40B81941}">
      <dgm:prSet/>
      <dgm:spPr/>
      <dgm:t>
        <a:bodyPr/>
        <a:lstStyle/>
        <a:p>
          <a:r>
            <a:rPr lang="en-US"/>
            <a:t>Next week we will be looking at neurodiversity and mental health. </a:t>
          </a:r>
        </a:p>
      </dgm:t>
    </dgm:pt>
    <dgm:pt modelId="{99E9C157-50F0-4F95-A03E-9E40AEC4B602}" type="parTrans" cxnId="{A2974659-03F8-452B-97F5-8A487BDFAE23}">
      <dgm:prSet/>
      <dgm:spPr/>
      <dgm:t>
        <a:bodyPr/>
        <a:lstStyle/>
        <a:p>
          <a:endParaRPr lang="en-US"/>
        </a:p>
      </dgm:t>
    </dgm:pt>
    <dgm:pt modelId="{5DBAD7BF-50C4-4EE1-AD97-0E53D9C0A11D}" type="sibTrans" cxnId="{A2974659-03F8-452B-97F5-8A487BDFAE23}">
      <dgm:prSet/>
      <dgm:spPr/>
      <dgm:t>
        <a:bodyPr/>
        <a:lstStyle/>
        <a:p>
          <a:endParaRPr lang="en-US"/>
        </a:p>
      </dgm:t>
    </dgm:pt>
    <dgm:pt modelId="{9C3BD5C5-7E7C-44F6-9325-E585E531500B}">
      <dgm:prSet/>
      <dgm:spPr/>
      <dgm:t>
        <a:bodyPr/>
        <a:lstStyle/>
        <a:p>
          <a:r>
            <a:rPr lang="en-US"/>
            <a:t>Your task, firstly, is to answer the following question:</a:t>
          </a:r>
        </a:p>
      </dgm:t>
    </dgm:pt>
    <dgm:pt modelId="{B5E00D7E-24AA-4067-BACF-364E0B7BC443}" type="parTrans" cxnId="{82405A35-D8C2-4F72-ABCF-EEB8CC2FD7CA}">
      <dgm:prSet/>
      <dgm:spPr/>
      <dgm:t>
        <a:bodyPr/>
        <a:lstStyle/>
        <a:p>
          <a:endParaRPr lang="en-US"/>
        </a:p>
      </dgm:t>
    </dgm:pt>
    <dgm:pt modelId="{466DD2C8-416F-4BDD-BD57-FCED370C62EE}" type="sibTrans" cxnId="{82405A35-D8C2-4F72-ABCF-EEB8CC2FD7CA}">
      <dgm:prSet/>
      <dgm:spPr/>
      <dgm:t>
        <a:bodyPr/>
        <a:lstStyle/>
        <a:p>
          <a:endParaRPr lang="en-US"/>
        </a:p>
      </dgm:t>
    </dgm:pt>
    <dgm:pt modelId="{11F74B6E-91B3-4FC5-A5A2-86EE8644690B}">
      <dgm:prSet/>
      <dgm:spPr/>
      <dgm:t>
        <a:bodyPr/>
        <a:lstStyle/>
        <a:p>
          <a:r>
            <a:rPr lang="en-US"/>
            <a:t>What do you WANT to hear about? </a:t>
          </a:r>
        </a:p>
      </dgm:t>
    </dgm:pt>
    <dgm:pt modelId="{9B3A53BB-9F71-4620-8FE6-5654CA339F94}" type="parTrans" cxnId="{551F2477-BA30-405C-8BCC-A04916C8DD84}">
      <dgm:prSet/>
      <dgm:spPr/>
      <dgm:t>
        <a:bodyPr/>
        <a:lstStyle/>
        <a:p>
          <a:endParaRPr lang="en-US"/>
        </a:p>
      </dgm:t>
    </dgm:pt>
    <dgm:pt modelId="{7D270226-CC50-4DAC-9FDE-FFE5E1EA9958}" type="sibTrans" cxnId="{551F2477-BA30-405C-8BCC-A04916C8DD84}">
      <dgm:prSet/>
      <dgm:spPr/>
      <dgm:t>
        <a:bodyPr/>
        <a:lstStyle/>
        <a:p>
          <a:endParaRPr lang="en-US"/>
        </a:p>
      </dgm:t>
    </dgm:pt>
    <dgm:pt modelId="{1319747F-2E7A-46EF-A316-7ADEE9F192B8}">
      <dgm:prSet/>
      <dgm:spPr/>
      <dgm:t>
        <a:bodyPr/>
        <a:lstStyle/>
        <a:p>
          <a:r>
            <a:rPr lang="en-US"/>
            <a:t>Next, your job is to read a little and bring some facts/figures/articles that you found interesting. </a:t>
          </a:r>
        </a:p>
      </dgm:t>
    </dgm:pt>
    <dgm:pt modelId="{BD239A20-38C1-49FF-ABB2-91D9A04E298D}" type="parTrans" cxnId="{8F7BB1B2-997D-46E5-9275-1265E6851CB2}">
      <dgm:prSet/>
      <dgm:spPr/>
      <dgm:t>
        <a:bodyPr/>
        <a:lstStyle/>
        <a:p>
          <a:endParaRPr lang="en-US"/>
        </a:p>
      </dgm:t>
    </dgm:pt>
    <dgm:pt modelId="{D9C8404E-8BBE-4E15-A475-E6A5B0F200EC}" type="sibTrans" cxnId="{8F7BB1B2-997D-46E5-9275-1265E6851CB2}">
      <dgm:prSet/>
      <dgm:spPr/>
      <dgm:t>
        <a:bodyPr/>
        <a:lstStyle/>
        <a:p>
          <a:endParaRPr lang="en-US"/>
        </a:p>
      </dgm:t>
    </dgm:pt>
    <dgm:pt modelId="{EB4B5F2C-FA8B-4B20-8AD1-4A2367E85312}" type="pres">
      <dgm:prSet presAssocID="{2FFCE0DB-88FF-4B52-A4F4-27172399D305}" presName="root" presStyleCnt="0">
        <dgm:presLayoutVars>
          <dgm:dir/>
          <dgm:resizeHandles val="exact"/>
        </dgm:presLayoutVars>
      </dgm:prSet>
      <dgm:spPr/>
    </dgm:pt>
    <dgm:pt modelId="{2B180CF3-6074-45A7-B1BB-BC6E24F87D0E}" type="pres">
      <dgm:prSet presAssocID="{99E865E6-78D3-49C9-8D7A-B8AC40B81941}" presName="compNode" presStyleCnt="0"/>
      <dgm:spPr/>
    </dgm:pt>
    <dgm:pt modelId="{0BFF4CA7-4740-473D-8371-7C84097FDF7B}" type="pres">
      <dgm:prSet presAssocID="{99E865E6-78D3-49C9-8D7A-B8AC40B81941}" presName="bgRect" presStyleLbl="bgShp" presStyleIdx="0" presStyleCnt="4"/>
      <dgm:spPr/>
    </dgm:pt>
    <dgm:pt modelId="{91D4E951-D5F1-47FC-A646-62974C4F9AA0}" type="pres">
      <dgm:prSet presAssocID="{99E865E6-78D3-49C9-8D7A-B8AC40B8194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58277E6E-F673-4F97-8816-CDA2183594FD}" type="pres">
      <dgm:prSet presAssocID="{99E865E6-78D3-49C9-8D7A-B8AC40B81941}" presName="spaceRect" presStyleCnt="0"/>
      <dgm:spPr/>
    </dgm:pt>
    <dgm:pt modelId="{C1856424-4A19-4302-8A48-B2860393D41C}" type="pres">
      <dgm:prSet presAssocID="{99E865E6-78D3-49C9-8D7A-B8AC40B81941}" presName="parTx" presStyleLbl="revTx" presStyleIdx="0" presStyleCnt="4">
        <dgm:presLayoutVars>
          <dgm:chMax val="0"/>
          <dgm:chPref val="0"/>
        </dgm:presLayoutVars>
      </dgm:prSet>
      <dgm:spPr/>
    </dgm:pt>
    <dgm:pt modelId="{3A9724E2-5C15-4C23-AA24-E1948E905273}" type="pres">
      <dgm:prSet presAssocID="{5DBAD7BF-50C4-4EE1-AD97-0E53D9C0A11D}" presName="sibTrans" presStyleCnt="0"/>
      <dgm:spPr/>
    </dgm:pt>
    <dgm:pt modelId="{007EC750-2DC3-4520-A79B-8902CFE76CB0}" type="pres">
      <dgm:prSet presAssocID="{9C3BD5C5-7E7C-44F6-9325-E585E531500B}" presName="compNode" presStyleCnt="0"/>
      <dgm:spPr/>
    </dgm:pt>
    <dgm:pt modelId="{142AAA08-5DCD-4F2E-B4F0-58F22370BBF1}" type="pres">
      <dgm:prSet presAssocID="{9C3BD5C5-7E7C-44F6-9325-E585E531500B}" presName="bgRect" presStyleLbl="bgShp" presStyleIdx="1" presStyleCnt="4"/>
      <dgm:spPr/>
    </dgm:pt>
    <dgm:pt modelId="{42AB0BD3-3601-4B9D-93BB-A2300E934956}" type="pres">
      <dgm:prSet presAssocID="{9C3BD5C5-7E7C-44F6-9325-E585E531500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9379229C-9668-4E17-8090-99557EC34A5D}" type="pres">
      <dgm:prSet presAssocID="{9C3BD5C5-7E7C-44F6-9325-E585E531500B}" presName="spaceRect" presStyleCnt="0"/>
      <dgm:spPr/>
    </dgm:pt>
    <dgm:pt modelId="{BA3E3EAE-8C28-47D4-A5DB-ED55440C5057}" type="pres">
      <dgm:prSet presAssocID="{9C3BD5C5-7E7C-44F6-9325-E585E531500B}" presName="parTx" presStyleLbl="revTx" presStyleIdx="1" presStyleCnt="4">
        <dgm:presLayoutVars>
          <dgm:chMax val="0"/>
          <dgm:chPref val="0"/>
        </dgm:presLayoutVars>
      </dgm:prSet>
      <dgm:spPr/>
    </dgm:pt>
    <dgm:pt modelId="{5014BBE6-71B3-41D6-8DBA-EE69B5FC02DF}" type="pres">
      <dgm:prSet presAssocID="{466DD2C8-416F-4BDD-BD57-FCED370C62EE}" presName="sibTrans" presStyleCnt="0"/>
      <dgm:spPr/>
    </dgm:pt>
    <dgm:pt modelId="{C5DE89B6-84F9-4BC4-9513-351BBCA3EB9F}" type="pres">
      <dgm:prSet presAssocID="{11F74B6E-91B3-4FC5-A5A2-86EE8644690B}" presName="compNode" presStyleCnt="0"/>
      <dgm:spPr/>
    </dgm:pt>
    <dgm:pt modelId="{70180858-AB07-4571-84D3-C69F0D5BBDA6}" type="pres">
      <dgm:prSet presAssocID="{11F74B6E-91B3-4FC5-A5A2-86EE8644690B}" presName="bgRect" presStyleLbl="bgShp" presStyleIdx="2" presStyleCnt="4"/>
      <dgm:spPr/>
    </dgm:pt>
    <dgm:pt modelId="{ACB5D634-688B-453F-8E7C-760F69876C50}" type="pres">
      <dgm:prSet presAssocID="{11F74B6E-91B3-4FC5-A5A2-86EE864469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
        </a:ext>
      </dgm:extLst>
    </dgm:pt>
    <dgm:pt modelId="{5CA145B8-1B31-4FF3-8A90-8B19AEA2B9BD}" type="pres">
      <dgm:prSet presAssocID="{11F74B6E-91B3-4FC5-A5A2-86EE8644690B}" presName="spaceRect" presStyleCnt="0"/>
      <dgm:spPr/>
    </dgm:pt>
    <dgm:pt modelId="{044152DF-7B65-416A-96DB-2DF5C05D485F}" type="pres">
      <dgm:prSet presAssocID="{11F74B6E-91B3-4FC5-A5A2-86EE8644690B}" presName="parTx" presStyleLbl="revTx" presStyleIdx="2" presStyleCnt="4">
        <dgm:presLayoutVars>
          <dgm:chMax val="0"/>
          <dgm:chPref val="0"/>
        </dgm:presLayoutVars>
      </dgm:prSet>
      <dgm:spPr/>
    </dgm:pt>
    <dgm:pt modelId="{88AAE84C-39AA-48E8-8436-BB89C43B4CEF}" type="pres">
      <dgm:prSet presAssocID="{7D270226-CC50-4DAC-9FDE-FFE5E1EA9958}" presName="sibTrans" presStyleCnt="0"/>
      <dgm:spPr/>
    </dgm:pt>
    <dgm:pt modelId="{DAB9562F-A484-47D0-BDA9-C16EA8B923C8}" type="pres">
      <dgm:prSet presAssocID="{1319747F-2E7A-46EF-A316-7ADEE9F192B8}" presName="compNode" presStyleCnt="0"/>
      <dgm:spPr/>
    </dgm:pt>
    <dgm:pt modelId="{73F54EEF-5EF2-4FA9-9254-2731E809B8A0}" type="pres">
      <dgm:prSet presAssocID="{1319747F-2E7A-46EF-A316-7ADEE9F192B8}" presName="bgRect" presStyleLbl="bgShp" presStyleIdx="3" presStyleCnt="4"/>
      <dgm:spPr/>
    </dgm:pt>
    <dgm:pt modelId="{4147D667-EC46-4A98-91DE-4DA2951019FB}" type="pres">
      <dgm:prSet presAssocID="{1319747F-2E7A-46EF-A316-7ADEE9F192B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CD011D84-4629-4475-B840-BF5FCA36E1CA}" type="pres">
      <dgm:prSet presAssocID="{1319747F-2E7A-46EF-A316-7ADEE9F192B8}" presName="spaceRect" presStyleCnt="0"/>
      <dgm:spPr/>
    </dgm:pt>
    <dgm:pt modelId="{02065C3C-C33E-4A9F-A8A0-DED59FB07900}" type="pres">
      <dgm:prSet presAssocID="{1319747F-2E7A-46EF-A316-7ADEE9F192B8}" presName="parTx" presStyleLbl="revTx" presStyleIdx="3" presStyleCnt="4">
        <dgm:presLayoutVars>
          <dgm:chMax val="0"/>
          <dgm:chPref val="0"/>
        </dgm:presLayoutVars>
      </dgm:prSet>
      <dgm:spPr/>
    </dgm:pt>
  </dgm:ptLst>
  <dgm:cxnLst>
    <dgm:cxn modelId="{1EEBBA15-8D0C-4DB0-8B21-7056E896D5DE}" type="presOf" srcId="{11F74B6E-91B3-4FC5-A5A2-86EE8644690B}" destId="{044152DF-7B65-416A-96DB-2DF5C05D485F}" srcOrd="0" destOrd="0" presId="urn:microsoft.com/office/officeart/2018/2/layout/IconVerticalSolidList"/>
    <dgm:cxn modelId="{0E4A2423-EBBA-49BF-B0C0-8501D0AA7F7F}" type="presOf" srcId="{9C3BD5C5-7E7C-44F6-9325-E585E531500B}" destId="{BA3E3EAE-8C28-47D4-A5DB-ED55440C5057}" srcOrd="0" destOrd="0" presId="urn:microsoft.com/office/officeart/2018/2/layout/IconVerticalSolidList"/>
    <dgm:cxn modelId="{B08C5334-C8B9-45E0-AB71-829F8B309989}" type="presOf" srcId="{1319747F-2E7A-46EF-A316-7ADEE9F192B8}" destId="{02065C3C-C33E-4A9F-A8A0-DED59FB07900}" srcOrd="0" destOrd="0" presId="urn:microsoft.com/office/officeart/2018/2/layout/IconVerticalSolidList"/>
    <dgm:cxn modelId="{82405A35-D8C2-4F72-ABCF-EEB8CC2FD7CA}" srcId="{2FFCE0DB-88FF-4B52-A4F4-27172399D305}" destId="{9C3BD5C5-7E7C-44F6-9325-E585E531500B}" srcOrd="1" destOrd="0" parTransId="{B5E00D7E-24AA-4067-BACF-364E0B7BC443}" sibTransId="{466DD2C8-416F-4BDD-BD57-FCED370C62EE}"/>
    <dgm:cxn modelId="{551F2477-BA30-405C-8BCC-A04916C8DD84}" srcId="{2FFCE0DB-88FF-4B52-A4F4-27172399D305}" destId="{11F74B6E-91B3-4FC5-A5A2-86EE8644690B}" srcOrd="2" destOrd="0" parTransId="{9B3A53BB-9F71-4620-8FE6-5654CA339F94}" sibTransId="{7D270226-CC50-4DAC-9FDE-FFE5E1EA9958}"/>
    <dgm:cxn modelId="{A2974659-03F8-452B-97F5-8A487BDFAE23}" srcId="{2FFCE0DB-88FF-4B52-A4F4-27172399D305}" destId="{99E865E6-78D3-49C9-8D7A-B8AC40B81941}" srcOrd="0" destOrd="0" parTransId="{99E9C157-50F0-4F95-A03E-9E40AEC4B602}" sibTransId="{5DBAD7BF-50C4-4EE1-AD97-0E53D9C0A11D}"/>
    <dgm:cxn modelId="{B95043AE-962C-4957-9486-E41CB5547DAF}" type="presOf" srcId="{99E865E6-78D3-49C9-8D7A-B8AC40B81941}" destId="{C1856424-4A19-4302-8A48-B2860393D41C}" srcOrd="0" destOrd="0" presId="urn:microsoft.com/office/officeart/2018/2/layout/IconVerticalSolidList"/>
    <dgm:cxn modelId="{8F7BB1B2-997D-46E5-9275-1265E6851CB2}" srcId="{2FFCE0DB-88FF-4B52-A4F4-27172399D305}" destId="{1319747F-2E7A-46EF-A316-7ADEE9F192B8}" srcOrd="3" destOrd="0" parTransId="{BD239A20-38C1-49FF-ABB2-91D9A04E298D}" sibTransId="{D9C8404E-8BBE-4E15-A475-E6A5B0F200EC}"/>
    <dgm:cxn modelId="{D4EE2BF9-B172-4BC5-B125-2EB6498BE4D0}" type="presOf" srcId="{2FFCE0DB-88FF-4B52-A4F4-27172399D305}" destId="{EB4B5F2C-FA8B-4B20-8AD1-4A2367E85312}" srcOrd="0" destOrd="0" presId="urn:microsoft.com/office/officeart/2018/2/layout/IconVerticalSolidList"/>
    <dgm:cxn modelId="{FCB097D1-1836-4165-B432-3B66E9CD88FE}" type="presParOf" srcId="{EB4B5F2C-FA8B-4B20-8AD1-4A2367E85312}" destId="{2B180CF3-6074-45A7-B1BB-BC6E24F87D0E}" srcOrd="0" destOrd="0" presId="urn:microsoft.com/office/officeart/2018/2/layout/IconVerticalSolidList"/>
    <dgm:cxn modelId="{7692E226-0220-4A41-9680-57CAE3218365}" type="presParOf" srcId="{2B180CF3-6074-45A7-B1BB-BC6E24F87D0E}" destId="{0BFF4CA7-4740-473D-8371-7C84097FDF7B}" srcOrd="0" destOrd="0" presId="urn:microsoft.com/office/officeart/2018/2/layout/IconVerticalSolidList"/>
    <dgm:cxn modelId="{F0D7A410-6841-4C32-8A86-C78A37C914A9}" type="presParOf" srcId="{2B180CF3-6074-45A7-B1BB-BC6E24F87D0E}" destId="{91D4E951-D5F1-47FC-A646-62974C4F9AA0}" srcOrd="1" destOrd="0" presId="urn:microsoft.com/office/officeart/2018/2/layout/IconVerticalSolidList"/>
    <dgm:cxn modelId="{41D473A4-0B5B-43E7-9500-756E693E1D5C}" type="presParOf" srcId="{2B180CF3-6074-45A7-B1BB-BC6E24F87D0E}" destId="{58277E6E-F673-4F97-8816-CDA2183594FD}" srcOrd="2" destOrd="0" presId="urn:microsoft.com/office/officeart/2018/2/layout/IconVerticalSolidList"/>
    <dgm:cxn modelId="{7834F57B-75B0-4DBB-8C9C-5689D1D1876D}" type="presParOf" srcId="{2B180CF3-6074-45A7-B1BB-BC6E24F87D0E}" destId="{C1856424-4A19-4302-8A48-B2860393D41C}" srcOrd="3" destOrd="0" presId="urn:microsoft.com/office/officeart/2018/2/layout/IconVerticalSolidList"/>
    <dgm:cxn modelId="{48291CA7-2247-482D-9F0B-A43577FB7065}" type="presParOf" srcId="{EB4B5F2C-FA8B-4B20-8AD1-4A2367E85312}" destId="{3A9724E2-5C15-4C23-AA24-E1948E905273}" srcOrd="1" destOrd="0" presId="urn:microsoft.com/office/officeart/2018/2/layout/IconVerticalSolidList"/>
    <dgm:cxn modelId="{24E4AB1B-F833-4942-9487-06D79FFF2156}" type="presParOf" srcId="{EB4B5F2C-FA8B-4B20-8AD1-4A2367E85312}" destId="{007EC750-2DC3-4520-A79B-8902CFE76CB0}" srcOrd="2" destOrd="0" presId="urn:microsoft.com/office/officeart/2018/2/layout/IconVerticalSolidList"/>
    <dgm:cxn modelId="{7F40FCCA-B2D0-4389-B38E-A00E0D8517A8}" type="presParOf" srcId="{007EC750-2DC3-4520-A79B-8902CFE76CB0}" destId="{142AAA08-5DCD-4F2E-B4F0-58F22370BBF1}" srcOrd="0" destOrd="0" presId="urn:microsoft.com/office/officeart/2018/2/layout/IconVerticalSolidList"/>
    <dgm:cxn modelId="{2C13AEA1-538F-472A-8994-937137636306}" type="presParOf" srcId="{007EC750-2DC3-4520-A79B-8902CFE76CB0}" destId="{42AB0BD3-3601-4B9D-93BB-A2300E934956}" srcOrd="1" destOrd="0" presId="urn:microsoft.com/office/officeart/2018/2/layout/IconVerticalSolidList"/>
    <dgm:cxn modelId="{BEF3992F-E342-4DC1-B227-C7AA362FD43A}" type="presParOf" srcId="{007EC750-2DC3-4520-A79B-8902CFE76CB0}" destId="{9379229C-9668-4E17-8090-99557EC34A5D}" srcOrd="2" destOrd="0" presId="urn:microsoft.com/office/officeart/2018/2/layout/IconVerticalSolidList"/>
    <dgm:cxn modelId="{5F87CADA-B783-4B9B-87CC-AE20DF0FC5B9}" type="presParOf" srcId="{007EC750-2DC3-4520-A79B-8902CFE76CB0}" destId="{BA3E3EAE-8C28-47D4-A5DB-ED55440C5057}" srcOrd="3" destOrd="0" presId="urn:microsoft.com/office/officeart/2018/2/layout/IconVerticalSolidList"/>
    <dgm:cxn modelId="{DFBDA20F-27CE-4421-8E69-557F8614DE4A}" type="presParOf" srcId="{EB4B5F2C-FA8B-4B20-8AD1-4A2367E85312}" destId="{5014BBE6-71B3-41D6-8DBA-EE69B5FC02DF}" srcOrd="3" destOrd="0" presId="urn:microsoft.com/office/officeart/2018/2/layout/IconVerticalSolidList"/>
    <dgm:cxn modelId="{72227A7C-943D-45FC-B616-A56A6B5FE921}" type="presParOf" srcId="{EB4B5F2C-FA8B-4B20-8AD1-4A2367E85312}" destId="{C5DE89B6-84F9-4BC4-9513-351BBCA3EB9F}" srcOrd="4" destOrd="0" presId="urn:microsoft.com/office/officeart/2018/2/layout/IconVerticalSolidList"/>
    <dgm:cxn modelId="{6CBB6577-B268-4EB0-9DDD-1CB57B568018}" type="presParOf" srcId="{C5DE89B6-84F9-4BC4-9513-351BBCA3EB9F}" destId="{70180858-AB07-4571-84D3-C69F0D5BBDA6}" srcOrd="0" destOrd="0" presId="urn:microsoft.com/office/officeart/2018/2/layout/IconVerticalSolidList"/>
    <dgm:cxn modelId="{F362A7FD-DBFD-4E66-95E0-3F16A56B43BB}" type="presParOf" srcId="{C5DE89B6-84F9-4BC4-9513-351BBCA3EB9F}" destId="{ACB5D634-688B-453F-8E7C-760F69876C50}" srcOrd="1" destOrd="0" presId="urn:microsoft.com/office/officeart/2018/2/layout/IconVerticalSolidList"/>
    <dgm:cxn modelId="{792BC4E5-821E-45EE-B098-95514E7D6C82}" type="presParOf" srcId="{C5DE89B6-84F9-4BC4-9513-351BBCA3EB9F}" destId="{5CA145B8-1B31-4FF3-8A90-8B19AEA2B9BD}" srcOrd="2" destOrd="0" presId="urn:microsoft.com/office/officeart/2018/2/layout/IconVerticalSolidList"/>
    <dgm:cxn modelId="{4C5403E2-8615-469B-9FED-10E2EABA1FB6}" type="presParOf" srcId="{C5DE89B6-84F9-4BC4-9513-351BBCA3EB9F}" destId="{044152DF-7B65-416A-96DB-2DF5C05D485F}" srcOrd="3" destOrd="0" presId="urn:microsoft.com/office/officeart/2018/2/layout/IconVerticalSolidList"/>
    <dgm:cxn modelId="{754AF96C-1966-4C2B-A556-354D9CFE0A91}" type="presParOf" srcId="{EB4B5F2C-FA8B-4B20-8AD1-4A2367E85312}" destId="{88AAE84C-39AA-48E8-8436-BB89C43B4CEF}" srcOrd="5" destOrd="0" presId="urn:microsoft.com/office/officeart/2018/2/layout/IconVerticalSolidList"/>
    <dgm:cxn modelId="{F311030A-644D-4BAC-AC34-167E6D459530}" type="presParOf" srcId="{EB4B5F2C-FA8B-4B20-8AD1-4A2367E85312}" destId="{DAB9562F-A484-47D0-BDA9-C16EA8B923C8}" srcOrd="6" destOrd="0" presId="urn:microsoft.com/office/officeart/2018/2/layout/IconVerticalSolidList"/>
    <dgm:cxn modelId="{78539B22-030B-4B58-8D37-74D5FF53EFE9}" type="presParOf" srcId="{DAB9562F-A484-47D0-BDA9-C16EA8B923C8}" destId="{73F54EEF-5EF2-4FA9-9254-2731E809B8A0}" srcOrd="0" destOrd="0" presId="urn:microsoft.com/office/officeart/2018/2/layout/IconVerticalSolidList"/>
    <dgm:cxn modelId="{38B0D7D0-C9DB-4232-9E5D-5453EB0CF442}" type="presParOf" srcId="{DAB9562F-A484-47D0-BDA9-C16EA8B923C8}" destId="{4147D667-EC46-4A98-91DE-4DA2951019FB}" srcOrd="1" destOrd="0" presId="urn:microsoft.com/office/officeart/2018/2/layout/IconVerticalSolidList"/>
    <dgm:cxn modelId="{978CE5E2-521B-477C-901F-17A8CC67D587}" type="presParOf" srcId="{DAB9562F-A484-47D0-BDA9-C16EA8B923C8}" destId="{CD011D84-4629-4475-B840-BF5FCA36E1CA}" srcOrd="2" destOrd="0" presId="urn:microsoft.com/office/officeart/2018/2/layout/IconVerticalSolidList"/>
    <dgm:cxn modelId="{E60F4192-E332-4DBE-BBB8-6645C658E90A}" type="presParOf" srcId="{DAB9562F-A484-47D0-BDA9-C16EA8B923C8}" destId="{02065C3C-C33E-4A9F-A8A0-DED59FB0790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06DBA-F421-407C-9FF5-F9759129AD62}">
      <dsp:nvSpPr>
        <dsp:cNvPr id="0" name=""/>
        <dsp:cNvSpPr/>
      </dsp:nvSpPr>
      <dsp:spPr>
        <a:xfrm>
          <a:off x="3635" y="339050"/>
          <a:ext cx="1968329" cy="275566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3459" tIns="330200" rIns="153459" bIns="330200" numCol="1" spcCol="1270" anchor="t" anchorCtr="0">
          <a:noAutofit/>
        </a:bodyPr>
        <a:lstStyle/>
        <a:p>
          <a:pPr marL="0" lvl="0" indent="0" algn="l" defTabSz="755650">
            <a:lnSpc>
              <a:spcPct val="90000"/>
            </a:lnSpc>
            <a:spcBef>
              <a:spcPct val="0"/>
            </a:spcBef>
            <a:spcAft>
              <a:spcPct val="35000"/>
            </a:spcAft>
            <a:buNone/>
          </a:pPr>
          <a:r>
            <a:rPr lang="en-US" sz="1700" kern="1200"/>
            <a:t>Aim: To consider the effects of different factors on mental health. </a:t>
          </a:r>
        </a:p>
      </dsp:txBody>
      <dsp:txXfrm>
        <a:off x="3635" y="1386202"/>
        <a:ext cx="1968329" cy="1653396"/>
      </dsp:txXfrm>
    </dsp:sp>
    <dsp:sp modelId="{89DE6B53-D832-43E0-904A-82D85AC3446A}">
      <dsp:nvSpPr>
        <dsp:cNvPr id="0" name=""/>
        <dsp:cNvSpPr/>
      </dsp:nvSpPr>
      <dsp:spPr>
        <a:xfrm>
          <a:off x="574450" y="614616"/>
          <a:ext cx="826698" cy="826698"/>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453" tIns="12700" rIns="64453" bIns="12700" numCol="1" spcCol="1270" anchor="ctr" anchorCtr="0">
          <a:noAutofit/>
        </a:bodyPr>
        <a:lstStyle/>
        <a:p>
          <a:pPr marL="0" lvl="0" indent="0" algn="ctr" defTabSz="1778000">
            <a:lnSpc>
              <a:spcPct val="90000"/>
            </a:lnSpc>
            <a:spcBef>
              <a:spcPct val="0"/>
            </a:spcBef>
            <a:spcAft>
              <a:spcPct val="35000"/>
            </a:spcAft>
            <a:buNone/>
          </a:pPr>
          <a:r>
            <a:rPr lang="en-US" sz="4000" kern="1200"/>
            <a:t>1</a:t>
          </a:r>
        </a:p>
      </dsp:txBody>
      <dsp:txXfrm>
        <a:off x="695517" y="735683"/>
        <a:ext cx="584564" cy="584564"/>
      </dsp:txXfrm>
    </dsp:sp>
    <dsp:sp modelId="{E71A719F-E464-407F-AA5B-43BFE6124761}">
      <dsp:nvSpPr>
        <dsp:cNvPr id="0" name=""/>
        <dsp:cNvSpPr/>
      </dsp:nvSpPr>
      <dsp:spPr>
        <a:xfrm>
          <a:off x="3635" y="3094640"/>
          <a:ext cx="1968329" cy="72"/>
        </a:xfrm>
        <a:prstGeom prst="rect">
          <a:avLst/>
        </a:prstGeom>
        <a:solidFill>
          <a:schemeClr val="accent2">
            <a:hueOff val="-170659"/>
            <a:satOff val="-672"/>
            <a:lumOff val="87"/>
            <a:alphaOff val="0"/>
          </a:schemeClr>
        </a:solidFill>
        <a:ln w="12700" cap="flat" cmpd="sng" algn="ctr">
          <a:solidFill>
            <a:schemeClr val="accent2">
              <a:hueOff val="-170659"/>
              <a:satOff val="-672"/>
              <a:lumOff val="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0CEB29-AA42-4AF8-A8E9-389FFBB93D9C}">
      <dsp:nvSpPr>
        <dsp:cNvPr id="0" name=""/>
        <dsp:cNvSpPr/>
      </dsp:nvSpPr>
      <dsp:spPr>
        <a:xfrm>
          <a:off x="2168797" y="339050"/>
          <a:ext cx="1968329" cy="2755661"/>
        </a:xfrm>
        <a:prstGeom prst="rect">
          <a:avLst/>
        </a:prstGeom>
        <a:solidFill>
          <a:schemeClr val="accent2">
            <a:tint val="40000"/>
            <a:alpha val="90000"/>
            <a:hueOff val="-345715"/>
            <a:satOff val="-1114"/>
            <a:lumOff val="18"/>
            <a:alphaOff val="0"/>
          </a:schemeClr>
        </a:solidFill>
        <a:ln w="12700" cap="flat" cmpd="sng" algn="ctr">
          <a:solidFill>
            <a:schemeClr val="accent2">
              <a:tint val="40000"/>
              <a:alpha val="90000"/>
              <a:hueOff val="-345715"/>
              <a:satOff val="-1114"/>
              <a:lumOff val="1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3459" tIns="330200" rIns="153459" bIns="330200" numCol="1" spcCol="1270" anchor="t" anchorCtr="0">
          <a:noAutofit/>
        </a:bodyPr>
        <a:lstStyle/>
        <a:p>
          <a:pPr marL="0" lvl="0" indent="0" algn="l" defTabSz="755650">
            <a:lnSpc>
              <a:spcPct val="90000"/>
            </a:lnSpc>
            <a:spcBef>
              <a:spcPct val="0"/>
            </a:spcBef>
            <a:spcAft>
              <a:spcPct val="35000"/>
            </a:spcAft>
            <a:buNone/>
          </a:pPr>
          <a:r>
            <a:rPr lang="en-US" sz="1700" kern="1200"/>
            <a:t>Discuss the impact of gender on mental health.</a:t>
          </a:r>
        </a:p>
      </dsp:txBody>
      <dsp:txXfrm>
        <a:off x="2168797" y="1386202"/>
        <a:ext cx="1968329" cy="1653396"/>
      </dsp:txXfrm>
    </dsp:sp>
    <dsp:sp modelId="{2399A6CC-AE4B-421A-B9EB-9DBB3B503B41}">
      <dsp:nvSpPr>
        <dsp:cNvPr id="0" name=""/>
        <dsp:cNvSpPr/>
      </dsp:nvSpPr>
      <dsp:spPr>
        <a:xfrm>
          <a:off x="2739613" y="614616"/>
          <a:ext cx="826698" cy="826698"/>
        </a:xfrm>
        <a:prstGeom prst="ellipse">
          <a:avLst/>
        </a:prstGeom>
        <a:solidFill>
          <a:schemeClr val="accent2">
            <a:hueOff val="-341319"/>
            <a:satOff val="-1343"/>
            <a:lumOff val="174"/>
            <a:alphaOff val="0"/>
          </a:schemeClr>
        </a:solidFill>
        <a:ln w="12700" cap="flat" cmpd="sng" algn="ctr">
          <a:solidFill>
            <a:schemeClr val="accent2">
              <a:hueOff val="-341319"/>
              <a:satOff val="-1343"/>
              <a:lumOff val="1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453" tIns="12700" rIns="64453" bIns="12700" numCol="1" spcCol="1270" anchor="ctr" anchorCtr="0">
          <a:noAutofit/>
        </a:bodyPr>
        <a:lstStyle/>
        <a:p>
          <a:pPr marL="0" lvl="0" indent="0" algn="ctr" defTabSz="1778000">
            <a:lnSpc>
              <a:spcPct val="90000"/>
            </a:lnSpc>
            <a:spcBef>
              <a:spcPct val="0"/>
            </a:spcBef>
            <a:spcAft>
              <a:spcPct val="35000"/>
            </a:spcAft>
            <a:buNone/>
          </a:pPr>
          <a:r>
            <a:rPr lang="en-US" sz="4000" kern="1200"/>
            <a:t>2</a:t>
          </a:r>
        </a:p>
      </dsp:txBody>
      <dsp:txXfrm>
        <a:off x="2860680" y="735683"/>
        <a:ext cx="584564" cy="584564"/>
      </dsp:txXfrm>
    </dsp:sp>
    <dsp:sp modelId="{47DBD83D-93AC-43FC-A302-22655CFE57AA}">
      <dsp:nvSpPr>
        <dsp:cNvPr id="0" name=""/>
        <dsp:cNvSpPr/>
      </dsp:nvSpPr>
      <dsp:spPr>
        <a:xfrm>
          <a:off x="2168797" y="3094640"/>
          <a:ext cx="1968329" cy="72"/>
        </a:xfrm>
        <a:prstGeom prst="rect">
          <a:avLst/>
        </a:prstGeom>
        <a:solidFill>
          <a:schemeClr val="accent2">
            <a:hueOff val="-511978"/>
            <a:satOff val="-2015"/>
            <a:lumOff val="261"/>
            <a:alphaOff val="0"/>
          </a:schemeClr>
        </a:solidFill>
        <a:ln w="12700" cap="flat" cmpd="sng" algn="ctr">
          <a:solidFill>
            <a:schemeClr val="accent2">
              <a:hueOff val="-511978"/>
              <a:satOff val="-2015"/>
              <a:lumOff val="2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82E96B-A8EA-47F9-B018-0816FB2F4DE6}">
      <dsp:nvSpPr>
        <dsp:cNvPr id="0" name=""/>
        <dsp:cNvSpPr/>
      </dsp:nvSpPr>
      <dsp:spPr>
        <a:xfrm>
          <a:off x="4333960" y="339050"/>
          <a:ext cx="1968329" cy="2755661"/>
        </a:xfrm>
        <a:prstGeom prst="rect">
          <a:avLst/>
        </a:prstGeom>
        <a:solidFill>
          <a:schemeClr val="accent2">
            <a:tint val="40000"/>
            <a:alpha val="90000"/>
            <a:hueOff val="-691430"/>
            <a:satOff val="-2227"/>
            <a:lumOff val="36"/>
            <a:alphaOff val="0"/>
          </a:schemeClr>
        </a:solidFill>
        <a:ln w="12700" cap="flat" cmpd="sng" algn="ctr">
          <a:solidFill>
            <a:schemeClr val="accent2">
              <a:tint val="40000"/>
              <a:alpha val="90000"/>
              <a:hueOff val="-691430"/>
              <a:satOff val="-2227"/>
              <a:lumOff val="3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3459" tIns="330200" rIns="153459" bIns="330200" numCol="1" spcCol="1270" anchor="t" anchorCtr="0">
          <a:noAutofit/>
        </a:bodyPr>
        <a:lstStyle/>
        <a:p>
          <a:pPr marL="0" lvl="0" indent="0" algn="l" defTabSz="755650">
            <a:lnSpc>
              <a:spcPct val="90000"/>
            </a:lnSpc>
            <a:spcBef>
              <a:spcPct val="0"/>
            </a:spcBef>
            <a:spcAft>
              <a:spcPct val="35000"/>
            </a:spcAft>
            <a:buNone/>
          </a:pPr>
          <a:r>
            <a:rPr lang="en-US" sz="1700" kern="1200"/>
            <a:t>Discuss the impact of ethnicity on mental health. </a:t>
          </a:r>
        </a:p>
      </dsp:txBody>
      <dsp:txXfrm>
        <a:off x="4333960" y="1386202"/>
        <a:ext cx="1968329" cy="1653396"/>
      </dsp:txXfrm>
    </dsp:sp>
    <dsp:sp modelId="{32C5F1A6-549D-4B0D-BE31-1D9FE63E549C}">
      <dsp:nvSpPr>
        <dsp:cNvPr id="0" name=""/>
        <dsp:cNvSpPr/>
      </dsp:nvSpPr>
      <dsp:spPr>
        <a:xfrm>
          <a:off x="4904775" y="614616"/>
          <a:ext cx="826698" cy="826698"/>
        </a:xfrm>
        <a:prstGeom prst="ellipse">
          <a:avLst/>
        </a:prstGeom>
        <a:solidFill>
          <a:schemeClr val="accent2">
            <a:hueOff val="-682637"/>
            <a:satOff val="-2687"/>
            <a:lumOff val="348"/>
            <a:alphaOff val="0"/>
          </a:schemeClr>
        </a:solidFill>
        <a:ln w="12700" cap="flat" cmpd="sng" algn="ctr">
          <a:solidFill>
            <a:schemeClr val="accent2">
              <a:hueOff val="-682637"/>
              <a:satOff val="-2687"/>
              <a:lumOff val="3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453" tIns="12700" rIns="64453" bIns="12700" numCol="1" spcCol="1270" anchor="ctr" anchorCtr="0">
          <a:noAutofit/>
        </a:bodyPr>
        <a:lstStyle/>
        <a:p>
          <a:pPr marL="0" lvl="0" indent="0" algn="ctr" defTabSz="1778000">
            <a:lnSpc>
              <a:spcPct val="90000"/>
            </a:lnSpc>
            <a:spcBef>
              <a:spcPct val="0"/>
            </a:spcBef>
            <a:spcAft>
              <a:spcPct val="35000"/>
            </a:spcAft>
            <a:buNone/>
          </a:pPr>
          <a:r>
            <a:rPr lang="en-US" sz="4000" kern="1200"/>
            <a:t>3</a:t>
          </a:r>
        </a:p>
      </dsp:txBody>
      <dsp:txXfrm>
        <a:off x="5025842" y="735683"/>
        <a:ext cx="584564" cy="584564"/>
      </dsp:txXfrm>
    </dsp:sp>
    <dsp:sp modelId="{7A428C72-CBB4-430F-9A3D-856AD8E45DC5}">
      <dsp:nvSpPr>
        <dsp:cNvPr id="0" name=""/>
        <dsp:cNvSpPr/>
      </dsp:nvSpPr>
      <dsp:spPr>
        <a:xfrm>
          <a:off x="4333960" y="3094640"/>
          <a:ext cx="1968329" cy="72"/>
        </a:xfrm>
        <a:prstGeom prst="rect">
          <a:avLst/>
        </a:prstGeom>
        <a:solidFill>
          <a:schemeClr val="accent2">
            <a:hueOff val="-853297"/>
            <a:satOff val="-3358"/>
            <a:lumOff val="436"/>
            <a:alphaOff val="0"/>
          </a:schemeClr>
        </a:solidFill>
        <a:ln w="12700" cap="flat" cmpd="sng" algn="ctr">
          <a:solidFill>
            <a:schemeClr val="accent2">
              <a:hueOff val="-853297"/>
              <a:satOff val="-3358"/>
              <a:lumOff val="4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E480E8-468D-4D7F-B3A7-980E3A89814F}">
      <dsp:nvSpPr>
        <dsp:cNvPr id="0" name=""/>
        <dsp:cNvSpPr/>
      </dsp:nvSpPr>
      <dsp:spPr>
        <a:xfrm>
          <a:off x="6499122" y="339050"/>
          <a:ext cx="1968329" cy="2755661"/>
        </a:xfrm>
        <a:prstGeom prst="rect">
          <a:avLst/>
        </a:prstGeom>
        <a:solidFill>
          <a:schemeClr val="accent2">
            <a:tint val="40000"/>
            <a:alpha val="90000"/>
            <a:hueOff val="-1037145"/>
            <a:satOff val="-3341"/>
            <a:lumOff val="53"/>
            <a:alphaOff val="0"/>
          </a:schemeClr>
        </a:solidFill>
        <a:ln w="12700" cap="flat" cmpd="sng" algn="ctr">
          <a:solidFill>
            <a:schemeClr val="accent2">
              <a:tint val="40000"/>
              <a:alpha val="90000"/>
              <a:hueOff val="-1037145"/>
              <a:satOff val="-3341"/>
              <a:lumOff val="5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3459" tIns="330200" rIns="153459" bIns="330200" numCol="1" spcCol="1270" anchor="t" anchorCtr="0">
          <a:noAutofit/>
        </a:bodyPr>
        <a:lstStyle/>
        <a:p>
          <a:pPr marL="0" lvl="0" indent="0" algn="l" defTabSz="755650">
            <a:lnSpc>
              <a:spcPct val="90000"/>
            </a:lnSpc>
            <a:spcBef>
              <a:spcPct val="0"/>
            </a:spcBef>
            <a:spcAft>
              <a:spcPct val="35000"/>
            </a:spcAft>
            <a:buNone/>
          </a:pPr>
          <a:r>
            <a:rPr lang="en-US" sz="1700" kern="1200"/>
            <a:t>Discuss the impact of sexuality on mental health. </a:t>
          </a:r>
        </a:p>
      </dsp:txBody>
      <dsp:txXfrm>
        <a:off x="6499122" y="1386202"/>
        <a:ext cx="1968329" cy="1653396"/>
      </dsp:txXfrm>
    </dsp:sp>
    <dsp:sp modelId="{B21BBDBF-110E-4C8C-9B56-EE6BFFC3859D}">
      <dsp:nvSpPr>
        <dsp:cNvPr id="0" name=""/>
        <dsp:cNvSpPr/>
      </dsp:nvSpPr>
      <dsp:spPr>
        <a:xfrm>
          <a:off x="7069938" y="614616"/>
          <a:ext cx="826698" cy="826698"/>
        </a:xfrm>
        <a:prstGeom prst="ellipse">
          <a:avLst/>
        </a:prstGeom>
        <a:solidFill>
          <a:schemeClr val="accent2">
            <a:hueOff val="-1023956"/>
            <a:satOff val="-4030"/>
            <a:lumOff val="523"/>
            <a:alphaOff val="0"/>
          </a:schemeClr>
        </a:solidFill>
        <a:ln w="12700" cap="flat" cmpd="sng" algn="ctr">
          <a:solidFill>
            <a:schemeClr val="accent2">
              <a:hueOff val="-1023956"/>
              <a:satOff val="-4030"/>
              <a:lumOff val="5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453" tIns="12700" rIns="64453" bIns="12700" numCol="1" spcCol="1270" anchor="ctr" anchorCtr="0">
          <a:noAutofit/>
        </a:bodyPr>
        <a:lstStyle/>
        <a:p>
          <a:pPr marL="0" lvl="0" indent="0" algn="ctr" defTabSz="1778000">
            <a:lnSpc>
              <a:spcPct val="90000"/>
            </a:lnSpc>
            <a:spcBef>
              <a:spcPct val="0"/>
            </a:spcBef>
            <a:spcAft>
              <a:spcPct val="35000"/>
            </a:spcAft>
            <a:buNone/>
          </a:pPr>
          <a:r>
            <a:rPr lang="en-US" sz="4000" kern="1200"/>
            <a:t>4</a:t>
          </a:r>
        </a:p>
      </dsp:txBody>
      <dsp:txXfrm>
        <a:off x="7191005" y="735683"/>
        <a:ext cx="584564" cy="584564"/>
      </dsp:txXfrm>
    </dsp:sp>
    <dsp:sp modelId="{1D87FEF7-4137-4ACB-AC21-546988C36E53}">
      <dsp:nvSpPr>
        <dsp:cNvPr id="0" name=""/>
        <dsp:cNvSpPr/>
      </dsp:nvSpPr>
      <dsp:spPr>
        <a:xfrm>
          <a:off x="6499122" y="3094640"/>
          <a:ext cx="1968329" cy="72"/>
        </a:xfrm>
        <a:prstGeom prst="rect">
          <a:avLst/>
        </a:prstGeom>
        <a:solidFill>
          <a:schemeClr val="accent2">
            <a:hueOff val="-1194615"/>
            <a:satOff val="-4702"/>
            <a:lumOff val="610"/>
            <a:alphaOff val="0"/>
          </a:schemeClr>
        </a:solidFill>
        <a:ln w="12700" cap="flat" cmpd="sng" algn="ctr">
          <a:solidFill>
            <a:schemeClr val="accent2">
              <a:hueOff val="-1194615"/>
              <a:satOff val="-4702"/>
              <a:lumOff val="6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C2980B-5ED7-48B6-B941-3321BC9DEE20}">
      <dsp:nvSpPr>
        <dsp:cNvPr id="0" name=""/>
        <dsp:cNvSpPr/>
      </dsp:nvSpPr>
      <dsp:spPr>
        <a:xfrm>
          <a:off x="8664285" y="339050"/>
          <a:ext cx="1968329" cy="2755661"/>
        </a:xfrm>
        <a:prstGeom prst="rect">
          <a:avLst/>
        </a:prstGeom>
        <a:solidFill>
          <a:schemeClr val="accent2">
            <a:tint val="40000"/>
            <a:alpha val="90000"/>
            <a:hueOff val="-1382860"/>
            <a:satOff val="-4454"/>
            <a:lumOff val="71"/>
            <a:alphaOff val="0"/>
          </a:schemeClr>
        </a:solidFill>
        <a:ln w="12700" cap="flat" cmpd="sng" algn="ctr">
          <a:solidFill>
            <a:schemeClr val="accent2">
              <a:tint val="40000"/>
              <a:alpha val="90000"/>
              <a:hueOff val="-1382860"/>
              <a:satOff val="-4454"/>
              <a:lumOff val="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3459" tIns="330200" rIns="153459" bIns="330200" numCol="1" spcCol="1270" anchor="t" anchorCtr="0">
          <a:noAutofit/>
        </a:bodyPr>
        <a:lstStyle/>
        <a:p>
          <a:pPr marL="0" lvl="0" indent="0" algn="l" defTabSz="755650">
            <a:lnSpc>
              <a:spcPct val="90000"/>
            </a:lnSpc>
            <a:spcBef>
              <a:spcPct val="0"/>
            </a:spcBef>
            <a:spcAft>
              <a:spcPct val="35000"/>
            </a:spcAft>
            <a:buNone/>
          </a:pPr>
          <a:r>
            <a:rPr lang="en-US" sz="1700" kern="1200"/>
            <a:t>Link comorbidities to expressions of mental health. </a:t>
          </a:r>
        </a:p>
      </dsp:txBody>
      <dsp:txXfrm>
        <a:off x="8664285" y="1386202"/>
        <a:ext cx="1968329" cy="1653396"/>
      </dsp:txXfrm>
    </dsp:sp>
    <dsp:sp modelId="{F9A00110-9EAF-4F7A-8F60-155FB41956AF}">
      <dsp:nvSpPr>
        <dsp:cNvPr id="0" name=""/>
        <dsp:cNvSpPr/>
      </dsp:nvSpPr>
      <dsp:spPr>
        <a:xfrm>
          <a:off x="9235100" y="614616"/>
          <a:ext cx="826698" cy="826698"/>
        </a:xfrm>
        <a:prstGeom prst="ellipse">
          <a:avLst/>
        </a:prstGeom>
        <a:solidFill>
          <a:schemeClr val="accent2">
            <a:hueOff val="-1365275"/>
            <a:satOff val="-5373"/>
            <a:lumOff val="697"/>
            <a:alphaOff val="0"/>
          </a:schemeClr>
        </a:solidFill>
        <a:ln w="12700" cap="flat" cmpd="sng" algn="ctr">
          <a:solidFill>
            <a:schemeClr val="accent2">
              <a:hueOff val="-1365275"/>
              <a:satOff val="-5373"/>
              <a:lumOff val="6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453" tIns="12700" rIns="64453" bIns="12700" numCol="1" spcCol="1270" anchor="ctr" anchorCtr="0">
          <a:noAutofit/>
        </a:bodyPr>
        <a:lstStyle/>
        <a:p>
          <a:pPr marL="0" lvl="0" indent="0" algn="ctr" defTabSz="1778000">
            <a:lnSpc>
              <a:spcPct val="90000"/>
            </a:lnSpc>
            <a:spcBef>
              <a:spcPct val="0"/>
            </a:spcBef>
            <a:spcAft>
              <a:spcPct val="35000"/>
            </a:spcAft>
            <a:buNone/>
          </a:pPr>
          <a:r>
            <a:rPr lang="en-US" sz="4000" kern="1200"/>
            <a:t>5</a:t>
          </a:r>
        </a:p>
      </dsp:txBody>
      <dsp:txXfrm>
        <a:off x="9356167" y="735683"/>
        <a:ext cx="584564" cy="584564"/>
      </dsp:txXfrm>
    </dsp:sp>
    <dsp:sp modelId="{1FEBC8C1-5823-4FE4-98DB-624F3C7AFECE}">
      <dsp:nvSpPr>
        <dsp:cNvPr id="0" name=""/>
        <dsp:cNvSpPr/>
      </dsp:nvSpPr>
      <dsp:spPr>
        <a:xfrm>
          <a:off x="8664285" y="3094640"/>
          <a:ext cx="1968329" cy="72"/>
        </a:xfrm>
        <a:prstGeom prst="rect">
          <a:avLst/>
        </a:prstGeom>
        <a:solidFill>
          <a:schemeClr val="accent2">
            <a:hueOff val="-1535934"/>
            <a:satOff val="-6045"/>
            <a:lumOff val="784"/>
            <a:alphaOff val="0"/>
          </a:schemeClr>
        </a:solidFill>
        <a:ln w="12700" cap="flat" cmpd="sng" algn="ctr">
          <a:solidFill>
            <a:schemeClr val="accent2">
              <a:hueOff val="-1535934"/>
              <a:satOff val="-6045"/>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CCB25E-6C14-47E8-B9D0-B458BB8986D0}">
      <dsp:nvSpPr>
        <dsp:cNvPr id="0" name=""/>
        <dsp:cNvSpPr/>
      </dsp:nvSpPr>
      <dsp:spPr>
        <a:xfrm>
          <a:off x="1298" y="29422"/>
          <a:ext cx="4557279" cy="28938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E3C11B-1746-4664-A60E-A9F7E0DED421}">
      <dsp:nvSpPr>
        <dsp:cNvPr id="0" name=""/>
        <dsp:cNvSpPr/>
      </dsp:nvSpPr>
      <dsp:spPr>
        <a:xfrm>
          <a:off x="507662" y="510468"/>
          <a:ext cx="4557279" cy="28938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Ethnicity in different countries comes with its own unique challenges. </a:t>
          </a:r>
        </a:p>
      </dsp:txBody>
      <dsp:txXfrm>
        <a:off x="592421" y="595227"/>
        <a:ext cx="4387761" cy="2724354"/>
      </dsp:txXfrm>
    </dsp:sp>
    <dsp:sp modelId="{95B3B437-0977-43FD-9DD1-8C0FC02270C0}">
      <dsp:nvSpPr>
        <dsp:cNvPr id="0" name=""/>
        <dsp:cNvSpPr/>
      </dsp:nvSpPr>
      <dsp:spPr>
        <a:xfrm>
          <a:off x="5571307" y="29422"/>
          <a:ext cx="4557279" cy="28938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BDF482-3DD4-425F-94E8-90A9DACC2F49}">
      <dsp:nvSpPr>
        <dsp:cNvPr id="0" name=""/>
        <dsp:cNvSpPr/>
      </dsp:nvSpPr>
      <dsp:spPr>
        <a:xfrm>
          <a:off x="6077671" y="510468"/>
          <a:ext cx="4557279" cy="28938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Different barriers may be faced, different experiences may occur. </a:t>
          </a:r>
        </a:p>
      </dsp:txBody>
      <dsp:txXfrm>
        <a:off x="6162430" y="595227"/>
        <a:ext cx="4387761" cy="27243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99724-DC40-4823-AAB6-2F07DB5E537D}">
      <dsp:nvSpPr>
        <dsp:cNvPr id="0" name=""/>
        <dsp:cNvSpPr/>
      </dsp:nvSpPr>
      <dsp:spPr>
        <a:xfrm>
          <a:off x="0" y="2984"/>
          <a:ext cx="68369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02C3EC-CA30-4889-B608-0BBF63B12F7A}">
      <dsp:nvSpPr>
        <dsp:cNvPr id="0" name=""/>
        <dsp:cNvSpPr/>
      </dsp:nvSpPr>
      <dsp:spPr>
        <a:xfrm>
          <a:off x="0" y="2984"/>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Definitions of mental health differ in different populations dependent on ethnicity, including symptomatology. </a:t>
          </a:r>
        </a:p>
      </dsp:txBody>
      <dsp:txXfrm>
        <a:off x="0" y="2984"/>
        <a:ext cx="6836956" cy="2035646"/>
      </dsp:txXfrm>
    </dsp:sp>
    <dsp:sp modelId="{7C9A2D3A-71A6-4822-AA96-2652BCD35077}">
      <dsp:nvSpPr>
        <dsp:cNvPr id="0" name=""/>
        <dsp:cNvSpPr/>
      </dsp:nvSpPr>
      <dsp:spPr>
        <a:xfrm>
          <a:off x="0" y="2038631"/>
          <a:ext cx="6836956" cy="0"/>
        </a:xfrm>
        <a:prstGeom prst="line">
          <a:avLst/>
        </a:prstGeom>
        <a:solidFill>
          <a:schemeClr val="accent2">
            <a:hueOff val="-767967"/>
            <a:satOff val="-3023"/>
            <a:lumOff val="392"/>
            <a:alphaOff val="0"/>
          </a:schemeClr>
        </a:solidFill>
        <a:ln w="12700" cap="flat" cmpd="sng" algn="ctr">
          <a:solidFill>
            <a:schemeClr val="accent2">
              <a:hueOff val="-767967"/>
              <a:satOff val="-3023"/>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70494A-0448-4C40-B485-E8E2827B2F30}">
      <dsp:nvSpPr>
        <dsp:cNvPr id="0" name=""/>
        <dsp:cNvSpPr/>
      </dsp:nvSpPr>
      <dsp:spPr>
        <a:xfrm>
          <a:off x="0" y="2038631"/>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This is why we have texts such as the ICD 11 and DSM 5.</a:t>
          </a:r>
        </a:p>
      </dsp:txBody>
      <dsp:txXfrm>
        <a:off x="0" y="2038631"/>
        <a:ext cx="6836956" cy="2035646"/>
      </dsp:txXfrm>
    </dsp:sp>
    <dsp:sp modelId="{9F3381A6-7FF1-4491-BAF4-A9E38FEBB8E1}">
      <dsp:nvSpPr>
        <dsp:cNvPr id="0" name=""/>
        <dsp:cNvSpPr/>
      </dsp:nvSpPr>
      <dsp:spPr>
        <a:xfrm>
          <a:off x="0" y="4074277"/>
          <a:ext cx="6836956" cy="0"/>
        </a:xfrm>
        <a:prstGeom prst="line">
          <a:avLst/>
        </a:prstGeom>
        <a:solidFill>
          <a:schemeClr val="accent2">
            <a:hueOff val="-1535934"/>
            <a:satOff val="-6045"/>
            <a:lumOff val="784"/>
            <a:alphaOff val="0"/>
          </a:schemeClr>
        </a:solidFill>
        <a:ln w="12700" cap="flat" cmpd="sng" algn="ctr">
          <a:solidFill>
            <a:schemeClr val="accent2">
              <a:hueOff val="-1535934"/>
              <a:satOff val="-6045"/>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ABB654-B834-4710-B558-D1D1C7933128}">
      <dsp:nvSpPr>
        <dsp:cNvPr id="0" name=""/>
        <dsp:cNvSpPr/>
      </dsp:nvSpPr>
      <dsp:spPr>
        <a:xfrm>
          <a:off x="0" y="4074277"/>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Standardised care.</a:t>
          </a:r>
        </a:p>
      </dsp:txBody>
      <dsp:txXfrm>
        <a:off x="0" y="4074277"/>
        <a:ext cx="6836956" cy="20356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C26E52-E1AA-454B-841C-52C2ADE1087D}">
      <dsp:nvSpPr>
        <dsp:cNvPr id="0" name=""/>
        <dsp:cNvSpPr/>
      </dsp:nvSpPr>
      <dsp:spPr>
        <a:xfrm>
          <a:off x="0" y="2537"/>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9A9C5-5A9A-4DAA-9F29-1B08C0E665F8}">
      <dsp:nvSpPr>
        <dsp:cNvPr id="0" name=""/>
        <dsp:cNvSpPr/>
      </dsp:nvSpPr>
      <dsp:spPr>
        <a:xfrm>
          <a:off x="388972" y="291855"/>
          <a:ext cx="707222" cy="7072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7C149A-FACF-43E9-9952-1C54B58A03E5}">
      <dsp:nvSpPr>
        <dsp:cNvPr id="0" name=""/>
        <dsp:cNvSpPr/>
      </dsp:nvSpPr>
      <dsp:spPr>
        <a:xfrm>
          <a:off x="1485168" y="2537"/>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Explanations offers for the lack of progress here include:</a:t>
          </a:r>
        </a:p>
      </dsp:txBody>
      <dsp:txXfrm>
        <a:off x="1485168" y="2537"/>
        <a:ext cx="5351787" cy="1285859"/>
      </dsp:txXfrm>
    </dsp:sp>
    <dsp:sp modelId="{ABA915F3-5DC1-4629-B69F-A52433B4AAC0}">
      <dsp:nvSpPr>
        <dsp:cNvPr id="0" name=""/>
        <dsp:cNvSpPr/>
      </dsp:nvSpPr>
      <dsp:spPr>
        <a:xfrm>
          <a:off x="0" y="1609862"/>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35556D-6902-4D55-85A0-8267CC9F70D2}">
      <dsp:nvSpPr>
        <dsp:cNvPr id="0" name=""/>
        <dsp:cNvSpPr/>
      </dsp:nvSpPr>
      <dsp:spPr>
        <a:xfrm>
          <a:off x="388972" y="1899180"/>
          <a:ext cx="707222" cy="7072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B6725D-AE66-4346-B3FE-A068F5699E7F}">
      <dsp:nvSpPr>
        <dsp:cNvPr id="0" name=""/>
        <dsp:cNvSpPr/>
      </dsp:nvSpPr>
      <dsp:spPr>
        <a:xfrm>
          <a:off x="1485168" y="1609862"/>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A poor understanding of the nature of ethnic variations in mental health</a:t>
          </a:r>
        </a:p>
      </dsp:txBody>
      <dsp:txXfrm>
        <a:off x="1485168" y="1609862"/>
        <a:ext cx="5351787" cy="1285859"/>
      </dsp:txXfrm>
    </dsp:sp>
    <dsp:sp modelId="{397CE2F8-F869-4C15-BD95-CBE7766857A4}">
      <dsp:nvSpPr>
        <dsp:cNvPr id="0" name=""/>
        <dsp:cNvSpPr/>
      </dsp:nvSpPr>
      <dsp:spPr>
        <a:xfrm>
          <a:off x="0" y="3217186"/>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70E58-085F-4303-AF71-80E62F13BDC0}">
      <dsp:nvSpPr>
        <dsp:cNvPr id="0" name=""/>
        <dsp:cNvSpPr/>
      </dsp:nvSpPr>
      <dsp:spPr>
        <a:xfrm>
          <a:off x="388972" y="3506505"/>
          <a:ext cx="707222" cy="7072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232791-56BA-43B1-AEAC-D212433456BB}">
      <dsp:nvSpPr>
        <dsp:cNvPr id="0" name=""/>
        <dsp:cNvSpPr/>
      </dsp:nvSpPr>
      <dsp:spPr>
        <a:xfrm>
          <a:off x="1485168" y="3217186"/>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Conflicting personal narratives on the key drivers of variation. </a:t>
          </a:r>
        </a:p>
      </dsp:txBody>
      <dsp:txXfrm>
        <a:off x="1485168" y="3217186"/>
        <a:ext cx="5351787" cy="1285859"/>
      </dsp:txXfrm>
    </dsp:sp>
    <dsp:sp modelId="{1A05FBB2-9D12-43D6-9A1B-FE395B528F5D}">
      <dsp:nvSpPr>
        <dsp:cNvPr id="0" name=""/>
        <dsp:cNvSpPr/>
      </dsp:nvSpPr>
      <dsp:spPr>
        <a:xfrm>
          <a:off x="0" y="4824511"/>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AE6CC-DE83-41AE-9BF3-748BB87AA6A0}">
      <dsp:nvSpPr>
        <dsp:cNvPr id="0" name=""/>
        <dsp:cNvSpPr/>
      </dsp:nvSpPr>
      <dsp:spPr>
        <a:xfrm>
          <a:off x="388972" y="5113830"/>
          <a:ext cx="707222" cy="7072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6A3C8F-59BF-4F81-83AE-E2598F36A2DF}">
      <dsp:nvSpPr>
        <dsp:cNvPr id="0" name=""/>
        <dsp:cNvSpPr/>
      </dsp:nvSpPr>
      <dsp:spPr>
        <a:xfrm>
          <a:off x="1485168" y="4824511"/>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(Nazroo, Bhui and Rhodes, 2020)</a:t>
          </a:r>
        </a:p>
      </dsp:txBody>
      <dsp:txXfrm>
        <a:off x="1485168" y="4824511"/>
        <a:ext cx="5351787" cy="12858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9CB78-C7AA-4D86-9AD8-0709E405D83E}">
      <dsp:nvSpPr>
        <dsp:cNvPr id="0" name=""/>
        <dsp:cNvSpPr/>
      </dsp:nvSpPr>
      <dsp:spPr>
        <a:xfrm>
          <a:off x="0" y="361832"/>
          <a:ext cx="6836956" cy="98338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about societal factors?</a:t>
          </a:r>
        </a:p>
      </dsp:txBody>
      <dsp:txXfrm>
        <a:off x="48005" y="409837"/>
        <a:ext cx="6740946" cy="887374"/>
      </dsp:txXfrm>
    </dsp:sp>
    <dsp:sp modelId="{E2C63E8C-5EFA-44E1-B4AD-2D912271A5DA}">
      <dsp:nvSpPr>
        <dsp:cNvPr id="0" name=""/>
        <dsp:cNvSpPr/>
      </dsp:nvSpPr>
      <dsp:spPr>
        <a:xfrm>
          <a:off x="0" y="1463297"/>
          <a:ext cx="6836956" cy="983384"/>
        </a:xfrm>
        <a:prstGeom prst="roundRect">
          <a:avLst/>
        </a:prstGeom>
        <a:solidFill>
          <a:schemeClr val="accent2">
            <a:hueOff val="-383983"/>
            <a:satOff val="-1511"/>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Racism? (Kapadia et al., 2022)</a:t>
          </a:r>
        </a:p>
      </dsp:txBody>
      <dsp:txXfrm>
        <a:off x="48005" y="1511302"/>
        <a:ext cx="6740946" cy="887374"/>
      </dsp:txXfrm>
    </dsp:sp>
    <dsp:sp modelId="{BCB2ECAB-D2B5-4F6E-806D-FD520D4BA7EE}">
      <dsp:nvSpPr>
        <dsp:cNvPr id="0" name=""/>
        <dsp:cNvSpPr/>
      </dsp:nvSpPr>
      <dsp:spPr>
        <a:xfrm>
          <a:off x="0" y="2564762"/>
          <a:ext cx="6836956" cy="983384"/>
        </a:xfrm>
        <a:prstGeom prst="roundRect">
          <a:avLst/>
        </a:prstGeom>
        <a:solidFill>
          <a:schemeClr val="accent2">
            <a:hueOff val="-767967"/>
            <a:satOff val="-302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Service locations? </a:t>
          </a:r>
        </a:p>
      </dsp:txBody>
      <dsp:txXfrm>
        <a:off x="48005" y="2612767"/>
        <a:ext cx="6740946" cy="887374"/>
      </dsp:txXfrm>
    </dsp:sp>
    <dsp:sp modelId="{4C5A3233-0F44-474D-9173-472EC8557FC3}">
      <dsp:nvSpPr>
        <dsp:cNvPr id="0" name=""/>
        <dsp:cNvSpPr/>
      </dsp:nvSpPr>
      <dsp:spPr>
        <a:xfrm>
          <a:off x="0" y="3666227"/>
          <a:ext cx="6836956" cy="983384"/>
        </a:xfrm>
        <a:prstGeom prst="roundRect">
          <a:avLst/>
        </a:prstGeom>
        <a:solidFill>
          <a:schemeClr val="accent2">
            <a:hueOff val="-1151950"/>
            <a:satOff val="-4534"/>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Knowledge?</a:t>
          </a:r>
        </a:p>
      </dsp:txBody>
      <dsp:txXfrm>
        <a:off x="48005" y="3714232"/>
        <a:ext cx="6740946" cy="887374"/>
      </dsp:txXfrm>
    </dsp:sp>
    <dsp:sp modelId="{4ED6F0FB-0F6A-41E9-BED6-4F7857FFF7CF}">
      <dsp:nvSpPr>
        <dsp:cNvPr id="0" name=""/>
        <dsp:cNvSpPr/>
      </dsp:nvSpPr>
      <dsp:spPr>
        <a:xfrm>
          <a:off x="0" y="4767692"/>
          <a:ext cx="6836956" cy="983384"/>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Language barriers?</a:t>
          </a:r>
        </a:p>
      </dsp:txBody>
      <dsp:txXfrm>
        <a:off x="48005" y="4815697"/>
        <a:ext cx="6740946" cy="8873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A8B1A9-7DD8-47B3-83FC-BA5B04650DEF}">
      <dsp:nvSpPr>
        <dsp:cNvPr id="0" name=""/>
        <dsp:cNvSpPr/>
      </dsp:nvSpPr>
      <dsp:spPr>
        <a:xfrm>
          <a:off x="0" y="36774"/>
          <a:ext cx="6836956" cy="14320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Research commonly points to a combination of factors.</a:t>
          </a:r>
        </a:p>
      </dsp:txBody>
      <dsp:txXfrm>
        <a:off x="69908" y="106682"/>
        <a:ext cx="6697140" cy="1292264"/>
      </dsp:txXfrm>
    </dsp:sp>
    <dsp:sp modelId="{BBE98F35-2D74-45F2-ACCC-B99076DF2E1F}">
      <dsp:nvSpPr>
        <dsp:cNvPr id="0" name=""/>
        <dsp:cNvSpPr/>
      </dsp:nvSpPr>
      <dsp:spPr>
        <a:xfrm>
          <a:off x="0" y="1572534"/>
          <a:ext cx="6836956" cy="1432080"/>
        </a:xfrm>
        <a:prstGeom prst="roundRect">
          <a:avLst/>
        </a:prstGeom>
        <a:solidFill>
          <a:schemeClr val="accent2">
            <a:hueOff val="-511978"/>
            <a:satOff val="-2015"/>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Individual</a:t>
          </a:r>
        </a:p>
      </dsp:txBody>
      <dsp:txXfrm>
        <a:off x="69908" y="1642442"/>
        <a:ext cx="6697140" cy="1292264"/>
      </dsp:txXfrm>
    </dsp:sp>
    <dsp:sp modelId="{8EBDE336-6CA5-4C80-8999-152AE8F51181}">
      <dsp:nvSpPr>
        <dsp:cNvPr id="0" name=""/>
        <dsp:cNvSpPr/>
      </dsp:nvSpPr>
      <dsp:spPr>
        <a:xfrm>
          <a:off x="0" y="3108294"/>
          <a:ext cx="6836956" cy="1432080"/>
        </a:xfrm>
        <a:prstGeom prst="roundRect">
          <a:avLst/>
        </a:prstGeom>
        <a:solidFill>
          <a:schemeClr val="accent2">
            <a:hueOff val="-1023956"/>
            <a:satOff val="-4030"/>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Systemic</a:t>
          </a:r>
        </a:p>
      </dsp:txBody>
      <dsp:txXfrm>
        <a:off x="69908" y="3178202"/>
        <a:ext cx="6697140" cy="1292264"/>
      </dsp:txXfrm>
    </dsp:sp>
    <dsp:sp modelId="{23CAE1CF-7096-4ABF-9958-6385AAD87499}">
      <dsp:nvSpPr>
        <dsp:cNvPr id="0" name=""/>
        <dsp:cNvSpPr/>
      </dsp:nvSpPr>
      <dsp:spPr>
        <a:xfrm>
          <a:off x="0" y="4644054"/>
          <a:ext cx="6836956" cy="1432080"/>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Structural</a:t>
          </a:r>
        </a:p>
      </dsp:txBody>
      <dsp:txXfrm>
        <a:off x="69908" y="4713962"/>
        <a:ext cx="6697140" cy="12922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60F7D-DFFB-4459-9760-D99AAA5708F8}">
      <dsp:nvSpPr>
        <dsp:cNvPr id="0" name=""/>
        <dsp:cNvSpPr/>
      </dsp:nvSpPr>
      <dsp:spPr>
        <a:xfrm>
          <a:off x="0" y="4775"/>
          <a:ext cx="6836956" cy="10172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22B856-9BBD-4403-9124-D96BCC98770F}">
      <dsp:nvSpPr>
        <dsp:cNvPr id="0" name=""/>
        <dsp:cNvSpPr/>
      </dsp:nvSpPr>
      <dsp:spPr>
        <a:xfrm>
          <a:off x="307710" y="233651"/>
          <a:ext cx="559474" cy="5594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0BB604-10B2-413A-BEA6-FCA151F58B34}">
      <dsp:nvSpPr>
        <dsp:cNvPr id="0" name=""/>
        <dsp:cNvSpPr/>
      </dsp:nvSpPr>
      <dsp:spPr>
        <a:xfrm>
          <a:off x="1174896" y="4775"/>
          <a:ext cx="5662059" cy="1017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656" tIns="107656" rIns="107656" bIns="107656" numCol="1" spcCol="1270" anchor="ctr" anchorCtr="0">
          <a:noAutofit/>
        </a:bodyPr>
        <a:lstStyle/>
        <a:p>
          <a:pPr marL="0" lvl="0" indent="0" algn="l" defTabSz="844550">
            <a:lnSpc>
              <a:spcPct val="90000"/>
            </a:lnSpc>
            <a:spcBef>
              <a:spcPct val="0"/>
            </a:spcBef>
            <a:spcAft>
              <a:spcPct val="35000"/>
            </a:spcAft>
            <a:buNone/>
          </a:pPr>
          <a:r>
            <a:rPr lang="en-US" sz="1900" kern="1200"/>
            <a:t>Negative perceptions of healthcare.</a:t>
          </a:r>
        </a:p>
      </dsp:txBody>
      <dsp:txXfrm>
        <a:off x="1174896" y="4775"/>
        <a:ext cx="5662059" cy="1017226"/>
      </dsp:txXfrm>
    </dsp:sp>
    <dsp:sp modelId="{261F32C1-94C7-4816-AA1B-91743DD7408E}">
      <dsp:nvSpPr>
        <dsp:cNvPr id="0" name=""/>
        <dsp:cNvSpPr/>
      </dsp:nvSpPr>
      <dsp:spPr>
        <a:xfrm>
          <a:off x="0" y="1276308"/>
          <a:ext cx="6836956" cy="10172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9B88A6-9613-413E-8139-95C4A084C088}">
      <dsp:nvSpPr>
        <dsp:cNvPr id="0" name=""/>
        <dsp:cNvSpPr/>
      </dsp:nvSpPr>
      <dsp:spPr>
        <a:xfrm>
          <a:off x="307710" y="1505184"/>
          <a:ext cx="559474" cy="5594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DBE419-3A0D-44AB-BF31-55AD9F481AB4}">
      <dsp:nvSpPr>
        <dsp:cNvPr id="0" name=""/>
        <dsp:cNvSpPr/>
      </dsp:nvSpPr>
      <dsp:spPr>
        <a:xfrm>
          <a:off x="1174896" y="1276308"/>
          <a:ext cx="5662059" cy="1017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656" tIns="107656" rIns="107656" bIns="107656" numCol="1" spcCol="1270" anchor="ctr" anchorCtr="0">
          <a:noAutofit/>
        </a:bodyPr>
        <a:lstStyle/>
        <a:p>
          <a:pPr marL="0" lvl="0" indent="0" algn="l" defTabSz="844550">
            <a:lnSpc>
              <a:spcPct val="90000"/>
            </a:lnSpc>
            <a:spcBef>
              <a:spcPct val="0"/>
            </a:spcBef>
            <a:spcAft>
              <a:spcPct val="35000"/>
            </a:spcAft>
            <a:buNone/>
          </a:pPr>
          <a:r>
            <a:rPr lang="en-US" sz="1900" kern="1200"/>
            <a:t>Negative experiences of healthcare.</a:t>
          </a:r>
        </a:p>
      </dsp:txBody>
      <dsp:txXfrm>
        <a:off x="1174896" y="1276308"/>
        <a:ext cx="5662059" cy="1017226"/>
      </dsp:txXfrm>
    </dsp:sp>
    <dsp:sp modelId="{74AF96DF-DB0B-4B2F-A8F1-F6F97146B8BF}">
      <dsp:nvSpPr>
        <dsp:cNvPr id="0" name=""/>
        <dsp:cNvSpPr/>
      </dsp:nvSpPr>
      <dsp:spPr>
        <a:xfrm>
          <a:off x="0" y="2547841"/>
          <a:ext cx="6836956" cy="10172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1B5FFC-DD5A-4436-BD0F-56FF1E7F7BC7}">
      <dsp:nvSpPr>
        <dsp:cNvPr id="0" name=""/>
        <dsp:cNvSpPr/>
      </dsp:nvSpPr>
      <dsp:spPr>
        <a:xfrm>
          <a:off x="307710" y="2776717"/>
          <a:ext cx="559474" cy="5594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A98CC8-51C2-4395-AC8E-9DDC8A638661}">
      <dsp:nvSpPr>
        <dsp:cNvPr id="0" name=""/>
        <dsp:cNvSpPr/>
      </dsp:nvSpPr>
      <dsp:spPr>
        <a:xfrm>
          <a:off x="1174896" y="2547841"/>
          <a:ext cx="5662059" cy="1017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656" tIns="107656" rIns="107656" bIns="107656" numCol="1" spcCol="1270" anchor="ctr" anchorCtr="0">
          <a:noAutofit/>
        </a:bodyPr>
        <a:lstStyle/>
        <a:p>
          <a:pPr marL="0" lvl="0" indent="0" algn="l" defTabSz="844550">
            <a:lnSpc>
              <a:spcPct val="90000"/>
            </a:lnSpc>
            <a:spcBef>
              <a:spcPct val="0"/>
            </a:spcBef>
            <a:spcAft>
              <a:spcPct val="35000"/>
            </a:spcAft>
            <a:buNone/>
          </a:pPr>
          <a:r>
            <a:rPr lang="en-US" sz="1900" kern="1200"/>
            <a:t>Fear and concern of the model of care.</a:t>
          </a:r>
        </a:p>
      </dsp:txBody>
      <dsp:txXfrm>
        <a:off x="1174896" y="2547841"/>
        <a:ext cx="5662059" cy="1017226"/>
      </dsp:txXfrm>
    </dsp:sp>
    <dsp:sp modelId="{3C9676B3-A341-4836-B452-EDB72EDE9382}">
      <dsp:nvSpPr>
        <dsp:cNvPr id="0" name=""/>
        <dsp:cNvSpPr/>
      </dsp:nvSpPr>
      <dsp:spPr>
        <a:xfrm>
          <a:off x="0" y="3819374"/>
          <a:ext cx="6836956" cy="10172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52769B-0E33-4DC5-80E4-7ACED92A929B}">
      <dsp:nvSpPr>
        <dsp:cNvPr id="0" name=""/>
        <dsp:cNvSpPr/>
      </dsp:nvSpPr>
      <dsp:spPr>
        <a:xfrm>
          <a:off x="307710" y="4048250"/>
          <a:ext cx="559474" cy="5594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4BCC89-21AD-499E-A76A-A3B7FCD9B7CA}">
      <dsp:nvSpPr>
        <dsp:cNvPr id="0" name=""/>
        <dsp:cNvSpPr/>
      </dsp:nvSpPr>
      <dsp:spPr>
        <a:xfrm>
          <a:off x="1174896" y="3819374"/>
          <a:ext cx="5662059" cy="1017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656" tIns="107656" rIns="107656" bIns="107656" numCol="1" spcCol="1270" anchor="ctr" anchorCtr="0">
          <a:noAutofit/>
        </a:bodyPr>
        <a:lstStyle/>
        <a:p>
          <a:pPr marL="0" lvl="0" indent="0" algn="l" defTabSz="844550">
            <a:lnSpc>
              <a:spcPct val="90000"/>
            </a:lnSpc>
            <a:spcBef>
              <a:spcPct val="0"/>
            </a:spcBef>
            <a:spcAft>
              <a:spcPct val="35000"/>
            </a:spcAft>
            <a:buNone/>
          </a:pPr>
          <a:r>
            <a:rPr lang="en-US" sz="1900" kern="1200"/>
            <a:t>Word of mouth.</a:t>
          </a:r>
        </a:p>
      </dsp:txBody>
      <dsp:txXfrm>
        <a:off x="1174896" y="3819374"/>
        <a:ext cx="5662059" cy="1017226"/>
      </dsp:txXfrm>
    </dsp:sp>
    <dsp:sp modelId="{C719E90F-BA6E-427B-BADB-E9357B69B414}">
      <dsp:nvSpPr>
        <dsp:cNvPr id="0" name=""/>
        <dsp:cNvSpPr/>
      </dsp:nvSpPr>
      <dsp:spPr>
        <a:xfrm>
          <a:off x="0" y="5090907"/>
          <a:ext cx="6836956" cy="10172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521FFA-FC5E-4D86-AF20-02012C2ACB0D}">
      <dsp:nvSpPr>
        <dsp:cNvPr id="0" name=""/>
        <dsp:cNvSpPr/>
      </dsp:nvSpPr>
      <dsp:spPr>
        <a:xfrm>
          <a:off x="307710" y="5319782"/>
          <a:ext cx="559474" cy="55947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FC52DF-3C60-48D7-90D3-2398FBD326B6}">
      <dsp:nvSpPr>
        <dsp:cNvPr id="0" name=""/>
        <dsp:cNvSpPr/>
      </dsp:nvSpPr>
      <dsp:spPr>
        <a:xfrm>
          <a:off x="1174896" y="5090907"/>
          <a:ext cx="5662059" cy="1017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656" tIns="107656" rIns="107656" bIns="107656" numCol="1" spcCol="1270" anchor="ctr" anchorCtr="0">
          <a:noAutofit/>
        </a:bodyPr>
        <a:lstStyle/>
        <a:p>
          <a:pPr marL="0" lvl="0" indent="0" algn="l" defTabSz="844550">
            <a:lnSpc>
              <a:spcPct val="90000"/>
            </a:lnSpc>
            <a:spcBef>
              <a:spcPct val="0"/>
            </a:spcBef>
            <a:spcAft>
              <a:spcPct val="35000"/>
            </a:spcAft>
            <a:buNone/>
          </a:pPr>
          <a:r>
            <a:rPr lang="en-US" sz="1900" kern="1200"/>
            <a:t>Intergenerational racial trauma.</a:t>
          </a:r>
        </a:p>
      </dsp:txBody>
      <dsp:txXfrm>
        <a:off x="1174896" y="5090907"/>
        <a:ext cx="5662059" cy="10172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7F09D-0E9B-4D3A-B807-EC191E5B8357}">
      <dsp:nvSpPr>
        <dsp:cNvPr id="0" name=""/>
        <dsp:cNvSpPr/>
      </dsp:nvSpPr>
      <dsp:spPr>
        <a:xfrm>
          <a:off x="0" y="36774"/>
          <a:ext cx="6836956" cy="14320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Dominance of colonial white epistemology. </a:t>
          </a:r>
        </a:p>
      </dsp:txBody>
      <dsp:txXfrm>
        <a:off x="69908" y="106682"/>
        <a:ext cx="6697140" cy="1292264"/>
      </dsp:txXfrm>
    </dsp:sp>
    <dsp:sp modelId="{0361CC04-56E4-4E29-A243-A188E200BA07}">
      <dsp:nvSpPr>
        <dsp:cNvPr id="0" name=""/>
        <dsp:cNvSpPr/>
      </dsp:nvSpPr>
      <dsp:spPr>
        <a:xfrm>
          <a:off x="0" y="1572534"/>
          <a:ext cx="6836956" cy="1432080"/>
        </a:xfrm>
        <a:prstGeom prst="roundRect">
          <a:avLst/>
        </a:prstGeom>
        <a:solidFill>
          <a:schemeClr val="accent2">
            <a:hueOff val="-511978"/>
            <a:satOff val="-2015"/>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Reductionist methods of diagnosis and support. </a:t>
          </a:r>
        </a:p>
      </dsp:txBody>
      <dsp:txXfrm>
        <a:off x="69908" y="1642442"/>
        <a:ext cx="6697140" cy="1292264"/>
      </dsp:txXfrm>
    </dsp:sp>
    <dsp:sp modelId="{420885EF-119B-4C71-A073-5ED28155D71F}">
      <dsp:nvSpPr>
        <dsp:cNvPr id="0" name=""/>
        <dsp:cNvSpPr/>
      </dsp:nvSpPr>
      <dsp:spPr>
        <a:xfrm>
          <a:off x="0" y="3108294"/>
          <a:ext cx="6836956" cy="1432080"/>
        </a:xfrm>
        <a:prstGeom prst="roundRect">
          <a:avLst/>
        </a:prstGeom>
        <a:solidFill>
          <a:schemeClr val="accent2">
            <a:hueOff val="-1023956"/>
            <a:satOff val="-4030"/>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Lack of holism in the system. </a:t>
          </a:r>
        </a:p>
      </dsp:txBody>
      <dsp:txXfrm>
        <a:off x="69908" y="3178202"/>
        <a:ext cx="6697140" cy="1292264"/>
      </dsp:txXfrm>
    </dsp:sp>
    <dsp:sp modelId="{812EBECD-3B1A-4C0D-AEC5-BC86413832F1}">
      <dsp:nvSpPr>
        <dsp:cNvPr id="0" name=""/>
        <dsp:cNvSpPr/>
      </dsp:nvSpPr>
      <dsp:spPr>
        <a:xfrm>
          <a:off x="0" y="4644054"/>
          <a:ext cx="6836956" cy="1432080"/>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Systemic racism</a:t>
          </a:r>
        </a:p>
      </dsp:txBody>
      <dsp:txXfrm>
        <a:off x="69908" y="4713962"/>
        <a:ext cx="6697140" cy="129226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7A83BA-AA8B-4AEA-A860-756DEFF0C089}">
      <dsp:nvSpPr>
        <dsp:cNvPr id="0" name=""/>
        <dsp:cNvSpPr/>
      </dsp:nvSpPr>
      <dsp:spPr>
        <a:xfrm>
          <a:off x="0" y="493276"/>
          <a:ext cx="6836956" cy="9354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Accessing care and support.</a:t>
          </a:r>
        </a:p>
      </dsp:txBody>
      <dsp:txXfrm>
        <a:off x="45663" y="538939"/>
        <a:ext cx="6745630" cy="844089"/>
      </dsp:txXfrm>
    </dsp:sp>
    <dsp:sp modelId="{967CC300-1BA5-4724-9875-E1C7BB63CF1D}">
      <dsp:nvSpPr>
        <dsp:cNvPr id="0" name=""/>
        <dsp:cNvSpPr/>
      </dsp:nvSpPr>
      <dsp:spPr>
        <a:xfrm>
          <a:off x="0" y="1541012"/>
          <a:ext cx="6836956" cy="935415"/>
        </a:xfrm>
        <a:prstGeom prst="roundRect">
          <a:avLst/>
        </a:prstGeom>
        <a:solidFill>
          <a:schemeClr val="accent2">
            <a:hueOff val="-383983"/>
            <a:satOff val="-1511"/>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Cost of services.</a:t>
          </a:r>
        </a:p>
      </dsp:txBody>
      <dsp:txXfrm>
        <a:off x="45663" y="1586675"/>
        <a:ext cx="6745630" cy="844089"/>
      </dsp:txXfrm>
    </dsp:sp>
    <dsp:sp modelId="{88DE7512-B17A-4BE9-A4FA-70A63EEC8E8A}">
      <dsp:nvSpPr>
        <dsp:cNvPr id="0" name=""/>
        <dsp:cNvSpPr/>
      </dsp:nvSpPr>
      <dsp:spPr>
        <a:xfrm>
          <a:off x="0" y="2588746"/>
          <a:ext cx="6836956" cy="935415"/>
        </a:xfrm>
        <a:prstGeom prst="roundRect">
          <a:avLst/>
        </a:prstGeom>
        <a:solidFill>
          <a:schemeClr val="accent2">
            <a:hueOff val="-767967"/>
            <a:satOff val="-302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Lack of availability.</a:t>
          </a:r>
        </a:p>
      </dsp:txBody>
      <dsp:txXfrm>
        <a:off x="45663" y="2634409"/>
        <a:ext cx="6745630" cy="844089"/>
      </dsp:txXfrm>
    </dsp:sp>
    <dsp:sp modelId="{173CABF8-679B-4FEC-937E-74F39AA84928}">
      <dsp:nvSpPr>
        <dsp:cNvPr id="0" name=""/>
        <dsp:cNvSpPr/>
      </dsp:nvSpPr>
      <dsp:spPr>
        <a:xfrm>
          <a:off x="0" y="3636482"/>
          <a:ext cx="6836956" cy="935415"/>
        </a:xfrm>
        <a:prstGeom prst="roundRect">
          <a:avLst/>
        </a:prstGeom>
        <a:solidFill>
          <a:schemeClr val="accent2">
            <a:hueOff val="-1151950"/>
            <a:satOff val="-4534"/>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Methods of assessment.</a:t>
          </a:r>
        </a:p>
      </dsp:txBody>
      <dsp:txXfrm>
        <a:off x="45663" y="3682145"/>
        <a:ext cx="6745630" cy="844089"/>
      </dsp:txXfrm>
    </dsp:sp>
    <dsp:sp modelId="{D3F01821-9F92-4AF4-82BE-6A205EA95E5A}">
      <dsp:nvSpPr>
        <dsp:cNvPr id="0" name=""/>
        <dsp:cNvSpPr/>
      </dsp:nvSpPr>
      <dsp:spPr>
        <a:xfrm>
          <a:off x="0" y="4684217"/>
          <a:ext cx="6836956" cy="935415"/>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Intergenerational racial trauma. </a:t>
          </a:r>
        </a:p>
      </dsp:txBody>
      <dsp:txXfrm>
        <a:off x="45663" y="4729880"/>
        <a:ext cx="6745630" cy="84408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A59B3-408F-4439-A8E4-D451504B55A2}">
      <dsp:nvSpPr>
        <dsp:cNvPr id="0" name=""/>
        <dsp:cNvSpPr/>
      </dsp:nvSpPr>
      <dsp:spPr>
        <a:xfrm>
          <a:off x="0" y="1977"/>
          <a:ext cx="6836956" cy="8426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CCA452-D1F7-45D1-A876-A7048448511B}">
      <dsp:nvSpPr>
        <dsp:cNvPr id="0" name=""/>
        <dsp:cNvSpPr/>
      </dsp:nvSpPr>
      <dsp:spPr>
        <a:xfrm>
          <a:off x="254890" y="191565"/>
          <a:ext cx="463437" cy="46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6FB3C0-B09F-4DE8-BE4E-8894C99AB0AA}">
      <dsp:nvSpPr>
        <dsp:cNvPr id="0" name=""/>
        <dsp:cNvSpPr/>
      </dsp:nvSpPr>
      <dsp:spPr>
        <a:xfrm>
          <a:off x="973219" y="1977"/>
          <a:ext cx="5863736" cy="842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177" tIns="89177" rIns="89177" bIns="89177" numCol="1" spcCol="1270" anchor="ctr" anchorCtr="0">
          <a:noAutofit/>
        </a:bodyPr>
        <a:lstStyle/>
        <a:p>
          <a:pPr marL="0" lvl="0" indent="0" algn="l" defTabSz="844550">
            <a:lnSpc>
              <a:spcPct val="90000"/>
            </a:lnSpc>
            <a:spcBef>
              <a:spcPct val="0"/>
            </a:spcBef>
            <a:spcAft>
              <a:spcPct val="35000"/>
            </a:spcAft>
            <a:buNone/>
          </a:pPr>
          <a:r>
            <a:rPr lang="en-US" sz="1900" kern="1200"/>
            <a:t>Authentic engagement with communities.</a:t>
          </a:r>
        </a:p>
      </dsp:txBody>
      <dsp:txXfrm>
        <a:off x="973219" y="1977"/>
        <a:ext cx="5863736" cy="842614"/>
      </dsp:txXfrm>
    </dsp:sp>
    <dsp:sp modelId="{9762C72A-E513-4947-A59B-2CC91FD98914}">
      <dsp:nvSpPr>
        <dsp:cNvPr id="0" name=""/>
        <dsp:cNvSpPr/>
      </dsp:nvSpPr>
      <dsp:spPr>
        <a:xfrm>
          <a:off x="0" y="1055245"/>
          <a:ext cx="6836956" cy="8426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158724-FDD3-4A43-9DFF-EA1616200C83}">
      <dsp:nvSpPr>
        <dsp:cNvPr id="0" name=""/>
        <dsp:cNvSpPr/>
      </dsp:nvSpPr>
      <dsp:spPr>
        <a:xfrm>
          <a:off x="254890" y="1244833"/>
          <a:ext cx="463437" cy="46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124561-3E64-41A8-A796-0CADA5DD725F}">
      <dsp:nvSpPr>
        <dsp:cNvPr id="0" name=""/>
        <dsp:cNvSpPr/>
      </dsp:nvSpPr>
      <dsp:spPr>
        <a:xfrm>
          <a:off x="973219" y="1055245"/>
          <a:ext cx="5863736" cy="842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177" tIns="89177" rIns="89177" bIns="89177" numCol="1" spcCol="1270" anchor="ctr" anchorCtr="0">
          <a:noAutofit/>
        </a:bodyPr>
        <a:lstStyle/>
        <a:p>
          <a:pPr marL="0" lvl="0" indent="0" algn="l" defTabSz="844550">
            <a:lnSpc>
              <a:spcPct val="90000"/>
            </a:lnSpc>
            <a:spcBef>
              <a:spcPct val="0"/>
            </a:spcBef>
            <a:spcAft>
              <a:spcPct val="35000"/>
            </a:spcAft>
            <a:buNone/>
          </a:pPr>
          <a:r>
            <a:rPr lang="en-US" sz="1900" kern="1200"/>
            <a:t>Evaluations of clinical training and policies. </a:t>
          </a:r>
        </a:p>
      </dsp:txBody>
      <dsp:txXfrm>
        <a:off x="973219" y="1055245"/>
        <a:ext cx="5863736" cy="842614"/>
      </dsp:txXfrm>
    </dsp:sp>
    <dsp:sp modelId="{7AB6DF06-481E-413C-B7A9-DDFD714C9139}">
      <dsp:nvSpPr>
        <dsp:cNvPr id="0" name=""/>
        <dsp:cNvSpPr/>
      </dsp:nvSpPr>
      <dsp:spPr>
        <a:xfrm>
          <a:off x="0" y="2108513"/>
          <a:ext cx="6836956" cy="8426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AC3AA6-F6EF-41AE-8437-6D5B387847B0}">
      <dsp:nvSpPr>
        <dsp:cNvPr id="0" name=""/>
        <dsp:cNvSpPr/>
      </dsp:nvSpPr>
      <dsp:spPr>
        <a:xfrm>
          <a:off x="254890" y="2298101"/>
          <a:ext cx="463437" cy="46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5498C4-BAE9-45F3-9B14-D0C9CB7864A1}">
      <dsp:nvSpPr>
        <dsp:cNvPr id="0" name=""/>
        <dsp:cNvSpPr/>
      </dsp:nvSpPr>
      <dsp:spPr>
        <a:xfrm>
          <a:off x="973219" y="2108513"/>
          <a:ext cx="5863736" cy="842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177" tIns="89177" rIns="89177" bIns="89177" numCol="1" spcCol="1270" anchor="ctr" anchorCtr="0">
          <a:noAutofit/>
        </a:bodyPr>
        <a:lstStyle/>
        <a:p>
          <a:pPr marL="0" lvl="0" indent="0" algn="l" defTabSz="844550">
            <a:lnSpc>
              <a:spcPct val="90000"/>
            </a:lnSpc>
            <a:spcBef>
              <a:spcPct val="0"/>
            </a:spcBef>
            <a:spcAft>
              <a:spcPct val="35000"/>
            </a:spcAft>
            <a:buNone/>
          </a:pPr>
          <a:r>
            <a:rPr lang="en-US" sz="1900" kern="1200"/>
            <a:t>Evaluating the obstacles already in existence. </a:t>
          </a:r>
        </a:p>
      </dsp:txBody>
      <dsp:txXfrm>
        <a:off x="973219" y="2108513"/>
        <a:ext cx="5863736" cy="842614"/>
      </dsp:txXfrm>
    </dsp:sp>
    <dsp:sp modelId="{0688F53C-EC8C-4D16-8A80-9FC1122FCE94}">
      <dsp:nvSpPr>
        <dsp:cNvPr id="0" name=""/>
        <dsp:cNvSpPr/>
      </dsp:nvSpPr>
      <dsp:spPr>
        <a:xfrm>
          <a:off x="0" y="3161781"/>
          <a:ext cx="6836956" cy="8426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942A5B-EA18-406D-B31F-8E6018B1989E}">
      <dsp:nvSpPr>
        <dsp:cNvPr id="0" name=""/>
        <dsp:cNvSpPr/>
      </dsp:nvSpPr>
      <dsp:spPr>
        <a:xfrm>
          <a:off x="254890" y="3351369"/>
          <a:ext cx="463437" cy="4634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CA39F0-4473-4A7D-AE21-E4CB364E02B0}">
      <dsp:nvSpPr>
        <dsp:cNvPr id="0" name=""/>
        <dsp:cNvSpPr/>
      </dsp:nvSpPr>
      <dsp:spPr>
        <a:xfrm>
          <a:off x="973219" y="3161781"/>
          <a:ext cx="5863736" cy="842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177" tIns="89177" rIns="89177" bIns="89177" numCol="1" spcCol="1270" anchor="ctr" anchorCtr="0">
          <a:noAutofit/>
        </a:bodyPr>
        <a:lstStyle/>
        <a:p>
          <a:pPr marL="0" lvl="0" indent="0" algn="l" defTabSz="844550">
            <a:lnSpc>
              <a:spcPct val="90000"/>
            </a:lnSpc>
            <a:spcBef>
              <a:spcPct val="0"/>
            </a:spcBef>
            <a:spcAft>
              <a:spcPct val="35000"/>
            </a:spcAft>
            <a:buNone/>
          </a:pPr>
          <a:r>
            <a:rPr lang="en-US" sz="1900" kern="1200"/>
            <a:t>Awareness and sensitivity to real-life experience. </a:t>
          </a:r>
        </a:p>
      </dsp:txBody>
      <dsp:txXfrm>
        <a:off x="973219" y="3161781"/>
        <a:ext cx="5863736" cy="842614"/>
      </dsp:txXfrm>
    </dsp:sp>
    <dsp:sp modelId="{51FF16E1-871A-40E1-A3DA-DF3B92C16413}">
      <dsp:nvSpPr>
        <dsp:cNvPr id="0" name=""/>
        <dsp:cNvSpPr/>
      </dsp:nvSpPr>
      <dsp:spPr>
        <a:xfrm>
          <a:off x="0" y="4215049"/>
          <a:ext cx="6836956" cy="8426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1CE5AD-634C-4BF7-97E2-20FB451A0F26}">
      <dsp:nvSpPr>
        <dsp:cNvPr id="0" name=""/>
        <dsp:cNvSpPr/>
      </dsp:nvSpPr>
      <dsp:spPr>
        <a:xfrm>
          <a:off x="254890" y="4404637"/>
          <a:ext cx="463437" cy="4634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BD18E5-3D0B-44CC-9425-1FE49782CBEC}">
      <dsp:nvSpPr>
        <dsp:cNvPr id="0" name=""/>
        <dsp:cNvSpPr/>
      </dsp:nvSpPr>
      <dsp:spPr>
        <a:xfrm>
          <a:off x="973219" y="4215049"/>
          <a:ext cx="5863736" cy="842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177" tIns="89177" rIns="89177" bIns="89177" numCol="1" spcCol="1270" anchor="ctr" anchorCtr="0">
          <a:noAutofit/>
        </a:bodyPr>
        <a:lstStyle/>
        <a:p>
          <a:pPr marL="0" lvl="0" indent="0" algn="l" defTabSz="844550">
            <a:lnSpc>
              <a:spcPct val="90000"/>
            </a:lnSpc>
            <a:spcBef>
              <a:spcPct val="0"/>
            </a:spcBef>
            <a:spcAft>
              <a:spcPct val="35000"/>
            </a:spcAft>
            <a:buNone/>
          </a:pPr>
          <a:r>
            <a:rPr lang="en-US" sz="1900" kern="1200"/>
            <a:t>An empowering approach to care and support. </a:t>
          </a:r>
        </a:p>
      </dsp:txBody>
      <dsp:txXfrm>
        <a:off x="973219" y="4215049"/>
        <a:ext cx="5863736" cy="842614"/>
      </dsp:txXfrm>
    </dsp:sp>
    <dsp:sp modelId="{7A4A878A-8FF2-4622-B8DC-DDB986F96D36}">
      <dsp:nvSpPr>
        <dsp:cNvPr id="0" name=""/>
        <dsp:cNvSpPr/>
      </dsp:nvSpPr>
      <dsp:spPr>
        <a:xfrm>
          <a:off x="0" y="5268317"/>
          <a:ext cx="6836956" cy="8426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F43812-B834-47F2-9D9E-3EB4CC643BF1}">
      <dsp:nvSpPr>
        <dsp:cNvPr id="0" name=""/>
        <dsp:cNvSpPr/>
      </dsp:nvSpPr>
      <dsp:spPr>
        <a:xfrm>
          <a:off x="254890" y="5457905"/>
          <a:ext cx="463437" cy="46343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C6636C-8A25-4121-8AEE-5019333A9E57}">
      <dsp:nvSpPr>
        <dsp:cNvPr id="0" name=""/>
        <dsp:cNvSpPr/>
      </dsp:nvSpPr>
      <dsp:spPr>
        <a:xfrm>
          <a:off x="973219" y="5268317"/>
          <a:ext cx="5863736" cy="842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177" tIns="89177" rIns="89177" bIns="89177" numCol="1" spcCol="1270" anchor="ctr" anchorCtr="0">
          <a:noAutofit/>
        </a:bodyPr>
        <a:lstStyle/>
        <a:p>
          <a:pPr marL="0" lvl="0" indent="0" algn="l" defTabSz="844550">
            <a:lnSpc>
              <a:spcPct val="90000"/>
            </a:lnSpc>
            <a:spcBef>
              <a:spcPct val="0"/>
            </a:spcBef>
            <a:spcAft>
              <a:spcPct val="35000"/>
            </a:spcAft>
            <a:buNone/>
          </a:pPr>
          <a:r>
            <a:rPr lang="en-US" sz="1900" kern="1200"/>
            <a:t>(Bansal et al., 2022)</a:t>
          </a:r>
        </a:p>
      </dsp:txBody>
      <dsp:txXfrm>
        <a:off x="973219" y="5268317"/>
        <a:ext cx="5863736" cy="84261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AEC51D-0823-4FAB-9AE6-031C4B4548B7}">
      <dsp:nvSpPr>
        <dsp:cNvPr id="0" name=""/>
        <dsp:cNvSpPr/>
      </dsp:nvSpPr>
      <dsp:spPr>
        <a:xfrm>
          <a:off x="0" y="2984"/>
          <a:ext cx="68369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5A8000-3615-4EBC-A1B0-8EDF3BB518B3}">
      <dsp:nvSpPr>
        <dsp:cNvPr id="0" name=""/>
        <dsp:cNvSpPr/>
      </dsp:nvSpPr>
      <dsp:spPr>
        <a:xfrm>
          <a:off x="0" y="2984"/>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Mental health issues can affect anyone of any gender identity, but the data does not show this as being equal for all. </a:t>
          </a:r>
        </a:p>
      </dsp:txBody>
      <dsp:txXfrm>
        <a:off x="0" y="2984"/>
        <a:ext cx="6836956" cy="2035646"/>
      </dsp:txXfrm>
    </dsp:sp>
    <dsp:sp modelId="{A441250A-1346-403A-B0A1-8B3614E9636C}">
      <dsp:nvSpPr>
        <dsp:cNvPr id="0" name=""/>
        <dsp:cNvSpPr/>
      </dsp:nvSpPr>
      <dsp:spPr>
        <a:xfrm>
          <a:off x="0" y="2038631"/>
          <a:ext cx="6836956" cy="0"/>
        </a:xfrm>
        <a:prstGeom prst="line">
          <a:avLst/>
        </a:prstGeom>
        <a:solidFill>
          <a:schemeClr val="accent2">
            <a:hueOff val="-767967"/>
            <a:satOff val="-3023"/>
            <a:lumOff val="392"/>
            <a:alphaOff val="0"/>
          </a:schemeClr>
        </a:solidFill>
        <a:ln w="12700" cap="flat" cmpd="sng" algn="ctr">
          <a:solidFill>
            <a:schemeClr val="accent2">
              <a:hueOff val="-767967"/>
              <a:satOff val="-3023"/>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F8CC5-8CB7-493E-9F28-2C42F883AE39}">
      <dsp:nvSpPr>
        <dsp:cNvPr id="0" name=""/>
        <dsp:cNvSpPr/>
      </dsp:nvSpPr>
      <dsp:spPr>
        <a:xfrm>
          <a:off x="0" y="2038631"/>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Female athletes are more likely to report lower mental wellbeing and higher levels of mental health symptoms (Walton et al., 2021)</a:t>
          </a:r>
        </a:p>
      </dsp:txBody>
      <dsp:txXfrm>
        <a:off x="0" y="2038631"/>
        <a:ext cx="6836956" cy="2035646"/>
      </dsp:txXfrm>
    </dsp:sp>
    <dsp:sp modelId="{ED8ABA78-95E6-4843-A1E2-AD345AEF60C6}">
      <dsp:nvSpPr>
        <dsp:cNvPr id="0" name=""/>
        <dsp:cNvSpPr/>
      </dsp:nvSpPr>
      <dsp:spPr>
        <a:xfrm>
          <a:off x="0" y="4074277"/>
          <a:ext cx="6836956" cy="0"/>
        </a:xfrm>
        <a:prstGeom prst="line">
          <a:avLst/>
        </a:prstGeom>
        <a:solidFill>
          <a:schemeClr val="accent2">
            <a:hueOff val="-1535934"/>
            <a:satOff val="-6045"/>
            <a:lumOff val="784"/>
            <a:alphaOff val="0"/>
          </a:schemeClr>
        </a:solidFill>
        <a:ln w="12700" cap="flat" cmpd="sng" algn="ctr">
          <a:solidFill>
            <a:schemeClr val="accent2">
              <a:hueOff val="-1535934"/>
              <a:satOff val="-6045"/>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DAF882-2765-45E2-B51E-00490E1D6223}">
      <dsp:nvSpPr>
        <dsp:cNvPr id="0" name=""/>
        <dsp:cNvSpPr/>
      </dsp:nvSpPr>
      <dsp:spPr>
        <a:xfrm>
          <a:off x="0" y="4074277"/>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Evidence shows that women tend to show more internalising disorders, whereas men tend to show more externalising disorders (Otten et al., 2021)</a:t>
          </a:r>
        </a:p>
      </dsp:txBody>
      <dsp:txXfrm>
        <a:off x="0" y="4074277"/>
        <a:ext cx="6836956" cy="203564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AEF7C-10E5-4E84-BE25-4F30585EDAC9}">
      <dsp:nvSpPr>
        <dsp:cNvPr id="0" name=""/>
        <dsp:cNvSpPr/>
      </dsp:nvSpPr>
      <dsp:spPr>
        <a:xfrm>
          <a:off x="0" y="92231"/>
          <a:ext cx="6836956" cy="290518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Why do women report lower mental wellbeing? </a:t>
          </a:r>
        </a:p>
      </dsp:txBody>
      <dsp:txXfrm>
        <a:off x="141819" y="234050"/>
        <a:ext cx="6553318" cy="2621545"/>
      </dsp:txXfrm>
    </dsp:sp>
    <dsp:sp modelId="{13B988C5-E8F0-496B-9859-A5D6B8D34A29}">
      <dsp:nvSpPr>
        <dsp:cNvPr id="0" name=""/>
        <dsp:cNvSpPr/>
      </dsp:nvSpPr>
      <dsp:spPr>
        <a:xfrm>
          <a:off x="0" y="3115494"/>
          <a:ext cx="6836956" cy="2905183"/>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Why are women more prone to internalising disorders like eating disorders and anxiety disorders?</a:t>
          </a:r>
        </a:p>
      </dsp:txBody>
      <dsp:txXfrm>
        <a:off x="141819" y="3257313"/>
        <a:ext cx="6553318" cy="262154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D1A42B-154F-4D16-A1C5-3FAF7F7E638B}">
      <dsp:nvSpPr>
        <dsp:cNvPr id="0" name=""/>
        <dsp:cNvSpPr/>
      </dsp:nvSpPr>
      <dsp:spPr>
        <a:xfrm>
          <a:off x="0" y="464004"/>
          <a:ext cx="6836956" cy="6715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mechanisms are not deeply understood. </a:t>
          </a:r>
        </a:p>
      </dsp:txBody>
      <dsp:txXfrm>
        <a:off x="32784" y="496788"/>
        <a:ext cx="6771388" cy="606012"/>
      </dsp:txXfrm>
    </dsp:sp>
    <dsp:sp modelId="{F80A6EEE-7331-4BFF-9CE9-4DBE2F42F617}">
      <dsp:nvSpPr>
        <dsp:cNvPr id="0" name=""/>
        <dsp:cNvSpPr/>
      </dsp:nvSpPr>
      <dsp:spPr>
        <a:xfrm>
          <a:off x="0" y="1216224"/>
          <a:ext cx="6836956" cy="671580"/>
        </a:xfrm>
        <a:prstGeom prst="roundRect">
          <a:avLst/>
        </a:prstGeom>
        <a:solidFill>
          <a:schemeClr val="accent2">
            <a:hueOff val="-255989"/>
            <a:satOff val="-1008"/>
            <a:lumOff val="1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Potential HPA axis blunting.</a:t>
          </a:r>
        </a:p>
      </dsp:txBody>
      <dsp:txXfrm>
        <a:off x="32784" y="1249008"/>
        <a:ext cx="6771388" cy="606012"/>
      </dsp:txXfrm>
    </dsp:sp>
    <dsp:sp modelId="{022EED53-689A-4D80-9447-0BCA79DF899D}">
      <dsp:nvSpPr>
        <dsp:cNvPr id="0" name=""/>
        <dsp:cNvSpPr/>
      </dsp:nvSpPr>
      <dsp:spPr>
        <a:xfrm>
          <a:off x="0" y="1968444"/>
          <a:ext cx="6836956" cy="671580"/>
        </a:xfrm>
        <a:prstGeom prst="roundRect">
          <a:avLst/>
        </a:prstGeom>
        <a:solidFill>
          <a:schemeClr val="accent2">
            <a:hueOff val="-511978"/>
            <a:satOff val="-2015"/>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Higher rates of interpersonal stressors.</a:t>
          </a:r>
        </a:p>
      </dsp:txBody>
      <dsp:txXfrm>
        <a:off x="32784" y="2001228"/>
        <a:ext cx="6771388" cy="606012"/>
      </dsp:txXfrm>
    </dsp:sp>
    <dsp:sp modelId="{B276CBC3-7566-4F50-8CDF-25856264CEA4}">
      <dsp:nvSpPr>
        <dsp:cNvPr id="0" name=""/>
        <dsp:cNvSpPr/>
      </dsp:nvSpPr>
      <dsp:spPr>
        <a:xfrm>
          <a:off x="0" y="2720664"/>
          <a:ext cx="6836956" cy="671580"/>
        </a:xfrm>
        <a:prstGeom prst="roundRect">
          <a:avLst/>
        </a:prstGeom>
        <a:solidFill>
          <a:schemeClr val="accent2">
            <a:hueOff val="-767967"/>
            <a:satOff val="-302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Self-esteem</a:t>
          </a:r>
        </a:p>
      </dsp:txBody>
      <dsp:txXfrm>
        <a:off x="32784" y="2753448"/>
        <a:ext cx="6771388" cy="606012"/>
      </dsp:txXfrm>
    </dsp:sp>
    <dsp:sp modelId="{338D599A-48BE-4A8C-A924-DA5D9AD8DA13}">
      <dsp:nvSpPr>
        <dsp:cNvPr id="0" name=""/>
        <dsp:cNvSpPr/>
      </dsp:nvSpPr>
      <dsp:spPr>
        <a:xfrm>
          <a:off x="0" y="3472884"/>
          <a:ext cx="6836956" cy="671580"/>
        </a:xfrm>
        <a:prstGeom prst="roundRect">
          <a:avLst/>
        </a:prstGeom>
        <a:solidFill>
          <a:schemeClr val="accent2">
            <a:hueOff val="-1023956"/>
            <a:satOff val="-4030"/>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Gender equality?</a:t>
          </a:r>
        </a:p>
      </dsp:txBody>
      <dsp:txXfrm>
        <a:off x="32784" y="3505668"/>
        <a:ext cx="6771388" cy="606012"/>
      </dsp:txXfrm>
    </dsp:sp>
    <dsp:sp modelId="{86B407BC-18CA-473B-8843-F3EA71006DE2}">
      <dsp:nvSpPr>
        <dsp:cNvPr id="0" name=""/>
        <dsp:cNvSpPr/>
      </dsp:nvSpPr>
      <dsp:spPr>
        <a:xfrm>
          <a:off x="0" y="4225104"/>
          <a:ext cx="6836956" cy="671580"/>
        </a:xfrm>
        <a:prstGeom prst="roundRect">
          <a:avLst/>
        </a:prstGeom>
        <a:solidFill>
          <a:schemeClr val="accent2">
            <a:hueOff val="-1279945"/>
            <a:satOff val="-5038"/>
            <a:lumOff val="6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Discrimination?</a:t>
          </a:r>
        </a:p>
      </dsp:txBody>
      <dsp:txXfrm>
        <a:off x="32784" y="4257888"/>
        <a:ext cx="6771388" cy="606012"/>
      </dsp:txXfrm>
    </dsp:sp>
    <dsp:sp modelId="{2CECC8AC-7F4B-4FA1-B282-3A1E5F1423BF}">
      <dsp:nvSpPr>
        <dsp:cNvPr id="0" name=""/>
        <dsp:cNvSpPr/>
      </dsp:nvSpPr>
      <dsp:spPr>
        <a:xfrm>
          <a:off x="0" y="4977324"/>
          <a:ext cx="6836956" cy="671580"/>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(Kuehner, 2017)</a:t>
          </a:r>
        </a:p>
      </dsp:txBody>
      <dsp:txXfrm>
        <a:off x="32784" y="5010108"/>
        <a:ext cx="6771388" cy="60601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EFD24-2B63-4520-BD62-190272777BE4}">
      <dsp:nvSpPr>
        <dsp:cNvPr id="0" name=""/>
        <dsp:cNvSpPr/>
      </dsp:nvSpPr>
      <dsp:spPr>
        <a:xfrm>
          <a:off x="0" y="36825"/>
          <a:ext cx="6836956" cy="29591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What about monthly hormone cycles? (Li and Graham, 2017)</a:t>
          </a:r>
        </a:p>
      </dsp:txBody>
      <dsp:txXfrm>
        <a:off x="144454" y="181279"/>
        <a:ext cx="6548048" cy="2670241"/>
      </dsp:txXfrm>
    </dsp:sp>
    <dsp:sp modelId="{BFCC4EE4-79EE-411C-B0CC-F00FA701007F}">
      <dsp:nvSpPr>
        <dsp:cNvPr id="0" name=""/>
        <dsp:cNvSpPr/>
      </dsp:nvSpPr>
      <dsp:spPr>
        <a:xfrm>
          <a:off x="0" y="3116934"/>
          <a:ext cx="6836956" cy="2959149"/>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Gender based violence, domestic violence, trafficking, FGM? (Oram, Khalifeh and Howard, 2017)</a:t>
          </a:r>
        </a:p>
      </dsp:txBody>
      <dsp:txXfrm>
        <a:off x="144454" y="3261388"/>
        <a:ext cx="6548048" cy="267024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3C6EF-5120-43F1-94FD-342FE2DAADA5}">
      <dsp:nvSpPr>
        <dsp:cNvPr id="0" name=""/>
        <dsp:cNvSpPr/>
      </dsp:nvSpPr>
      <dsp:spPr>
        <a:xfrm>
          <a:off x="0" y="746"/>
          <a:ext cx="68369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B069BD-BA91-4B22-B9E5-3630AFCDB036}">
      <dsp:nvSpPr>
        <dsp:cNvPr id="0" name=""/>
        <dsp:cNvSpPr/>
      </dsp:nvSpPr>
      <dsp:spPr>
        <a:xfrm>
          <a:off x="0" y="746"/>
          <a:ext cx="6836956" cy="1222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Men are much less likely to seek help for their mental health. </a:t>
          </a:r>
        </a:p>
      </dsp:txBody>
      <dsp:txXfrm>
        <a:off x="0" y="746"/>
        <a:ext cx="6836956" cy="1222283"/>
      </dsp:txXfrm>
    </dsp:sp>
    <dsp:sp modelId="{347EDB1F-7BBC-4A85-983E-99BF793CB329}">
      <dsp:nvSpPr>
        <dsp:cNvPr id="0" name=""/>
        <dsp:cNvSpPr/>
      </dsp:nvSpPr>
      <dsp:spPr>
        <a:xfrm>
          <a:off x="0" y="1223029"/>
          <a:ext cx="6836956" cy="0"/>
        </a:xfrm>
        <a:prstGeom prst="line">
          <a:avLst/>
        </a:prstGeom>
        <a:solidFill>
          <a:schemeClr val="accent2">
            <a:hueOff val="-383983"/>
            <a:satOff val="-1511"/>
            <a:lumOff val="196"/>
            <a:alphaOff val="0"/>
          </a:schemeClr>
        </a:solidFill>
        <a:ln w="12700" cap="flat" cmpd="sng" algn="ctr">
          <a:solidFill>
            <a:schemeClr val="accent2">
              <a:hueOff val="-383983"/>
              <a:satOff val="-1511"/>
              <a:lumOff val="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003C9F-3002-4370-8608-EE249B70DA80}">
      <dsp:nvSpPr>
        <dsp:cNvPr id="0" name=""/>
        <dsp:cNvSpPr/>
      </dsp:nvSpPr>
      <dsp:spPr>
        <a:xfrm>
          <a:off x="0" y="1223029"/>
          <a:ext cx="6836956" cy="1222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Four times more likely to die by suicide than women. </a:t>
          </a:r>
        </a:p>
      </dsp:txBody>
      <dsp:txXfrm>
        <a:off x="0" y="1223029"/>
        <a:ext cx="6836956" cy="1222283"/>
      </dsp:txXfrm>
    </dsp:sp>
    <dsp:sp modelId="{AB7FCADA-DFB3-4A1F-8302-7B824C331659}">
      <dsp:nvSpPr>
        <dsp:cNvPr id="0" name=""/>
        <dsp:cNvSpPr/>
      </dsp:nvSpPr>
      <dsp:spPr>
        <a:xfrm>
          <a:off x="0" y="2445312"/>
          <a:ext cx="6836956" cy="0"/>
        </a:xfrm>
        <a:prstGeom prst="line">
          <a:avLst/>
        </a:prstGeom>
        <a:solidFill>
          <a:schemeClr val="accent2">
            <a:hueOff val="-767967"/>
            <a:satOff val="-3023"/>
            <a:lumOff val="392"/>
            <a:alphaOff val="0"/>
          </a:schemeClr>
        </a:solidFill>
        <a:ln w="12700" cap="flat" cmpd="sng" algn="ctr">
          <a:solidFill>
            <a:schemeClr val="accent2">
              <a:hueOff val="-767967"/>
              <a:satOff val="-3023"/>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96AC93-E041-4F21-8BD4-71F73892B36C}">
      <dsp:nvSpPr>
        <dsp:cNvPr id="0" name=""/>
        <dsp:cNvSpPr/>
      </dsp:nvSpPr>
      <dsp:spPr>
        <a:xfrm>
          <a:off x="0" y="2445312"/>
          <a:ext cx="6836956" cy="1222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More likely to abuse substances.</a:t>
          </a:r>
        </a:p>
      </dsp:txBody>
      <dsp:txXfrm>
        <a:off x="0" y="2445312"/>
        <a:ext cx="6836956" cy="1222283"/>
      </dsp:txXfrm>
    </dsp:sp>
    <dsp:sp modelId="{5C58844E-0B89-424E-B52A-12818990D2D4}">
      <dsp:nvSpPr>
        <dsp:cNvPr id="0" name=""/>
        <dsp:cNvSpPr/>
      </dsp:nvSpPr>
      <dsp:spPr>
        <a:xfrm>
          <a:off x="0" y="3667596"/>
          <a:ext cx="6836956" cy="0"/>
        </a:xfrm>
        <a:prstGeom prst="line">
          <a:avLst/>
        </a:prstGeom>
        <a:solidFill>
          <a:schemeClr val="accent2">
            <a:hueOff val="-1151950"/>
            <a:satOff val="-4534"/>
            <a:lumOff val="588"/>
            <a:alphaOff val="0"/>
          </a:schemeClr>
        </a:solidFill>
        <a:ln w="12700" cap="flat" cmpd="sng" algn="ctr">
          <a:solidFill>
            <a:schemeClr val="accent2">
              <a:hueOff val="-1151950"/>
              <a:satOff val="-4534"/>
              <a:lumOff val="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199EE5-406F-45CA-9931-43660C4CE56D}">
      <dsp:nvSpPr>
        <dsp:cNvPr id="0" name=""/>
        <dsp:cNvSpPr/>
      </dsp:nvSpPr>
      <dsp:spPr>
        <a:xfrm>
          <a:off x="0" y="3667596"/>
          <a:ext cx="6836956" cy="1222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Greater health risks (cardiovascular and metabolic)</a:t>
          </a:r>
        </a:p>
      </dsp:txBody>
      <dsp:txXfrm>
        <a:off x="0" y="3667596"/>
        <a:ext cx="6836956" cy="1222283"/>
      </dsp:txXfrm>
    </dsp:sp>
    <dsp:sp modelId="{53A4B69E-B3CB-4139-90AF-55D472F69693}">
      <dsp:nvSpPr>
        <dsp:cNvPr id="0" name=""/>
        <dsp:cNvSpPr/>
      </dsp:nvSpPr>
      <dsp:spPr>
        <a:xfrm>
          <a:off x="0" y="4889879"/>
          <a:ext cx="6836956" cy="0"/>
        </a:xfrm>
        <a:prstGeom prst="line">
          <a:avLst/>
        </a:prstGeom>
        <a:solidFill>
          <a:schemeClr val="accent2">
            <a:hueOff val="-1535934"/>
            <a:satOff val="-6045"/>
            <a:lumOff val="784"/>
            <a:alphaOff val="0"/>
          </a:schemeClr>
        </a:solidFill>
        <a:ln w="12700" cap="flat" cmpd="sng" algn="ctr">
          <a:solidFill>
            <a:schemeClr val="accent2">
              <a:hueOff val="-1535934"/>
              <a:satOff val="-6045"/>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F39AB1-F50B-436A-A873-D837D049EA1F}">
      <dsp:nvSpPr>
        <dsp:cNvPr id="0" name=""/>
        <dsp:cNvSpPr/>
      </dsp:nvSpPr>
      <dsp:spPr>
        <a:xfrm>
          <a:off x="0" y="4889879"/>
          <a:ext cx="6836956" cy="1222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Higher interpersonal violence.</a:t>
          </a:r>
        </a:p>
      </dsp:txBody>
      <dsp:txXfrm>
        <a:off x="0" y="4889879"/>
        <a:ext cx="6836956" cy="122228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A4B7B0-A291-469E-975A-B2728C8C597E}">
      <dsp:nvSpPr>
        <dsp:cNvPr id="0" name=""/>
        <dsp:cNvSpPr/>
      </dsp:nvSpPr>
      <dsp:spPr>
        <a:xfrm>
          <a:off x="0" y="2984"/>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85F94-44F9-4A5A-B072-3D589C9C1C62}">
      <dsp:nvSpPr>
        <dsp:cNvPr id="0" name=""/>
        <dsp:cNvSpPr/>
      </dsp:nvSpPr>
      <dsp:spPr>
        <a:xfrm>
          <a:off x="0" y="2984"/>
          <a:ext cx="6836956" cy="1017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Masculine norms</a:t>
          </a:r>
        </a:p>
      </dsp:txBody>
      <dsp:txXfrm>
        <a:off x="0" y="2984"/>
        <a:ext cx="6836956" cy="1017823"/>
      </dsp:txXfrm>
    </dsp:sp>
    <dsp:sp modelId="{0AFF4F0A-E2A4-48A6-A815-BE93474578AC}">
      <dsp:nvSpPr>
        <dsp:cNvPr id="0" name=""/>
        <dsp:cNvSpPr/>
      </dsp:nvSpPr>
      <dsp:spPr>
        <a:xfrm>
          <a:off x="0" y="1020808"/>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3DFCAB-936A-4581-8F71-32D27AE68A51}">
      <dsp:nvSpPr>
        <dsp:cNvPr id="0" name=""/>
        <dsp:cNvSpPr/>
      </dsp:nvSpPr>
      <dsp:spPr>
        <a:xfrm>
          <a:off x="0" y="1020808"/>
          <a:ext cx="6836956" cy="1017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Toxic masculinity</a:t>
          </a:r>
        </a:p>
      </dsp:txBody>
      <dsp:txXfrm>
        <a:off x="0" y="1020808"/>
        <a:ext cx="6836956" cy="1017823"/>
      </dsp:txXfrm>
    </dsp:sp>
    <dsp:sp modelId="{23CBA909-6773-4022-B162-9E84C4B036FF}">
      <dsp:nvSpPr>
        <dsp:cNvPr id="0" name=""/>
        <dsp:cNvSpPr/>
      </dsp:nvSpPr>
      <dsp:spPr>
        <a:xfrm>
          <a:off x="0" y="2038631"/>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694B20-0EDA-4BA0-B033-5DB9D27EEF46}">
      <dsp:nvSpPr>
        <dsp:cNvPr id="0" name=""/>
        <dsp:cNvSpPr/>
      </dsp:nvSpPr>
      <dsp:spPr>
        <a:xfrm>
          <a:off x="0" y="2038631"/>
          <a:ext cx="6836956" cy="1017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"boys will be boys" "boys don't cry"</a:t>
          </a:r>
        </a:p>
      </dsp:txBody>
      <dsp:txXfrm>
        <a:off x="0" y="2038631"/>
        <a:ext cx="6836956" cy="1017823"/>
      </dsp:txXfrm>
    </dsp:sp>
    <dsp:sp modelId="{DA223334-F7A0-458B-9262-2F5D905145A9}">
      <dsp:nvSpPr>
        <dsp:cNvPr id="0" name=""/>
        <dsp:cNvSpPr/>
      </dsp:nvSpPr>
      <dsp:spPr>
        <a:xfrm>
          <a:off x="0" y="3056454"/>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C1BDE1-B84D-4F97-8988-335AB98FFC16}">
      <dsp:nvSpPr>
        <dsp:cNvPr id="0" name=""/>
        <dsp:cNvSpPr/>
      </dsp:nvSpPr>
      <dsp:spPr>
        <a:xfrm>
          <a:off x="0" y="3056454"/>
          <a:ext cx="6836956" cy="1017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A lack of self compassion (Kotera, Green and Sheffield, 2019)</a:t>
          </a:r>
        </a:p>
      </dsp:txBody>
      <dsp:txXfrm>
        <a:off x="0" y="3056454"/>
        <a:ext cx="6836956" cy="1017823"/>
      </dsp:txXfrm>
    </dsp:sp>
    <dsp:sp modelId="{841224C6-45BD-44A4-8EC1-B4054F851D9E}">
      <dsp:nvSpPr>
        <dsp:cNvPr id="0" name=""/>
        <dsp:cNvSpPr/>
      </dsp:nvSpPr>
      <dsp:spPr>
        <a:xfrm>
          <a:off x="0" y="4074277"/>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8D877E-EE76-452B-9BF1-B863712D60FA}">
      <dsp:nvSpPr>
        <dsp:cNvPr id="0" name=""/>
        <dsp:cNvSpPr/>
      </dsp:nvSpPr>
      <dsp:spPr>
        <a:xfrm>
          <a:off x="0" y="4074277"/>
          <a:ext cx="6836956" cy="1017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Low mental health literacy (Milner et al., 2017)</a:t>
          </a:r>
        </a:p>
      </dsp:txBody>
      <dsp:txXfrm>
        <a:off x="0" y="4074277"/>
        <a:ext cx="6836956" cy="1017823"/>
      </dsp:txXfrm>
    </dsp:sp>
    <dsp:sp modelId="{F9D1CEE2-8B63-4DFC-B9A3-F91E3E4BA1DE}">
      <dsp:nvSpPr>
        <dsp:cNvPr id="0" name=""/>
        <dsp:cNvSpPr/>
      </dsp:nvSpPr>
      <dsp:spPr>
        <a:xfrm>
          <a:off x="0" y="5092100"/>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F4C63A-BE1B-457A-87CB-4CA3C9F5BCF4}">
      <dsp:nvSpPr>
        <dsp:cNvPr id="0" name=""/>
        <dsp:cNvSpPr/>
      </dsp:nvSpPr>
      <dsp:spPr>
        <a:xfrm>
          <a:off x="0" y="5092100"/>
          <a:ext cx="6836956" cy="1017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Societal expectations, high intelligence, high resilience, high productivity (Kotera et al., 2023)</a:t>
          </a:r>
        </a:p>
      </dsp:txBody>
      <dsp:txXfrm>
        <a:off x="0" y="5092100"/>
        <a:ext cx="6836956" cy="101782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73180-B410-48F0-98A8-6AC2055F0527}">
      <dsp:nvSpPr>
        <dsp:cNvPr id="0" name=""/>
        <dsp:cNvSpPr/>
      </dsp:nvSpPr>
      <dsp:spPr>
        <a:xfrm>
          <a:off x="0" y="746"/>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9D6E90-2201-4CC6-97A7-211B8EE9707E}">
      <dsp:nvSpPr>
        <dsp:cNvPr id="0" name=""/>
        <dsp:cNvSpPr/>
      </dsp:nvSpPr>
      <dsp:spPr>
        <a:xfrm>
          <a:off x="0" y="746"/>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Women are more likely to report worse mental health.</a:t>
          </a:r>
        </a:p>
      </dsp:txBody>
      <dsp:txXfrm>
        <a:off x="0" y="746"/>
        <a:ext cx="6836956" cy="873059"/>
      </dsp:txXfrm>
    </dsp:sp>
    <dsp:sp modelId="{85D2B4D0-4E44-45A0-8301-8CFE3A916234}">
      <dsp:nvSpPr>
        <dsp:cNvPr id="0" name=""/>
        <dsp:cNvSpPr/>
      </dsp:nvSpPr>
      <dsp:spPr>
        <a:xfrm>
          <a:off x="0" y="873805"/>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A6288F-0BEB-44B2-8C5D-DB9E18178816}">
      <dsp:nvSpPr>
        <dsp:cNvPr id="0" name=""/>
        <dsp:cNvSpPr/>
      </dsp:nvSpPr>
      <dsp:spPr>
        <a:xfrm>
          <a:off x="0" y="873805"/>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Men are more likely to have higher suicide risks.</a:t>
          </a:r>
        </a:p>
      </dsp:txBody>
      <dsp:txXfrm>
        <a:off x="0" y="873805"/>
        <a:ext cx="6836956" cy="873059"/>
      </dsp:txXfrm>
    </dsp:sp>
    <dsp:sp modelId="{B1762D72-CCE3-4408-9DBB-6DAFC8DDBC2A}">
      <dsp:nvSpPr>
        <dsp:cNvPr id="0" name=""/>
        <dsp:cNvSpPr/>
      </dsp:nvSpPr>
      <dsp:spPr>
        <a:xfrm>
          <a:off x="0" y="1746865"/>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A9319B-FC3E-4F97-8C0A-3CFA3A06A4CE}">
      <dsp:nvSpPr>
        <dsp:cNvPr id="0" name=""/>
        <dsp:cNvSpPr/>
      </dsp:nvSpPr>
      <dsp:spPr>
        <a:xfrm>
          <a:off x="0" y="1746865"/>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Women's risk factors are linked to loneliness, social isolation and low social support.</a:t>
          </a:r>
        </a:p>
      </dsp:txBody>
      <dsp:txXfrm>
        <a:off x="0" y="1746865"/>
        <a:ext cx="6836956" cy="873059"/>
      </dsp:txXfrm>
    </dsp:sp>
    <dsp:sp modelId="{B6B1F19B-F76B-4655-9DB9-20891EBCF03E}">
      <dsp:nvSpPr>
        <dsp:cNvPr id="0" name=""/>
        <dsp:cNvSpPr/>
      </dsp:nvSpPr>
      <dsp:spPr>
        <a:xfrm>
          <a:off x="0" y="2619924"/>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C2418-5EB7-4758-9220-E872D000F843}">
      <dsp:nvSpPr>
        <dsp:cNvPr id="0" name=""/>
        <dsp:cNvSpPr/>
      </dsp:nvSpPr>
      <dsp:spPr>
        <a:xfrm>
          <a:off x="0" y="2619924"/>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Men's risk factors included physical inactivity, smoking and social isolation. </a:t>
          </a:r>
        </a:p>
      </dsp:txBody>
      <dsp:txXfrm>
        <a:off x="0" y="2619924"/>
        <a:ext cx="6836956" cy="873059"/>
      </dsp:txXfrm>
    </dsp:sp>
    <dsp:sp modelId="{B77DF99D-5873-4428-8002-57C2DB53A00D}">
      <dsp:nvSpPr>
        <dsp:cNvPr id="0" name=""/>
        <dsp:cNvSpPr/>
      </dsp:nvSpPr>
      <dsp:spPr>
        <a:xfrm>
          <a:off x="0" y="3492984"/>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23D99E-3649-484D-BE71-5AEAB7D66840}">
      <dsp:nvSpPr>
        <dsp:cNvPr id="0" name=""/>
        <dsp:cNvSpPr/>
      </dsp:nvSpPr>
      <dsp:spPr>
        <a:xfrm>
          <a:off x="0" y="3492984"/>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gender gap emerges in adolesence. </a:t>
          </a:r>
        </a:p>
      </dsp:txBody>
      <dsp:txXfrm>
        <a:off x="0" y="3492984"/>
        <a:ext cx="6836956" cy="873059"/>
      </dsp:txXfrm>
    </dsp:sp>
    <dsp:sp modelId="{5180C848-8754-4508-9EE2-273C25B64115}">
      <dsp:nvSpPr>
        <dsp:cNvPr id="0" name=""/>
        <dsp:cNvSpPr/>
      </dsp:nvSpPr>
      <dsp:spPr>
        <a:xfrm>
          <a:off x="0" y="4366043"/>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4521A9-BD1E-44D5-8346-740FF3CF6A1A}">
      <dsp:nvSpPr>
        <dsp:cNvPr id="0" name=""/>
        <dsp:cNvSpPr/>
      </dsp:nvSpPr>
      <dsp:spPr>
        <a:xfrm>
          <a:off x="0" y="4366043"/>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Men externalise depressive symptoms more, through irritable behaviour, alcohol use etc. </a:t>
          </a:r>
        </a:p>
      </dsp:txBody>
      <dsp:txXfrm>
        <a:off x="0" y="4366043"/>
        <a:ext cx="6836956" cy="873059"/>
      </dsp:txXfrm>
    </dsp:sp>
    <dsp:sp modelId="{AD148072-F4C4-4B0B-81D0-9E46E5E6D82D}">
      <dsp:nvSpPr>
        <dsp:cNvPr id="0" name=""/>
        <dsp:cNvSpPr/>
      </dsp:nvSpPr>
      <dsp:spPr>
        <a:xfrm>
          <a:off x="0" y="5239103"/>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E11779-3FCC-4313-B844-3A855AF7AEE5}">
      <dsp:nvSpPr>
        <dsp:cNvPr id="0" name=""/>
        <dsp:cNvSpPr/>
      </dsp:nvSpPr>
      <dsp:spPr>
        <a:xfrm>
          <a:off x="0" y="5239103"/>
          <a:ext cx="6836956" cy="873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(Otten et al., 2021)</a:t>
          </a:r>
        </a:p>
      </dsp:txBody>
      <dsp:txXfrm>
        <a:off x="0" y="5239103"/>
        <a:ext cx="6836956" cy="87305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741AE4-D68F-4D50-894A-32B77EB0FF56}">
      <dsp:nvSpPr>
        <dsp:cNvPr id="0" name=""/>
        <dsp:cNvSpPr/>
      </dsp:nvSpPr>
      <dsp:spPr>
        <a:xfrm>
          <a:off x="0" y="68679"/>
          <a:ext cx="6836956" cy="19246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In contemporary society, we must acknowledge the lack of a gender binary. </a:t>
          </a:r>
        </a:p>
      </dsp:txBody>
      <dsp:txXfrm>
        <a:off x="93954" y="162633"/>
        <a:ext cx="6649048" cy="1736741"/>
      </dsp:txXfrm>
    </dsp:sp>
    <dsp:sp modelId="{93CCF95B-91B7-4B1E-AF2B-2ED46E269AD0}">
      <dsp:nvSpPr>
        <dsp:cNvPr id="0" name=""/>
        <dsp:cNvSpPr/>
      </dsp:nvSpPr>
      <dsp:spPr>
        <a:xfrm>
          <a:off x="0" y="2094129"/>
          <a:ext cx="6836956" cy="1924649"/>
        </a:xfrm>
        <a:prstGeom prst="roundRect">
          <a:avLst/>
        </a:prstGeom>
        <a:solidFill>
          <a:schemeClr val="accent2">
            <a:hueOff val="-767967"/>
            <a:satOff val="-302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Gender expressions are not simply male and female. </a:t>
          </a:r>
        </a:p>
      </dsp:txBody>
      <dsp:txXfrm>
        <a:off x="93954" y="2188083"/>
        <a:ext cx="6649048" cy="1736741"/>
      </dsp:txXfrm>
    </dsp:sp>
    <dsp:sp modelId="{DDD9E783-6201-4593-B52B-E214ED8CEACC}">
      <dsp:nvSpPr>
        <dsp:cNvPr id="0" name=""/>
        <dsp:cNvSpPr/>
      </dsp:nvSpPr>
      <dsp:spPr>
        <a:xfrm>
          <a:off x="0" y="4119579"/>
          <a:ext cx="6836956" cy="1924649"/>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Let's take a look at gender in a more in depth way before we proceed.</a:t>
          </a:r>
        </a:p>
      </dsp:txBody>
      <dsp:txXfrm>
        <a:off x="93954" y="4213533"/>
        <a:ext cx="6649048" cy="173674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12E44-C327-4E2C-921D-8401FA2648ED}">
      <dsp:nvSpPr>
        <dsp:cNvPr id="0" name=""/>
        <dsp:cNvSpPr/>
      </dsp:nvSpPr>
      <dsp:spPr>
        <a:xfrm>
          <a:off x="0" y="0"/>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125EFE-440E-4A99-9C40-0573BE9FFB86}">
      <dsp:nvSpPr>
        <dsp:cNvPr id="0" name=""/>
        <dsp:cNvSpPr/>
      </dsp:nvSpPr>
      <dsp:spPr>
        <a:xfrm>
          <a:off x="0" y="0"/>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Sex refers to a person's biological status and is typically assigned at birth, usually on the basis of external anatomy. </a:t>
          </a:r>
        </a:p>
      </dsp:txBody>
      <dsp:txXfrm>
        <a:off x="0" y="0"/>
        <a:ext cx="6836956" cy="1528227"/>
      </dsp:txXfrm>
    </dsp:sp>
    <dsp:sp modelId="{F3E3378C-AF37-40FD-BCC9-23F3517FF320}">
      <dsp:nvSpPr>
        <dsp:cNvPr id="0" name=""/>
        <dsp:cNvSpPr/>
      </dsp:nvSpPr>
      <dsp:spPr>
        <a:xfrm>
          <a:off x="0" y="1528227"/>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F617B3-A686-4FF3-AE8B-A1BDE3677609}">
      <dsp:nvSpPr>
        <dsp:cNvPr id="0" name=""/>
        <dsp:cNvSpPr/>
      </dsp:nvSpPr>
      <dsp:spPr>
        <a:xfrm>
          <a:off x="0" y="1528227"/>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Sex is typically categorised as male, female or intersex.</a:t>
          </a:r>
        </a:p>
      </dsp:txBody>
      <dsp:txXfrm>
        <a:off x="0" y="1528227"/>
        <a:ext cx="6836956" cy="1528227"/>
      </dsp:txXfrm>
    </dsp:sp>
    <dsp:sp modelId="{42335710-2941-4EF8-B1E6-00802168133B}">
      <dsp:nvSpPr>
        <dsp:cNvPr id="0" name=""/>
        <dsp:cNvSpPr/>
      </dsp:nvSpPr>
      <dsp:spPr>
        <a:xfrm>
          <a:off x="0" y="3056454"/>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6F75DF-9CA5-4D70-B17F-03A405CADCC4}">
      <dsp:nvSpPr>
        <dsp:cNvPr id="0" name=""/>
        <dsp:cNvSpPr/>
      </dsp:nvSpPr>
      <dsp:spPr>
        <a:xfrm>
          <a:off x="0" y="3056454"/>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Gender is often defined as a social construct of norms, behaviors and roles that varies between societies and over time. </a:t>
          </a:r>
        </a:p>
      </dsp:txBody>
      <dsp:txXfrm>
        <a:off x="0" y="3056454"/>
        <a:ext cx="6836956" cy="1528227"/>
      </dsp:txXfrm>
    </dsp:sp>
    <dsp:sp modelId="{AF8A2131-5E6F-490A-BFFA-1E5E278B87D6}">
      <dsp:nvSpPr>
        <dsp:cNvPr id="0" name=""/>
        <dsp:cNvSpPr/>
      </dsp:nvSpPr>
      <dsp:spPr>
        <a:xfrm>
          <a:off x="0" y="4584681"/>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97646-C82E-4A90-B967-32E37BE61F28}">
      <dsp:nvSpPr>
        <dsp:cNvPr id="0" name=""/>
        <dsp:cNvSpPr/>
      </dsp:nvSpPr>
      <dsp:spPr>
        <a:xfrm>
          <a:off x="0" y="4584681"/>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Gender is often categorised as male, female or nonbinary.</a:t>
          </a:r>
        </a:p>
      </dsp:txBody>
      <dsp:txXfrm>
        <a:off x="0" y="4584681"/>
        <a:ext cx="6836956" cy="152822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EDB87-EBC8-40E1-9ADF-180B8F490465}">
      <dsp:nvSpPr>
        <dsp:cNvPr id="0" name=""/>
        <dsp:cNvSpPr/>
      </dsp:nvSpPr>
      <dsp:spPr>
        <a:xfrm>
          <a:off x="0" y="0"/>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7AD44A-4382-432F-B5F8-42728A29D887}">
      <dsp:nvSpPr>
        <dsp:cNvPr id="0" name=""/>
        <dsp:cNvSpPr/>
      </dsp:nvSpPr>
      <dsp:spPr>
        <a:xfrm>
          <a:off x="0" y="0"/>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Gender identity is one's own internal sense of self and their gender, whether that is man, woman, neither or both. </a:t>
          </a:r>
        </a:p>
      </dsp:txBody>
      <dsp:txXfrm>
        <a:off x="0" y="0"/>
        <a:ext cx="6836956" cy="1528227"/>
      </dsp:txXfrm>
    </dsp:sp>
    <dsp:sp modelId="{92B19C77-DCBD-499B-A3A2-5977F1876655}">
      <dsp:nvSpPr>
        <dsp:cNvPr id="0" name=""/>
        <dsp:cNvSpPr/>
      </dsp:nvSpPr>
      <dsp:spPr>
        <a:xfrm>
          <a:off x="0" y="1528227"/>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ACAE5B-EF66-45E3-B748-14977E838DC2}">
      <dsp:nvSpPr>
        <dsp:cNvPr id="0" name=""/>
        <dsp:cNvSpPr/>
      </dsp:nvSpPr>
      <dsp:spPr>
        <a:xfrm>
          <a:off x="0" y="1528227"/>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Unlike gender expression, gender identity is not outwardly visible to others.</a:t>
          </a:r>
        </a:p>
      </dsp:txBody>
      <dsp:txXfrm>
        <a:off x="0" y="1528227"/>
        <a:ext cx="6836956" cy="1528227"/>
      </dsp:txXfrm>
    </dsp:sp>
    <dsp:sp modelId="{6F610736-65BA-4FB8-BAED-37086FE96EDB}">
      <dsp:nvSpPr>
        <dsp:cNvPr id="0" name=""/>
        <dsp:cNvSpPr/>
      </dsp:nvSpPr>
      <dsp:spPr>
        <a:xfrm>
          <a:off x="0" y="3056454"/>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CD203A-2CB6-4AAB-B42A-4D552F446AC2}">
      <dsp:nvSpPr>
        <dsp:cNvPr id="0" name=""/>
        <dsp:cNvSpPr/>
      </dsp:nvSpPr>
      <dsp:spPr>
        <a:xfrm>
          <a:off x="0" y="3056454"/>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For most people, gender identity aligns with the sex assigned at birth.</a:t>
          </a:r>
        </a:p>
      </dsp:txBody>
      <dsp:txXfrm>
        <a:off x="0" y="3056454"/>
        <a:ext cx="6836956" cy="1528227"/>
      </dsp:txXfrm>
    </dsp:sp>
    <dsp:sp modelId="{F5D56332-3957-4090-B986-C71D5CE8C574}">
      <dsp:nvSpPr>
        <dsp:cNvPr id="0" name=""/>
        <dsp:cNvSpPr/>
      </dsp:nvSpPr>
      <dsp:spPr>
        <a:xfrm>
          <a:off x="0" y="4584681"/>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0D00C0-594A-4E61-BC33-34B2D2EB3B20}">
      <dsp:nvSpPr>
        <dsp:cNvPr id="0" name=""/>
        <dsp:cNvSpPr/>
      </dsp:nvSpPr>
      <dsp:spPr>
        <a:xfrm>
          <a:off x="0" y="4584681"/>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For transgender people, gender identity differs in varying degrees from the sex assigned at birth.</a:t>
          </a:r>
        </a:p>
      </dsp:txBody>
      <dsp:txXfrm>
        <a:off x="0" y="4584681"/>
        <a:ext cx="6836956" cy="152822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26A57E-6B8C-4F69-BAC0-44EA3FCE942D}">
      <dsp:nvSpPr>
        <dsp:cNvPr id="0" name=""/>
        <dsp:cNvSpPr/>
      </dsp:nvSpPr>
      <dsp:spPr>
        <a:xfrm>
          <a:off x="0" y="746"/>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1644EB-3F57-4DD4-B92F-6D2500DC604B}">
      <dsp:nvSpPr>
        <dsp:cNvPr id="0" name=""/>
        <dsp:cNvSpPr/>
      </dsp:nvSpPr>
      <dsp:spPr>
        <a:xfrm>
          <a:off x="0" y="746"/>
          <a:ext cx="6836956" cy="1222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Gender expression is how a person presents gender outwardly, through behavior, clothing, voice or other perceived characteristics. </a:t>
          </a:r>
        </a:p>
      </dsp:txBody>
      <dsp:txXfrm>
        <a:off x="0" y="746"/>
        <a:ext cx="6836956" cy="1222283"/>
      </dsp:txXfrm>
    </dsp:sp>
    <dsp:sp modelId="{C86A7E6E-FE83-4FF6-B249-F7E7513A1E8E}">
      <dsp:nvSpPr>
        <dsp:cNvPr id="0" name=""/>
        <dsp:cNvSpPr/>
      </dsp:nvSpPr>
      <dsp:spPr>
        <a:xfrm>
          <a:off x="0" y="1223029"/>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D33F0D-8637-4ACD-B398-2A03AA77034E}">
      <dsp:nvSpPr>
        <dsp:cNvPr id="0" name=""/>
        <dsp:cNvSpPr/>
      </dsp:nvSpPr>
      <dsp:spPr>
        <a:xfrm>
          <a:off x="0" y="1223029"/>
          <a:ext cx="6836956" cy="1222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Society identifies these cues as masculine or feminine, although what is considered masculine or feminine changes over time and varies by culture.</a:t>
          </a:r>
        </a:p>
      </dsp:txBody>
      <dsp:txXfrm>
        <a:off x="0" y="1223029"/>
        <a:ext cx="6836956" cy="1222283"/>
      </dsp:txXfrm>
    </dsp:sp>
    <dsp:sp modelId="{A8D5A506-CB41-4EE8-A0F9-4FC4CE71E5EF}">
      <dsp:nvSpPr>
        <dsp:cNvPr id="0" name=""/>
        <dsp:cNvSpPr/>
      </dsp:nvSpPr>
      <dsp:spPr>
        <a:xfrm>
          <a:off x="0" y="2445312"/>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CF6B3F-0D1C-4CA0-9ED4-0131219008B4}">
      <dsp:nvSpPr>
        <dsp:cNvPr id="0" name=""/>
        <dsp:cNvSpPr/>
      </dsp:nvSpPr>
      <dsp:spPr>
        <a:xfrm>
          <a:off x="0" y="2445312"/>
          <a:ext cx="6836956" cy="1222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Transgender, or simply trans, is an adjective used to describe someone whose gender identity differs from the sex assigned at birth. </a:t>
          </a:r>
        </a:p>
      </dsp:txBody>
      <dsp:txXfrm>
        <a:off x="0" y="2445312"/>
        <a:ext cx="6836956" cy="1222283"/>
      </dsp:txXfrm>
    </dsp:sp>
    <dsp:sp modelId="{BE580ACC-0FD8-4A42-81BE-3831C0AC5DC4}">
      <dsp:nvSpPr>
        <dsp:cNvPr id="0" name=""/>
        <dsp:cNvSpPr/>
      </dsp:nvSpPr>
      <dsp:spPr>
        <a:xfrm>
          <a:off x="0" y="3667596"/>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B5581B-4C1C-4A92-A8AA-5CF6FC9F96FA}">
      <dsp:nvSpPr>
        <dsp:cNvPr id="0" name=""/>
        <dsp:cNvSpPr/>
      </dsp:nvSpPr>
      <dsp:spPr>
        <a:xfrm>
          <a:off x="0" y="3667596"/>
          <a:ext cx="6836956" cy="1222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 transgender man, for example, is someone who was listed as female at birth but whose gender identity is male.</a:t>
          </a:r>
        </a:p>
      </dsp:txBody>
      <dsp:txXfrm>
        <a:off x="0" y="3667596"/>
        <a:ext cx="6836956" cy="1222283"/>
      </dsp:txXfrm>
    </dsp:sp>
    <dsp:sp modelId="{2A7D032A-6D75-4B65-BA93-98022CE76BF6}">
      <dsp:nvSpPr>
        <dsp:cNvPr id="0" name=""/>
        <dsp:cNvSpPr/>
      </dsp:nvSpPr>
      <dsp:spPr>
        <a:xfrm>
          <a:off x="0" y="4889879"/>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5E57E7-F619-4D61-8893-96C628E0B61F}">
      <dsp:nvSpPr>
        <dsp:cNvPr id="0" name=""/>
        <dsp:cNvSpPr/>
      </dsp:nvSpPr>
      <dsp:spPr>
        <a:xfrm>
          <a:off x="0" y="4889879"/>
          <a:ext cx="6836956" cy="1222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Cisgender and transgender have their origins in Latin-derived prefixes of "cis" and "trans" — cis, meaning "on this side of" and trans, meaning "across from" or "on the other side of." </a:t>
          </a:r>
        </a:p>
      </dsp:txBody>
      <dsp:txXfrm>
        <a:off x="0" y="4889879"/>
        <a:ext cx="6836956" cy="1222283"/>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C129C-517A-4C43-B99B-8378497D54C6}">
      <dsp:nvSpPr>
        <dsp:cNvPr id="0" name=""/>
        <dsp:cNvSpPr/>
      </dsp:nvSpPr>
      <dsp:spPr>
        <a:xfrm>
          <a:off x="0" y="6585"/>
          <a:ext cx="6836956" cy="14795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Gender dysphoria refers to psychological distress that results from an incongruence between one's sex assigned at birth and one's gender identity. </a:t>
          </a:r>
        </a:p>
      </dsp:txBody>
      <dsp:txXfrm>
        <a:off x="72227" y="78812"/>
        <a:ext cx="6692502" cy="1335120"/>
      </dsp:txXfrm>
    </dsp:sp>
    <dsp:sp modelId="{85E9D071-53BA-4372-B18B-7465221D8F24}">
      <dsp:nvSpPr>
        <dsp:cNvPr id="0" name=""/>
        <dsp:cNvSpPr/>
      </dsp:nvSpPr>
      <dsp:spPr>
        <a:xfrm>
          <a:off x="0" y="1546639"/>
          <a:ext cx="6836956" cy="1479574"/>
        </a:xfrm>
        <a:prstGeom prst="roundRect">
          <a:avLst/>
        </a:prstGeom>
        <a:solidFill>
          <a:schemeClr val="accent2">
            <a:hueOff val="-511978"/>
            <a:satOff val="-2015"/>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Not all trans people experience dysphoria, and those who do may experience it at varying levels of intensity.</a:t>
          </a:r>
        </a:p>
      </dsp:txBody>
      <dsp:txXfrm>
        <a:off x="72227" y="1618866"/>
        <a:ext cx="6692502" cy="1335120"/>
      </dsp:txXfrm>
    </dsp:sp>
    <dsp:sp modelId="{F3338C1D-E056-4E39-994E-52D92141620B}">
      <dsp:nvSpPr>
        <dsp:cNvPr id="0" name=""/>
        <dsp:cNvSpPr/>
      </dsp:nvSpPr>
      <dsp:spPr>
        <a:xfrm>
          <a:off x="0" y="3086694"/>
          <a:ext cx="6836956" cy="1479574"/>
        </a:xfrm>
        <a:prstGeom prst="roundRect">
          <a:avLst/>
        </a:prstGeom>
        <a:solidFill>
          <a:schemeClr val="accent2">
            <a:hueOff val="-1023956"/>
            <a:satOff val="-4030"/>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Gender dysphoria is a diagnosis listed in the DSM 5. </a:t>
          </a:r>
        </a:p>
      </dsp:txBody>
      <dsp:txXfrm>
        <a:off x="72227" y="3158921"/>
        <a:ext cx="6692502" cy="1335120"/>
      </dsp:txXfrm>
    </dsp:sp>
    <dsp:sp modelId="{6A4705C7-303C-495C-8D2B-05D2F24F754E}">
      <dsp:nvSpPr>
        <dsp:cNvPr id="0" name=""/>
        <dsp:cNvSpPr/>
      </dsp:nvSpPr>
      <dsp:spPr>
        <a:xfrm>
          <a:off x="0" y="4626749"/>
          <a:ext cx="6836956" cy="1479574"/>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Some argue that such a diagnosis inappropriately pathologizes gender incongruence, while others contend that a diagnosis makes it easier for transgender people to access necessary medical treatment.</a:t>
          </a:r>
        </a:p>
      </dsp:txBody>
      <dsp:txXfrm>
        <a:off x="72227" y="4698976"/>
        <a:ext cx="6692502" cy="133512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E5978-88A6-4A65-8BD1-FC1C2AC20B5E}">
      <dsp:nvSpPr>
        <dsp:cNvPr id="0" name=""/>
        <dsp:cNvSpPr/>
      </dsp:nvSpPr>
      <dsp:spPr>
        <a:xfrm>
          <a:off x="0" y="144223"/>
          <a:ext cx="6836956" cy="11188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Socioeconomic and health disparities, stigma and discrimination (Carpenter, Eppink and Gonzales, 2020)</a:t>
          </a:r>
        </a:p>
      </dsp:txBody>
      <dsp:txXfrm>
        <a:off x="54616" y="198839"/>
        <a:ext cx="6727724" cy="1009580"/>
      </dsp:txXfrm>
    </dsp:sp>
    <dsp:sp modelId="{2C348ABF-30F2-4CBE-BB00-8F80FA878D1A}">
      <dsp:nvSpPr>
        <dsp:cNvPr id="0" name=""/>
        <dsp:cNvSpPr/>
      </dsp:nvSpPr>
      <dsp:spPr>
        <a:xfrm>
          <a:off x="0" y="1320635"/>
          <a:ext cx="6836956" cy="1118812"/>
        </a:xfrm>
        <a:prstGeom prst="roundRect">
          <a:avLst/>
        </a:prstGeom>
        <a:solidFill>
          <a:schemeClr val="accent2">
            <a:hueOff val="-383983"/>
            <a:satOff val="-1511"/>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More likely to be food insecure or live in poverty (Russomanno, Patterson and Jabson., 2019)</a:t>
          </a:r>
        </a:p>
      </dsp:txBody>
      <dsp:txXfrm>
        <a:off x="54616" y="1375251"/>
        <a:ext cx="6727724" cy="1009580"/>
      </dsp:txXfrm>
    </dsp:sp>
    <dsp:sp modelId="{1819DEE7-9AEA-4819-B34B-DA114427ACF3}">
      <dsp:nvSpPr>
        <dsp:cNvPr id="0" name=""/>
        <dsp:cNvSpPr/>
      </dsp:nvSpPr>
      <dsp:spPr>
        <a:xfrm>
          <a:off x="0" y="2497048"/>
          <a:ext cx="6836956" cy="1118812"/>
        </a:xfrm>
        <a:prstGeom prst="roundRect">
          <a:avLst/>
        </a:prstGeom>
        <a:solidFill>
          <a:schemeClr val="accent2">
            <a:hueOff val="-767967"/>
            <a:satOff val="-3023"/>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More likely to be a victim of assault or to be unemployed (Badgett, Carpenter and Sansone, 2020)</a:t>
          </a:r>
        </a:p>
      </dsp:txBody>
      <dsp:txXfrm>
        <a:off x="54616" y="2551664"/>
        <a:ext cx="6727724" cy="1009580"/>
      </dsp:txXfrm>
    </dsp:sp>
    <dsp:sp modelId="{8554E9D3-4338-4E51-BC56-D1E70035E24D}">
      <dsp:nvSpPr>
        <dsp:cNvPr id="0" name=""/>
        <dsp:cNvSpPr/>
      </dsp:nvSpPr>
      <dsp:spPr>
        <a:xfrm>
          <a:off x="0" y="3673460"/>
          <a:ext cx="6836956" cy="1118812"/>
        </a:xfrm>
        <a:prstGeom prst="roundRect">
          <a:avLst/>
        </a:prstGeom>
        <a:solidFill>
          <a:schemeClr val="accent2">
            <a:hueOff val="-1151950"/>
            <a:satOff val="-4534"/>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Higher rates of anxiety, depression, substance use and suicidality (Lagos, 2018; Streed, McCarthy and Haas., 2018)</a:t>
          </a:r>
        </a:p>
      </dsp:txBody>
      <dsp:txXfrm>
        <a:off x="54616" y="3728076"/>
        <a:ext cx="6727724" cy="1009580"/>
      </dsp:txXfrm>
    </dsp:sp>
    <dsp:sp modelId="{D68BE91B-2AD5-487B-B8CD-8C8911ABF933}">
      <dsp:nvSpPr>
        <dsp:cNvPr id="0" name=""/>
        <dsp:cNvSpPr/>
      </dsp:nvSpPr>
      <dsp:spPr>
        <a:xfrm>
          <a:off x="0" y="4849873"/>
          <a:ext cx="6836956" cy="1118812"/>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 a sample of 1053 trans and non-binary individuals, 41% had attempted suicide, 26 times higher than the general population (Safer et al., 2016)</a:t>
          </a:r>
        </a:p>
      </dsp:txBody>
      <dsp:txXfrm>
        <a:off x="54616" y="4904489"/>
        <a:ext cx="6727724" cy="100958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339BAE-D1E8-4A6D-9FCC-A79078585FDF}">
      <dsp:nvSpPr>
        <dsp:cNvPr id="0" name=""/>
        <dsp:cNvSpPr/>
      </dsp:nvSpPr>
      <dsp:spPr>
        <a:xfrm>
          <a:off x="0" y="2984"/>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1F1E5C-9C1E-4778-ACC2-E71FC17687AA}">
      <dsp:nvSpPr>
        <dsp:cNvPr id="0" name=""/>
        <dsp:cNvSpPr/>
      </dsp:nvSpPr>
      <dsp:spPr>
        <a:xfrm>
          <a:off x="0" y="2984"/>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Self-reported discrimination leads to disparities (Bockting et al., 2013; Testa et al., 2017)</a:t>
          </a:r>
        </a:p>
      </dsp:txBody>
      <dsp:txXfrm>
        <a:off x="0" y="2984"/>
        <a:ext cx="6836956" cy="2035646"/>
      </dsp:txXfrm>
    </dsp:sp>
    <dsp:sp modelId="{907E0BDC-9ECB-4E08-8386-AC8794F37E54}">
      <dsp:nvSpPr>
        <dsp:cNvPr id="0" name=""/>
        <dsp:cNvSpPr/>
      </dsp:nvSpPr>
      <dsp:spPr>
        <a:xfrm>
          <a:off x="0" y="2038631"/>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33BF5C-CBA7-40F3-9530-D89A4C609A1C}">
      <dsp:nvSpPr>
        <dsp:cNvPr id="0" name=""/>
        <dsp:cNvSpPr/>
      </dsp:nvSpPr>
      <dsp:spPr>
        <a:xfrm>
          <a:off x="0" y="2038631"/>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However, there is little evidence pointing to frequency, intensity or whether this specifically happens in relation to MH care (Button et al., 2020).</a:t>
          </a:r>
        </a:p>
      </dsp:txBody>
      <dsp:txXfrm>
        <a:off x="0" y="2038631"/>
        <a:ext cx="6836956" cy="2035646"/>
      </dsp:txXfrm>
    </dsp:sp>
    <dsp:sp modelId="{0AEA0F7E-544B-48CD-812A-BE9CDD1E2B27}">
      <dsp:nvSpPr>
        <dsp:cNvPr id="0" name=""/>
        <dsp:cNvSpPr/>
      </dsp:nvSpPr>
      <dsp:spPr>
        <a:xfrm>
          <a:off x="0" y="4074277"/>
          <a:ext cx="683695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44A619-2978-47C7-A368-133586FB766E}">
      <dsp:nvSpPr>
        <dsp:cNvPr id="0" name=""/>
        <dsp:cNvSpPr/>
      </dsp:nvSpPr>
      <dsp:spPr>
        <a:xfrm>
          <a:off x="0" y="4074277"/>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Why might this be?</a:t>
          </a:r>
        </a:p>
      </dsp:txBody>
      <dsp:txXfrm>
        <a:off x="0" y="4074277"/>
        <a:ext cx="6836956" cy="203564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ACAA94-9F69-483A-A6D4-E85A34E07C88}">
      <dsp:nvSpPr>
        <dsp:cNvPr id="0" name=""/>
        <dsp:cNvSpPr/>
      </dsp:nvSpPr>
      <dsp:spPr>
        <a:xfrm>
          <a:off x="0" y="204534"/>
          <a:ext cx="6836956" cy="1352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What does this difference in gender expressions of mental health mean?</a:t>
          </a:r>
        </a:p>
      </dsp:txBody>
      <dsp:txXfrm>
        <a:off x="66025" y="270559"/>
        <a:ext cx="6704906" cy="1220470"/>
      </dsp:txXfrm>
    </dsp:sp>
    <dsp:sp modelId="{95BBCE32-6E8A-4D26-8F87-25BDD53CC064}">
      <dsp:nvSpPr>
        <dsp:cNvPr id="0" name=""/>
        <dsp:cNvSpPr/>
      </dsp:nvSpPr>
      <dsp:spPr>
        <a:xfrm>
          <a:off x="0" y="1654974"/>
          <a:ext cx="6836956" cy="1352520"/>
        </a:xfrm>
        <a:prstGeom prst="roundRect">
          <a:avLst/>
        </a:prstGeom>
        <a:solidFill>
          <a:schemeClr val="accent2">
            <a:hueOff val="-511978"/>
            <a:satOff val="-2015"/>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For diagnosis?</a:t>
          </a:r>
        </a:p>
      </dsp:txBody>
      <dsp:txXfrm>
        <a:off x="66025" y="1720999"/>
        <a:ext cx="6704906" cy="1220470"/>
      </dsp:txXfrm>
    </dsp:sp>
    <dsp:sp modelId="{B3A7AD11-4A4E-415E-BA68-D532F17BE438}">
      <dsp:nvSpPr>
        <dsp:cNvPr id="0" name=""/>
        <dsp:cNvSpPr/>
      </dsp:nvSpPr>
      <dsp:spPr>
        <a:xfrm>
          <a:off x="0" y="3105414"/>
          <a:ext cx="6836956" cy="1352520"/>
        </a:xfrm>
        <a:prstGeom prst="roundRect">
          <a:avLst/>
        </a:prstGeom>
        <a:solidFill>
          <a:schemeClr val="accent2">
            <a:hueOff val="-1023956"/>
            <a:satOff val="-4030"/>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For treatment?</a:t>
          </a:r>
        </a:p>
      </dsp:txBody>
      <dsp:txXfrm>
        <a:off x="66025" y="3171439"/>
        <a:ext cx="6704906" cy="1220470"/>
      </dsp:txXfrm>
    </dsp:sp>
    <dsp:sp modelId="{48FF6399-9245-48E1-AE1E-02CA872DF835}">
      <dsp:nvSpPr>
        <dsp:cNvPr id="0" name=""/>
        <dsp:cNvSpPr/>
      </dsp:nvSpPr>
      <dsp:spPr>
        <a:xfrm>
          <a:off x="0" y="4555854"/>
          <a:ext cx="6836956" cy="1352520"/>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For research?</a:t>
          </a:r>
        </a:p>
      </dsp:txBody>
      <dsp:txXfrm>
        <a:off x="66025" y="4621879"/>
        <a:ext cx="6704906" cy="122047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F0CF8A-4531-4BCB-A16C-33609356E501}">
      <dsp:nvSpPr>
        <dsp:cNvPr id="0" name=""/>
        <dsp:cNvSpPr/>
      </dsp:nvSpPr>
      <dsp:spPr>
        <a:xfrm>
          <a:off x="0" y="789354"/>
          <a:ext cx="6836956" cy="21879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How can sexuality affect mental health?</a:t>
          </a:r>
        </a:p>
      </dsp:txBody>
      <dsp:txXfrm>
        <a:off x="106804" y="896158"/>
        <a:ext cx="6623348" cy="1974292"/>
      </dsp:txXfrm>
    </dsp:sp>
    <dsp:sp modelId="{2A96B768-7620-4D4A-A900-9165FE4FF098}">
      <dsp:nvSpPr>
        <dsp:cNvPr id="0" name=""/>
        <dsp:cNvSpPr/>
      </dsp:nvSpPr>
      <dsp:spPr>
        <a:xfrm>
          <a:off x="0" y="3135654"/>
          <a:ext cx="6836956" cy="2187900"/>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Why?</a:t>
          </a:r>
        </a:p>
      </dsp:txBody>
      <dsp:txXfrm>
        <a:off x="106804" y="3242458"/>
        <a:ext cx="6623348" cy="197429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44CDA-A73E-4E0E-A502-CB3E0C8BC7CE}">
      <dsp:nvSpPr>
        <dsp:cNvPr id="0" name=""/>
        <dsp:cNvSpPr/>
      </dsp:nvSpPr>
      <dsp:spPr>
        <a:xfrm>
          <a:off x="0" y="2984"/>
          <a:ext cx="68369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586D86-9527-42DA-8276-B09092698125}">
      <dsp:nvSpPr>
        <dsp:cNvPr id="0" name=""/>
        <dsp:cNvSpPr/>
      </dsp:nvSpPr>
      <dsp:spPr>
        <a:xfrm>
          <a:off x="0" y="2984"/>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Sexuality in many cultures is still a taboo subject, with many individuals concealing their sexuality.</a:t>
          </a:r>
        </a:p>
      </dsp:txBody>
      <dsp:txXfrm>
        <a:off x="0" y="2984"/>
        <a:ext cx="6836956" cy="2035646"/>
      </dsp:txXfrm>
    </dsp:sp>
    <dsp:sp modelId="{5EF8678F-91ED-422D-85CD-0F93D01523A4}">
      <dsp:nvSpPr>
        <dsp:cNvPr id="0" name=""/>
        <dsp:cNvSpPr/>
      </dsp:nvSpPr>
      <dsp:spPr>
        <a:xfrm>
          <a:off x="0" y="2038631"/>
          <a:ext cx="6836956" cy="0"/>
        </a:xfrm>
        <a:prstGeom prst="line">
          <a:avLst/>
        </a:prstGeom>
        <a:solidFill>
          <a:schemeClr val="accent2">
            <a:hueOff val="-767967"/>
            <a:satOff val="-3023"/>
            <a:lumOff val="392"/>
            <a:alphaOff val="0"/>
          </a:schemeClr>
        </a:solidFill>
        <a:ln w="12700" cap="flat" cmpd="sng" algn="ctr">
          <a:solidFill>
            <a:schemeClr val="accent2">
              <a:hueOff val="-767967"/>
              <a:satOff val="-3023"/>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52FA5E-DC74-43B4-99BD-4D84F3154A3F}">
      <dsp:nvSpPr>
        <dsp:cNvPr id="0" name=""/>
        <dsp:cNvSpPr/>
      </dsp:nvSpPr>
      <dsp:spPr>
        <a:xfrm>
          <a:off x="0" y="2038631"/>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Many individuals who 'come out' still conceal their true sexuality from certain groups/people. </a:t>
          </a:r>
        </a:p>
      </dsp:txBody>
      <dsp:txXfrm>
        <a:off x="0" y="2038631"/>
        <a:ext cx="6836956" cy="2035646"/>
      </dsp:txXfrm>
    </dsp:sp>
    <dsp:sp modelId="{ED9C62A3-3C1F-4EA2-A8DF-82645BEE46D2}">
      <dsp:nvSpPr>
        <dsp:cNvPr id="0" name=""/>
        <dsp:cNvSpPr/>
      </dsp:nvSpPr>
      <dsp:spPr>
        <a:xfrm>
          <a:off x="0" y="4074277"/>
          <a:ext cx="6836956" cy="0"/>
        </a:xfrm>
        <a:prstGeom prst="line">
          <a:avLst/>
        </a:prstGeom>
        <a:solidFill>
          <a:schemeClr val="accent2">
            <a:hueOff val="-1535934"/>
            <a:satOff val="-6045"/>
            <a:lumOff val="784"/>
            <a:alphaOff val="0"/>
          </a:schemeClr>
        </a:solidFill>
        <a:ln w="12700" cap="flat" cmpd="sng" algn="ctr">
          <a:solidFill>
            <a:schemeClr val="accent2">
              <a:hueOff val="-1535934"/>
              <a:satOff val="-6045"/>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BD39B8-4316-49C8-BB68-6E0B851FE716}">
      <dsp:nvSpPr>
        <dsp:cNvPr id="0" name=""/>
        <dsp:cNvSpPr/>
      </dsp:nvSpPr>
      <dsp:spPr>
        <a:xfrm>
          <a:off x="0" y="4074277"/>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This can lead to a stigma being attached to a person's own being. </a:t>
          </a:r>
        </a:p>
      </dsp:txBody>
      <dsp:txXfrm>
        <a:off x="0" y="4074277"/>
        <a:ext cx="6836956" cy="203564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8DD36-953B-4063-A898-538F8435104D}">
      <dsp:nvSpPr>
        <dsp:cNvPr id="0" name=""/>
        <dsp:cNvSpPr/>
      </dsp:nvSpPr>
      <dsp:spPr>
        <a:xfrm>
          <a:off x="0" y="525654"/>
          <a:ext cx="6836956" cy="795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Overall, there is a higher risk of mental health issues for those who identify as a sexual minority. </a:t>
          </a:r>
        </a:p>
      </dsp:txBody>
      <dsp:txXfrm>
        <a:off x="38838" y="564492"/>
        <a:ext cx="6759280" cy="717924"/>
      </dsp:txXfrm>
    </dsp:sp>
    <dsp:sp modelId="{469CB9B8-2D86-4015-BD35-4EF91DF126FB}">
      <dsp:nvSpPr>
        <dsp:cNvPr id="0" name=""/>
        <dsp:cNvSpPr/>
      </dsp:nvSpPr>
      <dsp:spPr>
        <a:xfrm>
          <a:off x="0" y="1378854"/>
          <a:ext cx="6836956" cy="795600"/>
        </a:xfrm>
        <a:prstGeom prst="roundRect">
          <a:avLst/>
        </a:prstGeom>
        <a:solidFill>
          <a:schemeClr val="accent2">
            <a:hueOff val="-307187"/>
            <a:satOff val="-1209"/>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This includes lesbian, gay and bisexual people. </a:t>
          </a:r>
        </a:p>
      </dsp:txBody>
      <dsp:txXfrm>
        <a:off x="38838" y="1417692"/>
        <a:ext cx="6759280" cy="717924"/>
      </dsp:txXfrm>
    </dsp:sp>
    <dsp:sp modelId="{A4C0CDAA-2D00-4493-BF24-4E657045B5D1}">
      <dsp:nvSpPr>
        <dsp:cNvPr id="0" name=""/>
        <dsp:cNvSpPr/>
      </dsp:nvSpPr>
      <dsp:spPr>
        <a:xfrm>
          <a:off x="0" y="2232054"/>
          <a:ext cx="6836956" cy="795600"/>
        </a:xfrm>
        <a:prstGeom prst="roundRect">
          <a:avLst/>
        </a:prstGeom>
        <a:solidFill>
          <a:schemeClr val="accent2">
            <a:hueOff val="-614374"/>
            <a:satOff val="-2418"/>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Bisexual people show a higher risk for depression and suicidality. </a:t>
          </a:r>
        </a:p>
      </dsp:txBody>
      <dsp:txXfrm>
        <a:off x="38838" y="2270892"/>
        <a:ext cx="6759280" cy="717924"/>
      </dsp:txXfrm>
    </dsp:sp>
    <dsp:sp modelId="{42F8544D-C99E-4D9C-B59E-2CFBFEDA8D72}">
      <dsp:nvSpPr>
        <dsp:cNvPr id="0" name=""/>
        <dsp:cNvSpPr/>
      </dsp:nvSpPr>
      <dsp:spPr>
        <a:xfrm>
          <a:off x="0" y="3085254"/>
          <a:ext cx="6836956" cy="795600"/>
        </a:xfrm>
        <a:prstGeom prst="roundRect">
          <a:avLst/>
        </a:prstGeom>
        <a:solidFill>
          <a:schemeClr val="accent2">
            <a:hueOff val="-921560"/>
            <a:satOff val="-3627"/>
            <a:lumOff val="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This is known as the minority stress theory. </a:t>
          </a:r>
        </a:p>
      </dsp:txBody>
      <dsp:txXfrm>
        <a:off x="38838" y="3124092"/>
        <a:ext cx="6759280" cy="717924"/>
      </dsp:txXfrm>
    </dsp:sp>
    <dsp:sp modelId="{3F55F5F8-08DF-4FBF-A122-55D13DCD36EB}">
      <dsp:nvSpPr>
        <dsp:cNvPr id="0" name=""/>
        <dsp:cNvSpPr/>
      </dsp:nvSpPr>
      <dsp:spPr>
        <a:xfrm>
          <a:off x="0" y="3938454"/>
          <a:ext cx="6836956" cy="795600"/>
        </a:xfrm>
        <a:prstGeom prst="roundRect">
          <a:avLst/>
        </a:prstGeom>
        <a:solidFill>
          <a:schemeClr val="accent2">
            <a:hueOff val="-1228747"/>
            <a:satOff val="-4836"/>
            <a:lumOff val="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Minority stress could include discrimination, microaggressions, verbal/physical violence and internalised stigma. </a:t>
          </a:r>
        </a:p>
      </dsp:txBody>
      <dsp:txXfrm>
        <a:off x="38838" y="3977292"/>
        <a:ext cx="6759280" cy="717924"/>
      </dsp:txXfrm>
    </dsp:sp>
    <dsp:sp modelId="{AC12BA3B-F3CB-4B50-A95D-3669F279696D}">
      <dsp:nvSpPr>
        <dsp:cNvPr id="0" name=""/>
        <dsp:cNvSpPr/>
      </dsp:nvSpPr>
      <dsp:spPr>
        <a:xfrm>
          <a:off x="0" y="4791654"/>
          <a:ext cx="6836956" cy="795600"/>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(Wittgens et al., 2022)</a:t>
          </a:r>
        </a:p>
      </dsp:txBody>
      <dsp:txXfrm>
        <a:off x="38838" y="4830492"/>
        <a:ext cx="6759280" cy="71792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C2A5B-4B33-4870-BD0A-0C470BAC760B}">
      <dsp:nvSpPr>
        <dsp:cNvPr id="0" name=""/>
        <dsp:cNvSpPr/>
      </dsp:nvSpPr>
      <dsp:spPr>
        <a:xfrm>
          <a:off x="0" y="383825"/>
          <a:ext cx="6836956" cy="128663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Biphobia or bisexual denial, stereotypes of excessive promiscuity/greed.</a:t>
          </a:r>
        </a:p>
      </dsp:txBody>
      <dsp:txXfrm>
        <a:off x="62808" y="446633"/>
        <a:ext cx="6711340" cy="1161018"/>
      </dsp:txXfrm>
    </dsp:sp>
    <dsp:sp modelId="{BF3DE4EA-3E52-4564-A8E3-0B0E60DB3827}">
      <dsp:nvSpPr>
        <dsp:cNvPr id="0" name=""/>
        <dsp:cNvSpPr/>
      </dsp:nvSpPr>
      <dsp:spPr>
        <a:xfrm>
          <a:off x="0" y="1736700"/>
          <a:ext cx="6836956" cy="1286634"/>
        </a:xfrm>
        <a:prstGeom prst="roundRect">
          <a:avLst/>
        </a:prstGeom>
        <a:solidFill>
          <a:schemeClr val="accent2">
            <a:hueOff val="-511978"/>
            <a:satOff val="-2015"/>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Bisexual people are more likely to hide their sexuality.</a:t>
          </a:r>
        </a:p>
      </dsp:txBody>
      <dsp:txXfrm>
        <a:off x="62808" y="1799508"/>
        <a:ext cx="6711340" cy="1161018"/>
      </dsp:txXfrm>
    </dsp:sp>
    <dsp:sp modelId="{3AA36A27-642C-4028-861D-E187866B40B4}">
      <dsp:nvSpPr>
        <dsp:cNvPr id="0" name=""/>
        <dsp:cNvSpPr/>
      </dsp:nvSpPr>
      <dsp:spPr>
        <a:xfrm>
          <a:off x="0" y="3089574"/>
          <a:ext cx="6836956" cy="1286634"/>
        </a:xfrm>
        <a:prstGeom prst="roundRect">
          <a:avLst/>
        </a:prstGeom>
        <a:solidFill>
          <a:schemeClr val="accent2">
            <a:hueOff val="-1023956"/>
            <a:satOff val="-4030"/>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a:t>Bi-specific minority stressors and limited sociopsychological resources raise the risk for adverse mental health outcomes, depression and suicidality </a:t>
          </a:r>
          <a:endParaRPr lang="en-US" sz="2300" kern="1200">
            <a:latin typeface="Gill Sans Nova"/>
          </a:endParaRPr>
        </a:p>
      </dsp:txBody>
      <dsp:txXfrm>
        <a:off x="62808" y="3152382"/>
        <a:ext cx="6711340" cy="1161018"/>
      </dsp:txXfrm>
    </dsp:sp>
    <dsp:sp modelId="{A22C5909-F59A-452A-A0A0-5649F9E472D6}">
      <dsp:nvSpPr>
        <dsp:cNvPr id="0" name=""/>
        <dsp:cNvSpPr/>
      </dsp:nvSpPr>
      <dsp:spPr>
        <a:xfrm>
          <a:off x="0" y="4442448"/>
          <a:ext cx="6836956" cy="1286634"/>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(Baams, Grossman and Russell, 2015; Lehavot and Simoni, 2011)</a:t>
          </a:r>
        </a:p>
      </dsp:txBody>
      <dsp:txXfrm>
        <a:off x="62808" y="4505256"/>
        <a:ext cx="6711340" cy="1161018"/>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9FEEC-CEC7-41B3-9FAA-D549E80D156C}">
      <dsp:nvSpPr>
        <dsp:cNvPr id="0" name=""/>
        <dsp:cNvSpPr/>
      </dsp:nvSpPr>
      <dsp:spPr>
        <a:xfrm>
          <a:off x="0" y="2984"/>
          <a:ext cx="68369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8C1DBF-3DEC-48DF-9D18-4920F362365C}">
      <dsp:nvSpPr>
        <dsp:cNvPr id="0" name=""/>
        <dsp:cNvSpPr/>
      </dsp:nvSpPr>
      <dsp:spPr>
        <a:xfrm>
          <a:off x="0" y="2984"/>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Health inequities are commonly associated with membership in socially marginalized groups and empirical findings regarding those particularly affected by health inequities could be particularly helpful to inform policy-making. </a:t>
          </a:r>
        </a:p>
      </dsp:txBody>
      <dsp:txXfrm>
        <a:off x="0" y="2984"/>
        <a:ext cx="6836956" cy="2035646"/>
      </dsp:txXfrm>
    </dsp:sp>
    <dsp:sp modelId="{75A371EB-3D14-44F0-9260-8A875C6ADA4A}">
      <dsp:nvSpPr>
        <dsp:cNvPr id="0" name=""/>
        <dsp:cNvSpPr/>
      </dsp:nvSpPr>
      <dsp:spPr>
        <a:xfrm>
          <a:off x="0" y="2038631"/>
          <a:ext cx="6836956" cy="0"/>
        </a:xfrm>
        <a:prstGeom prst="line">
          <a:avLst/>
        </a:prstGeom>
        <a:solidFill>
          <a:schemeClr val="accent2">
            <a:hueOff val="-767967"/>
            <a:satOff val="-3023"/>
            <a:lumOff val="392"/>
            <a:alphaOff val="0"/>
          </a:schemeClr>
        </a:solidFill>
        <a:ln w="12700" cap="flat" cmpd="sng" algn="ctr">
          <a:solidFill>
            <a:schemeClr val="accent2">
              <a:hueOff val="-767967"/>
              <a:satOff val="-3023"/>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BA035F-D07F-4732-83F6-5527A3F407E5}">
      <dsp:nvSpPr>
        <dsp:cNvPr id="0" name=""/>
        <dsp:cNvSpPr/>
      </dsp:nvSpPr>
      <dsp:spPr>
        <a:xfrm>
          <a:off x="0" y="2038631"/>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relevance of social determinants to the maintenance of health and the development of diseases as well as the effects of social stratification and stigmatisation on health along categories, such as race, ethnicity, gender, and socioeconomic status, are well documented.</a:t>
          </a:r>
        </a:p>
      </dsp:txBody>
      <dsp:txXfrm>
        <a:off x="0" y="2038631"/>
        <a:ext cx="6836956" cy="2035646"/>
      </dsp:txXfrm>
    </dsp:sp>
    <dsp:sp modelId="{82E19FC8-3D5F-4E4A-B59C-07DA37DC7361}">
      <dsp:nvSpPr>
        <dsp:cNvPr id="0" name=""/>
        <dsp:cNvSpPr/>
      </dsp:nvSpPr>
      <dsp:spPr>
        <a:xfrm>
          <a:off x="0" y="4074277"/>
          <a:ext cx="6836956" cy="0"/>
        </a:xfrm>
        <a:prstGeom prst="line">
          <a:avLst/>
        </a:prstGeom>
        <a:solidFill>
          <a:schemeClr val="accent2">
            <a:hueOff val="-1535934"/>
            <a:satOff val="-6045"/>
            <a:lumOff val="784"/>
            <a:alphaOff val="0"/>
          </a:schemeClr>
        </a:solidFill>
        <a:ln w="12700" cap="flat" cmpd="sng" algn="ctr">
          <a:solidFill>
            <a:schemeClr val="accent2">
              <a:hueOff val="-1535934"/>
              <a:satOff val="-6045"/>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89FEF6-2164-404B-B22E-655A66C031B8}">
      <dsp:nvSpPr>
        <dsp:cNvPr id="0" name=""/>
        <dsp:cNvSpPr/>
      </dsp:nvSpPr>
      <dsp:spPr>
        <a:xfrm>
          <a:off x="0" y="4074277"/>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However, to date, in most cases, only the effects of single social categories have been studied for health, for instance, the influence of race-related stressors on mental health.</a:t>
          </a:r>
        </a:p>
      </dsp:txBody>
      <dsp:txXfrm>
        <a:off x="0" y="4074277"/>
        <a:ext cx="6836956" cy="2035646"/>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CE5F8-211D-4452-AA97-73E31FF3C75E}">
      <dsp:nvSpPr>
        <dsp:cNvPr id="0" name=""/>
        <dsp:cNvSpPr/>
      </dsp:nvSpPr>
      <dsp:spPr>
        <a:xfrm>
          <a:off x="0" y="90414"/>
          <a:ext cx="6836956" cy="2934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In the mental health field, intersectionality could shed light on the ways in which mental health disparities and inequalities are not solely based on individual-level factors, such as biology or behaviour, but are also influenced by broader social and structural forms of discrimination, stigma and oppression, such as systemic racism, sexism, homophobia, classism, ageism, and (dis-)ableism. </a:t>
          </a:r>
        </a:p>
      </dsp:txBody>
      <dsp:txXfrm>
        <a:off x="143244" y="233658"/>
        <a:ext cx="6550468" cy="2647872"/>
      </dsp:txXfrm>
    </dsp:sp>
    <dsp:sp modelId="{249FF5E3-9F60-459B-8F35-87063F5EC29E}">
      <dsp:nvSpPr>
        <dsp:cNvPr id="0" name=""/>
        <dsp:cNvSpPr/>
      </dsp:nvSpPr>
      <dsp:spPr>
        <a:xfrm>
          <a:off x="0" y="3088134"/>
          <a:ext cx="6836956" cy="2934360"/>
        </a:xfrm>
        <a:prstGeom prst="roundRect">
          <a:avLst/>
        </a:prstGeom>
        <a:solidFill>
          <a:schemeClr val="accent2">
            <a:hueOff val="-1535934"/>
            <a:satOff val="-604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 deeper understanding of the complex interaction of discrimination, stigma and oppression due to membership in multiple socially marginalized groups and how they affect mental health seems particularly promising, as individuals with “mental illness” are already more likely to face unjustified disadvantages due to their disorder</a:t>
          </a:r>
        </a:p>
      </dsp:txBody>
      <dsp:txXfrm>
        <a:off x="143244" y="3231378"/>
        <a:ext cx="6550468" cy="264787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F4CA7-4740-473D-8371-7C84097FDF7B}">
      <dsp:nvSpPr>
        <dsp:cNvPr id="0" name=""/>
        <dsp:cNvSpPr/>
      </dsp:nvSpPr>
      <dsp:spPr>
        <a:xfrm>
          <a:off x="0" y="2537"/>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D4E951-D5F1-47FC-A646-62974C4F9AA0}">
      <dsp:nvSpPr>
        <dsp:cNvPr id="0" name=""/>
        <dsp:cNvSpPr/>
      </dsp:nvSpPr>
      <dsp:spPr>
        <a:xfrm>
          <a:off x="388972" y="291855"/>
          <a:ext cx="707222" cy="7072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856424-4A19-4302-8A48-B2860393D41C}">
      <dsp:nvSpPr>
        <dsp:cNvPr id="0" name=""/>
        <dsp:cNvSpPr/>
      </dsp:nvSpPr>
      <dsp:spPr>
        <a:xfrm>
          <a:off x="1485168" y="2537"/>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Next week we will be looking at neurodiversity and mental health. </a:t>
          </a:r>
        </a:p>
      </dsp:txBody>
      <dsp:txXfrm>
        <a:off x="1485168" y="2537"/>
        <a:ext cx="5351787" cy="1285859"/>
      </dsp:txXfrm>
    </dsp:sp>
    <dsp:sp modelId="{142AAA08-5DCD-4F2E-B4F0-58F22370BBF1}">
      <dsp:nvSpPr>
        <dsp:cNvPr id="0" name=""/>
        <dsp:cNvSpPr/>
      </dsp:nvSpPr>
      <dsp:spPr>
        <a:xfrm>
          <a:off x="0" y="1609862"/>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AB0BD3-3601-4B9D-93BB-A2300E934956}">
      <dsp:nvSpPr>
        <dsp:cNvPr id="0" name=""/>
        <dsp:cNvSpPr/>
      </dsp:nvSpPr>
      <dsp:spPr>
        <a:xfrm>
          <a:off x="388972" y="1899180"/>
          <a:ext cx="707222" cy="7072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3E3EAE-8C28-47D4-A5DB-ED55440C5057}">
      <dsp:nvSpPr>
        <dsp:cNvPr id="0" name=""/>
        <dsp:cNvSpPr/>
      </dsp:nvSpPr>
      <dsp:spPr>
        <a:xfrm>
          <a:off x="1485168" y="1609862"/>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Your task, firstly, is to answer the following question:</a:t>
          </a:r>
        </a:p>
      </dsp:txBody>
      <dsp:txXfrm>
        <a:off x="1485168" y="1609862"/>
        <a:ext cx="5351787" cy="1285859"/>
      </dsp:txXfrm>
    </dsp:sp>
    <dsp:sp modelId="{70180858-AB07-4571-84D3-C69F0D5BBDA6}">
      <dsp:nvSpPr>
        <dsp:cNvPr id="0" name=""/>
        <dsp:cNvSpPr/>
      </dsp:nvSpPr>
      <dsp:spPr>
        <a:xfrm>
          <a:off x="0" y="3217186"/>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5D634-688B-453F-8E7C-760F69876C50}">
      <dsp:nvSpPr>
        <dsp:cNvPr id="0" name=""/>
        <dsp:cNvSpPr/>
      </dsp:nvSpPr>
      <dsp:spPr>
        <a:xfrm>
          <a:off x="388972" y="3506505"/>
          <a:ext cx="707222" cy="7072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4152DF-7B65-416A-96DB-2DF5C05D485F}">
      <dsp:nvSpPr>
        <dsp:cNvPr id="0" name=""/>
        <dsp:cNvSpPr/>
      </dsp:nvSpPr>
      <dsp:spPr>
        <a:xfrm>
          <a:off x="1485168" y="3217186"/>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What do you WANT to hear about? </a:t>
          </a:r>
        </a:p>
      </dsp:txBody>
      <dsp:txXfrm>
        <a:off x="1485168" y="3217186"/>
        <a:ext cx="5351787" cy="1285859"/>
      </dsp:txXfrm>
    </dsp:sp>
    <dsp:sp modelId="{73F54EEF-5EF2-4FA9-9254-2731E809B8A0}">
      <dsp:nvSpPr>
        <dsp:cNvPr id="0" name=""/>
        <dsp:cNvSpPr/>
      </dsp:nvSpPr>
      <dsp:spPr>
        <a:xfrm>
          <a:off x="0" y="4824511"/>
          <a:ext cx="6836956" cy="1285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47D667-EC46-4A98-91DE-4DA2951019FB}">
      <dsp:nvSpPr>
        <dsp:cNvPr id="0" name=""/>
        <dsp:cNvSpPr/>
      </dsp:nvSpPr>
      <dsp:spPr>
        <a:xfrm>
          <a:off x="388972" y="5113830"/>
          <a:ext cx="707222" cy="7072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065C3C-C33E-4A9F-A8A0-DED59FB07900}">
      <dsp:nvSpPr>
        <dsp:cNvPr id="0" name=""/>
        <dsp:cNvSpPr/>
      </dsp:nvSpPr>
      <dsp:spPr>
        <a:xfrm>
          <a:off x="1485168" y="4824511"/>
          <a:ext cx="5351787" cy="128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87" tIns="136087" rIns="136087" bIns="136087" numCol="1" spcCol="1270" anchor="ctr" anchorCtr="0">
          <a:noAutofit/>
        </a:bodyPr>
        <a:lstStyle/>
        <a:p>
          <a:pPr marL="0" lvl="0" indent="0" algn="l" defTabSz="977900">
            <a:lnSpc>
              <a:spcPct val="90000"/>
            </a:lnSpc>
            <a:spcBef>
              <a:spcPct val="0"/>
            </a:spcBef>
            <a:spcAft>
              <a:spcPct val="35000"/>
            </a:spcAft>
            <a:buNone/>
          </a:pPr>
          <a:r>
            <a:rPr lang="en-US" sz="2200" kern="1200"/>
            <a:t>Next, your job is to read a little and bring some facts/figures/articles that you found interesting. </a:t>
          </a:r>
        </a:p>
      </dsp:txBody>
      <dsp:txXfrm>
        <a:off x="1485168" y="4824511"/>
        <a:ext cx="5351787" cy="1285859"/>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3657AA7F-BE72-4467-897E-7A302F46504F}" type="datetimeFigureOut">
              <a:rPr lang="en-US" smtClean="0"/>
              <a:t>8/21/2024</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430786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3657AA7F-BE72-4467-897E-7A302F46504F}" type="datetimeFigureOut">
              <a:rPr lang="en-US" smtClean="0"/>
              <a:t>8/21/2024</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86004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30293" y="1709738"/>
            <a:ext cx="10617157" cy="275889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30293" y="4589463"/>
            <a:ext cx="1061715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3657AA7F-BE72-4467-897E-7A302F46504F}" type="datetimeFigureOut">
              <a:rPr lang="en-US" smtClean="0"/>
              <a:t>8/21/2024</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247187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3657AA7F-BE72-4467-897E-7A302F46504F}" type="datetimeFigureOut">
              <a:rPr lang="en-US" smtClean="0"/>
              <a:t>8/21/2024</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6701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3903"/>
            <a:ext cx="522033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737063"/>
            <a:ext cx="5220335"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390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737063"/>
            <a:ext cx="5183188"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3657AA7F-BE72-4467-897E-7A302F46504F}" type="datetimeFigureOut">
              <a:rPr lang="en-US" smtClean="0"/>
              <a:t>8/21/2024</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696144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3657AA7F-BE72-4467-897E-7A302F46504F}" type="datetimeFigureOut">
              <a:rPr lang="en-US" smtClean="0"/>
              <a:t>8/21/2024</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27168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3657AA7F-BE72-4467-897E-7A302F46504F}" type="datetimeFigureOut">
              <a:rPr lang="en-US" smtClean="0"/>
              <a:t>8/21/2024</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5129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2226364"/>
            <a:ext cx="3994785" cy="3642623"/>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3657AA7F-BE72-4467-897E-7A302F46504F}" type="datetimeFigureOut">
              <a:rPr lang="en-US" smtClean="0"/>
              <a:t>8/21/2024</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283944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18020" y="457200"/>
            <a:ext cx="4054006"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18020" y="2250218"/>
            <a:ext cx="4054006" cy="361876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3657AA7F-BE72-4467-897E-7A302F46504F}" type="datetimeFigureOut">
              <a:rPr lang="en-US" smtClean="0"/>
              <a:t>8/21/2024</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3550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3657AA7F-BE72-4467-897E-7A302F46504F}" type="datetimeFigureOut">
              <a:rPr lang="en-US" smtClean="0"/>
              <a:t>8/21/2024</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95410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777240" y="365125"/>
            <a:ext cx="779526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3657AA7F-BE72-4467-897E-7A302F46504F}" type="datetimeFigureOut">
              <a:rPr lang="en-US" smtClean="0"/>
              <a:t>8/21/2024</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96215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D62DB5A-5AA0-4E7E-94AB-AD20F02CA8DF}"/>
              </a:ext>
            </a:extLst>
          </p:cNvPr>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0F086ECE-EF43-4B07-9DD0-59679471A067}"/>
              </a:ext>
            </a:extLst>
          </p:cNvPr>
          <p:cNvSpPr/>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2" y="365125"/>
            <a:ext cx="10637518"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2" y="1825625"/>
            <a:ext cx="1063751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2" y="6488268"/>
            <a:ext cx="2743200" cy="233209"/>
          </a:xfrm>
          <a:prstGeom prst="rect">
            <a:avLst/>
          </a:prstGeom>
        </p:spPr>
        <p:txBody>
          <a:bodyPr vert="horz" lIns="91440" tIns="45720" rIns="91440" bIns="45720" rtlCol="0" anchor="ctr"/>
          <a:lstStyle>
            <a:lvl1pPr algn="l">
              <a:defRPr sz="1000">
                <a:solidFill>
                  <a:schemeClr val="tx1"/>
                </a:solidFill>
              </a:defRPr>
            </a:lvl1pPr>
          </a:lstStyle>
          <a:p>
            <a:fld id="{3657AA7F-BE72-4467-897E-7A302F46504F}" type="datetimeFigureOut">
              <a:rPr lang="en-US" smtClean="0"/>
              <a:pPr/>
              <a:t>8/21/2024</a:t>
            </a:fld>
            <a:endParaRPr lang="en-US"/>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solidFill>
              </a:defRPr>
            </a:lvl1pPr>
          </a:lstStyle>
          <a:p>
            <a:endParaRPr lang="en-US">
              <a:solidFill>
                <a:schemeClr val="tx1"/>
              </a:solidFill>
            </a:endParaRPr>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71560" y="6488268"/>
            <a:ext cx="2743200" cy="233209"/>
          </a:xfrm>
          <a:prstGeom prst="rect">
            <a:avLst/>
          </a:prstGeom>
        </p:spPr>
        <p:txBody>
          <a:bodyPr vert="horz" lIns="91440" tIns="45720" rIns="91440" bIns="45720" rtlCol="0" anchor="ctr"/>
          <a:lstStyle>
            <a:lvl1pPr algn="r">
              <a:defRPr sz="1000">
                <a:solidFill>
                  <a:schemeClr val="tx1"/>
                </a:solidFill>
              </a:defRPr>
            </a:lvl1pPr>
          </a:lstStyle>
          <a:p>
            <a:fld id="{35747434-7036-48DB-A148-6B3D8EE75CDA}" type="slidenum">
              <a:rPr lang="en-US" smtClean="0"/>
              <a:pPr/>
              <a:t>‹#›</a:t>
            </a:fld>
            <a:endParaRPr lang="en-US"/>
          </a:p>
        </p:txBody>
      </p:sp>
    </p:spTree>
    <p:extLst>
      <p:ext uri="{BB962C8B-B14F-4D97-AF65-F5344CB8AC3E}">
        <p14:creationId xmlns:p14="http://schemas.microsoft.com/office/powerpoint/2010/main" val="702583145"/>
      </p:ext>
    </p:extLst>
  </p:cSld>
  <p:clrMap bg1="dk1" tx1="lt1" bg2="dk2" tx2="lt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14" r:id="rId7"/>
    <p:sldLayoutId id="2147483715" r:id="rId8"/>
    <p:sldLayoutId id="2147483722" r:id="rId9"/>
    <p:sldLayoutId id="2147483713" r:id="rId10"/>
    <p:sldLayoutId id="2147483723" r:id="rId11"/>
  </p:sldLayoutIdLst>
  <p:txStyles>
    <p:titleStyle>
      <a:lvl1pPr algn="l" defTabSz="914400" rtl="0" eaLnBrk="1" latinLnBrk="0" hangingPunct="1">
        <a:lnSpc>
          <a:spcPct val="9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lumMod val="60000"/>
            <a:lumOff val="40000"/>
          </a:schemeClr>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sv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6.svg"/><Relationship Id="rId7" Type="http://schemas.openxmlformats.org/officeDocument/2006/relationships/image" Target="../media/image9.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33.svg"/><Relationship Id="rId4" Type="http://schemas.openxmlformats.org/officeDocument/2006/relationships/image" Target="../media/image32.png"/><Relationship Id="rId9" Type="http://schemas.openxmlformats.org/officeDocument/2006/relationships/image" Target="../media/image11.sv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wxHHstcyP4I" TargetMode="External"/><Relationship Id="rId2" Type="http://schemas.openxmlformats.org/officeDocument/2006/relationships/hyperlink" Target="https://www.youtube.com/watch?v=Q5-7t_qBw14"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4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3.svg"/><Relationship Id="rId4" Type="http://schemas.openxmlformats.org/officeDocument/2006/relationships/image" Target="../media/image32.png"/></Relationships>
</file>

<file path=ppt/slides/_rels/slide4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3.svg"/><Relationship Id="rId4" Type="http://schemas.openxmlformats.org/officeDocument/2006/relationships/image" Target="../media/image32.png"/></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NHHPNMIK-fY" TargetMode="External"/><Relationship Id="rId2" Type="http://schemas.openxmlformats.org/officeDocument/2006/relationships/hyperlink" Target="https://www.youtube.com/watch?v=ZE-dSp6FBOA" TargetMode="External"/><Relationship Id="rId1" Type="http://schemas.openxmlformats.org/officeDocument/2006/relationships/slideLayout" Target="../slideLayouts/slideLayout2.xml"/><Relationship Id="rId5" Type="http://schemas.openxmlformats.org/officeDocument/2006/relationships/hyperlink" Target="https://www.youtube.com/watch?v=lrYx7HaUlMY" TargetMode="External"/><Relationship Id="rId4" Type="http://schemas.openxmlformats.org/officeDocument/2006/relationships/hyperlink" Target="https://www.youtube.com/watch?v=Oa6AnOCQD50"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518D20D-5F05-49C3-8900-68783F8AC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8" name="Rectangle 17">
            <a:extLst>
              <a:ext uri="{FF2B5EF4-FFF2-40B4-BE49-F238E27FC236}">
                <a16:creationId xmlns:a16="http://schemas.microsoft.com/office/drawing/2014/main" id="{FF50CA5B-2FF8-43D9-B7D8-3BDE1BFD3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p:cNvSpPr>
            <a:spLocks noGrp="1"/>
          </p:cNvSpPr>
          <p:nvPr>
            <p:ph type="ctrTitle"/>
          </p:nvPr>
        </p:nvSpPr>
        <p:spPr>
          <a:xfrm>
            <a:off x="777240" y="1122363"/>
            <a:ext cx="7317348" cy="2387600"/>
          </a:xfrm>
        </p:spPr>
        <p:txBody>
          <a:bodyPr>
            <a:normAutofit/>
          </a:bodyPr>
          <a:lstStyle/>
          <a:p>
            <a:pPr algn="l"/>
            <a:r>
              <a:rPr lang="en-US"/>
              <a:t>Ethnicity, Sexuality, Gender and Mental Health</a:t>
            </a:r>
          </a:p>
        </p:txBody>
      </p:sp>
      <p:sp>
        <p:nvSpPr>
          <p:cNvPr id="3" name="Subtitle 2"/>
          <p:cNvSpPr>
            <a:spLocks noGrp="1"/>
          </p:cNvSpPr>
          <p:nvPr>
            <p:ph type="subTitle" idx="1"/>
          </p:nvPr>
        </p:nvSpPr>
        <p:spPr>
          <a:xfrm>
            <a:off x="777240" y="3602038"/>
            <a:ext cx="7317348" cy="1655762"/>
          </a:xfrm>
        </p:spPr>
        <p:txBody>
          <a:bodyPr>
            <a:normAutofit/>
          </a:bodyPr>
          <a:lstStyle/>
          <a:p>
            <a:pPr algn="l"/>
            <a:endParaRPr lang="en-US"/>
          </a:p>
        </p:txBody>
      </p:sp>
      <p:sp>
        <p:nvSpPr>
          <p:cNvPr id="19" name="Rectangle 18">
            <a:extLst>
              <a:ext uri="{FF2B5EF4-FFF2-40B4-BE49-F238E27FC236}">
                <a16:creationId xmlns:a16="http://schemas.microsoft.com/office/drawing/2014/main" id="{D060EAFE-C840-4DAF-B8B5-D73E98076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2A37D62A-0E67-2125-71EC-3A7EB18A223B}"/>
              </a:ext>
            </a:extLst>
          </p:cNvPr>
          <p:cNvPicPr>
            <a:picLocks noChangeAspect="1"/>
          </p:cNvPicPr>
          <p:nvPr/>
        </p:nvPicPr>
        <p:blipFill>
          <a:blip r:embed="rId2"/>
          <a:srcRect l="18204" r="11180" b="-16"/>
          <a:stretch/>
        </p:blipFill>
        <p:spPr>
          <a:xfrm>
            <a:off x="8763000" y="-1800"/>
            <a:ext cx="3429000" cy="3429000"/>
          </a:xfrm>
          <a:prstGeom prst="rect">
            <a:avLst/>
          </a:prstGeom>
        </p:spPr>
      </p:pic>
      <p:sp>
        <p:nvSpPr>
          <p:cNvPr id="21" name="Rectangle 20">
            <a:extLst>
              <a:ext uri="{FF2B5EF4-FFF2-40B4-BE49-F238E27FC236}">
                <a16:creationId xmlns:a16="http://schemas.microsoft.com/office/drawing/2014/main" id="{9F2FF5F7-8CB8-4DD0-890B-C68D3C731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a:extLst>
              <a:ext uri="{FF2B5EF4-FFF2-40B4-BE49-F238E27FC236}">
                <a16:creationId xmlns:a16="http://schemas.microsoft.com/office/drawing/2014/main" id="{CF86EB89-5CAA-4AA5-907F-09707CF4A8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67754" y="3429000"/>
            <a:ext cx="3429000" cy="34290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2E734B96-4770-9E5A-1D71-315248D4E899}"/>
              </a:ext>
            </a:extLst>
          </p:cNvPr>
          <p:cNvSpPr>
            <a:spLocks noGrp="1"/>
          </p:cNvSpPr>
          <p:nvPr>
            <p:ph type="title"/>
          </p:nvPr>
        </p:nvSpPr>
        <p:spPr>
          <a:xfrm>
            <a:off x="777240" y="493988"/>
            <a:ext cx="10935886" cy="1921666"/>
          </a:xfrm>
        </p:spPr>
        <p:txBody>
          <a:bodyPr anchor="ctr">
            <a:normAutofit/>
          </a:bodyPr>
          <a:lstStyle/>
          <a:p>
            <a:r>
              <a:rPr lang="en-US" sz="4400"/>
              <a:t>Aims and Objectives</a:t>
            </a:r>
          </a:p>
        </p:txBody>
      </p:sp>
      <p:graphicFrame>
        <p:nvGraphicFramePr>
          <p:cNvPr id="5" name="Content Placeholder 2">
            <a:extLst>
              <a:ext uri="{FF2B5EF4-FFF2-40B4-BE49-F238E27FC236}">
                <a16:creationId xmlns:a16="http://schemas.microsoft.com/office/drawing/2014/main" id="{AD75007D-99D7-330A-1D39-EFFCB9E9C531}"/>
              </a:ext>
            </a:extLst>
          </p:cNvPr>
          <p:cNvGraphicFramePr>
            <a:graphicFrameLocks noGrp="1"/>
          </p:cNvGraphicFramePr>
          <p:nvPr>
            <p:ph idx="1"/>
            <p:extLst>
              <p:ext uri="{D42A27DB-BD31-4B8C-83A1-F6EECF244321}">
                <p14:modId xmlns:p14="http://schemas.microsoft.com/office/powerpoint/2010/main" val="3409274947"/>
              </p:ext>
            </p:extLst>
          </p:nvPr>
        </p:nvGraphicFramePr>
        <p:xfrm>
          <a:off x="777875" y="2743200"/>
          <a:ext cx="10636250" cy="3433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0998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4" name="Rectangle 23">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2C26C011-15AD-5A3B-62A5-8202E8133CF7}"/>
              </a:ext>
            </a:extLst>
          </p:cNvPr>
          <p:cNvSpPr>
            <a:spLocks noGrp="1"/>
          </p:cNvSpPr>
          <p:nvPr>
            <p:ph type="title"/>
          </p:nvPr>
        </p:nvSpPr>
        <p:spPr>
          <a:xfrm>
            <a:off x="777240" y="777240"/>
            <a:ext cx="4459295" cy="1812537"/>
          </a:xfrm>
        </p:spPr>
        <p:txBody>
          <a:bodyPr anchor="b">
            <a:normAutofit/>
          </a:bodyPr>
          <a:lstStyle/>
          <a:p>
            <a:r>
              <a:rPr lang="en-US" sz="4400"/>
              <a:t>Content Warning</a:t>
            </a:r>
          </a:p>
        </p:txBody>
      </p:sp>
      <p:sp>
        <p:nvSpPr>
          <p:cNvPr id="3" name="Content Placeholder 2">
            <a:extLst>
              <a:ext uri="{FF2B5EF4-FFF2-40B4-BE49-F238E27FC236}">
                <a16:creationId xmlns:a16="http://schemas.microsoft.com/office/drawing/2014/main" id="{FB7EF5D5-6D84-D824-7C1F-81EB6BD42A76}"/>
              </a:ext>
            </a:extLst>
          </p:cNvPr>
          <p:cNvSpPr>
            <a:spLocks noGrp="1"/>
          </p:cNvSpPr>
          <p:nvPr>
            <p:ph idx="1"/>
          </p:nvPr>
        </p:nvSpPr>
        <p:spPr>
          <a:xfrm>
            <a:off x="777240" y="2786743"/>
            <a:ext cx="4459295" cy="3390220"/>
          </a:xfrm>
        </p:spPr>
        <p:txBody>
          <a:bodyPr vert="horz" lIns="91440" tIns="45720" rIns="91440" bIns="45720" rtlCol="0" anchor="t">
            <a:normAutofit/>
          </a:bodyPr>
          <a:lstStyle/>
          <a:p>
            <a:r>
              <a:rPr lang="en-US" sz="1600">
                <a:cs typeface="Calibri"/>
              </a:rPr>
              <a:t>Today's lecture will touch on several hot-button issues. </a:t>
            </a:r>
          </a:p>
          <a:p>
            <a:pPr>
              <a:buClr>
                <a:srgbClr val="B3CDBF"/>
              </a:buClr>
            </a:pPr>
            <a:r>
              <a:rPr lang="en-US" sz="1600">
                <a:cs typeface="Calibri"/>
              </a:rPr>
              <a:t>This could be triggering for some in the class and may uncover some areas you disagree with. </a:t>
            </a:r>
          </a:p>
          <a:p>
            <a:pPr>
              <a:buClr>
                <a:srgbClr val="B3CDBF"/>
              </a:buClr>
            </a:pPr>
            <a:r>
              <a:rPr lang="en-US" sz="1600">
                <a:cs typeface="Calibri"/>
              </a:rPr>
              <a:t>I must remind you that we are in a safe space and a respectful place too. </a:t>
            </a:r>
          </a:p>
          <a:p>
            <a:pPr>
              <a:buClr>
                <a:srgbClr val="B3CDBF"/>
              </a:buClr>
            </a:pPr>
            <a:r>
              <a:rPr lang="en-US" sz="1600">
                <a:cs typeface="Calibri"/>
              </a:rPr>
              <a:t>If you need to step outside, feel free to do so. </a:t>
            </a:r>
          </a:p>
          <a:p>
            <a:pPr>
              <a:buClr>
                <a:srgbClr val="B3CDBF"/>
              </a:buClr>
            </a:pPr>
            <a:r>
              <a:rPr lang="en-US" sz="1600">
                <a:cs typeface="Calibri"/>
              </a:rPr>
              <a:t>If any of the content has affected you in this lecture, please get in touch and there will be support services signposted at the end of the presentation. </a:t>
            </a:r>
          </a:p>
        </p:txBody>
      </p:sp>
      <p:sp>
        <p:nvSpPr>
          <p:cNvPr id="26" name="Rectangle 25">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8874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peedometer">
            <a:extLst>
              <a:ext uri="{FF2B5EF4-FFF2-40B4-BE49-F238E27FC236}">
                <a16:creationId xmlns:a16="http://schemas.microsoft.com/office/drawing/2014/main" id="{945472B5-FD43-6154-0541-E0765D3B2A07}"/>
              </a:ext>
            </a:extLst>
          </p:cNvPr>
          <p:cNvPicPr>
            <a:picLocks noChangeAspect="1"/>
          </p:cNvPicPr>
          <p:nvPr/>
        </p:nvPicPr>
        <p:blipFill>
          <a:blip r:embed="rId2"/>
          <a:srcRect l="20784" r="16965" b="-2"/>
          <a:stretch/>
        </p:blipFill>
        <p:spPr>
          <a:xfrm>
            <a:off x="5821119" y="493987"/>
            <a:ext cx="5888959" cy="5888959"/>
          </a:xfrm>
          <a:prstGeom prst="rect">
            <a:avLst/>
          </a:prstGeom>
        </p:spPr>
      </p:pic>
    </p:spTree>
    <p:extLst>
      <p:ext uri="{BB962C8B-B14F-4D97-AF65-F5344CB8AC3E}">
        <p14:creationId xmlns:p14="http://schemas.microsoft.com/office/powerpoint/2010/main" val="3598759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A5D29575-8804-25F4-21AF-859669D2BCC0}"/>
              </a:ext>
            </a:extLst>
          </p:cNvPr>
          <p:cNvSpPr>
            <a:spLocks noGrp="1"/>
          </p:cNvSpPr>
          <p:nvPr>
            <p:ph type="title"/>
          </p:nvPr>
        </p:nvSpPr>
        <p:spPr>
          <a:xfrm>
            <a:off x="3731243" y="777240"/>
            <a:ext cx="4792929" cy="2647260"/>
          </a:xfrm>
        </p:spPr>
        <p:txBody>
          <a:bodyPr anchor="b">
            <a:normAutofit/>
          </a:bodyPr>
          <a:lstStyle/>
          <a:p>
            <a:pPr algn="ctr"/>
            <a:r>
              <a:rPr lang="en-US" sz="4400"/>
              <a:t>Recognising Mental Health Issues</a:t>
            </a:r>
          </a:p>
        </p:txBody>
      </p:sp>
      <p:sp>
        <p:nvSpPr>
          <p:cNvPr id="13" name="Rectangle 12">
            <a:extLst>
              <a:ext uri="{FF2B5EF4-FFF2-40B4-BE49-F238E27FC236}">
                <a16:creationId xmlns:a16="http://schemas.microsoft.com/office/drawing/2014/main" id="{AFB2EC2C-A33F-49EE-AB41-F93852346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3429000" cy="3429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14">
            <a:extLst>
              <a:ext uri="{FF2B5EF4-FFF2-40B4-BE49-F238E27FC236}">
                <a16:creationId xmlns:a16="http://schemas.microsoft.com/office/drawing/2014/main" id="{F68B9A43-D405-4564-90D7-037BDBC77F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 y="0"/>
            <a:ext cx="3429000" cy="3429000"/>
          </a:xfrm>
          <a:prstGeom prst="rect">
            <a:avLst/>
          </a:prstGeom>
        </p:spPr>
      </p:pic>
      <p:sp>
        <p:nvSpPr>
          <p:cNvPr id="17" name="Rectangle 16">
            <a:extLst>
              <a:ext uri="{FF2B5EF4-FFF2-40B4-BE49-F238E27FC236}">
                <a16:creationId xmlns:a16="http://schemas.microsoft.com/office/drawing/2014/main" id="{F757B3A0-8B17-4AE0-BD9C-475E1D760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8E67F848-3890-2269-5A5A-3E48C3846B09}"/>
              </a:ext>
            </a:extLst>
          </p:cNvPr>
          <p:cNvPicPr>
            <a:picLocks noChangeAspect="1"/>
          </p:cNvPicPr>
          <p:nvPr/>
        </p:nvPicPr>
        <p:blipFill>
          <a:blip r:embed="rId4"/>
          <a:srcRect l="19038" r="5953" b="-11"/>
          <a:stretch/>
        </p:blipFill>
        <p:spPr>
          <a:xfrm>
            <a:off x="8764802" y="10"/>
            <a:ext cx="3427200" cy="3427190"/>
          </a:xfrm>
          <a:prstGeom prst="rect">
            <a:avLst/>
          </a:prstGeom>
        </p:spPr>
      </p:pic>
      <p:sp>
        <p:nvSpPr>
          <p:cNvPr id="19" name="Rectangle 18">
            <a:extLst>
              <a:ext uri="{FF2B5EF4-FFF2-40B4-BE49-F238E27FC236}">
                <a16:creationId xmlns:a16="http://schemas.microsoft.com/office/drawing/2014/main" id="{5210CEDD-F054-4BF3-B856-98FED59AE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3427200"/>
            <a:ext cx="3430800" cy="34308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Graphic 20">
            <a:extLst>
              <a:ext uri="{FF2B5EF4-FFF2-40B4-BE49-F238E27FC236}">
                <a16:creationId xmlns:a16="http://schemas.microsoft.com/office/drawing/2014/main" id="{641AACEA-00E6-4D31-9A7C-74455B228E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050" y="3429000"/>
            <a:ext cx="3429000" cy="3429000"/>
          </a:xfrm>
          <a:prstGeom prst="rect">
            <a:avLst/>
          </a:prstGeom>
        </p:spPr>
      </p:pic>
      <p:sp>
        <p:nvSpPr>
          <p:cNvPr id="3" name="Content Placeholder 2">
            <a:extLst>
              <a:ext uri="{FF2B5EF4-FFF2-40B4-BE49-F238E27FC236}">
                <a16:creationId xmlns:a16="http://schemas.microsoft.com/office/drawing/2014/main" id="{09A946CD-458B-F68E-E9EE-EFA689CDE1E8}"/>
              </a:ext>
            </a:extLst>
          </p:cNvPr>
          <p:cNvSpPr>
            <a:spLocks noGrp="1"/>
          </p:cNvSpPr>
          <p:nvPr>
            <p:ph idx="1"/>
          </p:nvPr>
        </p:nvSpPr>
        <p:spPr>
          <a:xfrm>
            <a:off x="3731243" y="3652284"/>
            <a:ext cx="4792929" cy="2524678"/>
          </a:xfrm>
        </p:spPr>
        <p:txBody>
          <a:bodyPr vert="horz" lIns="91440" tIns="45720" rIns="91440" bIns="45720" rtlCol="0" anchor="t">
            <a:normAutofit/>
          </a:bodyPr>
          <a:lstStyle/>
          <a:p>
            <a:pPr algn="ctr"/>
            <a:r>
              <a:rPr lang="en-US">
                <a:ea typeface="Calibri"/>
                <a:cs typeface="Calibri"/>
              </a:rPr>
              <a:t>How do we know that someone has a mental health issue? </a:t>
            </a:r>
          </a:p>
          <a:p>
            <a:pPr algn="ctr">
              <a:buClr>
                <a:srgbClr val="B3CDBF"/>
              </a:buClr>
            </a:pPr>
            <a:r>
              <a:rPr lang="en-US">
                <a:ea typeface="Calibri"/>
                <a:cs typeface="Calibri"/>
              </a:rPr>
              <a:t>Do we always know? </a:t>
            </a:r>
          </a:p>
        </p:txBody>
      </p:sp>
      <p:sp>
        <p:nvSpPr>
          <p:cNvPr id="23" name="Rectangle 22">
            <a:extLst>
              <a:ext uri="{FF2B5EF4-FFF2-40B4-BE49-F238E27FC236}">
                <a16:creationId xmlns:a16="http://schemas.microsoft.com/office/drawing/2014/main" id="{17B5949A-E34F-4EE9-A608-55EEADE0E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Graphic 24">
            <a:extLst>
              <a:ext uri="{FF2B5EF4-FFF2-40B4-BE49-F238E27FC236}">
                <a16:creationId xmlns:a16="http://schemas.microsoft.com/office/drawing/2014/main" id="{31CA331F-7ACF-4D95-B4E6-ECA9C09DFB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767754" y="3424500"/>
            <a:ext cx="3429000" cy="3429000"/>
          </a:xfrm>
          <a:prstGeom prst="rect">
            <a:avLst/>
          </a:prstGeom>
        </p:spPr>
      </p:pic>
    </p:spTree>
    <p:extLst>
      <p:ext uri="{BB962C8B-B14F-4D97-AF65-F5344CB8AC3E}">
        <p14:creationId xmlns:p14="http://schemas.microsoft.com/office/powerpoint/2010/main" val="2055929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62DB5A-5AA0-4E7E-94AB-AD20F02C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0F086ECE-EF43-4B07-9DD0-59679471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useBgFill="1">
        <p:nvSpPr>
          <p:cNvPr id="13" name="Rectangle 12">
            <a:extLst>
              <a:ext uri="{FF2B5EF4-FFF2-40B4-BE49-F238E27FC236}">
                <a16:creationId xmlns:a16="http://schemas.microsoft.com/office/drawing/2014/main" id="{5DB84597-3185-4C7A-A2CB-6413E167E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useBgFill="1">
        <p:nvSpPr>
          <p:cNvPr id="15" name="Rectangle 14">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Close up image of hands applauding">
            <a:extLst>
              <a:ext uri="{FF2B5EF4-FFF2-40B4-BE49-F238E27FC236}">
                <a16:creationId xmlns:a16="http://schemas.microsoft.com/office/drawing/2014/main" id="{04B13933-51A3-C215-58C6-6DB202124A6A}"/>
              </a:ext>
            </a:extLst>
          </p:cNvPr>
          <p:cNvPicPr>
            <a:picLocks noChangeAspect="1"/>
          </p:cNvPicPr>
          <p:nvPr/>
        </p:nvPicPr>
        <p:blipFill>
          <a:blip r:embed="rId2">
            <a:alphaModFix/>
          </a:blip>
          <a:srcRect r="-2" b="15726"/>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52153" y="-1181847"/>
            <a:ext cx="6858000" cy="9221694"/>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BB4F7-D8C8-A386-F3B4-24C3C91AB0E5}"/>
              </a:ext>
            </a:extLst>
          </p:cNvPr>
          <p:cNvSpPr>
            <a:spLocks noGrp="1"/>
          </p:cNvSpPr>
          <p:nvPr>
            <p:ph type="title"/>
          </p:nvPr>
        </p:nvSpPr>
        <p:spPr>
          <a:xfrm>
            <a:off x="5659718" y="565846"/>
            <a:ext cx="5770281" cy="3617644"/>
          </a:xfrm>
        </p:spPr>
        <p:txBody>
          <a:bodyPr vert="horz" lIns="91440" tIns="45720" rIns="91440" bIns="45720" rtlCol="0" anchor="b">
            <a:normAutofit/>
          </a:bodyPr>
          <a:lstStyle/>
          <a:p>
            <a:pPr algn="r"/>
            <a:r>
              <a:rPr lang="en-US" sz="6000">
                <a:solidFill>
                  <a:srgbClr val="FFFFFF"/>
                </a:solidFill>
              </a:rPr>
              <a:t>Ethnicity</a:t>
            </a:r>
          </a:p>
        </p:txBody>
      </p:sp>
      <p:sp>
        <p:nvSpPr>
          <p:cNvPr id="3" name="Content Placeholder 2">
            <a:extLst>
              <a:ext uri="{FF2B5EF4-FFF2-40B4-BE49-F238E27FC236}">
                <a16:creationId xmlns:a16="http://schemas.microsoft.com/office/drawing/2014/main" id="{8C2A02D1-4F33-0934-EC0D-DE29182B7615}"/>
              </a:ext>
            </a:extLst>
          </p:cNvPr>
          <p:cNvSpPr>
            <a:spLocks noGrp="1"/>
          </p:cNvSpPr>
          <p:nvPr>
            <p:ph idx="1"/>
          </p:nvPr>
        </p:nvSpPr>
        <p:spPr>
          <a:xfrm>
            <a:off x="5659718" y="4456144"/>
            <a:ext cx="5770281" cy="1327420"/>
          </a:xfrm>
        </p:spPr>
        <p:txBody>
          <a:bodyPr vert="horz" lIns="91440" tIns="45720" rIns="91440" bIns="45720" rtlCol="0" anchor="t">
            <a:normAutofit/>
          </a:bodyPr>
          <a:lstStyle/>
          <a:p>
            <a:pPr marL="0" indent="0" algn="r">
              <a:buNone/>
            </a:pPr>
            <a:r>
              <a:rPr lang="en-US" sz="2200">
                <a:solidFill>
                  <a:srgbClr val="FFFFFF"/>
                </a:solidFill>
              </a:rPr>
              <a:t>How might ethnicity affect mental health? </a:t>
            </a:r>
          </a:p>
        </p:txBody>
      </p:sp>
    </p:spTree>
    <p:extLst>
      <p:ext uri="{BB962C8B-B14F-4D97-AF65-F5344CB8AC3E}">
        <p14:creationId xmlns:p14="http://schemas.microsoft.com/office/powerpoint/2010/main" val="809303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AD5E7D82-5FBB-7911-A89D-71F19944AC0C}"/>
              </a:ext>
            </a:extLst>
          </p:cNvPr>
          <p:cNvSpPr>
            <a:spLocks noGrp="1"/>
          </p:cNvSpPr>
          <p:nvPr>
            <p:ph type="title"/>
          </p:nvPr>
        </p:nvSpPr>
        <p:spPr>
          <a:xfrm>
            <a:off x="777240" y="493988"/>
            <a:ext cx="10935886" cy="1921666"/>
          </a:xfrm>
        </p:spPr>
        <p:txBody>
          <a:bodyPr anchor="ctr">
            <a:normAutofit/>
          </a:bodyPr>
          <a:lstStyle/>
          <a:p>
            <a:r>
              <a:rPr lang="en-US" sz="4400"/>
              <a:t>Ethnicity</a:t>
            </a:r>
          </a:p>
        </p:txBody>
      </p:sp>
      <p:graphicFrame>
        <p:nvGraphicFramePr>
          <p:cNvPr id="5" name="Content Placeholder 2">
            <a:extLst>
              <a:ext uri="{FF2B5EF4-FFF2-40B4-BE49-F238E27FC236}">
                <a16:creationId xmlns:a16="http://schemas.microsoft.com/office/drawing/2014/main" id="{8A67C0F2-133A-CCC4-5832-8CCAFFD91F46}"/>
              </a:ext>
            </a:extLst>
          </p:cNvPr>
          <p:cNvGraphicFramePr>
            <a:graphicFrameLocks noGrp="1"/>
          </p:cNvGraphicFramePr>
          <p:nvPr>
            <p:ph idx="1"/>
            <p:extLst>
              <p:ext uri="{D42A27DB-BD31-4B8C-83A1-F6EECF244321}">
                <p14:modId xmlns:p14="http://schemas.microsoft.com/office/powerpoint/2010/main" val="2922092412"/>
              </p:ext>
            </p:extLst>
          </p:nvPr>
        </p:nvGraphicFramePr>
        <p:xfrm>
          <a:off x="777875" y="2743200"/>
          <a:ext cx="10636250" cy="3433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2068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3186B4FB-FB2D-1CCC-2080-FE1519FDAC21}"/>
              </a:ext>
            </a:extLst>
          </p:cNvPr>
          <p:cNvSpPr>
            <a:spLocks noGrp="1"/>
          </p:cNvSpPr>
          <p:nvPr>
            <p:ph type="title"/>
          </p:nvPr>
        </p:nvSpPr>
        <p:spPr>
          <a:xfrm>
            <a:off x="777240" y="493988"/>
            <a:ext cx="3948953" cy="5817056"/>
          </a:xfrm>
        </p:spPr>
        <p:txBody>
          <a:bodyPr anchor="ctr">
            <a:normAutofit/>
          </a:bodyPr>
          <a:lstStyle/>
          <a:p>
            <a:r>
              <a:rPr lang="en-US" sz="4400"/>
              <a:t>Ethnicity</a:t>
            </a:r>
          </a:p>
        </p:txBody>
      </p:sp>
      <p:graphicFrame>
        <p:nvGraphicFramePr>
          <p:cNvPr id="5" name="Content Placeholder 2">
            <a:extLst>
              <a:ext uri="{FF2B5EF4-FFF2-40B4-BE49-F238E27FC236}">
                <a16:creationId xmlns:a16="http://schemas.microsoft.com/office/drawing/2014/main" id="{989B2DD6-71C9-00C6-796D-F2D18AA65D7A}"/>
              </a:ext>
            </a:extLst>
          </p:cNvPr>
          <p:cNvGraphicFramePr>
            <a:graphicFrameLocks noGrp="1"/>
          </p:cNvGraphicFramePr>
          <p:nvPr>
            <p:ph idx="1"/>
            <p:extLst>
              <p:ext uri="{D42A27DB-BD31-4B8C-83A1-F6EECF244321}">
                <p14:modId xmlns:p14="http://schemas.microsoft.com/office/powerpoint/2010/main" val="96452689"/>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5815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D37A8-B80C-6C00-8B88-6B3928826F1C}"/>
              </a:ext>
            </a:extLst>
          </p:cNvPr>
          <p:cNvSpPr>
            <a:spLocks noGrp="1"/>
          </p:cNvSpPr>
          <p:nvPr>
            <p:ph type="title"/>
          </p:nvPr>
        </p:nvSpPr>
        <p:spPr/>
        <p:txBody>
          <a:bodyPr/>
          <a:lstStyle/>
          <a:p>
            <a:r>
              <a:rPr lang="en-US"/>
              <a:t>Ethnicity</a:t>
            </a:r>
          </a:p>
        </p:txBody>
      </p:sp>
      <p:sp>
        <p:nvSpPr>
          <p:cNvPr id="3" name="Content Placeholder 2">
            <a:extLst>
              <a:ext uri="{FF2B5EF4-FFF2-40B4-BE49-F238E27FC236}">
                <a16:creationId xmlns:a16="http://schemas.microsoft.com/office/drawing/2014/main" id="{25E3A7A4-0797-5FAC-21D0-27258397955E}"/>
              </a:ext>
            </a:extLst>
          </p:cNvPr>
          <p:cNvSpPr>
            <a:spLocks noGrp="1"/>
          </p:cNvSpPr>
          <p:nvPr>
            <p:ph idx="1"/>
          </p:nvPr>
        </p:nvSpPr>
        <p:spPr/>
        <p:txBody>
          <a:bodyPr vert="horz" lIns="91440" tIns="45720" rIns="91440" bIns="45720" rtlCol="0" anchor="t">
            <a:normAutofit/>
          </a:bodyPr>
          <a:lstStyle/>
          <a:p>
            <a:r>
              <a:rPr lang="en-US">
                <a:ea typeface="Calibri"/>
                <a:cs typeface="Calibri"/>
              </a:rPr>
              <a:t>However, there are still ethnic inequalities in mental health care, even in the UK today. </a:t>
            </a:r>
          </a:p>
          <a:p>
            <a:pPr>
              <a:buClr>
                <a:srgbClr val="B3CDBF"/>
              </a:buClr>
            </a:pPr>
            <a:r>
              <a:rPr lang="en-US">
                <a:ea typeface="Calibri"/>
                <a:cs typeface="Calibri"/>
              </a:rPr>
              <a:t>For over 50 years, those in ethnic minority groups are less likely to receive quality mental health care.</a:t>
            </a:r>
          </a:p>
          <a:p>
            <a:pPr>
              <a:buClr>
                <a:srgbClr val="B3CDBF"/>
              </a:buClr>
            </a:pPr>
            <a:r>
              <a:rPr lang="en-US">
                <a:ea typeface="Calibri"/>
                <a:cs typeface="Calibri"/>
              </a:rPr>
              <a:t>However, they are more likely to be mentally unwell. </a:t>
            </a:r>
          </a:p>
          <a:p>
            <a:pPr>
              <a:buClr>
                <a:srgbClr val="B3CDBF"/>
              </a:buClr>
            </a:pPr>
            <a:r>
              <a:rPr lang="en-US">
                <a:ea typeface="Calibri"/>
                <a:cs typeface="Calibri"/>
              </a:rPr>
              <a:t>(Bansal et al., 2022)</a:t>
            </a:r>
          </a:p>
        </p:txBody>
      </p:sp>
    </p:spTree>
    <p:extLst>
      <p:ext uri="{BB962C8B-B14F-4D97-AF65-F5344CB8AC3E}">
        <p14:creationId xmlns:p14="http://schemas.microsoft.com/office/powerpoint/2010/main" val="1124393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3BA4-0A4C-7307-A748-BF3167D22A64}"/>
              </a:ext>
            </a:extLst>
          </p:cNvPr>
          <p:cNvSpPr>
            <a:spLocks noGrp="1"/>
          </p:cNvSpPr>
          <p:nvPr>
            <p:ph type="title"/>
          </p:nvPr>
        </p:nvSpPr>
        <p:spPr/>
        <p:txBody>
          <a:bodyPr/>
          <a:lstStyle/>
          <a:p>
            <a:r>
              <a:rPr lang="en-US"/>
              <a:t>Ethnic Minority Groups</a:t>
            </a:r>
          </a:p>
        </p:txBody>
      </p:sp>
      <p:sp>
        <p:nvSpPr>
          <p:cNvPr id="3" name="Content Placeholder 2">
            <a:extLst>
              <a:ext uri="{FF2B5EF4-FFF2-40B4-BE49-F238E27FC236}">
                <a16:creationId xmlns:a16="http://schemas.microsoft.com/office/drawing/2014/main" id="{BD3825A4-EADC-95BC-36D9-7501110C8E4D}"/>
              </a:ext>
            </a:extLst>
          </p:cNvPr>
          <p:cNvSpPr>
            <a:spLocks noGrp="1"/>
          </p:cNvSpPr>
          <p:nvPr>
            <p:ph idx="1"/>
          </p:nvPr>
        </p:nvSpPr>
        <p:spPr/>
        <p:txBody>
          <a:bodyPr vert="horz" lIns="91440" tIns="45720" rIns="91440" bIns="45720" rtlCol="0" anchor="t">
            <a:normAutofit/>
          </a:bodyPr>
          <a:lstStyle/>
          <a:p>
            <a:r>
              <a:rPr lang="en-US">
                <a:ea typeface="Calibri"/>
                <a:cs typeface="Calibri"/>
              </a:rPr>
              <a:t>More likely to have undiagnosed and untreated conditions (Cooper et al., 2013; Moore et al., 2019)</a:t>
            </a:r>
          </a:p>
          <a:p>
            <a:pPr>
              <a:buClr>
                <a:srgbClr val="B3CDBF"/>
              </a:buClr>
            </a:pPr>
            <a:r>
              <a:rPr lang="en-US">
                <a:ea typeface="Calibri"/>
                <a:cs typeface="Calibri"/>
              </a:rPr>
              <a:t>More likely to reach the system through crisis pathways (Bansal et al., 2014)</a:t>
            </a:r>
          </a:p>
          <a:p>
            <a:pPr>
              <a:buClr>
                <a:srgbClr val="B3CDBF"/>
              </a:buClr>
            </a:pPr>
            <a:r>
              <a:rPr lang="en-US">
                <a:ea typeface="Calibri"/>
                <a:cs typeface="Calibri"/>
              </a:rPr>
              <a:t>More likely to have a 'more' severe diagnosis (Halvorsrud et al., 2019)</a:t>
            </a:r>
          </a:p>
        </p:txBody>
      </p:sp>
    </p:spTree>
    <p:extLst>
      <p:ext uri="{BB962C8B-B14F-4D97-AF65-F5344CB8AC3E}">
        <p14:creationId xmlns:p14="http://schemas.microsoft.com/office/powerpoint/2010/main" val="1699814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264CC-9A99-61F8-4777-15D61E4264CA}"/>
              </a:ext>
            </a:extLst>
          </p:cNvPr>
          <p:cNvSpPr>
            <a:spLocks noGrp="1"/>
          </p:cNvSpPr>
          <p:nvPr>
            <p:ph type="title"/>
          </p:nvPr>
        </p:nvSpPr>
        <p:spPr/>
        <p:txBody>
          <a:bodyPr/>
          <a:lstStyle/>
          <a:p>
            <a:r>
              <a:rPr lang="en-US"/>
              <a:t>Ethnic Minority Groups</a:t>
            </a:r>
          </a:p>
        </p:txBody>
      </p:sp>
      <p:sp>
        <p:nvSpPr>
          <p:cNvPr id="3" name="Content Placeholder 2">
            <a:extLst>
              <a:ext uri="{FF2B5EF4-FFF2-40B4-BE49-F238E27FC236}">
                <a16:creationId xmlns:a16="http://schemas.microsoft.com/office/drawing/2014/main" id="{18D29B28-4BBC-EAAB-75C1-82E30DEC9A0C}"/>
              </a:ext>
            </a:extLst>
          </p:cNvPr>
          <p:cNvSpPr>
            <a:spLocks noGrp="1"/>
          </p:cNvSpPr>
          <p:nvPr>
            <p:ph idx="1"/>
          </p:nvPr>
        </p:nvSpPr>
        <p:spPr/>
        <p:txBody>
          <a:bodyPr vert="horz" lIns="91440" tIns="45720" rIns="91440" bIns="45720" rtlCol="0" anchor="t">
            <a:normAutofit/>
          </a:bodyPr>
          <a:lstStyle/>
          <a:p>
            <a:r>
              <a:rPr lang="en-US">
                <a:cs typeface="Calibri"/>
              </a:rPr>
              <a:t>Black people are 3.5 times more likely to be detained under the Mental Health Act.</a:t>
            </a:r>
          </a:p>
          <a:p>
            <a:pPr>
              <a:buClr>
                <a:srgbClr val="B3CDBF"/>
              </a:buClr>
            </a:pPr>
            <a:endParaRPr lang="en-US">
              <a:cs typeface="Calibri"/>
            </a:endParaRPr>
          </a:p>
        </p:txBody>
      </p:sp>
      <p:pic>
        <p:nvPicPr>
          <p:cNvPr id="4" name="Picture 3" descr="A graph of different colored lines&#10;&#10;Description automatically generated">
            <a:extLst>
              <a:ext uri="{FF2B5EF4-FFF2-40B4-BE49-F238E27FC236}">
                <a16:creationId xmlns:a16="http://schemas.microsoft.com/office/drawing/2014/main" id="{45D8E314-054C-DD06-508E-D6BDBCB9AE5A}"/>
              </a:ext>
            </a:extLst>
          </p:cNvPr>
          <p:cNvPicPr>
            <a:picLocks noChangeAspect="1"/>
          </p:cNvPicPr>
          <p:nvPr/>
        </p:nvPicPr>
        <p:blipFill>
          <a:blip r:embed="rId2"/>
          <a:stretch>
            <a:fillRect/>
          </a:stretch>
        </p:blipFill>
        <p:spPr>
          <a:xfrm>
            <a:off x="994833" y="2280458"/>
            <a:ext cx="9472083" cy="4339668"/>
          </a:xfrm>
          <a:prstGeom prst="rect">
            <a:avLst/>
          </a:prstGeom>
        </p:spPr>
      </p:pic>
    </p:spTree>
    <p:extLst>
      <p:ext uri="{BB962C8B-B14F-4D97-AF65-F5344CB8AC3E}">
        <p14:creationId xmlns:p14="http://schemas.microsoft.com/office/powerpoint/2010/main" val="3101168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2F602DDF-0454-7A5F-780B-168730F53F8C}"/>
              </a:ext>
            </a:extLst>
          </p:cNvPr>
          <p:cNvSpPr>
            <a:spLocks noGrp="1"/>
          </p:cNvSpPr>
          <p:nvPr>
            <p:ph type="title"/>
          </p:nvPr>
        </p:nvSpPr>
        <p:spPr>
          <a:xfrm>
            <a:off x="777240" y="493988"/>
            <a:ext cx="3948953" cy="5817056"/>
          </a:xfrm>
        </p:spPr>
        <p:txBody>
          <a:bodyPr anchor="ctr">
            <a:normAutofit/>
          </a:bodyPr>
          <a:lstStyle/>
          <a:p>
            <a:r>
              <a:rPr lang="en-US" sz="4400"/>
              <a:t>Ethnicity and Mental Health</a:t>
            </a:r>
          </a:p>
        </p:txBody>
      </p:sp>
      <p:graphicFrame>
        <p:nvGraphicFramePr>
          <p:cNvPr id="5" name="Content Placeholder 2">
            <a:extLst>
              <a:ext uri="{FF2B5EF4-FFF2-40B4-BE49-F238E27FC236}">
                <a16:creationId xmlns:a16="http://schemas.microsoft.com/office/drawing/2014/main" id="{A90E8468-6B2B-9061-75AC-2F03E5301527}"/>
              </a:ext>
            </a:extLst>
          </p:cNvPr>
          <p:cNvGraphicFramePr>
            <a:graphicFrameLocks noGrp="1"/>
          </p:cNvGraphicFramePr>
          <p:nvPr>
            <p:ph idx="1"/>
            <p:extLst>
              <p:ext uri="{D42A27DB-BD31-4B8C-83A1-F6EECF244321}">
                <p14:modId xmlns:p14="http://schemas.microsoft.com/office/powerpoint/2010/main" val="2656541700"/>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2926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9F7396E7-F630-50CD-0171-D33D445176C4}"/>
              </a:ext>
            </a:extLst>
          </p:cNvPr>
          <p:cNvSpPr>
            <a:spLocks noGrp="1"/>
          </p:cNvSpPr>
          <p:nvPr>
            <p:ph type="title"/>
          </p:nvPr>
        </p:nvSpPr>
        <p:spPr>
          <a:xfrm>
            <a:off x="777240" y="493988"/>
            <a:ext cx="3948953" cy="5817056"/>
          </a:xfrm>
        </p:spPr>
        <p:txBody>
          <a:bodyPr anchor="ctr">
            <a:normAutofit/>
          </a:bodyPr>
          <a:lstStyle/>
          <a:p>
            <a:r>
              <a:rPr lang="en-US" sz="4400"/>
              <a:t>Ethnicity and Mental Health</a:t>
            </a:r>
          </a:p>
        </p:txBody>
      </p:sp>
      <p:graphicFrame>
        <p:nvGraphicFramePr>
          <p:cNvPr id="5" name="Content Placeholder 2">
            <a:extLst>
              <a:ext uri="{FF2B5EF4-FFF2-40B4-BE49-F238E27FC236}">
                <a16:creationId xmlns:a16="http://schemas.microsoft.com/office/drawing/2014/main" id="{455F97F4-5A9A-A13C-4B7D-8914A437AC87}"/>
              </a:ext>
            </a:extLst>
          </p:cNvPr>
          <p:cNvGraphicFramePr>
            <a:graphicFrameLocks noGrp="1"/>
          </p:cNvGraphicFramePr>
          <p:nvPr>
            <p:ph idx="1"/>
            <p:extLst>
              <p:ext uri="{D42A27DB-BD31-4B8C-83A1-F6EECF244321}">
                <p14:modId xmlns:p14="http://schemas.microsoft.com/office/powerpoint/2010/main" val="1235352906"/>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48010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C174FC92-55C3-2F64-EABB-C62CE3A802B2}"/>
              </a:ext>
            </a:extLst>
          </p:cNvPr>
          <p:cNvSpPr>
            <a:spLocks noGrp="1"/>
          </p:cNvSpPr>
          <p:nvPr>
            <p:ph type="title"/>
          </p:nvPr>
        </p:nvSpPr>
        <p:spPr>
          <a:xfrm>
            <a:off x="777240" y="493988"/>
            <a:ext cx="3948953" cy="5817056"/>
          </a:xfrm>
        </p:spPr>
        <p:txBody>
          <a:bodyPr anchor="ctr">
            <a:normAutofit/>
          </a:bodyPr>
          <a:lstStyle/>
          <a:p>
            <a:r>
              <a:rPr lang="en-US" sz="4400"/>
              <a:t>Ethnicity and Mental Health</a:t>
            </a:r>
          </a:p>
        </p:txBody>
      </p:sp>
      <p:graphicFrame>
        <p:nvGraphicFramePr>
          <p:cNvPr id="5" name="Content Placeholder 2">
            <a:extLst>
              <a:ext uri="{FF2B5EF4-FFF2-40B4-BE49-F238E27FC236}">
                <a16:creationId xmlns:a16="http://schemas.microsoft.com/office/drawing/2014/main" id="{C8B47EAD-7794-1DBF-1C4B-5A294BA1EE81}"/>
              </a:ext>
            </a:extLst>
          </p:cNvPr>
          <p:cNvGraphicFramePr>
            <a:graphicFrameLocks noGrp="1"/>
          </p:cNvGraphicFramePr>
          <p:nvPr>
            <p:ph idx="1"/>
            <p:extLst>
              <p:ext uri="{D42A27DB-BD31-4B8C-83A1-F6EECF244321}">
                <p14:modId xmlns:p14="http://schemas.microsoft.com/office/powerpoint/2010/main" val="3422210510"/>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31900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24329C67-ED81-13AE-7CBC-72F50F95D8A5}"/>
              </a:ext>
            </a:extLst>
          </p:cNvPr>
          <p:cNvSpPr>
            <a:spLocks noGrp="1"/>
          </p:cNvSpPr>
          <p:nvPr>
            <p:ph type="title"/>
          </p:nvPr>
        </p:nvSpPr>
        <p:spPr>
          <a:xfrm>
            <a:off x="777240" y="493988"/>
            <a:ext cx="3948953" cy="5817056"/>
          </a:xfrm>
        </p:spPr>
        <p:txBody>
          <a:bodyPr anchor="ctr">
            <a:normAutofit/>
          </a:bodyPr>
          <a:lstStyle/>
          <a:p>
            <a:r>
              <a:rPr lang="en-US" sz="4400"/>
              <a:t>Individual Factors</a:t>
            </a:r>
          </a:p>
        </p:txBody>
      </p:sp>
      <p:graphicFrame>
        <p:nvGraphicFramePr>
          <p:cNvPr id="5" name="Content Placeholder 2">
            <a:extLst>
              <a:ext uri="{FF2B5EF4-FFF2-40B4-BE49-F238E27FC236}">
                <a16:creationId xmlns:a16="http://schemas.microsoft.com/office/drawing/2014/main" id="{50822DFF-85DF-498C-4A3E-3B9DCCC9BB27}"/>
              </a:ext>
            </a:extLst>
          </p:cNvPr>
          <p:cNvGraphicFramePr>
            <a:graphicFrameLocks noGrp="1"/>
          </p:cNvGraphicFramePr>
          <p:nvPr>
            <p:ph idx="1"/>
            <p:extLst>
              <p:ext uri="{D42A27DB-BD31-4B8C-83A1-F6EECF244321}">
                <p14:modId xmlns:p14="http://schemas.microsoft.com/office/powerpoint/2010/main" val="2709471931"/>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0021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3E74AA8-4592-2BD2-450E-8425DA42687A}"/>
              </a:ext>
            </a:extLst>
          </p:cNvPr>
          <p:cNvSpPr>
            <a:spLocks noGrp="1"/>
          </p:cNvSpPr>
          <p:nvPr>
            <p:ph type="title"/>
          </p:nvPr>
        </p:nvSpPr>
        <p:spPr>
          <a:xfrm>
            <a:off x="777240" y="493988"/>
            <a:ext cx="3948953" cy="5817056"/>
          </a:xfrm>
        </p:spPr>
        <p:txBody>
          <a:bodyPr anchor="ctr">
            <a:normAutofit/>
          </a:bodyPr>
          <a:lstStyle/>
          <a:p>
            <a:r>
              <a:rPr lang="en-US" sz="4400"/>
              <a:t>Systemic Factors</a:t>
            </a:r>
          </a:p>
        </p:txBody>
      </p:sp>
      <p:graphicFrame>
        <p:nvGraphicFramePr>
          <p:cNvPr id="5" name="Content Placeholder 2">
            <a:extLst>
              <a:ext uri="{FF2B5EF4-FFF2-40B4-BE49-F238E27FC236}">
                <a16:creationId xmlns:a16="http://schemas.microsoft.com/office/drawing/2014/main" id="{67489427-58B9-946F-4BA5-464D87F3F8BD}"/>
              </a:ext>
            </a:extLst>
          </p:cNvPr>
          <p:cNvGraphicFramePr>
            <a:graphicFrameLocks noGrp="1"/>
          </p:cNvGraphicFramePr>
          <p:nvPr>
            <p:ph idx="1"/>
            <p:extLst>
              <p:ext uri="{D42A27DB-BD31-4B8C-83A1-F6EECF244321}">
                <p14:modId xmlns:p14="http://schemas.microsoft.com/office/powerpoint/2010/main" val="2821189754"/>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8746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D64D95A9-C842-F63C-3677-1974C4D638AD}"/>
              </a:ext>
            </a:extLst>
          </p:cNvPr>
          <p:cNvSpPr>
            <a:spLocks noGrp="1"/>
          </p:cNvSpPr>
          <p:nvPr>
            <p:ph type="title"/>
          </p:nvPr>
        </p:nvSpPr>
        <p:spPr>
          <a:xfrm>
            <a:off x="777240" y="493988"/>
            <a:ext cx="3948953" cy="5817056"/>
          </a:xfrm>
        </p:spPr>
        <p:txBody>
          <a:bodyPr anchor="ctr">
            <a:normAutofit/>
          </a:bodyPr>
          <a:lstStyle/>
          <a:p>
            <a:r>
              <a:rPr lang="en-US" sz="4400"/>
              <a:t>Structural Factors</a:t>
            </a:r>
          </a:p>
        </p:txBody>
      </p:sp>
      <p:graphicFrame>
        <p:nvGraphicFramePr>
          <p:cNvPr id="5" name="Content Placeholder 2">
            <a:extLst>
              <a:ext uri="{FF2B5EF4-FFF2-40B4-BE49-F238E27FC236}">
                <a16:creationId xmlns:a16="http://schemas.microsoft.com/office/drawing/2014/main" id="{C986E08C-04B9-8325-A68A-398BEA5B40A9}"/>
              </a:ext>
            </a:extLst>
          </p:cNvPr>
          <p:cNvGraphicFramePr>
            <a:graphicFrameLocks noGrp="1"/>
          </p:cNvGraphicFramePr>
          <p:nvPr>
            <p:ph idx="1"/>
            <p:extLst>
              <p:ext uri="{D42A27DB-BD31-4B8C-83A1-F6EECF244321}">
                <p14:modId xmlns:p14="http://schemas.microsoft.com/office/powerpoint/2010/main" val="2048674859"/>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43681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0" name="Rectangle 9">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2" name="Rectangle 11">
            <a:extLst>
              <a:ext uri="{FF2B5EF4-FFF2-40B4-BE49-F238E27FC236}">
                <a16:creationId xmlns:a16="http://schemas.microsoft.com/office/drawing/2014/main" id="{AFB2EC2C-A33F-49EE-AB41-F93852346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78" y="460353"/>
            <a:ext cx="3102472" cy="2968465"/>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a:extLst>
              <a:ext uri="{FF2B5EF4-FFF2-40B4-BE49-F238E27FC236}">
                <a16:creationId xmlns:a16="http://schemas.microsoft.com/office/drawing/2014/main" id="{F68B9A43-D405-4564-90D7-037BDBC77F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3519" y="455125"/>
            <a:ext cx="3102472" cy="2966129"/>
          </a:xfrm>
          <a:prstGeom prst="rect">
            <a:avLst/>
          </a:prstGeom>
        </p:spPr>
      </p:pic>
      <p:sp>
        <p:nvSpPr>
          <p:cNvPr id="16" name="Rectangle 15">
            <a:extLst>
              <a:ext uri="{FF2B5EF4-FFF2-40B4-BE49-F238E27FC236}">
                <a16:creationId xmlns:a16="http://schemas.microsoft.com/office/drawing/2014/main" id="{F757B3A0-8B17-4AE0-BD9C-475E1D760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6466" y="462689"/>
            <a:ext cx="3102472" cy="2966129"/>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17">
            <a:extLst>
              <a:ext uri="{FF2B5EF4-FFF2-40B4-BE49-F238E27FC236}">
                <a16:creationId xmlns:a16="http://schemas.microsoft.com/office/drawing/2014/main" id="{BC6906E2-675F-4338-8113-0F0C0923BB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616466" y="462689"/>
            <a:ext cx="3102472" cy="2963793"/>
          </a:xfrm>
          <a:prstGeom prst="rect">
            <a:avLst/>
          </a:prstGeom>
        </p:spPr>
      </p:pic>
      <p:sp>
        <p:nvSpPr>
          <p:cNvPr id="20" name="Rectangle 19">
            <a:extLst>
              <a:ext uri="{FF2B5EF4-FFF2-40B4-BE49-F238E27FC236}">
                <a16:creationId xmlns:a16="http://schemas.microsoft.com/office/drawing/2014/main" id="{5210CEDD-F054-4BF3-B856-98FED59AE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78" y="3427261"/>
            <a:ext cx="3104101" cy="2967686"/>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a:extLst>
              <a:ext uri="{FF2B5EF4-FFF2-40B4-BE49-F238E27FC236}">
                <a16:creationId xmlns:a16="http://schemas.microsoft.com/office/drawing/2014/main" id="{641AACEA-00E6-4D31-9A7C-74455B228E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76278" y="3427261"/>
            <a:ext cx="3102472" cy="2966129"/>
          </a:xfrm>
          <a:prstGeom prst="rect">
            <a:avLst/>
          </a:prstGeom>
        </p:spPr>
      </p:pic>
      <p:sp>
        <p:nvSpPr>
          <p:cNvPr id="24" name="Rectangle 23">
            <a:extLst>
              <a:ext uri="{FF2B5EF4-FFF2-40B4-BE49-F238E27FC236}">
                <a16:creationId xmlns:a16="http://schemas.microsoft.com/office/drawing/2014/main" id="{17B5949A-E34F-4EE9-A608-55EEADE0E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4837" y="3427261"/>
            <a:ext cx="3104101" cy="29676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25">
            <a:extLst>
              <a:ext uri="{FF2B5EF4-FFF2-40B4-BE49-F238E27FC236}">
                <a16:creationId xmlns:a16="http://schemas.microsoft.com/office/drawing/2014/main" id="{31CA331F-7ACF-4D95-B4E6-ECA9C09DFB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616466" y="3424925"/>
            <a:ext cx="3102472" cy="2966129"/>
          </a:xfrm>
          <a:prstGeom prst="rect">
            <a:avLst/>
          </a:prstGeom>
        </p:spPr>
      </p:pic>
      <p:sp>
        <p:nvSpPr>
          <p:cNvPr id="28" name="Frame 27">
            <a:extLst>
              <a:ext uri="{FF2B5EF4-FFF2-40B4-BE49-F238E27FC236}">
                <a16:creationId xmlns:a16="http://schemas.microsoft.com/office/drawing/2014/main" id="{D5B8D5C5-8CE0-4DFE-8D43-25A6B3C46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frame">
            <a:avLst>
              <a:gd name="adj1" fmla="val 7108"/>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ACF031A0-23B6-5D1B-F895-FCCBF2F5831E}"/>
              </a:ext>
            </a:extLst>
          </p:cNvPr>
          <p:cNvSpPr>
            <a:spLocks noGrp="1"/>
          </p:cNvSpPr>
          <p:nvPr>
            <p:ph idx="1"/>
          </p:nvPr>
        </p:nvSpPr>
        <p:spPr>
          <a:xfrm>
            <a:off x="3731243" y="3426299"/>
            <a:ext cx="4792929" cy="2750663"/>
          </a:xfrm>
        </p:spPr>
        <p:txBody>
          <a:bodyPr vert="horz" lIns="91440" tIns="45720" rIns="91440" bIns="45720" rtlCol="0" anchor="t">
            <a:normAutofit/>
          </a:bodyPr>
          <a:lstStyle/>
          <a:p>
            <a:pPr algn="ctr"/>
            <a:endParaRPr lang="en-US">
              <a:ea typeface="Calibri"/>
              <a:cs typeface="Calibri"/>
            </a:endParaRPr>
          </a:p>
          <a:p>
            <a:pPr algn="ctr">
              <a:buClr>
                <a:srgbClr val="B3CDBF"/>
              </a:buClr>
            </a:pPr>
            <a:endParaRPr lang="en-US">
              <a:ea typeface="Calibri"/>
              <a:cs typeface="Calibri"/>
            </a:endParaRPr>
          </a:p>
          <a:p>
            <a:pPr algn="ctr">
              <a:buClr>
                <a:srgbClr val="B3CDBF"/>
              </a:buClr>
            </a:pPr>
            <a:endParaRPr lang="en-US">
              <a:ea typeface="Calibri"/>
              <a:cs typeface="Calibri"/>
            </a:endParaRPr>
          </a:p>
        </p:txBody>
      </p:sp>
      <p:sp>
        <p:nvSpPr>
          <p:cNvPr id="2" name="Title 1">
            <a:extLst>
              <a:ext uri="{FF2B5EF4-FFF2-40B4-BE49-F238E27FC236}">
                <a16:creationId xmlns:a16="http://schemas.microsoft.com/office/drawing/2014/main" id="{ACB9D105-0DCE-C4CE-FDDE-EDD58C5BD661}"/>
              </a:ext>
            </a:extLst>
          </p:cNvPr>
          <p:cNvSpPr>
            <a:spLocks noGrp="1"/>
          </p:cNvSpPr>
          <p:nvPr>
            <p:ph type="title"/>
          </p:nvPr>
        </p:nvSpPr>
        <p:spPr>
          <a:xfrm>
            <a:off x="3731243" y="777240"/>
            <a:ext cx="4792929" cy="2321901"/>
          </a:xfrm>
        </p:spPr>
        <p:txBody>
          <a:bodyPr anchor="b">
            <a:normAutofit/>
          </a:bodyPr>
          <a:lstStyle/>
          <a:p>
            <a:pPr algn="ctr"/>
            <a:r>
              <a:rPr lang="en-US" sz="4400"/>
              <a:t>What Can Be Done?</a:t>
            </a:r>
          </a:p>
        </p:txBody>
      </p:sp>
    </p:spTree>
    <p:extLst>
      <p:ext uri="{BB962C8B-B14F-4D97-AF65-F5344CB8AC3E}">
        <p14:creationId xmlns:p14="http://schemas.microsoft.com/office/powerpoint/2010/main" val="13385168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ACB9D105-0DCE-C4CE-FDDE-EDD58C5BD661}"/>
              </a:ext>
            </a:extLst>
          </p:cNvPr>
          <p:cNvSpPr>
            <a:spLocks noGrp="1"/>
          </p:cNvSpPr>
          <p:nvPr>
            <p:ph type="title"/>
          </p:nvPr>
        </p:nvSpPr>
        <p:spPr>
          <a:xfrm>
            <a:off x="777240" y="493988"/>
            <a:ext cx="3948953" cy="5817056"/>
          </a:xfrm>
        </p:spPr>
        <p:txBody>
          <a:bodyPr anchor="ctr">
            <a:normAutofit/>
          </a:bodyPr>
          <a:lstStyle/>
          <a:p>
            <a:r>
              <a:rPr lang="en-US" sz="4400"/>
              <a:t>What Can Be Done?</a:t>
            </a:r>
          </a:p>
        </p:txBody>
      </p:sp>
      <p:graphicFrame>
        <p:nvGraphicFramePr>
          <p:cNvPr id="5" name="Content Placeholder 2">
            <a:extLst>
              <a:ext uri="{FF2B5EF4-FFF2-40B4-BE49-F238E27FC236}">
                <a16:creationId xmlns:a16="http://schemas.microsoft.com/office/drawing/2014/main" id="{B67DB5B3-4C2A-7FE3-F9A9-CF3417D5DEA7}"/>
              </a:ext>
            </a:extLst>
          </p:cNvPr>
          <p:cNvGraphicFramePr>
            <a:graphicFrameLocks noGrp="1"/>
          </p:cNvGraphicFramePr>
          <p:nvPr>
            <p:ph idx="1"/>
            <p:extLst>
              <p:ext uri="{D42A27DB-BD31-4B8C-83A1-F6EECF244321}">
                <p14:modId xmlns:p14="http://schemas.microsoft.com/office/powerpoint/2010/main" val="1278296365"/>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05242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5C4D164A-77AB-0AEC-53B7-013C3077E2FC}"/>
              </a:ext>
            </a:extLst>
          </p:cNvPr>
          <p:cNvSpPr>
            <a:spLocks noGrp="1"/>
          </p:cNvSpPr>
          <p:nvPr>
            <p:ph type="title"/>
          </p:nvPr>
        </p:nvSpPr>
        <p:spPr>
          <a:xfrm>
            <a:off x="777240" y="493988"/>
            <a:ext cx="3948953" cy="5817056"/>
          </a:xfrm>
        </p:spPr>
        <p:txBody>
          <a:bodyPr anchor="ctr">
            <a:normAutofit/>
          </a:bodyPr>
          <a:lstStyle/>
          <a:p>
            <a:r>
              <a:rPr lang="en-US" sz="4400"/>
              <a:t>Gender</a:t>
            </a:r>
          </a:p>
        </p:txBody>
      </p:sp>
      <p:graphicFrame>
        <p:nvGraphicFramePr>
          <p:cNvPr id="5" name="Content Placeholder 2">
            <a:extLst>
              <a:ext uri="{FF2B5EF4-FFF2-40B4-BE49-F238E27FC236}">
                <a16:creationId xmlns:a16="http://schemas.microsoft.com/office/drawing/2014/main" id="{165771F3-9C1A-83D4-4C93-03805B98B8B5}"/>
              </a:ext>
            </a:extLst>
          </p:cNvPr>
          <p:cNvGraphicFramePr>
            <a:graphicFrameLocks noGrp="1"/>
          </p:cNvGraphicFramePr>
          <p:nvPr>
            <p:ph idx="1"/>
            <p:extLst>
              <p:ext uri="{D42A27DB-BD31-4B8C-83A1-F6EECF244321}">
                <p14:modId xmlns:p14="http://schemas.microsoft.com/office/powerpoint/2010/main" val="583191861"/>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30191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37788C54-0A70-F89D-F8A9-29A1E0C4E796}"/>
              </a:ext>
            </a:extLst>
          </p:cNvPr>
          <p:cNvSpPr>
            <a:spLocks noGrp="1"/>
          </p:cNvSpPr>
          <p:nvPr>
            <p:ph type="title"/>
          </p:nvPr>
        </p:nvSpPr>
        <p:spPr>
          <a:xfrm>
            <a:off x="777240" y="493988"/>
            <a:ext cx="3948953" cy="5817056"/>
          </a:xfrm>
        </p:spPr>
        <p:txBody>
          <a:bodyPr anchor="ctr">
            <a:normAutofit/>
          </a:bodyPr>
          <a:lstStyle/>
          <a:p>
            <a:r>
              <a:rPr lang="en-US" sz="4400"/>
              <a:t>Gender</a:t>
            </a:r>
          </a:p>
        </p:txBody>
      </p:sp>
      <p:graphicFrame>
        <p:nvGraphicFramePr>
          <p:cNvPr id="5" name="Content Placeholder 2">
            <a:extLst>
              <a:ext uri="{FF2B5EF4-FFF2-40B4-BE49-F238E27FC236}">
                <a16:creationId xmlns:a16="http://schemas.microsoft.com/office/drawing/2014/main" id="{58016E9C-0541-2FBB-B8F0-C3C7FF9AA211}"/>
              </a:ext>
            </a:extLst>
          </p:cNvPr>
          <p:cNvGraphicFramePr>
            <a:graphicFrameLocks noGrp="1"/>
          </p:cNvGraphicFramePr>
          <p:nvPr>
            <p:ph idx="1"/>
            <p:extLst>
              <p:ext uri="{D42A27DB-BD31-4B8C-83A1-F6EECF244321}">
                <p14:modId xmlns:p14="http://schemas.microsoft.com/office/powerpoint/2010/main" val="3735390800"/>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01722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12C3EA3B-D3E7-3E62-9B7C-132BCE9FC94C}"/>
              </a:ext>
            </a:extLst>
          </p:cNvPr>
          <p:cNvSpPr>
            <a:spLocks noGrp="1"/>
          </p:cNvSpPr>
          <p:nvPr>
            <p:ph type="title"/>
          </p:nvPr>
        </p:nvSpPr>
        <p:spPr>
          <a:xfrm>
            <a:off x="777240" y="493988"/>
            <a:ext cx="3948953" cy="5817056"/>
          </a:xfrm>
        </p:spPr>
        <p:txBody>
          <a:bodyPr anchor="ctr">
            <a:normAutofit/>
          </a:bodyPr>
          <a:lstStyle/>
          <a:p>
            <a:r>
              <a:rPr lang="en-US" sz="4400"/>
              <a:t>Women and Mental Health</a:t>
            </a:r>
          </a:p>
        </p:txBody>
      </p:sp>
      <p:graphicFrame>
        <p:nvGraphicFramePr>
          <p:cNvPr id="5" name="Content Placeholder 2">
            <a:extLst>
              <a:ext uri="{FF2B5EF4-FFF2-40B4-BE49-F238E27FC236}">
                <a16:creationId xmlns:a16="http://schemas.microsoft.com/office/drawing/2014/main" id="{B1BA9502-0D1C-96A1-0763-EEE14C65BD0A}"/>
              </a:ext>
            </a:extLst>
          </p:cNvPr>
          <p:cNvGraphicFramePr>
            <a:graphicFrameLocks noGrp="1"/>
          </p:cNvGraphicFramePr>
          <p:nvPr>
            <p:ph idx="1"/>
            <p:extLst>
              <p:ext uri="{D42A27DB-BD31-4B8C-83A1-F6EECF244321}">
                <p14:modId xmlns:p14="http://schemas.microsoft.com/office/powerpoint/2010/main" val="238814621"/>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9872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3436A40B-1B65-7AF4-CF7F-394CB91B856F}"/>
              </a:ext>
            </a:extLst>
          </p:cNvPr>
          <p:cNvSpPr>
            <a:spLocks noGrp="1"/>
          </p:cNvSpPr>
          <p:nvPr>
            <p:ph type="title"/>
          </p:nvPr>
        </p:nvSpPr>
        <p:spPr>
          <a:xfrm>
            <a:off x="777240" y="493988"/>
            <a:ext cx="3948953" cy="5817056"/>
          </a:xfrm>
        </p:spPr>
        <p:txBody>
          <a:bodyPr anchor="ctr">
            <a:normAutofit/>
          </a:bodyPr>
          <a:lstStyle/>
          <a:p>
            <a:r>
              <a:rPr lang="en-US" sz="4400"/>
              <a:t>Women and Mental Health</a:t>
            </a:r>
          </a:p>
        </p:txBody>
      </p:sp>
      <p:graphicFrame>
        <p:nvGraphicFramePr>
          <p:cNvPr id="5" name="Content Placeholder 2">
            <a:extLst>
              <a:ext uri="{FF2B5EF4-FFF2-40B4-BE49-F238E27FC236}">
                <a16:creationId xmlns:a16="http://schemas.microsoft.com/office/drawing/2014/main" id="{B16B4054-A6B3-0D49-AF53-DE7E936F56C0}"/>
              </a:ext>
            </a:extLst>
          </p:cNvPr>
          <p:cNvGraphicFramePr>
            <a:graphicFrameLocks noGrp="1"/>
          </p:cNvGraphicFramePr>
          <p:nvPr>
            <p:ph idx="1"/>
            <p:extLst>
              <p:ext uri="{D42A27DB-BD31-4B8C-83A1-F6EECF244321}">
                <p14:modId xmlns:p14="http://schemas.microsoft.com/office/powerpoint/2010/main" val="3397674336"/>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55521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62DB5A-5AA0-4E7E-94AB-AD20F02C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0" name="Rectangle 9">
            <a:extLst>
              <a:ext uri="{FF2B5EF4-FFF2-40B4-BE49-F238E27FC236}">
                <a16:creationId xmlns:a16="http://schemas.microsoft.com/office/drawing/2014/main" id="{0F086ECE-EF43-4B07-9DD0-59679471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useBgFill="1">
        <p:nvSpPr>
          <p:cNvPr id="12" name="Rectangle 11">
            <a:extLst>
              <a:ext uri="{FF2B5EF4-FFF2-40B4-BE49-F238E27FC236}">
                <a16:creationId xmlns:a16="http://schemas.microsoft.com/office/drawing/2014/main" id="{76608683-8EB8-4AF4-A97C-AB5A405B5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useBgFill="1">
        <p:nvSpPr>
          <p:cNvPr id="14" name="Rectangle 13">
            <a:extLst>
              <a:ext uri="{FF2B5EF4-FFF2-40B4-BE49-F238E27FC236}">
                <a16:creationId xmlns:a16="http://schemas.microsoft.com/office/drawing/2014/main" id="{F518D20D-5F05-49C3-8900-68783F8AC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6" name="Rectangle 15">
            <a:extLst>
              <a:ext uri="{FF2B5EF4-FFF2-40B4-BE49-F238E27FC236}">
                <a16:creationId xmlns:a16="http://schemas.microsoft.com/office/drawing/2014/main" id="{FF50CA5B-2FF8-43D9-B7D8-3BDE1BFD3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AD56531F-1D28-CA4A-3F55-BC2DB2D81FA9}"/>
              </a:ext>
            </a:extLst>
          </p:cNvPr>
          <p:cNvSpPr>
            <a:spLocks noGrp="1"/>
          </p:cNvSpPr>
          <p:nvPr>
            <p:ph type="title"/>
          </p:nvPr>
        </p:nvSpPr>
        <p:spPr>
          <a:xfrm>
            <a:off x="777240" y="506256"/>
            <a:ext cx="4347082" cy="3003707"/>
          </a:xfrm>
        </p:spPr>
        <p:txBody>
          <a:bodyPr vert="horz" lIns="91440" tIns="45720" rIns="91440" bIns="45720" rtlCol="0" anchor="b">
            <a:normAutofit/>
          </a:bodyPr>
          <a:lstStyle/>
          <a:p>
            <a:r>
              <a:rPr lang="en-US"/>
              <a:t>Men and Mental Health</a:t>
            </a:r>
          </a:p>
        </p:txBody>
      </p:sp>
      <p:sp>
        <p:nvSpPr>
          <p:cNvPr id="3" name="Content Placeholder 2">
            <a:extLst>
              <a:ext uri="{FF2B5EF4-FFF2-40B4-BE49-F238E27FC236}">
                <a16:creationId xmlns:a16="http://schemas.microsoft.com/office/drawing/2014/main" id="{22C58BAC-AA1C-5C37-8A2E-25CF2A68B649}"/>
              </a:ext>
            </a:extLst>
          </p:cNvPr>
          <p:cNvSpPr>
            <a:spLocks noGrp="1"/>
          </p:cNvSpPr>
          <p:nvPr>
            <p:ph idx="1"/>
          </p:nvPr>
        </p:nvSpPr>
        <p:spPr>
          <a:xfrm>
            <a:off x="777240" y="3602037"/>
            <a:ext cx="4347082" cy="2749707"/>
          </a:xfrm>
        </p:spPr>
        <p:txBody>
          <a:bodyPr vert="horz" lIns="91440" tIns="45720" rIns="91440" bIns="45720" rtlCol="0">
            <a:normAutofit/>
          </a:bodyPr>
          <a:lstStyle/>
          <a:p>
            <a:pPr marL="0" indent="0">
              <a:buNone/>
            </a:pPr>
            <a:r>
              <a:rPr lang="en-US" sz="2400"/>
              <a:t>What is different around men's mental health?</a:t>
            </a:r>
          </a:p>
        </p:txBody>
      </p:sp>
      <p:sp>
        <p:nvSpPr>
          <p:cNvPr id="18" name="Rectangle 17">
            <a:extLst>
              <a:ext uri="{FF2B5EF4-FFF2-40B4-BE49-F238E27FC236}">
                <a16:creationId xmlns:a16="http://schemas.microsoft.com/office/drawing/2014/main" id="{421A1E60-9477-4E7A-A6B2-63B329C81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8874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19">
            <a:extLst>
              <a:ext uri="{FF2B5EF4-FFF2-40B4-BE49-F238E27FC236}">
                <a16:creationId xmlns:a16="http://schemas.microsoft.com/office/drawing/2014/main" id="{B062F92C-51E0-492C-86B3-FEA2403711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38351" y="495057"/>
            <a:ext cx="5886343" cy="5886343"/>
          </a:xfrm>
          <a:prstGeom prst="rect">
            <a:avLst/>
          </a:prstGeom>
        </p:spPr>
      </p:pic>
    </p:spTree>
    <p:extLst>
      <p:ext uri="{BB962C8B-B14F-4D97-AF65-F5344CB8AC3E}">
        <p14:creationId xmlns:p14="http://schemas.microsoft.com/office/powerpoint/2010/main" val="3998996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CBDC4665-E25D-53F1-5525-420F94F34699}"/>
              </a:ext>
            </a:extLst>
          </p:cNvPr>
          <p:cNvSpPr>
            <a:spLocks noGrp="1"/>
          </p:cNvSpPr>
          <p:nvPr>
            <p:ph type="title"/>
          </p:nvPr>
        </p:nvSpPr>
        <p:spPr>
          <a:xfrm>
            <a:off x="777240" y="493988"/>
            <a:ext cx="3948953" cy="5817056"/>
          </a:xfrm>
        </p:spPr>
        <p:txBody>
          <a:bodyPr anchor="ctr">
            <a:normAutofit/>
          </a:bodyPr>
          <a:lstStyle/>
          <a:p>
            <a:r>
              <a:rPr lang="en-US" sz="4400"/>
              <a:t>Men and Mental Health</a:t>
            </a:r>
          </a:p>
        </p:txBody>
      </p:sp>
      <p:graphicFrame>
        <p:nvGraphicFramePr>
          <p:cNvPr id="5" name="Content Placeholder 2">
            <a:extLst>
              <a:ext uri="{FF2B5EF4-FFF2-40B4-BE49-F238E27FC236}">
                <a16:creationId xmlns:a16="http://schemas.microsoft.com/office/drawing/2014/main" id="{F6725C5C-24F1-9B29-CFBC-33F73D7CAE2C}"/>
              </a:ext>
            </a:extLst>
          </p:cNvPr>
          <p:cNvGraphicFramePr>
            <a:graphicFrameLocks noGrp="1"/>
          </p:cNvGraphicFramePr>
          <p:nvPr>
            <p:ph idx="1"/>
            <p:extLst>
              <p:ext uri="{D42A27DB-BD31-4B8C-83A1-F6EECF244321}">
                <p14:modId xmlns:p14="http://schemas.microsoft.com/office/powerpoint/2010/main" val="931734901"/>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03866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AD4BE21A-2D13-D395-D62D-E27FA7BA7928}"/>
              </a:ext>
            </a:extLst>
          </p:cNvPr>
          <p:cNvSpPr>
            <a:spLocks noGrp="1"/>
          </p:cNvSpPr>
          <p:nvPr>
            <p:ph type="title"/>
          </p:nvPr>
        </p:nvSpPr>
        <p:spPr>
          <a:xfrm>
            <a:off x="777240" y="493988"/>
            <a:ext cx="3948953" cy="5817056"/>
          </a:xfrm>
        </p:spPr>
        <p:txBody>
          <a:bodyPr anchor="ctr">
            <a:normAutofit/>
          </a:bodyPr>
          <a:lstStyle/>
          <a:p>
            <a:r>
              <a:rPr lang="en-US" sz="4400"/>
              <a:t>Men and Mental Health</a:t>
            </a:r>
          </a:p>
        </p:txBody>
      </p:sp>
      <p:graphicFrame>
        <p:nvGraphicFramePr>
          <p:cNvPr id="5" name="Content Placeholder 2">
            <a:extLst>
              <a:ext uri="{FF2B5EF4-FFF2-40B4-BE49-F238E27FC236}">
                <a16:creationId xmlns:a16="http://schemas.microsoft.com/office/drawing/2014/main" id="{ACB35357-4221-0365-DD51-65BF2216B157}"/>
              </a:ext>
            </a:extLst>
          </p:cNvPr>
          <p:cNvGraphicFramePr>
            <a:graphicFrameLocks noGrp="1"/>
          </p:cNvGraphicFramePr>
          <p:nvPr>
            <p:ph idx="1"/>
            <p:extLst>
              <p:ext uri="{D42A27DB-BD31-4B8C-83A1-F6EECF244321}">
                <p14:modId xmlns:p14="http://schemas.microsoft.com/office/powerpoint/2010/main" val="470565595"/>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99071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F007610D-C301-03DB-AB9F-5ED4D7A613D1}"/>
              </a:ext>
            </a:extLst>
          </p:cNvPr>
          <p:cNvSpPr>
            <a:spLocks noGrp="1"/>
          </p:cNvSpPr>
          <p:nvPr>
            <p:ph type="title"/>
          </p:nvPr>
        </p:nvSpPr>
        <p:spPr>
          <a:xfrm>
            <a:off x="777240" y="493988"/>
            <a:ext cx="3948953" cy="5817056"/>
          </a:xfrm>
        </p:spPr>
        <p:txBody>
          <a:bodyPr anchor="ctr">
            <a:normAutofit/>
          </a:bodyPr>
          <a:lstStyle/>
          <a:p>
            <a:r>
              <a:rPr lang="en-US" sz="4400"/>
              <a:t>Key Similarities and Differences</a:t>
            </a:r>
          </a:p>
        </p:txBody>
      </p:sp>
      <p:graphicFrame>
        <p:nvGraphicFramePr>
          <p:cNvPr id="5" name="Content Placeholder 2">
            <a:extLst>
              <a:ext uri="{FF2B5EF4-FFF2-40B4-BE49-F238E27FC236}">
                <a16:creationId xmlns:a16="http://schemas.microsoft.com/office/drawing/2014/main" id="{A96207F3-E7AF-7260-F0D0-AC08B9068C49}"/>
              </a:ext>
            </a:extLst>
          </p:cNvPr>
          <p:cNvGraphicFramePr>
            <a:graphicFrameLocks noGrp="1"/>
          </p:cNvGraphicFramePr>
          <p:nvPr>
            <p:ph idx="1"/>
            <p:extLst>
              <p:ext uri="{D42A27DB-BD31-4B8C-83A1-F6EECF244321}">
                <p14:modId xmlns:p14="http://schemas.microsoft.com/office/powerpoint/2010/main" val="284858417"/>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45265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0BF10F92-876C-50A1-CF83-D61568D0AE7A}"/>
              </a:ext>
            </a:extLst>
          </p:cNvPr>
          <p:cNvSpPr>
            <a:spLocks noGrp="1"/>
          </p:cNvSpPr>
          <p:nvPr>
            <p:ph type="title"/>
          </p:nvPr>
        </p:nvSpPr>
        <p:spPr>
          <a:xfrm>
            <a:off x="777240" y="493988"/>
            <a:ext cx="3948953" cy="5817056"/>
          </a:xfrm>
        </p:spPr>
        <p:txBody>
          <a:bodyPr anchor="ctr">
            <a:normAutofit/>
          </a:bodyPr>
          <a:lstStyle/>
          <a:p>
            <a:r>
              <a:rPr lang="en-US" sz="4400"/>
              <a:t>Gender Identity</a:t>
            </a:r>
          </a:p>
        </p:txBody>
      </p:sp>
      <p:graphicFrame>
        <p:nvGraphicFramePr>
          <p:cNvPr id="5" name="Content Placeholder 2">
            <a:extLst>
              <a:ext uri="{FF2B5EF4-FFF2-40B4-BE49-F238E27FC236}">
                <a16:creationId xmlns:a16="http://schemas.microsoft.com/office/drawing/2014/main" id="{89CBD324-0C24-2E3F-CAD7-FCFE15C549B1}"/>
              </a:ext>
            </a:extLst>
          </p:cNvPr>
          <p:cNvGraphicFramePr>
            <a:graphicFrameLocks noGrp="1"/>
          </p:cNvGraphicFramePr>
          <p:nvPr>
            <p:ph idx="1"/>
            <p:extLst>
              <p:ext uri="{D42A27DB-BD31-4B8C-83A1-F6EECF244321}">
                <p14:modId xmlns:p14="http://schemas.microsoft.com/office/powerpoint/2010/main" val="2788446616"/>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21184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B891326-0ADC-7AB7-6C9D-B3D6AED1CEF2}"/>
              </a:ext>
            </a:extLst>
          </p:cNvPr>
          <p:cNvSpPr>
            <a:spLocks noGrp="1"/>
          </p:cNvSpPr>
          <p:nvPr>
            <p:ph type="title"/>
          </p:nvPr>
        </p:nvSpPr>
        <p:spPr>
          <a:xfrm>
            <a:off x="777240" y="493988"/>
            <a:ext cx="3948953" cy="5817056"/>
          </a:xfrm>
        </p:spPr>
        <p:txBody>
          <a:bodyPr anchor="ctr">
            <a:normAutofit/>
          </a:bodyPr>
          <a:lstStyle/>
          <a:p>
            <a:r>
              <a:rPr lang="en-US" sz="4400"/>
              <a:t>Gender vs Sex</a:t>
            </a:r>
          </a:p>
        </p:txBody>
      </p:sp>
      <p:graphicFrame>
        <p:nvGraphicFramePr>
          <p:cNvPr id="5" name="Content Placeholder 2">
            <a:extLst>
              <a:ext uri="{FF2B5EF4-FFF2-40B4-BE49-F238E27FC236}">
                <a16:creationId xmlns:a16="http://schemas.microsoft.com/office/drawing/2014/main" id="{AE2A6EF8-F718-B35B-8C23-C6AFBB6ECE63}"/>
              </a:ext>
            </a:extLst>
          </p:cNvPr>
          <p:cNvGraphicFramePr>
            <a:graphicFrameLocks noGrp="1"/>
          </p:cNvGraphicFramePr>
          <p:nvPr>
            <p:ph idx="1"/>
            <p:extLst>
              <p:ext uri="{D42A27DB-BD31-4B8C-83A1-F6EECF244321}">
                <p14:modId xmlns:p14="http://schemas.microsoft.com/office/powerpoint/2010/main" val="2544963003"/>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02625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8D6B179C-A4EF-DA30-ECF5-1499276886F3}"/>
              </a:ext>
            </a:extLst>
          </p:cNvPr>
          <p:cNvSpPr>
            <a:spLocks noGrp="1"/>
          </p:cNvSpPr>
          <p:nvPr>
            <p:ph type="title"/>
          </p:nvPr>
        </p:nvSpPr>
        <p:spPr>
          <a:xfrm>
            <a:off x="777240" y="493988"/>
            <a:ext cx="3948953" cy="5817056"/>
          </a:xfrm>
        </p:spPr>
        <p:txBody>
          <a:bodyPr anchor="ctr">
            <a:normAutofit/>
          </a:bodyPr>
          <a:lstStyle/>
          <a:p>
            <a:r>
              <a:rPr lang="en-US" sz="4400"/>
              <a:t>Gender Identity</a:t>
            </a:r>
          </a:p>
        </p:txBody>
      </p:sp>
      <p:graphicFrame>
        <p:nvGraphicFramePr>
          <p:cNvPr id="5" name="Content Placeholder 2">
            <a:extLst>
              <a:ext uri="{FF2B5EF4-FFF2-40B4-BE49-F238E27FC236}">
                <a16:creationId xmlns:a16="http://schemas.microsoft.com/office/drawing/2014/main" id="{088CB7CF-8DA4-9326-47FD-7E3D1C853302}"/>
              </a:ext>
            </a:extLst>
          </p:cNvPr>
          <p:cNvGraphicFramePr>
            <a:graphicFrameLocks noGrp="1"/>
          </p:cNvGraphicFramePr>
          <p:nvPr>
            <p:ph idx="1"/>
            <p:extLst>
              <p:ext uri="{D42A27DB-BD31-4B8C-83A1-F6EECF244321}">
                <p14:modId xmlns:p14="http://schemas.microsoft.com/office/powerpoint/2010/main" val="317139166"/>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6353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D35E1B7-9390-A065-55EE-48A4CE3F73F3}"/>
              </a:ext>
            </a:extLst>
          </p:cNvPr>
          <p:cNvSpPr>
            <a:spLocks noGrp="1"/>
          </p:cNvSpPr>
          <p:nvPr>
            <p:ph type="title"/>
          </p:nvPr>
        </p:nvSpPr>
        <p:spPr>
          <a:xfrm>
            <a:off x="777240" y="493988"/>
            <a:ext cx="3948953" cy="5817056"/>
          </a:xfrm>
        </p:spPr>
        <p:txBody>
          <a:bodyPr anchor="ctr">
            <a:normAutofit/>
          </a:bodyPr>
          <a:lstStyle/>
          <a:p>
            <a:r>
              <a:rPr lang="en-US" sz="4400"/>
              <a:t>Gender Expression</a:t>
            </a:r>
          </a:p>
        </p:txBody>
      </p:sp>
      <p:graphicFrame>
        <p:nvGraphicFramePr>
          <p:cNvPr id="5" name="Content Placeholder 2">
            <a:extLst>
              <a:ext uri="{FF2B5EF4-FFF2-40B4-BE49-F238E27FC236}">
                <a16:creationId xmlns:a16="http://schemas.microsoft.com/office/drawing/2014/main" id="{C6CF09DE-FA83-9BCB-63C6-779CD12202AE}"/>
              </a:ext>
            </a:extLst>
          </p:cNvPr>
          <p:cNvGraphicFramePr>
            <a:graphicFrameLocks noGrp="1"/>
          </p:cNvGraphicFramePr>
          <p:nvPr>
            <p:ph idx="1"/>
            <p:extLst>
              <p:ext uri="{D42A27DB-BD31-4B8C-83A1-F6EECF244321}">
                <p14:modId xmlns:p14="http://schemas.microsoft.com/office/powerpoint/2010/main" val="1024754223"/>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79539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ECC30FC8-8452-0AF4-86E2-CA2AFAA62C91}"/>
              </a:ext>
            </a:extLst>
          </p:cNvPr>
          <p:cNvSpPr>
            <a:spLocks noGrp="1"/>
          </p:cNvSpPr>
          <p:nvPr>
            <p:ph type="title"/>
          </p:nvPr>
        </p:nvSpPr>
        <p:spPr>
          <a:xfrm>
            <a:off x="777240" y="493988"/>
            <a:ext cx="3948953" cy="5817056"/>
          </a:xfrm>
        </p:spPr>
        <p:txBody>
          <a:bodyPr anchor="ctr">
            <a:normAutofit/>
          </a:bodyPr>
          <a:lstStyle/>
          <a:p>
            <a:r>
              <a:rPr lang="en-US" sz="4400"/>
              <a:t>Gender Dysphoria</a:t>
            </a:r>
          </a:p>
        </p:txBody>
      </p:sp>
      <p:graphicFrame>
        <p:nvGraphicFramePr>
          <p:cNvPr id="5" name="Content Placeholder 2">
            <a:extLst>
              <a:ext uri="{FF2B5EF4-FFF2-40B4-BE49-F238E27FC236}">
                <a16:creationId xmlns:a16="http://schemas.microsoft.com/office/drawing/2014/main" id="{AEC80C8E-07EF-3D48-AEFA-AC1914AE0DC5}"/>
              </a:ext>
            </a:extLst>
          </p:cNvPr>
          <p:cNvGraphicFramePr>
            <a:graphicFrameLocks noGrp="1"/>
          </p:cNvGraphicFramePr>
          <p:nvPr>
            <p:ph idx="1"/>
            <p:extLst>
              <p:ext uri="{D42A27DB-BD31-4B8C-83A1-F6EECF244321}">
                <p14:modId xmlns:p14="http://schemas.microsoft.com/office/powerpoint/2010/main" val="2319669615"/>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44508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DAE1B5AC-54DF-F6DB-9E14-9692B5418EB4}"/>
              </a:ext>
            </a:extLst>
          </p:cNvPr>
          <p:cNvSpPr>
            <a:spLocks noGrp="1"/>
          </p:cNvSpPr>
          <p:nvPr>
            <p:ph type="title"/>
          </p:nvPr>
        </p:nvSpPr>
        <p:spPr>
          <a:xfrm>
            <a:off x="777240" y="493988"/>
            <a:ext cx="3948953" cy="5817056"/>
          </a:xfrm>
        </p:spPr>
        <p:txBody>
          <a:bodyPr anchor="ctr">
            <a:normAutofit/>
          </a:bodyPr>
          <a:lstStyle/>
          <a:p>
            <a:r>
              <a:rPr lang="en-US" sz="4400"/>
              <a:t>Gender Diversity and Mental Health</a:t>
            </a:r>
          </a:p>
        </p:txBody>
      </p:sp>
      <p:graphicFrame>
        <p:nvGraphicFramePr>
          <p:cNvPr id="5" name="Content Placeholder 2">
            <a:extLst>
              <a:ext uri="{FF2B5EF4-FFF2-40B4-BE49-F238E27FC236}">
                <a16:creationId xmlns:a16="http://schemas.microsoft.com/office/drawing/2014/main" id="{6ED2E9E8-1D6E-446A-8AAF-D05817CAE096}"/>
              </a:ext>
            </a:extLst>
          </p:cNvPr>
          <p:cNvGraphicFramePr>
            <a:graphicFrameLocks noGrp="1"/>
          </p:cNvGraphicFramePr>
          <p:nvPr>
            <p:ph idx="1"/>
            <p:extLst>
              <p:ext uri="{D42A27DB-BD31-4B8C-83A1-F6EECF244321}">
                <p14:modId xmlns:p14="http://schemas.microsoft.com/office/powerpoint/2010/main" val="3884344151"/>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30288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202C8878-EA15-2F1A-3EF3-51DD6C52E1ED}"/>
              </a:ext>
            </a:extLst>
          </p:cNvPr>
          <p:cNvSpPr>
            <a:spLocks noGrp="1"/>
          </p:cNvSpPr>
          <p:nvPr>
            <p:ph type="title"/>
          </p:nvPr>
        </p:nvSpPr>
        <p:spPr>
          <a:xfrm>
            <a:off x="777240" y="493988"/>
            <a:ext cx="3948953" cy="5817056"/>
          </a:xfrm>
        </p:spPr>
        <p:txBody>
          <a:bodyPr anchor="ctr">
            <a:normAutofit/>
          </a:bodyPr>
          <a:lstStyle/>
          <a:p>
            <a:r>
              <a:rPr lang="en-US" sz="4400"/>
              <a:t>Gender Diversity and Mental Health</a:t>
            </a:r>
          </a:p>
        </p:txBody>
      </p:sp>
      <p:graphicFrame>
        <p:nvGraphicFramePr>
          <p:cNvPr id="5" name="Content Placeholder 2">
            <a:extLst>
              <a:ext uri="{FF2B5EF4-FFF2-40B4-BE49-F238E27FC236}">
                <a16:creationId xmlns:a16="http://schemas.microsoft.com/office/drawing/2014/main" id="{AA5157BE-B091-B582-FB47-9DBC31DD21B1}"/>
              </a:ext>
            </a:extLst>
          </p:cNvPr>
          <p:cNvGraphicFramePr>
            <a:graphicFrameLocks noGrp="1"/>
          </p:cNvGraphicFramePr>
          <p:nvPr>
            <p:ph idx="1"/>
            <p:extLst>
              <p:ext uri="{D42A27DB-BD31-4B8C-83A1-F6EECF244321}">
                <p14:modId xmlns:p14="http://schemas.microsoft.com/office/powerpoint/2010/main" val="1146161946"/>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20353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17083FFB-BE96-AC73-8C51-68774E45ABB2}"/>
              </a:ext>
            </a:extLst>
          </p:cNvPr>
          <p:cNvSpPr>
            <a:spLocks noGrp="1"/>
          </p:cNvSpPr>
          <p:nvPr>
            <p:ph type="title"/>
          </p:nvPr>
        </p:nvSpPr>
        <p:spPr>
          <a:xfrm>
            <a:off x="777240" y="493988"/>
            <a:ext cx="3948953" cy="5817056"/>
          </a:xfrm>
        </p:spPr>
        <p:txBody>
          <a:bodyPr anchor="ctr">
            <a:normAutofit/>
          </a:bodyPr>
          <a:lstStyle/>
          <a:p>
            <a:r>
              <a:rPr lang="en-US" sz="4400"/>
              <a:t>Gender and Mental Health</a:t>
            </a:r>
          </a:p>
        </p:txBody>
      </p:sp>
      <p:graphicFrame>
        <p:nvGraphicFramePr>
          <p:cNvPr id="5" name="Content Placeholder 2">
            <a:extLst>
              <a:ext uri="{FF2B5EF4-FFF2-40B4-BE49-F238E27FC236}">
                <a16:creationId xmlns:a16="http://schemas.microsoft.com/office/drawing/2014/main" id="{3FE8134B-34F9-EA4A-3266-CA7318BCA98C}"/>
              </a:ext>
            </a:extLst>
          </p:cNvPr>
          <p:cNvGraphicFramePr>
            <a:graphicFrameLocks noGrp="1"/>
          </p:cNvGraphicFramePr>
          <p:nvPr>
            <p:ph idx="1"/>
            <p:extLst>
              <p:ext uri="{D42A27DB-BD31-4B8C-83A1-F6EECF244321}">
                <p14:modId xmlns:p14="http://schemas.microsoft.com/office/powerpoint/2010/main" val="2060804644"/>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74554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DD73DCF0-0543-362A-74DC-6F34F38AC267}"/>
              </a:ext>
            </a:extLst>
          </p:cNvPr>
          <p:cNvSpPr>
            <a:spLocks noGrp="1"/>
          </p:cNvSpPr>
          <p:nvPr>
            <p:ph type="title"/>
          </p:nvPr>
        </p:nvSpPr>
        <p:spPr>
          <a:xfrm>
            <a:off x="777240" y="493988"/>
            <a:ext cx="3948953" cy="5817056"/>
          </a:xfrm>
        </p:spPr>
        <p:txBody>
          <a:bodyPr anchor="ctr">
            <a:normAutofit/>
          </a:bodyPr>
          <a:lstStyle/>
          <a:p>
            <a:r>
              <a:rPr lang="en-US" sz="4400"/>
              <a:t>Sexuality</a:t>
            </a:r>
          </a:p>
        </p:txBody>
      </p:sp>
      <p:graphicFrame>
        <p:nvGraphicFramePr>
          <p:cNvPr id="5" name="Content Placeholder 2">
            <a:extLst>
              <a:ext uri="{FF2B5EF4-FFF2-40B4-BE49-F238E27FC236}">
                <a16:creationId xmlns:a16="http://schemas.microsoft.com/office/drawing/2014/main" id="{733BF50D-BC7D-F8B2-CDEF-5E7E522B6537}"/>
              </a:ext>
            </a:extLst>
          </p:cNvPr>
          <p:cNvGraphicFramePr>
            <a:graphicFrameLocks noGrp="1"/>
          </p:cNvGraphicFramePr>
          <p:nvPr>
            <p:ph idx="1"/>
            <p:extLst>
              <p:ext uri="{D42A27DB-BD31-4B8C-83A1-F6EECF244321}">
                <p14:modId xmlns:p14="http://schemas.microsoft.com/office/powerpoint/2010/main" val="2591050252"/>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69643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D380-1BA0-F1E1-92E3-ADC3E16BF1EF}"/>
              </a:ext>
            </a:extLst>
          </p:cNvPr>
          <p:cNvSpPr>
            <a:spLocks noGrp="1"/>
          </p:cNvSpPr>
          <p:nvPr>
            <p:ph type="title"/>
          </p:nvPr>
        </p:nvSpPr>
        <p:spPr/>
        <p:txBody>
          <a:bodyPr/>
          <a:lstStyle/>
          <a:p>
            <a:r>
              <a:rPr lang="en-US"/>
              <a:t>Experiences </a:t>
            </a:r>
          </a:p>
        </p:txBody>
      </p:sp>
      <p:sp>
        <p:nvSpPr>
          <p:cNvPr id="3" name="Content Placeholder 2">
            <a:extLst>
              <a:ext uri="{FF2B5EF4-FFF2-40B4-BE49-F238E27FC236}">
                <a16:creationId xmlns:a16="http://schemas.microsoft.com/office/drawing/2014/main" id="{238B9B36-A9FA-D1D4-32F3-A7BA47A2C9B6}"/>
              </a:ext>
            </a:extLst>
          </p:cNvPr>
          <p:cNvSpPr>
            <a:spLocks noGrp="1"/>
          </p:cNvSpPr>
          <p:nvPr>
            <p:ph idx="1"/>
          </p:nvPr>
        </p:nvSpPr>
        <p:spPr/>
        <p:txBody>
          <a:bodyPr vert="horz" lIns="91440" tIns="45720" rIns="91440" bIns="45720" rtlCol="0" anchor="t">
            <a:normAutofit/>
          </a:bodyPr>
          <a:lstStyle/>
          <a:p>
            <a:r>
              <a:rPr lang="en-US">
                <a:ea typeface="Calibri"/>
                <a:cs typeface="Calibri"/>
              </a:rPr>
              <a:t>Health care </a:t>
            </a:r>
            <a:r>
              <a:rPr lang="en-US">
                <a:ea typeface="+mn-lt"/>
                <a:cs typeface="+mn-lt"/>
                <a:hlinkClick r:id="rId2"/>
              </a:rPr>
              <a:t>https://www.youtube.com/watch?v=Q5-7t_qBw14</a:t>
            </a:r>
            <a:endParaRPr lang="en-US">
              <a:ea typeface="Calibri"/>
              <a:cs typeface="Calibri"/>
            </a:endParaRPr>
          </a:p>
          <a:p>
            <a:pPr>
              <a:buClr>
                <a:srgbClr val="B3CDBF"/>
              </a:buClr>
            </a:pPr>
            <a:r>
              <a:rPr lang="en-US">
                <a:ea typeface="+mn-lt"/>
                <a:cs typeface="+mn-lt"/>
              </a:rPr>
              <a:t>LGBTQ+ experiences </a:t>
            </a:r>
            <a:r>
              <a:rPr lang="en-US">
                <a:ea typeface="+mn-lt"/>
                <a:cs typeface="+mn-lt"/>
                <a:hlinkClick r:id="rId3"/>
              </a:rPr>
              <a:t>https://www.youtube.com/watch?v=wxHHstcyP4I</a:t>
            </a:r>
            <a:endParaRPr lang="en-US">
              <a:ea typeface="+mn-lt"/>
              <a:cs typeface="+mn-lt"/>
            </a:endParaRPr>
          </a:p>
          <a:p>
            <a:pPr>
              <a:buClr>
                <a:srgbClr val="B3CDBF"/>
              </a:buClr>
            </a:pPr>
            <a:endParaRPr lang="en-US">
              <a:ea typeface="+mn-lt"/>
              <a:cs typeface="+mn-lt"/>
            </a:endParaRPr>
          </a:p>
        </p:txBody>
      </p:sp>
    </p:spTree>
    <p:extLst>
      <p:ext uri="{BB962C8B-B14F-4D97-AF65-F5344CB8AC3E}">
        <p14:creationId xmlns:p14="http://schemas.microsoft.com/office/powerpoint/2010/main" val="25946188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E24ED563-AA9F-448F-C6F8-1F48EDC7EA02}"/>
              </a:ext>
            </a:extLst>
          </p:cNvPr>
          <p:cNvSpPr>
            <a:spLocks noGrp="1"/>
          </p:cNvSpPr>
          <p:nvPr>
            <p:ph type="title"/>
          </p:nvPr>
        </p:nvSpPr>
        <p:spPr>
          <a:xfrm>
            <a:off x="777240" y="493988"/>
            <a:ext cx="3948953" cy="5817056"/>
          </a:xfrm>
        </p:spPr>
        <p:txBody>
          <a:bodyPr anchor="ctr">
            <a:normAutofit/>
          </a:bodyPr>
          <a:lstStyle/>
          <a:p>
            <a:r>
              <a:rPr lang="en-US" sz="4400"/>
              <a:t>Sexuality and Mental Health</a:t>
            </a:r>
          </a:p>
        </p:txBody>
      </p:sp>
      <p:graphicFrame>
        <p:nvGraphicFramePr>
          <p:cNvPr id="5" name="Content Placeholder 2">
            <a:extLst>
              <a:ext uri="{FF2B5EF4-FFF2-40B4-BE49-F238E27FC236}">
                <a16:creationId xmlns:a16="http://schemas.microsoft.com/office/drawing/2014/main" id="{D541E05B-5EC4-0367-15DE-B4D7AA2F2AD8}"/>
              </a:ext>
            </a:extLst>
          </p:cNvPr>
          <p:cNvGraphicFramePr>
            <a:graphicFrameLocks noGrp="1"/>
          </p:cNvGraphicFramePr>
          <p:nvPr>
            <p:ph idx="1"/>
            <p:extLst>
              <p:ext uri="{D42A27DB-BD31-4B8C-83A1-F6EECF244321}">
                <p14:modId xmlns:p14="http://schemas.microsoft.com/office/powerpoint/2010/main" val="3493476456"/>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79863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91A91C29-1D81-EA9A-1A9D-E472F81D94E7}"/>
              </a:ext>
            </a:extLst>
          </p:cNvPr>
          <p:cNvSpPr>
            <a:spLocks noGrp="1"/>
          </p:cNvSpPr>
          <p:nvPr>
            <p:ph type="title"/>
          </p:nvPr>
        </p:nvSpPr>
        <p:spPr>
          <a:xfrm>
            <a:off x="777240" y="493988"/>
            <a:ext cx="3948953" cy="5817056"/>
          </a:xfrm>
        </p:spPr>
        <p:txBody>
          <a:bodyPr anchor="ctr">
            <a:normAutofit/>
          </a:bodyPr>
          <a:lstStyle/>
          <a:p>
            <a:r>
              <a:rPr lang="en-US" sz="4400"/>
              <a:t>Sexuality and Mental Health</a:t>
            </a:r>
          </a:p>
        </p:txBody>
      </p:sp>
      <p:graphicFrame>
        <p:nvGraphicFramePr>
          <p:cNvPr id="5" name="Content Placeholder 2">
            <a:extLst>
              <a:ext uri="{FF2B5EF4-FFF2-40B4-BE49-F238E27FC236}">
                <a16:creationId xmlns:a16="http://schemas.microsoft.com/office/drawing/2014/main" id="{1320F04C-1628-3D3C-A934-2BC23132A030}"/>
              </a:ext>
            </a:extLst>
          </p:cNvPr>
          <p:cNvGraphicFramePr>
            <a:graphicFrameLocks noGrp="1"/>
          </p:cNvGraphicFramePr>
          <p:nvPr>
            <p:ph idx="1"/>
            <p:extLst>
              <p:ext uri="{D42A27DB-BD31-4B8C-83A1-F6EECF244321}">
                <p14:modId xmlns:p14="http://schemas.microsoft.com/office/powerpoint/2010/main" val="3394390663"/>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75650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04B29D35-AF52-4058-65A4-520EFA8CCA55}"/>
              </a:ext>
            </a:extLst>
          </p:cNvPr>
          <p:cNvSpPr>
            <a:spLocks noGrp="1"/>
          </p:cNvSpPr>
          <p:nvPr>
            <p:ph type="title"/>
          </p:nvPr>
        </p:nvSpPr>
        <p:spPr>
          <a:xfrm>
            <a:off x="777240" y="493988"/>
            <a:ext cx="3948953" cy="5817056"/>
          </a:xfrm>
        </p:spPr>
        <p:txBody>
          <a:bodyPr anchor="ctr">
            <a:normAutofit/>
          </a:bodyPr>
          <a:lstStyle/>
          <a:p>
            <a:r>
              <a:rPr lang="en-US" sz="4400"/>
              <a:t>Sexuality and Mental Health</a:t>
            </a:r>
          </a:p>
        </p:txBody>
      </p:sp>
      <p:graphicFrame>
        <p:nvGraphicFramePr>
          <p:cNvPr id="5" name="Content Placeholder 2">
            <a:extLst>
              <a:ext uri="{FF2B5EF4-FFF2-40B4-BE49-F238E27FC236}">
                <a16:creationId xmlns:a16="http://schemas.microsoft.com/office/drawing/2014/main" id="{07F72227-6483-B5AB-2D89-F8C350030E72}"/>
              </a:ext>
            </a:extLst>
          </p:cNvPr>
          <p:cNvGraphicFramePr>
            <a:graphicFrameLocks noGrp="1"/>
          </p:cNvGraphicFramePr>
          <p:nvPr>
            <p:ph idx="1"/>
            <p:extLst>
              <p:ext uri="{D42A27DB-BD31-4B8C-83A1-F6EECF244321}">
                <p14:modId xmlns:p14="http://schemas.microsoft.com/office/powerpoint/2010/main" val="2755520132"/>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47874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0" name="Rectangle 9">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A0430E70-CFD9-9A9C-1AAF-AA8051579653}"/>
              </a:ext>
            </a:extLst>
          </p:cNvPr>
          <p:cNvSpPr>
            <a:spLocks noGrp="1"/>
          </p:cNvSpPr>
          <p:nvPr>
            <p:ph type="title"/>
          </p:nvPr>
        </p:nvSpPr>
        <p:spPr>
          <a:xfrm>
            <a:off x="777240" y="777240"/>
            <a:ext cx="7059598" cy="1867769"/>
          </a:xfrm>
        </p:spPr>
        <p:txBody>
          <a:bodyPr anchor="b">
            <a:normAutofit/>
          </a:bodyPr>
          <a:lstStyle/>
          <a:p>
            <a:r>
              <a:rPr lang="en-US" sz="4400"/>
              <a:t>Sexuality and Mental Health</a:t>
            </a:r>
          </a:p>
        </p:txBody>
      </p:sp>
      <p:sp>
        <p:nvSpPr>
          <p:cNvPr id="3" name="Content Placeholder 2">
            <a:extLst>
              <a:ext uri="{FF2B5EF4-FFF2-40B4-BE49-F238E27FC236}">
                <a16:creationId xmlns:a16="http://schemas.microsoft.com/office/drawing/2014/main" id="{8B0D0E0C-054A-7FA2-B78C-987D2D8CAFFB}"/>
              </a:ext>
            </a:extLst>
          </p:cNvPr>
          <p:cNvSpPr>
            <a:spLocks noGrp="1"/>
          </p:cNvSpPr>
          <p:nvPr>
            <p:ph idx="1"/>
          </p:nvPr>
        </p:nvSpPr>
        <p:spPr>
          <a:xfrm>
            <a:off x="777240" y="2786743"/>
            <a:ext cx="7059598" cy="3390220"/>
          </a:xfrm>
        </p:spPr>
        <p:txBody>
          <a:bodyPr vert="horz" lIns="91440" tIns="45720" rIns="91440" bIns="45720" rtlCol="0" anchor="t">
            <a:normAutofit/>
          </a:bodyPr>
          <a:lstStyle/>
          <a:p>
            <a:r>
              <a:rPr lang="en-US">
                <a:ea typeface="+mn-lt"/>
                <a:cs typeface="+mn-lt"/>
              </a:rPr>
              <a:t>More studies are needed that investigate gender differences in the association between sexual orientation and mental health. </a:t>
            </a:r>
          </a:p>
          <a:p>
            <a:pPr>
              <a:buClr>
                <a:srgbClr val="B3CDBF"/>
              </a:buClr>
            </a:pPr>
            <a:r>
              <a:rPr lang="en-US">
                <a:ea typeface="+mn-lt"/>
                <a:cs typeface="+mn-lt"/>
              </a:rPr>
              <a:t>Specifically, gender identities other than cis-gender women and men should be analyzed (e.g., trans-women, trans-men and genderqueer, non-binary and agender people). </a:t>
            </a:r>
          </a:p>
          <a:p>
            <a:pPr>
              <a:buClr>
                <a:srgbClr val="B3CDBF"/>
              </a:buClr>
            </a:pPr>
            <a:r>
              <a:rPr lang="en-US">
                <a:ea typeface="+mn-lt"/>
                <a:cs typeface="+mn-lt"/>
              </a:rPr>
              <a:t>For instance, the minority stress model was developed about LGB people, but research shows that trans people suffer from gender minority stressors too such as hostile and confusing reactions and transphobia </a:t>
            </a:r>
          </a:p>
          <a:p>
            <a:pPr>
              <a:buClr>
                <a:srgbClr val="B3CDBF"/>
              </a:buClr>
            </a:pPr>
            <a:r>
              <a:rPr lang="en-US">
                <a:ea typeface="+mn-lt"/>
                <a:cs typeface="+mn-lt"/>
              </a:rPr>
              <a:t>(Testa et al., 2014; Burgwal et al., 2020)</a:t>
            </a:r>
            <a:endParaRPr lang="en-US">
              <a:ea typeface="Calibri"/>
              <a:cs typeface="Calibri"/>
            </a:endParaRPr>
          </a:p>
        </p:txBody>
      </p:sp>
      <p:sp>
        <p:nvSpPr>
          <p:cNvPr id="12" name="Rectangle 11">
            <a:extLst>
              <a:ext uri="{FF2B5EF4-FFF2-40B4-BE49-F238E27FC236}">
                <a16:creationId xmlns:a16="http://schemas.microsoft.com/office/drawing/2014/main" id="{9F3CB34B-2F8F-4442-91D1-923678282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a:extLst>
              <a:ext uri="{FF2B5EF4-FFF2-40B4-BE49-F238E27FC236}">
                <a16:creationId xmlns:a16="http://schemas.microsoft.com/office/drawing/2014/main" id="{C3F180D0-951F-4FB1-8AC1-0CB70C61EF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67754" y="0"/>
            <a:ext cx="3429000" cy="3429000"/>
          </a:xfrm>
          <a:prstGeom prst="rect">
            <a:avLst/>
          </a:prstGeom>
        </p:spPr>
      </p:pic>
      <p:sp>
        <p:nvSpPr>
          <p:cNvPr id="16" name="Rectangle 15">
            <a:extLst>
              <a:ext uri="{FF2B5EF4-FFF2-40B4-BE49-F238E27FC236}">
                <a16:creationId xmlns:a16="http://schemas.microsoft.com/office/drawing/2014/main" id="{92AFC398-9263-43B8-98C4-6D97765B8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17">
            <a:extLst>
              <a:ext uri="{FF2B5EF4-FFF2-40B4-BE49-F238E27FC236}">
                <a16:creationId xmlns:a16="http://schemas.microsoft.com/office/drawing/2014/main" id="{CFBEAA65-6795-4110-9B63-CC2BEE6651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67754" y="3427200"/>
            <a:ext cx="3429000" cy="3429000"/>
          </a:xfrm>
          <a:prstGeom prst="rect">
            <a:avLst/>
          </a:prstGeom>
        </p:spPr>
      </p:pic>
    </p:spTree>
    <p:extLst>
      <p:ext uri="{BB962C8B-B14F-4D97-AF65-F5344CB8AC3E}">
        <p14:creationId xmlns:p14="http://schemas.microsoft.com/office/powerpoint/2010/main" val="11609669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0" name="Rectangle 9">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1B0F3A45-7CAA-EE9A-5FD3-4C9DC2CA9899}"/>
              </a:ext>
            </a:extLst>
          </p:cNvPr>
          <p:cNvSpPr>
            <a:spLocks noGrp="1"/>
          </p:cNvSpPr>
          <p:nvPr>
            <p:ph type="title"/>
          </p:nvPr>
        </p:nvSpPr>
        <p:spPr>
          <a:xfrm>
            <a:off x="777240" y="777240"/>
            <a:ext cx="7059598" cy="1867769"/>
          </a:xfrm>
        </p:spPr>
        <p:txBody>
          <a:bodyPr anchor="b">
            <a:normAutofit/>
          </a:bodyPr>
          <a:lstStyle/>
          <a:p>
            <a:r>
              <a:rPr lang="en-US" sz="4400"/>
              <a:t>Intersectionality</a:t>
            </a:r>
          </a:p>
        </p:txBody>
      </p:sp>
      <p:sp>
        <p:nvSpPr>
          <p:cNvPr id="3" name="Content Placeholder 2">
            <a:extLst>
              <a:ext uri="{FF2B5EF4-FFF2-40B4-BE49-F238E27FC236}">
                <a16:creationId xmlns:a16="http://schemas.microsoft.com/office/drawing/2014/main" id="{CB4C46B9-3D53-7C78-7442-997A2319ECE8}"/>
              </a:ext>
            </a:extLst>
          </p:cNvPr>
          <p:cNvSpPr>
            <a:spLocks noGrp="1"/>
          </p:cNvSpPr>
          <p:nvPr>
            <p:ph idx="1"/>
          </p:nvPr>
        </p:nvSpPr>
        <p:spPr>
          <a:xfrm>
            <a:off x="777240" y="2786743"/>
            <a:ext cx="7059598" cy="3390220"/>
          </a:xfrm>
        </p:spPr>
        <p:txBody>
          <a:bodyPr vert="horz" lIns="91440" tIns="45720" rIns="91440" bIns="45720" rtlCol="0" anchor="t">
            <a:normAutofit/>
          </a:bodyPr>
          <a:lstStyle/>
          <a:p>
            <a:r>
              <a:rPr lang="en-US">
                <a:ea typeface="+mn-lt"/>
                <a:cs typeface="+mn-lt"/>
              </a:rPr>
              <a:t>Intersectionality has become a crucial concept in understanding the complexities of social identity and inequality in various fields, including health care.</a:t>
            </a:r>
          </a:p>
          <a:p>
            <a:pPr>
              <a:buClr>
                <a:srgbClr val="B3CDBF"/>
              </a:buClr>
            </a:pPr>
            <a:r>
              <a:rPr lang="en-US">
                <a:ea typeface="+mn-lt"/>
                <a:cs typeface="+mn-lt"/>
              </a:rPr>
              <a:t>Intersectionality refers to the different ways in which multiple personal characteristics, such as race, ethnicity, gender, sexual orientation, social class, age, and abilities, interact to shape individuals’ experiences in society and everyday life.</a:t>
            </a:r>
            <a:endParaRPr lang="en-US">
              <a:ea typeface="Calibri"/>
              <a:cs typeface="Calibri"/>
            </a:endParaRPr>
          </a:p>
        </p:txBody>
      </p:sp>
      <p:sp>
        <p:nvSpPr>
          <p:cNvPr id="12" name="Rectangle 11">
            <a:extLst>
              <a:ext uri="{FF2B5EF4-FFF2-40B4-BE49-F238E27FC236}">
                <a16:creationId xmlns:a16="http://schemas.microsoft.com/office/drawing/2014/main" id="{9F3CB34B-2F8F-4442-91D1-923678282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a:extLst>
              <a:ext uri="{FF2B5EF4-FFF2-40B4-BE49-F238E27FC236}">
                <a16:creationId xmlns:a16="http://schemas.microsoft.com/office/drawing/2014/main" id="{C3F180D0-951F-4FB1-8AC1-0CB70C61EF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67754" y="0"/>
            <a:ext cx="3429000" cy="3429000"/>
          </a:xfrm>
          <a:prstGeom prst="rect">
            <a:avLst/>
          </a:prstGeom>
        </p:spPr>
      </p:pic>
      <p:sp>
        <p:nvSpPr>
          <p:cNvPr id="16" name="Rectangle 15">
            <a:extLst>
              <a:ext uri="{FF2B5EF4-FFF2-40B4-BE49-F238E27FC236}">
                <a16:creationId xmlns:a16="http://schemas.microsoft.com/office/drawing/2014/main" id="{92AFC398-9263-43B8-98C4-6D97765B8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17">
            <a:extLst>
              <a:ext uri="{FF2B5EF4-FFF2-40B4-BE49-F238E27FC236}">
                <a16:creationId xmlns:a16="http://schemas.microsoft.com/office/drawing/2014/main" id="{CFBEAA65-6795-4110-9B63-CC2BEE6651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67754" y="3427200"/>
            <a:ext cx="3429000" cy="3429000"/>
          </a:xfrm>
          <a:prstGeom prst="rect">
            <a:avLst/>
          </a:prstGeom>
        </p:spPr>
      </p:pic>
    </p:spTree>
    <p:extLst>
      <p:ext uri="{BB962C8B-B14F-4D97-AF65-F5344CB8AC3E}">
        <p14:creationId xmlns:p14="http://schemas.microsoft.com/office/powerpoint/2010/main" val="23674715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5398E850-E547-731F-AE28-7D2DB7512EA6}"/>
              </a:ext>
            </a:extLst>
          </p:cNvPr>
          <p:cNvSpPr>
            <a:spLocks noGrp="1"/>
          </p:cNvSpPr>
          <p:nvPr>
            <p:ph type="title"/>
          </p:nvPr>
        </p:nvSpPr>
        <p:spPr>
          <a:xfrm>
            <a:off x="777240" y="493988"/>
            <a:ext cx="3948953" cy="5817056"/>
          </a:xfrm>
        </p:spPr>
        <p:txBody>
          <a:bodyPr anchor="ctr">
            <a:normAutofit/>
          </a:bodyPr>
          <a:lstStyle/>
          <a:p>
            <a:r>
              <a:rPr lang="en-US" sz="4400"/>
              <a:t>Intersectionality</a:t>
            </a:r>
          </a:p>
        </p:txBody>
      </p:sp>
      <p:graphicFrame>
        <p:nvGraphicFramePr>
          <p:cNvPr id="5" name="Content Placeholder 2">
            <a:extLst>
              <a:ext uri="{FF2B5EF4-FFF2-40B4-BE49-F238E27FC236}">
                <a16:creationId xmlns:a16="http://schemas.microsoft.com/office/drawing/2014/main" id="{872CF31C-32F5-E6A5-2F05-F171E271A0DA}"/>
              </a:ext>
            </a:extLst>
          </p:cNvPr>
          <p:cNvGraphicFramePr>
            <a:graphicFrameLocks noGrp="1"/>
          </p:cNvGraphicFramePr>
          <p:nvPr>
            <p:ph idx="1"/>
            <p:extLst>
              <p:ext uri="{D42A27DB-BD31-4B8C-83A1-F6EECF244321}">
                <p14:modId xmlns:p14="http://schemas.microsoft.com/office/powerpoint/2010/main" val="859181068"/>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9027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04B54D7-51ED-F0A9-2743-1A8429D8EA24}"/>
              </a:ext>
            </a:extLst>
          </p:cNvPr>
          <p:cNvSpPr>
            <a:spLocks noGrp="1"/>
          </p:cNvSpPr>
          <p:nvPr>
            <p:ph type="title"/>
          </p:nvPr>
        </p:nvSpPr>
        <p:spPr>
          <a:xfrm>
            <a:off x="777240" y="493988"/>
            <a:ext cx="3948953" cy="5817056"/>
          </a:xfrm>
        </p:spPr>
        <p:txBody>
          <a:bodyPr anchor="ctr">
            <a:normAutofit/>
          </a:bodyPr>
          <a:lstStyle/>
          <a:p>
            <a:r>
              <a:rPr lang="en-US" sz="4400"/>
              <a:t>Intersectionality</a:t>
            </a:r>
          </a:p>
        </p:txBody>
      </p:sp>
      <p:graphicFrame>
        <p:nvGraphicFramePr>
          <p:cNvPr id="5" name="Content Placeholder 2">
            <a:extLst>
              <a:ext uri="{FF2B5EF4-FFF2-40B4-BE49-F238E27FC236}">
                <a16:creationId xmlns:a16="http://schemas.microsoft.com/office/drawing/2014/main" id="{5BE971B2-F200-608D-6E8C-CC20025306E6}"/>
              </a:ext>
            </a:extLst>
          </p:cNvPr>
          <p:cNvGraphicFramePr>
            <a:graphicFrameLocks noGrp="1"/>
          </p:cNvGraphicFramePr>
          <p:nvPr>
            <p:ph idx="1"/>
            <p:extLst>
              <p:ext uri="{D42A27DB-BD31-4B8C-83A1-F6EECF244321}">
                <p14:modId xmlns:p14="http://schemas.microsoft.com/office/powerpoint/2010/main" val="2344395401"/>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63645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0611ED36-A627-896A-DDD5-7EE4ECEAF5EE}"/>
              </a:ext>
            </a:extLst>
          </p:cNvPr>
          <p:cNvSpPr>
            <a:spLocks noGrp="1"/>
          </p:cNvSpPr>
          <p:nvPr>
            <p:ph type="title"/>
          </p:nvPr>
        </p:nvSpPr>
        <p:spPr>
          <a:xfrm>
            <a:off x="777240" y="493988"/>
            <a:ext cx="3948953" cy="5817056"/>
          </a:xfrm>
        </p:spPr>
        <p:txBody>
          <a:bodyPr anchor="ctr">
            <a:normAutofit/>
          </a:bodyPr>
          <a:lstStyle/>
          <a:p>
            <a:r>
              <a:rPr lang="en-US" sz="4400"/>
              <a:t>Next Week</a:t>
            </a:r>
          </a:p>
        </p:txBody>
      </p:sp>
      <p:graphicFrame>
        <p:nvGraphicFramePr>
          <p:cNvPr id="5" name="Content Placeholder 2">
            <a:extLst>
              <a:ext uri="{FF2B5EF4-FFF2-40B4-BE49-F238E27FC236}">
                <a16:creationId xmlns:a16="http://schemas.microsoft.com/office/drawing/2014/main" id="{04B95D24-37B4-B031-CD0A-4256E0138294}"/>
              </a:ext>
            </a:extLst>
          </p:cNvPr>
          <p:cNvGraphicFramePr>
            <a:graphicFrameLocks noGrp="1"/>
          </p:cNvGraphicFramePr>
          <p:nvPr>
            <p:ph idx="1"/>
            <p:extLst>
              <p:ext uri="{D42A27DB-BD31-4B8C-83A1-F6EECF244321}">
                <p14:modId xmlns:p14="http://schemas.microsoft.com/office/powerpoint/2010/main" val="2575104052"/>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46041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F11FA-703B-05CB-7124-FF78FB0115F3}"/>
              </a:ext>
            </a:extLst>
          </p:cNvPr>
          <p:cNvSpPr>
            <a:spLocks noGrp="1"/>
          </p:cNvSpPr>
          <p:nvPr>
            <p:ph type="title"/>
          </p:nvPr>
        </p:nvSpPr>
        <p:spPr/>
        <p:txBody>
          <a:bodyPr/>
          <a:lstStyle/>
          <a:p>
            <a:r>
              <a:rPr lang="en-US"/>
              <a:t>Further Viewing</a:t>
            </a:r>
          </a:p>
        </p:txBody>
      </p:sp>
      <p:sp>
        <p:nvSpPr>
          <p:cNvPr id="3" name="Content Placeholder 2">
            <a:extLst>
              <a:ext uri="{FF2B5EF4-FFF2-40B4-BE49-F238E27FC236}">
                <a16:creationId xmlns:a16="http://schemas.microsoft.com/office/drawing/2014/main" id="{41E90F10-AAF2-2EEA-8338-061326963182}"/>
              </a:ext>
            </a:extLst>
          </p:cNvPr>
          <p:cNvSpPr>
            <a:spLocks noGrp="1"/>
          </p:cNvSpPr>
          <p:nvPr>
            <p:ph idx="1"/>
          </p:nvPr>
        </p:nvSpPr>
        <p:spPr/>
        <p:txBody>
          <a:bodyPr vert="horz" lIns="91440" tIns="45720" rIns="91440" bIns="45720" rtlCol="0" anchor="t">
            <a:normAutofit/>
          </a:bodyPr>
          <a:lstStyle/>
          <a:p>
            <a:r>
              <a:rPr lang="en-US">
                <a:ea typeface="+mn-lt"/>
                <a:cs typeface="+mn-lt"/>
                <a:hlinkClick r:id="rId2"/>
              </a:rPr>
              <a:t>https://www.youtube.com/watch?v=ZE-dSp6FBOA</a:t>
            </a:r>
            <a:r>
              <a:rPr lang="en-US">
                <a:ea typeface="+mn-lt"/>
                <a:cs typeface="+mn-lt"/>
              </a:rPr>
              <a:t> Men's Mental Health</a:t>
            </a:r>
          </a:p>
          <a:p>
            <a:pPr>
              <a:buClr>
                <a:srgbClr val="B3CDBF"/>
              </a:buClr>
            </a:pPr>
            <a:r>
              <a:rPr lang="en-US">
                <a:ea typeface="+mn-lt"/>
                <a:cs typeface="+mn-lt"/>
                <a:hlinkClick r:id="rId3"/>
              </a:rPr>
              <a:t>https://www.youtube.com/watch?v=NHHPNMIK-fY</a:t>
            </a:r>
            <a:r>
              <a:rPr lang="en-US">
                <a:ea typeface="+mn-lt"/>
                <a:cs typeface="+mn-lt"/>
              </a:rPr>
              <a:t> Mental Health TED Talk</a:t>
            </a:r>
          </a:p>
          <a:p>
            <a:pPr>
              <a:buClr>
                <a:srgbClr val="B3CDBF"/>
              </a:buClr>
            </a:pPr>
            <a:r>
              <a:rPr lang="en-US">
                <a:ea typeface="+mn-lt"/>
                <a:cs typeface="+mn-lt"/>
                <a:hlinkClick r:id="rId4"/>
              </a:rPr>
              <a:t>https://www.youtube.com/watch?v=Oa6AnOCQD50</a:t>
            </a:r>
            <a:r>
              <a:rPr lang="en-US">
                <a:ea typeface="+mn-lt"/>
                <a:cs typeface="+mn-lt"/>
              </a:rPr>
              <a:t> Bisexuality: The Invisible Letter B</a:t>
            </a:r>
          </a:p>
          <a:p>
            <a:pPr>
              <a:buClr>
                <a:srgbClr val="B3CDBF"/>
              </a:buClr>
            </a:pPr>
            <a:r>
              <a:rPr lang="en-US">
                <a:ea typeface="+mn-lt"/>
                <a:cs typeface="+mn-lt"/>
                <a:hlinkClick r:id="rId5"/>
              </a:rPr>
              <a:t>https://www.youtube.com/watch?v=lrYx7HaUlMY</a:t>
            </a:r>
            <a:r>
              <a:rPr lang="en-US">
                <a:ea typeface="+mn-lt"/>
                <a:cs typeface="+mn-lt"/>
              </a:rPr>
              <a:t> Gender Experiences Dr Paula Stone Williams</a:t>
            </a:r>
            <a:endParaRPr lang="en-US">
              <a:ea typeface="Calibri"/>
              <a:cs typeface="Calibri"/>
            </a:endParaRPr>
          </a:p>
        </p:txBody>
      </p:sp>
    </p:spTree>
    <p:extLst>
      <p:ext uri="{BB962C8B-B14F-4D97-AF65-F5344CB8AC3E}">
        <p14:creationId xmlns:p14="http://schemas.microsoft.com/office/powerpoint/2010/main" val="25466096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67D26-A542-7B7D-76B1-9945CCBED78E}"/>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4EE340DC-5AB3-F6B2-2AB4-510E2D018294}"/>
              </a:ext>
            </a:extLst>
          </p:cNvPr>
          <p:cNvSpPr>
            <a:spLocks noGrp="1"/>
          </p:cNvSpPr>
          <p:nvPr>
            <p:ph idx="1"/>
          </p:nvPr>
        </p:nvSpPr>
        <p:spPr/>
        <p:txBody>
          <a:bodyPr vert="horz" lIns="91440" tIns="45720" rIns="91440" bIns="45720" rtlCol="0" anchor="t">
            <a:noAutofit/>
          </a:bodyPr>
          <a:lstStyle/>
          <a:p>
            <a:r>
              <a:rPr lang="en-US" sz="1800">
                <a:latin typeface="Arial"/>
                <a:cs typeface="Arial"/>
              </a:rPr>
              <a:t>Baams, L., Grossman, A.H. and Russell, S.T. (2015) Minority stress and mechanisms of risk for depression and suicidal ideation among lesbian, gay, and bisexual youth. </a:t>
            </a:r>
            <a:r>
              <a:rPr lang="en-US" sz="1800" i="1">
                <a:latin typeface="Arial"/>
                <a:cs typeface="Arial"/>
              </a:rPr>
              <a:t>Dev Psychol</a:t>
            </a:r>
            <a:r>
              <a:rPr lang="en-US" sz="1800">
                <a:latin typeface="Arial"/>
                <a:cs typeface="Arial"/>
              </a:rPr>
              <a:t>.;51(5):pp.688</a:t>
            </a:r>
            <a:endParaRPr lang="en-US" sz="1800">
              <a:ea typeface="Calibri"/>
              <a:cs typeface="Calibri"/>
            </a:endParaRPr>
          </a:p>
          <a:p>
            <a:pPr>
              <a:buClr>
                <a:srgbClr val="B3CDBF"/>
              </a:buClr>
            </a:pPr>
            <a:r>
              <a:rPr lang="en-US" sz="1800">
                <a:latin typeface="Arial"/>
                <a:cs typeface="Arial"/>
              </a:rPr>
              <a:t>Badgett, L., Carpenter C., and Sansone, D. (2020). </a:t>
            </a:r>
            <a:r>
              <a:rPr lang="en-US" sz="1800" i="1">
                <a:latin typeface="Arial"/>
                <a:cs typeface="Arial"/>
              </a:rPr>
              <a:t>“LGBTQ Economics.</a:t>
            </a:r>
            <a:r>
              <a:rPr lang="en-US" sz="1800">
                <a:latin typeface="Arial"/>
                <a:cs typeface="Arial"/>
              </a:rPr>
              <a:t>” Unpublished draft</a:t>
            </a:r>
            <a:r>
              <a:rPr lang="en-US" sz="2400">
                <a:latin typeface="Arial"/>
                <a:cs typeface="Arial"/>
              </a:rPr>
              <a:t>.</a:t>
            </a:r>
            <a:endParaRPr lang="en-US" sz="2400">
              <a:ea typeface="Calibri"/>
              <a:cs typeface="Calibri"/>
            </a:endParaRPr>
          </a:p>
          <a:p>
            <a:pPr>
              <a:buClr>
                <a:srgbClr val="B3CDBF"/>
              </a:buClr>
            </a:pPr>
            <a:r>
              <a:rPr lang="en-US" sz="1800">
                <a:latin typeface="Arial"/>
                <a:cs typeface="Arial"/>
              </a:rPr>
              <a:t>Bansal, N., Bhopal, R., Netto, G., Lyons, D., Steiner, M.F. and Sashidharan, S.P., (2014). Disparate patterns of hospitalisation reflect unmet needs and persistent ethnic inequalities in mental health care: the Scottish health and ethnicity linkage study. </a:t>
            </a:r>
            <a:r>
              <a:rPr lang="en-US" sz="1800" i="1">
                <a:latin typeface="Arial"/>
                <a:cs typeface="Arial"/>
              </a:rPr>
              <a:t>Ethnicity &amp; Health</a:t>
            </a:r>
            <a:r>
              <a:rPr lang="en-US" sz="1800">
                <a:latin typeface="Arial"/>
                <a:cs typeface="Arial"/>
              </a:rPr>
              <a:t>, </a:t>
            </a:r>
            <a:r>
              <a:rPr lang="en-US" sz="1800" i="1">
                <a:latin typeface="Arial"/>
                <a:cs typeface="Arial"/>
              </a:rPr>
              <a:t>19</a:t>
            </a:r>
            <a:r>
              <a:rPr lang="en-US" sz="1800">
                <a:latin typeface="Arial"/>
                <a:cs typeface="Arial"/>
              </a:rPr>
              <a:t>(2), pp.217-239.</a:t>
            </a:r>
            <a:endParaRPr lang="en-US" sz="1800">
              <a:ea typeface="Calibri"/>
              <a:cs typeface="Calibri"/>
            </a:endParaRPr>
          </a:p>
          <a:p>
            <a:pPr>
              <a:buClr>
                <a:srgbClr val="B3CDBF"/>
              </a:buClr>
            </a:pPr>
            <a:r>
              <a:rPr lang="en-US" sz="1800">
                <a:latin typeface="Arial"/>
                <a:cs typeface="Arial"/>
              </a:rPr>
              <a:t>Bansal, N., Karlsen, S., Sashidharan, S. P., Cohen, R., Chew-Graham, C. A., and Malpass, A. (2022). Understanding ethnic inequalities in mental healthcare in the UK: A meta-ethnography. </a:t>
            </a:r>
            <a:r>
              <a:rPr lang="en-US" sz="1800" i="1">
                <a:latin typeface="Arial"/>
                <a:cs typeface="Arial"/>
              </a:rPr>
              <a:t>PLoS medicine</a:t>
            </a:r>
            <a:r>
              <a:rPr lang="en-US" sz="1800">
                <a:latin typeface="Arial"/>
                <a:cs typeface="Arial"/>
              </a:rPr>
              <a:t>, 19(12), e1004139.</a:t>
            </a:r>
            <a:endParaRPr lang="en-US" sz="1800">
              <a:ea typeface="Calibri"/>
              <a:cs typeface="Calibri"/>
            </a:endParaRPr>
          </a:p>
          <a:p>
            <a:pPr>
              <a:buClr>
                <a:srgbClr val="B3CDBF"/>
              </a:buClr>
            </a:pPr>
            <a:r>
              <a:rPr lang="en-US" sz="1800">
                <a:latin typeface="Arial"/>
                <a:cs typeface="Arial"/>
              </a:rPr>
              <a:t>Bockting, W.O., Miner, M.H., Swinburne Romine, R.E., Hamilton, A. and Coleman, E., (2013). Stigma, mental health, and resilience in an online sample of the US transgender population. </a:t>
            </a:r>
            <a:r>
              <a:rPr lang="en-US" sz="1800" i="1">
                <a:latin typeface="Arial"/>
                <a:cs typeface="Arial"/>
              </a:rPr>
              <a:t>American journal of public health</a:t>
            </a:r>
            <a:r>
              <a:rPr lang="en-US" sz="1800">
                <a:latin typeface="Arial"/>
                <a:cs typeface="Arial"/>
              </a:rPr>
              <a:t>, </a:t>
            </a:r>
            <a:r>
              <a:rPr lang="en-US" sz="1800" i="1">
                <a:latin typeface="Arial"/>
                <a:cs typeface="Arial"/>
              </a:rPr>
              <a:t>103</a:t>
            </a:r>
            <a:r>
              <a:rPr lang="en-US" sz="1800">
                <a:latin typeface="Arial"/>
                <a:cs typeface="Arial"/>
              </a:rPr>
              <a:t>(5), pp.943-951.</a:t>
            </a:r>
            <a:endParaRPr lang="en-US" sz="1800">
              <a:ea typeface="Calibri"/>
              <a:cs typeface="Calibri"/>
            </a:endParaRPr>
          </a:p>
          <a:p>
            <a:pPr>
              <a:buClr>
                <a:srgbClr val="B3CDBF"/>
              </a:buClr>
            </a:pPr>
            <a:r>
              <a:rPr lang="en-US" sz="1800">
                <a:latin typeface="Arial"/>
                <a:cs typeface="Arial"/>
              </a:rPr>
              <a:t>Burgwal, A., Gvianishvili, N., Hård, V., Kata, J., Nieto, I.G., Orre, C., Smiley, A., Vidic, J. and Motmans, J., (2020). Health disparities between binary and non binary trans people: A community-driven survey. In </a:t>
            </a:r>
            <a:r>
              <a:rPr lang="en-US" sz="1800" i="1">
                <a:latin typeface="Arial"/>
                <a:cs typeface="Arial"/>
              </a:rPr>
              <a:t>Non-binary and Genderqueer Genders</a:t>
            </a:r>
            <a:r>
              <a:rPr lang="en-US" sz="1800">
                <a:latin typeface="Arial"/>
                <a:cs typeface="Arial"/>
              </a:rPr>
              <a:t> (pp. 100-111). Routledge.</a:t>
            </a:r>
            <a:endParaRPr lang="en-US" sz="1800">
              <a:ea typeface="Calibri"/>
              <a:cs typeface="Calibri"/>
            </a:endParaRPr>
          </a:p>
        </p:txBody>
      </p:sp>
    </p:spTree>
    <p:extLst>
      <p:ext uri="{BB962C8B-B14F-4D97-AF65-F5344CB8AC3E}">
        <p14:creationId xmlns:p14="http://schemas.microsoft.com/office/powerpoint/2010/main" val="38792362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72423-1BB0-C6B2-F09F-AAAFB911A6FF}"/>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A284FC36-8D1E-A78B-64E2-8D3BCEFFEC23}"/>
              </a:ext>
            </a:extLst>
          </p:cNvPr>
          <p:cNvSpPr>
            <a:spLocks noGrp="1"/>
          </p:cNvSpPr>
          <p:nvPr>
            <p:ph idx="1"/>
          </p:nvPr>
        </p:nvSpPr>
        <p:spPr/>
        <p:txBody>
          <a:bodyPr vert="horz" lIns="91440" tIns="45720" rIns="91440" bIns="45720" rtlCol="0" anchor="t">
            <a:noAutofit/>
          </a:bodyPr>
          <a:lstStyle/>
          <a:p>
            <a:r>
              <a:rPr lang="en-US" sz="1600">
                <a:latin typeface="Arial"/>
                <a:ea typeface="+mn-lt"/>
                <a:cs typeface="+mn-lt"/>
              </a:rPr>
              <a:t>Button, P., Dils, E., Harrell, B., Fumarco, L. and Schwegman, D., (2020). Gender identity, race, and ethnicity discrimination in access to mental health care: Preliminary evidence from a multi-wave audit field experiment (Vol. 28164, pp. 1-65). National Bureau of Economic Research.</a:t>
            </a:r>
          </a:p>
          <a:p>
            <a:pPr>
              <a:buClr>
                <a:srgbClr val="B3CDBF"/>
              </a:buClr>
            </a:pPr>
            <a:r>
              <a:rPr lang="en-US" sz="1600">
                <a:latin typeface="Arial"/>
                <a:ea typeface="+mn-lt"/>
                <a:cs typeface="+mn-lt"/>
              </a:rPr>
              <a:t>Carpenter, C.S., Eppink, S.T. and Gonzales, G.,(2020). Transgender status, gender identity, and socioeconomic outcomes in the United States. </a:t>
            </a:r>
            <a:r>
              <a:rPr lang="en-US" sz="1600" i="1">
                <a:latin typeface="Arial"/>
                <a:ea typeface="+mn-lt"/>
                <a:cs typeface="+mn-lt"/>
              </a:rPr>
              <a:t>ILR Review</a:t>
            </a:r>
            <a:r>
              <a:rPr lang="en-US" sz="1600">
                <a:latin typeface="Arial"/>
                <a:ea typeface="+mn-lt"/>
                <a:cs typeface="+mn-lt"/>
              </a:rPr>
              <a:t>, </a:t>
            </a:r>
            <a:r>
              <a:rPr lang="en-US" sz="1600" i="1">
                <a:latin typeface="Arial"/>
                <a:ea typeface="+mn-lt"/>
                <a:cs typeface="+mn-lt"/>
              </a:rPr>
              <a:t>73</a:t>
            </a:r>
            <a:r>
              <a:rPr lang="en-US" sz="1600">
                <a:latin typeface="Arial"/>
                <a:ea typeface="+mn-lt"/>
                <a:cs typeface="+mn-lt"/>
              </a:rPr>
              <a:t>(3), pp.573-599.</a:t>
            </a:r>
          </a:p>
          <a:p>
            <a:pPr>
              <a:buClr>
                <a:srgbClr val="B3CDBF"/>
              </a:buClr>
            </a:pPr>
            <a:r>
              <a:rPr lang="en-US" sz="1600">
                <a:latin typeface="Arial"/>
                <a:ea typeface="+mn-lt"/>
                <a:cs typeface="+mn-lt"/>
              </a:rPr>
              <a:t>Cooper, C., Spiers, N., Livingston, G., Jenkins, R., Meltzer, H., Brugha, T., McManus, S., Weich, S. and Bebbington, P., (2013). Ethnic inequalities in the use of health services for common mental disorders in England. </a:t>
            </a:r>
            <a:r>
              <a:rPr lang="en-US" sz="1600" i="1">
                <a:latin typeface="Arial"/>
                <a:ea typeface="+mn-lt"/>
                <a:cs typeface="+mn-lt"/>
              </a:rPr>
              <a:t>Social psychiatry and psychiatric epidemiology</a:t>
            </a:r>
            <a:r>
              <a:rPr lang="en-US" sz="1600">
                <a:latin typeface="Arial"/>
                <a:ea typeface="+mn-lt"/>
                <a:cs typeface="+mn-lt"/>
              </a:rPr>
              <a:t>, </a:t>
            </a:r>
            <a:r>
              <a:rPr lang="en-US" sz="1600" i="1">
                <a:latin typeface="Arial"/>
                <a:ea typeface="+mn-lt"/>
                <a:cs typeface="+mn-lt"/>
              </a:rPr>
              <a:t>48</a:t>
            </a:r>
            <a:r>
              <a:rPr lang="en-US" sz="1600">
                <a:latin typeface="Arial"/>
                <a:ea typeface="+mn-lt"/>
                <a:cs typeface="+mn-lt"/>
              </a:rPr>
              <a:t>, pp.685-692.</a:t>
            </a:r>
          </a:p>
          <a:p>
            <a:pPr>
              <a:buClr>
                <a:srgbClr val="B3CDBF"/>
              </a:buClr>
            </a:pPr>
            <a:r>
              <a:rPr lang="en-US" sz="1600">
                <a:latin typeface="Arial"/>
                <a:ea typeface="+mn-lt"/>
                <a:cs typeface="+mn-lt"/>
              </a:rPr>
              <a:t>Halvorsrud, K., Nazroo, J., Otis, M., Brown Hajdukova, E. and Bhui, K., (2019). Ethnic inequalities in the incidence of diagnosis of severe mental illness in England: a systematic review and new meta-analyses for non-affective and affective psychoses. </a:t>
            </a:r>
            <a:r>
              <a:rPr lang="en-US" sz="1600" i="1">
                <a:latin typeface="Arial"/>
                <a:ea typeface="+mn-lt"/>
                <a:cs typeface="+mn-lt"/>
              </a:rPr>
              <a:t>Social psychiatry and psychiatric epidemiology</a:t>
            </a:r>
            <a:r>
              <a:rPr lang="en-US" sz="1600">
                <a:latin typeface="Arial"/>
                <a:ea typeface="+mn-lt"/>
                <a:cs typeface="+mn-lt"/>
              </a:rPr>
              <a:t>, </a:t>
            </a:r>
            <a:r>
              <a:rPr lang="en-US" sz="1600" i="1">
                <a:latin typeface="Arial"/>
                <a:ea typeface="+mn-lt"/>
                <a:cs typeface="+mn-lt"/>
              </a:rPr>
              <a:t>54</a:t>
            </a:r>
            <a:r>
              <a:rPr lang="en-US" sz="1600">
                <a:latin typeface="Arial"/>
                <a:ea typeface="+mn-lt"/>
                <a:cs typeface="+mn-lt"/>
              </a:rPr>
              <a:t>, pp.1311-1323.</a:t>
            </a:r>
          </a:p>
          <a:p>
            <a:pPr>
              <a:buClr>
                <a:srgbClr val="B3CDBF"/>
              </a:buClr>
            </a:pPr>
            <a:r>
              <a:rPr lang="en-US" sz="1600">
                <a:latin typeface="Arial"/>
                <a:ea typeface="+mn-lt"/>
                <a:cs typeface="+mn-lt"/>
              </a:rPr>
              <a:t>Kapadia, D., Zhang, J., Salway, S., Nazroo, J., Booth, A., Villarroel-Williams, N., Becares, L. and Esmail, A., (2022). Ethnic inequalities in healthcare: a rapid evidence review.</a:t>
            </a:r>
          </a:p>
          <a:p>
            <a:pPr>
              <a:buClr>
                <a:srgbClr val="B3CDBF"/>
              </a:buClr>
            </a:pPr>
            <a:r>
              <a:rPr lang="en-US" sz="1600">
                <a:latin typeface="Arial"/>
                <a:ea typeface="+mn-lt"/>
                <a:cs typeface="+mn-lt"/>
              </a:rPr>
              <a:t>Kotera, Y., Green, P. and Sheffield, D. (2019) Mental health shame of UK construction workers: relationship with masculinity, work motivation, and self compassion. </a:t>
            </a:r>
            <a:r>
              <a:rPr lang="en-US" sz="1600" i="1">
                <a:latin typeface="Arial"/>
                <a:ea typeface="+mn-lt"/>
                <a:cs typeface="+mn-lt"/>
              </a:rPr>
              <a:t>Journal of Work and Organizational Psychology </a:t>
            </a:r>
            <a:r>
              <a:rPr lang="en-US" sz="1600">
                <a:latin typeface="Arial"/>
                <a:ea typeface="+mn-lt"/>
                <a:cs typeface="+mn-lt"/>
              </a:rPr>
              <a:t>35: pp.135–143.</a:t>
            </a:r>
          </a:p>
          <a:p>
            <a:pPr>
              <a:buClr>
                <a:srgbClr val="B3CDBF"/>
              </a:buClr>
            </a:pPr>
            <a:r>
              <a:rPr lang="en-US" sz="1600">
                <a:latin typeface="Arial"/>
                <a:ea typeface="+mn-lt"/>
                <a:cs typeface="+mn-lt"/>
              </a:rPr>
              <a:t>Kotera, Y., Jackson, J., Aledeh, M., Edwards, A., Veasey, C., Barnes, K., Komorowska, M.A., Adam, H. and Kirkman, A., (2023). Cross-cultural perspectives on mental health shame among male workers. </a:t>
            </a:r>
            <a:r>
              <a:rPr lang="en-US" sz="1600" i="1">
                <a:latin typeface="Arial"/>
                <a:ea typeface="+mn-lt"/>
                <a:cs typeface="+mn-lt"/>
              </a:rPr>
              <a:t>Journal of Men's Health</a:t>
            </a:r>
            <a:r>
              <a:rPr lang="en-US" sz="1600">
                <a:latin typeface="Arial"/>
                <a:ea typeface="+mn-lt"/>
                <a:cs typeface="+mn-lt"/>
              </a:rPr>
              <a:t>, </a:t>
            </a:r>
            <a:r>
              <a:rPr lang="en-US" sz="1600" i="1">
                <a:latin typeface="Arial"/>
                <a:ea typeface="+mn-lt"/>
                <a:cs typeface="+mn-lt"/>
              </a:rPr>
              <a:t>19</a:t>
            </a:r>
            <a:r>
              <a:rPr lang="en-US" sz="1600">
                <a:latin typeface="Arial"/>
                <a:ea typeface="+mn-lt"/>
                <a:cs typeface="+mn-lt"/>
              </a:rPr>
              <a:t>(3), pp.65-71.</a:t>
            </a:r>
            <a:br>
              <a:rPr lang="en-US">
                <a:latin typeface="Arial"/>
              </a:rPr>
            </a:br>
            <a:endParaRPr lang="en-US" sz="1600">
              <a:latin typeface="Arial"/>
              <a:ea typeface="Calibri"/>
              <a:cs typeface="Calibri"/>
            </a:endParaRPr>
          </a:p>
        </p:txBody>
      </p:sp>
    </p:spTree>
    <p:extLst>
      <p:ext uri="{BB962C8B-B14F-4D97-AF65-F5344CB8AC3E}">
        <p14:creationId xmlns:p14="http://schemas.microsoft.com/office/powerpoint/2010/main" val="19531686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F9ACA-3C01-6170-3907-1075E79C1416}"/>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37CF94EF-7881-6FC4-027A-6053E4EE4432}"/>
              </a:ext>
            </a:extLst>
          </p:cNvPr>
          <p:cNvSpPr>
            <a:spLocks noGrp="1"/>
          </p:cNvSpPr>
          <p:nvPr>
            <p:ph idx="1"/>
          </p:nvPr>
        </p:nvSpPr>
        <p:spPr/>
        <p:txBody>
          <a:bodyPr vert="horz" lIns="91440" tIns="45720" rIns="91440" bIns="45720" rtlCol="0" anchor="t">
            <a:noAutofit/>
          </a:bodyPr>
          <a:lstStyle/>
          <a:p>
            <a:r>
              <a:rPr lang="en-US" sz="1600">
                <a:latin typeface="Arial"/>
                <a:cs typeface="Arial"/>
              </a:rPr>
              <a:t>Kuehner, C., (2017). Why is depression more common among women than among men?. </a:t>
            </a:r>
            <a:r>
              <a:rPr lang="en-US" sz="1600" i="1">
                <a:latin typeface="Arial"/>
                <a:cs typeface="Arial"/>
              </a:rPr>
              <a:t>The Lancet Psychiatry</a:t>
            </a:r>
            <a:r>
              <a:rPr lang="en-US" sz="1600">
                <a:latin typeface="Arial"/>
                <a:cs typeface="Arial"/>
              </a:rPr>
              <a:t>, </a:t>
            </a:r>
            <a:r>
              <a:rPr lang="en-US" sz="1600" i="1">
                <a:latin typeface="Arial"/>
                <a:cs typeface="Arial"/>
              </a:rPr>
              <a:t>4</a:t>
            </a:r>
            <a:r>
              <a:rPr lang="en-US" sz="1600">
                <a:latin typeface="Arial"/>
                <a:cs typeface="Arial"/>
              </a:rPr>
              <a:t>(2), pp.146-158.</a:t>
            </a:r>
            <a:endParaRPr lang="en-US" sz="1600">
              <a:ea typeface="Calibri"/>
              <a:cs typeface="Calibri"/>
            </a:endParaRPr>
          </a:p>
          <a:p>
            <a:pPr>
              <a:buClr>
                <a:srgbClr val="B3CDBF"/>
              </a:buClr>
            </a:pPr>
            <a:r>
              <a:rPr lang="en-US" sz="1600">
                <a:latin typeface="Arial"/>
                <a:cs typeface="Arial"/>
              </a:rPr>
              <a:t>Lagos, D., (2018). Looking at population health beyond “male” and “female”: Implications of transgender identity and gender nonconformity for population health. </a:t>
            </a:r>
            <a:r>
              <a:rPr lang="en-US" sz="1600" i="1">
                <a:latin typeface="Arial"/>
                <a:cs typeface="Arial"/>
              </a:rPr>
              <a:t>Demography</a:t>
            </a:r>
            <a:r>
              <a:rPr lang="en-US" sz="1600">
                <a:latin typeface="Arial"/>
                <a:cs typeface="Arial"/>
              </a:rPr>
              <a:t>, </a:t>
            </a:r>
            <a:r>
              <a:rPr lang="en-US" sz="1600" i="1">
                <a:latin typeface="Arial"/>
                <a:cs typeface="Arial"/>
              </a:rPr>
              <a:t>55</a:t>
            </a:r>
            <a:r>
              <a:rPr lang="en-US" sz="1600">
                <a:latin typeface="Arial"/>
                <a:cs typeface="Arial"/>
              </a:rPr>
              <a:t>(6), pp.2097-2117.</a:t>
            </a:r>
            <a:endParaRPr lang="en-US" sz="1600">
              <a:ea typeface="Calibri"/>
              <a:cs typeface="Calibri"/>
            </a:endParaRPr>
          </a:p>
          <a:p>
            <a:pPr>
              <a:buClr>
                <a:srgbClr val="B3CDBF"/>
              </a:buClr>
            </a:pPr>
            <a:r>
              <a:rPr lang="en-US" sz="1600">
                <a:latin typeface="Arial"/>
                <a:cs typeface="Arial"/>
              </a:rPr>
              <a:t>Lehavot, K. and Simoni, J.M. (2011). The impact of minority stress on mental health and substance use among sexual minority women. </a:t>
            </a:r>
            <a:r>
              <a:rPr lang="en-US" sz="1600" i="1">
                <a:latin typeface="Arial"/>
                <a:cs typeface="Arial"/>
              </a:rPr>
              <a:t>J Consult Clin Psychol</a:t>
            </a:r>
            <a:r>
              <a:rPr lang="en-US" sz="1600">
                <a:latin typeface="Arial"/>
                <a:cs typeface="Arial"/>
              </a:rPr>
              <a:t>. 79(2): pp.159</a:t>
            </a:r>
            <a:endParaRPr lang="en-US" sz="1600">
              <a:ea typeface="Calibri"/>
              <a:cs typeface="Calibri"/>
            </a:endParaRPr>
          </a:p>
          <a:p>
            <a:pPr>
              <a:buClr>
                <a:srgbClr val="B3CDBF"/>
              </a:buClr>
            </a:pPr>
            <a:r>
              <a:rPr lang="en-US" sz="1600">
                <a:latin typeface="Arial"/>
                <a:cs typeface="Arial"/>
              </a:rPr>
              <a:t>Li, S.H. and Graham, B.M., (2017). Why are women so vulnerable to anxiety, trauma-related and stress-related disorders? The potential role of sex hormones. </a:t>
            </a:r>
            <a:r>
              <a:rPr lang="en-US" sz="1600" i="1">
                <a:latin typeface="Arial"/>
                <a:cs typeface="Arial"/>
              </a:rPr>
              <a:t>The Lancet Psychiatry</a:t>
            </a:r>
            <a:r>
              <a:rPr lang="en-US" sz="1600">
                <a:latin typeface="Arial"/>
                <a:cs typeface="Arial"/>
              </a:rPr>
              <a:t>, </a:t>
            </a:r>
            <a:r>
              <a:rPr lang="en-US" sz="1600" i="1">
                <a:latin typeface="Arial"/>
                <a:cs typeface="Arial"/>
              </a:rPr>
              <a:t>4</a:t>
            </a:r>
            <a:r>
              <a:rPr lang="en-US" sz="1600">
                <a:latin typeface="Arial"/>
                <a:cs typeface="Arial"/>
              </a:rPr>
              <a:t>(1), pp.73-82.</a:t>
            </a:r>
            <a:endParaRPr lang="en-US" sz="1600">
              <a:ea typeface="Calibri"/>
              <a:cs typeface="Calibri"/>
            </a:endParaRPr>
          </a:p>
          <a:p>
            <a:pPr>
              <a:buClr>
                <a:srgbClr val="B3CDBF"/>
              </a:buClr>
            </a:pPr>
            <a:r>
              <a:rPr lang="en-US" sz="1600">
                <a:latin typeface="Arial"/>
                <a:cs typeface="Arial"/>
              </a:rPr>
              <a:t>Milner, A., Maheen, H., Currier, D. and LaMontagne, A.D. (2017) Male suicide among construction workers in Australia: a qualitative analysis of the major stressors precipitating death. </a:t>
            </a:r>
            <a:r>
              <a:rPr lang="en-US" sz="1600" i="1">
                <a:latin typeface="Arial"/>
                <a:cs typeface="Arial"/>
              </a:rPr>
              <a:t>BMC Public Health</a:t>
            </a:r>
            <a:r>
              <a:rPr lang="en-US" sz="1600">
                <a:latin typeface="Arial"/>
                <a:cs typeface="Arial"/>
              </a:rPr>
              <a:t>. 17: pp. 584.</a:t>
            </a:r>
            <a:endParaRPr lang="en-US" sz="1600">
              <a:ea typeface="Calibri"/>
              <a:cs typeface="Calibri"/>
            </a:endParaRPr>
          </a:p>
          <a:p>
            <a:pPr>
              <a:buClr>
                <a:srgbClr val="B3CDBF"/>
              </a:buClr>
            </a:pPr>
            <a:r>
              <a:rPr lang="en-US" sz="1600">
                <a:latin typeface="Arial"/>
                <a:cs typeface="Arial"/>
              </a:rPr>
              <a:t>Moore, L., Jayaweera, H., Redshaw, M. and Quigley, M., (2019). Migration, ethnicity and mental health: evidence from mothers participating in the Millennium Cohort Study. </a:t>
            </a:r>
            <a:r>
              <a:rPr lang="en-US" sz="1600" i="1">
                <a:latin typeface="Arial"/>
                <a:cs typeface="Arial"/>
              </a:rPr>
              <a:t>Public health</a:t>
            </a:r>
            <a:r>
              <a:rPr lang="en-US" sz="1600">
                <a:latin typeface="Arial"/>
                <a:cs typeface="Arial"/>
              </a:rPr>
              <a:t>, 171, pp.66-75.</a:t>
            </a:r>
            <a:endParaRPr lang="en-US" sz="1600">
              <a:ea typeface="Calibri"/>
              <a:cs typeface="Calibri"/>
            </a:endParaRPr>
          </a:p>
          <a:p>
            <a:pPr>
              <a:buClr>
                <a:srgbClr val="B3CDBF"/>
              </a:buClr>
            </a:pPr>
            <a:r>
              <a:rPr lang="en-US" sz="1600">
                <a:latin typeface="Arial"/>
                <a:cs typeface="Arial"/>
              </a:rPr>
              <a:t>Nazroo, J.Y., Bhui, K.S. and Rhodes, J., (2020). Where next for understanding race/ethnic inequalities in severe mental illness? Structural, interpersonal and institutional racism. </a:t>
            </a:r>
            <a:r>
              <a:rPr lang="en-US" sz="1600" i="1">
                <a:latin typeface="Arial"/>
                <a:cs typeface="Arial"/>
              </a:rPr>
              <a:t>Sociology of health &amp; illness</a:t>
            </a:r>
            <a:r>
              <a:rPr lang="en-US" sz="1600">
                <a:latin typeface="Arial"/>
                <a:cs typeface="Arial"/>
              </a:rPr>
              <a:t>, </a:t>
            </a:r>
            <a:r>
              <a:rPr lang="en-US" sz="1600" i="1">
                <a:latin typeface="Arial"/>
                <a:cs typeface="Arial"/>
              </a:rPr>
              <a:t>42</a:t>
            </a:r>
            <a:r>
              <a:rPr lang="en-US" sz="1600">
                <a:latin typeface="Arial"/>
                <a:cs typeface="Arial"/>
              </a:rPr>
              <a:t>(2), pp.262-276.</a:t>
            </a:r>
            <a:br>
              <a:rPr lang="en-US" sz="4000"/>
            </a:br>
            <a:endParaRPr lang="en-US">
              <a:ea typeface="Calibri"/>
              <a:cs typeface="Calibri"/>
            </a:endParaRPr>
          </a:p>
        </p:txBody>
      </p:sp>
    </p:spTree>
    <p:extLst>
      <p:ext uri="{BB962C8B-B14F-4D97-AF65-F5344CB8AC3E}">
        <p14:creationId xmlns:p14="http://schemas.microsoft.com/office/powerpoint/2010/main" val="39927386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3A313-605F-FA7F-4990-4CFAF004CC55}"/>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5D3FC0B5-409D-50BC-69D5-11E93294EA96}"/>
              </a:ext>
            </a:extLst>
          </p:cNvPr>
          <p:cNvSpPr>
            <a:spLocks noGrp="1"/>
          </p:cNvSpPr>
          <p:nvPr>
            <p:ph idx="1"/>
          </p:nvPr>
        </p:nvSpPr>
        <p:spPr>
          <a:xfrm>
            <a:off x="777242" y="1539875"/>
            <a:ext cx="10637518" cy="5123921"/>
          </a:xfrm>
        </p:spPr>
        <p:txBody>
          <a:bodyPr vert="horz" lIns="91440" tIns="45720" rIns="91440" bIns="45720" rtlCol="0" anchor="t">
            <a:normAutofit fontScale="92500" lnSpcReduction="10000"/>
          </a:bodyPr>
          <a:lstStyle/>
          <a:p>
            <a:r>
              <a:rPr lang="en-US" sz="1600">
                <a:latin typeface="Arial"/>
                <a:cs typeface="Arial"/>
              </a:rPr>
              <a:t>Oram, S., Khalifeh, H. and Howard, L.M., (2017). Violence against women and mental health. </a:t>
            </a:r>
            <a:r>
              <a:rPr lang="en-US" sz="1600" i="1">
                <a:latin typeface="Arial"/>
                <a:cs typeface="Arial"/>
              </a:rPr>
              <a:t>The Lancet Psychiatry</a:t>
            </a:r>
            <a:r>
              <a:rPr lang="en-US" sz="1600">
                <a:latin typeface="Arial"/>
                <a:cs typeface="Arial"/>
              </a:rPr>
              <a:t>, </a:t>
            </a:r>
            <a:r>
              <a:rPr lang="en-US" sz="1600" i="1">
                <a:latin typeface="Arial"/>
                <a:cs typeface="Arial"/>
              </a:rPr>
              <a:t>4</a:t>
            </a:r>
            <a:r>
              <a:rPr lang="en-US" sz="1600">
                <a:latin typeface="Arial"/>
                <a:cs typeface="Arial"/>
              </a:rPr>
              <a:t>(2), pp.159-170.</a:t>
            </a:r>
            <a:endParaRPr lang="en-US" sz="1600">
              <a:ea typeface="Calibri"/>
              <a:cs typeface="Calibri"/>
            </a:endParaRPr>
          </a:p>
          <a:p>
            <a:pPr>
              <a:buClr>
                <a:srgbClr val="B3CDBF"/>
              </a:buClr>
            </a:pPr>
            <a:r>
              <a:rPr lang="en-US" sz="1600">
                <a:latin typeface="Arial"/>
                <a:cs typeface="Arial"/>
              </a:rPr>
              <a:t>Otten, D., Tibubos, A.N., Schomerus, G., Brähler, E., Binder, H., Kruse, J., Ladwig, K.H., Wild, P.S., Grabe, H.J. and Beutel, M.E., (2021). Similarities and differences of mental health in women and men: a systematic review of findings in three large German cohorts. </a:t>
            </a:r>
            <a:r>
              <a:rPr lang="en-US" sz="1600" i="1">
                <a:latin typeface="Arial"/>
                <a:cs typeface="Arial"/>
              </a:rPr>
              <a:t>Frontiers in Public Health</a:t>
            </a:r>
            <a:r>
              <a:rPr lang="en-US" sz="1600">
                <a:latin typeface="Arial"/>
                <a:cs typeface="Arial"/>
              </a:rPr>
              <a:t>, </a:t>
            </a:r>
            <a:r>
              <a:rPr lang="en-US" sz="1600" i="1">
                <a:latin typeface="Arial"/>
                <a:cs typeface="Arial"/>
              </a:rPr>
              <a:t>9</a:t>
            </a:r>
            <a:r>
              <a:rPr lang="en-US" sz="1600">
                <a:latin typeface="Arial"/>
                <a:cs typeface="Arial"/>
              </a:rPr>
              <a:t>, p.553071.</a:t>
            </a:r>
            <a:endParaRPr lang="en-US" sz="1600">
              <a:ea typeface="Calibri"/>
              <a:cs typeface="Calibri"/>
            </a:endParaRPr>
          </a:p>
          <a:p>
            <a:pPr>
              <a:buClr>
                <a:srgbClr val="B3CDBF"/>
              </a:buClr>
            </a:pPr>
            <a:r>
              <a:rPr lang="en-US" sz="1600">
                <a:latin typeface="Arial"/>
                <a:cs typeface="Arial"/>
              </a:rPr>
              <a:t>Russomanno, J., Patterson, J.G. and Jabson, J.M., (2019). Food insecurity among transgender and gender nonconforming individuals in the Southeast United States: a qualitative study. </a:t>
            </a:r>
            <a:r>
              <a:rPr lang="en-US" sz="1600" i="1">
                <a:latin typeface="Arial"/>
                <a:cs typeface="Arial"/>
              </a:rPr>
              <a:t>Transgender Health</a:t>
            </a:r>
            <a:r>
              <a:rPr lang="en-US" sz="1600">
                <a:latin typeface="Arial"/>
                <a:cs typeface="Arial"/>
              </a:rPr>
              <a:t>, </a:t>
            </a:r>
            <a:r>
              <a:rPr lang="en-US" sz="1600" i="1">
                <a:latin typeface="Arial"/>
                <a:cs typeface="Arial"/>
              </a:rPr>
              <a:t>4</a:t>
            </a:r>
            <a:r>
              <a:rPr lang="en-US" sz="1600">
                <a:latin typeface="Arial"/>
                <a:cs typeface="Arial"/>
              </a:rPr>
              <a:t>(1), pp.89-99.</a:t>
            </a:r>
            <a:endParaRPr lang="en-US" sz="1600">
              <a:ea typeface="Calibri"/>
              <a:cs typeface="Calibri"/>
            </a:endParaRPr>
          </a:p>
          <a:p>
            <a:pPr>
              <a:buClr>
                <a:srgbClr val="B3CDBF"/>
              </a:buClr>
            </a:pPr>
            <a:r>
              <a:rPr lang="en-US" sz="1600">
                <a:latin typeface="Arial"/>
                <a:cs typeface="Arial"/>
              </a:rPr>
              <a:t>Safer, J.D., Coleman, E., Feldman, J., Garofalo, R., Hembree, W., Radix, A. and Sevelius, J., (2016). Barriers to healthcare for transgender individuals. </a:t>
            </a:r>
            <a:r>
              <a:rPr lang="en-US" sz="1600" i="1">
                <a:latin typeface="Arial"/>
                <a:cs typeface="Arial"/>
              </a:rPr>
              <a:t>Current Opinion in Endocrinology, Diabetes and Obesity</a:t>
            </a:r>
            <a:r>
              <a:rPr lang="en-US" sz="1600">
                <a:latin typeface="Arial"/>
                <a:cs typeface="Arial"/>
              </a:rPr>
              <a:t>, </a:t>
            </a:r>
            <a:r>
              <a:rPr lang="en-US" sz="1600" i="1">
                <a:latin typeface="Arial"/>
                <a:cs typeface="Arial"/>
              </a:rPr>
              <a:t>23</a:t>
            </a:r>
            <a:r>
              <a:rPr lang="en-US" sz="1600">
                <a:latin typeface="Arial"/>
                <a:cs typeface="Arial"/>
              </a:rPr>
              <a:t>(2), pp.168-171.</a:t>
            </a:r>
            <a:endParaRPr lang="en-US" sz="1600">
              <a:ea typeface="Calibri"/>
              <a:cs typeface="Calibri"/>
            </a:endParaRPr>
          </a:p>
          <a:p>
            <a:pPr>
              <a:buClr>
                <a:srgbClr val="B3CDBF"/>
              </a:buClr>
            </a:pPr>
            <a:r>
              <a:rPr lang="en-US" sz="1600">
                <a:latin typeface="Arial"/>
                <a:cs typeface="Arial"/>
              </a:rPr>
              <a:t>Streed Jr, C.G., McCarthy, E.P. and Haas, J.S., (2018). Self-reported physical and mental health of gender nonconforming transgender adults in the United States. </a:t>
            </a:r>
            <a:r>
              <a:rPr lang="en-US" sz="1600" i="1">
                <a:latin typeface="Arial"/>
                <a:cs typeface="Arial"/>
              </a:rPr>
              <a:t>LGBT health</a:t>
            </a:r>
            <a:r>
              <a:rPr lang="en-US" sz="1600">
                <a:latin typeface="Arial"/>
                <a:cs typeface="Arial"/>
              </a:rPr>
              <a:t>, </a:t>
            </a:r>
            <a:r>
              <a:rPr lang="en-US" sz="1600" i="1">
                <a:latin typeface="Arial"/>
                <a:cs typeface="Arial"/>
              </a:rPr>
              <a:t>5</a:t>
            </a:r>
            <a:r>
              <a:rPr lang="en-US" sz="1600">
                <a:latin typeface="Arial"/>
                <a:cs typeface="Arial"/>
              </a:rPr>
              <a:t>(7), pp.443-448.</a:t>
            </a:r>
            <a:endParaRPr lang="en-US" sz="1600">
              <a:ea typeface="Calibri"/>
              <a:cs typeface="Calibri"/>
            </a:endParaRPr>
          </a:p>
          <a:p>
            <a:pPr>
              <a:buClr>
                <a:srgbClr val="B3CDBF"/>
              </a:buClr>
            </a:pPr>
            <a:r>
              <a:rPr lang="en-US" sz="1600">
                <a:latin typeface="Arial"/>
                <a:cs typeface="Arial"/>
              </a:rPr>
              <a:t>Testa, R.J., Habarth, J., Peta, J., Balsam, K and Bockting, W. (2014) Development of the Gender Minority Stress and Resilience Measure. </a:t>
            </a:r>
            <a:r>
              <a:rPr lang="en-US" sz="1600" i="1">
                <a:latin typeface="Arial"/>
                <a:cs typeface="Arial"/>
              </a:rPr>
              <a:t>Psychology of Sexual Orientation and Gender Diversity. </a:t>
            </a:r>
            <a:r>
              <a:rPr lang="en-US" sz="1600">
                <a:latin typeface="Arial"/>
                <a:cs typeface="Arial"/>
              </a:rPr>
              <a:t>2; pp.65-77</a:t>
            </a:r>
            <a:endParaRPr lang="en-US" sz="1600">
              <a:ea typeface="Calibri"/>
              <a:cs typeface="Calibri"/>
            </a:endParaRPr>
          </a:p>
          <a:p>
            <a:pPr>
              <a:buClr>
                <a:srgbClr val="B3CDBF"/>
              </a:buClr>
            </a:pPr>
            <a:r>
              <a:rPr lang="en-US" sz="1600">
                <a:latin typeface="Arial"/>
                <a:cs typeface="Arial"/>
              </a:rPr>
              <a:t>Testa, R.J., Michaels, M.S., Bliss, W., Rogers, M.L., Balsam, K.F. and Joiner, T., (2017). Suicidal ideation in transgender people: Gender minority stress and interpersonal theory factors. </a:t>
            </a:r>
            <a:r>
              <a:rPr lang="en-US" sz="1600" i="1">
                <a:latin typeface="Arial"/>
                <a:cs typeface="Arial"/>
              </a:rPr>
              <a:t>Journal of abnormal psychology</a:t>
            </a:r>
            <a:r>
              <a:rPr lang="en-US" sz="1600">
                <a:latin typeface="Arial"/>
                <a:cs typeface="Arial"/>
              </a:rPr>
              <a:t>, </a:t>
            </a:r>
            <a:r>
              <a:rPr lang="en-US" sz="1600" i="1">
                <a:latin typeface="Arial"/>
                <a:cs typeface="Arial"/>
              </a:rPr>
              <a:t>126</a:t>
            </a:r>
            <a:r>
              <a:rPr lang="en-US" sz="1600">
                <a:latin typeface="Arial"/>
                <a:cs typeface="Arial"/>
              </a:rPr>
              <a:t>(1), p.125.</a:t>
            </a:r>
            <a:endParaRPr lang="en-US" sz="1600">
              <a:ea typeface="Calibri"/>
              <a:cs typeface="Calibri"/>
            </a:endParaRPr>
          </a:p>
          <a:p>
            <a:pPr>
              <a:buClr>
                <a:srgbClr val="B3CDBF"/>
              </a:buClr>
            </a:pPr>
            <a:r>
              <a:rPr lang="en-US" sz="1600">
                <a:latin typeface="Arial"/>
                <a:cs typeface="Arial"/>
              </a:rPr>
              <a:t>Walton, C.C., Rice, S., Gao, C.X., Butterworth, M., Clements, M. and Purcell, R., (2021). Gender differences in mental health symptoms and risk factors in Australian elite athletes. </a:t>
            </a:r>
            <a:r>
              <a:rPr lang="en-US" sz="1600" i="1">
                <a:latin typeface="Arial"/>
                <a:cs typeface="Arial"/>
              </a:rPr>
              <a:t>BMJ open sport &amp; exercise medicine</a:t>
            </a:r>
            <a:r>
              <a:rPr lang="en-US" sz="1600">
                <a:latin typeface="Arial"/>
                <a:cs typeface="Arial"/>
              </a:rPr>
              <a:t>, </a:t>
            </a:r>
            <a:r>
              <a:rPr lang="en-US" sz="1600" i="1">
                <a:latin typeface="Arial"/>
                <a:cs typeface="Arial"/>
              </a:rPr>
              <a:t>7</a:t>
            </a:r>
            <a:r>
              <a:rPr lang="en-US" sz="1600">
                <a:latin typeface="Arial"/>
                <a:cs typeface="Arial"/>
              </a:rPr>
              <a:t>(1), p.e000984.</a:t>
            </a:r>
            <a:endParaRPr lang="en-US" sz="1600">
              <a:ea typeface="Calibri"/>
              <a:cs typeface="Calibri"/>
            </a:endParaRPr>
          </a:p>
          <a:p>
            <a:pPr>
              <a:buClr>
                <a:srgbClr val="B3CDBF"/>
              </a:buClr>
            </a:pPr>
            <a:r>
              <a:rPr lang="en-US" sz="1600">
                <a:latin typeface="Arial"/>
                <a:cs typeface="Arial"/>
              </a:rPr>
              <a:t>Wittgens, C., Fischer, M.M., Buspavanich, P., Theobald, S., Schweizer, K. and Trautmann, S., </a:t>
            </a:r>
            <a:br>
              <a:rPr lang="en-US" sz="1600">
                <a:latin typeface="Arial"/>
                <a:cs typeface="Arial"/>
              </a:rPr>
            </a:br>
            <a:r>
              <a:rPr lang="en-US" sz="1600">
                <a:latin typeface="Arial"/>
                <a:cs typeface="Arial"/>
              </a:rPr>
              <a:t>(2022). Mental health in people with minority sexual orientations: A meta‐analysis of population‐based studies. </a:t>
            </a:r>
            <a:r>
              <a:rPr lang="en-US" sz="1600" i="1">
                <a:latin typeface="Arial"/>
                <a:cs typeface="Arial"/>
              </a:rPr>
              <a:t>Acta Psychiatrica Scandinavica</a:t>
            </a:r>
            <a:r>
              <a:rPr lang="en-US" sz="1600">
                <a:latin typeface="Arial"/>
                <a:cs typeface="Arial"/>
              </a:rPr>
              <a:t>, </a:t>
            </a:r>
            <a:r>
              <a:rPr lang="en-US" sz="1600" i="1">
                <a:latin typeface="Arial"/>
                <a:cs typeface="Arial"/>
              </a:rPr>
              <a:t>145</a:t>
            </a:r>
            <a:r>
              <a:rPr lang="en-US" sz="1600">
                <a:latin typeface="Arial"/>
                <a:cs typeface="Arial"/>
              </a:rPr>
              <a:t>(4), pp.357-372.</a:t>
            </a:r>
            <a:br>
              <a:rPr lang="en-US" sz="1800"/>
            </a:br>
            <a:endParaRPr lang="en-US" sz="2800">
              <a:ea typeface="Calibri"/>
              <a:cs typeface="Calibri"/>
            </a:endParaRPr>
          </a:p>
        </p:txBody>
      </p:sp>
    </p:spTree>
    <p:extLst>
      <p:ext uri="{BB962C8B-B14F-4D97-AF65-F5344CB8AC3E}">
        <p14:creationId xmlns:p14="http://schemas.microsoft.com/office/powerpoint/2010/main" val="1767006988"/>
      </p:ext>
    </p:extLst>
  </p:cSld>
  <p:clrMapOvr>
    <a:masterClrMapping/>
  </p:clrMapOvr>
</p:sld>
</file>

<file path=ppt/theme/theme1.xml><?xml version="1.0" encoding="utf-8"?>
<a:theme xmlns:a="http://schemas.openxmlformats.org/drawingml/2006/main" name="CelebrationVTI">
  <a:themeElements>
    <a:clrScheme name="AnalogousFromLightSeedLeftStep">
      <a:dk1>
        <a:srgbClr val="000000"/>
      </a:dk1>
      <a:lt1>
        <a:srgbClr val="FFFFFF"/>
      </a:lt1>
      <a:dk2>
        <a:srgbClr val="223A3D"/>
      </a:dk2>
      <a:lt2>
        <a:srgbClr val="E8E2E5"/>
      </a:lt2>
      <a:accent1>
        <a:srgbClr val="81AB94"/>
      </a:accent1>
      <a:accent2>
        <a:srgbClr val="76AD78"/>
      </a:accent2>
      <a:accent3>
        <a:srgbClr val="8FA87F"/>
      </a:accent3>
      <a:accent4>
        <a:srgbClr val="9CA671"/>
      </a:accent4>
      <a:accent5>
        <a:srgbClr val="AAA180"/>
      </a:accent5>
      <a:accent6>
        <a:srgbClr val="BA947F"/>
      </a:accent6>
      <a:hlink>
        <a:srgbClr val="AE698F"/>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elebrationVTI" id="{BAD6E4D6-FB5F-472A-BAD2-154760D77BE0}" vid="{59D360FE-6438-46F1-A5A6-11415132A23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49</Slides>
  <Notes>0</Notes>
  <HiddenSlides>0</HiddenSlides>
  <ScaleCrop>false</ScaleCrop>
  <HeadingPairs>
    <vt:vector size="4" baseType="variant">
      <vt:variant>
        <vt:lpstr>Theme</vt:lpstr>
      </vt:variant>
      <vt:variant>
        <vt:i4>1</vt:i4>
      </vt:variant>
      <vt:variant>
        <vt:lpstr>Slide Titles</vt:lpstr>
      </vt:variant>
      <vt:variant>
        <vt:i4>49</vt:i4>
      </vt:variant>
    </vt:vector>
  </HeadingPairs>
  <TitlesOfParts>
    <vt:vector size="50" baseType="lpstr">
      <vt:lpstr>CelebrationVTI</vt:lpstr>
      <vt:lpstr>Ethnicity, Sexuality, Gender and Mental Health</vt:lpstr>
      <vt:lpstr>Aims and Objectives</vt:lpstr>
      <vt:lpstr>Content Warning</vt:lpstr>
      <vt:lpstr>Recognising Mental Health Issues</vt:lpstr>
      <vt:lpstr>Ethnicity</vt:lpstr>
      <vt:lpstr>Ethnicity</vt:lpstr>
      <vt:lpstr>Ethnicity</vt:lpstr>
      <vt:lpstr>Ethnicity</vt:lpstr>
      <vt:lpstr>Ethnic Minority Groups</vt:lpstr>
      <vt:lpstr>Ethnic Minority Groups</vt:lpstr>
      <vt:lpstr>Ethnicity and Mental Health</vt:lpstr>
      <vt:lpstr>Ethnicity and Mental Health</vt:lpstr>
      <vt:lpstr>Ethnicity and Mental Health</vt:lpstr>
      <vt:lpstr>Individual Factors</vt:lpstr>
      <vt:lpstr>Systemic Factors</vt:lpstr>
      <vt:lpstr>Structural Factors</vt:lpstr>
      <vt:lpstr>What Can Be Done?</vt:lpstr>
      <vt:lpstr>What Can Be Done?</vt:lpstr>
      <vt:lpstr>Gender</vt:lpstr>
      <vt:lpstr>Gender</vt:lpstr>
      <vt:lpstr>Women and Mental Health</vt:lpstr>
      <vt:lpstr>Women and Mental Health</vt:lpstr>
      <vt:lpstr>Men and Mental Health</vt:lpstr>
      <vt:lpstr>Men and Mental Health</vt:lpstr>
      <vt:lpstr>Men and Mental Health</vt:lpstr>
      <vt:lpstr>Key Similarities and Differences</vt:lpstr>
      <vt:lpstr>Gender Identity</vt:lpstr>
      <vt:lpstr>Gender vs Sex</vt:lpstr>
      <vt:lpstr>Gender Identity</vt:lpstr>
      <vt:lpstr>Gender Expression</vt:lpstr>
      <vt:lpstr>Gender Dysphoria</vt:lpstr>
      <vt:lpstr>Gender Diversity and Mental Health</vt:lpstr>
      <vt:lpstr>Gender Diversity and Mental Health</vt:lpstr>
      <vt:lpstr>Gender and Mental Health</vt:lpstr>
      <vt:lpstr>Sexuality</vt:lpstr>
      <vt:lpstr>Experiences </vt:lpstr>
      <vt:lpstr>Sexuality and Mental Health</vt:lpstr>
      <vt:lpstr>Sexuality and Mental Health</vt:lpstr>
      <vt:lpstr>Sexuality and Mental Health</vt:lpstr>
      <vt:lpstr>Sexuality and Mental Health</vt:lpstr>
      <vt:lpstr>Intersectionality</vt:lpstr>
      <vt:lpstr>Intersectionality</vt:lpstr>
      <vt:lpstr>Intersectionality</vt:lpstr>
      <vt:lpstr>Next Week</vt:lpstr>
      <vt:lpstr>Further Viewing</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2024-08-16T13:21:03Z</dcterms:created>
  <dcterms:modified xsi:type="dcterms:W3CDTF">2024-08-21T11:29:31Z</dcterms:modified>
</cp:coreProperties>
</file>