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265" r:id="rId16"/>
    <p:sldId id="266" r:id="rId17"/>
    <p:sldId id="321" r:id="rId18"/>
    <p:sldId id="268" r:id="rId19"/>
    <p:sldId id="328" r:id="rId20"/>
    <p:sldId id="307" r:id="rId21"/>
    <p:sldId id="326" r:id="rId22"/>
    <p:sldId id="327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78" r:id="rId31"/>
    <p:sldId id="329" r:id="rId32"/>
    <p:sldId id="337" r:id="rId33"/>
    <p:sldId id="330" r:id="rId34"/>
    <p:sldId id="331" r:id="rId35"/>
    <p:sldId id="336" r:id="rId36"/>
    <p:sldId id="289" r:id="rId37"/>
    <p:sldId id="290" r:id="rId38"/>
    <p:sldId id="291" r:id="rId39"/>
    <p:sldId id="292" r:id="rId40"/>
    <p:sldId id="293" r:id="rId41"/>
    <p:sldId id="308" r:id="rId42"/>
    <p:sldId id="309" r:id="rId43"/>
    <p:sldId id="310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4BFAC3-C09B-49FD-B3F8-67F756EE7DE8}" v="1116" dt="2023-03-20T14:04:40.4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45" d="100"/>
          <a:sy n="45" d="100"/>
        </p:scale>
        <p:origin x="39" y="10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0A4BFAC3-C09B-49FD-B3F8-67F756EE7DE8}"/>
    <pc:docChg chg="undo custSel addSld delSld modSld sldOrd">
      <pc:chgData name="Zita Draper" userId="b063123c-f51f-481b-b99c-f574606c9ace" providerId="ADAL" clId="{0A4BFAC3-C09B-49FD-B3F8-67F756EE7DE8}" dt="2023-03-20T14:04:40.456" v="8031" actId="20577"/>
      <pc:docMkLst>
        <pc:docMk/>
      </pc:docMkLst>
      <pc:sldChg chg="addSp modSp mod setBg">
        <pc:chgData name="Zita Draper" userId="b063123c-f51f-481b-b99c-f574606c9ace" providerId="ADAL" clId="{0A4BFAC3-C09B-49FD-B3F8-67F756EE7DE8}" dt="2023-03-16T12:37:01.749" v="338" actId="26606"/>
        <pc:sldMkLst>
          <pc:docMk/>
          <pc:sldMk cId="407567230" sldId="258"/>
        </pc:sldMkLst>
        <pc:spChg chg="mo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" creationId="{43D3B435-C3EA-8885-1DFC-DCDDA3F1C78A}"/>
          </ac:spMkLst>
        </pc:spChg>
        <pc:spChg chg="mo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3" creationId="{C3DFE04D-559B-D9EF-8F0C-0278A529405E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8" creationId="{ED16AD6D-7FC0-435B-AB5F-98DA2190C53C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10" creationId="{28B727F3-FF58-4343-ACEE-2174D5989143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1" creationId="{5F7F20D7-57B2-4CF8-AF7D-90D6A5E1FF73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5" creationId="{6832CB48-19E2-438E-B5D1-126B62284757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29" creationId="{F4B85B88-409F-4670-A4FF-5C58623B77AA}"/>
          </ac:spMkLst>
        </pc:spChg>
        <pc:spChg chg="add">
          <ac:chgData name="Zita Draper" userId="b063123c-f51f-481b-b99c-f574606c9ace" providerId="ADAL" clId="{0A4BFAC3-C09B-49FD-B3F8-67F756EE7DE8}" dt="2023-03-16T12:37:01.749" v="338" actId="26606"/>
          <ac:spMkLst>
            <pc:docMk/>
            <pc:sldMk cId="407567230" sldId="258"/>
            <ac:spMk id="33" creationId="{52B7F1A1-8894-44DC-8FCC-6CE9F127AAB1}"/>
          </ac:spMkLst>
        </pc:spChg>
        <pc:grpChg chg="add">
          <ac:chgData name="Zita Draper" userId="b063123c-f51f-481b-b99c-f574606c9ace" providerId="ADAL" clId="{0A4BFAC3-C09B-49FD-B3F8-67F756EE7DE8}" dt="2023-03-16T12:37:01.749" v="338" actId="26606"/>
          <ac:grpSpMkLst>
            <pc:docMk/>
            <pc:sldMk cId="407567230" sldId="258"/>
            <ac:grpSpMk id="12" creationId="{4DB68B21-F855-4148-AD7C-795E902A7F17}"/>
          </ac:grpSpMkLst>
        </pc:grp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23" creationId="{05AC83E9-3498-4F8F-84F8-2E22FE72E30C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27" creationId="{548560FE-8DD7-4FBB-A597-9902F385AAFF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31" creationId="{66265FF8-949A-452A-882B-BDD332090013}"/>
          </ac:picMkLst>
        </pc:picChg>
        <pc:picChg chg="add">
          <ac:chgData name="Zita Draper" userId="b063123c-f51f-481b-b99c-f574606c9ace" providerId="ADAL" clId="{0A4BFAC3-C09B-49FD-B3F8-67F756EE7DE8}" dt="2023-03-16T12:37:01.749" v="338" actId="26606"/>
          <ac:picMkLst>
            <pc:docMk/>
            <pc:sldMk cId="407567230" sldId="258"/>
            <ac:picMk id="35" creationId="{6FEF5495-925E-4DBE-A677-EF910F826605}"/>
          </ac:picMkLst>
        </pc:picChg>
      </pc:sldChg>
      <pc:sldChg chg="addSp delSp modSp mod setBg modClrScheme chgLayout">
        <pc:chgData name="Zita Draper" userId="b063123c-f51f-481b-b99c-f574606c9ace" providerId="ADAL" clId="{0A4BFAC3-C09B-49FD-B3F8-67F756EE7DE8}" dt="2023-03-16T12:37:50.110" v="382" actId="313"/>
        <pc:sldMkLst>
          <pc:docMk/>
          <pc:sldMk cId="2516828872" sldId="259"/>
        </pc:sldMkLst>
        <pc:spChg chg="del mod ord">
          <ac:chgData name="Zita Draper" userId="b063123c-f51f-481b-b99c-f574606c9ace" providerId="ADAL" clId="{0A4BFAC3-C09B-49FD-B3F8-67F756EE7DE8}" dt="2023-03-16T12:37:12.023" v="343" actId="700"/>
          <ac:spMkLst>
            <pc:docMk/>
            <pc:sldMk cId="2516828872" sldId="259"/>
            <ac:spMk id="2" creationId="{50CC48D5-2190-8314-11F6-6F51DD92DC3D}"/>
          </ac:spMkLst>
        </pc:spChg>
        <pc:spChg chg="del mod ord">
          <ac:chgData name="Zita Draper" userId="b063123c-f51f-481b-b99c-f574606c9ace" providerId="ADAL" clId="{0A4BFAC3-C09B-49FD-B3F8-67F756EE7DE8}" dt="2023-03-16T12:37:12.023" v="343" actId="700"/>
          <ac:spMkLst>
            <pc:docMk/>
            <pc:sldMk cId="2516828872" sldId="259"/>
            <ac:spMk id="3" creationId="{C6961FBB-42CA-2A47-C9E3-F514639A96C8}"/>
          </ac:spMkLst>
        </pc:spChg>
        <pc:spChg chg="add mod ord">
          <ac:chgData name="Zita Draper" userId="b063123c-f51f-481b-b99c-f574606c9ace" providerId="ADAL" clId="{0A4BFAC3-C09B-49FD-B3F8-67F756EE7DE8}" dt="2023-03-16T12:37:50.110" v="382" actId="313"/>
          <ac:spMkLst>
            <pc:docMk/>
            <pc:sldMk cId="2516828872" sldId="259"/>
            <ac:spMk id="4" creationId="{E5D341F1-ED07-9896-B8CC-F7C42C813E02}"/>
          </ac:spMkLst>
        </pc:spChg>
        <pc:spChg chg="add del mod ord">
          <ac:chgData name="Zita Draper" userId="b063123c-f51f-481b-b99c-f574606c9ace" providerId="ADAL" clId="{0A4BFAC3-C09B-49FD-B3F8-67F756EE7DE8}" dt="2023-03-16T12:37:24.038" v="372" actId="478"/>
          <ac:spMkLst>
            <pc:docMk/>
            <pc:sldMk cId="2516828872" sldId="259"/>
            <ac:spMk id="5" creationId="{9026B5FD-8423-CFE9-085A-B30DED6479EB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0" creationId="{94DA0203-BFB4-49DB-A205-51AD7549D42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2" creationId="{652F1BB8-9F6C-45D6-898D-65348D26BFCC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4" creationId="{DA09ABEB-FBB2-4784-AB42-132C2B7B86E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6" creationId="{4E19B7D6-ACF5-4FD5-9847-AA489F05BBCB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18" creationId="{2DC3951C-8573-4092-BB1C-895AB62DC18A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0" creationId="{D897F30D-1513-46A2-A047-AEC827A0ED77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2" creationId="{5484E33B-84C6-44AB-B37B-AD40DD864397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4" creationId="{032C2FFF-1C26-4710-B2B8-9DB486DAE135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6" creationId="{F6D50462-DF3B-4889-8D2A-9B6BE774163C}"/>
          </ac:spMkLst>
        </pc:spChg>
        <pc:spChg chg="add">
          <ac:chgData name="Zita Draper" userId="b063123c-f51f-481b-b99c-f574606c9ace" providerId="ADAL" clId="{0A4BFAC3-C09B-49FD-B3F8-67F756EE7DE8}" dt="2023-03-16T12:37:27.574" v="373" actId="26606"/>
          <ac:spMkLst>
            <pc:docMk/>
            <pc:sldMk cId="2516828872" sldId="259"/>
            <ac:spMk id="28" creationId="{A4661B72-AE95-451D-822D-E19815CF12F6}"/>
          </ac:spMkLst>
        </pc:spChg>
        <pc:picChg chg="add mod">
          <ac:chgData name="Zita Draper" userId="b063123c-f51f-481b-b99c-f574606c9ace" providerId="ADAL" clId="{0A4BFAC3-C09B-49FD-B3F8-67F756EE7DE8}" dt="2023-03-16T12:37:30.746" v="375" actId="962"/>
          <ac:picMkLst>
            <pc:docMk/>
            <pc:sldMk cId="2516828872" sldId="259"/>
            <ac:picMk id="6" creationId="{365F2D3F-07CD-C364-D74F-F5D936E272A6}"/>
          </ac:picMkLst>
        </pc:picChg>
      </pc:sldChg>
      <pc:sldChg chg="modSp del mod">
        <pc:chgData name="Zita Draper" userId="b063123c-f51f-481b-b99c-f574606c9ace" providerId="ADAL" clId="{0A4BFAC3-C09B-49FD-B3F8-67F756EE7DE8}" dt="2023-03-16T14:02:27.942" v="417" actId="2696"/>
        <pc:sldMkLst>
          <pc:docMk/>
          <pc:sldMk cId="227823587" sldId="260"/>
        </pc:sldMkLst>
        <pc:spChg chg="mod">
          <ac:chgData name="Zita Draper" userId="b063123c-f51f-481b-b99c-f574606c9ace" providerId="ADAL" clId="{0A4BFAC3-C09B-49FD-B3F8-67F756EE7DE8}" dt="2023-03-16T12:38:09.875" v="413" actId="122"/>
          <ac:spMkLst>
            <pc:docMk/>
            <pc:sldMk cId="227823587" sldId="260"/>
            <ac:spMk id="2" creationId="{AB8CDEE5-A211-4F10-64AF-604214E93934}"/>
          </ac:spMkLst>
        </pc:spChg>
      </pc:sldChg>
      <pc:sldChg chg="del">
        <pc:chgData name="Zita Draper" userId="b063123c-f51f-481b-b99c-f574606c9ace" providerId="ADAL" clId="{0A4BFAC3-C09B-49FD-B3F8-67F756EE7DE8}" dt="2023-03-16T14:04:25.256" v="425" actId="2696"/>
        <pc:sldMkLst>
          <pc:docMk/>
          <pc:sldMk cId="3146389357" sldId="261"/>
        </pc:sldMkLst>
      </pc:sldChg>
      <pc:sldChg chg="del">
        <pc:chgData name="Zita Draper" userId="b063123c-f51f-481b-b99c-f574606c9ace" providerId="ADAL" clId="{0A4BFAC3-C09B-49FD-B3F8-67F756EE7DE8}" dt="2023-03-16T14:05:26.361" v="428" actId="2696"/>
        <pc:sldMkLst>
          <pc:docMk/>
          <pc:sldMk cId="851043712" sldId="262"/>
        </pc:sldMkLst>
      </pc:sldChg>
      <pc:sldChg chg="del">
        <pc:chgData name="Zita Draper" userId="b063123c-f51f-481b-b99c-f574606c9ace" providerId="ADAL" clId="{0A4BFAC3-C09B-49FD-B3F8-67F756EE7DE8}" dt="2023-03-16T14:07:33.469" v="438" actId="2696"/>
        <pc:sldMkLst>
          <pc:docMk/>
          <pc:sldMk cId="2364901423" sldId="263"/>
        </pc:sldMkLst>
      </pc:sldChg>
      <pc:sldChg chg="del">
        <pc:chgData name="Zita Draper" userId="b063123c-f51f-481b-b99c-f574606c9ace" providerId="ADAL" clId="{0A4BFAC3-C09B-49FD-B3F8-67F756EE7DE8}" dt="2023-03-16T14:29:00.116" v="502" actId="2696"/>
        <pc:sldMkLst>
          <pc:docMk/>
          <pc:sldMk cId="309116689" sldId="264"/>
        </pc:sldMkLst>
      </pc:sldChg>
      <pc:sldChg chg="addSp delSp modSp mod setBg">
        <pc:chgData name="Zita Draper" userId="b063123c-f51f-481b-b99c-f574606c9ace" providerId="ADAL" clId="{0A4BFAC3-C09B-49FD-B3F8-67F756EE7DE8}" dt="2023-03-20T14:04:40.456" v="8031" actId="20577"/>
        <pc:sldMkLst>
          <pc:docMk/>
          <pc:sldMk cId="3227448028" sldId="265"/>
        </pc:sldMkLst>
        <pc:spChg chg="mo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2" creationId="{71F7393F-7DC9-1072-8AE0-E8ACFB3EC00B}"/>
          </ac:spMkLst>
        </pc:spChg>
        <pc:spChg chg="del mo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3" creationId="{88EEDD52-AEE6-4AF2-8AB6-C33B9E8595D5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47.909" v="1706" actId="26606"/>
          <ac:spMkLst>
            <pc:docMk/>
            <pc:sldMk cId="3227448028" sldId="265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47.909" v="1706" actId="26606"/>
          <ac:grpSpMkLst>
            <pc:docMk/>
            <pc:sldMk cId="3227448028" sldId="265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20T14:04:40.456" v="8031" actId="20577"/>
          <ac:graphicFrameMkLst>
            <pc:docMk/>
            <pc:sldMk cId="3227448028" sldId="265"/>
            <ac:graphicFrameMk id="5" creationId="{5D07D06F-B8F8-7F6A-F6F5-5C5DCE390133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4:44:53.289" v="1707" actId="26606"/>
        <pc:sldMkLst>
          <pc:docMk/>
          <pc:sldMk cId="802305090" sldId="266"/>
        </pc:sldMkLst>
        <pc:spChg chg="mo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2" creationId="{44CBE7FE-8FBC-F031-B470-4C91C38A7691}"/>
          </ac:spMkLst>
        </pc:spChg>
        <pc:spChg chg="del mo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3" creationId="{55E6EBB8-A048-DF44-06AD-04F73FEA0152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53.289" v="1707" actId="26606"/>
          <ac:spMkLst>
            <pc:docMk/>
            <pc:sldMk cId="802305090" sldId="266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53.289" v="1707" actId="26606"/>
          <ac:grpSpMkLst>
            <pc:docMk/>
            <pc:sldMk cId="802305090" sldId="266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53.289" v="1707" actId="26606"/>
          <ac:graphicFrameMkLst>
            <pc:docMk/>
            <pc:sldMk cId="802305090" sldId="266"/>
            <ac:graphicFrameMk id="5" creationId="{E9C4C806-44B4-BF67-6F08-3201CA005C4B}"/>
          </ac:graphicFrameMkLst>
        </pc:graphicFrameChg>
      </pc:sldChg>
      <pc:sldChg chg="del">
        <pc:chgData name="Zita Draper" userId="b063123c-f51f-481b-b99c-f574606c9ace" providerId="ADAL" clId="{0A4BFAC3-C09B-49FD-B3F8-67F756EE7DE8}" dt="2023-03-16T14:43:06.798" v="1694" actId="2696"/>
        <pc:sldMkLst>
          <pc:docMk/>
          <pc:sldMk cId="1926879692" sldId="267"/>
        </pc:sldMkLst>
      </pc:sldChg>
      <pc:sldChg chg="addSp delSp modSp mod setBg">
        <pc:chgData name="Zita Draper" userId="b063123c-f51f-481b-b99c-f574606c9ace" providerId="ADAL" clId="{0A4BFAC3-C09B-49FD-B3F8-67F756EE7DE8}" dt="2023-03-16T14:45:02.735" v="1709" actId="26606"/>
        <pc:sldMkLst>
          <pc:docMk/>
          <pc:sldMk cId="269833510" sldId="268"/>
        </pc:sldMkLst>
        <pc:spChg chg="mo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2" creationId="{18D24DE0-E8EE-FB1B-807F-C9EE5F7864C7}"/>
          </ac:spMkLst>
        </pc:spChg>
        <pc:spChg chg="del mo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3" creationId="{D7E7DC1F-AC55-B7DD-06F0-E7C7502197B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5:02.735" v="1709" actId="26606"/>
          <ac:spMkLst>
            <pc:docMk/>
            <pc:sldMk cId="269833510" sldId="268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5:02.735" v="1709" actId="26606"/>
          <ac:grpSpMkLst>
            <pc:docMk/>
            <pc:sldMk cId="269833510" sldId="268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5:02.735" v="1709" actId="26606"/>
          <ac:graphicFrameMkLst>
            <pc:docMk/>
            <pc:sldMk cId="269833510" sldId="268"/>
            <ac:graphicFrameMk id="5" creationId="{43D1C992-DA5D-7ED6-BA2F-809FEE3B21AD}"/>
          </ac:graphicFrameMkLst>
        </pc:graphicFrameChg>
      </pc:sldChg>
      <pc:sldChg chg="addSp delSp modSp mod setBg modClrScheme chgLayout">
        <pc:chgData name="Zita Draper" userId="b063123c-f51f-481b-b99c-f574606c9ace" providerId="ADAL" clId="{0A4BFAC3-C09B-49FD-B3F8-67F756EE7DE8}" dt="2023-03-20T10:09:28.489" v="6999" actId="20577"/>
        <pc:sldMkLst>
          <pc:docMk/>
          <pc:sldMk cId="2429890519" sldId="269"/>
        </pc:sldMkLst>
        <pc:spChg chg="del mod ord">
          <ac:chgData name="Zita Draper" userId="b063123c-f51f-481b-b99c-f574606c9ace" providerId="ADAL" clId="{0A4BFAC3-C09B-49FD-B3F8-67F756EE7DE8}" dt="2023-03-16T14:36:16.149" v="1132" actId="700"/>
          <ac:spMkLst>
            <pc:docMk/>
            <pc:sldMk cId="2429890519" sldId="269"/>
            <ac:spMk id="2" creationId="{48641C36-00A6-76AB-8A8C-A8C2AC846092}"/>
          </ac:spMkLst>
        </pc:spChg>
        <pc:spChg chg="del mod ord">
          <ac:chgData name="Zita Draper" userId="b063123c-f51f-481b-b99c-f574606c9ace" providerId="ADAL" clId="{0A4BFAC3-C09B-49FD-B3F8-67F756EE7DE8}" dt="2023-03-16T14:36:16.149" v="1132" actId="700"/>
          <ac:spMkLst>
            <pc:docMk/>
            <pc:sldMk cId="2429890519" sldId="269"/>
            <ac:spMk id="3" creationId="{21BD7632-AC08-D10D-53EB-EC0F0FCC2191}"/>
          </ac:spMkLst>
        </pc:spChg>
        <pc:spChg chg="add mod ord">
          <ac:chgData name="Zita Draper" userId="b063123c-f51f-481b-b99c-f574606c9ace" providerId="ADAL" clId="{0A4BFAC3-C09B-49FD-B3F8-67F756EE7DE8}" dt="2023-03-20T10:09:28.489" v="6999" actId="20577"/>
          <ac:spMkLst>
            <pc:docMk/>
            <pc:sldMk cId="2429890519" sldId="269"/>
            <ac:spMk id="4" creationId="{242842E5-E562-C9BC-835A-BBCEF1BB7D7F}"/>
          </ac:spMkLst>
        </pc:spChg>
        <pc:spChg chg="add del mod ord">
          <ac:chgData name="Zita Draper" userId="b063123c-f51f-481b-b99c-f574606c9ace" providerId="ADAL" clId="{0A4BFAC3-C09B-49FD-B3F8-67F756EE7DE8}" dt="2023-03-16T14:36:40.545" v="1181" actId="478"/>
          <ac:spMkLst>
            <pc:docMk/>
            <pc:sldMk cId="2429890519" sldId="269"/>
            <ac:spMk id="5" creationId="{71C9064A-A25D-59E5-A9E6-B44F43AF833F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9" creationId="{ABDACBDB-9C38-4364-A45F-E430E57D760D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11" creationId="{E84FA0A4-DC00-4A44-912A-BAC6A6C131DC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0" creationId="{83530D07-6CB8-4A4F-8F6A-9BA5DAFB31A9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4" creationId="{A0B0F77F-92C2-4EA4-88A3-070B345D00A4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26" creationId="{2F3205C3-F980-4EB3-9545-9CAA456A4DCE}"/>
          </ac:spMkLst>
        </pc:spChg>
        <pc:spChg chg="add">
          <ac:chgData name="Zita Draper" userId="b063123c-f51f-481b-b99c-f574606c9ace" providerId="ADAL" clId="{0A4BFAC3-C09B-49FD-B3F8-67F756EE7DE8}" dt="2023-03-16T14:36:50.572" v="1182" actId="26606"/>
          <ac:spMkLst>
            <pc:docMk/>
            <pc:sldMk cId="2429890519" sldId="269"/>
            <ac:spMk id="32" creationId="{6268828B-23B3-4AF6-A838-6F0128B6FCD7}"/>
          </ac:spMkLst>
        </pc:spChg>
        <pc:grpChg chg="add">
          <ac:chgData name="Zita Draper" userId="b063123c-f51f-481b-b99c-f574606c9ace" providerId="ADAL" clId="{0A4BFAC3-C09B-49FD-B3F8-67F756EE7DE8}" dt="2023-03-16T14:36:50.572" v="1182" actId="26606"/>
          <ac:grpSpMkLst>
            <pc:docMk/>
            <pc:sldMk cId="2429890519" sldId="269"/>
            <ac:grpSpMk id="13" creationId="{2880F677-3490-475B-ABC2-E84BDEC56AE6}"/>
          </ac:grpSpMkLst>
        </pc:grp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22" creationId="{94965F7A-44F2-4AEF-8A25-106E57C63796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28" creationId="{D916385E-2011-4632-B599-29C7D2834E14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30" creationId="{A6269A2E-1142-4640-87F2-FB272B760D89}"/>
          </ac:picMkLst>
        </pc:picChg>
        <pc:picChg chg="add">
          <ac:chgData name="Zita Draper" userId="b063123c-f51f-481b-b99c-f574606c9ace" providerId="ADAL" clId="{0A4BFAC3-C09B-49FD-B3F8-67F756EE7DE8}" dt="2023-03-16T14:36:50.572" v="1182" actId="26606"/>
          <ac:picMkLst>
            <pc:docMk/>
            <pc:sldMk cId="2429890519" sldId="269"/>
            <ac:picMk id="34" creationId="{39A1D611-C6DC-43FA-ACA3-C4E70E1BD0B7}"/>
          </ac:picMkLst>
        </pc:picChg>
      </pc:sldChg>
      <pc:sldChg chg="addSp delSp modSp mod">
        <pc:chgData name="Zita Draper" userId="b063123c-f51f-481b-b99c-f574606c9ace" providerId="ADAL" clId="{0A4BFAC3-C09B-49FD-B3F8-67F756EE7DE8}" dt="2023-03-16T14:51:58.431" v="2156" actId="12100"/>
        <pc:sldMkLst>
          <pc:docMk/>
          <pc:sldMk cId="3451015350" sldId="270"/>
        </pc:sldMkLst>
        <pc:spChg chg="mod">
          <ac:chgData name="Zita Draper" userId="b063123c-f51f-481b-b99c-f574606c9ace" providerId="ADAL" clId="{0A4BFAC3-C09B-49FD-B3F8-67F756EE7DE8}" dt="2023-03-16T14:37:23.195" v="1226" actId="122"/>
          <ac:spMkLst>
            <pc:docMk/>
            <pc:sldMk cId="3451015350" sldId="270"/>
            <ac:spMk id="2" creationId="{29B9AA53-3A0F-6192-44C2-F4126AA7EE1B}"/>
          </ac:spMkLst>
        </pc:spChg>
        <pc:spChg chg="del mod">
          <ac:chgData name="Zita Draper" userId="b063123c-f51f-481b-b99c-f574606c9ace" providerId="ADAL" clId="{0A4BFAC3-C09B-49FD-B3F8-67F756EE7DE8}" dt="2023-03-16T14:51:40.019" v="2155" actId="26606"/>
          <ac:spMkLst>
            <pc:docMk/>
            <pc:sldMk cId="3451015350" sldId="270"/>
            <ac:spMk id="3" creationId="{37EA3693-2399-9702-7B69-F738F2EAE036}"/>
          </ac:spMkLst>
        </pc:spChg>
        <pc:graphicFrameChg chg="add mod">
          <ac:chgData name="Zita Draper" userId="b063123c-f51f-481b-b99c-f574606c9ace" providerId="ADAL" clId="{0A4BFAC3-C09B-49FD-B3F8-67F756EE7DE8}" dt="2023-03-16T14:51:58.431" v="2156" actId="12100"/>
          <ac:graphicFrameMkLst>
            <pc:docMk/>
            <pc:sldMk cId="3451015350" sldId="270"/>
            <ac:graphicFrameMk id="5" creationId="{EE41FB7B-264B-F892-E4DC-1384D68BE6CE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4:55:25.032" v="2427" actId="20577"/>
        <pc:sldMkLst>
          <pc:docMk/>
          <pc:sldMk cId="1578448454" sldId="271"/>
        </pc:sldMkLst>
        <pc:spChg chg="mod">
          <ac:chgData name="Zita Draper" userId="b063123c-f51f-481b-b99c-f574606c9ace" providerId="ADAL" clId="{0A4BFAC3-C09B-49FD-B3F8-67F756EE7DE8}" dt="2023-03-16T14:54:12.442" v="2307" actId="14100"/>
          <ac:spMkLst>
            <pc:docMk/>
            <pc:sldMk cId="1578448454" sldId="271"/>
            <ac:spMk id="2" creationId="{80501BAB-18A5-D6F8-2B39-FE2CED46A1B7}"/>
          </ac:spMkLst>
        </pc:spChg>
        <pc:spChg chg="del mo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3" creationId="{1CD70AA7-3B0C-41E1-5DAE-D8277A23492B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54:01.874" v="2302" actId="26606"/>
          <ac:spMkLst>
            <pc:docMk/>
            <pc:sldMk cId="1578448454" sldId="271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54:01.874" v="2302" actId="26606"/>
          <ac:grpSpMkLst>
            <pc:docMk/>
            <pc:sldMk cId="1578448454" sldId="271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16T14:55:25.032" v="2427" actId="20577"/>
          <ac:graphicFrameMkLst>
            <pc:docMk/>
            <pc:sldMk cId="1578448454" sldId="271"/>
            <ac:graphicFrameMk id="5" creationId="{226EBE10-8328-4C86-6270-5E7013DAD035}"/>
          </ac:graphicFrameMkLst>
        </pc:graphicFrameChg>
      </pc:sldChg>
      <pc:sldChg chg="modSp mod">
        <pc:chgData name="Zita Draper" userId="b063123c-f51f-481b-b99c-f574606c9ace" providerId="ADAL" clId="{0A4BFAC3-C09B-49FD-B3F8-67F756EE7DE8}" dt="2023-03-16T14:57:49.864" v="2731" actId="20577"/>
        <pc:sldMkLst>
          <pc:docMk/>
          <pc:sldMk cId="1545382143" sldId="272"/>
        </pc:sldMkLst>
        <pc:spChg chg="mod">
          <ac:chgData name="Zita Draper" userId="b063123c-f51f-481b-b99c-f574606c9ace" providerId="ADAL" clId="{0A4BFAC3-C09B-49FD-B3F8-67F756EE7DE8}" dt="2023-03-16T14:55:59.668" v="2480" actId="122"/>
          <ac:spMkLst>
            <pc:docMk/>
            <pc:sldMk cId="1545382143" sldId="272"/>
            <ac:spMk id="2" creationId="{E3B2143F-C6BD-A1C8-4388-35D406FD1F4E}"/>
          </ac:spMkLst>
        </pc:spChg>
        <pc:spChg chg="mod">
          <ac:chgData name="Zita Draper" userId="b063123c-f51f-481b-b99c-f574606c9ace" providerId="ADAL" clId="{0A4BFAC3-C09B-49FD-B3F8-67F756EE7DE8}" dt="2023-03-16T14:57:49.864" v="2731" actId="20577"/>
          <ac:spMkLst>
            <pc:docMk/>
            <pc:sldMk cId="1545382143" sldId="272"/>
            <ac:spMk id="3" creationId="{DCA14AB3-1564-AA30-81F1-53E6262806C0}"/>
          </ac:spMkLst>
        </pc:spChg>
      </pc:sldChg>
      <pc:sldChg chg="modSp mod">
        <pc:chgData name="Zita Draper" userId="b063123c-f51f-481b-b99c-f574606c9ace" providerId="ADAL" clId="{0A4BFAC3-C09B-49FD-B3F8-67F756EE7DE8}" dt="2023-03-16T15:00:32.266" v="3112" actId="20577"/>
        <pc:sldMkLst>
          <pc:docMk/>
          <pc:sldMk cId="3162288762" sldId="273"/>
        </pc:sldMkLst>
        <pc:spChg chg="mod">
          <ac:chgData name="Zita Draper" userId="b063123c-f51f-481b-b99c-f574606c9ace" providerId="ADAL" clId="{0A4BFAC3-C09B-49FD-B3F8-67F756EE7DE8}" dt="2023-03-16T14:58:37.138" v="2789" actId="122"/>
          <ac:spMkLst>
            <pc:docMk/>
            <pc:sldMk cId="3162288762" sldId="273"/>
            <ac:spMk id="2" creationId="{7311BB84-4EE3-4A72-CD34-023B854710AA}"/>
          </ac:spMkLst>
        </pc:spChg>
        <pc:spChg chg="mod">
          <ac:chgData name="Zita Draper" userId="b063123c-f51f-481b-b99c-f574606c9ace" providerId="ADAL" clId="{0A4BFAC3-C09B-49FD-B3F8-67F756EE7DE8}" dt="2023-03-16T15:00:32.266" v="3112" actId="20577"/>
          <ac:spMkLst>
            <pc:docMk/>
            <pc:sldMk cId="3162288762" sldId="273"/>
            <ac:spMk id="3" creationId="{B2708263-B627-458C-4FD0-EB856505DCDD}"/>
          </ac:spMkLst>
        </pc:spChg>
      </pc:sldChg>
      <pc:sldChg chg="modSp mod">
        <pc:chgData name="Zita Draper" userId="b063123c-f51f-481b-b99c-f574606c9ace" providerId="ADAL" clId="{0A4BFAC3-C09B-49FD-B3F8-67F756EE7DE8}" dt="2023-03-16T15:34:18.857" v="3581" actId="122"/>
        <pc:sldMkLst>
          <pc:docMk/>
          <pc:sldMk cId="2775512149" sldId="274"/>
        </pc:sldMkLst>
        <pc:spChg chg="mod">
          <ac:chgData name="Zita Draper" userId="b063123c-f51f-481b-b99c-f574606c9ace" providerId="ADAL" clId="{0A4BFAC3-C09B-49FD-B3F8-67F756EE7DE8}" dt="2023-03-16T15:34:18.857" v="3581" actId="122"/>
          <ac:spMkLst>
            <pc:docMk/>
            <pc:sldMk cId="2775512149" sldId="274"/>
            <ac:spMk id="2" creationId="{F82603EF-8800-5CE6-9DF2-2AC8C736E316}"/>
          </ac:spMkLst>
        </pc:spChg>
        <pc:spChg chg="mod">
          <ac:chgData name="Zita Draper" userId="b063123c-f51f-481b-b99c-f574606c9ace" providerId="ADAL" clId="{0A4BFAC3-C09B-49FD-B3F8-67F756EE7DE8}" dt="2023-03-16T15:34:05.831" v="3545" actId="27636"/>
          <ac:spMkLst>
            <pc:docMk/>
            <pc:sldMk cId="2775512149" sldId="274"/>
            <ac:spMk id="3" creationId="{184593AD-89CB-5D14-6474-BB1BEE8AE81D}"/>
          </ac:spMkLst>
        </pc:spChg>
      </pc:sldChg>
      <pc:sldChg chg="addSp delSp modSp mod">
        <pc:chgData name="Zita Draper" userId="b063123c-f51f-481b-b99c-f574606c9ace" providerId="ADAL" clId="{0A4BFAC3-C09B-49FD-B3F8-67F756EE7DE8}" dt="2023-03-16T15:38:09.352" v="3917" actId="1076"/>
        <pc:sldMkLst>
          <pc:docMk/>
          <pc:sldMk cId="3366539775" sldId="275"/>
        </pc:sldMkLst>
        <pc:spChg chg="mod">
          <ac:chgData name="Zita Draper" userId="b063123c-f51f-481b-b99c-f574606c9ace" providerId="ADAL" clId="{0A4BFAC3-C09B-49FD-B3F8-67F756EE7DE8}" dt="2023-03-16T15:38:09.352" v="3917" actId="1076"/>
          <ac:spMkLst>
            <pc:docMk/>
            <pc:sldMk cId="3366539775" sldId="275"/>
            <ac:spMk id="2" creationId="{FDBEACDA-A461-776D-51E1-A4AA4B9E29B6}"/>
          </ac:spMkLst>
        </pc:spChg>
        <pc:spChg chg="del">
          <ac:chgData name="Zita Draper" userId="b063123c-f51f-481b-b99c-f574606c9ace" providerId="ADAL" clId="{0A4BFAC3-C09B-49FD-B3F8-67F756EE7DE8}" dt="2023-03-16T15:34:46.245" v="3621" actId="478"/>
          <ac:spMkLst>
            <pc:docMk/>
            <pc:sldMk cId="3366539775" sldId="275"/>
            <ac:spMk id="3" creationId="{EEFEF463-7B65-BF77-1528-426C1A971275}"/>
          </ac:spMkLst>
        </pc:spChg>
        <pc:graphicFrameChg chg="add mod modGraphic">
          <ac:chgData name="Zita Draper" userId="b063123c-f51f-481b-b99c-f574606c9ace" providerId="ADAL" clId="{0A4BFAC3-C09B-49FD-B3F8-67F756EE7DE8}" dt="2023-03-16T15:38:01.313" v="3916" actId="1076"/>
          <ac:graphicFrameMkLst>
            <pc:docMk/>
            <pc:sldMk cId="3366539775" sldId="275"/>
            <ac:graphicFrameMk id="4" creationId="{EB637956-D28F-7C69-DBB2-0BFA5A547808}"/>
          </ac:graphicFrameMkLst>
        </pc:graphicFrameChg>
      </pc:sldChg>
      <pc:sldChg chg="del">
        <pc:chgData name="Zita Draper" userId="b063123c-f51f-481b-b99c-f574606c9ace" providerId="ADAL" clId="{0A4BFAC3-C09B-49FD-B3F8-67F756EE7DE8}" dt="2023-03-16T15:39:03.392" v="3918" actId="2696"/>
        <pc:sldMkLst>
          <pc:docMk/>
          <pc:sldMk cId="4005640186" sldId="276"/>
        </pc:sldMkLst>
      </pc:sldChg>
      <pc:sldChg chg="del">
        <pc:chgData name="Zita Draper" userId="b063123c-f51f-481b-b99c-f574606c9ace" providerId="ADAL" clId="{0A4BFAC3-C09B-49FD-B3F8-67F756EE7DE8}" dt="2023-03-16T15:39:04.410" v="3919" actId="2696"/>
        <pc:sldMkLst>
          <pc:docMk/>
          <pc:sldMk cId="820399607" sldId="277"/>
        </pc:sldMkLst>
      </pc:sldChg>
      <pc:sldChg chg="addSp delSp modSp mod setBg modClrScheme chgLayout">
        <pc:chgData name="Zita Draper" userId="b063123c-f51f-481b-b99c-f574606c9ace" providerId="ADAL" clId="{0A4BFAC3-C09B-49FD-B3F8-67F756EE7DE8}" dt="2023-03-16T15:03:04.175" v="3133" actId="1076"/>
        <pc:sldMkLst>
          <pc:docMk/>
          <pc:sldMk cId="3952563324" sldId="278"/>
        </pc:sldMkLst>
        <pc:spChg chg="del mod ord">
          <ac:chgData name="Zita Draper" userId="b063123c-f51f-481b-b99c-f574606c9ace" providerId="ADAL" clId="{0A4BFAC3-C09B-49FD-B3F8-67F756EE7DE8}" dt="2023-03-16T14:09:35.253" v="446" actId="700"/>
          <ac:spMkLst>
            <pc:docMk/>
            <pc:sldMk cId="3952563324" sldId="278"/>
            <ac:spMk id="2" creationId="{023AD3DB-9BE8-E66A-F6FA-2FDEB5750FE1}"/>
          </ac:spMkLst>
        </pc:spChg>
        <pc:spChg chg="del mod ord">
          <ac:chgData name="Zita Draper" userId="b063123c-f51f-481b-b99c-f574606c9ace" providerId="ADAL" clId="{0A4BFAC3-C09B-49FD-B3F8-67F756EE7DE8}" dt="2023-03-16T14:09:35.253" v="446" actId="700"/>
          <ac:spMkLst>
            <pc:docMk/>
            <pc:sldMk cId="3952563324" sldId="278"/>
            <ac:spMk id="3" creationId="{7DF30A3F-46D6-7AAE-5C28-0DE8F8AB80DB}"/>
          </ac:spMkLst>
        </pc:spChg>
        <pc:spChg chg="add mod ord">
          <ac:chgData name="Zita Draper" userId="b063123c-f51f-481b-b99c-f574606c9ace" providerId="ADAL" clId="{0A4BFAC3-C09B-49FD-B3F8-67F756EE7DE8}" dt="2023-03-16T15:03:04.175" v="3133" actId="1076"/>
          <ac:spMkLst>
            <pc:docMk/>
            <pc:sldMk cId="3952563324" sldId="278"/>
            <ac:spMk id="4" creationId="{19D48717-30D1-A1AF-AAF8-27670A5F5900}"/>
          </ac:spMkLst>
        </pc:spChg>
        <pc:spChg chg="add del mod ord">
          <ac:chgData name="Zita Draper" userId="b063123c-f51f-481b-b99c-f574606c9ace" providerId="ADAL" clId="{0A4BFAC3-C09B-49FD-B3F8-67F756EE7DE8}" dt="2023-03-16T14:09:56.785" v="478" actId="478"/>
          <ac:spMkLst>
            <pc:docMk/>
            <pc:sldMk cId="3952563324" sldId="278"/>
            <ac:spMk id="5" creationId="{6D1A05F3-17B4-D052-1812-03D4F26FA563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0" creationId="{D6A5485D-4AF6-47BA-8BB1-44D0639B9FA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2" creationId="{E9B141D4-C8D6-48AA-95E4-9D7277D2A93D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4" creationId="{9150435D-CA82-40CE-954B-EAF77FB12920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6" creationId="{F384E378-44EE-43CF-80E1-ECE2AF785894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18" creationId="{58606AA2-E69C-4A42-8D9F-E9747752DDDE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0" creationId="{8D56DBB4-69C9-48F4-94E5-3F0B9E8D7662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2" creationId="{772E76EB-531B-4745-BE92-4AE3CFF5F21E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4" creationId="{DC16CFC8-F3C3-4765-9768-9F10E6B531C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6" creationId="{F868898F-D22E-4E6A-8DD3-FE24FF0F73CC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28" creationId="{21B65DAB-5A32-48EC-A4A4-64E6D1CD0B4B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0" creationId="{08EC2A46-C18F-4863-B4EB-B7B873FD0226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2" creationId="{CE8EA60C-5FEB-439D-82C1-E1A33B9ED97C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4" creationId="{4BD9DC6E-71EF-4302-BD87-C70C8AFCB7D8}"/>
          </ac:spMkLst>
        </pc:spChg>
        <pc:spChg chg="add">
          <ac:chgData name="Zita Draper" userId="b063123c-f51f-481b-b99c-f574606c9ace" providerId="ADAL" clId="{0A4BFAC3-C09B-49FD-B3F8-67F756EE7DE8}" dt="2023-03-16T14:10:08.279" v="479" actId="26606"/>
          <ac:spMkLst>
            <pc:docMk/>
            <pc:sldMk cId="3952563324" sldId="278"/>
            <ac:spMk id="36" creationId="{71CABA3D-675F-405D-9552-216F2DDD1285}"/>
          </ac:spMkLst>
        </pc:spChg>
        <pc:picChg chg="add mod">
          <ac:chgData name="Zita Draper" userId="b063123c-f51f-481b-b99c-f574606c9ace" providerId="ADAL" clId="{0A4BFAC3-C09B-49FD-B3F8-67F756EE7DE8}" dt="2023-03-16T14:10:11.431" v="480" actId="27614"/>
          <ac:picMkLst>
            <pc:docMk/>
            <pc:sldMk cId="3952563324" sldId="278"/>
            <ac:picMk id="6" creationId="{275FDAA7-1F96-444C-D4A8-0317581935F6}"/>
          </ac:picMkLst>
        </pc:picChg>
      </pc:sldChg>
      <pc:sldChg chg="modSp del mod">
        <pc:chgData name="Zita Draper" userId="b063123c-f51f-481b-b99c-f574606c9ace" providerId="ADAL" clId="{0A4BFAC3-C09B-49FD-B3F8-67F756EE7DE8}" dt="2023-03-20T09:44:55.677" v="5392" actId="2696"/>
        <pc:sldMkLst>
          <pc:docMk/>
          <pc:sldMk cId="1866784796" sldId="279"/>
        </pc:sldMkLst>
        <pc:spChg chg="mod">
          <ac:chgData name="Zita Draper" userId="b063123c-f51f-481b-b99c-f574606c9ace" providerId="ADAL" clId="{0A4BFAC3-C09B-49FD-B3F8-67F756EE7DE8}" dt="2023-03-16T15:03:12.605" v="3153" actId="20577"/>
          <ac:spMkLst>
            <pc:docMk/>
            <pc:sldMk cId="1866784796" sldId="279"/>
            <ac:spMk id="2" creationId="{800A30D0-9A5F-97D4-BD5C-25BE62DE0B44}"/>
          </ac:spMkLst>
        </pc:spChg>
        <pc:spChg chg="mod">
          <ac:chgData name="Zita Draper" userId="b063123c-f51f-481b-b99c-f574606c9ace" providerId="ADAL" clId="{0A4BFAC3-C09B-49FD-B3F8-67F756EE7DE8}" dt="2023-03-20T09:22:10.208" v="4402" actId="122"/>
          <ac:spMkLst>
            <pc:docMk/>
            <pc:sldMk cId="1866784796" sldId="279"/>
            <ac:spMk id="3" creationId="{7DFBC4FF-DD96-118F-1E9C-D9449C5DE148}"/>
          </ac:spMkLst>
        </pc:spChg>
      </pc:sldChg>
      <pc:sldChg chg="modSp del mod">
        <pc:chgData name="Zita Draper" userId="b063123c-f51f-481b-b99c-f574606c9ace" providerId="ADAL" clId="{0A4BFAC3-C09B-49FD-B3F8-67F756EE7DE8}" dt="2023-03-20T09:44:57.812" v="5393" actId="2696"/>
        <pc:sldMkLst>
          <pc:docMk/>
          <pc:sldMk cId="105976990" sldId="280"/>
        </pc:sldMkLst>
        <pc:spChg chg="mod">
          <ac:chgData name="Zita Draper" userId="b063123c-f51f-481b-b99c-f574606c9ace" providerId="ADAL" clId="{0A4BFAC3-C09B-49FD-B3F8-67F756EE7DE8}" dt="2023-03-16T15:03:55.524" v="3221" actId="122"/>
          <ac:spMkLst>
            <pc:docMk/>
            <pc:sldMk cId="105976990" sldId="280"/>
            <ac:spMk id="2" creationId="{402B3ABD-7868-27D7-B56B-A0A1458C251B}"/>
          </ac:spMkLst>
        </pc:spChg>
        <pc:spChg chg="mod">
          <ac:chgData name="Zita Draper" userId="b063123c-f51f-481b-b99c-f574606c9ace" providerId="ADAL" clId="{0A4BFAC3-C09B-49FD-B3F8-67F756EE7DE8}" dt="2023-03-20T09:22:28.561" v="4411" actId="313"/>
          <ac:spMkLst>
            <pc:docMk/>
            <pc:sldMk cId="105976990" sldId="280"/>
            <ac:spMk id="3" creationId="{AF723A78-648E-6826-7325-2AF122AFFEF6}"/>
          </ac:spMkLst>
        </pc:spChg>
      </pc:sldChg>
      <pc:sldChg chg="modSp del mod">
        <pc:chgData name="Zita Draper" userId="b063123c-f51f-481b-b99c-f574606c9ace" providerId="ADAL" clId="{0A4BFAC3-C09B-49FD-B3F8-67F756EE7DE8}" dt="2023-03-20T09:44:59.219" v="5394" actId="2696"/>
        <pc:sldMkLst>
          <pc:docMk/>
          <pc:sldMk cId="1136534441" sldId="281"/>
        </pc:sldMkLst>
        <pc:spChg chg="mod">
          <ac:chgData name="Zita Draper" userId="b063123c-f51f-481b-b99c-f574606c9ace" providerId="ADAL" clId="{0A4BFAC3-C09B-49FD-B3F8-67F756EE7DE8}" dt="2023-03-16T15:04:03.844" v="3227" actId="122"/>
          <ac:spMkLst>
            <pc:docMk/>
            <pc:sldMk cId="1136534441" sldId="281"/>
            <ac:spMk id="2" creationId="{F57FBD99-1F5B-C310-F7A2-ADBEDD3D62F2}"/>
          </ac:spMkLst>
        </pc:spChg>
        <pc:spChg chg="mod">
          <ac:chgData name="Zita Draper" userId="b063123c-f51f-481b-b99c-f574606c9ace" providerId="ADAL" clId="{0A4BFAC3-C09B-49FD-B3F8-67F756EE7DE8}" dt="2023-03-20T09:22:51.472" v="4422" actId="313"/>
          <ac:spMkLst>
            <pc:docMk/>
            <pc:sldMk cId="1136534441" sldId="281"/>
            <ac:spMk id="3" creationId="{7A50B845-CFAF-A21C-92FF-A6646364FF23}"/>
          </ac:spMkLst>
        </pc:spChg>
      </pc:sldChg>
      <pc:sldChg chg="modSp del mod">
        <pc:chgData name="Zita Draper" userId="b063123c-f51f-481b-b99c-f574606c9ace" providerId="ADAL" clId="{0A4BFAC3-C09B-49FD-B3F8-67F756EE7DE8}" dt="2023-03-20T09:45:00.885" v="5397" actId="2696"/>
        <pc:sldMkLst>
          <pc:docMk/>
          <pc:sldMk cId="907252295" sldId="282"/>
        </pc:sldMkLst>
        <pc:spChg chg="mod">
          <ac:chgData name="Zita Draper" userId="b063123c-f51f-481b-b99c-f574606c9ace" providerId="ADAL" clId="{0A4BFAC3-C09B-49FD-B3F8-67F756EE7DE8}" dt="2023-03-16T15:04:15.110" v="3233" actId="122"/>
          <ac:spMkLst>
            <pc:docMk/>
            <pc:sldMk cId="907252295" sldId="282"/>
            <ac:spMk id="2" creationId="{8201C086-4A39-1354-9C1F-B60FFE76DA1B}"/>
          </ac:spMkLst>
        </pc:spChg>
      </pc:sldChg>
      <pc:sldChg chg="modSp del mod">
        <pc:chgData name="Zita Draper" userId="b063123c-f51f-481b-b99c-f574606c9ace" providerId="ADAL" clId="{0A4BFAC3-C09B-49FD-B3F8-67F756EE7DE8}" dt="2023-03-20T09:45:01.477" v="5398" actId="2696"/>
        <pc:sldMkLst>
          <pc:docMk/>
          <pc:sldMk cId="4065850329" sldId="283"/>
        </pc:sldMkLst>
        <pc:spChg chg="mod">
          <ac:chgData name="Zita Draper" userId="b063123c-f51f-481b-b99c-f574606c9ace" providerId="ADAL" clId="{0A4BFAC3-C09B-49FD-B3F8-67F756EE7DE8}" dt="2023-03-16T15:39:51.826" v="3967" actId="122"/>
          <ac:spMkLst>
            <pc:docMk/>
            <pc:sldMk cId="4065850329" sldId="283"/>
            <ac:spMk id="2" creationId="{5D637B84-2855-7CA3-8892-B8F9D4EEE27B}"/>
          </ac:spMkLst>
        </pc:spChg>
      </pc:sldChg>
      <pc:sldChg chg="modSp del mod">
        <pc:chgData name="Zita Draper" userId="b063123c-f51f-481b-b99c-f574606c9ace" providerId="ADAL" clId="{0A4BFAC3-C09B-49FD-B3F8-67F756EE7DE8}" dt="2023-03-20T09:45:02.176" v="5399" actId="2696"/>
        <pc:sldMkLst>
          <pc:docMk/>
          <pc:sldMk cId="479101553" sldId="284"/>
        </pc:sldMkLst>
        <pc:spChg chg="mod">
          <ac:chgData name="Zita Draper" userId="b063123c-f51f-481b-b99c-f574606c9ace" providerId="ADAL" clId="{0A4BFAC3-C09B-49FD-B3F8-67F756EE7DE8}" dt="2023-03-16T15:40:03.845" v="3994" actId="122"/>
          <ac:spMkLst>
            <pc:docMk/>
            <pc:sldMk cId="479101553" sldId="284"/>
            <ac:spMk id="2" creationId="{E584B517-CE91-DA1D-2AED-3231B644E0DB}"/>
          </ac:spMkLst>
        </pc:spChg>
      </pc:sldChg>
      <pc:sldChg chg="modSp del mod">
        <pc:chgData name="Zita Draper" userId="b063123c-f51f-481b-b99c-f574606c9ace" providerId="ADAL" clId="{0A4BFAC3-C09B-49FD-B3F8-67F756EE7DE8}" dt="2023-03-20T09:45:02.837" v="5400" actId="2696"/>
        <pc:sldMkLst>
          <pc:docMk/>
          <pc:sldMk cId="398949781" sldId="285"/>
        </pc:sldMkLst>
        <pc:spChg chg="mod">
          <ac:chgData name="Zita Draper" userId="b063123c-f51f-481b-b99c-f574606c9ace" providerId="ADAL" clId="{0A4BFAC3-C09B-49FD-B3F8-67F756EE7DE8}" dt="2023-03-16T15:40:17.486" v="4008" actId="122"/>
          <ac:spMkLst>
            <pc:docMk/>
            <pc:sldMk cId="398949781" sldId="285"/>
            <ac:spMk id="2" creationId="{9F83645A-BA09-EAA9-7AF0-94D63A2C8784}"/>
          </ac:spMkLst>
        </pc:spChg>
      </pc:sldChg>
      <pc:sldChg chg="modSp del mod">
        <pc:chgData name="Zita Draper" userId="b063123c-f51f-481b-b99c-f574606c9ace" providerId="ADAL" clId="{0A4BFAC3-C09B-49FD-B3F8-67F756EE7DE8}" dt="2023-03-20T09:45:03.436" v="5401" actId="2696"/>
        <pc:sldMkLst>
          <pc:docMk/>
          <pc:sldMk cId="1678665140" sldId="286"/>
        </pc:sldMkLst>
        <pc:spChg chg="mod">
          <ac:chgData name="Zita Draper" userId="b063123c-f51f-481b-b99c-f574606c9ace" providerId="ADAL" clId="{0A4BFAC3-C09B-49FD-B3F8-67F756EE7DE8}" dt="2023-03-16T15:40:26.245" v="4023" actId="122"/>
          <ac:spMkLst>
            <pc:docMk/>
            <pc:sldMk cId="1678665140" sldId="286"/>
            <ac:spMk id="2" creationId="{B91D0F33-FF8D-FDB1-0BBA-4FC20BFD8896}"/>
          </ac:spMkLst>
        </pc:spChg>
      </pc:sldChg>
      <pc:sldChg chg="modSp del mod">
        <pc:chgData name="Zita Draper" userId="b063123c-f51f-481b-b99c-f574606c9ace" providerId="ADAL" clId="{0A4BFAC3-C09B-49FD-B3F8-67F756EE7DE8}" dt="2023-03-20T09:45:04.007" v="5402" actId="2696"/>
        <pc:sldMkLst>
          <pc:docMk/>
          <pc:sldMk cId="572514844" sldId="287"/>
        </pc:sldMkLst>
        <pc:spChg chg="mod">
          <ac:chgData name="Zita Draper" userId="b063123c-f51f-481b-b99c-f574606c9ace" providerId="ADAL" clId="{0A4BFAC3-C09B-49FD-B3F8-67F756EE7DE8}" dt="2023-03-16T15:40:35.454" v="4037" actId="122"/>
          <ac:spMkLst>
            <pc:docMk/>
            <pc:sldMk cId="572514844" sldId="287"/>
            <ac:spMk id="2" creationId="{2A5CB9AE-9AE2-D6BF-F237-70D852BDFA79}"/>
          </ac:spMkLst>
        </pc:spChg>
      </pc:sldChg>
      <pc:sldChg chg="modSp del mod">
        <pc:chgData name="Zita Draper" userId="b063123c-f51f-481b-b99c-f574606c9ace" providerId="ADAL" clId="{0A4BFAC3-C09B-49FD-B3F8-67F756EE7DE8}" dt="2023-03-20T09:45:04.562" v="5403" actId="2696"/>
        <pc:sldMkLst>
          <pc:docMk/>
          <pc:sldMk cId="813630083" sldId="288"/>
        </pc:sldMkLst>
        <pc:spChg chg="mod">
          <ac:chgData name="Zita Draper" userId="b063123c-f51f-481b-b99c-f574606c9ace" providerId="ADAL" clId="{0A4BFAC3-C09B-49FD-B3F8-67F756EE7DE8}" dt="2023-03-16T15:40:47.630" v="4053" actId="122"/>
          <ac:spMkLst>
            <pc:docMk/>
            <pc:sldMk cId="813630083" sldId="288"/>
            <ac:spMk id="2" creationId="{908C886B-569C-7C0D-180B-1C59955E3147}"/>
          </ac:spMkLst>
        </pc:spChg>
      </pc:sldChg>
      <pc:sldChg chg="addSp modSp mod setBg">
        <pc:chgData name="Zita Draper" userId="b063123c-f51f-481b-b99c-f574606c9ace" providerId="ADAL" clId="{0A4BFAC3-C09B-49FD-B3F8-67F756EE7DE8}" dt="2023-03-20T09:46:35.656" v="5659" actId="26606"/>
        <pc:sldMkLst>
          <pc:docMk/>
          <pc:sldMk cId="3710722702" sldId="289"/>
        </pc:sldMkLst>
        <pc:spChg chg="mo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" creationId="{46D7F989-CD47-A58F-1F12-0F030DB3EC3C}"/>
          </ac:spMkLst>
        </pc:spChg>
        <pc:spChg chg="mo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3" creationId="{FF34572D-3986-AF05-03B4-2802CFABEE0D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8" creationId="{ED16AD6D-7FC0-435B-AB5F-98DA2190C53C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10" creationId="{28B727F3-FF58-4343-ACEE-2174D5989143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1" creationId="{5F7F20D7-57B2-4CF8-AF7D-90D6A5E1FF73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5" creationId="{6832CB48-19E2-438E-B5D1-126B62284757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29" creationId="{F4B85B88-409F-4670-A4FF-5C58623B77AA}"/>
          </ac:spMkLst>
        </pc:spChg>
        <pc:spChg chg="add">
          <ac:chgData name="Zita Draper" userId="b063123c-f51f-481b-b99c-f574606c9ace" providerId="ADAL" clId="{0A4BFAC3-C09B-49FD-B3F8-67F756EE7DE8}" dt="2023-03-20T09:46:35.656" v="5659" actId="26606"/>
          <ac:spMkLst>
            <pc:docMk/>
            <pc:sldMk cId="3710722702" sldId="289"/>
            <ac:spMk id="33" creationId="{52B7F1A1-8894-44DC-8FCC-6CE9F127AAB1}"/>
          </ac:spMkLst>
        </pc:spChg>
        <pc:grpChg chg="add">
          <ac:chgData name="Zita Draper" userId="b063123c-f51f-481b-b99c-f574606c9ace" providerId="ADAL" clId="{0A4BFAC3-C09B-49FD-B3F8-67F756EE7DE8}" dt="2023-03-20T09:46:35.656" v="5659" actId="26606"/>
          <ac:grpSpMkLst>
            <pc:docMk/>
            <pc:sldMk cId="3710722702" sldId="289"/>
            <ac:grpSpMk id="12" creationId="{4DB68B21-F855-4148-AD7C-795E902A7F17}"/>
          </ac:grpSpMkLst>
        </pc:grp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23" creationId="{05AC83E9-3498-4F8F-84F8-2E22FE72E30C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27" creationId="{548560FE-8DD7-4FBB-A597-9902F385AAFF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31" creationId="{66265FF8-949A-452A-882B-BDD332090013}"/>
          </ac:picMkLst>
        </pc:picChg>
        <pc:picChg chg="add">
          <ac:chgData name="Zita Draper" userId="b063123c-f51f-481b-b99c-f574606c9ace" providerId="ADAL" clId="{0A4BFAC3-C09B-49FD-B3F8-67F756EE7DE8}" dt="2023-03-20T09:46:35.656" v="5659" actId="26606"/>
          <ac:picMkLst>
            <pc:docMk/>
            <pc:sldMk cId="3710722702" sldId="289"/>
            <ac:picMk id="35" creationId="{6FEF5495-925E-4DBE-A677-EF910F826605}"/>
          </ac:picMkLst>
        </pc:picChg>
      </pc:sldChg>
      <pc:sldChg chg="addSp delSp modSp mod">
        <pc:chgData name="Zita Draper" userId="b063123c-f51f-481b-b99c-f574606c9ace" providerId="ADAL" clId="{0A4BFAC3-C09B-49FD-B3F8-67F756EE7DE8}" dt="2023-03-20T09:52:33.694" v="6274" actId="1076"/>
        <pc:sldMkLst>
          <pc:docMk/>
          <pc:sldMk cId="1250024333" sldId="290"/>
        </pc:sldMkLst>
        <pc:spChg chg="mod">
          <ac:chgData name="Zita Draper" userId="b063123c-f51f-481b-b99c-f574606c9ace" providerId="ADAL" clId="{0A4BFAC3-C09B-49FD-B3F8-67F756EE7DE8}" dt="2023-03-20T09:47:09.729" v="5715" actId="122"/>
          <ac:spMkLst>
            <pc:docMk/>
            <pc:sldMk cId="1250024333" sldId="290"/>
            <ac:spMk id="2" creationId="{FD177F00-68EC-8F4C-5774-3666AB21B2DB}"/>
          </ac:spMkLst>
        </pc:spChg>
        <pc:spChg chg="del">
          <ac:chgData name="Zita Draper" userId="b063123c-f51f-481b-b99c-f574606c9ace" providerId="ADAL" clId="{0A4BFAC3-C09B-49FD-B3F8-67F756EE7DE8}" dt="2023-03-20T09:47:12.892" v="5716" actId="478"/>
          <ac:spMkLst>
            <pc:docMk/>
            <pc:sldMk cId="1250024333" sldId="290"/>
            <ac:spMk id="3" creationId="{FE89C427-1FE2-3670-F980-E917B3BDEE20}"/>
          </ac:spMkLst>
        </pc:spChg>
        <pc:graphicFrameChg chg="add mod modGraphic">
          <ac:chgData name="Zita Draper" userId="b063123c-f51f-481b-b99c-f574606c9ace" providerId="ADAL" clId="{0A4BFAC3-C09B-49FD-B3F8-67F756EE7DE8}" dt="2023-03-20T09:52:33.694" v="6274" actId="1076"/>
          <ac:graphicFrameMkLst>
            <pc:docMk/>
            <pc:sldMk cId="1250024333" sldId="290"/>
            <ac:graphicFrameMk id="4" creationId="{C21A3757-DE55-0ABE-D416-361C90C3ADFD}"/>
          </ac:graphicFrameMkLst>
        </pc:graphicFrameChg>
      </pc:sldChg>
      <pc:sldChg chg="modSp mod">
        <pc:chgData name="Zita Draper" userId="b063123c-f51f-481b-b99c-f574606c9ace" providerId="ADAL" clId="{0A4BFAC3-C09B-49FD-B3F8-67F756EE7DE8}" dt="2023-03-20T09:56:41.091" v="6623" actId="313"/>
        <pc:sldMkLst>
          <pc:docMk/>
          <pc:sldMk cId="2006202161" sldId="291"/>
        </pc:sldMkLst>
        <pc:spChg chg="mod">
          <ac:chgData name="Zita Draper" userId="b063123c-f51f-481b-b99c-f574606c9ace" providerId="ADAL" clId="{0A4BFAC3-C09B-49FD-B3F8-67F756EE7DE8}" dt="2023-03-20T09:54:37.219" v="6307" actId="122"/>
          <ac:spMkLst>
            <pc:docMk/>
            <pc:sldMk cId="2006202161" sldId="291"/>
            <ac:spMk id="2" creationId="{AFA55744-2860-5FE9-C672-881CD802B469}"/>
          </ac:spMkLst>
        </pc:spChg>
        <pc:spChg chg="mod">
          <ac:chgData name="Zita Draper" userId="b063123c-f51f-481b-b99c-f574606c9ace" providerId="ADAL" clId="{0A4BFAC3-C09B-49FD-B3F8-67F756EE7DE8}" dt="2023-03-20T09:56:41.091" v="6623" actId="313"/>
          <ac:spMkLst>
            <pc:docMk/>
            <pc:sldMk cId="2006202161" sldId="291"/>
            <ac:spMk id="3" creationId="{9B8AE11D-8C36-373E-845B-48714064480A}"/>
          </ac:spMkLst>
        </pc:spChg>
      </pc:sldChg>
      <pc:sldChg chg="addSp delSp modSp mod">
        <pc:chgData name="Zita Draper" userId="b063123c-f51f-481b-b99c-f574606c9ace" providerId="ADAL" clId="{0A4BFAC3-C09B-49FD-B3F8-67F756EE7DE8}" dt="2023-03-20T09:58:36.394" v="6826" actId="403"/>
        <pc:sldMkLst>
          <pc:docMk/>
          <pc:sldMk cId="1209241131" sldId="292"/>
        </pc:sldMkLst>
        <pc:spChg chg="mod">
          <ac:chgData name="Zita Draper" userId="b063123c-f51f-481b-b99c-f574606c9ace" providerId="ADAL" clId="{0A4BFAC3-C09B-49FD-B3F8-67F756EE7DE8}" dt="2023-03-20T09:58:36.394" v="6826" actId="403"/>
          <ac:spMkLst>
            <pc:docMk/>
            <pc:sldMk cId="1209241131" sldId="292"/>
            <ac:spMk id="2" creationId="{D5342480-2572-CAFB-2450-E5BF44E63491}"/>
          </ac:spMkLst>
        </pc:spChg>
        <pc:spChg chg="del mod">
          <ac:chgData name="Zita Draper" userId="b063123c-f51f-481b-b99c-f574606c9ace" providerId="ADAL" clId="{0A4BFAC3-C09B-49FD-B3F8-67F756EE7DE8}" dt="2023-03-20T09:58:31.061" v="6824" actId="26606"/>
          <ac:spMkLst>
            <pc:docMk/>
            <pc:sldMk cId="1209241131" sldId="292"/>
            <ac:spMk id="3" creationId="{06E1165F-8CF4-6463-E8F4-36E467FB8CC1}"/>
          </ac:spMkLst>
        </pc:spChg>
        <pc:graphicFrameChg chg="add">
          <ac:chgData name="Zita Draper" userId="b063123c-f51f-481b-b99c-f574606c9ace" providerId="ADAL" clId="{0A4BFAC3-C09B-49FD-B3F8-67F756EE7DE8}" dt="2023-03-20T09:58:31.061" v="6824" actId="26606"/>
          <ac:graphicFrameMkLst>
            <pc:docMk/>
            <pc:sldMk cId="1209241131" sldId="292"/>
            <ac:graphicFrameMk id="5" creationId="{E09CF40A-A868-5286-36D8-23AEE806A186}"/>
          </ac:graphicFrameMkLst>
        </pc:graphicFrameChg>
      </pc:sldChg>
      <pc:sldChg chg="addSp delSp modSp mod setBg modClrScheme chgLayout">
        <pc:chgData name="Zita Draper" userId="b063123c-f51f-481b-b99c-f574606c9ace" providerId="ADAL" clId="{0A4BFAC3-C09B-49FD-B3F8-67F756EE7DE8}" dt="2023-03-20T11:27:37.799" v="8009" actId="313"/>
        <pc:sldMkLst>
          <pc:docMk/>
          <pc:sldMk cId="319559738" sldId="293"/>
        </pc:sldMkLst>
        <pc:spChg chg="del mod ord">
          <ac:chgData name="Zita Draper" userId="b063123c-f51f-481b-b99c-f574606c9ace" providerId="ADAL" clId="{0A4BFAC3-C09B-49FD-B3F8-67F756EE7DE8}" dt="2023-03-20T10:00:47.989" v="6827" actId="700"/>
          <ac:spMkLst>
            <pc:docMk/>
            <pc:sldMk cId="319559738" sldId="293"/>
            <ac:spMk id="2" creationId="{ADF50818-F6B9-AA26-9136-5E2640051BFE}"/>
          </ac:spMkLst>
        </pc:spChg>
        <pc:spChg chg="del mod ord">
          <ac:chgData name="Zita Draper" userId="b063123c-f51f-481b-b99c-f574606c9ace" providerId="ADAL" clId="{0A4BFAC3-C09B-49FD-B3F8-67F756EE7DE8}" dt="2023-03-20T10:00:47.989" v="6827" actId="700"/>
          <ac:spMkLst>
            <pc:docMk/>
            <pc:sldMk cId="319559738" sldId="293"/>
            <ac:spMk id="3" creationId="{E72C6E5D-9F88-F7A6-F184-3075483BB51A}"/>
          </ac:spMkLst>
        </pc:spChg>
        <pc:spChg chg="add mod ord">
          <ac:chgData name="Zita Draper" userId="b063123c-f51f-481b-b99c-f574606c9ace" providerId="ADAL" clId="{0A4BFAC3-C09B-49FD-B3F8-67F756EE7DE8}" dt="2023-03-20T11:27:37.799" v="8009" actId="313"/>
          <ac:spMkLst>
            <pc:docMk/>
            <pc:sldMk cId="319559738" sldId="293"/>
            <ac:spMk id="4" creationId="{7B3AB422-C566-C81D-5390-9BE132C0D156}"/>
          </ac:spMkLst>
        </pc:spChg>
        <pc:spChg chg="add del mod ord">
          <ac:chgData name="Zita Draper" userId="b063123c-f51f-481b-b99c-f574606c9ace" providerId="ADAL" clId="{0A4BFAC3-C09B-49FD-B3F8-67F756EE7DE8}" dt="2023-03-20T10:00:56.417" v="6848" actId="478"/>
          <ac:spMkLst>
            <pc:docMk/>
            <pc:sldMk cId="319559738" sldId="293"/>
            <ac:spMk id="5" creationId="{96298ACD-9CBC-7B04-E8CD-D76B89FCD162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11" creationId="{B819EFE0-C528-414F-A76F-BFCA99E25E2C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13" creationId="{93591EEA-2945-4D41-8E6E-CB1CEDBBCD59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2" creationId="{F842A3FA-BE9C-4241-A8C9-AACE4A04F5A9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6" creationId="{FD6FF57B-7FE7-4B12-BA97-C8578B1401FA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28" creationId="{31BAB069-4689-435C-B7B3-4DE5327A0FA7}"/>
          </ac:spMkLst>
        </pc:spChg>
        <pc:spChg chg="add">
          <ac:chgData name="Zita Draper" userId="b063123c-f51f-481b-b99c-f574606c9ace" providerId="ADAL" clId="{0A4BFAC3-C09B-49FD-B3F8-67F756EE7DE8}" dt="2023-03-20T10:01:12.007" v="6856" actId="26606"/>
          <ac:spMkLst>
            <pc:docMk/>
            <pc:sldMk cId="319559738" sldId="293"/>
            <ac:spMk id="30" creationId="{A717C63F-F2F7-4D7B-92D5-20B7FF76025A}"/>
          </ac:spMkLst>
        </pc:spChg>
        <pc:grpChg chg="add">
          <ac:chgData name="Zita Draper" userId="b063123c-f51f-481b-b99c-f574606c9ace" providerId="ADAL" clId="{0A4BFAC3-C09B-49FD-B3F8-67F756EE7DE8}" dt="2023-03-20T10:01:12.007" v="6856" actId="26606"/>
          <ac:grpSpMkLst>
            <pc:docMk/>
            <pc:sldMk cId="319559738" sldId="293"/>
            <ac:grpSpMk id="15" creationId="{531B6EAA-A594-4F51-BED7-7A9C42D48363}"/>
          </ac:grpSpMkLst>
        </pc:grp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8" creationId="{635B7294-758F-27B8-D3D6-373C3038E30E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24" creationId="{8B2965F9-94B5-4281-803E-214FFC2D47C1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32" creationId="{B377F711-29D1-4612-BEB3-DE322E7F7740}"/>
          </ac:picMkLst>
        </pc:picChg>
        <pc:picChg chg="add">
          <ac:chgData name="Zita Draper" userId="b063123c-f51f-481b-b99c-f574606c9ace" providerId="ADAL" clId="{0A4BFAC3-C09B-49FD-B3F8-67F756EE7DE8}" dt="2023-03-20T10:01:12.007" v="6856" actId="26606"/>
          <ac:picMkLst>
            <pc:docMk/>
            <pc:sldMk cId="319559738" sldId="293"/>
            <ac:picMk id="34" creationId="{56FAE9F7-9291-4659-BF14-E00CC12FA446}"/>
          </ac:picMkLst>
        </pc:picChg>
      </pc:sldChg>
      <pc:sldChg chg="addSp delSp modSp del mod">
        <pc:chgData name="Zita Draper" userId="b063123c-f51f-481b-b99c-f574606c9ace" providerId="ADAL" clId="{0A4BFAC3-C09B-49FD-B3F8-67F756EE7DE8}" dt="2023-03-20T11:26:23.702" v="7915" actId="2696"/>
        <pc:sldMkLst>
          <pc:docMk/>
          <pc:sldMk cId="470771475" sldId="294"/>
        </pc:sldMkLst>
        <pc:spChg chg="mod">
          <ac:chgData name="Zita Draper" userId="b063123c-f51f-481b-b99c-f574606c9ace" providerId="ADAL" clId="{0A4BFAC3-C09B-49FD-B3F8-67F756EE7DE8}" dt="2023-03-20T10:05:50.912" v="6883" actId="122"/>
          <ac:spMkLst>
            <pc:docMk/>
            <pc:sldMk cId="470771475" sldId="294"/>
            <ac:spMk id="2" creationId="{AAE7ECA0-5491-4546-FE12-D3CCC0292E28}"/>
          </ac:spMkLst>
        </pc:spChg>
        <pc:spChg chg="del">
          <ac:chgData name="Zita Draper" userId="b063123c-f51f-481b-b99c-f574606c9ace" providerId="ADAL" clId="{0A4BFAC3-C09B-49FD-B3F8-67F756EE7DE8}" dt="2023-03-20T10:05:53.609" v="6884" actId="478"/>
          <ac:spMkLst>
            <pc:docMk/>
            <pc:sldMk cId="470771475" sldId="294"/>
            <ac:spMk id="3" creationId="{1333598B-A213-3819-3DDB-D836B7F916FA}"/>
          </ac:spMkLst>
        </pc:spChg>
        <pc:graphicFrameChg chg="add mod modGraphic">
          <ac:chgData name="Zita Draper" userId="b063123c-f51f-481b-b99c-f574606c9ace" providerId="ADAL" clId="{0A4BFAC3-C09B-49FD-B3F8-67F756EE7DE8}" dt="2023-03-20T10:08:27.080" v="6972" actId="20577"/>
          <ac:graphicFrameMkLst>
            <pc:docMk/>
            <pc:sldMk cId="470771475" sldId="294"/>
            <ac:graphicFrameMk id="4" creationId="{CE2ECAB6-6E82-1556-946B-3811ED83A8F2}"/>
          </ac:graphicFrameMkLst>
        </pc:graphicFrameChg>
      </pc:sldChg>
      <pc:sldChg chg="del">
        <pc:chgData name="Zita Draper" userId="b063123c-f51f-481b-b99c-f574606c9ace" providerId="ADAL" clId="{0A4BFAC3-C09B-49FD-B3F8-67F756EE7DE8}" dt="2023-03-20T10:09:43.665" v="7007" actId="2696"/>
        <pc:sldMkLst>
          <pc:docMk/>
          <pc:sldMk cId="3279813894" sldId="295"/>
        </pc:sldMkLst>
      </pc:sldChg>
      <pc:sldChg chg="del">
        <pc:chgData name="Zita Draper" userId="b063123c-f51f-481b-b99c-f574606c9ace" providerId="ADAL" clId="{0A4BFAC3-C09B-49FD-B3F8-67F756EE7DE8}" dt="2023-03-20T10:09:44.405" v="7008" actId="2696"/>
        <pc:sldMkLst>
          <pc:docMk/>
          <pc:sldMk cId="2667343717" sldId="296"/>
        </pc:sldMkLst>
      </pc:sldChg>
      <pc:sldChg chg="del">
        <pc:chgData name="Zita Draper" userId="b063123c-f51f-481b-b99c-f574606c9ace" providerId="ADAL" clId="{0A4BFAC3-C09B-49FD-B3F8-67F756EE7DE8}" dt="2023-03-20T10:09:44.952" v="7009" actId="2696"/>
        <pc:sldMkLst>
          <pc:docMk/>
          <pc:sldMk cId="2973159547" sldId="297"/>
        </pc:sldMkLst>
      </pc:sldChg>
      <pc:sldChg chg="del">
        <pc:chgData name="Zita Draper" userId="b063123c-f51f-481b-b99c-f574606c9ace" providerId="ADAL" clId="{0A4BFAC3-C09B-49FD-B3F8-67F756EE7DE8}" dt="2023-03-20T10:09:45.554" v="7010" actId="2696"/>
        <pc:sldMkLst>
          <pc:docMk/>
          <pc:sldMk cId="3082270283" sldId="298"/>
        </pc:sldMkLst>
      </pc:sldChg>
      <pc:sldChg chg="del">
        <pc:chgData name="Zita Draper" userId="b063123c-f51f-481b-b99c-f574606c9ace" providerId="ADAL" clId="{0A4BFAC3-C09B-49FD-B3F8-67F756EE7DE8}" dt="2023-03-20T10:09:39.718" v="7004" actId="2696"/>
        <pc:sldMkLst>
          <pc:docMk/>
          <pc:sldMk cId="1361100008" sldId="299"/>
        </pc:sldMkLst>
      </pc:sldChg>
      <pc:sldChg chg="del">
        <pc:chgData name="Zita Draper" userId="b063123c-f51f-481b-b99c-f574606c9ace" providerId="ADAL" clId="{0A4BFAC3-C09B-49FD-B3F8-67F756EE7DE8}" dt="2023-03-20T10:09:40.021" v="7005" actId="2696"/>
        <pc:sldMkLst>
          <pc:docMk/>
          <pc:sldMk cId="1227523067" sldId="300"/>
        </pc:sldMkLst>
      </pc:sldChg>
      <pc:sldChg chg="del">
        <pc:chgData name="Zita Draper" userId="b063123c-f51f-481b-b99c-f574606c9ace" providerId="ADAL" clId="{0A4BFAC3-C09B-49FD-B3F8-67F756EE7DE8}" dt="2023-03-20T10:09:40.668" v="7006" actId="2696"/>
        <pc:sldMkLst>
          <pc:docMk/>
          <pc:sldMk cId="2386770079" sldId="301"/>
        </pc:sldMkLst>
      </pc:sldChg>
      <pc:sldChg chg="del">
        <pc:chgData name="Zita Draper" userId="b063123c-f51f-481b-b99c-f574606c9ace" providerId="ADAL" clId="{0A4BFAC3-C09B-49FD-B3F8-67F756EE7DE8}" dt="2023-03-20T10:09:37.636" v="7001" actId="2696"/>
        <pc:sldMkLst>
          <pc:docMk/>
          <pc:sldMk cId="1672642916" sldId="302"/>
        </pc:sldMkLst>
      </pc:sldChg>
      <pc:sldChg chg="del">
        <pc:chgData name="Zita Draper" userId="b063123c-f51f-481b-b99c-f574606c9ace" providerId="ADAL" clId="{0A4BFAC3-C09B-49FD-B3F8-67F756EE7DE8}" dt="2023-03-20T10:09:38.004" v="7002" actId="2696"/>
        <pc:sldMkLst>
          <pc:docMk/>
          <pc:sldMk cId="1239935261" sldId="303"/>
        </pc:sldMkLst>
      </pc:sldChg>
      <pc:sldChg chg="del">
        <pc:chgData name="Zita Draper" userId="b063123c-f51f-481b-b99c-f574606c9ace" providerId="ADAL" clId="{0A4BFAC3-C09B-49FD-B3F8-67F756EE7DE8}" dt="2023-03-20T10:09:38.405" v="7003" actId="2696"/>
        <pc:sldMkLst>
          <pc:docMk/>
          <pc:sldMk cId="126346723" sldId="304"/>
        </pc:sldMkLst>
      </pc:sldChg>
      <pc:sldChg chg="del">
        <pc:chgData name="Zita Draper" userId="b063123c-f51f-481b-b99c-f574606c9ace" providerId="ADAL" clId="{0A4BFAC3-C09B-49FD-B3F8-67F756EE7DE8}" dt="2023-03-20T10:09:35.936" v="7000" actId="2696"/>
        <pc:sldMkLst>
          <pc:docMk/>
          <pc:sldMk cId="1817773290" sldId="305"/>
        </pc:sldMkLst>
      </pc:sldChg>
      <pc:sldChg chg="addSp delSp modSp del mod setBg modClrScheme chgLayout">
        <pc:chgData name="Zita Draper" userId="b063123c-f51f-481b-b99c-f574606c9ace" providerId="ADAL" clId="{0A4BFAC3-C09B-49FD-B3F8-67F756EE7DE8}" dt="2023-03-20T10:09:48.893" v="7011" actId="2696"/>
        <pc:sldMkLst>
          <pc:docMk/>
          <pc:sldMk cId="883309667" sldId="306"/>
        </pc:sldMkLst>
        <pc:spChg chg="mod or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" creationId="{1D7B652D-5ECE-1819-C063-1AB75E7341CC}"/>
          </ac:spMkLst>
        </pc:spChg>
        <pc:spChg chg="del mod ord">
          <ac:chgData name="Zita Draper" userId="b063123c-f51f-481b-b99c-f574606c9ace" providerId="ADAL" clId="{0A4BFAC3-C09B-49FD-B3F8-67F756EE7DE8}" dt="2023-03-20T09:25:03.819" v="4460" actId="700"/>
          <ac:spMkLst>
            <pc:docMk/>
            <pc:sldMk cId="883309667" sldId="306"/>
            <ac:spMk id="3" creationId="{CEF7CB93-2B13-1E58-39DF-E0151866714A}"/>
          </ac:spMkLst>
        </pc:spChg>
        <pc:spChg chg="add del mod ord">
          <ac:chgData name="Zita Draper" userId="b063123c-f51f-481b-b99c-f574606c9ace" providerId="ADAL" clId="{0A4BFAC3-C09B-49FD-B3F8-67F756EE7DE8}" dt="2023-03-20T09:25:08.409" v="4461" actId="478"/>
          <ac:spMkLst>
            <pc:docMk/>
            <pc:sldMk cId="883309667" sldId="306"/>
            <ac:spMk id="4" creationId="{6F49922A-3058-2D9B-EFB1-D46655DD9982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8" creationId="{E2748806-3AF5-4078-830A-C1F26BF1B200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0" creationId="{36C5C053-F6BB-464B-BDD2-9D811A2494A2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2" creationId="{8315D1CC-8D02-4016-AD7A-097E77AAE387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4" creationId="{1CB84D5D-9C64-4481-B8AD-C109F7DB3FC6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6" creationId="{01A9D26D-082A-4101-8D75-863B7B7AB81D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18" creationId="{A0FE0BA4-FE6E-4B91-9A1B-E373720BD3D5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0" creationId="{80E6F154-6DA5-4544-8945-8AF8DE20A63E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2" creationId="{85558ED7-8ED9-4B7F-8138-C5B8A0EC1937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4" creationId="{13E9F88F-5950-42B0-B9A3-898F91835B3F}"/>
          </ac:spMkLst>
        </pc:spChg>
        <pc:spChg chg="add">
          <ac:chgData name="Zita Draper" userId="b063123c-f51f-481b-b99c-f574606c9ace" providerId="ADAL" clId="{0A4BFAC3-C09B-49FD-B3F8-67F756EE7DE8}" dt="2023-03-20T09:25:10.244" v="4462" actId="26606"/>
          <ac:spMkLst>
            <pc:docMk/>
            <pc:sldMk cId="883309667" sldId="306"/>
            <ac:spMk id="26" creationId="{34FBEBF3-C941-4CB0-8AC2-3B50E1371BBF}"/>
          </ac:spMkLst>
        </pc:spChg>
        <pc:picChg chg="add">
          <ac:chgData name="Zita Draper" userId="b063123c-f51f-481b-b99c-f574606c9ace" providerId="ADAL" clId="{0A4BFAC3-C09B-49FD-B3F8-67F756EE7DE8}" dt="2023-03-20T09:25:10.244" v="4462" actId="26606"/>
          <ac:picMkLst>
            <pc:docMk/>
            <pc:sldMk cId="883309667" sldId="306"/>
            <ac:picMk id="5" creationId="{A54B3CD8-19DE-1234-0F35-BCF7A416D80A}"/>
          </ac:picMkLst>
        </pc:picChg>
      </pc:sldChg>
      <pc:sldChg chg="addSp delSp modSp mod ord setBg">
        <pc:chgData name="Zita Draper" userId="b063123c-f51f-481b-b99c-f574606c9ace" providerId="ADAL" clId="{0A4BFAC3-C09B-49FD-B3F8-67F756EE7DE8}" dt="2023-03-20T10:09:59.041" v="7013"/>
        <pc:sldMkLst>
          <pc:docMk/>
          <pc:sldMk cId="2469705285" sldId="307"/>
        </pc:sldMkLst>
        <pc:spChg chg="mod">
          <ac:chgData name="Zita Draper" userId="b063123c-f51f-481b-b99c-f574606c9ace" providerId="ADAL" clId="{0A4BFAC3-C09B-49FD-B3F8-67F756EE7DE8}" dt="2023-03-20T09:27:13.635" v="4814" actId="403"/>
          <ac:spMkLst>
            <pc:docMk/>
            <pc:sldMk cId="2469705285" sldId="307"/>
            <ac:spMk id="2" creationId="{EED03376-1F7F-1987-2035-FA4AF981A26A}"/>
          </ac:spMkLst>
        </pc:spChg>
        <pc:spChg chg="del mo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3" creationId="{A7FD8124-5245-4BA7-9971-7D534EDA41DB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20T09:27:08.749" v="4813" actId="26606"/>
          <ac:spMkLst>
            <pc:docMk/>
            <pc:sldMk cId="2469705285" sldId="307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20T09:27:08.749" v="4813" actId="26606"/>
          <ac:grpSpMkLst>
            <pc:docMk/>
            <pc:sldMk cId="2469705285" sldId="307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20T09:27:08.749" v="4813" actId="26606"/>
          <ac:graphicFrameMkLst>
            <pc:docMk/>
            <pc:sldMk cId="2469705285" sldId="307"/>
            <ac:graphicFrameMk id="5" creationId="{9FE49E0B-AEE1-B6CF-7224-06DD57B61258}"/>
          </ac:graphicFrameMkLst>
        </pc:graphicFrameChg>
      </pc:sldChg>
      <pc:sldChg chg="addSp delSp modSp mod setBg">
        <pc:chgData name="Zita Draper" userId="b063123c-f51f-481b-b99c-f574606c9ace" providerId="ADAL" clId="{0A4BFAC3-C09B-49FD-B3F8-67F756EE7DE8}" dt="2023-03-16T15:43:16.455" v="4356" actId="20577"/>
        <pc:sldMkLst>
          <pc:docMk/>
          <pc:sldMk cId="2133249985" sldId="308"/>
        </pc:sldMkLst>
        <pc:spChg chg="mod">
          <ac:chgData name="Zita Draper" userId="b063123c-f51f-481b-b99c-f574606c9ace" providerId="ADAL" clId="{0A4BFAC3-C09B-49FD-B3F8-67F756EE7DE8}" dt="2023-03-16T15:43:03.268" v="4332" actId="14100"/>
          <ac:spMkLst>
            <pc:docMk/>
            <pc:sldMk cId="2133249985" sldId="308"/>
            <ac:spMk id="2" creationId="{D363294F-FD77-3916-FE01-0004E0A382E3}"/>
          </ac:spMkLst>
        </pc:spChg>
        <pc:spChg chg="del mo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3" creationId="{E8C99A75-CB78-6CC9-8E65-DBF03D9B51F9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5:42:55.389" v="4329" actId="26606"/>
          <ac:spMkLst>
            <pc:docMk/>
            <pc:sldMk cId="2133249985" sldId="308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5:42:55.389" v="4329" actId="26606"/>
          <ac:grpSpMkLst>
            <pc:docMk/>
            <pc:sldMk cId="2133249985" sldId="308"/>
            <ac:grpSpMk id="15" creationId="{C310B041-3468-403A-926B-E3C1CF4433A2}"/>
          </ac:grpSpMkLst>
        </pc:grpChg>
        <pc:graphicFrameChg chg="add mod">
          <ac:chgData name="Zita Draper" userId="b063123c-f51f-481b-b99c-f574606c9ace" providerId="ADAL" clId="{0A4BFAC3-C09B-49FD-B3F8-67F756EE7DE8}" dt="2023-03-16T15:43:16.455" v="4356" actId="20577"/>
          <ac:graphicFrameMkLst>
            <pc:docMk/>
            <pc:sldMk cId="2133249985" sldId="308"/>
            <ac:graphicFrameMk id="5" creationId="{C2A812C6-DAD7-2EBB-977E-D765757323B2}"/>
          </ac:graphicFrameMkLst>
        </pc:graphicFrameChg>
      </pc:sldChg>
      <pc:sldChg chg="delSp modSp add mod delAnim">
        <pc:chgData name="Zita Draper" userId="b063123c-f51f-481b-b99c-f574606c9ace" providerId="ADAL" clId="{0A4BFAC3-C09B-49FD-B3F8-67F756EE7DE8}" dt="2023-03-16T14:02:24.808" v="416" actId="478"/>
        <pc:sldMkLst>
          <pc:docMk/>
          <pc:sldMk cId="780503801" sldId="311"/>
        </pc:sldMkLst>
        <pc:spChg chg="mod">
          <ac:chgData name="Zita Draper" userId="b063123c-f51f-481b-b99c-f574606c9ace" providerId="ADAL" clId="{0A4BFAC3-C09B-49FD-B3F8-67F756EE7DE8}" dt="2023-03-16T14:02:20.563" v="415" actId="27636"/>
          <ac:spMkLst>
            <pc:docMk/>
            <pc:sldMk cId="780503801" sldId="311"/>
            <ac:spMk id="2" creationId="{AE5716F1-A0BA-D5CC-533F-90D2FFD52379}"/>
          </ac:spMkLst>
        </pc:spChg>
        <pc:picChg chg="del">
          <ac:chgData name="Zita Draper" userId="b063123c-f51f-481b-b99c-f574606c9ace" providerId="ADAL" clId="{0A4BFAC3-C09B-49FD-B3F8-67F756EE7DE8}" dt="2023-03-16T14:02:24.808" v="416" actId="478"/>
          <ac:picMkLst>
            <pc:docMk/>
            <pc:sldMk cId="780503801" sldId="311"/>
            <ac:picMk id="3" creationId="{FE02D950-05F2-73E0-FC97-A7BCEED17CAB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36.818" v="1698" actId="14100"/>
        <pc:sldMkLst>
          <pc:docMk/>
          <pc:sldMk cId="1849959910" sldId="312"/>
        </pc:sldMkLst>
        <pc:spChg chg="mod">
          <ac:chgData name="Zita Draper" userId="b063123c-f51f-481b-b99c-f574606c9ace" providerId="ADAL" clId="{0A4BFAC3-C09B-49FD-B3F8-67F756EE7DE8}" dt="2023-03-16T14:43:36.818" v="1698" actId="14100"/>
          <ac:spMkLst>
            <pc:docMk/>
            <pc:sldMk cId="1849959910" sldId="312"/>
            <ac:spMk id="2" creationId="{9F1391CA-FE5F-CA1E-2FD7-F5D922FC2D4B}"/>
          </ac:spMkLst>
        </pc:spChg>
        <pc:spChg chg="del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3" creationId="{3909A784-E15D-FF87-7196-FAA43750A1E8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27.535" v="1695" actId="26606"/>
          <ac:spMkLst>
            <pc:docMk/>
            <pc:sldMk cId="1849959910" sldId="312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27.535" v="1695" actId="26606"/>
          <ac:grpSpMkLst>
            <pc:docMk/>
            <pc:sldMk cId="1849959910" sldId="312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27.535" v="1695" actId="26606"/>
          <ac:graphicFrameMkLst>
            <pc:docMk/>
            <pc:sldMk cId="1849959910" sldId="312"/>
            <ac:graphicFrameMk id="5" creationId="{597A41BF-909A-38B4-9D64-F841E833E6C5}"/>
          </ac:graphicFrameMkLst>
        </pc:graphicFrameChg>
        <pc:picChg chg="del">
          <ac:chgData name="Zita Draper" userId="b063123c-f51f-481b-b99c-f574606c9ace" providerId="ADAL" clId="{0A4BFAC3-C09B-49FD-B3F8-67F756EE7DE8}" dt="2023-03-16T14:03:37.699" v="421" actId="478"/>
          <ac:picMkLst>
            <pc:docMk/>
            <pc:sldMk cId="1849959910" sldId="312"/>
            <ac:picMk id="4" creationId="{EDD01BC0-2C1C-F6B4-FBA3-BEB74EFD8438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53.418" v="1700" actId="26606"/>
        <pc:sldMkLst>
          <pc:docMk/>
          <pc:sldMk cId="814634826" sldId="313"/>
        </pc:sldMkLst>
        <pc:spChg chg="mo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2" creationId="{8E391D7E-7623-C0E9-31F3-CACD3AD1A5D8}"/>
          </ac:spMkLst>
        </pc:spChg>
        <pc:spChg chg="del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3" creationId="{A492CFCD-9CF6-E868-320B-0F057E23D1B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53.418" v="1700" actId="26606"/>
          <ac:spMkLst>
            <pc:docMk/>
            <pc:sldMk cId="814634826" sldId="313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53.418" v="1700" actId="26606"/>
          <ac:grpSpMkLst>
            <pc:docMk/>
            <pc:sldMk cId="814634826" sldId="313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53.418" v="1700" actId="26606"/>
          <ac:graphicFrameMkLst>
            <pc:docMk/>
            <pc:sldMk cId="814634826" sldId="313"/>
            <ac:graphicFrameMk id="5" creationId="{C6BE55EA-1DB0-303F-1142-89F89FD7E77E}"/>
          </ac:graphicFrameMkLst>
        </pc:graphicFrameChg>
        <pc:picChg chg="del">
          <ac:chgData name="Zita Draper" userId="b063123c-f51f-481b-b99c-f574606c9ace" providerId="ADAL" clId="{0A4BFAC3-C09B-49FD-B3F8-67F756EE7DE8}" dt="2023-03-16T14:03:32.359" v="420" actId="478"/>
          <ac:picMkLst>
            <pc:docMk/>
            <pc:sldMk cId="814634826" sldId="313"/>
            <ac:picMk id="4" creationId="{052AA338-ECDC-C012-252E-6662BCABAAF4}"/>
          </ac:picMkLst>
        </pc:picChg>
      </pc:sldChg>
      <pc:sldChg chg="delSp add mod setBg delAnim delDesignElem">
        <pc:chgData name="Zita Draper" userId="b063123c-f51f-481b-b99c-f574606c9ace" providerId="ADAL" clId="{0A4BFAC3-C09B-49FD-B3F8-67F756EE7DE8}" dt="2023-03-20T13:59:01.539" v="8010" actId="478"/>
        <pc:sldMkLst>
          <pc:docMk/>
          <pc:sldMk cId="2006542698" sldId="314"/>
        </pc:sldMkLst>
        <pc:spChg chg="del">
          <ac:chgData name="Zita Draper" userId="b063123c-f51f-481b-b99c-f574606c9ace" providerId="ADAL" clId="{0A4BFAC3-C09B-49FD-B3F8-67F756EE7DE8}" dt="2023-03-16T14:03:56.509" v="423"/>
          <ac:spMkLst>
            <pc:docMk/>
            <pc:sldMk cId="2006542698" sldId="314"/>
            <ac:spMk id="9" creationId="{3FD711E9-7F79-40A9-8D9E-4AE293C154A5}"/>
          </ac:spMkLst>
        </pc:spChg>
        <pc:picChg chg="del">
          <ac:chgData name="Zita Draper" userId="b063123c-f51f-481b-b99c-f574606c9ace" providerId="ADAL" clId="{0A4BFAC3-C09B-49FD-B3F8-67F756EE7DE8}" dt="2023-03-20T13:59:01.539" v="8010" actId="478"/>
          <ac:picMkLst>
            <pc:docMk/>
            <pc:sldMk cId="2006542698" sldId="314"/>
            <ac:picMk id="3" creationId="{AD2149C0-9B4C-8BE1-E9D0-5B13FCEE6881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3:47.260" v="1699" actId="26606"/>
        <pc:sldMkLst>
          <pc:docMk/>
          <pc:sldMk cId="1170753456" sldId="315"/>
        </pc:sldMkLst>
        <pc:spChg chg="mo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2" creationId="{0047A8E2-87D3-96CB-D0CE-F6633B5F7D03}"/>
          </ac:spMkLst>
        </pc:spChg>
        <pc:spChg chg="del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3" creationId="{6D1ABCE6-F06D-B5EF-1CF4-E4B9639BFBC1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3:47.260" v="1699" actId="26606"/>
          <ac:spMkLst>
            <pc:docMk/>
            <pc:sldMk cId="1170753456" sldId="315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3:47.260" v="1699" actId="26606"/>
          <ac:grpSpMkLst>
            <pc:docMk/>
            <pc:sldMk cId="1170753456" sldId="315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3:47.260" v="1699" actId="26606"/>
          <ac:graphicFrameMkLst>
            <pc:docMk/>
            <pc:sldMk cId="1170753456" sldId="315"/>
            <ac:graphicFrameMk id="5" creationId="{5CC23759-5A24-BFC4-5C4E-AF7D4B6B7736}"/>
          </ac:graphicFrameMkLst>
        </pc:graphicFrameChg>
        <pc:picChg chg="del">
          <ac:chgData name="Zita Draper" userId="b063123c-f51f-481b-b99c-f574606c9ace" providerId="ADAL" clId="{0A4BFAC3-C09B-49FD-B3F8-67F756EE7DE8}" dt="2023-03-16T14:04:32.388" v="426" actId="478"/>
          <ac:picMkLst>
            <pc:docMk/>
            <pc:sldMk cId="1170753456" sldId="315"/>
            <ac:picMk id="4" creationId="{7148E843-B7AD-464E-E332-35DCC0E39F6C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03.243" v="1701" actId="26606"/>
        <pc:sldMkLst>
          <pc:docMk/>
          <pc:sldMk cId="1951283214" sldId="316"/>
        </pc:sldMkLst>
        <pc:spChg chg="mo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2" creationId="{5BE84E2A-0D08-77FE-EEC6-3E39E7308E64}"/>
          </ac:spMkLst>
        </pc:spChg>
        <pc:spChg chg="del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3" creationId="{153C4BB9-32C9-50DB-335F-AB207F443DDE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03.243" v="1701" actId="26606"/>
          <ac:spMkLst>
            <pc:docMk/>
            <pc:sldMk cId="1951283214" sldId="316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03.243" v="1701" actId="26606"/>
          <ac:grpSpMkLst>
            <pc:docMk/>
            <pc:sldMk cId="1951283214" sldId="316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03.243" v="1701" actId="26606"/>
          <ac:graphicFrameMkLst>
            <pc:docMk/>
            <pc:sldMk cId="1951283214" sldId="316"/>
            <ac:graphicFrameMk id="5" creationId="{DE6E03D1-67A7-64F6-DC3C-7189FE6640AD}"/>
          </ac:graphicFrameMkLst>
        </pc:graphicFrameChg>
        <pc:picChg chg="del">
          <ac:chgData name="Zita Draper" userId="b063123c-f51f-481b-b99c-f574606c9ace" providerId="ADAL" clId="{0A4BFAC3-C09B-49FD-B3F8-67F756EE7DE8}" dt="2023-03-16T14:05:28.760" v="429" actId="478"/>
          <ac:picMkLst>
            <pc:docMk/>
            <pc:sldMk cId="1951283214" sldId="316"/>
            <ac:picMk id="4" creationId="{697E1963-BB98-4AC6-8609-F03178711D3D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08.628" v="1702" actId="26606"/>
        <pc:sldMkLst>
          <pc:docMk/>
          <pc:sldMk cId="4011625285" sldId="317"/>
        </pc:sldMkLst>
        <pc:spChg chg="mo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2" creationId="{16166C84-1530-3564-2B57-0B3B9684F285}"/>
          </ac:spMkLst>
        </pc:spChg>
        <pc:spChg chg="del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3" creationId="{D011E791-A7D6-D4C3-B8F0-230C3C26A437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08.628" v="1702" actId="26606"/>
          <ac:spMkLst>
            <pc:docMk/>
            <pc:sldMk cId="4011625285" sldId="317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08.628" v="1702" actId="26606"/>
          <ac:grpSpMkLst>
            <pc:docMk/>
            <pc:sldMk cId="4011625285" sldId="317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08.628" v="1702" actId="26606"/>
          <ac:graphicFrameMkLst>
            <pc:docMk/>
            <pc:sldMk cId="4011625285" sldId="317"/>
            <ac:graphicFrameMk id="5" creationId="{202359BE-37F2-7B58-16C0-AA9BC0972C1A}"/>
          </ac:graphicFrameMkLst>
        </pc:graphicFrameChg>
        <pc:picChg chg="del">
          <ac:chgData name="Zita Draper" userId="b063123c-f51f-481b-b99c-f574606c9ace" providerId="ADAL" clId="{0A4BFAC3-C09B-49FD-B3F8-67F756EE7DE8}" dt="2023-03-16T14:05:48.870" v="433" actId="478"/>
          <ac:picMkLst>
            <pc:docMk/>
            <pc:sldMk cId="4011625285" sldId="317"/>
            <ac:picMk id="4" creationId="{537C56DC-83E9-7F0A-2624-2F766C116B9B}"/>
          </ac:picMkLst>
        </pc:picChg>
      </pc:sldChg>
      <pc:sldChg chg="delSp modSp add mod setBg delAnim delDesignElem">
        <pc:chgData name="Zita Draper" userId="b063123c-f51f-481b-b99c-f574606c9ace" providerId="ADAL" clId="{0A4BFAC3-C09B-49FD-B3F8-67F756EE7DE8}" dt="2023-03-16T14:07:05.208" v="435" actId="14100"/>
        <pc:sldMkLst>
          <pc:docMk/>
          <pc:sldMk cId="1727301821" sldId="318"/>
        </pc:sldMkLst>
        <pc:spChg chg="del">
          <ac:chgData name="Zita Draper" userId="b063123c-f51f-481b-b99c-f574606c9ace" providerId="ADAL" clId="{0A4BFAC3-C09B-49FD-B3F8-67F756EE7DE8}" dt="2023-03-16T14:05:44.273" v="432"/>
          <ac:spMkLst>
            <pc:docMk/>
            <pc:sldMk cId="1727301821" sldId="318"/>
            <ac:spMk id="9" creationId="{3FD711E9-7F79-40A9-8D9E-4AE293C154A5}"/>
          </ac:spMkLst>
        </pc:spChg>
        <pc:graphicFrameChg chg="mod">
          <ac:chgData name="Zita Draper" userId="b063123c-f51f-481b-b99c-f574606c9ace" providerId="ADAL" clId="{0A4BFAC3-C09B-49FD-B3F8-67F756EE7DE8}" dt="2023-03-16T14:07:05.208" v="435" actId="14100"/>
          <ac:graphicFrameMkLst>
            <pc:docMk/>
            <pc:sldMk cId="1727301821" sldId="318"/>
            <ac:graphicFrameMk id="5" creationId="{0C199AEE-1CB4-EB7D-C6BF-E224AEFD548B}"/>
          </ac:graphicFrameMkLst>
        </pc:graphicFrameChg>
        <pc:picChg chg="del">
          <ac:chgData name="Zita Draper" userId="b063123c-f51f-481b-b99c-f574606c9ace" providerId="ADAL" clId="{0A4BFAC3-C09B-49FD-B3F8-67F756EE7DE8}" dt="2023-03-16T14:05:54.630" v="434" actId="478"/>
          <ac:picMkLst>
            <pc:docMk/>
            <pc:sldMk cId="1727301821" sldId="318"/>
            <ac:picMk id="3" creationId="{6426CC24-FD25-2571-29C6-074B729D2A6A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19.547" v="1703" actId="26606"/>
        <pc:sldMkLst>
          <pc:docMk/>
          <pc:sldMk cId="3357701582" sldId="319"/>
        </pc:sldMkLst>
        <pc:spChg chg="mo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2" creationId="{B35B307C-548B-F447-FC10-4FA86DE452E9}"/>
          </ac:spMkLst>
        </pc:spChg>
        <pc:spChg chg="del mo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3" creationId="{ABAA0254-B630-F2D4-1913-26EEAB35D9AD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19.547" v="1703" actId="26606"/>
          <ac:spMkLst>
            <pc:docMk/>
            <pc:sldMk cId="3357701582" sldId="319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19.547" v="1703" actId="26606"/>
          <ac:grpSpMkLst>
            <pc:docMk/>
            <pc:sldMk cId="3357701582" sldId="319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19.547" v="1703" actId="26606"/>
          <ac:graphicFrameMkLst>
            <pc:docMk/>
            <pc:sldMk cId="3357701582" sldId="319"/>
            <ac:graphicFrameMk id="5" creationId="{7796005F-14CC-4A0A-EA22-81AC2FA6D522}"/>
          </ac:graphicFrameMkLst>
        </pc:graphicFrameChg>
        <pc:picChg chg="del">
          <ac:chgData name="Zita Draper" userId="b063123c-f51f-481b-b99c-f574606c9ace" providerId="ADAL" clId="{0A4BFAC3-C09B-49FD-B3F8-67F756EE7DE8}" dt="2023-03-16T14:07:31.242" v="437" actId="478"/>
          <ac:picMkLst>
            <pc:docMk/>
            <pc:sldMk cId="3357701582" sldId="319"/>
            <ac:picMk id="4" creationId="{8052E077-26E5-33B9-AA43-9D560B92A559}"/>
          </ac:picMkLst>
        </pc:picChg>
      </pc:sldChg>
      <pc:sldChg chg="addSp delSp modSp add mod setBg delAnim">
        <pc:chgData name="Zita Draper" userId="b063123c-f51f-481b-b99c-f574606c9ace" providerId="ADAL" clId="{0A4BFAC3-C09B-49FD-B3F8-67F756EE7DE8}" dt="2023-03-16T14:44:42.525" v="1705" actId="26606"/>
        <pc:sldMkLst>
          <pc:docMk/>
          <pc:sldMk cId="176709293" sldId="320"/>
        </pc:sldMkLst>
        <pc:spChg chg="mo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2" creationId="{8E391D7E-7623-C0E9-31F3-CACD3AD1A5D8}"/>
          </ac:spMkLst>
        </pc:spChg>
        <pc:spChg chg="del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3" creationId="{A492CFCD-9CF6-E868-320B-0F057E23D1B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42.525" v="1705" actId="26606"/>
          <ac:spMkLst>
            <pc:docMk/>
            <pc:sldMk cId="176709293" sldId="320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42.525" v="1705" actId="26606"/>
          <ac:grpSpMkLst>
            <pc:docMk/>
            <pc:sldMk cId="176709293" sldId="320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42.525" v="1705" actId="26606"/>
          <ac:graphicFrameMkLst>
            <pc:docMk/>
            <pc:sldMk cId="176709293" sldId="320"/>
            <ac:graphicFrameMk id="5" creationId="{8ED9B298-4CEA-1082-31F4-7473DD8BFD26}"/>
          </ac:graphicFrameMkLst>
        </pc:graphicFrameChg>
        <pc:picChg chg="del">
          <ac:chgData name="Zita Draper" userId="b063123c-f51f-481b-b99c-f574606c9ace" providerId="ADAL" clId="{0A4BFAC3-C09B-49FD-B3F8-67F756EE7DE8}" dt="2023-03-16T14:44:36.362" v="1704" actId="478"/>
          <ac:picMkLst>
            <pc:docMk/>
            <pc:sldMk cId="176709293" sldId="320"/>
            <ac:picMk id="4" creationId="{052AA338-ECDC-C012-252E-6662BCABAAF4}"/>
          </ac:picMkLst>
        </pc:picChg>
      </pc:sldChg>
      <pc:sldChg chg="addSp delSp modSp new mod setBg">
        <pc:chgData name="Zita Draper" userId="b063123c-f51f-481b-b99c-f574606c9ace" providerId="ADAL" clId="{0A4BFAC3-C09B-49FD-B3F8-67F756EE7DE8}" dt="2023-03-16T14:45:10.990" v="1712" actId="115"/>
        <pc:sldMkLst>
          <pc:docMk/>
          <pc:sldMk cId="2982953893" sldId="321"/>
        </pc:sldMkLst>
        <pc:spChg chg="mod">
          <ac:chgData name="Zita Draper" userId="b063123c-f51f-481b-b99c-f574606c9ace" providerId="ADAL" clId="{0A4BFAC3-C09B-49FD-B3F8-67F756EE7DE8}" dt="2023-03-16T14:45:10.990" v="1712" actId="115"/>
          <ac:spMkLst>
            <pc:docMk/>
            <pc:sldMk cId="2982953893" sldId="321"/>
            <ac:spMk id="2" creationId="{7F8AA004-4BE8-1FB6-A00D-E0131701582B}"/>
          </ac:spMkLst>
        </pc:spChg>
        <pc:spChg chg="del mo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3" creationId="{C0D6EE2E-7D5C-2392-DFA1-03E61A00EB48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16T14:44:57.775" v="1708" actId="26606"/>
          <ac:spMkLst>
            <pc:docMk/>
            <pc:sldMk cId="2982953893" sldId="321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16T14:44:57.775" v="1708" actId="26606"/>
          <ac:grpSpMkLst>
            <pc:docMk/>
            <pc:sldMk cId="2982953893" sldId="321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16T14:44:57.775" v="1708" actId="26606"/>
          <ac:graphicFrameMkLst>
            <pc:docMk/>
            <pc:sldMk cId="2982953893" sldId="321"/>
            <ac:graphicFrameMk id="5" creationId="{3A02B8AC-FFDA-32D7-F467-D20CD50CEFFD}"/>
          </ac:graphicFrameMkLst>
        </pc:graphicFrameChg>
      </pc:sldChg>
      <pc:sldChg chg="modSp new del mod">
        <pc:chgData name="Zita Draper" userId="b063123c-f51f-481b-b99c-f574606c9ace" providerId="ADAL" clId="{0A4BFAC3-C09B-49FD-B3F8-67F756EE7DE8}" dt="2023-03-20T09:44:59.728" v="5395" actId="2696"/>
        <pc:sldMkLst>
          <pc:docMk/>
          <pc:sldMk cId="2970688834" sldId="322"/>
        </pc:sldMkLst>
        <pc:spChg chg="mod">
          <ac:chgData name="Zita Draper" userId="b063123c-f51f-481b-b99c-f574606c9ace" providerId="ADAL" clId="{0A4BFAC3-C09B-49FD-B3F8-67F756EE7DE8}" dt="2023-03-16T15:39:20.651" v="3938" actId="122"/>
          <ac:spMkLst>
            <pc:docMk/>
            <pc:sldMk cId="2970688834" sldId="322"/>
            <ac:spMk id="2" creationId="{D5FF0EB8-5842-06AF-1017-6C7BE82CA8C4}"/>
          </ac:spMkLst>
        </pc:spChg>
        <pc:spChg chg="mod">
          <ac:chgData name="Zita Draper" userId="b063123c-f51f-481b-b99c-f574606c9ace" providerId="ADAL" clId="{0A4BFAC3-C09B-49FD-B3F8-67F756EE7DE8}" dt="2023-03-20T09:23:24.588" v="4437" actId="20577"/>
          <ac:spMkLst>
            <pc:docMk/>
            <pc:sldMk cId="2970688834" sldId="322"/>
            <ac:spMk id="3" creationId="{2D973E63-15BD-4DD7-30F3-FAB9EDCA689A}"/>
          </ac:spMkLst>
        </pc:spChg>
      </pc:sldChg>
      <pc:sldChg chg="modSp new del mod">
        <pc:chgData name="Zita Draper" userId="b063123c-f51f-481b-b99c-f574606c9ace" providerId="ADAL" clId="{0A4BFAC3-C09B-49FD-B3F8-67F756EE7DE8}" dt="2023-03-20T09:45:00.397" v="5396" actId="2696"/>
        <pc:sldMkLst>
          <pc:docMk/>
          <pc:sldMk cId="2290593869" sldId="323"/>
        </pc:sldMkLst>
        <pc:spChg chg="mod">
          <ac:chgData name="Zita Draper" userId="b063123c-f51f-481b-b99c-f574606c9ace" providerId="ADAL" clId="{0A4BFAC3-C09B-49FD-B3F8-67F756EE7DE8}" dt="2023-03-16T15:39:33.165" v="3953" actId="122"/>
          <ac:spMkLst>
            <pc:docMk/>
            <pc:sldMk cId="2290593869" sldId="323"/>
            <ac:spMk id="2" creationId="{7C7989AE-9879-A055-CB5F-954C041BE2A7}"/>
          </ac:spMkLst>
        </pc:spChg>
      </pc:sldChg>
      <pc:sldChg chg="modSp new del mod">
        <pc:chgData name="Zita Draper" userId="b063123c-f51f-481b-b99c-f574606c9ace" providerId="ADAL" clId="{0A4BFAC3-C09B-49FD-B3F8-67F756EE7DE8}" dt="2023-03-20T10:10:17.164" v="7015" actId="2696"/>
        <pc:sldMkLst>
          <pc:docMk/>
          <pc:sldMk cId="3560394094" sldId="324"/>
        </pc:sldMkLst>
        <pc:spChg chg="mod">
          <ac:chgData name="Zita Draper" userId="b063123c-f51f-481b-b99c-f574606c9ace" providerId="ADAL" clId="{0A4BFAC3-C09B-49FD-B3F8-67F756EE7DE8}" dt="2023-03-20T09:28:07.958" v="4854" actId="122"/>
          <ac:spMkLst>
            <pc:docMk/>
            <pc:sldMk cId="3560394094" sldId="324"/>
            <ac:spMk id="2" creationId="{E6C8DBF3-6207-B744-6385-1F7F612F0AAE}"/>
          </ac:spMkLst>
        </pc:spChg>
        <pc:spChg chg="mod">
          <ac:chgData name="Zita Draper" userId="b063123c-f51f-481b-b99c-f574606c9ace" providerId="ADAL" clId="{0A4BFAC3-C09B-49FD-B3F8-67F756EE7DE8}" dt="2023-03-20T09:29:39.067" v="5078" actId="113"/>
          <ac:spMkLst>
            <pc:docMk/>
            <pc:sldMk cId="3560394094" sldId="324"/>
            <ac:spMk id="3" creationId="{83BCEA92-2EC0-7D1B-6805-D12FE9B3B858}"/>
          </ac:spMkLst>
        </pc:spChg>
      </pc:sldChg>
      <pc:sldChg chg="addSp delSp modSp new del mod setBg">
        <pc:chgData name="Zita Draper" userId="b063123c-f51f-481b-b99c-f574606c9ace" providerId="ADAL" clId="{0A4BFAC3-C09B-49FD-B3F8-67F756EE7DE8}" dt="2023-03-20T11:26:28.570" v="7916" actId="2696"/>
        <pc:sldMkLst>
          <pc:docMk/>
          <pc:sldMk cId="2753152447" sldId="325"/>
        </pc:sldMkLst>
        <pc:spChg chg="mo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2" creationId="{A2CD6827-10E4-B85E-1412-190A6DFECC2C}"/>
          </ac:spMkLst>
        </pc:spChg>
        <pc:spChg chg="del mo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3" creationId="{56408BB6-DAE6-2A83-A46B-53EA83D720FF}"/>
          </ac:spMkLst>
        </pc:spChg>
        <pc:spChg chg="ad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9" creationId="{458183E0-58D3-4C7F-97F0-2494113B38F6}"/>
          </ac:spMkLst>
        </pc:spChg>
        <pc:spChg chg="add">
          <ac:chgData name="Zita Draper" userId="b063123c-f51f-481b-b99c-f574606c9ace" providerId="ADAL" clId="{0A4BFAC3-C09B-49FD-B3F8-67F756EE7DE8}" dt="2023-03-20T09:42:26.559" v="5391" actId="26606"/>
          <ac:spMkLst>
            <pc:docMk/>
            <pc:sldMk cId="2753152447" sldId="325"/>
            <ac:spMk id="11" creationId="{493D7220-9A41-4B89-8A05-2E854925EDA1}"/>
          </ac:spMkLst>
        </pc:spChg>
        <pc:grpChg chg="add">
          <ac:chgData name="Zita Draper" userId="b063123c-f51f-481b-b99c-f574606c9ace" providerId="ADAL" clId="{0A4BFAC3-C09B-49FD-B3F8-67F756EE7DE8}" dt="2023-03-20T09:42:26.559" v="5391" actId="26606"/>
          <ac:grpSpMkLst>
            <pc:docMk/>
            <pc:sldMk cId="2753152447" sldId="325"/>
            <ac:grpSpMk id="13" creationId="{9215E110-AB5D-437B-9906-4A431F695EDF}"/>
          </ac:grpSpMkLst>
        </pc:grpChg>
        <pc:graphicFrameChg chg="add">
          <ac:chgData name="Zita Draper" userId="b063123c-f51f-481b-b99c-f574606c9ace" providerId="ADAL" clId="{0A4BFAC3-C09B-49FD-B3F8-67F756EE7DE8}" dt="2023-03-20T09:42:26.559" v="5391" actId="26606"/>
          <ac:graphicFrameMkLst>
            <pc:docMk/>
            <pc:sldMk cId="2753152447" sldId="325"/>
            <ac:graphicFrameMk id="5" creationId="{8BD99CF3-5192-A9F2-2B97-DEA1363B942D}"/>
          </ac:graphicFrameMkLst>
        </pc:graphicFrameChg>
      </pc:sldChg>
      <pc:sldChg chg="add">
        <pc:chgData name="Zita Draper" userId="b063123c-f51f-481b-b99c-f574606c9ace" providerId="ADAL" clId="{0A4BFAC3-C09B-49FD-B3F8-67F756EE7DE8}" dt="2023-03-20T10:10:11.488" v="7014"/>
        <pc:sldMkLst>
          <pc:docMk/>
          <pc:sldMk cId="2163686364" sldId="326"/>
        </pc:sldMkLst>
      </pc:sldChg>
      <pc:sldChg chg="delSp add setBg delDesignElem">
        <pc:chgData name="Zita Draper" userId="b063123c-f51f-481b-b99c-f574606c9ace" providerId="ADAL" clId="{0A4BFAC3-C09B-49FD-B3F8-67F756EE7DE8}" dt="2023-03-20T10:10:25.093" v="7017"/>
        <pc:sldMkLst>
          <pc:docMk/>
          <pc:sldMk cId="927411482" sldId="327"/>
        </pc:sldMkLst>
        <pc:spChg chg="del">
          <ac:chgData name="Zita Draper" userId="b063123c-f51f-481b-b99c-f574606c9ace" providerId="ADAL" clId="{0A4BFAC3-C09B-49FD-B3F8-67F756EE7DE8}" dt="2023-03-20T10:10:25.093" v="7017"/>
          <ac:spMkLst>
            <pc:docMk/>
            <pc:sldMk cId="927411482" sldId="327"/>
            <ac:spMk id="9" creationId="{458183E0-58D3-4C7F-97F0-2494113B38F6}"/>
          </ac:spMkLst>
        </pc:spChg>
        <pc:spChg chg="del">
          <ac:chgData name="Zita Draper" userId="b063123c-f51f-481b-b99c-f574606c9ace" providerId="ADAL" clId="{0A4BFAC3-C09B-49FD-B3F8-67F756EE7DE8}" dt="2023-03-20T10:10:25.093" v="7017"/>
          <ac:spMkLst>
            <pc:docMk/>
            <pc:sldMk cId="927411482" sldId="327"/>
            <ac:spMk id="11" creationId="{493D7220-9A41-4B89-8A05-2E854925EDA1}"/>
          </ac:spMkLst>
        </pc:spChg>
        <pc:grpChg chg="del">
          <ac:chgData name="Zita Draper" userId="b063123c-f51f-481b-b99c-f574606c9ace" providerId="ADAL" clId="{0A4BFAC3-C09B-49FD-B3F8-67F756EE7DE8}" dt="2023-03-20T10:10:25.093" v="7017"/>
          <ac:grpSpMkLst>
            <pc:docMk/>
            <pc:sldMk cId="927411482" sldId="327"/>
            <ac:grpSpMk id="13" creationId="{9215E110-AB5D-437B-9906-4A431F695EDF}"/>
          </ac:grpSpMkLst>
        </pc:grpChg>
      </pc:sldChg>
      <pc:sldChg chg="addSp delSp modSp new mod setBg modClrScheme chgLayout">
        <pc:chgData name="Zita Draper" userId="b063123c-f51f-481b-b99c-f574606c9ace" providerId="ADAL" clId="{0A4BFAC3-C09B-49FD-B3F8-67F756EE7DE8}" dt="2023-03-20T10:11:13.195" v="7052" actId="27614"/>
        <pc:sldMkLst>
          <pc:docMk/>
          <pc:sldMk cId="3357021166" sldId="328"/>
        </pc:sldMkLst>
        <pc:spChg chg="del mod ord">
          <ac:chgData name="Zita Draper" userId="b063123c-f51f-481b-b99c-f574606c9ace" providerId="ADAL" clId="{0A4BFAC3-C09B-49FD-B3F8-67F756EE7DE8}" dt="2023-03-20T10:10:36.664" v="7019" actId="700"/>
          <ac:spMkLst>
            <pc:docMk/>
            <pc:sldMk cId="3357021166" sldId="328"/>
            <ac:spMk id="2" creationId="{C3AB41D1-5440-660C-C868-E0897FBE30EA}"/>
          </ac:spMkLst>
        </pc:spChg>
        <pc:spChg chg="del mod ord">
          <ac:chgData name="Zita Draper" userId="b063123c-f51f-481b-b99c-f574606c9ace" providerId="ADAL" clId="{0A4BFAC3-C09B-49FD-B3F8-67F756EE7DE8}" dt="2023-03-20T10:10:36.664" v="7019" actId="700"/>
          <ac:spMkLst>
            <pc:docMk/>
            <pc:sldMk cId="3357021166" sldId="328"/>
            <ac:spMk id="3" creationId="{293AF246-E602-9F26-7D43-08ECB195DDE6}"/>
          </ac:spMkLst>
        </pc:spChg>
        <pc:spChg chg="add mod or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4" creationId="{07F6AD76-7EB5-EAF3-C7F1-06BC59B20F64}"/>
          </ac:spMkLst>
        </pc:spChg>
        <pc:spChg chg="add del mod ord">
          <ac:chgData name="Zita Draper" userId="b063123c-f51f-481b-b99c-f574606c9ace" providerId="ADAL" clId="{0A4BFAC3-C09B-49FD-B3F8-67F756EE7DE8}" dt="2023-03-20T10:10:48.600" v="7042" actId="478"/>
          <ac:spMkLst>
            <pc:docMk/>
            <pc:sldMk cId="3357021166" sldId="328"/>
            <ac:spMk id="5" creationId="{AD3ABBBE-5A40-8D32-CA18-DAF655DC111F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9" creationId="{ABDACBDB-9C38-4364-A45F-E430E57D760D}"/>
          </ac:spMkLst>
        </pc:spChg>
        <pc:spChg chg="ad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10" creationId="{733E0473-C315-42D8-A82A-A2FE49DC67DA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11" creationId="{E84FA0A4-DC00-4A44-912A-BAC6A6C131DC}"/>
          </ac:spMkLst>
        </pc:spChg>
        <pc:spChg chg="add">
          <ac:chgData name="Zita Draper" userId="b063123c-f51f-481b-b99c-f574606c9ace" providerId="ADAL" clId="{0A4BFAC3-C09B-49FD-B3F8-67F756EE7DE8}" dt="2023-03-20T10:11:10.791" v="7051" actId="26606"/>
          <ac:spMkLst>
            <pc:docMk/>
            <pc:sldMk cId="3357021166" sldId="328"/>
            <ac:spMk id="12" creationId="{AD23A251-68F2-43E5-812B-4BBAE1AF535E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0" creationId="{83530D07-6CB8-4A4F-8F6A-9BA5DAFB31A9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4" creationId="{A0B0F77F-92C2-4EA4-88A3-070B345D00A4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26" creationId="{2F3205C3-F980-4EB3-9545-9CAA456A4DCE}"/>
          </ac:spMkLst>
        </pc:spChg>
        <pc:spChg chg="add del">
          <ac:chgData name="Zita Draper" userId="b063123c-f51f-481b-b99c-f574606c9ace" providerId="ADAL" clId="{0A4BFAC3-C09B-49FD-B3F8-67F756EE7DE8}" dt="2023-03-20T10:11:10.770" v="7050" actId="26606"/>
          <ac:spMkLst>
            <pc:docMk/>
            <pc:sldMk cId="3357021166" sldId="328"/>
            <ac:spMk id="32" creationId="{6268828B-23B3-4AF6-A838-6F0128B6FCD7}"/>
          </ac:spMkLst>
        </pc:spChg>
        <pc:grpChg chg="add del">
          <ac:chgData name="Zita Draper" userId="b063123c-f51f-481b-b99c-f574606c9ace" providerId="ADAL" clId="{0A4BFAC3-C09B-49FD-B3F8-67F756EE7DE8}" dt="2023-03-20T10:11:10.770" v="7050" actId="26606"/>
          <ac:grpSpMkLst>
            <pc:docMk/>
            <pc:sldMk cId="3357021166" sldId="328"/>
            <ac:grpSpMk id="13" creationId="{2880F677-3490-475B-ABC2-E84BDEC56AE6}"/>
          </ac:grpSpMkLst>
        </pc:grpChg>
        <pc:grpChg chg="add">
          <ac:chgData name="Zita Draper" userId="b063123c-f51f-481b-b99c-f574606c9ace" providerId="ADAL" clId="{0A4BFAC3-C09B-49FD-B3F8-67F756EE7DE8}" dt="2023-03-20T10:11:10.791" v="7051" actId="26606"/>
          <ac:grpSpMkLst>
            <pc:docMk/>
            <pc:sldMk cId="3357021166" sldId="328"/>
            <ac:grpSpMk id="36" creationId="{0350AF23-2606-421F-AB7B-23D9B48F3E9B}"/>
          </ac:grpSpMkLst>
        </pc:grpChg>
        <pc:picChg chg="add mod">
          <ac:chgData name="Zita Draper" userId="b063123c-f51f-481b-b99c-f574606c9ace" providerId="ADAL" clId="{0A4BFAC3-C09B-49FD-B3F8-67F756EE7DE8}" dt="2023-03-20T10:11:13.195" v="7052" actId="27614"/>
          <ac:picMkLst>
            <pc:docMk/>
            <pc:sldMk cId="3357021166" sldId="328"/>
            <ac:picMk id="6" creationId="{73D7A8EA-4760-7E93-9A40-A549100D4985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22" creationId="{94965F7A-44F2-4AEF-8A25-106E57C63796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28" creationId="{D916385E-2011-4632-B599-29C7D2834E14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30" creationId="{A6269A2E-1142-4640-87F2-FB272B760D89}"/>
          </ac:picMkLst>
        </pc:picChg>
        <pc:picChg chg="add del">
          <ac:chgData name="Zita Draper" userId="b063123c-f51f-481b-b99c-f574606c9ace" providerId="ADAL" clId="{0A4BFAC3-C09B-49FD-B3F8-67F756EE7DE8}" dt="2023-03-20T10:11:10.770" v="7050" actId="26606"/>
          <ac:picMkLst>
            <pc:docMk/>
            <pc:sldMk cId="3357021166" sldId="328"/>
            <ac:picMk id="34" creationId="{758A7C53-8BE5-44E4-AC0C-CFA49FB91720}"/>
          </ac:picMkLst>
        </pc:picChg>
      </pc:sldChg>
      <pc:sldChg chg="modSp new mod">
        <pc:chgData name="Zita Draper" userId="b063123c-f51f-481b-b99c-f574606c9ace" providerId="ADAL" clId="{0A4BFAC3-C09B-49FD-B3F8-67F756EE7DE8}" dt="2023-03-20T11:09:00.839" v="7179" actId="27636"/>
        <pc:sldMkLst>
          <pc:docMk/>
          <pc:sldMk cId="2138858994" sldId="329"/>
        </pc:sldMkLst>
        <pc:spChg chg="mod">
          <ac:chgData name="Zita Draper" userId="b063123c-f51f-481b-b99c-f574606c9ace" providerId="ADAL" clId="{0A4BFAC3-C09B-49FD-B3F8-67F756EE7DE8}" dt="2023-03-20T10:11:43.486" v="7089" actId="122"/>
          <ac:spMkLst>
            <pc:docMk/>
            <pc:sldMk cId="2138858994" sldId="329"/>
            <ac:spMk id="2" creationId="{993A07F0-76AB-574E-1769-37CF91C353B7}"/>
          </ac:spMkLst>
        </pc:spChg>
        <pc:spChg chg="mod">
          <ac:chgData name="Zita Draper" userId="b063123c-f51f-481b-b99c-f574606c9ace" providerId="ADAL" clId="{0A4BFAC3-C09B-49FD-B3F8-67F756EE7DE8}" dt="2023-03-20T11:09:00.839" v="7179" actId="27636"/>
          <ac:spMkLst>
            <pc:docMk/>
            <pc:sldMk cId="2138858994" sldId="329"/>
            <ac:spMk id="3" creationId="{47F8A852-6372-28A3-B7D5-990A3E968336}"/>
          </ac:spMkLst>
        </pc:spChg>
      </pc:sldChg>
      <pc:sldChg chg="addSp delSp modSp new mod setBg">
        <pc:chgData name="Zita Draper" userId="b063123c-f51f-481b-b99c-f574606c9ace" providerId="ADAL" clId="{0A4BFAC3-C09B-49FD-B3F8-67F756EE7DE8}" dt="2023-03-20T11:23:58.931" v="7692" actId="26606"/>
        <pc:sldMkLst>
          <pc:docMk/>
          <pc:sldMk cId="2111383419" sldId="330"/>
        </pc:sldMkLst>
        <pc:spChg chg="mo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2" creationId="{F640D2F8-46D5-A04D-C718-43C70F22C88C}"/>
          </ac:spMkLst>
        </pc:spChg>
        <pc:spChg chg="del mo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3" creationId="{F9F07F79-2217-D1C9-D5CE-37848E1D1C4C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9" creationId="{57908DE9-5647-483E-B731-49D34A839B3F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11" creationId="{926962B4-5DCE-4745-A877-F7237DA68D7F}"/>
          </ac:spMkLst>
        </pc:spChg>
        <pc:spChg chg="add">
          <ac:chgData name="Zita Draper" userId="b063123c-f51f-481b-b99c-f574606c9ace" providerId="ADAL" clId="{0A4BFAC3-C09B-49FD-B3F8-67F756EE7DE8}" dt="2023-03-20T11:23:58.931" v="7692" actId="26606"/>
          <ac:spMkLst>
            <pc:docMk/>
            <pc:sldMk cId="2111383419" sldId="330"/>
            <ac:spMk id="13" creationId="{FFC31C6D-653C-4C57-B226-ED6CE571F611}"/>
          </ac:spMkLst>
        </pc:spChg>
        <pc:grpChg chg="add">
          <ac:chgData name="Zita Draper" userId="b063123c-f51f-481b-b99c-f574606c9ace" providerId="ADAL" clId="{0A4BFAC3-C09B-49FD-B3F8-67F756EE7DE8}" dt="2023-03-20T11:23:58.931" v="7692" actId="26606"/>
          <ac:grpSpMkLst>
            <pc:docMk/>
            <pc:sldMk cId="2111383419" sldId="330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0A4BFAC3-C09B-49FD-B3F8-67F756EE7DE8}" dt="2023-03-20T11:23:58.931" v="7692" actId="26606"/>
          <ac:graphicFrameMkLst>
            <pc:docMk/>
            <pc:sldMk cId="2111383419" sldId="330"/>
            <ac:graphicFrameMk id="5" creationId="{2765A789-A209-076A-9B63-4B0425B41B6F}"/>
          </ac:graphicFrameMkLst>
        </pc:graphicFrameChg>
      </pc:sldChg>
      <pc:sldChg chg="addSp delSp modSp new mod">
        <pc:chgData name="Zita Draper" userId="b063123c-f51f-481b-b99c-f574606c9ace" providerId="ADAL" clId="{0A4BFAC3-C09B-49FD-B3F8-67F756EE7DE8}" dt="2023-03-20T11:24:12.777" v="7693" actId="26606"/>
        <pc:sldMkLst>
          <pc:docMk/>
          <pc:sldMk cId="325576028" sldId="331"/>
        </pc:sldMkLst>
        <pc:spChg chg="mod">
          <ac:chgData name="Zita Draper" userId="b063123c-f51f-481b-b99c-f574606c9ace" providerId="ADAL" clId="{0A4BFAC3-C09B-49FD-B3F8-67F756EE7DE8}" dt="2023-03-20T10:12:04.623" v="7129" actId="122"/>
          <ac:spMkLst>
            <pc:docMk/>
            <pc:sldMk cId="325576028" sldId="331"/>
            <ac:spMk id="2" creationId="{AE7E8744-ECBD-1E4E-A61B-72BFDD465597}"/>
          </ac:spMkLst>
        </pc:spChg>
        <pc:spChg chg="del mod">
          <ac:chgData name="Zita Draper" userId="b063123c-f51f-481b-b99c-f574606c9ace" providerId="ADAL" clId="{0A4BFAC3-C09B-49FD-B3F8-67F756EE7DE8}" dt="2023-03-20T11:24:12.777" v="7693" actId="26606"/>
          <ac:spMkLst>
            <pc:docMk/>
            <pc:sldMk cId="325576028" sldId="331"/>
            <ac:spMk id="3" creationId="{E0BF7274-FCDF-27B3-10C1-255F8F735931}"/>
          </ac:spMkLst>
        </pc:spChg>
        <pc:graphicFrameChg chg="add">
          <ac:chgData name="Zita Draper" userId="b063123c-f51f-481b-b99c-f574606c9ace" providerId="ADAL" clId="{0A4BFAC3-C09B-49FD-B3F8-67F756EE7DE8}" dt="2023-03-20T11:24:12.777" v="7693" actId="26606"/>
          <ac:graphicFrameMkLst>
            <pc:docMk/>
            <pc:sldMk cId="325576028" sldId="331"/>
            <ac:graphicFrameMk id="5" creationId="{1B273536-6AEA-6B76-AF98-2DEBFB91F6AA}"/>
          </ac:graphicFrameMkLst>
        </pc:graphicFrameChg>
      </pc:sldChg>
      <pc:sldChg chg="modSp new del mod">
        <pc:chgData name="Zita Draper" userId="b063123c-f51f-481b-b99c-f574606c9ace" providerId="ADAL" clId="{0A4BFAC3-C09B-49FD-B3F8-67F756EE7DE8}" dt="2023-03-20T11:23:47.978" v="7688" actId="2696"/>
        <pc:sldMkLst>
          <pc:docMk/>
          <pc:sldMk cId="179445788" sldId="332"/>
        </pc:sldMkLst>
        <pc:spChg chg="mod">
          <ac:chgData name="Zita Draper" userId="b063123c-f51f-481b-b99c-f574606c9ace" providerId="ADAL" clId="{0A4BFAC3-C09B-49FD-B3F8-67F756EE7DE8}" dt="2023-03-20T10:12:22.476" v="7152" actId="122"/>
          <ac:spMkLst>
            <pc:docMk/>
            <pc:sldMk cId="179445788" sldId="332"/>
            <ac:spMk id="2" creationId="{0C5060E2-CE56-96A5-C42B-43999BCC859B}"/>
          </ac:spMkLst>
        </pc:spChg>
      </pc:sldChg>
      <pc:sldChg chg="new del">
        <pc:chgData name="Zita Draper" userId="b063123c-f51f-481b-b99c-f574606c9ace" providerId="ADAL" clId="{0A4BFAC3-C09B-49FD-B3F8-67F756EE7DE8}" dt="2023-03-20T11:23:48.644" v="7689" actId="2696"/>
        <pc:sldMkLst>
          <pc:docMk/>
          <pc:sldMk cId="3114497259" sldId="333"/>
        </pc:sldMkLst>
      </pc:sldChg>
      <pc:sldChg chg="new del">
        <pc:chgData name="Zita Draper" userId="b063123c-f51f-481b-b99c-f574606c9ace" providerId="ADAL" clId="{0A4BFAC3-C09B-49FD-B3F8-67F756EE7DE8}" dt="2023-03-20T11:23:49.309" v="7690" actId="2696"/>
        <pc:sldMkLst>
          <pc:docMk/>
          <pc:sldMk cId="2943547854" sldId="334"/>
        </pc:sldMkLst>
      </pc:sldChg>
      <pc:sldChg chg="new del">
        <pc:chgData name="Zita Draper" userId="b063123c-f51f-481b-b99c-f574606c9ace" providerId="ADAL" clId="{0A4BFAC3-C09B-49FD-B3F8-67F756EE7DE8}" dt="2023-03-20T11:23:49.866" v="7691" actId="2696"/>
        <pc:sldMkLst>
          <pc:docMk/>
          <pc:sldMk cId="79965329" sldId="335"/>
        </pc:sldMkLst>
      </pc:sldChg>
      <pc:sldChg chg="modSp new mod">
        <pc:chgData name="Zita Draper" userId="b063123c-f51f-481b-b99c-f574606c9ace" providerId="ADAL" clId="{0A4BFAC3-C09B-49FD-B3F8-67F756EE7DE8}" dt="2023-03-20T11:25:59.086" v="7914" actId="113"/>
        <pc:sldMkLst>
          <pc:docMk/>
          <pc:sldMk cId="1432583468" sldId="336"/>
        </pc:sldMkLst>
        <pc:spChg chg="mod">
          <ac:chgData name="Zita Draper" userId="b063123c-f51f-481b-b99c-f574606c9ace" providerId="ADAL" clId="{0A4BFAC3-C09B-49FD-B3F8-67F756EE7DE8}" dt="2023-03-20T11:24:32.124" v="7730" actId="122"/>
          <ac:spMkLst>
            <pc:docMk/>
            <pc:sldMk cId="1432583468" sldId="336"/>
            <ac:spMk id="2" creationId="{97F2D231-D41E-22CC-5672-C2AACC966357}"/>
          </ac:spMkLst>
        </pc:spChg>
        <pc:spChg chg="mod">
          <ac:chgData name="Zita Draper" userId="b063123c-f51f-481b-b99c-f574606c9ace" providerId="ADAL" clId="{0A4BFAC3-C09B-49FD-B3F8-67F756EE7DE8}" dt="2023-03-20T11:25:59.086" v="7914" actId="113"/>
          <ac:spMkLst>
            <pc:docMk/>
            <pc:sldMk cId="1432583468" sldId="336"/>
            <ac:spMk id="3" creationId="{9D2EA75D-0E79-670E-5C0D-9FD83B055750}"/>
          </ac:spMkLst>
        </pc:spChg>
      </pc:sldChg>
      <pc:sldChg chg="addSp delSp modSp new mod setBg">
        <pc:chgData name="Zita Draper" userId="b063123c-f51f-481b-b99c-f574606c9ace" providerId="ADAL" clId="{0A4BFAC3-C09B-49FD-B3F8-67F756EE7DE8}" dt="2023-03-20T11:20:46.032" v="7504" actId="26606"/>
        <pc:sldMkLst>
          <pc:docMk/>
          <pc:sldMk cId="3252749840" sldId="337"/>
        </pc:sldMkLst>
        <pc:spChg chg="mo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2" creationId="{FBE9032D-5BCF-8EE7-4E8D-401DFF861B6A}"/>
          </ac:spMkLst>
        </pc:spChg>
        <pc:spChg chg="del mo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3" creationId="{EA4C9DD5-E17E-5925-8EAD-DCB82D5A7F51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9" creationId="{92663A72-E771-41D4-96AA-28C1B2172245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11" creationId="{88164F59-4B09-4DB4-A99F-97C71DE46B10}"/>
          </ac:spMkLst>
        </pc:spChg>
        <pc:spChg chg="add">
          <ac:chgData name="Zita Draper" userId="b063123c-f51f-481b-b99c-f574606c9ace" providerId="ADAL" clId="{0A4BFAC3-C09B-49FD-B3F8-67F756EE7DE8}" dt="2023-03-20T11:20:46.032" v="7504" actId="26606"/>
          <ac:spMkLst>
            <pc:docMk/>
            <pc:sldMk cId="3252749840" sldId="337"/>
            <ac:spMk id="13" creationId="{6B336017-F12B-485C-B5E1-B6971DA0CDC5}"/>
          </ac:spMkLst>
        </pc:spChg>
        <pc:grpChg chg="add">
          <ac:chgData name="Zita Draper" userId="b063123c-f51f-481b-b99c-f574606c9ace" providerId="ADAL" clId="{0A4BFAC3-C09B-49FD-B3F8-67F756EE7DE8}" dt="2023-03-20T11:20:46.032" v="7504" actId="26606"/>
          <ac:grpSpMkLst>
            <pc:docMk/>
            <pc:sldMk cId="3252749840" sldId="337"/>
            <ac:grpSpMk id="15" creationId="{C2C078FA-5775-45CB-A8F3-53B3F1AD2B99}"/>
          </ac:grpSpMkLst>
        </pc:grpChg>
        <pc:graphicFrameChg chg="add">
          <ac:chgData name="Zita Draper" userId="b063123c-f51f-481b-b99c-f574606c9ace" providerId="ADAL" clId="{0A4BFAC3-C09B-49FD-B3F8-67F756EE7DE8}" dt="2023-03-20T11:20:46.032" v="7504" actId="26606"/>
          <ac:graphicFrameMkLst>
            <pc:docMk/>
            <pc:sldMk cId="3252749840" sldId="337"/>
            <ac:graphicFrameMk id="5" creationId="{1E07A17F-C797-C74F-CAA1-1B67A7FA4DA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671128-EEDA-4B79-8B08-42B14FCCEE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087B69-3857-4121-AF8D-87A30D13DE4C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A4F3C150-45C4-4914-B43F-00DD2362CED6}" type="parTrans" cxnId="{E4C6FFDF-4F36-4B84-8188-11D76AB05CAB}">
      <dgm:prSet/>
      <dgm:spPr/>
      <dgm:t>
        <a:bodyPr/>
        <a:lstStyle/>
        <a:p>
          <a:endParaRPr lang="en-US"/>
        </a:p>
      </dgm:t>
    </dgm:pt>
    <dgm:pt modelId="{E471CD57-F5D7-45A5-85C3-FCD4B9DF6093}" type="sibTrans" cxnId="{E4C6FFDF-4F36-4B84-8188-11D76AB05CAB}">
      <dgm:prSet/>
      <dgm:spPr/>
      <dgm:t>
        <a:bodyPr/>
        <a:lstStyle/>
        <a:p>
          <a:endParaRPr lang="en-US"/>
        </a:p>
      </dgm:t>
    </dgm:pt>
    <dgm:pt modelId="{C0A3B978-D31D-4E71-B092-620A2EFE0B60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0453D1F7-54C7-4B8B-9374-A36CFB2BDC4B}" type="parTrans" cxnId="{95B9ABBF-6637-495A-AB9B-8956D3E894B5}">
      <dgm:prSet/>
      <dgm:spPr/>
      <dgm:t>
        <a:bodyPr/>
        <a:lstStyle/>
        <a:p>
          <a:endParaRPr lang="en-US"/>
        </a:p>
      </dgm:t>
    </dgm:pt>
    <dgm:pt modelId="{D3737896-B774-4039-BEFA-75851A4B5FE3}" type="sibTrans" cxnId="{95B9ABBF-6637-495A-AB9B-8956D3E894B5}">
      <dgm:prSet/>
      <dgm:spPr/>
      <dgm:t>
        <a:bodyPr/>
        <a:lstStyle/>
        <a:p>
          <a:endParaRPr lang="en-US"/>
        </a:p>
      </dgm:t>
    </dgm:pt>
    <dgm:pt modelId="{6A3DDA9A-52BD-4063-B2E1-7FDDC3E9A0D9}">
      <dgm:prSet/>
      <dgm:spPr/>
      <dgm:t>
        <a:bodyPr/>
        <a:lstStyle/>
        <a:p>
          <a:r>
            <a:rPr lang="en-GB"/>
            <a:t>Human Rights. </a:t>
          </a:r>
          <a:endParaRPr lang="en-US"/>
        </a:p>
      </dgm:t>
    </dgm:pt>
    <dgm:pt modelId="{0A0303D5-8E8F-461B-83A4-BBDE266ABEB9}" type="parTrans" cxnId="{868E55B5-3D42-4C65-A80D-BF69F0A2522C}">
      <dgm:prSet/>
      <dgm:spPr/>
      <dgm:t>
        <a:bodyPr/>
        <a:lstStyle/>
        <a:p>
          <a:endParaRPr lang="en-US"/>
        </a:p>
      </dgm:t>
    </dgm:pt>
    <dgm:pt modelId="{80BB08D4-0235-4495-8984-9ACB4E9CE644}" type="sibTrans" cxnId="{868E55B5-3D42-4C65-A80D-BF69F0A2522C}">
      <dgm:prSet/>
      <dgm:spPr/>
      <dgm:t>
        <a:bodyPr/>
        <a:lstStyle/>
        <a:p>
          <a:endParaRPr lang="en-US"/>
        </a:p>
      </dgm:t>
    </dgm:pt>
    <dgm:pt modelId="{952EEF85-0E88-4BEA-ADC2-97088AA11031}">
      <dgm:prSet/>
      <dgm:spPr/>
      <dgm:t>
        <a:bodyPr/>
        <a:lstStyle/>
        <a:p>
          <a:r>
            <a:rPr lang="en-GB"/>
            <a:t>Equality Act 2010. </a:t>
          </a:r>
          <a:endParaRPr lang="en-US"/>
        </a:p>
      </dgm:t>
    </dgm:pt>
    <dgm:pt modelId="{6536DBB2-6209-4875-A105-B7A9A08F88A5}" type="parTrans" cxnId="{E179E524-789B-4BF0-84B7-AB84D1303C39}">
      <dgm:prSet/>
      <dgm:spPr/>
      <dgm:t>
        <a:bodyPr/>
        <a:lstStyle/>
        <a:p>
          <a:endParaRPr lang="en-US"/>
        </a:p>
      </dgm:t>
    </dgm:pt>
    <dgm:pt modelId="{74A13D86-DBE7-4AF3-A083-D9D9F7954263}" type="sibTrans" cxnId="{E179E524-789B-4BF0-84B7-AB84D1303C39}">
      <dgm:prSet/>
      <dgm:spPr/>
      <dgm:t>
        <a:bodyPr/>
        <a:lstStyle/>
        <a:p>
          <a:endParaRPr lang="en-US"/>
        </a:p>
      </dgm:t>
    </dgm:pt>
    <dgm:pt modelId="{08E23015-386A-4F27-841A-17709EB80DBB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60E2F950-2B69-4941-8014-990EBB10D4B0}" type="parTrans" cxnId="{BD952EE9-B324-4EDF-9612-9A6B1CDE44A8}">
      <dgm:prSet/>
      <dgm:spPr/>
      <dgm:t>
        <a:bodyPr/>
        <a:lstStyle/>
        <a:p>
          <a:endParaRPr lang="en-US"/>
        </a:p>
      </dgm:t>
    </dgm:pt>
    <dgm:pt modelId="{B91FE91C-E65F-4393-A65E-CAE617DE40A6}" type="sibTrans" cxnId="{BD952EE9-B324-4EDF-9612-9A6B1CDE44A8}">
      <dgm:prSet/>
      <dgm:spPr/>
      <dgm:t>
        <a:bodyPr/>
        <a:lstStyle/>
        <a:p>
          <a:endParaRPr lang="en-US"/>
        </a:p>
      </dgm:t>
    </dgm:pt>
    <dgm:pt modelId="{22BAEF4D-FF35-4742-891B-A0FDDDEB83BD}">
      <dgm:prSet/>
      <dgm:spPr/>
      <dgm:t>
        <a:bodyPr/>
        <a:lstStyle/>
        <a:p>
          <a:r>
            <a:rPr lang="en-GB"/>
            <a:t>Today’s workshop. </a:t>
          </a:r>
          <a:endParaRPr lang="en-US"/>
        </a:p>
      </dgm:t>
    </dgm:pt>
    <dgm:pt modelId="{334DA7C9-1B00-40A8-91F0-053775F88AAA}" type="parTrans" cxnId="{5F9A113F-B998-408B-B83A-E638E5BF392A}">
      <dgm:prSet/>
      <dgm:spPr/>
      <dgm:t>
        <a:bodyPr/>
        <a:lstStyle/>
        <a:p>
          <a:endParaRPr lang="en-US"/>
        </a:p>
      </dgm:t>
    </dgm:pt>
    <dgm:pt modelId="{D05DDC70-96CB-4291-9583-593F5F9C383F}" type="sibTrans" cxnId="{5F9A113F-B998-408B-B83A-E638E5BF392A}">
      <dgm:prSet/>
      <dgm:spPr/>
      <dgm:t>
        <a:bodyPr/>
        <a:lstStyle/>
        <a:p>
          <a:endParaRPr lang="en-US"/>
        </a:p>
      </dgm:t>
    </dgm:pt>
    <dgm:pt modelId="{A18911BD-89A0-4C78-A892-8643D51FC67C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0C968A89-0CB7-4FC3-8B08-9C3F82122726}" type="parTrans" cxnId="{1124FAC3-DCDD-4CE0-8CFD-8432D150F5B2}">
      <dgm:prSet/>
      <dgm:spPr/>
      <dgm:t>
        <a:bodyPr/>
        <a:lstStyle/>
        <a:p>
          <a:endParaRPr lang="en-US"/>
        </a:p>
      </dgm:t>
    </dgm:pt>
    <dgm:pt modelId="{234E56C2-F954-4771-9E79-9D16A54F1EBB}" type="sibTrans" cxnId="{1124FAC3-DCDD-4CE0-8CFD-8432D150F5B2}">
      <dgm:prSet/>
      <dgm:spPr/>
      <dgm:t>
        <a:bodyPr/>
        <a:lstStyle/>
        <a:p>
          <a:endParaRPr lang="en-US"/>
        </a:p>
      </dgm:t>
    </dgm:pt>
    <dgm:pt modelId="{94A3F4C2-AA53-4234-8863-D99719662DA6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F0CA50E1-40D9-4181-9635-A9E51013665B}" type="parTrans" cxnId="{A6F764E4-7554-41DF-946B-F0D82DD2DCD6}">
      <dgm:prSet/>
      <dgm:spPr/>
      <dgm:t>
        <a:bodyPr/>
        <a:lstStyle/>
        <a:p>
          <a:endParaRPr lang="en-US"/>
        </a:p>
      </dgm:t>
    </dgm:pt>
    <dgm:pt modelId="{DB9D9FEC-1287-4649-B6EF-48492F7F5403}" type="sibTrans" cxnId="{A6F764E4-7554-41DF-946B-F0D82DD2DCD6}">
      <dgm:prSet/>
      <dgm:spPr/>
      <dgm:t>
        <a:bodyPr/>
        <a:lstStyle/>
        <a:p>
          <a:endParaRPr lang="en-US"/>
        </a:p>
      </dgm:t>
    </dgm:pt>
    <dgm:pt modelId="{7C168CB7-FCAD-4619-9CAC-4F90F6AA91AD}" type="pres">
      <dgm:prSet presAssocID="{81671128-EEDA-4B79-8B08-42B14FCCEE8D}" presName="linear" presStyleCnt="0">
        <dgm:presLayoutVars>
          <dgm:animLvl val="lvl"/>
          <dgm:resizeHandles val="exact"/>
        </dgm:presLayoutVars>
      </dgm:prSet>
      <dgm:spPr/>
    </dgm:pt>
    <dgm:pt modelId="{EE071EEC-A811-4E5A-AD5A-99128FD55785}" type="pres">
      <dgm:prSet presAssocID="{B6087B69-3857-4121-AF8D-87A30D13DE4C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788A0491-B985-41EB-A77B-146380F8A195}" type="pres">
      <dgm:prSet presAssocID="{E471CD57-F5D7-45A5-85C3-FCD4B9DF6093}" presName="spacer" presStyleCnt="0"/>
      <dgm:spPr/>
    </dgm:pt>
    <dgm:pt modelId="{14799FF5-AB63-4547-B59F-5B1C19BBB280}" type="pres">
      <dgm:prSet presAssocID="{C0A3B978-D31D-4E71-B092-620A2EFE0B6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68B92B7A-CC1A-4370-9048-D3C49EF5B320}" type="pres">
      <dgm:prSet presAssocID="{D3737896-B774-4039-BEFA-75851A4B5FE3}" presName="spacer" presStyleCnt="0"/>
      <dgm:spPr/>
    </dgm:pt>
    <dgm:pt modelId="{7F16ED7C-2949-48AD-BD6E-E1701BB3FB56}" type="pres">
      <dgm:prSet presAssocID="{6A3DDA9A-52BD-4063-B2E1-7FDDC3E9A0D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4AF5F18E-4399-4D4D-9E04-857ADD3858F8}" type="pres">
      <dgm:prSet presAssocID="{80BB08D4-0235-4495-8984-9ACB4E9CE644}" presName="spacer" presStyleCnt="0"/>
      <dgm:spPr/>
    </dgm:pt>
    <dgm:pt modelId="{EDB79EA8-3652-4FD4-975D-7A6EDFBBBA2A}" type="pres">
      <dgm:prSet presAssocID="{952EEF85-0E88-4BEA-ADC2-97088AA1103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AFB2DAB4-EC1E-4FAA-86A3-41692C5C9FA9}" type="pres">
      <dgm:prSet presAssocID="{74A13D86-DBE7-4AF3-A083-D9D9F7954263}" presName="spacer" presStyleCnt="0"/>
      <dgm:spPr/>
    </dgm:pt>
    <dgm:pt modelId="{37B0A97D-CED2-4E9D-A5AA-AF2E452C57C6}" type="pres">
      <dgm:prSet presAssocID="{08E23015-386A-4F27-841A-17709EB80DBB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4933595-C35D-4DD5-BF93-48EB38A77449}" type="pres">
      <dgm:prSet presAssocID="{B91FE91C-E65F-4393-A65E-CAE617DE40A6}" presName="spacer" presStyleCnt="0"/>
      <dgm:spPr/>
    </dgm:pt>
    <dgm:pt modelId="{F497791A-B35D-4B31-A8FE-B5A04529DD91}" type="pres">
      <dgm:prSet presAssocID="{22BAEF4D-FF35-4742-891B-A0FDDDEB83B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66E96B63-C4BB-41C4-BAAB-26F1547C31AB}" type="pres">
      <dgm:prSet presAssocID="{D05DDC70-96CB-4291-9583-593F5F9C383F}" presName="spacer" presStyleCnt="0"/>
      <dgm:spPr/>
    </dgm:pt>
    <dgm:pt modelId="{4187ED10-8A08-4A80-A328-0A7488536B93}" type="pres">
      <dgm:prSet presAssocID="{A18911BD-89A0-4C78-A892-8643D51FC67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E1787C1-CEBB-4A50-87AF-DCA58AB35ED6}" type="pres">
      <dgm:prSet presAssocID="{234E56C2-F954-4771-9E79-9D16A54F1EBB}" presName="spacer" presStyleCnt="0"/>
      <dgm:spPr/>
    </dgm:pt>
    <dgm:pt modelId="{FAD74558-E283-4B23-B18E-2AA46C05D7AD}" type="pres">
      <dgm:prSet presAssocID="{94A3F4C2-AA53-4234-8863-D99719662DA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E179E524-789B-4BF0-84B7-AB84D1303C39}" srcId="{81671128-EEDA-4B79-8B08-42B14FCCEE8D}" destId="{952EEF85-0E88-4BEA-ADC2-97088AA11031}" srcOrd="3" destOrd="0" parTransId="{6536DBB2-6209-4875-A105-B7A9A08F88A5}" sibTransId="{74A13D86-DBE7-4AF3-A083-D9D9F7954263}"/>
    <dgm:cxn modelId="{07020B3D-F47E-4918-8D79-63A58E0824BE}" type="presOf" srcId="{A18911BD-89A0-4C78-A892-8643D51FC67C}" destId="{4187ED10-8A08-4A80-A328-0A7488536B93}" srcOrd="0" destOrd="0" presId="urn:microsoft.com/office/officeart/2005/8/layout/vList2"/>
    <dgm:cxn modelId="{5F9A113F-B998-408B-B83A-E638E5BF392A}" srcId="{81671128-EEDA-4B79-8B08-42B14FCCEE8D}" destId="{22BAEF4D-FF35-4742-891B-A0FDDDEB83BD}" srcOrd="5" destOrd="0" parTransId="{334DA7C9-1B00-40A8-91F0-053775F88AAA}" sibTransId="{D05DDC70-96CB-4291-9583-593F5F9C383F}"/>
    <dgm:cxn modelId="{F373155F-76D6-44F1-87E0-29F74E5EFDFC}" type="presOf" srcId="{952EEF85-0E88-4BEA-ADC2-97088AA11031}" destId="{EDB79EA8-3652-4FD4-975D-7A6EDFBBBA2A}" srcOrd="0" destOrd="0" presId="urn:microsoft.com/office/officeart/2005/8/layout/vList2"/>
    <dgm:cxn modelId="{1F869C54-6EB9-4849-9133-2208519DAFE7}" type="presOf" srcId="{22BAEF4D-FF35-4742-891B-A0FDDDEB83BD}" destId="{F497791A-B35D-4B31-A8FE-B5A04529DD91}" srcOrd="0" destOrd="0" presId="urn:microsoft.com/office/officeart/2005/8/layout/vList2"/>
    <dgm:cxn modelId="{64E97792-DF5A-4259-BBFD-338373FB5AF4}" type="presOf" srcId="{B6087B69-3857-4121-AF8D-87A30D13DE4C}" destId="{EE071EEC-A811-4E5A-AD5A-99128FD55785}" srcOrd="0" destOrd="0" presId="urn:microsoft.com/office/officeart/2005/8/layout/vList2"/>
    <dgm:cxn modelId="{868E55B5-3D42-4C65-A80D-BF69F0A2522C}" srcId="{81671128-EEDA-4B79-8B08-42B14FCCEE8D}" destId="{6A3DDA9A-52BD-4063-B2E1-7FDDC3E9A0D9}" srcOrd="2" destOrd="0" parTransId="{0A0303D5-8E8F-461B-83A4-BBDE266ABEB9}" sibTransId="{80BB08D4-0235-4495-8984-9ACB4E9CE644}"/>
    <dgm:cxn modelId="{F76937B9-0667-476B-83B1-77A502E5C8EF}" type="presOf" srcId="{94A3F4C2-AA53-4234-8863-D99719662DA6}" destId="{FAD74558-E283-4B23-B18E-2AA46C05D7AD}" srcOrd="0" destOrd="0" presId="urn:microsoft.com/office/officeart/2005/8/layout/vList2"/>
    <dgm:cxn modelId="{95B9ABBF-6637-495A-AB9B-8956D3E894B5}" srcId="{81671128-EEDA-4B79-8B08-42B14FCCEE8D}" destId="{C0A3B978-D31D-4E71-B092-620A2EFE0B60}" srcOrd="1" destOrd="0" parTransId="{0453D1F7-54C7-4B8B-9374-A36CFB2BDC4B}" sibTransId="{D3737896-B774-4039-BEFA-75851A4B5FE3}"/>
    <dgm:cxn modelId="{1124FAC3-DCDD-4CE0-8CFD-8432D150F5B2}" srcId="{81671128-EEDA-4B79-8B08-42B14FCCEE8D}" destId="{A18911BD-89A0-4C78-A892-8643D51FC67C}" srcOrd="6" destOrd="0" parTransId="{0C968A89-0CB7-4FC3-8B08-9C3F82122726}" sibTransId="{234E56C2-F954-4771-9E79-9D16A54F1EBB}"/>
    <dgm:cxn modelId="{D89E10C4-86A5-4DAD-90AB-FE4193792ABF}" type="presOf" srcId="{6A3DDA9A-52BD-4063-B2E1-7FDDC3E9A0D9}" destId="{7F16ED7C-2949-48AD-BD6E-E1701BB3FB56}" srcOrd="0" destOrd="0" presId="urn:microsoft.com/office/officeart/2005/8/layout/vList2"/>
    <dgm:cxn modelId="{E4C6FFDF-4F36-4B84-8188-11D76AB05CAB}" srcId="{81671128-EEDA-4B79-8B08-42B14FCCEE8D}" destId="{B6087B69-3857-4121-AF8D-87A30D13DE4C}" srcOrd="0" destOrd="0" parTransId="{A4F3C150-45C4-4914-B43F-00DD2362CED6}" sibTransId="{E471CD57-F5D7-45A5-85C3-FCD4B9DF6093}"/>
    <dgm:cxn modelId="{A6F764E4-7554-41DF-946B-F0D82DD2DCD6}" srcId="{81671128-EEDA-4B79-8B08-42B14FCCEE8D}" destId="{94A3F4C2-AA53-4234-8863-D99719662DA6}" srcOrd="7" destOrd="0" parTransId="{F0CA50E1-40D9-4181-9635-A9E51013665B}" sibTransId="{DB9D9FEC-1287-4649-B6EF-48492F7F5403}"/>
    <dgm:cxn modelId="{BD952EE9-B324-4EDF-9612-9A6B1CDE44A8}" srcId="{81671128-EEDA-4B79-8B08-42B14FCCEE8D}" destId="{08E23015-386A-4F27-841A-17709EB80DBB}" srcOrd="4" destOrd="0" parTransId="{60E2F950-2B69-4941-8014-990EBB10D4B0}" sibTransId="{B91FE91C-E65F-4393-A65E-CAE617DE40A6}"/>
    <dgm:cxn modelId="{49E67EEA-6C15-4CFD-B89A-56AC0924AB96}" type="presOf" srcId="{81671128-EEDA-4B79-8B08-42B14FCCEE8D}" destId="{7C168CB7-FCAD-4619-9CAC-4F90F6AA91AD}" srcOrd="0" destOrd="0" presId="urn:microsoft.com/office/officeart/2005/8/layout/vList2"/>
    <dgm:cxn modelId="{02FCE4ED-E9FF-4D2A-933B-6B3074C7A1AB}" type="presOf" srcId="{C0A3B978-D31D-4E71-B092-620A2EFE0B60}" destId="{14799FF5-AB63-4547-B59F-5B1C19BBB280}" srcOrd="0" destOrd="0" presId="urn:microsoft.com/office/officeart/2005/8/layout/vList2"/>
    <dgm:cxn modelId="{4D45F9F7-43AD-4E9E-8B29-161C92BB6815}" type="presOf" srcId="{08E23015-386A-4F27-841A-17709EB80DBB}" destId="{37B0A97D-CED2-4E9D-A5AA-AF2E452C57C6}" srcOrd="0" destOrd="0" presId="urn:microsoft.com/office/officeart/2005/8/layout/vList2"/>
    <dgm:cxn modelId="{63123F14-C8FB-41DF-A234-EF38C2D0C06E}" type="presParOf" srcId="{7C168CB7-FCAD-4619-9CAC-4F90F6AA91AD}" destId="{EE071EEC-A811-4E5A-AD5A-99128FD55785}" srcOrd="0" destOrd="0" presId="urn:microsoft.com/office/officeart/2005/8/layout/vList2"/>
    <dgm:cxn modelId="{8400619D-F4A2-4A73-A060-7E79387419BE}" type="presParOf" srcId="{7C168CB7-FCAD-4619-9CAC-4F90F6AA91AD}" destId="{788A0491-B985-41EB-A77B-146380F8A195}" srcOrd="1" destOrd="0" presId="urn:microsoft.com/office/officeart/2005/8/layout/vList2"/>
    <dgm:cxn modelId="{F171421C-FD01-483F-A714-179B14350486}" type="presParOf" srcId="{7C168CB7-FCAD-4619-9CAC-4F90F6AA91AD}" destId="{14799FF5-AB63-4547-B59F-5B1C19BBB280}" srcOrd="2" destOrd="0" presId="urn:microsoft.com/office/officeart/2005/8/layout/vList2"/>
    <dgm:cxn modelId="{1194DA33-5C40-4754-B554-DB7664C0B20A}" type="presParOf" srcId="{7C168CB7-FCAD-4619-9CAC-4F90F6AA91AD}" destId="{68B92B7A-CC1A-4370-9048-D3C49EF5B320}" srcOrd="3" destOrd="0" presId="urn:microsoft.com/office/officeart/2005/8/layout/vList2"/>
    <dgm:cxn modelId="{B3D6194C-8810-475C-8D8C-721141D29989}" type="presParOf" srcId="{7C168CB7-FCAD-4619-9CAC-4F90F6AA91AD}" destId="{7F16ED7C-2949-48AD-BD6E-E1701BB3FB56}" srcOrd="4" destOrd="0" presId="urn:microsoft.com/office/officeart/2005/8/layout/vList2"/>
    <dgm:cxn modelId="{F8EB3E18-4724-4842-8684-6AD38939E9D4}" type="presParOf" srcId="{7C168CB7-FCAD-4619-9CAC-4F90F6AA91AD}" destId="{4AF5F18E-4399-4D4D-9E04-857ADD3858F8}" srcOrd="5" destOrd="0" presId="urn:microsoft.com/office/officeart/2005/8/layout/vList2"/>
    <dgm:cxn modelId="{2D6895A5-1E02-41D7-BE44-4AFA8282AD2D}" type="presParOf" srcId="{7C168CB7-FCAD-4619-9CAC-4F90F6AA91AD}" destId="{EDB79EA8-3652-4FD4-975D-7A6EDFBBBA2A}" srcOrd="6" destOrd="0" presId="urn:microsoft.com/office/officeart/2005/8/layout/vList2"/>
    <dgm:cxn modelId="{4BD4BDE0-4F83-46D0-8928-0C2E6AF1362F}" type="presParOf" srcId="{7C168CB7-FCAD-4619-9CAC-4F90F6AA91AD}" destId="{AFB2DAB4-EC1E-4FAA-86A3-41692C5C9FA9}" srcOrd="7" destOrd="0" presId="urn:microsoft.com/office/officeart/2005/8/layout/vList2"/>
    <dgm:cxn modelId="{4D4F8F61-AB9D-4C08-94C1-FF9FAB2759EB}" type="presParOf" srcId="{7C168CB7-FCAD-4619-9CAC-4F90F6AA91AD}" destId="{37B0A97D-CED2-4E9D-A5AA-AF2E452C57C6}" srcOrd="8" destOrd="0" presId="urn:microsoft.com/office/officeart/2005/8/layout/vList2"/>
    <dgm:cxn modelId="{C1D9355D-FB7A-498E-8897-A74A0ADB4885}" type="presParOf" srcId="{7C168CB7-FCAD-4619-9CAC-4F90F6AA91AD}" destId="{94933595-C35D-4DD5-BF93-48EB38A77449}" srcOrd="9" destOrd="0" presId="urn:microsoft.com/office/officeart/2005/8/layout/vList2"/>
    <dgm:cxn modelId="{C32DC4D1-A76C-4B1E-A8EA-53F127636CCF}" type="presParOf" srcId="{7C168CB7-FCAD-4619-9CAC-4F90F6AA91AD}" destId="{F497791A-B35D-4B31-A8FE-B5A04529DD91}" srcOrd="10" destOrd="0" presId="urn:microsoft.com/office/officeart/2005/8/layout/vList2"/>
    <dgm:cxn modelId="{93FBAB21-5573-4656-91F3-E9037590F014}" type="presParOf" srcId="{7C168CB7-FCAD-4619-9CAC-4F90F6AA91AD}" destId="{66E96B63-C4BB-41C4-BAAB-26F1547C31AB}" srcOrd="11" destOrd="0" presId="urn:microsoft.com/office/officeart/2005/8/layout/vList2"/>
    <dgm:cxn modelId="{774E6341-4125-4F1B-9C8B-AF4D83CEB2A8}" type="presParOf" srcId="{7C168CB7-FCAD-4619-9CAC-4F90F6AA91AD}" destId="{4187ED10-8A08-4A80-A328-0A7488536B93}" srcOrd="12" destOrd="0" presId="urn:microsoft.com/office/officeart/2005/8/layout/vList2"/>
    <dgm:cxn modelId="{ED66EB29-F271-4CAC-B5E6-CD260FFBDD16}" type="presParOf" srcId="{7C168CB7-FCAD-4619-9CAC-4F90F6AA91AD}" destId="{1E1787C1-CEBB-4A50-87AF-DCA58AB35ED6}" srcOrd="13" destOrd="0" presId="urn:microsoft.com/office/officeart/2005/8/layout/vList2"/>
    <dgm:cxn modelId="{58756461-1590-4C48-AA5D-B4014CFC7D61}" type="presParOf" srcId="{7C168CB7-FCAD-4619-9CAC-4F90F6AA91AD}" destId="{FAD74558-E283-4B23-B18E-2AA46C05D7A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31DC40-25E1-42E6-BCC2-B1E07EC5A59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9F96C7-918C-4112-8605-D4B78DFBC70F}">
      <dgm:prSet/>
      <dgm:spPr/>
      <dgm:t>
        <a:bodyPr/>
        <a:lstStyle/>
        <a:p>
          <a:r>
            <a:rPr lang="en-GB"/>
            <a:t>Dicey’s principles; </a:t>
          </a:r>
          <a:endParaRPr lang="en-US"/>
        </a:p>
      </dgm:t>
    </dgm:pt>
    <dgm:pt modelId="{5E192670-FA08-4EED-B88D-BF533A64293D}" type="parTrans" cxnId="{EC43E63E-E97D-400A-B606-C8F25AEB4DDD}">
      <dgm:prSet/>
      <dgm:spPr/>
      <dgm:t>
        <a:bodyPr/>
        <a:lstStyle/>
        <a:p>
          <a:endParaRPr lang="en-US"/>
        </a:p>
      </dgm:t>
    </dgm:pt>
    <dgm:pt modelId="{2B7C8368-FD82-46EF-BB5A-77A59538754B}" type="sibTrans" cxnId="{EC43E63E-E97D-400A-B606-C8F25AEB4DDD}">
      <dgm:prSet/>
      <dgm:spPr/>
      <dgm:t>
        <a:bodyPr/>
        <a:lstStyle/>
        <a:p>
          <a:endParaRPr lang="en-US"/>
        </a:p>
      </dgm:t>
    </dgm:pt>
    <dgm:pt modelId="{A4386DF5-99DD-463F-9D5C-229E1CBC3BB3}">
      <dgm:prSet/>
      <dgm:spPr/>
      <dgm:t>
        <a:bodyPr/>
        <a:lstStyle/>
        <a:p>
          <a:r>
            <a:rPr lang="en-GB"/>
            <a:t>1. Parliament is supreme. </a:t>
          </a:r>
          <a:endParaRPr lang="en-US"/>
        </a:p>
      </dgm:t>
    </dgm:pt>
    <dgm:pt modelId="{FCAE50A5-1FB6-4D09-9C54-7D4DD88ECB2D}" type="parTrans" cxnId="{A8941CF1-6AA5-4EE7-A658-5CCEECE3A8F0}">
      <dgm:prSet/>
      <dgm:spPr/>
      <dgm:t>
        <a:bodyPr/>
        <a:lstStyle/>
        <a:p>
          <a:endParaRPr lang="en-US"/>
        </a:p>
      </dgm:t>
    </dgm:pt>
    <dgm:pt modelId="{17947FC0-797F-4CCA-80AC-569FBD3CA274}" type="sibTrans" cxnId="{A8941CF1-6AA5-4EE7-A658-5CCEECE3A8F0}">
      <dgm:prSet/>
      <dgm:spPr/>
      <dgm:t>
        <a:bodyPr/>
        <a:lstStyle/>
        <a:p>
          <a:endParaRPr lang="en-US"/>
        </a:p>
      </dgm:t>
    </dgm:pt>
    <dgm:pt modelId="{2E460DD0-7563-4429-8A44-53710BF988E1}">
      <dgm:prSet/>
      <dgm:spPr/>
      <dgm:t>
        <a:bodyPr/>
        <a:lstStyle/>
        <a:p>
          <a:r>
            <a:rPr lang="en-GB"/>
            <a:t>2. No parliament is bound by the past parliament and cannot bind a future one. </a:t>
          </a:r>
          <a:endParaRPr lang="en-US"/>
        </a:p>
      </dgm:t>
    </dgm:pt>
    <dgm:pt modelId="{D5D79B41-FD82-4448-A271-92A12A0510A1}" type="parTrans" cxnId="{38B3AD39-0B30-4C51-9A06-28043235746B}">
      <dgm:prSet/>
      <dgm:spPr/>
      <dgm:t>
        <a:bodyPr/>
        <a:lstStyle/>
        <a:p>
          <a:endParaRPr lang="en-US"/>
        </a:p>
      </dgm:t>
    </dgm:pt>
    <dgm:pt modelId="{E451979A-729B-43D2-813C-DCD7500C9690}" type="sibTrans" cxnId="{38B3AD39-0B30-4C51-9A06-28043235746B}">
      <dgm:prSet/>
      <dgm:spPr/>
      <dgm:t>
        <a:bodyPr/>
        <a:lstStyle/>
        <a:p>
          <a:endParaRPr lang="en-US"/>
        </a:p>
      </dgm:t>
    </dgm:pt>
    <dgm:pt modelId="{9A2723C7-96EC-4E84-8074-403E19C978A8}">
      <dgm:prSet/>
      <dgm:spPr/>
      <dgm:t>
        <a:bodyPr/>
        <a:lstStyle/>
        <a:p>
          <a:r>
            <a:rPr lang="en-GB"/>
            <a:t>3. No one can question the validity of parliaments law. </a:t>
          </a:r>
          <a:endParaRPr lang="en-US"/>
        </a:p>
      </dgm:t>
    </dgm:pt>
    <dgm:pt modelId="{7F92DCF7-E868-48C4-81B6-261EB8611FA2}" type="parTrans" cxnId="{950ABD1B-F70A-4322-9152-61A1C20E594F}">
      <dgm:prSet/>
      <dgm:spPr/>
      <dgm:t>
        <a:bodyPr/>
        <a:lstStyle/>
        <a:p>
          <a:endParaRPr lang="en-US"/>
        </a:p>
      </dgm:t>
    </dgm:pt>
    <dgm:pt modelId="{CDE56CE8-06B1-433E-8B72-363278697A1D}" type="sibTrans" cxnId="{950ABD1B-F70A-4322-9152-61A1C20E594F}">
      <dgm:prSet/>
      <dgm:spPr/>
      <dgm:t>
        <a:bodyPr/>
        <a:lstStyle/>
        <a:p>
          <a:endParaRPr lang="en-US"/>
        </a:p>
      </dgm:t>
    </dgm:pt>
    <dgm:pt modelId="{C229DA67-832E-425A-97B4-A57DA5FEB161}" type="pres">
      <dgm:prSet presAssocID="{4E31DC40-25E1-42E6-BCC2-B1E07EC5A597}" presName="matrix" presStyleCnt="0">
        <dgm:presLayoutVars>
          <dgm:chMax val="1"/>
          <dgm:dir/>
          <dgm:resizeHandles val="exact"/>
        </dgm:presLayoutVars>
      </dgm:prSet>
      <dgm:spPr/>
    </dgm:pt>
    <dgm:pt modelId="{DEAE0EAC-00BD-4858-BBC5-DC5898A77039}" type="pres">
      <dgm:prSet presAssocID="{4E31DC40-25E1-42E6-BCC2-B1E07EC5A597}" presName="diamond" presStyleLbl="bgShp" presStyleIdx="0" presStyleCnt="1"/>
      <dgm:spPr/>
    </dgm:pt>
    <dgm:pt modelId="{ADA35AA2-CBDC-4622-B1B4-E1499D432407}" type="pres">
      <dgm:prSet presAssocID="{4E31DC40-25E1-42E6-BCC2-B1E07EC5A5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1034345-BA30-4382-811C-78A66772BB5B}" type="pres">
      <dgm:prSet presAssocID="{4E31DC40-25E1-42E6-BCC2-B1E07EC5A5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ED3BE5-90D7-4E42-9EEE-D060D6849C31}" type="pres">
      <dgm:prSet presAssocID="{4E31DC40-25E1-42E6-BCC2-B1E07EC5A5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7F52828-8051-4881-A34C-CF8DA55E8C29}" type="pres">
      <dgm:prSet presAssocID="{4E31DC40-25E1-42E6-BCC2-B1E07EC5A5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50ABD1B-F70A-4322-9152-61A1C20E594F}" srcId="{4E31DC40-25E1-42E6-BCC2-B1E07EC5A597}" destId="{9A2723C7-96EC-4E84-8074-403E19C978A8}" srcOrd="3" destOrd="0" parTransId="{7F92DCF7-E868-48C4-81B6-261EB8611FA2}" sibTransId="{CDE56CE8-06B1-433E-8B72-363278697A1D}"/>
    <dgm:cxn modelId="{38B3AD39-0B30-4C51-9A06-28043235746B}" srcId="{4E31DC40-25E1-42E6-BCC2-B1E07EC5A597}" destId="{2E460DD0-7563-4429-8A44-53710BF988E1}" srcOrd="2" destOrd="0" parTransId="{D5D79B41-FD82-4448-A271-92A12A0510A1}" sibTransId="{E451979A-729B-43D2-813C-DCD7500C9690}"/>
    <dgm:cxn modelId="{EC43E63E-E97D-400A-B606-C8F25AEB4DDD}" srcId="{4E31DC40-25E1-42E6-BCC2-B1E07EC5A597}" destId="{1E9F96C7-918C-4112-8605-D4B78DFBC70F}" srcOrd="0" destOrd="0" parTransId="{5E192670-FA08-4EED-B88D-BF533A64293D}" sibTransId="{2B7C8368-FD82-46EF-BB5A-77A59538754B}"/>
    <dgm:cxn modelId="{59D9D365-81D7-4510-81F0-352DAF609775}" type="presOf" srcId="{1E9F96C7-918C-4112-8605-D4B78DFBC70F}" destId="{ADA35AA2-CBDC-4622-B1B4-E1499D432407}" srcOrd="0" destOrd="0" presId="urn:microsoft.com/office/officeart/2005/8/layout/matrix3"/>
    <dgm:cxn modelId="{CA0E5B95-0948-452D-AA8E-81ED43E22846}" type="presOf" srcId="{2E460DD0-7563-4429-8A44-53710BF988E1}" destId="{B5ED3BE5-90D7-4E42-9EEE-D060D6849C31}" srcOrd="0" destOrd="0" presId="urn:microsoft.com/office/officeart/2005/8/layout/matrix3"/>
    <dgm:cxn modelId="{0448B7A4-1EAA-41FF-B2A2-B2653D7C5E24}" type="presOf" srcId="{9A2723C7-96EC-4E84-8074-403E19C978A8}" destId="{E7F52828-8051-4881-A34C-CF8DA55E8C29}" srcOrd="0" destOrd="0" presId="urn:microsoft.com/office/officeart/2005/8/layout/matrix3"/>
    <dgm:cxn modelId="{5D5122C0-9303-4FF1-880A-EE0DB518E83A}" type="presOf" srcId="{4E31DC40-25E1-42E6-BCC2-B1E07EC5A597}" destId="{C229DA67-832E-425A-97B4-A57DA5FEB161}" srcOrd="0" destOrd="0" presId="urn:microsoft.com/office/officeart/2005/8/layout/matrix3"/>
    <dgm:cxn modelId="{C3E59DD0-6ACD-4047-876E-27F53BFEC6EE}" type="presOf" srcId="{A4386DF5-99DD-463F-9D5C-229E1CBC3BB3}" destId="{61034345-BA30-4382-811C-78A66772BB5B}" srcOrd="0" destOrd="0" presId="urn:microsoft.com/office/officeart/2005/8/layout/matrix3"/>
    <dgm:cxn modelId="{A8941CF1-6AA5-4EE7-A658-5CCEECE3A8F0}" srcId="{4E31DC40-25E1-42E6-BCC2-B1E07EC5A597}" destId="{A4386DF5-99DD-463F-9D5C-229E1CBC3BB3}" srcOrd="1" destOrd="0" parTransId="{FCAE50A5-1FB6-4D09-9C54-7D4DD88ECB2D}" sibTransId="{17947FC0-797F-4CCA-80AC-569FBD3CA274}"/>
    <dgm:cxn modelId="{FF73BAD7-C57E-45AF-B55B-032D567A01F7}" type="presParOf" srcId="{C229DA67-832E-425A-97B4-A57DA5FEB161}" destId="{DEAE0EAC-00BD-4858-BBC5-DC5898A77039}" srcOrd="0" destOrd="0" presId="urn:microsoft.com/office/officeart/2005/8/layout/matrix3"/>
    <dgm:cxn modelId="{8CAD7722-80A0-48CD-B79E-095960C234B2}" type="presParOf" srcId="{C229DA67-832E-425A-97B4-A57DA5FEB161}" destId="{ADA35AA2-CBDC-4622-B1B4-E1499D432407}" srcOrd="1" destOrd="0" presId="urn:microsoft.com/office/officeart/2005/8/layout/matrix3"/>
    <dgm:cxn modelId="{E1444BC7-4064-4AAB-A474-97F743055073}" type="presParOf" srcId="{C229DA67-832E-425A-97B4-A57DA5FEB161}" destId="{61034345-BA30-4382-811C-78A66772BB5B}" srcOrd="2" destOrd="0" presId="urn:microsoft.com/office/officeart/2005/8/layout/matrix3"/>
    <dgm:cxn modelId="{B92405F4-7064-4314-A69B-98B6F1CC3CFF}" type="presParOf" srcId="{C229DA67-832E-425A-97B4-A57DA5FEB161}" destId="{B5ED3BE5-90D7-4E42-9EEE-D060D6849C31}" srcOrd="3" destOrd="0" presId="urn:microsoft.com/office/officeart/2005/8/layout/matrix3"/>
    <dgm:cxn modelId="{C422DB89-9301-4625-A8F9-21E8B122FF3D}" type="presParOf" srcId="{C229DA67-832E-425A-97B4-A57DA5FEB161}" destId="{E7F52828-8051-4881-A34C-CF8DA55E8C2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F91903-C269-4A8F-B64E-D400E4D569F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81B9F4-8EEB-43E9-B045-319F35BF3A8E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D089BA6D-03C8-49F2-A4DD-BB56469F8DBF}" type="parTrans" cxnId="{B0EA7832-465A-4C15-8CD6-FD16F32F2B1B}">
      <dgm:prSet/>
      <dgm:spPr/>
      <dgm:t>
        <a:bodyPr/>
        <a:lstStyle/>
        <a:p>
          <a:endParaRPr lang="en-US"/>
        </a:p>
      </dgm:t>
    </dgm:pt>
    <dgm:pt modelId="{8A623B32-E3E5-4E30-A7E5-AA225BDD5971}" type="sibTrans" cxnId="{B0EA7832-465A-4C15-8CD6-FD16F32F2B1B}">
      <dgm:prSet/>
      <dgm:spPr/>
      <dgm:t>
        <a:bodyPr/>
        <a:lstStyle/>
        <a:p>
          <a:endParaRPr lang="en-US"/>
        </a:p>
      </dgm:t>
    </dgm:pt>
    <dgm:pt modelId="{B548F4C2-B809-4F22-854A-62BC9D0DC9E2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D12DA8D3-6A03-4686-94BC-808EECC3D2FC}" type="parTrans" cxnId="{87E1ADDA-1A0F-49D2-8306-2FF49A65D32B}">
      <dgm:prSet/>
      <dgm:spPr/>
      <dgm:t>
        <a:bodyPr/>
        <a:lstStyle/>
        <a:p>
          <a:endParaRPr lang="en-US"/>
        </a:p>
      </dgm:t>
    </dgm:pt>
    <dgm:pt modelId="{BE7F2154-36D2-4E5B-B293-05D2B2027B60}" type="sibTrans" cxnId="{87E1ADDA-1A0F-49D2-8306-2FF49A65D32B}">
      <dgm:prSet/>
      <dgm:spPr/>
      <dgm:t>
        <a:bodyPr/>
        <a:lstStyle/>
        <a:p>
          <a:endParaRPr lang="en-US"/>
        </a:p>
      </dgm:t>
    </dgm:pt>
    <dgm:pt modelId="{86A53E42-CC09-4BEF-B11C-2CBB2E1A844D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D14A0C5B-E259-4CD9-B308-8BF5CACE6E7D}" type="parTrans" cxnId="{F9EC3F2B-C2D8-417E-9A0C-49AB53600BB8}">
      <dgm:prSet/>
      <dgm:spPr/>
      <dgm:t>
        <a:bodyPr/>
        <a:lstStyle/>
        <a:p>
          <a:endParaRPr lang="en-US"/>
        </a:p>
      </dgm:t>
    </dgm:pt>
    <dgm:pt modelId="{F851E49F-78B2-401B-9071-0C61F90B3254}" type="sibTrans" cxnId="{F9EC3F2B-C2D8-417E-9A0C-49AB53600BB8}">
      <dgm:prSet/>
      <dgm:spPr/>
      <dgm:t>
        <a:bodyPr/>
        <a:lstStyle/>
        <a:p>
          <a:endParaRPr lang="en-US"/>
        </a:p>
      </dgm:t>
    </dgm:pt>
    <dgm:pt modelId="{8BEB6B4A-2C50-4509-B414-2322C57FDC81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685191D8-85B7-46A8-B180-F89951EC84FD}" type="parTrans" cxnId="{F9FF3815-D7B8-4F3C-A735-BEF0EAF49D26}">
      <dgm:prSet/>
      <dgm:spPr/>
      <dgm:t>
        <a:bodyPr/>
        <a:lstStyle/>
        <a:p>
          <a:endParaRPr lang="en-US"/>
        </a:p>
      </dgm:t>
    </dgm:pt>
    <dgm:pt modelId="{DFF5A037-CF4D-4A07-B31B-3DF9BDC9011C}" type="sibTrans" cxnId="{F9FF3815-D7B8-4F3C-A735-BEF0EAF49D26}">
      <dgm:prSet/>
      <dgm:spPr/>
      <dgm:t>
        <a:bodyPr/>
        <a:lstStyle/>
        <a:p>
          <a:endParaRPr lang="en-US"/>
        </a:p>
      </dgm:t>
    </dgm:pt>
    <dgm:pt modelId="{7B3E9059-CDBD-46F4-839E-62763EDEB6DA}" type="pres">
      <dgm:prSet presAssocID="{0EF91903-C269-4A8F-B64E-D400E4D569F9}" presName="vert0" presStyleCnt="0">
        <dgm:presLayoutVars>
          <dgm:dir/>
          <dgm:animOne val="branch"/>
          <dgm:animLvl val="lvl"/>
        </dgm:presLayoutVars>
      </dgm:prSet>
      <dgm:spPr/>
    </dgm:pt>
    <dgm:pt modelId="{3998DCE3-1C8D-420E-84FC-2DD26BDFA229}" type="pres">
      <dgm:prSet presAssocID="{0181B9F4-8EEB-43E9-B045-319F35BF3A8E}" presName="thickLine" presStyleLbl="alignNode1" presStyleIdx="0" presStyleCnt="4"/>
      <dgm:spPr/>
    </dgm:pt>
    <dgm:pt modelId="{B311D08F-934E-4A1E-8D9A-65D855143CA7}" type="pres">
      <dgm:prSet presAssocID="{0181B9F4-8EEB-43E9-B045-319F35BF3A8E}" presName="horz1" presStyleCnt="0"/>
      <dgm:spPr/>
    </dgm:pt>
    <dgm:pt modelId="{73F0FD51-9CDA-4060-9CAF-14A2AC5C514B}" type="pres">
      <dgm:prSet presAssocID="{0181B9F4-8EEB-43E9-B045-319F35BF3A8E}" presName="tx1" presStyleLbl="revTx" presStyleIdx="0" presStyleCnt="4"/>
      <dgm:spPr/>
    </dgm:pt>
    <dgm:pt modelId="{EC53FF85-23EA-41E5-BF0F-4647F1C04694}" type="pres">
      <dgm:prSet presAssocID="{0181B9F4-8EEB-43E9-B045-319F35BF3A8E}" presName="vert1" presStyleCnt="0"/>
      <dgm:spPr/>
    </dgm:pt>
    <dgm:pt modelId="{24D8144E-E03C-4C18-A544-AF1E571C5A49}" type="pres">
      <dgm:prSet presAssocID="{B548F4C2-B809-4F22-854A-62BC9D0DC9E2}" presName="thickLine" presStyleLbl="alignNode1" presStyleIdx="1" presStyleCnt="4"/>
      <dgm:spPr/>
    </dgm:pt>
    <dgm:pt modelId="{A7B7850E-0172-4375-A46A-304CB83D19D1}" type="pres">
      <dgm:prSet presAssocID="{B548F4C2-B809-4F22-854A-62BC9D0DC9E2}" presName="horz1" presStyleCnt="0"/>
      <dgm:spPr/>
    </dgm:pt>
    <dgm:pt modelId="{A21C64CF-7183-446D-86DC-20E2D3230C6F}" type="pres">
      <dgm:prSet presAssocID="{B548F4C2-B809-4F22-854A-62BC9D0DC9E2}" presName="tx1" presStyleLbl="revTx" presStyleIdx="1" presStyleCnt="4"/>
      <dgm:spPr/>
    </dgm:pt>
    <dgm:pt modelId="{235A75F6-55BD-4173-8439-315526D36CA2}" type="pres">
      <dgm:prSet presAssocID="{B548F4C2-B809-4F22-854A-62BC9D0DC9E2}" presName="vert1" presStyleCnt="0"/>
      <dgm:spPr/>
    </dgm:pt>
    <dgm:pt modelId="{A1D8F189-CF18-4910-8F1B-F29A9286EEC7}" type="pres">
      <dgm:prSet presAssocID="{86A53E42-CC09-4BEF-B11C-2CBB2E1A844D}" presName="thickLine" presStyleLbl="alignNode1" presStyleIdx="2" presStyleCnt="4"/>
      <dgm:spPr/>
    </dgm:pt>
    <dgm:pt modelId="{3D02BF46-C407-4E37-A83F-E9D7C25400F6}" type="pres">
      <dgm:prSet presAssocID="{86A53E42-CC09-4BEF-B11C-2CBB2E1A844D}" presName="horz1" presStyleCnt="0"/>
      <dgm:spPr/>
    </dgm:pt>
    <dgm:pt modelId="{488C576E-7DF5-47EF-A1A5-328360DA4EDB}" type="pres">
      <dgm:prSet presAssocID="{86A53E42-CC09-4BEF-B11C-2CBB2E1A844D}" presName="tx1" presStyleLbl="revTx" presStyleIdx="2" presStyleCnt="4"/>
      <dgm:spPr/>
    </dgm:pt>
    <dgm:pt modelId="{2A3CA0BE-D48B-4F45-9F30-B5F68383D5CB}" type="pres">
      <dgm:prSet presAssocID="{86A53E42-CC09-4BEF-B11C-2CBB2E1A844D}" presName="vert1" presStyleCnt="0"/>
      <dgm:spPr/>
    </dgm:pt>
    <dgm:pt modelId="{E403F3D4-2EAE-463B-A41B-134C2B410F61}" type="pres">
      <dgm:prSet presAssocID="{8BEB6B4A-2C50-4509-B414-2322C57FDC81}" presName="thickLine" presStyleLbl="alignNode1" presStyleIdx="3" presStyleCnt="4"/>
      <dgm:spPr/>
    </dgm:pt>
    <dgm:pt modelId="{E3490E63-FDB6-4B8A-9EE2-1B518BC50DBC}" type="pres">
      <dgm:prSet presAssocID="{8BEB6B4A-2C50-4509-B414-2322C57FDC81}" presName="horz1" presStyleCnt="0"/>
      <dgm:spPr/>
    </dgm:pt>
    <dgm:pt modelId="{AD640E24-1EAD-4234-959E-D1C1CA2066F1}" type="pres">
      <dgm:prSet presAssocID="{8BEB6B4A-2C50-4509-B414-2322C57FDC81}" presName="tx1" presStyleLbl="revTx" presStyleIdx="3" presStyleCnt="4"/>
      <dgm:spPr/>
    </dgm:pt>
    <dgm:pt modelId="{E779DF11-3E1B-472F-9170-0045343E632F}" type="pres">
      <dgm:prSet presAssocID="{8BEB6B4A-2C50-4509-B414-2322C57FDC81}" presName="vert1" presStyleCnt="0"/>
      <dgm:spPr/>
    </dgm:pt>
  </dgm:ptLst>
  <dgm:cxnLst>
    <dgm:cxn modelId="{48DAA101-8940-451D-AB22-1DA6DA2BC96D}" type="presOf" srcId="{86A53E42-CC09-4BEF-B11C-2CBB2E1A844D}" destId="{488C576E-7DF5-47EF-A1A5-328360DA4EDB}" srcOrd="0" destOrd="0" presId="urn:microsoft.com/office/officeart/2008/layout/LinedList"/>
    <dgm:cxn modelId="{F9FF3815-D7B8-4F3C-A735-BEF0EAF49D26}" srcId="{0EF91903-C269-4A8F-B64E-D400E4D569F9}" destId="{8BEB6B4A-2C50-4509-B414-2322C57FDC81}" srcOrd="3" destOrd="0" parTransId="{685191D8-85B7-46A8-B180-F89951EC84FD}" sibTransId="{DFF5A037-CF4D-4A07-B31B-3DF9BDC9011C}"/>
    <dgm:cxn modelId="{F9EC3F2B-C2D8-417E-9A0C-49AB53600BB8}" srcId="{0EF91903-C269-4A8F-B64E-D400E4D569F9}" destId="{86A53E42-CC09-4BEF-B11C-2CBB2E1A844D}" srcOrd="2" destOrd="0" parTransId="{D14A0C5B-E259-4CD9-B308-8BF5CACE6E7D}" sibTransId="{F851E49F-78B2-401B-9071-0C61F90B3254}"/>
    <dgm:cxn modelId="{B0EA7832-465A-4C15-8CD6-FD16F32F2B1B}" srcId="{0EF91903-C269-4A8F-B64E-D400E4D569F9}" destId="{0181B9F4-8EEB-43E9-B045-319F35BF3A8E}" srcOrd="0" destOrd="0" parTransId="{D089BA6D-03C8-49F2-A4DD-BB56469F8DBF}" sibTransId="{8A623B32-E3E5-4E30-A7E5-AA225BDD5971}"/>
    <dgm:cxn modelId="{6DC5D571-033D-4E57-9658-004CBC8B20F3}" type="presOf" srcId="{8BEB6B4A-2C50-4509-B414-2322C57FDC81}" destId="{AD640E24-1EAD-4234-959E-D1C1CA2066F1}" srcOrd="0" destOrd="0" presId="urn:microsoft.com/office/officeart/2008/layout/LinedList"/>
    <dgm:cxn modelId="{8E2B77AB-C797-408A-A6B4-AF6A605C237F}" type="presOf" srcId="{0EF91903-C269-4A8F-B64E-D400E4D569F9}" destId="{7B3E9059-CDBD-46F4-839E-62763EDEB6DA}" srcOrd="0" destOrd="0" presId="urn:microsoft.com/office/officeart/2008/layout/LinedList"/>
    <dgm:cxn modelId="{8C9660AF-E50D-484A-8E0F-500C672BE14C}" type="presOf" srcId="{B548F4C2-B809-4F22-854A-62BC9D0DC9E2}" destId="{A21C64CF-7183-446D-86DC-20E2D3230C6F}" srcOrd="0" destOrd="0" presId="urn:microsoft.com/office/officeart/2008/layout/LinedList"/>
    <dgm:cxn modelId="{87E1ADDA-1A0F-49D2-8306-2FF49A65D32B}" srcId="{0EF91903-C269-4A8F-B64E-D400E4D569F9}" destId="{B548F4C2-B809-4F22-854A-62BC9D0DC9E2}" srcOrd="1" destOrd="0" parTransId="{D12DA8D3-6A03-4686-94BC-808EECC3D2FC}" sibTransId="{BE7F2154-36D2-4E5B-B293-05D2B2027B60}"/>
    <dgm:cxn modelId="{95A4D3F8-EA3A-410B-BB98-ECD281C7E466}" type="presOf" srcId="{0181B9F4-8EEB-43E9-B045-319F35BF3A8E}" destId="{73F0FD51-9CDA-4060-9CAF-14A2AC5C514B}" srcOrd="0" destOrd="0" presId="urn:microsoft.com/office/officeart/2008/layout/LinedList"/>
    <dgm:cxn modelId="{7261FE95-DE67-46E9-9959-C9EBB5406899}" type="presParOf" srcId="{7B3E9059-CDBD-46F4-839E-62763EDEB6DA}" destId="{3998DCE3-1C8D-420E-84FC-2DD26BDFA229}" srcOrd="0" destOrd="0" presId="urn:microsoft.com/office/officeart/2008/layout/LinedList"/>
    <dgm:cxn modelId="{1891436B-D621-451F-8D8B-C1A8ACAB5771}" type="presParOf" srcId="{7B3E9059-CDBD-46F4-839E-62763EDEB6DA}" destId="{B311D08F-934E-4A1E-8D9A-65D855143CA7}" srcOrd="1" destOrd="0" presId="urn:microsoft.com/office/officeart/2008/layout/LinedList"/>
    <dgm:cxn modelId="{40FA55A5-6678-42A6-B166-2C9AA7DE70F9}" type="presParOf" srcId="{B311D08F-934E-4A1E-8D9A-65D855143CA7}" destId="{73F0FD51-9CDA-4060-9CAF-14A2AC5C514B}" srcOrd="0" destOrd="0" presId="urn:microsoft.com/office/officeart/2008/layout/LinedList"/>
    <dgm:cxn modelId="{0D89DB52-3FCB-4C20-9AF8-38FB17EBBBE5}" type="presParOf" srcId="{B311D08F-934E-4A1E-8D9A-65D855143CA7}" destId="{EC53FF85-23EA-41E5-BF0F-4647F1C04694}" srcOrd="1" destOrd="0" presId="urn:microsoft.com/office/officeart/2008/layout/LinedList"/>
    <dgm:cxn modelId="{DA76DEDE-575E-4FD7-B082-5F8C61516980}" type="presParOf" srcId="{7B3E9059-CDBD-46F4-839E-62763EDEB6DA}" destId="{24D8144E-E03C-4C18-A544-AF1E571C5A49}" srcOrd="2" destOrd="0" presId="urn:microsoft.com/office/officeart/2008/layout/LinedList"/>
    <dgm:cxn modelId="{9953F884-0887-4167-95E4-4C09EE864230}" type="presParOf" srcId="{7B3E9059-CDBD-46F4-839E-62763EDEB6DA}" destId="{A7B7850E-0172-4375-A46A-304CB83D19D1}" srcOrd="3" destOrd="0" presId="urn:microsoft.com/office/officeart/2008/layout/LinedList"/>
    <dgm:cxn modelId="{6FB34B50-B51C-4E31-86E0-ED9212818932}" type="presParOf" srcId="{A7B7850E-0172-4375-A46A-304CB83D19D1}" destId="{A21C64CF-7183-446D-86DC-20E2D3230C6F}" srcOrd="0" destOrd="0" presId="urn:microsoft.com/office/officeart/2008/layout/LinedList"/>
    <dgm:cxn modelId="{6DD8FBA4-0DC6-409B-921C-F23EC490BC3F}" type="presParOf" srcId="{A7B7850E-0172-4375-A46A-304CB83D19D1}" destId="{235A75F6-55BD-4173-8439-315526D36CA2}" srcOrd="1" destOrd="0" presId="urn:microsoft.com/office/officeart/2008/layout/LinedList"/>
    <dgm:cxn modelId="{E42D2D28-3B4F-4A9F-B363-BEF477BEABFC}" type="presParOf" srcId="{7B3E9059-CDBD-46F4-839E-62763EDEB6DA}" destId="{A1D8F189-CF18-4910-8F1B-F29A9286EEC7}" srcOrd="4" destOrd="0" presId="urn:microsoft.com/office/officeart/2008/layout/LinedList"/>
    <dgm:cxn modelId="{1932F6E4-9B11-403E-9D40-24DAC2370F09}" type="presParOf" srcId="{7B3E9059-CDBD-46F4-839E-62763EDEB6DA}" destId="{3D02BF46-C407-4E37-A83F-E9D7C25400F6}" srcOrd="5" destOrd="0" presId="urn:microsoft.com/office/officeart/2008/layout/LinedList"/>
    <dgm:cxn modelId="{16FE9B0D-F66B-441D-9E6C-24FCCF0F5BFB}" type="presParOf" srcId="{3D02BF46-C407-4E37-A83F-E9D7C25400F6}" destId="{488C576E-7DF5-47EF-A1A5-328360DA4EDB}" srcOrd="0" destOrd="0" presId="urn:microsoft.com/office/officeart/2008/layout/LinedList"/>
    <dgm:cxn modelId="{8D97E7D4-7C38-492B-A790-FDB2D0D5A279}" type="presParOf" srcId="{3D02BF46-C407-4E37-A83F-E9D7C25400F6}" destId="{2A3CA0BE-D48B-4F45-9F30-B5F68383D5CB}" srcOrd="1" destOrd="0" presId="urn:microsoft.com/office/officeart/2008/layout/LinedList"/>
    <dgm:cxn modelId="{C707BA56-A7C3-4627-8EFD-5CF1A67C9B8A}" type="presParOf" srcId="{7B3E9059-CDBD-46F4-839E-62763EDEB6DA}" destId="{E403F3D4-2EAE-463B-A41B-134C2B410F61}" srcOrd="6" destOrd="0" presId="urn:microsoft.com/office/officeart/2008/layout/LinedList"/>
    <dgm:cxn modelId="{1130615D-C4A5-4C4F-B6F8-003CE3158765}" type="presParOf" srcId="{7B3E9059-CDBD-46F4-839E-62763EDEB6DA}" destId="{E3490E63-FDB6-4B8A-9EE2-1B518BC50DBC}" srcOrd="7" destOrd="0" presId="urn:microsoft.com/office/officeart/2008/layout/LinedList"/>
    <dgm:cxn modelId="{999219A1-8974-4F79-9BA8-7433B705547B}" type="presParOf" srcId="{E3490E63-FDB6-4B8A-9EE2-1B518BC50DBC}" destId="{AD640E24-1EAD-4234-959E-D1C1CA2066F1}" srcOrd="0" destOrd="0" presId="urn:microsoft.com/office/officeart/2008/layout/LinedList"/>
    <dgm:cxn modelId="{CCA7985E-4933-4D73-A3F8-FE0596E2D9A7}" type="presParOf" srcId="{E3490E63-FDB6-4B8A-9EE2-1B518BC50DBC}" destId="{E779DF11-3E1B-472F-9170-0045343E63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6BD6C73-AEA5-44B4-8D32-2B1B46E9AB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FB68A2-37D5-4056-A33A-202919B6B9F8}">
      <dgm:prSet/>
      <dgm:spPr/>
      <dgm:t>
        <a:bodyPr/>
        <a:lstStyle/>
        <a:p>
          <a:r>
            <a:rPr lang="en-GB"/>
            <a:t>Yes. </a:t>
          </a:r>
          <a:endParaRPr lang="en-US"/>
        </a:p>
      </dgm:t>
    </dgm:pt>
    <dgm:pt modelId="{8B4AB950-9396-4CF9-9358-BDE09484A18D}" type="parTrans" cxnId="{29BD8D52-1FCE-4E16-B052-A53A049CC993}">
      <dgm:prSet/>
      <dgm:spPr/>
      <dgm:t>
        <a:bodyPr/>
        <a:lstStyle/>
        <a:p>
          <a:endParaRPr lang="en-US"/>
        </a:p>
      </dgm:t>
    </dgm:pt>
    <dgm:pt modelId="{15F01AF7-0977-4A26-AD7B-8C7D1DDDEC1C}" type="sibTrans" cxnId="{29BD8D52-1FCE-4E16-B052-A53A049CC993}">
      <dgm:prSet/>
      <dgm:spPr/>
      <dgm:t>
        <a:bodyPr/>
        <a:lstStyle/>
        <a:p>
          <a:endParaRPr lang="en-US"/>
        </a:p>
      </dgm:t>
    </dgm:pt>
    <dgm:pt modelId="{75B7368A-C9DD-4282-BF53-61F995155BDE}">
      <dgm:prSet/>
      <dgm:spPr/>
      <dgm:t>
        <a:bodyPr/>
        <a:lstStyle/>
        <a:p>
          <a:r>
            <a:rPr lang="en-GB"/>
            <a:t>It can also backdate legislation – Homosexuality banned- removed. </a:t>
          </a:r>
          <a:endParaRPr lang="en-US"/>
        </a:p>
      </dgm:t>
    </dgm:pt>
    <dgm:pt modelId="{457F499C-54F8-45D3-A6C1-5FE1E332A4E5}" type="parTrans" cxnId="{FD79455D-A098-4B89-BC03-3804FE38563A}">
      <dgm:prSet/>
      <dgm:spPr/>
      <dgm:t>
        <a:bodyPr/>
        <a:lstStyle/>
        <a:p>
          <a:endParaRPr lang="en-US"/>
        </a:p>
      </dgm:t>
    </dgm:pt>
    <dgm:pt modelId="{EC35AEC1-45DF-48FD-96CD-95168F5CA7C3}" type="sibTrans" cxnId="{FD79455D-A098-4B89-BC03-3804FE38563A}">
      <dgm:prSet/>
      <dgm:spPr/>
      <dgm:t>
        <a:bodyPr/>
        <a:lstStyle/>
        <a:p>
          <a:endParaRPr lang="en-US"/>
        </a:p>
      </dgm:t>
    </dgm:pt>
    <dgm:pt modelId="{FC2483DD-A7E8-4497-B538-7C9E3EF43910}">
      <dgm:prSet/>
      <dgm:spPr/>
      <dgm:t>
        <a:bodyPr/>
        <a:lstStyle/>
        <a:p>
          <a:r>
            <a:rPr lang="en-GB"/>
            <a:t>European Convention on Human Rights Article 7. </a:t>
          </a:r>
          <a:endParaRPr lang="en-US"/>
        </a:p>
      </dgm:t>
    </dgm:pt>
    <dgm:pt modelId="{C51D3FEC-EEA1-427B-98CD-E8886AEB0903}" type="parTrans" cxnId="{5912AD4E-3527-4233-ABF9-DF5ABA22B864}">
      <dgm:prSet/>
      <dgm:spPr/>
      <dgm:t>
        <a:bodyPr/>
        <a:lstStyle/>
        <a:p>
          <a:endParaRPr lang="en-US"/>
        </a:p>
      </dgm:t>
    </dgm:pt>
    <dgm:pt modelId="{9F214AC1-1073-42A9-AB63-81D3689F2AF6}" type="sibTrans" cxnId="{5912AD4E-3527-4233-ABF9-DF5ABA22B864}">
      <dgm:prSet/>
      <dgm:spPr/>
      <dgm:t>
        <a:bodyPr/>
        <a:lstStyle/>
        <a:p>
          <a:endParaRPr lang="en-US"/>
        </a:p>
      </dgm:t>
    </dgm:pt>
    <dgm:pt modelId="{1AB09CEC-721D-4CC9-86B8-3FBB834A06DD}">
      <dgm:prSet/>
      <dgm:spPr/>
      <dgm:t>
        <a:bodyPr/>
        <a:lstStyle/>
        <a:p>
          <a:r>
            <a:rPr lang="en-GB"/>
            <a:t>But will not pass if not politically correct. </a:t>
          </a:r>
          <a:endParaRPr lang="en-US"/>
        </a:p>
      </dgm:t>
    </dgm:pt>
    <dgm:pt modelId="{58C5424C-57A9-4ECB-99A5-92BCCA866CDE}" type="parTrans" cxnId="{E017B512-54AE-498C-ADB6-FB0392620188}">
      <dgm:prSet/>
      <dgm:spPr/>
      <dgm:t>
        <a:bodyPr/>
        <a:lstStyle/>
        <a:p>
          <a:endParaRPr lang="en-US"/>
        </a:p>
      </dgm:t>
    </dgm:pt>
    <dgm:pt modelId="{BE3B003D-218D-473C-8AD0-30C2B179B323}" type="sibTrans" cxnId="{E017B512-54AE-498C-ADB6-FB0392620188}">
      <dgm:prSet/>
      <dgm:spPr/>
      <dgm:t>
        <a:bodyPr/>
        <a:lstStyle/>
        <a:p>
          <a:endParaRPr lang="en-US"/>
        </a:p>
      </dgm:t>
    </dgm:pt>
    <dgm:pt modelId="{F5E85F0F-BDBF-449C-9A92-C261AD3EFDC8}" type="pres">
      <dgm:prSet presAssocID="{86BD6C73-AEA5-44B4-8D32-2B1B46E9ABCC}" presName="vert0" presStyleCnt="0">
        <dgm:presLayoutVars>
          <dgm:dir/>
          <dgm:animOne val="branch"/>
          <dgm:animLvl val="lvl"/>
        </dgm:presLayoutVars>
      </dgm:prSet>
      <dgm:spPr/>
    </dgm:pt>
    <dgm:pt modelId="{30F7346A-FB02-4446-B9CE-2556FEBE5DCC}" type="pres">
      <dgm:prSet presAssocID="{04FB68A2-37D5-4056-A33A-202919B6B9F8}" presName="thickLine" presStyleLbl="alignNode1" presStyleIdx="0" presStyleCnt="4"/>
      <dgm:spPr/>
    </dgm:pt>
    <dgm:pt modelId="{9193EA06-C725-4985-8897-E207C511F367}" type="pres">
      <dgm:prSet presAssocID="{04FB68A2-37D5-4056-A33A-202919B6B9F8}" presName="horz1" presStyleCnt="0"/>
      <dgm:spPr/>
    </dgm:pt>
    <dgm:pt modelId="{FC31B980-C620-469A-AA23-42F7E865103C}" type="pres">
      <dgm:prSet presAssocID="{04FB68A2-37D5-4056-A33A-202919B6B9F8}" presName="tx1" presStyleLbl="revTx" presStyleIdx="0" presStyleCnt="4"/>
      <dgm:spPr/>
    </dgm:pt>
    <dgm:pt modelId="{0F95925A-A3F2-47C4-9C17-1E655DA6B696}" type="pres">
      <dgm:prSet presAssocID="{04FB68A2-37D5-4056-A33A-202919B6B9F8}" presName="vert1" presStyleCnt="0"/>
      <dgm:spPr/>
    </dgm:pt>
    <dgm:pt modelId="{A790795E-D451-4673-915C-0B75F4E77DE1}" type="pres">
      <dgm:prSet presAssocID="{75B7368A-C9DD-4282-BF53-61F995155BDE}" presName="thickLine" presStyleLbl="alignNode1" presStyleIdx="1" presStyleCnt="4"/>
      <dgm:spPr/>
    </dgm:pt>
    <dgm:pt modelId="{4207DD12-2EE3-41AF-82AD-8DE1E1628CB9}" type="pres">
      <dgm:prSet presAssocID="{75B7368A-C9DD-4282-BF53-61F995155BDE}" presName="horz1" presStyleCnt="0"/>
      <dgm:spPr/>
    </dgm:pt>
    <dgm:pt modelId="{8BF70D40-E495-4020-B56D-D52AC1D750EB}" type="pres">
      <dgm:prSet presAssocID="{75B7368A-C9DD-4282-BF53-61F995155BDE}" presName="tx1" presStyleLbl="revTx" presStyleIdx="1" presStyleCnt="4"/>
      <dgm:spPr/>
    </dgm:pt>
    <dgm:pt modelId="{BC40B46C-F23C-4F47-8F9F-F4D0C5AD9B97}" type="pres">
      <dgm:prSet presAssocID="{75B7368A-C9DD-4282-BF53-61F995155BDE}" presName="vert1" presStyleCnt="0"/>
      <dgm:spPr/>
    </dgm:pt>
    <dgm:pt modelId="{55CE0EDB-E97A-45E4-9261-409433DD7D6F}" type="pres">
      <dgm:prSet presAssocID="{FC2483DD-A7E8-4497-B538-7C9E3EF43910}" presName="thickLine" presStyleLbl="alignNode1" presStyleIdx="2" presStyleCnt="4"/>
      <dgm:spPr/>
    </dgm:pt>
    <dgm:pt modelId="{DC1A63F5-CE2F-4878-9501-6F46F0B3954B}" type="pres">
      <dgm:prSet presAssocID="{FC2483DD-A7E8-4497-B538-7C9E3EF43910}" presName="horz1" presStyleCnt="0"/>
      <dgm:spPr/>
    </dgm:pt>
    <dgm:pt modelId="{9C7FED46-7419-4EB2-A0CD-F6E007E85C61}" type="pres">
      <dgm:prSet presAssocID="{FC2483DD-A7E8-4497-B538-7C9E3EF43910}" presName="tx1" presStyleLbl="revTx" presStyleIdx="2" presStyleCnt="4"/>
      <dgm:spPr/>
    </dgm:pt>
    <dgm:pt modelId="{ACE19DF1-9EE1-4035-9CB6-6C5ED0DB5AFA}" type="pres">
      <dgm:prSet presAssocID="{FC2483DD-A7E8-4497-B538-7C9E3EF43910}" presName="vert1" presStyleCnt="0"/>
      <dgm:spPr/>
    </dgm:pt>
    <dgm:pt modelId="{F26A2D34-B631-4456-ACC9-841D3BEC6E40}" type="pres">
      <dgm:prSet presAssocID="{1AB09CEC-721D-4CC9-86B8-3FBB834A06DD}" presName="thickLine" presStyleLbl="alignNode1" presStyleIdx="3" presStyleCnt="4"/>
      <dgm:spPr/>
    </dgm:pt>
    <dgm:pt modelId="{1BBB439B-DE74-4400-978D-238D722DBCDD}" type="pres">
      <dgm:prSet presAssocID="{1AB09CEC-721D-4CC9-86B8-3FBB834A06DD}" presName="horz1" presStyleCnt="0"/>
      <dgm:spPr/>
    </dgm:pt>
    <dgm:pt modelId="{A9EE7DFB-33D0-4410-B36C-BF00ED5D9E4B}" type="pres">
      <dgm:prSet presAssocID="{1AB09CEC-721D-4CC9-86B8-3FBB834A06DD}" presName="tx1" presStyleLbl="revTx" presStyleIdx="3" presStyleCnt="4"/>
      <dgm:spPr/>
    </dgm:pt>
    <dgm:pt modelId="{2982D0C7-30AB-4666-A526-EE715386949A}" type="pres">
      <dgm:prSet presAssocID="{1AB09CEC-721D-4CC9-86B8-3FBB834A06DD}" presName="vert1" presStyleCnt="0"/>
      <dgm:spPr/>
    </dgm:pt>
  </dgm:ptLst>
  <dgm:cxnLst>
    <dgm:cxn modelId="{E017B512-54AE-498C-ADB6-FB0392620188}" srcId="{86BD6C73-AEA5-44B4-8D32-2B1B46E9ABCC}" destId="{1AB09CEC-721D-4CC9-86B8-3FBB834A06DD}" srcOrd="3" destOrd="0" parTransId="{58C5424C-57A9-4ECB-99A5-92BCCA866CDE}" sibTransId="{BE3B003D-218D-473C-8AD0-30C2B179B323}"/>
    <dgm:cxn modelId="{FD79455D-A098-4B89-BC03-3804FE38563A}" srcId="{86BD6C73-AEA5-44B4-8D32-2B1B46E9ABCC}" destId="{75B7368A-C9DD-4282-BF53-61F995155BDE}" srcOrd="1" destOrd="0" parTransId="{457F499C-54F8-45D3-A6C1-5FE1E332A4E5}" sibTransId="{EC35AEC1-45DF-48FD-96CD-95168F5CA7C3}"/>
    <dgm:cxn modelId="{5912AD4E-3527-4233-ABF9-DF5ABA22B864}" srcId="{86BD6C73-AEA5-44B4-8D32-2B1B46E9ABCC}" destId="{FC2483DD-A7E8-4497-B538-7C9E3EF43910}" srcOrd="2" destOrd="0" parTransId="{C51D3FEC-EEA1-427B-98CD-E8886AEB0903}" sibTransId="{9F214AC1-1073-42A9-AB63-81D3689F2AF6}"/>
    <dgm:cxn modelId="{29BD8D52-1FCE-4E16-B052-A53A049CC993}" srcId="{86BD6C73-AEA5-44B4-8D32-2B1B46E9ABCC}" destId="{04FB68A2-37D5-4056-A33A-202919B6B9F8}" srcOrd="0" destOrd="0" parTransId="{8B4AB950-9396-4CF9-9358-BDE09484A18D}" sibTransId="{15F01AF7-0977-4A26-AD7B-8C7D1DDDEC1C}"/>
    <dgm:cxn modelId="{1B7C90A9-A066-4086-9B28-6ED7243D819A}" type="presOf" srcId="{FC2483DD-A7E8-4497-B538-7C9E3EF43910}" destId="{9C7FED46-7419-4EB2-A0CD-F6E007E85C61}" srcOrd="0" destOrd="0" presId="urn:microsoft.com/office/officeart/2008/layout/LinedList"/>
    <dgm:cxn modelId="{542A9DB2-DE85-4F77-BBD9-106E5BAD9033}" type="presOf" srcId="{04FB68A2-37D5-4056-A33A-202919B6B9F8}" destId="{FC31B980-C620-469A-AA23-42F7E865103C}" srcOrd="0" destOrd="0" presId="urn:microsoft.com/office/officeart/2008/layout/LinedList"/>
    <dgm:cxn modelId="{87EF03E0-6DF7-411D-A261-D4282383676F}" type="presOf" srcId="{86BD6C73-AEA5-44B4-8D32-2B1B46E9ABCC}" destId="{F5E85F0F-BDBF-449C-9A92-C261AD3EFDC8}" srcOrd="0" destOrd="0" presId="urn:microsoft.com/office/officeart/2008/layout/LinedList"/>
    <dgm:cxn modelId="{1DCE46E1-AFE6-4892-86A6-126D33C9B8A0}" type="presOf" srcId="{1AB09CEC-721D-4CC9-86B8-3FBB834A06DD}" destId="{A9EE7DFB-33D0-4410-B36C-BF00ED5D9E4B}" srcOrd="0" destOrd="0" presId="urn:microsoft.com/office/officeart/2008/layout/LinedList"/>
    <dgm:cxn modelId="{52B700EF-D82F-4F1F-8316-149F57FF58F7}" type="presOf" srcId="{75B7368A-C9DD-4282-BF53-61F995155BDE}" destId="{8BF70D40-E495-4020-B56D-D52AC1D750EB}" srcOrd="0" destOrd="0" presId="urn:microsoft.com/office/officeart/2008/layout/LinedList"/>
    <dgm:cxn modelId="{E337436C-D254-4B66-8EAF-1459897C0593}" type="presParOf" srcId="{F5E85F0F-BDBF-449C-9A92-C261AD3EFDC8}" destId="{30F7346A-FB02-4446-B9CE-2556FEBE5DCC}" srcOrd="0" destOrd="0" presId="urn:microsoft.com/office/officeart/2008/layout/LinedList"/>
    <dgm:cxn modelId="{7FD3AA1C-F942-4ACF-801B-08103337BEF0}" type="presParOf" srcId="{F5E85F0F-BDBF-449C-9A92-C261AD3EFDC8}" destId="{9193EA06-C725-4985-8897-E207C511F367}" srcOrd="1" destOrd="0" presId="urn:microsoft.com/office/officeart/2008/layout/LinedList"/>
    <dgm:cxn modelId="{F22CA1A1-D0EC-44F1-92D0-7E95357B2257}" type="presParOf" srcId="{9193EA06-C725-4985-8897-E207C511F367}" destId="{FC31B980-C620-469A-AA23-42F7E865103C}" srcOrd="0" destOrd="0" presId="urn:microsoft.com/office/officeart/2008/layout/LinedList"/>
    <dgm:cxn modelId="{F306B9B6-B839-4CA8-912A-832FA7787DA2}" type="presParOf" srcId="{9193EA06-C725-4985-8897-E207C511F367}" destId="{0F95925A-A3F2-47C4-9C17-1E655DA6B696}" srcOrd="1" destOrd="0" presId="urn:microsoft.com/office/officeart/2008/layout/LinedList"/>
    <dgm:cxn modelId="{7CF83B43-C07B-4C3E-94FE-72615171920E}" type="presParOf" srcId="{F5E85F0F-BDBF-449C-9A92-C261AD3EFDC8}" destId="{A790795E-D451-4673-915C-0B75F4E77DE1}" srcOrd="2" destOrd="0" presId="urn:microsoft.com/office/officeart/2008/layout/LinedList"/>
    <dgm:cxn modelId="{84742D02-6517-463F-AF57-8EFCAFB9A6B0}" type="presParOf" srcId="{F5E85F0F-BDBF-449C-9A92-C261AD3EFDC8}" destId="{4207DD12-2EE3-41AF-82AD-8DE1E1628CB9}" srcOrd="3" destOrd="0" presId="urn:microsoft.com/office/officeart/2008/layout/LinedList"/>
    <dgm:cxn modelId="{2FFEE646-8BB3-42B2-815F-ED701BAC2A45}" type="presParOf" srcId="{4207DD12-2EE3-41AF-82AD-8DE1E1628CB9}" destId="{8BF70D40-E495-4020-B56D-D52AC1D750EB}" srcOrd="0" destOrd="0" presId="urn:microsoft.com/office/officeart/2008/layout/LinedList"/>
    <dgm:cxn modelId="{E4BDF396-5A52-400E-90ED-89CF71785132}" type="presParOf" srcId="{4207DD12-2EE3-41AF-82AD-8DE1E1628CB9}" destId="{BC40B46C-F23C-4F47-8F9F-F4D0C5AD9B97}" srcOrd="1" destOrd="0" presId="urn:microsoft.com/office/officeart/2008/layout/LinedList"/>
    <dgm:cxn modelId="{D09724B6-82F1-4CEB-8BCB-6624A2BE9856}" type="presParOf" srcId="{F5E85F0F-BDBF-449C-9A92-C261AD3EFDC8}" destId="{55CE0EDB-E97A-45E4-9261-409433DD7D6F}" srcOrd="4" destOrd="0" presId="urn:microsoft.com/office/officeart/2008/layout/LinedList"/>
    <dgm:cxn modelId="{F21A63EF-B2C6-4565-BBAD-5A3D779AA490}" type="presParOf" srcId="{F5E85F0F-BDBF-449C-9A92-C261AD3EFDC8}" destId="{DC1A63F5-CE2F-4878-9501-6F46F0B3954B}" srcOrd="5" destOrd="0" presId="urn:microsoft.com/office/officeart/2008/layout/LinedList"/>
    <dgm:cxn modelId="{2BDFF67C-FEAD-4E20-AA7D-C540AC959D99}" type="presParOf" srcId="{DC1A63F5-CE2F-4878-9501-6F46F0B3954B}" destId="{9C7FED46-7419-4EB2-A0CD-F6E007E85C61}" srcOrd="0" destOrd="0" presId="urn:microsoft.com/office/officeart/2008/layout/LinedList"/>
    <dgm:cxn modelId="{85C88E50-6E4C-4EF9-9805-99D4AF396450}" type="presParOf" srcId="{DC1A63F5-CE2F-4878-9501-6F46F0B3954B}" destId="{ACE19DF1-9EE1-4035-9CB6-6C5ED0DB5AFA}" srcOrd="1" destOrd="0" presId="urn:microsoft.com/office/officeart/2008/layout/LinedList"/>
    <dgm:cxn modelId="{0AE313C3-4BB6-4093-94DC-09ED3D568BB0}" type="presParOf" srcId="{F5E85F0F-BDBF-449C-9A92-C261AD3EFDC8}" destId="{F26A2D34-B631-4456-ACC9-841D3BEC6E40}" srcOrd="6" destOrd="0" presId="urn:microsoft.com/office/officeart/2008/layout/LinedList"/>
    <dgm:cxn modelId="{68666225-7A5B-42FF-A0E1-72544C782850}" type="presParOf" srcId="{F5E85F0F-BDBF-449C-9A92-C261AD3EFDC8}" destId="{1BBB439B-DE74-4400-978D-238D722DBCDD}" srcOrd="7" destOrd="0" presId="urn:microsoft.com/office/officeart/2008/layout/LinedList"/>
    <dgm:cxn modelId="{AC60149B-EA24-4E47-8D82-A0E91B4BC214}" type="presParOf" srcId="{1BBB439B-DE74-4400-978D-238D722DBCDD}" destId="{A9EE7DFB-33D0-4410-B36C-BF00ED5D9E4B}" srcOrd="0" destOrd="0" presId="urn:microsoft.com/office/officeart/2008/layout/LinedList"/>
    <dgm:cxn modelId="{79DD0157-23E7-4CE1-8E36-54487B55C4C4}" type="presParOf" srcId="{1BBB439B-DE74-4400-978D-238D722DBCDD}" destId="{2982D0C7-30AB-4666-A526-EE71538694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DA5EB9F-74A5-4224-8A71-70D8419D269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C34E7-167F-4F12-9E16-FA3C40EF9C7F}">
      <dgm:prSet/>
      <dgm:spPr/>
      <dgm:t>
        <a:bodyPr/>
        <a:lstStyle/>
        <a:p>
          <a:r>
            <a:rPr lang="en-GB"/>
            <a:t>Because recognised between king and parliament that parliament is supreme – 1600’s. </a:t>
          </a:r>
          <a:endParaRPr lang="en-US"/>
        </a:p>
      </dgm:t>
    </dgm:pt>
    <dgm:pt modelId="{A99CCDDD-A6DA-4FD7-86B0-7858D5EF87D2}" type="parTrans" cxnId="{2C81034C-3484-47DD-AD85-FE2AFB670F69}">
      <dgm:prSet/>
      <dgm:spPr/>
      <dgm:t>
        <a:bodyPr/>
        <a:lstStyle/>
        <a:p>
          <a:endParaRPr lang="en-US"/>
        </a:p>
      </dgm:t>
    </dgm:pt>
    <dgm:pt modelId="{A64D2FA2-0677-4B72-B1DF-B57F6DE3475D}" type="sibTrans" cxnId="{2C81034C-3484-47DD-AD85-FE2AFB670F69}">
      <dgm:prSet/>
      <dgm:spPr/>
      <dgm:t>
        <a:bodyPr/>
        <a:lstStyle/>
        <a:p>
          <a:endParaRPr lang="en-US"/>
        </a:p>
      </dgm:t>
    </dgm:pt>
    <dgm:pt modelId="{407C8820-C162-4D59-8D41-4DDA532EB27D}">
      <dgm:prSet/>
      <dgm:spPr/>
      <dgm:t>
        <a:bodyPr/>
        <a:lstStyle/>
        <a:p>
          <a:r>
            <a:rPr lang="en-GB"/>
            <a:t>Not always this way; </a:t>
          </a:r>
          <a:endParaRPr lang="en-US"/>
        </a:p>
      </dgm:t>
    </dgm:pt>
    <dgm:pt modelId="{B09ED910-0E78-43E3-A17E-9E0394FCE093}" type="parTrans" cxnId="{6BDBACA1-18E0-42A8-BDB6-4841F391C560}">
      <dgm:prSet/>
      <dgm:spPr/>
      <dgm:t>
        <a:bodyPr/>
        <a:lstStyle/>
        <a:p>
          <a:endParaRPr lang="en-US"/>
        </a:p>
      </dgm:t>
    </dgm:pt>
    <dgm:pt modelId="{A89874CD-5A35-489C-9398-352FFBED9A7F}" type="sibTrans" cxnId="{6BDBACA1-18E0-42A8-BDB6-4841F391C560}">
      <dgm:prSet/>
      <dgm:spPr/>
      <dgm:t>
        <a:bodyPr/>
        <a:lstStyle/>
        <a:p>
          <a:endParaRPr lang="en-US"/>
        </a:p>
      </dgm:t>
    </dgm:pt>
    <dgm:pt modelId="{BF082361-81A6-4D75-B8A7-74B928F881E8}">
      <dgm:prSet/>
      <dgm:spPr/>
      <dgm:t>
        <a:bodyPr/>
        <a:lstStyle/>
        <a:p>
          <a:r>
            <a:rPr lang="en-GB"/>
            <a:t>Judicial views on kings power and parliament. </a:t>
          </a:r>
          <a:endParaRPr lang="en-US"/>
        </a:p>
      </dgm:t>
    </dgm:pt>
    <dgm:pt modelId="{781118CD-394E-4713-9EB7-1662ABAC321C}" type="parTrans" cxnId="{F70FED61-204E-4F5F-BF66-7E4E84534894}">
      <dgm:prSet/>
      <dgm:spPr/>
      <dgm:t>
        <a:bodyPr/>
        <a:lstStyle/>
        <a:p>
          <a:endParaRPr lang="en-US"/>
        </a:p>
      </dgm:t>
    </dgm:pt>
    <dgm:pt modelId="{4B0E4A67-BE4D-4244-B3F2-F6FBDD56B9D5}" type="sibTrans" cxnId="{F70FED61-204E-4F5F-BF66-7E4E84534894}">
      <dgm:prSet/>
      <dgm:spPr/>
      <dgm:t>
        <a:bodyPr/>
        <a:lstStyle/>
        <a:p>
          <a:endParaRPr lang="en-US"/>
        </a:p>
      </dgm:t>
    </dgm:pt>
    <dgm:pt modelId="{76714AF5-9B1B-4505-AACC-436520C4B210}">
      <dgm:prSet/>
      <dgm:spPr/>
      <dgm:t>
        <a:bodyPr/>
        <a:lstStyle/>
        <a:p>
          <a:r>
            <a:rPr lang="en-GB"/>
            <a:t>Case of proclamations and Rv Hampton – king levy tax without parliament say so. </a:t>
          </a:r>
          <a:endParaRPr lang="en-US"/>
        </a:p>
      </dgm:t>
    </dgm:pt>
    <dgm:pt modelId="{23AF1112-C3B4-41D6-9876-4AC6A3C4FE1B}" type="parTrans" cxnId="{15E5BA71-8852-4C5F-9744-145F1D7878BB}">
      <dgm:prSet/>
      <dgm:spPr/>
      <dgm:t>
        <a:bodyPr/>
        <a:lstStyle/>
        <a:p>
          <a:endParaRPr lang="en-US"/>
        </a:p>
      </dgm:t>
    </dgm:pt>
    <dgm:pt modelId="{3FB7A503-97AC-479F-8B5F-36CF2E73068A}" type="sibTrans" cxnId="{15E5BA71-8852-4C5F-9744-145F1D7878BB}">
      <dgm:prSet/>
      <dgm:spPr/>
      <dgm:t>
        <a:bodyPr/>
        <a:lstStyle/>
        <a:p>
          <a:endParaRPr lang="en-US"/>
        </a:p>
      </dgm:t>
    </dgm:pt>
    <dgm:pt modelId="{D7B4B3C1-E8CA-445D-BAF8-7EC0933C6BA8}">
      <dgm:prSet/>
      <dgm:spPr/>
      <dgm:t>
        <a:bodyPr/>
        <a:lstStyle/>
        <a:p>
          <a:r>
            <a:rPr lang="en-GB"/>
            <a:t>No clarity. </a:t>
          </a:r>
          <a:endParaRPr lang="en-US"/>
        </a:p>
      </dgm:t>
    </dgm:pt>
    <dgm:pt modelId="{674FE118-05DE-4F4C-A79D-293D8DFA0871}" type="parTrans" cxnId="{990DD632-CA6F-49B0-B609-EF41B8DC5523}">
      <dgm:prSet/>
      <dgm:spPr/>
      <dgm:t>
        <a:bodyPr/>
        <a:lstStyle/>
        <a:p>
          <a:endParaRPr lang="en-US"/>
        </a:p>
      </dgm:t>
    </dgm:pt>
    <dgm:pt modelId="{FBDCB915-9699-460D-9C65-E74CBD9F959E}" type="sibTrans" cxnId="{990DD632-CA6F-49B0-B609-EF41B8DC5523}">
      <dgm:prSet/>
      <dgm:spPr/>
      <dgm:t>
        <a:bodyPr/>
        <a:lstStyle/>
        <a:p>
          <a:endParaRPr lang="en-US"/>
        </a:p>
      </dgm:t>
    </dgm:pt>
    <dgm:pt modelId="{C9E00CC6-D583-4311-A5D8-727C5DB1D9E7}">
      <dgm:prSet/>
      <dgm:spPr/>
      <dgm:t>
        <a:bodyPr/>
        <a:lstStyle/>
        <a:p>
          <a:r>
            <a:rPr lang="en-GB"/>
            <a:t>Dr Bonham’s Case (1610) 8 Co Rep 114 – common law is supreme. </a:t>
          </a:r>
          <a:endParaRPr lang="en-US"/>
        </a:p>
      </dgm:t>
    </dgm:pt>
    <dgm:pt modelId="{58259C87-B280-4803-8EE3-5BDCA48C3459}" type="parTrans" cxnId="{CE54138C-623B-4063-9B27-0D2B06D13342}">
      <dgm:prSet/>
      <dgm:spPr/>
      <dgm:t>
        <a:bodyPr/>
        <a:lstStyle/>
        <a:p>
          <a:endParaRPr lang="en-US"/>
        </a:p>
      </dgm:t>
    </dgm:pt>
    <dgm:pt modelId="{46983B36-1B27-4DD7-9898-0811B314FF78}" type="sibTrans" cxnId="{CE54138C-623B-4063-9B27-0D2B06D13342}">
      <dgm:prSet/>
      <dgm:spPr/>
      <dgm:t>
        <a:bodyPr/>
        <a:lstStyle/>
        <a:p>
          <a:endParaRPr lang="en-US"/>
        </a:p>
      </dgm:t>
    </dgm:pt>
    <dgm:pt modelId="{8796277B-36C3-452A-9A4F-DAD8CE8D2907}">
      <dgm:prSet/>
      <dgm:spPr/>
      <dgm:t>
        <a:bodyPr/>
        <a:lstStyle/>
        <a:p>
          <a:r>
            <a:rPr lang="en-GB"/>
            <a:t>Day v Savage (1614) – judges priority of common law over king and parliament.</a:t>
          </a:r>
          <a:endParaRPr lang="en-US"/>
        </a:p>
      </dgm:t>
    </dgm:pt>
    <dgm:pt modelId="{9E200ED7-C624-4A9E-A773-6F4C32E5D5B8}" type="parTrans" cxnId="{3BD2E07B-4F95-41DC-ABF5-85CA047D916D}">
      <dgm:prSet/>
      <dgm:spPr/>
      <dgm:t>
        <a:bodyPr/>
        <a:lstStyle/>
        <a:p>
          <a:endParaRPr lang="en-US"/>
        </a:p>
      </dgm:t>
    </dgm:pt>
    <dgm:pt modelId="{15F06AB8-4F00-4F78-8501-E3C21E74C0E4}" type="sibTrans" cxnId="{3BD2E07B-4F95-41DC-ABF5-85CA047D916D}">
      <dgm:prSet/>
      <dgm:spPr/>
      <dgm:t>
        <a:bodyPr/>
        <a:lstStyle/>
        <a:p>
          <a:endParaRPr lang="en-US"/>
        </a:p>
      </dgm:t>
    </dgm:pt>
    <dgm:pt modelId="{C4EBE029-2291-4D9B-8FF7-353D9677D758}" type="pres">
      <dgm:prSet presAssocID="{DDA5EB9F-74A5-4224-8A71-70D8419D2696}" presName="vert0" presStyleCnt="0">
        <dgm:presLayoutVars>
          <dgm:dir/>
          <dgm:animOne val="branch"/>
          <dgm:animLvl val="lvl"/>
        </dgm:presLayoutVars>
      </dgm:prSet>
      <dgm:spPr/>
    </dgm:pt>
    <dgm:pt modelId="{E380E893-5010-4143-BFF5-C74FB650FA61}" type="pres">
      <dgm:prSet presAssocID="{7C1C34E7-167F-4F12-9E16-FA3C40EF9C7F}" presName="thickLine" presStyleLbl="alignNode1" presStyleIdx="0" presStyleCnt="7"/>
      <dgm:spPr/>
    </dgm:pt>
    <dgm:pt modelId="{AA6896FE-A690-45FD-8AF6-CAA2C834D80B}" type="pres">
      <dgm:prSet presAssocID="{7C1C34E7-167F-4F12-9E16-FA3C40EF9C7F}" presName="horz1" presStyleCnt="0"/>
      <dgm:spPr/>
    </dgm:pt>
    <dgm:pt modelId="{4490C691-BE03-4B32-8956-FCED92BBF90E}" type="pres">
      <dgm:prSet presAssocID="{7C1C34E7-167F-4F12-9E16-FA3C40EF9C7F}" presName="tx1" presStyleLbl="revTx" presStyleIdx="0" presStyleCnt="7"/>
      <dgm:spPr/>
    </dgm:pt>
    <dgm:pt modelId="{6FF5E730-85BC-4CCF-800A-6F433B30979D}" type="pres">
      <dgm:prSet presAssocID="{7C1C34E7-167F-4F12-9E16-FA3C40EF9C7F}" presName="vert1" presStyleCnt="0"/>
      <dgm:spPr/>
    </dgm:pt>
    <dgm:pt modelId="{288A8729-70DB-4C99-82D8-C955013F0566}" type="pres">
      <dgm:prSet presAssocID="{407C8820-C162-4D59-8D41-4DDA532EB27D}" presName="thickLine" presStyleLbl="alignNode1" presStyleIdx="1" presStyleCnt="7"/>
      <dgm:spPr/>
    </dgm:pt>
    <dgm:pt modelId="{2C2982F9-13BD-43AE-BFBC-534D373CAD3B}" type="pres">
      <dgm:prSet presAssocID="{407C8820-C162-4D59-8D41-4DDA532EB27D}" presName="horz1" presStyleCnt="0"/>
      <dgm:spPr/>
    </dgm:pt>
    <dgm:pt modelId="{F1393DA5-2937-4248-9B72-6BDF15C2B149}" type="pres">
      <dgm:prSet presAssocID="{407C8820-C162-4D59-8D41-4DDA532EB27D}" presName="tx1" presStyleLbl="revTx" presStyleIdx="1" presStyleCnt="7"/>
      <dgm:spPr/>
    </dgm:pt>
    <dgm:pt modelId="{2769866E-B328-4D99-B92C-13144261F0E7}" type="pres">
      <dgm:prSet presAssocID="{407C8820-C162-4D59-8D41-4DDA532EB27D}" presName="vert1" presStyleCnt="0"/>
      <dgm:spPr/>
    </dgm:pt>
    <dgm:pt modelId="{96541194-2E06-47A2-8DD2-2380126AF463}" type="pres">
      <dgm:prSet presAssocID="{BF082361-81A6-4D75-B8A7-74B928F881E8}" presName="thickLine" presStyleLbl="alignNode1" presStyleIdx="2" presStyleCnt="7"/>
      <dgm:spPr/>
    </dgm:pt>
    <dgm:pt modelId="{258697C5-D361-4F1C-B392-DB61E2EA267B}" type="pres">
      <dgm:prSet presAssocID="{BF082361-81A6-4D75-B8A7-74B928F881E8}" presName="horz1" presStyleCnt="0"/>
      <dgm:spPr/>
    </dgm:pt>
    <dgm:pt modelId="{46C8EC85-D7A4-4741-949A-CD776F9E21F4}" type="pres">
      <dgm:prSet presAssocID="{BF082361-81A6-4D75-B8A7-74B928F881E8}" presName="tx1" presStyleLbl="revTx" presStyleIdx="2" presStyleCnt="7"/>
      <dgm:spPr/>
    </dgm:pt>
    <dgm:pt modelId="{5303C8DC-EC7B-4A6A-991C-8FDCCFAA76C9}" type="pres">
      <dgm:prSet presAssocID="{BF082361-81A6-4D75-B8A7-74B928F881E8}" presName="vert1" presStyleCnt="0"/>
      <dgm:spPr/>
    </dgm:pt>
    <dgm:pt modelId="{AF29F85D-C55D-42B5-8240-DA44757178F2}" type="pres">
      <dgm:prSet presAssocID="{76714AF5-9B1B-4505-AACC-436520C4B210}" presName="thickLine" presStyleLbl="alignNode1" presStyleIdx="3" presStyleCnt="7"/>
      <dgm:spPr/>
    </dgm:pt>
    <dgm:pt modelId="{D73BCBAD-1236-4330-85A3-14FE7D53791D}" type="pres">
      <dgm:prSet presAssocID="{76714AF5-9B1B-4505-AACC-436520C4B210}" presName="horz1" presStyleCnt="0"/>
      <dgm:spPr/>
    </dgm:pt>
    <dgm:pt modelId="{BA656CF6-4044-4E04-8E0F-9BFBD3055AD9}" type="pres">
      <dgm:prSet presAssocID="{76714AF5-9B1B-4505-AACC-436520C4B210}" presName="tx1" presStyleLbl="revTx" presStyleIdx="3" presStyleCnt="7"/>
      <dgm:spPr/>
    </dgm:pt>
    <dgm:pt modelId="{BF190D0F-C9F2-4642-BCDE-E590C7732D98}" type="pres">
      <dgm:prSet presAssocID="{76714AF5-9B1B-4505-AACC-436520C4B210}" presName="vert1" presStyleCnt="0"/>
      <dgm:spPr/>
    </dgm:pt>
    <dgm:pt modelId="{64FB628F-A5FB-4057-8672-D0A59EEEC091}" type="pres">
      <dgm:prSet presAssocID="{D7B4B3C1-E8CA-445D-BAF8-7EC0933C6BA8}" presName="thickLine" presStyleLbl="alignNode1" presStyleIdx="4" presStyleCnt="7"/>
      <dgm:spPr/>
    </dgm:pt>
    <dgm:pt modelId="{E43C7800-8E1A-4149-B841-05319176C393}" type="pres">
      <dgm:prSet presAssocID="{D7B4B3C1-E8CA-445D-BAF8-7EC0933C6BA8}" presName="horz1" presStyleCnt="0"/>
      <dgm:spPr/>
    </dgm:pt>
    <dgm:pt modelId="{FE9D4268-46C2-4189-A739-5AE4866D746A}" type="pres">
      <dgm:prSet presAssocID="{D7B4B3C1-E8CA-445D-BAF8-7EC0933C6BA8}" presName="tx1" presStyleLbl="revTx" presStyleIdx="4" presStyleCnt="7"/>
      <dgm:spPr/>
    </dgm:pt>
    <dgm:pt modelId="{9C8700DC-21A0-4575-90A6-0F9160D3AF22}" type="pres">
      <dgm:prSet presAssocID="{D7B4B3C1-E8CA-445D-BAF8-7EC0933C6BA8}" presName="vert1" presStyleCnt="0"/>
      <dgm:spPr/>
    </dgm:pt>
    <dgm:pt modelId="{975E7DF0-8C02-4D29-8334-D962090BB4FF}" type="pres">
      <dgm:prSet presAssocID="{C9E00CC6-D583-4311-A5D8-727C5DB1D9E7}" presName="thickLine" presStyleLbl="alignNode1" presStyleIdx="5" presStyleCnt="7"/>
      <dgm:spPr/>
    </dgm:pt>
    <dgm:pt modelId="{A5B7E1DC-3FC3-485E-9432-1A3FAEF48778}" type="pres">
      <dgm:prSet presAssocID="{C9E00CC6-D583-4311-A5D8-727C5DB1D9E7}" presName="horz1" presStyleCnt="0"/>
      <dgm:spPr/>
    </dgm:pt>
    <dgm:pt modelId="{82573F97-9E94-432D-B469-E606A6B9B012}" type="pres">
      <dgm:prSet presAssocID="{C9E00CC6-D583-4311-A5D8-727C5DB1D9E7}" presName="tx1" presStyleLbl="revTx" presStyleIdx="5" presStyleCnt="7"/>
      <dgm:spPr/>
    </dgm:pt>
    <dgm:pt modelId="{13FCC7E6-F3C5-4036-A208-3B024AB9C309}" type="pres">
      <dgm:prSet presAssocID="{C9E00CC6-D583-4311-A5D8-727C5DB1D9E7}" presName="vert1" presStyleCnt="0"/>
      <dgm:spPr/>
    </dgm:pt>
    <dgm:pt modelId="{E04811FA-9C31-4513-8023-CA8C86F6B542}" type="pres">
      <dgm:prSet presAssocID="{8796277B-36C3-452A-9A4F-DAD8CE8D2907}" presName="thickLine" presStyleLbl="alignNode1" presStyleIdx="6" presStyleCnt="7"/>
      <dgm:spPr/>
    </dgm:pt>
    <dgm:pt modelId="{E337DD59-BA83-478C-B6DD-9FBEEC692D11}" type="pres">
      <dgm:prSet presAssocID="{8796277B-36C3-452A-9A4F-DAD8CE8D2907}" presName="horz1" presStyleCnt="0"/>
      <dgm:spPr/>
    </dgm:pt>
    <dgm:pt modelId="{72FC9794-B6C6-48B8-903C-35D793DD33E5}" type="pres">
      <dgm:prSet presAssocID="{8796277B-36C3-452A-9A4F-DAD8CE8D2907}" presName="tx1" presStyleLbl="revTx" presStyleIdx="6" presStyleCnt="7"/>
      <dgm:spPr/>
    </dgm:pt>
    <dgm:pt modelId="{5D039851-F11D-45D3-BE20-BE2623FE100C}" type="pres">
      <dgm:prSet presAssocID="{8796277B-36C3-452A-9A4F-DAD8CE8D2907}" presName="vert1" presStyleCnt="0"/>
      <dgm:spPr/>
    </dgm:pt>
  </dgm:ptLst>
  <dgm:cxnLst>
    <dgm:cxn modelId="{990DD632-CA6F-49B0-B609-EF41B8DC5523}" srcId="{DDA5EB9F-74A5-4224-8A71-70D8419D2696}" destId="{D7B4B3C1-E8CA-445D-BAF8-7EC0933C6BA8}" srcOrd="4" destOrd="0" parTransId="{674FE118-05DE-4F4C-A79D-293D8DFA0871}" sibTransId="{FBDCB915-9699-460D-9C65-E74CBD9F959E}"/>
    <dgm:cxn modelId="{F70FED61-204E-4F5F-BF66-7E4E84534894}" srcId="{DDA5EB9F-74A5-4224-8A71-70D8419D2696}" destId="{BF082361-81A6-4D75-B8A7-74B928F881E8}" srcOrd="2" destOrd="0" parTransId="{781118CD-394E-4713-9EB7-1662ABAC321C}" sibTransId="{4B0E4A67-BE4D-4244-B3F2-F6FBDD56B9D5}"/>
    <dgm:cxn modelId="{77198A48-CA32-4D7F-801C-51420EBE36AA}" type="presOf" srcId="{D7B4B3C1-E8CA-445D-BAF8-7EC0933C6BA8}" destId="{FE9D4268-46C2-4189-A739-5AE4866D746A}" srcOrd="0" destOrd="0" presId="urn:microsoft.com/office/officeart/2008/layout/LinedList"/>
    <dgm:cxn modelId="{2C81034C-3484-47DD-AD85-FE2AFB670F69}" srcId="{DDA5EB9F-74A5-4224-8A71-70D8419D2696}" destId="{7C1C34E7-167F-4F12-9E16-FA3C40EF9C7F}" srcOrd="0" destOrd="0" parTransId="{A99CCDDD-A6DA-4FD7-86B0-7858D5EF87D2}" sibTransId="{A64D2FA2-0677-4B72-B1DF-B57F6DE3475D}"/>
    <dgm:cxn modelId="{15E5BA71-8852-4C5F-9744-145F1D7878BB}" srcId="{DDA5EB9F-74A5-4224-8A71-70D8419D2696}" destId="{76714AF5-9B1B-4505-AACC-436520C4B210}" srcOrd="3" destOrd="0" parTransId="{23AF1112-C3B4-41D6-9876-4AC6A3C4FE1B}" sibTransId="{3FB7A503-97AC-479F-8B5F-36CF2E73068A}"/>
    <dgm:cxn modelId="{B0F0F073-3DE3-48D1-AD10-96AF88B6EFCD}" type="presOf" srcId="{8796277B-36C3-452A-9A4F-DAD8CE8D2907}" destId="{72FC9794-B6C6-48B8-903C-35D793DD33E5}" srcOrd="0" destOrd="0" presId="urn:microsoft.com/office/officeart/2008/layout/LinedList"/>
    <dgm:cxn modelId="{3BD2E07B-4F95-41DC-ABF5-85CA047D916D}" srcId="{DDA5EB9F-74A5-4224-8A71-70D8419D2696}" destId="{8796277B-36C3-452A-9A4F-DAD8CE8D2907}" srcOrd="6" destOrd="0" parTransId="{9E200ED7-C624-4A9E-A773-6F4C32E5D5B8}" sibTransId="{15F06AB8-4F00-4F78-8501-E3C21E74C0E4}"/>
    <dgm:cxn modelId="{5518C88A-4C0A-4974-B801-CABACBC4CDD6}" type="presOf" srcId="{7C1C34E7-167F-4F12-9E16-FA3C40EF9C7F}" destId="{4490C691-BE03-4B32-8956-FCED92BBF90E}" srcOrd="0" destOrd="0" presId="urn:microsoft.com/office/officeart/2008/layout/LinedList"/>
    <dgm:cxn modelId="{CE54138C-623B-4063-9B27-0D2B06D13342}" srcId="{DDA5EB9F-74A5-4224-8A71-70D8419D2696}" destId="{C9E00CC6-D583-4311-A5D8-727C5DB1D9E7}" srcOrd="5" destOrd="0" parTransId="{58259C87-B280-4803-8EE3-5BDCA48C3459}" sibTransId="{46983B36-1B27-4DD7-9898-0811B314FF78}"/>
    <dgm:cxn modelId="{9E2F8798-AFE4-481A-A114-00FC7A6759AB}" type="presOf" srcId="{76714AF5-9B1B-4505-AACC-436520C4B210}" destId="{BA656CF6-4044-4E04-8E0F-9BFBD3055AD9}" srcOrd="0" destOrd="0" presId="urn:microsoft.com/office/officeart/2008/layout/LinedList"/>
    <dgm:cxn modelId="{17159998-920F-4CFD-99A8-B2EEFADC4F87}" type="presOf" srcId="{407C8820-C162-4D59-8D41-4DDA532EB27D}" destId="{F1393DA5-2937-4248-9B72-6BDF15C2B149}" srcOrd="0" destOrd="0" presId="urn:microsoft.com/office/officeart/2008/layout/LinedList"/>
    <dgm:cxn modelId="{6BDBACA1-18E0-42A8-BDB6-4841F391C560}" srcId="{DDA5EB9F-74A5-4224-8A71-70D8419D2696}" destId="{407C8820-C162-4D59-8D41-4DDA532EB27D}" srcOrd="1" destOrd="0" parTransId="{B09ED910-0E78-43E3-A17E-9E0394FCE093}" sibTransId="{A89874CD-5A35-489C-9398-352FFBED9A7F}"/>
    <dgm:cxn modelId="{47F870B0-A065-4D5A-BE4C-759C1D39D453}" type="presOf" srcId="{C9E00CC6-D583-4311-A5D8-727C5DB1D9E7}" destId="{82573F97-9E94-432D-B469-E606A6B9B012}" srcOrd="0" destOrd="0" presId="urn:microsoft.com/office/officeart/2008/layout/LinedList"/>
    <dgm:cxn modelId="{8047B7EF-65B8-4EFF-B865-9FBC49A6C7D2}" type="presOf" srcId="{DDA5EB9F-74A5-4224-8A71-70D8419D2696}" destId="{C4EBE029-2291-4D9B-8FF7-353D9677D758}" srcOrd="0" destOrd="0" presId="urn:microsoft.com/office/officeart/2008/layout/LinedList"/>
    <dgm:cxn modelId="{E1E281F6-667B-440C-9F25-92CAB1297D94}" type="presOf" srcId="{BF082361-81A6-4D75-B8A7-74B928F881E8}" destId="{46C8EC85-D7A4-4741-949A-CD776F9E21F4}" srcOrd="0" destOrd="0" presId="urn:microsoft.com/office/officeart/2008/layout/LinedList"/>
    <dgm:cxn modelId="{E4ADE346-F4FB-4173-A621-34E6951C15FE}" type="presParOf" srcId="{C4EBE029-2291-4D9B-8FF7-353D9677D758}" destId="{E380E893-5010-4143-BFF5-C74FB650FA61}" srcOrd="0" destOrd="0" presId="urn:microsoft.com/office/officeart/2008/layout/LinedList"/>
    <dgm:cxn modelId="{D7FA9262-0156-402E-B36F-2726A1B37A5E}" type="presParOf" srcId="{C4EBE029-2291-4D9B-8FF7-353D9677D758}" destId="{AA6896FE-A690-45FD-8AF6-CAA2C834D80B}" srcOrd="1" destOrd="0" presId="urn:microsoft.com/office/officeart/2008/layout/LinedList"/>
    <dgm:cxn modelId="{A89A0A4F-BEBA-40CF-9270-3225E44DD45E}" type="presParOf" srcId="{AA6896FE-A690-45FD-8AF6-CAA2C834D80B}" destId="{4490C691-BE03-4B32-8956-FCED92BBF90E}" srcOrd="0" destOrd="0" presId="urn:microsoft.com/office/officeart/2008/layout/LinedList"/>
    <dgm:cxn modelId="{0625BDAA-E407-4740-8A99-2D9E4751947D}" type="presParOf" srcId="{AA6896FE-A690-45FD-8AF6-CAA2C834D80B}" destId="{6FF5E730-85BC-4CCF-800A-6F433B30979D}" srcOrd="1" destOrd="0" presId="urn:microsoft.com/office/officeart/2008/layout/LinedList"/>
    <dgm:cxn modelId="{295ABD73-BEC4-4AE5-A8FC-4CF8EDF01709}" type="presParOf" srcId="{C4EBE029-2291-4D9B-8FF7-353D9677D758}" destId="{288A8729-70DB-4C99-82D8-C955013F0566}" srcOrd="2" destOrd="0" presId="urn:microsoft.com/office/officeart/2008/layout/LinedList"/>
    <dgm:cxn modelId="{D8E532C2-D568-4D34-9935-4DEAABC996D0}" type="presParOf" srcId="{C4EBE029-2291-4D9B-8FF7-353D9677D758}" destId="{2C2982F9-13BD-43AE-BFBC-534D373CAD3B}" srcOrd="3" destOrd="0" presId="urn:microsoft.com/office/officeart/2008/layout/LinedList"/>
    <dgm:cxn modelId="{0F80A07A-5F00-4AFD-93BB-4C92ECF0108C}" type="presParOf" srcId="{2C2982F9-13BD-43AE-BFBC-534D373CAD3B}" destId="{F1393DA5-2937-4248-9B72-6BDF15C2B149}" srcOrd="0" destOrd="0" presId="urn:microsoft.com/office/officeart/2008/layout/LinedList"/>
    <dgm:cxn modelId="{1AD6DFAA-B560-45F0-8B3D-BFFD4793AA3A}" type="presParOf" srcId="{2C2982F9-13BD-43AE-BFBC-534D373CAD3B}" destId="{2769866E-B328-4D99-B92C-13144261F0E7}" srcOrd="1" destOrd="0" presId="urn:microsoft.com/office/officeart/2008/layout/LinedList"/>
    <dgm:cxn modelId="{739B3C6E-14F1-4D79-A1B0-AF604D798B7D}" type="presParOf" srcId="{C4EBE029-2291-4D9B-8FF7-353D9677D758}" destId="{96541194-2E06-47A2-8DD2-2380126AF463}" srcOrd="4" destOrd="0" presId="urn:microsoft.com/office/officeart/2008/layout/LinedList"/>
    <dgm:cxn modelId="{06B6E6E7-9514-4802-8E47-234721775B00}" type="presParOf" srcId="{C4EBE029-2291-4D9B-8FF7-353D9677D758}" destId="{258697C5-D361-4F1C-B392-DB61E2EA267B}" srcOrd="5" destOrd="0" presId="urn:microsoft.com/office/officeart/2008/layout/LinedList"/>
    <dgm:cxn modelId="{C38D6BA0-B68B-4DB1-B00E-3098DC53AF73}" type="presParOf" srcId="{258697C5-D361-4F1C-B392-DB61E2EA267B}" destId="{46C8EC85-D7A4-4741-949A-CD776F9E21F4}" srcOrd="0" destOrd="0" presId="urn:microsoft.com/office/officeart/2008/layout/LinedList"/>
    <dgm:cxn modelId="{9FEDE62B-068B-4DB1-BCF9-7E07009848DD}" type="presParOf" srcId="{258697C5-D361-4F1C-B392-DB61E2EA267B}" destId="{5303C8DC-EC7B-4A6A-991C-8FDCCFAA76C9}" srcOrd="1" destOrd="0" presId="urn:microsoft.com/office/officeart/2008/layout/LinedList"/>
    <dgm:cxn modelId="{01EC2DE0-3866-4BA0-A323-2B27DE80D65A}" type="presParOf" srcId="{C4EBE029-2291-4D9B-8FF7-353D9677D758}" destId="{AF29F85D-C55D-42B5-8240-DA44757178F2}" srcOrd="6" destOrd="0" presId="urn:microsoft.com/office/officeart/2008/layout/LinedList"/>
    <dgm:cxn modelId="{402E3E59-0B5C-447C-87F1-47EFF3800692}" type="presParOf" srcId="{C4EBE029-2291-4D9B-8FF7-353D9677D758}" destId="{D73BCBAD-1236-4330-85A3-14FE7D53791D}" srcOrd="7" destOrd="0" presId="urn:microsoft.com/office/officeart/2008/layout/LinedList"/>
    <dgm:cxn modelId="{FE99556D-F47A-4E88-B103-480B002C94A3}" type="presParOf" srcId="{D73BCBAD-1236-4330-85A3-14FE7D53791D}" destId="{BA656CF6-4044-4E04-8E0F-9BFBD3055AD9}" srcOrd="0" destOrd="0" presId="urn:microsoft.com/office/officeart/2008/layout/LinedList"/>
    <dgm:cxn modelId="{756EC483-B14D-4902-8D18-4238032614DE}" type="presParOf" srcId="{D73BCBAD-1236-4330-85A3-14FE7D53791D}" destId="{BF190D0F-C9F2-4642-BCDE-E590C7732D98}" srcOrd="1" destOrd="0" presId="urn:microsoft.com/office/officeart/2008/layout/LinedList"/>
    <dgm:cxn modelId="{F534D99B-4A9C-49C0-8253-94F27CC0C2CF}" type="presParOf" srcId="{C4EBE029-2291-4D9B-8FF7-353D9677D758}" destId="{64FB628F-A5FB-4057-8672-D0A59EEEC091}" srcOrd="8" destOrd="0" presId="urn:microsoft.com/office/officeart/2008/layout/LinedList"/>
    <dgm:cxn modelId="{EB1306FF-ADE1-46BA-8AEA-361EE5C39117}" type="presParOf" srcId="{C4EBE029-2291-4D9B-8FF7-353D9677D758}" destId="{E43C7800-8E1A-4149-B841-05319176C393}" srcOrd="9" destOrd="0" presId="urn:microsoft.com/office/officeart/2008/layout/LinedList"/>
    <dgm:cxn modelId="{23D76BFD-187E-4185-BA06-E8EC3B22E7F8}" type="presParOf" srcId="{E43C7800-8E1A-4149-B841-05319176C393}" destId="{FE9D4268-46C2-4189-A739-5AE4866D746A}" srcOrd="0" destOrd="0" presId="urn:microsoft.com/office/officeart/2008/layout/LinedList"/>
    <dgm:cxn modelId="{91A6766B-CC28-4BD7-B87F-7E47E8725BAB}" type="presParOf" srcId="{E43C7800-8E1A-4149-B841-05319176C393}" destId="{9C8700DC-21A0-4575-90A6-0F9160D3AF22}" srcOrd="1" destOrd="0" presId="urn:microsoft.com/office/officeart/2008/layout/LinedList"/>
    <dgm:cxn modelId="{6B9724F4-94F4-4EF6-A6EF-25183C3117E5}" type="presParOf" srcId="{C4EBE029-2291-4D9B-8FF7-353D9677D758}" destId="{975E7DF0-8C02-4D29-8334-D962090BB4FF}" srcOrd="10" destOrd="0" presId="urn:microsoft.com/office/officeart/2008/layout/LinedList"/>
    <dgm:cxn modelId="{77288B41-00CD-47B3-A4F3-A9E231FB82F4}" type="presParOf" srcId="{C4EBE029-2291-4D9B-8FF7-353D9677D758}" destId="{A5B7E1DC-3FC3-485E-9432-1A3FAEF48778}" srcOrd="11" destOrd="0" presId="urn:microsoft.com/office/officeart/2008/layout/LinedList"/>
    <dgm:cxn modelId="{5751F12F-877A-4D78-BAD4-C721A09A1DA9}" type="presParOf" srcId="{A5B7E1DC-3FC3-485E-9432-1A3FAEF48778}" destId="{82573F97-9E94-432D-B469-E606A6B9B012}" srcOrd="0" destOrd="0" presId="urn:microsoft.com/office/officeart/2008/layout/LinedList"/>
    <dgm:cxn modelId="{20EB4F4B-C9BD-4820-B8DF-2C31EB3C3DC4}" type="presParOf" srcId="{A5B7E1DC-3FC3-485E-9432-1A3FAEF48778}" destId="{13FCC7E6-F3C5-4036-A208-3B024AB9C309}" srcOrd="1" destOrd="0" presId="urn:microsoft.com/office/officeart/2008/layout/LinedList"/>
    <dgm:cxn modelId="{EB659987-DD8B-4F5C-8769-B5F2F84B629D}" type="presParOf" srcId="{C4EBE029-2291-4D9B-8FF7-353D9677D758}" destId="{E04811FA-9C31-4513-8023-CA8C86F6B542}" srcOrd="12" destOrd="0" presId="urn:microsoft.com/office/officeart/2008/layout/LinedList"/>
    <dgm:cxn modelId="{A7A76FFF-1D4A-4036-8C07-94EB31FE66DC}" type="presParOf" srcId="{C4EBE029-2291-4D9B-8FF7-353D9677D758}" destId="{E337DD59-BA83-478C-B6DD-9FBEEC692D11}" srcOrd="13" destOrd="0" presId="urn:microsoft.com/office/officeart/2008/layout/LinedList"/>
    <dgm:cxn modelId="{F834077E-F013-496D-90C1-726866EBEA00}" type="presParOf" srcId="{E337DD59-BA83-478C-B6DD-9FBEEC692D11}" destId="{72FC9794-B6C6-48B8-903C-35D793DD33E5}" srcOrd="0" destOrd="0" presId="urn:microsoft.com/office/officeart/2008/layout/LinedList"/>
    <dgm:cxn modelId="{20CED842-ECD1-4834-BC98-AF54CD14559A}" type="presParOf" srcId="{E337DD59-BA83-478C-B6DD-9FBEEC692D11}" destId="{5D039851-F11D-45D3-BE20-BE2623FE10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E157D7-E333-4603-ABB0-F52FB85E24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6CBA21-1A91-43DE-A85F-3635CDDF8AE8}">
      <dgm:prSet/>
      <dgm:spPr/>
      <dgm:t>
        <a:bodyPr/>
        <a:lstStyle/>
        <a:p>
          <a:r>
            <a:rPr lang="en-GB"/>
            <a:t>17</a:t>
          </a:r>
          <a:r>
            <a:rPr lang="en-GB" baseline="30000"/>
            <a:t>th</a:t>
          </a:r>
          <a:r>
            <a:rPr lang="en-GB"/>
            <a:t> Century courts accepted parliamentary supremacy. </a:t>
          </a:r>
          <a:endParaRPr lang="en-US"/>
        </a:p>
      </dgm:t>
    </dgm:pt>
    <dgm:pt modelId="{F040A445-A3D6-4C82-857C-1820D61B9062}" type="parTrans" cxnId="{DC3CB48F-99B6-4C98-B7B0-A800F3DA855E}">
      <dgm:prSet/>
      <dgm:spPr/>
      <dgm:t>
        <a:bodyPr/>
        <a:lstStyle/>
        <a:p>
          <a:endParaRPr lang="en-US"/>
        </a:p>
      </dgm:t>
    </dgm:pt>
    <dgm:pt modelId="{266D7B86-78CA-4C97-86A3-7483A09F5C4E}" type="sibTrans" cxnId="{DC3CB48F-99B6-4C98-B7B0-A800F3DA855E}">
      <dgm:prSet/>
      <dgm:spPr/>
      <dgm:t>
        <a:bodyPr/>
        <a:lstStyle/>
        <a:p>
          <a:endParaRPr lang="en-US"/>
        </a:p>
      </dgm:t>
    </dgm:pt>
    <dgm:pt modelId="{2237E6BF-17E0-4F92-A48F-2D4E6EAEA227}">
      <dgm:prSet/>
      <dgm:spPr/>
      <dgm:t>
        <a:bodyPr/>
        <a:lstStyle/>
        <a:p>
          <a:r>
            <a:rPr lang="en-GB"/>
            <a:t>Parliament supremacy – Glorious Reveloution 1688 – Charles 1 reinstated his power and did not recognise the ability to limit power. </a:t>
          </a:r>
          <a:endParaRPr lang="en-US"/>
        </a:p>
      </dgm:t>
    </dgm:pt>
    <dgm:pt modelId="{9BF0B069-D277-4755-9708-AE329AC9661E}" type="parTrans" cxnId="{83D16D6D-D783-40CF-AD03-CCAD715C201A}">
      <dgm:prSet/>
      <dgm:spPr/>
      <dgm:t>
        <a:bodyPr/>
        <a:lstStyle/>
        <a:p>
          <a:endParaRPr lang="en-US"/>
        </a:p>
      </dgm:t>
    </dgm:pt>
    <dgm:pt modelId="{181C3551-B683-48AE-819E-4F156DDC7C8C}" type="sibTrans" cxnId="{83D16D6D-D783-40CF-AD03-CCAD715C201A}">
      <dgm:prSet/>
      <dgm:spPr/>
      <dgm:t>
        <a:bodyPr/>
        <a:lstStyle/>
        <a:p>
          <a:endParaRPr lang="en-US"/>
        </a:p>
      </dgm:t>
    </dgm:pt>
    <dgm:pt modelId="{A0978DF0-3797-4DD1-BEBE-57F7FB3B2C83}">
      <dgm:prSet/>
      <dgm:spPr/>
      <dgm:t>
        <a:bodyPr/>
        <a:lstStyle/>
        <a:p>
          <a:r>
            <a:rPr lang="en-GB"/>
            <a:t>William and Mary offered the throne on the condition that they would recognise parliament supremacy. </a:t>
          </a:r>
          <a:endParaRPr lang="en-US"/>
        </a:p>
      </dgm:t>
    </dgm:pt>
    <dgm:pt modelId="{04BD1DF6-98D3-4A4B-845B-6CD4CC5FEDF2}" type="parTrans" cxnId="{0699FE0E-CF63-4F35-98B4-C2EBB196698D}">
      <dgm:prSet/>
      <dgm:spPr/>
      <dgm:t>
        <a:bodyPr/>
        <a:lstStyle/>
        <a:p>
          <a:endParaRPr lang="en-US"/>
        </a:p>
      </dgm:t>
    </dgm:pt>
    <dgm:pt modelId="{CB56773D-B87F-436A-8E12-9BAD9856637E}" type="sibTrans" cxnId="{0699FE0E-CF63-4F35-98B4-C2EBB196698D}">
      <dgm:prSet/>
      <dgm:spPr/>
      <dgm:t>
        <a:bodyPr/>
        <a:lstStyle/>
        <a:p>
          <a:endParaRPr lang="en-US"/>
        </a:p>
      </dgm:t>
    </dgm:pt>
    <dgm:pt modelId="{63D20EAF-31A1-40F4-BBCE-B007F2D899F6}">
      <dgm:prSet/>
      <dgm:spPr/>
      <dgm:t>
        <a:bodyPr/>
        <a:lstStyle/>
        <a:p>
          <a:r>
            <a:rPr lang="en-GB"/>
            <a:t>Bill of Rights Bill – recognised supremacy. </a:t>
          </a:r>
          <a:endParaRPr lang="en-US"/>
        </a:p>
      </dgm:t>
    </dgm:pt>
    <dgm:pt modelId="{73D4E5BA-0721-4CD3-999A-0CD6B3AAEB63}" type="parTrans" cxnId="{6972CD88-B87F-443D-81B7-C94FC6F46839}">
      <dgm:prSet/>
      <dgm:spPr/>
      <dgm:t>
        <a:bodyPr/>
        <a:lstStyle/>
        <a:p>
          <a:endParaRPr lang="en-US"/>
        </a:p>
      </dgm:t>
    </dgm:pt>
    <dgm:pt modelId="{4BEA3017-049A-48E3-9A09-845206FD3D28}" type="sibTrans" cxnId="{6972CD88-B87F-443D-81B7-C94FC6F46839}">
      <dgm:prSet/>
      <dgm:spPr/>
      <dgm:t>
        <a:bodyPr/>
        <a:lstStyle/>
        <a:p>
          <a:endParaRPr lang="en-US"/>
        </a:p>
      </dgm:t>
    </dgm:pt>
    <dgm:pt modelId="{84091558-ED3A-45C9-AD4F-B87A15D31363}" type="pres">
      <dgm:prSet presAssocID="{5DE157D7-E333-4603-ABB0-F52FB85E24C3}" presName="vert0" presStyleCnt="0">
        <dgm:presLayoutVars>
          <dgm:dir/>
          <dgm:animOne val="branch"/>
          <dgm:animLvl val="lvl"/>
        </dgm:presLayoutVars>
      </dgm:prSet>
      <dgm:spPr/>
    </dgm:pt>
    <dgm:pt modelId="{71544A31-2E1C-44CF-8E10-B5EFA36FED17}" type="pres">
      <dgm:prSet presAssocID="{BB6CBA21-1A91-43DE-A85F-3635CDDF8AE8}" presName="thickLine" presStyleLbl="alignNode1" presStyleIdx="0" presStyleCnt="4"/>
      <dgm:spPr/>
    </dgm:pt>
    <dgm:pt modelId="{C745873A-288A-444A-A4A1-B70FDAFC33AD}" type="pres">
      <dgm:prSet presAssocID="{BB6CBA21-1A91-43DE-A85F-3635CDDF8AE8}" presName="horz1" presStyleCnt="0"/>
      <dgm:spPr/>
    </dgm:pt>
    <dgm:pt modelId="{2CBA6D4C-98B5-4C91-888B-AFDA44EF9F81}" type="pres">
      <dgm:prSet presAssocID="{BB6CBA21-1A91-43DE-A85F-3635CDDF8AE8}" presName="tx1" presStyleLbl="revTx" presStyleIdx="0" presStyleCnt="4"/>
      <dgm:spPr/>
    </dgm:pt>
    <dgm:pt modelId="{0C4A85FE-D1E9-41AE-AC26-3706E22D071D}" type="pres">
      <dgm:prSet presAssocID="{BB6CBA21-1A91-43DE-A85F-3635CDDF8AE8}" presName="vert1" presStyleCnt="0"/>
      <dgm:spPr/>
    </dgm:pt>
    <dgm:pt modelId="{133A3946-AF87-4662-ABB2-7E2D1E17BEE5}" type="pres">
      <dgm:prSet presAssocID="{2237E6BF-17E0-4F92-A48F-2D4E6EAEA227}" presName="thickLine" presStyleLbl="alignNode1" presStyleIdx="1" presStyleCnt="4"/>
      <dgm:spPr/>
    </dgm:pt>
    <dgm:pt modelId="{79EAD40E-62B5-467A-811A-30301E132C29}" type="pres">
      <dgm:prSet presAssocID="{2237E6BF-17E0-4F92-A48F-2D4E6EAEA227}" presName="horz1" presStyleCnt="0"/>
      <dgm:spPr/>
    </dgm:pt>
    <dgm:pt modelId="{4E43DFC1-001F-47EA-AAE0-1C130F32BE86}" type="pres">
      <dgm:prSet presAssocID="{2237E6BF-17E0-4F92-A48F-2D4E6EAEA227}" presName="tx1" presStyleLbl="revTx" presStyleIdx="1" presStyleCnt="4"/>
      <dgm:spPr/>
    </dgm:pt>
    <dgm:pt modelId="{AD9169AC-94FD-4238-BEA8-ADCDD57D1947}" type="pres">
      <dgm:prSet presAssocID="{2237E6BF-17E0-4F92-A48F-2D4E6EAEA227}" presName="vert1" presStyleCnt="0"/>
      <dgm:spPr/>
    </dgm:pt>
    <dgm:pt modelId="{30D1C0D0-501D-4854-AB86-62D9B45F3943}" type="pres">
      <dgm:prSet presAssocID="{A0978DF0-3797-4DD1-BEBE-57F7FB3B2C83}" presName="thickLine" presStyleLbl="alignNode1" presStyleIdx="2" presStyleCnt="4"/>
      <dgm:spPr/>
    </dgm:pt>
    <dgm:pt modelId="{021FECF4-5575-404F-BCC1-F68532355BF6}" type="pres">
      <dgm:prSet presAssocID="{A0978DF0-3797-4DD1-BEBE-57F7FB3B2C83}" presName="horz1" presStyleCnt="0"/>
      <dgm:spPr/>
    </dgm:pt>
    <dgm:pt modelId="{E42C64D7-FA3C-4CFB-8785-EC82DB562813}" type="pres">
      <dgm:prSet presAssocID="{A0978DF0-3797-4DD1-BEBE-57F7FB3B2C83}" presName="tx1" presStyleLbl="revTx" presStyleIdx="2" presStyleCnt="4"/>
      <dgm:spPr/>
    </dgm:pt>
    <dgm:pt modelId="{A27BD4F7-BAF6-44EE-B10B-93DA0F1D11CD}" type="pres">
      <dgm:prSet presAssocID="{A0978DF0-3797-4DD1-BEBE-57F7FB3B2C83}" presName="vert1" presStyleCnt="0"/>
      <dgm:spPr/>
    </dgm:pt>
    <dgm:pt modelId="{A6CA812C-C347-40A2-B3F3-A56CA03E8F68}" type="pres">
      <dgm:prSet presAssocID="{63D20EAF-31A1-40F4-BBCE-B007F2D899F6}" presName="thickLine" presStyleLbl="alignNode1" presStyleIdx="3" presStyleCnt="4"/>
      <dgm:spPr/>
    </dgm:pt>
    <dgm:pt modelId="{EB389357-076B-4022-815F-2E0D8F21CAD7}" type="pres">
      <dgm:prSet presAssocID="{63D20EAF-31A1-40F4-BBCE-B007F2D899F6}" presName="horz1" presStyleCnt="0"/>
      <dgm:spPr/>
    </dgm:pt>
    <dgm:pt modelId="{CA7393AD-B3F3-4FD5-AA08-0C30802799CF}" type="pres">
      <dgm:prSet presAssocID="{63D20EAF-31A1-40F4-BBCE-B007F2D899F6}" presName="tx1" presStyleLbl="revTx" presStyleIdx="3" presStyleCnt="4"/>
      <dgm:spPr/>
    </dgm:pt>
    <dgm:pt modelId="{95553643-3F6F-4A5D-BCB6-F67EEB358744}" type="pres">
      <dgm:prSet presAssocID="{63D20EAF-31A1-40F4-BBCE-B007F2D899F6}" presName="vert1" presStyleCnt="0"/>
      <dgm:spPr/>
    </dgm:pt>
  </dgm:ptLst>
  <dgm:cxnLst>
    <dgm:cxn modelId="{0699FE0E-CF63-4F35-98B4-C2EBB196698D}" srcId="{5DE157D7-E333-4603-ABB0-F52FB85E24C3}" destId="{A0978DF0-3797-4DD1-BEBE-57F7FB3B2C83}" srcOrd="2" destOrd="0" parTransId="{04BD1DF6-98D3-4A4B-845B-6CD4CC5FEDF2}" sibTransId="{CB56773D-B87F-436A-8E12-9BAD9856637E}"/>
    <dgm:cxn modelId="{CAC6EC33-CCA9-41A5-8899-D3B0EEBFEED6}" type="presOf" srcId="{BB6CBA21-1A91-43DE-A85F-3635CDDF8AE8}" destId="{2CBA6D4C-98B5-4C91-888B-AFDA44EF9F81}" srcOrd="0" destOrd="0" presId="urn:microsoft.com/office/officeart/2008/layout/LinedList"/>
    <dgm:cxn modelId="{F4063747-F5C0-43F7-80AA-1D87A73BC4E6}" type="presOf" srcId="{63D20EAF-31A1-40F4-BBCE-B007F2D899F6}" destId="{CA7393AD-B3F3-4FD5-AA08-0C30802799CF}" srcOrd="0" destOrd="0" presId="urn:microsoft.com/office/officeart/2008/layout/LinedList"/>
    <dgm:cxn modelId="{7B627B4B-63BE-4E1A-8414-AAF51A49B440}" type="presOf" srcId="{2237E6BF-17E0-4F92-A48F-2D4E6EAEA227}" destId="{4E43DFC1-001F-47EA-AAE0-1C130F32BE86}" srcOrd="0" destOrd="0" presId="urn:microsoft.com/office/officeart/2008/layout/LinedList"/>
    <dgm:cxn modelId="{83D16D6D-D783-40CF-AD03-CCAD715C201A}" srcId="{5DE157D7-E333-4603-ABB0-F52FB85E24C3}" destId="{2237E6BF-17E0-4F92-A48F-2D4E6EAEA227}" srcOrd="1" destOrd="0" parTransId="{9BF0B069-D277-4755-9708-AE329AC9661E}" sibTransId="{181C3551-B683-48AE-819E-4F156DDC7C8C}"/>
    <dgm:cxn modelId="{5DB1926F-360C-4D4D-8466-86EB27C4916A}" type="presOf" srcId="{5DE157D7-E333-4603-ABB0-F52FB85E24C3}" destId="{84091558-ED3A-45C9-AD4F-B87A15D31363}" srcOrd="0" destOrd="0" presId="urn:microsoft.com/office/officeart/2008/layout/LinedList"/>
    <dgm:cxn modelId="{3465A479-7356-473C-9C98-5CE85710D885}" type="presOf" srcId="{A0978DF0-3797-4DD1-BEBE-57F7FB3B2C83}" destId="{E42C64D7-FA3C-4CFB-8785-EC82DB562813}" srcOrd="0" destOrd="0" presId="urn:microsoft.com/office/officeart/2008/layout/LinedList"/>
    <dgm:cxn modelId="{6972CD88-B87F-443D-81B7-C94FC6F46839}" srcId="{5DE157D7-E333-4603-ABB0-F52FB85E24C3}" destId="{63D20EAF-31A1-40F4-BBCE-B007F2D899F6}" srcOrd="3" destOrd="0" parTransId="{73D4E5BA-0721-4CD3-999A-0CD6B3AAEB63}" sibTransId="{4BEA3017-049A-48E3-9A09-845206FD3D28}"/>
    <dgm:cxn modelId="{DC3CB48F-99B6-4C98-B7B0-A800F3DA855E}" srcId="{5DE157D7-E333-4603-ABB0-F52FB85E24C3}" destId="{BB6CBA21-1A91-43DE-A85F-3635CDDF8AE8}" srcOrd="0" destOrd="0" parTransId="{F040A445-A3D6-4C82-857C-1820D61B9062}" sibTransId="{266D7B86-78CA-4C97-86A3-7483A09F5C4E}"/>
    <dgm:cxn modelId="{5D276B2F-A87E-4C0E-90EB-CB2DEF00A9A6}" type="presParOf" srcId="{84091558-ED3A-45C9-AD4F-B87A15D31363}" destId="{71544A31-2E1C-44CF-8E10-B5EFA36FED17}" srcOrd="0" destOrd="0" presId="urn:microsoft.com/office/officeart/2008/layout/LinedList"/>
    <dgm:cxn modelId="{9B21FF5A-C9D9-4D35-94A4-C32F4FF36921}" type="presParOf" srcId="{84091558-ED3A-45C9-AD4F-B87A15D31363}" destId="{C745873A-288A-444A-A4A1-B70FDAFC33AD}" srcOrd="1" destOrd="0" presId="urn:microsoft.com/office/officeart/2008/layout/LinedList"/>
    <dgm:cxn modelId="{D7CAE6F0-B4E0-415A-9458-F06DE71706FD}" type="presParOf" srcId="{C745873A-288A-444A-A4A1-B70FDAFC33AD}" destId="{2CBA6D4C-98B5-4C91-888B-AFDA44EF9F81}" srcOrd="0" destOrd="0" presId="urn:microsoft.com/office/officeart/2008/layout/LinedList"/>
    <dgm:cxn modelId="{3CA89740-82B9-4C19-909B-7A37F338D135}" type="presParOf" srcId="{C745873A-288A-444A-A4A1-B70FDAFC33AD}" destId="{0C4A85FE-D1E9-41AE-AC26-3706E22D071D}" srcOrd="1" destOrd="0" presId="urn:microsoft.com/office/officeart/2008/layout/LinedList"/>
    <dgm:cxn modelId="{4DC7F7EC-4F87-424A-AD46-0E2CA61C487E}" type="presParOf" srcId="{84091558-ED3A-45C9-AD4F-B87A15D31363}" destId="{133A3946-AF87-4662-ABB2-7E2D1E17BEE5}" srcOrd="2" destOrd="0" presId="urn:microsoft.com/office/officeart/2008/layout/LinedList"/>
    <dgm:cxn modelId="{3852089A-9864-4C7D-9B9D-12B2A746004E}" type="presParOf" srcId="{84091558-ED3A-45C9-AD4F-B87A15D31363}" destId="{79EAD40E-62B5-467A-811A-30301E132C29}" srcOrd="3" destOrd="0" presId="urn:microsoft.com/office/officeart/2008/layout/LinedList"/>
    <dgm:cxn modelId="{31D51A85-A94B-4DBB-95E8-8BB1FBA7B812}" type="presParOf" srcId="{79EAD40E-62B5-467A-811A-30301E132C29}" destId="{4E43DFC1-001F-47EA-AAE0-1C130F32BE86}" srcOrd="0" destOrd="0" presId="urn:microsoft.com/office/officeart/2008/layout/LinedList"/>
    <dgm:cxn modelId="{4AAA19E4-A589-446B-894A-7D9CF402BCE0}" type="presParOf" srcId="{79EAD40E-62B5-467A-811A-30301E132C29}" destId="{AD9169AC-94FD-4238-BEA8-ADCDD57D1947}" srcOrd="1" destOrd="0" presId="urn:microsoft.com/office/officeart/2008/layout/LinedList"/>
    <dgm:cxn modelId="{2F7B7E25-4EFE-4002-B346-4C33E2294445}" type="presParOf" srcId="{84091558-ED3A-45C9-AD4F-B87A15D31363}" destId="{30D1C0D0-501D-4854-AB86-62D9B45F3943}" srcOrd="4" destOrd="0" presId="urn:microsoft.com/office/officeart/2008/layout/LinedList"/>
    <dgm:cxn modelId="{EA212C64-96B0-4F58-84E5-7D058D4A27D5}" type="presParOf" srcId="{84091558-ED3A-45C9-AD4F-B87A15D31363}" destId="{021FECF4-5575-404F-BCC1-F68532355BF6}" srcOrd="5" destOrd="0" presId="urn:microsoft.com/office/officeart/2008/layout/LinedList"/>
    <dgm:cxn modelId="{A4162DD5-DC41-44CD-8DE5-9D7DC33DC90F}" type="presParOf" srcId="{021FECF4-5575-404F-BCC1-F68532355BF6}" destId="{E42C64D7-FA3C-4CFB-8785-EC82DB562813}" srcOrd="0" destOrd="0" presId="urn:microsoft.com/office/officeart/2008/layout/LinedList"/>
    <dgm:cxn modelId="{DFE0DAEF-043C-43FC-BB2B-EFBE5B9B2168}" type="presParOf" srcId="{021FECF4-5575-404F-BCC1-F68532355BF6}" destId="{A27BD4F7-BAF6-44EE-B10B-93DA0F1D11CD}" srcOrd="1" destOrd="0" presId="urn:microsoft.com/office/officeart/2008/layout/LinedList"/>
    <dgm:cxn modelId="{194CCA73-DBAC-4648-B2EC-497FD124DF18}" type="presParOf" srcId="{84091558-ED3A-45C9-AD4F-B87A15D31363}" destId="{A6CA812C-C347-40A2-B3F3-A56CA03E8F68}" srcOrd="6" destOrd="0" presId="urn:microsoft.com/office/officeart/2008/layout/LinedList"/>
    <dgm:cxn modelId="{4D7F667C-1CDA-4C14-85E2-C00F24375AB9}" type="presParOf" srcId="{84091558-ED3A-45C9-AD4F-B87A15D31363}" destId="{EB389357-076B-4022-815F-2E0D8F21CAD7}" srcOrd="7" destOrd="0" presId="urn:microsoft.com/office/officeart/2008/layout/LinedList"/>
    <dgm:cxn modelId="{26124C33-16B2-49ED-976A-13ACC2D6A6CA}" type="presParOf" srcId="{EB389357-076B-4022-815F-2E0D8F21CAD7}" destId="{CA7393AD-B3F3-4FD5-AA08-0C30802799CF}" srcOrd="0" destOrd="0" presId="urn:microsoft.com/office/officeart/2008/layout/LinedList"/>
    <dgm:cxn modelId="{ADD5DA56-72A2-4329-A9EA-73A9BA881D8A}" type="presParOf" srcId="{EB389357-076B-4022-815F-2E0D8F21CAD7}" destId="{95553643-3F6F-4A5D-BCB6-F67EEB3587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9506077-20C4-48F6-BE49-DA6E581F744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E64457-B3F9-4C91-A8E8-480208083F41}">
      <dgm:prSet/>
      <dgm:spPr/>
      <dgm:t>
        <a:bodyPr/>
        <a:lstStyle/>
        <a:p>
          <a:r>
            <a:rPr lang="en-GB"/>
            <a:t>Can parliament bind future parliaments? </a:t>
          </a:r>
          <a:endParaRPr lang="en-US"/>
        </a:p>
      </dgm:t>
    </dgm:pt>
    <dgm:pt modelId="{AF592116-3490-4FE5-B0BC-814B8E9F8216}" type="parTrans" cxnId="{06A52457-90DA-434D-8249-0A90CC3844C2}">
      <dgm:prSet/>
      <dgm:spPr/>
      <dgm:t>
        <a:bodyPr/>
        <a:lstStyle/>
        <a:p>
          <a:endParaRPr lang="en-US"/>
        </a:p>
      </dgm:t>
    </dgm:pt>
    <dgm:pt modelId="{A2920A63-DD2F-455A-9A2D-2C0E72B2033A}" type="sibTrans" cxnId="{06A52457-90DA-434D-8249-0A90CC3844C2}">
      <dgm:prSet/>
      <dgm:spPr/>
      <dgm:t>
        <a:bodyPr/>
        <a:lstStyle/>
        <a:p>
          <a:endParaRPr lang="en-US"/>
        </a:p>
      </dgm:t>
    </dgm:pt>
    <dgm:pt modelId="{9DF9686B-911D-43D2-B2D4-97F0904C2419}">
      <dgm:prSet/>
      <dgm:spPr/>
      <dgm:t>
        <a:bodyPr/>
        <a:lstStyle/>
        <a:p>
          <a:r>
            <a:rPr lang="en-GB"/>
            <a:t>Express and implied repeal. </a:t>
          </a:r>
          <a:endParaRPr lang="en-US"/>
        </a:p>
      </dgm:t>
    </dgm:pt>
    <dgm:pt modelId="{E7EA3DA1-993D-4568-9CCE-C122547D130B}" type="parTrans" cxnId="{21801A5B-31B3-47D8-AF32-DD5B1C5A9C2B}">
      <dgm:prSet/>
      <dgm:spPr/>
      <dgm:t>
        <a:bodyPr/>
        <a:lstStyle/>
        <a:p>
          <a:endParaRPr lang="en-US"/>
        </a:p>
      </dgm:t>
    </dgm:pt>
    <dgm:pt modelId="{6C7362D5-C63F-4B8A-AE66-5381AA67BB6F}" type="sibTrans" cxnId="{21801A5B-31B3-47D8-AF32-DD5B1C5A9C2B}">
      <dgm:prSet/>
      <dgm:spPr/>
      <dgm:t>
        <a:bodyPr/>
        <a:lstStyle/>
        <a:p>
          <a:endParaRPr lang="en-US"/>
        </a:p>
      </dgm:t>
    </dgm:pt>
    <dgm:pt modelId="{E2933E86-E4B5-4820-8F16-6EA32D53650F}">
      <dgm:prSet/>
      <dgm:spPr/>
      <dgm:t>
        <a:bodyPr/>
        <a:lstStyle/>
        <a:p>
          <a:r>
            <a:rPr lang="en-GB"/>
            <a:t>If a piece of law contradicts the newer piece of legislation stands. </a:t>
          </a:r>
          <a:endParaRPr lang="en-US"/>
        </a:p>
      </dgm:t>
    </dgm:pt>
    <dgm:pt modelId="{10DB13F0-8EB9-4707-B911-FDBDAE00D1C9}" type="parTrans" cxnId="{AF0A9CCD-11BC-4C86-AD9A-9A08201DD79F}">
      <dgm:prSet/>
      <dgm:spPr/>
      <dgm:t>
        <a:bodyPr/>
        <a:lstStyle/>
        <a:p>
          <a:endParaRPr lang="en-US"/>
        </a:p>
      </dgm:t>
    </dgm:pt>
    <dgm:pt modelId="{19878463-2845-4B30-B9B7-44265F0E48B0}" type="sibTrans" cxnId="{AF0A9CCD-11BC-4C86-AD9A-9A08201DD79F}">
      <dgm:prSet/>
      <dgm:spPr/>
      <dgm:t>
        <a:bodyPr/>
        <a:lstStyle/>
        <a:p>
          <a:endParaRPr lang="en-US"/>
        </a:p>
      </dgm:t>
    </dgm:pt>
    <dgm:pt modelId="{1B1F0F1F-700B-44C2-8877-6DD5B7EB4DA5}">
      <dgm:prSet/>
      <dgm:spPr/>
      <dgm:t>
        <a:bodyPr/>
        <a:lstStyle/>
        <a:p>
          <a:r>
            <a:rPr lang="en-GB"/>
            <a:t>Vauxhall Estates Ltd v Liverpool Corporation [1932] </a:t>
          </a:r>
          <a:endParaRPr lang="en-US"/>
        </a:p>
      </dgm:t>
    </dgm:pt>
    <dgm:pt modelId="{9CA35665-2B37-4269-9A08-D771F39CA36C}" type="parTrans" cxnId="{F89FEDBB-2704-4AA1-B414-662FB6FE81A1}">
      <dgm:prSet/>
      <dgm:spPr/>
      <dgm:t>
        <a:bodyPr/>
        <a:lstStyle/>
        <a:p>
          <a:endParaRPr lang="en-US"/>
        </a:p>
      </dgm:t>
    </dgm:pt>
    <dgm:pt modelId="{F076DE1E-7204-4FF6-AAA6-2DCC99620967}" type="sibTrans" cxnId="{F89FEDBB-2704-4AA1-B414-662FB6FE81A1}">
      <dgm:prSet/>
      <dgm:spPr/>
      <dgm:t>
        <a:bodyPr/>
        <a:lstStyle/>
        <a:p>
          <a:endParaRPr lang="en-US"/>
        </a:p>
      </dgm:t>
    </dgm:pt>
    <dgm:pt modelId="{DBE22FC6-71CF-466F-83B5-5D0CBF26BB51}" type="pres">
      <dgm:prSet presAssocID="{99506077-20C4-48F6-BE49-DA6E581F744D}" presName="linear" presStyleCnt="0">
        <dgm:presLayoutVars>
          <dgm:animLvl val="lvl"/>
          <dgm:resizeHandles val="exact"/>
        </dgm:presLayoutVars>
      </dgm:prSet>
      <dgm:spPr/>
    </dgm:pt>
    <dgm:pt modelId="{13BF4D38-10BC-4994-9FDA-E343D3B942CC}" type="pres">
      <dgm:prSet presAssocID="{99E64457-B3F9-4C91-A8E8-480208083F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7096A8-D67B-4014-9CCF-53DCEDA2714D}" type="pres">
      <dgm:prSet presAssocID="{A2920A63-DD2F-455A-9A2D-2C0E72B2033A}" presName="spacer" presStyleCnt="0"/>
      <dgm:spPr/>
    </dgm:pt>
    <dgm:pt modelId="{C814079D-C4BB-439D-B8E3-231D50825BC8}" type="pres">
      <dgm:prSet presAssocID="{9DF9686B-911D-43D2-B2D4-97F0904C24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A3C42A9-F92F-49F6-852D-29327C43BA43}" type="pres">
      <dgm:prSet presAssocID="{6C7362D5-C63F-4B8A-AE66-5381AA67BB6F}" presName="spacer" presStyleCnt="0"/>
      <dgm:spPr/>
    </dgm:pt>
    <dgm:pt modelId="{09352FA6-02D9-4BF3-8D66-7A4A327F1ABE}" type="pres">
      <dgm:prSet presAssocID="{E2933E86-E4B5-4820-8F16-6EA32D5365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FC1AB7-02F4-47D1-9DD8-D92D76F2589B}" type="pres">
      <dgm:prSet presAssocID="{19878463-2845-4B30-B9B7-44265F0E48B0}" presName="spacer" presStyleCnt="0"/>
      <dgm:spPr/>
    </dgm:pt>
    <dgm:pt modelId="{B0C958B5-2585-4205-9584-46DA81922593}" type="pres">
      <dgm:prSet presAssocID="{1B1F0F1F-700B-44C2-8877-6DD5B7EB4D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1B3C02-98C5-46C2-95A2-835C7D3E045C}" type="presOf" srcId="{E2933E86-E4B5-4820-8F16-6EA32D53650F}" destId="{09352FA6-02D9-4BF3-8D66-7A4A327F1ABE}" srcOrd="0" destOrd="0" presId="urn:microsoft.com/office/officeart/2005/8/layout/vList2"/>
    <dgm:cxn modelId="{0C4E221F-7E03-4724-91FC-8D359F48A2C0}" type="presOf" srcId="{99E64457-B3F9-4C91-A8E8-480208083F41}" destId="{13BF4D38-10BC-4994-9FDA-E343D3B942CC}" srcOrd="0" destOrd="0" presId="urn:microsoft.com/office/officeart/2005/8/layout/vList2"/>
    <dgm:cxn modelId="{BD9F2332-F6DE-47F2-9E2B-F947A61CFAFA}" type="presOf" srcId="{1B1F0F1F-700B-44C2-8877-6DD5B7EB4DA5}" destId="{B0C958B5-2585-4205-9584-46DA81922593}" srcOrd="0" destOrd="0" presId="urn:microsoft.com/office/officeart/2005/8/layout/vList2"/>
    <dgm:cxn modelId="{21801A5B-31B3-47D8-AF32-DD5B1C5A9C2B}" srcId="{99506077-20C4-48F6-BE49-DA6E581F744D}" destId="{9DF9686B-911D-43D2-B2D4-97F0904C2419}" srcOrd="1" destOrd="0" parTransId="{E7EA3DA1-993D-4568-9CCE-C122547D130B}" sibTransId="{6C7362D5-C63F-4B8A-AE66-5381AA67BB6F}"/>
    <dgm:cxn modelId="{14DC316C-2CD9-4C14-BE50-8CB31411875D}" type="presOf" srcId="{99506077-20C4-48F6-BE49-DA6E581F744D}" destId="{DBE22FC6-71CF-466F-83B5-5D0CBF26BB51}" srcOrd="0" destOrd="0" presId="urn:microsoft.com/office/officeart/2005/8/layout/vList2"/>
    <dgm:cxn modelId="{06A52457-90DA-434D-8249-0A90CC3844C2}" srcId="{99506077-20C4-48F6-BE49-DA6E581F744D}" destId="{99E64457-B3F9-4C91-A8E8-480208083F41}" srcOrd="0" destOrd="0" parTransId="{AF592116-3490-4FE5-B0BC-814B8E9F8216}" sibTransId="{A2920A63-DD2F-455A-9A2D-2C0E72B2033A}"/>
    <dgm:cxn modelId="{F89FEDBB-2704-4AA1-B414-662FB6FE81A1}" srcId="{99506077-20C4-48F6-BE49-DA6E581F744D}" destId="{1B1F0F1F-700B-44C2-8877-6DD5B7EB4DA5}" srcOrd="3" destOrd="0" parTransId="{9CA35665-2B37-4269-9A08-D771F39CA36C}" sibTransId="{F076DE1E-7204-4FF6-AAA6-2DCC99620967}"/>
    <dgm:cxn modelId="{BD48F2C9-D7C5-4338-9F4B-B08438CD46D4}" type="presOf" srcId="{9DF9686B-911D-43D2-B2D4-97F0904C2419}" destId="{C814079D-C4BB-439D-B8E3-231D50825BC8}" srcOrd="0" destOrd="0" presId="urn:microsoft.com/office/officeart/2005/8/layout/vList2"/>
    <dgm:cxn modelId="{AF0A9CCD-11BC-4C86-AD9A-9A08201DD79F}" srcId="{99506077-20C4-48F6-BE49-DA6E581F744D}" destId="{E2933E86-E4B5-4820-8F16-6EA32D53650F}" srcOrd="2" destOrd="0" parTransId="{10DB13F0-8EB9-4707-B911-FDBDAE00D1C9}" sibTransId="{19878463-2845-4B30-B9B7-44265F0E48B0}"/>
    <dgm:cxn modelId="{38A7FABE-7A5C-4AD7-8894-879D6ED2B84A}" type="presParOf" srcId="{DBE22FC6-71CF-466F-83B5-5D0CBF26BB51}" destId="{13BF4D38-10BC-4994-9FDA-E343D3B942CC}" srcOrd="0" destOrd="0" presId="urn:microsoft.com/office/officeart/2005/8/layout/vList2"/>
    <dgm:cxn modelId="{F12F7BF3-1F24-4770-B836-DF0F70B80D64}" type="presParOf" srcId="{DBE22FC6-71CF-466F-83B5-5D0CBF26BB51}" destId="{267096A8-D67B-4014-9CCF-53DCEDA2714D}" srcOrd="1" destOrd="0" presId="urn:microsoft.com/office/officeart/2005/8/layout/vList2"/>
    <dgm:cxn modelId="{5E43CAEB-115E-49F4-BA41-159A0B6FFA50}" type="presParOf" srcId="{DBE22FC6-71CF-466F-83B5-5D0CBF26BB51}" destId="{C814079D-C4BB-439D-B8E3-231D50825BC8}" srcOrd="2" destOrd="0" presId="urn:microsoft.com/office/officeart/2005/8/layout/vList2"/>
    <dgm:cxn modelId="{E0BC9B3D-9FD0-4B88-8E0F-DEE1B02D96DD}" type="presParOf" srcId="{DBE22FC6-71CF-466F-83B5-5D0CBF26BB51}" destId="{7A3C42A9-F92F-49F6-852D-29327C43BA43}" srcOrd="3" destOrd="0" presId="urn:microsoft.com/office/officeart/2005/8/layout/vList2"/>
    <dgm:cxn modelId="{7D299025-796B-4A1E-8159-B4878512F148}" type="presParOf" srcId="{DBE22FC6-71CF-466F-83B5-5D0CBF26BB51}" destId="{09352FA6-02D9-4BF3-8D66-7A4A327F1ABE}" srcOrd="4" destOrd="0" presId="urn:microsoft.com/office/officeart/2005/8/layout/vList2"/>
    <dgm:cxn modelId="{CD4011E1-2205-4DB8-B45E-6F1A7214F810}" type="presParOf" srcId="{DBE22FC6-71CF-466F-83B5-5D0CBF26BB51}" destId="{C5FC1AB7-02F4-47D1-9DD8-D92D76F2589B}" srcOrd="5" destOrd="0" presId="urn:microsoft.com/office/officeart/2005/8/layout/vList2"/>
    <dgm:cxn modelId="{CCCBA546-3D15-4D00-89BA-3BB0A305A7C9}" type="presParOf" srcId="{DBE22FC6-71CF-466F-83B5-5D0CBF26BB51}" destId="{B0C958B5-2585-4205-9584-46DA819225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8664901-0216-4A59-9326-F33A4941B79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47DEC7-C46A-48FD-8F7E-4E16D64B38FD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8ADBDD0A-BA80-46A8-B4EF-8CEB8865F1D1}" type="parTrans" cxnId="{C566AD16-8436-4063-80C0-9B799C06A5B1}">
      <dgm:prSet/>
      <dgm:spPr/>
      <dgm:t>
        <a:bodyPr/>
        <a:lstStyle/>
        <a:p>
          <a:endParaRPr lang="en-US"/>
        </a:p>
      </dgm:t>
    </dgm:pt>
    <dgm:pt modelId="{F1D8BF01-AC70-4B14-9040-5D0E06DC15B6}" type="sibTrans" cxnId="{C566AD16-8436-4063-80C0-9B799C06A5B1}">
      <dgm:prSet/>
      <dgm:spPr/>
      <dgm:t>
        <a:bodyPr/>
        <a:lstStyle/>
        <a:p>
          <a:endParaRPr lang="en-US"/>
        </a:p>
      </dgm:t>
    </dgm:pt>
    <dgm:pt modelId="{19A41FEC-A576-49B0-80D2-8371491A6ABB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5CB09574-AF0B-4122-8FD9-B6A660127635}" type="parTrans" cxnId="{73C25B4B-C589-41BD-B6FD-C37955C83B8A}">
      <dgm:prSet/>
      <dgm:spPr/>
      <dgm:t>
        <a:bodyPr/>
        <a:lstStyle/>
        <a:p>
          <a:endParaRPr lang="en-US"/>
        </a:p>
      </dgm:t>
    </dgm:pt>
    <dgm:pt modelId="{4ED946C2-9B90-4AFE-BD30-BF4D3E7351B1}" type="sibTrans" cxnId="{73C25B4B-C589-41BD-B6FD-C37955C83B8A}">
      <dgm:prSet/>
      <dgm:spPr/>
      <dgm:t>
        <a:bodyPr/>
        <a:lstStyle/>
        <a:p>
          <a:endParaRPr lang="en-US"/>
        </a:p>
      </dgm:t>
    </dgm:pt>
    <dgm:pt modelId="{CD87A386-8693-4BA9-920C-25212F7C2659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96B6B1BA-363A-4234-98D5-3A9A441E116C}" type="parTrans" cxnId="{BBEA932E-20C8-45C0-A1B2-A56C8AF5C875}">
      <dgm:prSet/>
      <dgm:spPr/>
      <dgm:t>
        <a:bodyPr/>
        <a:lstStyle/>
        <a:p>
          <a:endParaRPr lang="en-US"/>
        </a:p>
      </dgm:t>
    </dgm:pt>
    <dgm:pt modelId="{50CB74EC-8567-4905-ADC0-4D82AE76D451}" type="sibTrans" cxnId="{BBEA932E-20C8-45C0-A1B2-A56C8AF5C875}">
      <dgm:prSet/>
      <dgm:spPr/>
      <dgm:t>
        <a:bodyPr/>
        <a:lstStyle/>
        <a:p>
          <a:endParaRPr lang="en-US"/>
        </a:p>
      </dgm:t>
    </dgm:pt>
    <dgm:pt modelId="{7E637FA2-37B3-4E8F-937A-B0A01B113A7C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CB5FBBD0-0068-427A-8548-F84379790A1E}" type="parTrans" cxnId="{D6F9250F-A7B4-450E-8FB1-A5960E35D961}">
      <dgm:prSet/>
      <dgm:spPr/>
      <dgm:t>
        <a:bodyPr/>
        <a:lstStyle/>
        <a:p>
          <a:endParaRPr lang="en-US"/>
        </a:p>
      </dgm:t>
    </dgm:pt>
    <dgm:pt modelId="{98963F14-73F0-41B8-B4F9-406018539835}" type="sibTrans" cxnId="{D6F9250F-A7B4-450E-8FB1-A5960E35D961}">
      <dgm:prSet/>
      <dgm:spPr/>
      <dgm:t>
        <a:bodyPr/>
        <a:lstStyle/>
        <a:p>
          <a:endParaRPr lang="en-US"/>
        </a:p>
      </dgm:t>
    </dgm:pt>
    <dgm:pt modelId="{2CC9B215-F1A0-431E-8370-81B799062D9F}" type="pres">
      <dgm:prSet presAssocID="{88664901-0216-4A59-9326-F33A4941B79B}" presName="vert0" presStyleCnt="0">
        <dgm:presLayoutVars>
          <dgm:dir/>
          <dgm:animOne val="branch"/>
          <dgm:animLvl val="lvl"/>
        </dgm:presLayoutVars>
      </dgm:prSet>
      <dgm:spPr/>
    </dgm:pt>
    <dgm:pt modelId="{E7077877-0A9D-4F4B-886B-52E12FF48A6A}" type="pres">
      <dgm:prSet presAssocID="{2A47DEC7-C46A-48FD-8F7E-4E16D64B38FD}" presName="thickLine" presStyleLbl="alignNode1" presStyleIdx="0" presStyleCnt="4"/>
      <dgm:spPr/>
    </dgm:pt>
    <dgm:pt modelId="{BF9EFAA5-64BA-4B33-99B3-4AE491F5465A}" type="pres">
      <dgm:prSet presAssocID="{2A47DEC7-C46A-48FD-8F7E-4E16D64B38FD}" presName="horz1" presStyleCnt="0"/>
      <dgm:spPr/>
    </dgm:pt>
    <dgm:pt modelId="{3BC6D790-DC37-49E1-BFC7-447EF29536D7}" type="pres">
      <dgm:prSet presAssocID="{2A47DEC7-C46A-48FD-8F7E-4E16D64B38FD}" presName="tx1" presStyleLbl="revTx" presStyleIdx="0" presStyleCnt="4"/>
      <dgm:spPr/>
    </dgm:pt>
    <dgm:pt modelId="{EB6150D3-88EE-4CAE-8EB2-BAB83F35D770}" type="pres">
      <dgm:prSet presAssocID="{2A47DEC7-C46A-48FD-8F7E-4E16D64B38FD}" presName="vert1" presStyleCnt="0"/>
      <dgm:spPr/>
    </dgm:pt>
    <dgm:pt modelId="{ED47F62A-760B-4BF1-B611-E8C7CF2CBBA8}" type="pres">
      <dgm:prSet presAssocID="{19A41FEC-A576-49B0-80D2-8371491A6ABB}" presName="thickLine" presStyleLbl="alignNode1" presStyleIdx="1" presStyleCnt="4"/>
      <dgm:spPr/>
    </dgm:pt>
    <dgm:pt modelId="{736B9CA9-270F-48DE-8F54-2926C4F54CC3}" type="pres">
      <dgm:prSet presAssocID="{19A41FEC-A576-49B0-80D2-8371491A6ABB}" presName="horz1" presStyleCnt="0"/>
      <dgm:spPr/>
    </dgm:pt>
    <dgm:pt modelId="{703E75BA-96AE-49CA-9064-0912DE7816FB}" type="pres">
      <dgm:prSet presAssocID="{19A41FEC-A576-49B0-80D2-8371491A6ABB}" presName="tx1" presStyleLbl="revTx" presStyleIdx="1" presStyleCnt="4"/>
      <dgm:spPr/>
    </dgm:pt>
    <dgm:pt modelId="{7C292CE2-EE82-42B8-9D03-49EFD3C4EEAA}" type="pres">
      <dgm:prSet presAssocID="{19A41FEC-A576-49B0-80D2-8371491A6ABB}" presName="vert1" presStyleCnt="0"/>
      <dgm:spPr/>
    </dgm:pt>
    <dgm:pt modelId="{82896BBA-92FA-4FDE-AA16-5F69E9C63F7D}" type="pres">
      <dgm:prSet presAssocID="{CD87A386-8693-4BA9-920C-25212F7C2659}" presName="thickLine" presStyleLbl="alignNode1" presStyleIdx="2" presStyleCnt="4"/>
      <dgm:spPr/>
    </dgm:pt>
    <dgm:pt modelId="{CC933875-9984-47FC-AE77-93FEDB5884CE}" type="pres">
      <dgm:prSet presAssocID="{CD87A386-8693-4BA9-920C-25212F7C2659}" presName="horz1" presStyleCnt="0"/>
      <dgm:spPr/>
    </dgm:pt>
    <dgm:pt modelId="{2AE14EEE-86D9-40B0-BBA7-F797B218AD1D}" type="pres">
      <dgm:prSet presAssocID="{CD87A386-8693-4BA9-920C-25212F7C2659}" presName="tx1" presStyleLbl="revTx" presStyleIdx="2" presStyleCnt="4"/>
      <dgm:spPr/>
    </dgm:pt>
    <dgm:pt modelId="{4D69F392-4B14-4D19-8543-D45C773E869B}" type="pres">
      <dgm:prSet presAssocID="{CD87A386-8693-4BA9-920C-25212F7C2659}" presName="vert1" presStyleCnt="0"/>
      <dgm:spPr/>
    </dgm:pt>
    <dgm:pt modelId="{E809AA6C-003A-4073-867F-294818399B00}" type="pres">
      <dgm:prSet presAssocID="{7E637FA2-37B3-4E8F-937A-B0A01B113A7C}" presName="thickLine" presStyleLbl="alignNode1" presStyleIdx="3" presStyleCnt="4"/>
      <dgm:spPr/>
    </dgm:pt>
    <dgm:pt modelId="{4473CB00-174B-4ACD-BD75-330F47E00356}" type="pres">
      <dgm:prSet presAssocID="{7E637FA2-37B3-4E8F-937A-B0A01B113A7C}" presName="horz1" presStyleCnt="0"/>
      <dgm:spPr/>
    </dgm:pt>
    <dgm:pt modelId="{3300D509-DB4A-4E11-A398-6953BE686AE0}" type="pres">
      <dgm:prSet presAssocID="{7E637FA2-37B3-4E8F-937A-B0A01B113A7C}" presName="tx1" presStyleLbl="revTx" presStyleIdx="3" presStyleCnt="4"/>
      <dgm:spPr/>
    </dgm:pt>
    <dgm:pt modelId="{B1BEB170-BACB-45AA-A38B-51717033D503}" type="pres">
      <dgm:prSet presAssocID="{7E637FA2-37B3-4E8F-937A-B0A01B113A7C}" presName="vert1" presStyleCnt="0"/>
      <dgm:spPr/>
    </dgm:pt>
  </dgm:ptLst>
  <dgm:cxnLst>
    <dgm:cxn modelId="{D6F9250F-A7B4-450E-8FB1-A5960E35D961}" srcId="{88664901-0216-4A59-9326-F33A4941B79B}" destId="{7E637FA2-37B3-4E8F-937A-B0A01B113A7C}" srcOrd="3" destOrd="0" parTransId="{CB5FBBD0-0068-427A-8548-F84379790A1E}" sibTransId="{98963F14-73F0-41B8-B4F9-406018539835}"/>
    <dgm:cxn modelId="{C566AD16-8436-4063-80C0-9B799C06A5B1}" srcId="{88664901-0216-4A59-9326-F33A4941B79B}" destId="{2A47DEC7-C46A-48FD-8F7E-4E16D64B38FD}" srcOrd="0" destOrd="0" parTransId="{8ADBDD0A-BA80-46A8-B4EF-8CEB8865F1D1}" sibTransId="{F1D8BF01-AC70-4B14-9040-5D0E06DC15B6}"/>
    <dgm:cxn modelId="{BBEA932E-20C8-45C0-A1B2-A56C8AF5C875}" srcId="{88664901-0216-4A59-9326-F33A4941B79B}" destId="{CD87A386-8693-4BA9-920C-25212F7C2659}" srcOrd="2" destOrd="0" parTransId="{96B6B1BA-363A-4234-98D5-3A9A441E116C}" sibTransId="{50CB74EC-8567-4905-ADC0-4D82AE76D451}"/>
    <dgm:cxn modelId="{E2880C3D-828C-4DA6-AF30-32B0E064E9AD}" type="presOf" srcId="{2A47DEC7-C46A-48FD-8F7E-4E16D64B38FD}" destId="{3BC6D790-DC37-49E1-BFC7-447EF29536D7}" srcOrd="0" destOrd="0" presId="urn:microsoft.com/office/officeart/2008/layout/LinedList"/>
    <dgm:cxn modelId="{73C25B4B-C589-41BD-B6FD-C37955C83B8A}" srcId="{88664901-0216-4A59-9326-F33A4941B79B}" destId="{19A41FEC-A576-49B0-80D2-8371491A6ABB}" srcOrd="1" destOrd="0" parTransId="{5CB09574-AF0B-4122-8FD9-B6A660127635}" sibTransId="{4ED946C2-9B90-4AFE-BD30-BF4D3E7351B1}"/>
    <dgm:cxn modelId="{8189CE8B-8829-4DBE-949A-9EB48FE199EC}" type="presOf" srcId="{7E637FA2-37B3-4E8F-937A-B0A01B113A7C}" destId="{3300D509-DB4A-4E11-A398-6953BE686AE0}" srcOrd="0" destOrd="0" presId="urn:microsoft.com/office/officeart/2008/layout/LinedList"/>
    <dgm:cxn modelId="{9CD2A9B9-700E-4ADB-B511-B227AE5FAF5E}" type="presOf" srcId="{88664901-0216-4A59-9326-F33A4941B79B}" destId="{2CC9B215-F1A0-431E-8370-81B799062D9F}" srcOrd="0" destOrd="0" presId="urn:microsoft.com/office/officeart/2008/layout/LinedList"/>
    <dgm:cxn modelId="{3B385EF7-A721-4718-9357-242F35A017FF}" type="presOf" srcId="{19A41FEC-A576-49B0-80D2-8371491A6ABB}" destId="{703E75BA-96AE-49CA-9064-0912DE7816FB}" srcOrd="0" destOrd="0" presId="urn:microsoft.com/office/officeart/2008/layout/LinedList"/>
    <dgm:cxn modelId="{B056C6FC-19AD-4047-A0F6-806105BCEE14}" type="presOf" srcId="{CD87A386-8693-4BA9-920C-25212F7C2659}" destId="{2AE14EEE-86D9-40B0-BBA7-F797B218AD1D}" srcOrd="0" destOrd="0" presId="urn:microsoft.com/office/officeart/2008/layout/LinedList"/>
    <dgm:cxn modelId="{98F727C1-8184-4C89-A139-3D6E317CA352}" type="presParOf" srcId="{2CC9B215-F1A0-431E-8370-81B799062D9F}" destId="{E7077877-0A9D-4F4B-886B-52E12FF48A6A}" srcOrd="0" destOrd="0" presId="urn:microsoft.com/office/officeart/2008/layout/LinedList"/>
    <dgm:cxn modelId="{4B204297-FBBD-423A-85A8-0446D7AF27E3}" type="presParOf" srcId="{2CC9B215-F1A0-431E-8370-81B799062D9F}" destId="{BF9EFAA5-64BA-4B33-99B3-4AE491F5465A}" srcOrd="1" destOrd="0" presId="urn:microsoft.com/office/officeart/2008/layout/LinedList"/>
    <dgm:cxn modelId="{F2D4925B-AF04-4E77-9F5F-B110FDD41952}" type="presParOf" srcId="{BF9EFAA5-64BA-4B33-99B3-4AE491F5465A}" destId="{3BC6D790-DC37-49E1-BFC7-447EF29536D7}" srcOrd="0" destOrd="0" presId="urn:microsoft.com/office/officeart/2008/layout/LinedList"/>
    <dgm:cxn modelId="{CA5D5F3A-660D-43AA-B12F-9B7E8A28B4D3}" type="presParOf" srcId="{BF9EFAA5-64BA-4B33-99B3-4AE491F5465A}" destId="{EB6150D3-88EE-4CAE-8EB2-BAB83F35D770}" srcOrd="1" destOrd="0" presId="urn:microsoft.com/office/officeart/2008/layout/LinedList"/>
    <dgm:cxn modelId="{6D2B0326-6B4B-488E-9DD4-43B43FF349D2}" type="presParOf" srcId="{2CC9B215-F1A0-431E-8370-81B799062D9F}" destId="{ED47F62A-760B-4BF1-B611-E8C7CF2CBBA8}" srcOrd="2" destOrd="0" presId="urn:microsoft.com/office/officeart/2008/layout/LinedList"/>
    <dgm:cxn modelId="{A7D90998-E84B-4D7D-9558-EA5BAE1A7185}" type="presParOf" srcId="{2CC9B215-F1A0-431E-8370-81B799062D9F}" destId="{736B9CA9-270F-48DE-8F54-2926C4F54CC3}" srcOrd="3" destOrd="0" presId="urn:microsoft.com/office/officeart/2008/layout/LinedList"/>
    <dgm:cxn modelId="{E9DC576D-1C34-4181-98C8-A7C0B26A4FCB}" type="presParOf" srcId="{736B9CA9-270F-48DE-8F54-2926C4F54CC3}" destId="{703E75BA-96AE-49CA-9064-0912DE7816FB}" srcOrd="0" destOrd="0" presId="urn:microsoft.com/office/officeart/2008/layout/LinedList"/>
    <dgm:cxn modelId="{DB351AFB-7300-43FD-82C7-7425CAFD8DD9}" type="presParOf" srcId="{736B9CA9-270F-48DE-8F54-2926C4F54CC3}" destId="{7C292CE2-EE82-42B8-9D03-49EFD3C4EEAA}" srcOrd="1" destOrd="0" presId="urn:microsoft.com/office/officeart/2008/layout/LinedList"/>
    <dgm:cxn modelId="{51DF9C11-7EB2-41C7-8267-2188718A3F8B}" type="presParOf" srcId="{2CC9B215-F1A0-431E-8370-81B799062D9F}" destId="{82896BBA-92FA-4FDE-AA16-5F69E9C63F7D}" srcOrd="4" destOrd="0" presId="urn:microsoft.com/office/officeart/2008/layout/LinedList"/>
    <dgm:cxn modelId="{C2C94365-D76B-41A8-80A6-13EE345F6077}" type="presParOf" srcId="{2CC9B215-F1A0-431E-8370-81B799062D9F}" destId="{CC933875-9984-47FC-AE77-93FEDB5884CE}" srcOrd="5" destOrd="0" presId="urn:microsoft.com/office/officeart/2008/layout/LinedList"/>
    <dgm:cxn modelId="{5092CA0D-3AE7-4225-8FB9-D45F8DAFC7C5}" type="presParOf" srcId="{CC933875-9984-47FC-AE77-93FEDB5884CE}" destId="{2AE14EEE-86D9-40B0-BBA7-F797B218AD1D}" srcOrd="0" destOrd="0" presId="urn:microsoft.com/office/officeart/2008/layout/LinedList"/>
    <dgm:cxn modelId="{662C5010-B843-487B-A958-72A9CDF8BA78}" type="presParOf" srcId="{CC933875-9984-47FC-AE77-93FEDB5884CE}" destId="{4D69F392-4B14-4D19-8543-D45C773E869B}" srcOrd="1" destOrd="0" presId="urn:microsoft.com/office/officeart/2008/layout/LinedList"/>
    <dgm:cxn modelId="{73FABFA1-035D-468D-B47A-833C62FB5745}" type="presParOf" srcId="{2CC9B215-F1A0-431E-8370-81B799062D9F}" destId="{E809AA6C-003A-4073-867F-294818399B00}" srcOrd="6" destOrd="0" presId="urn:microsoft.com/office/officeart/2008/layout/LinedList"/>
    <dgm:cxn modelId="{1509CD72-8A7D-4ABD-B528-814289A709AC}" type="presParOf" srcId="{2CC9B215-F1A0-431E-8370-81B799062D9F}" destId="{4473CB00-174B-4ACD-BD75-330F47E00356}" srcOrd="7" destOrd="0" presId="urn:microsoft.com/office/officeart/2008/layout/LinedList"/>
    <dgm:cxn modelId="{E050C635-35CC-41B5-8E38-C8D7754180A1}" type="presParOf" srcId="{4473CB00-174B-4ACD-BD75-330F47E00356}" destId="{3300D509-DB4A-4E11-A398-6953BE686AE0}" srcOrd="0" destOrd="0" presId="urn:microsoft.com/office/officeart/2008/layout/LinedList"/>
    <dgm:cxn modelId="{305C8DF8-A852-4680-9A18-AC43F5759E16}" type="presParOf" srcId="{4473CB00-174B-4ACD-BD75-330F47E00356}" destId="{B1BEB170-BACB-45AA-A38B-51717033D5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03EDA92-EC62-4BC4-A099-EE9AC2D8A6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464B46-0FD1-4BDF-9E42-3359BCF11046}">
      <dgm:prSet/>
      <dgm:spPr/>
      <dgm:t>
        <a:bodyPr/>
        <a:lstStyle/>
        <a:p>
          <a:r>
            <a:rPr lang="en-GB"/>
            <a:t>EU – Use to be bound by some Eu laws. </a:t>
          </a:r>
          <a:endParaRPr lang="en-US"/>
        </a:p>
      </dgm:t>
    </dgm:pt>
    <dgm:pt modelId="{E5DF8A83-C66E-4728-9158-BB9249A60C0C}" type="parTrans" cxnId="{3716239A-8D46-4E00-BE0D-8ECBB2D1DDC3}">
      <dgm:prSet/>
      <dgm:spPr/>
      <dgm:t>
        <a:bodyPr/>
        <a:lstStyle/>
        <a:p>
          <a:endParaRPr lang="en-US"/>
        </a:p>
      </dgm:t>
    </dgm:pt>
    <dgm:pt modelId="{9822E19F-7657-4F26-AC81-BD9A75F359E1}" type="sibTrans" cxnId="{3716239A-8D46-4E00-BE0D-8ECBB2D1DDC3}">
      <dgm:prSet/>
      <dgm:spPr/>
      <dgm:t>
        <a:bodyPr/>
        <a:lstStyle/>
        <a:p>
          <a:endParaRPr lang="en-US"/>
        </a:p>
      </dgm:t>
    </dgm:pt>
    <dgm:pt modelId="{596F1970-0184-4886-82CE-6EB1DD6D9DAE}">
      <dgm:prSet/>
      <dgm:spPr/>
      <dgm:t>
        <a:bodyPr/>
        <a:lstStyle/>
        <a:p>
          <a:r>
            <a:rPr lang="en-GB" dirty="0"/>
            <a:t>European Court of Human Rights and direct effect.  ( Van </a:t>
          </a:r>
          <a:r>
            <a:rPr lang="en-GB" dirty="0" err="1"/>
            <a:t>gend</a:t>
          </a:r>
          <a:r>
            <a:rPr lang="en-GB" dirty="0"/>
            <a:t> </a:t>
          </a:r>
          <a:r>
            <a:rPr lang="en-GB" dirty="0" err="1"/>
            <a:t>en</a:t>
          </a:r>
          <a:r>
            <a:rPr lang="en-GB"/>
            <a:t> Loos) </a:t>
          </a:r>
          <a:endParaRPr lang="en-US"/>
        </a:p>
      </dgm:t>
    </dgm:pt>
    <dgm:pt modelId="{074E7B76-7E08-453E-8A0D-E3CB766D0C7B}" type="parTrans" cxnId="{2211A2CE-F8D2-4FF0-B2EA-BF695C29C18B}">
      <dgm:prSet/>
      <dgm:spPr/>
      <dgm:t>
        <a:bodyPr/>
        <a:lstStyle/>
        <a:p>
          <a:endParaRPr lang="en-US"/>
        </a:p>
      </dgm:t>
    </dgm:pt>
    <dgm:pt modelId="{C262884F-5B4A-47B8-BA3C-2D757A378DD7}" type="sibTrans" cxnId="{2211A2CE-F8D2-4FF0-B2EA-BF695C29C18B}">
      <dgm:prSet/>
      <dgm:spPr/>
      <dgm:t>
        <a:bodyPr/>
        <a:lstStyle/>
        <a:p>
          <a:endParaRPr lang="en-US"/>
        </a:p>
      </dgm:t>
    </dgm:pt>
    <dgm:pt modelId="{3D972625-872B-4B72-AAAA-D5F37D4C44A3}">
      <dgm:prSet/>
      <dgm:spPr/>
      <dgm:t>
        <a:bodyPr/>
        <a:lstStyle/>
        <a:p>
          <a:r>
            <a:rPr lang="en-GB"/>
            <a:t>No longer supreme because of the European Union (withdrawal) Act 2018. </a:t>
          </a:r>
          <a:endParaRPr lang="en-US"/>
        </a:p>
      </dgm:t>
    </dgm:pt>
    <dgm:pt modelId="{EA96836E-8B0E-4830-84B5-98C3683E5108}" type="parTrans" cxnId="{08D61942-675F-4119-88FD-7C4A47C59006}">
      <dgm:prSet/>
      <dgm:spPr/>
      <dgm:t>
        <a:bodyPr/>
        <a:lstStyle/>
        <a:p>
          <a:endParaRPr lang="en-US"/>
        </a:p>
      </dgm:t>
    </dgm:pt>
    <dgm:pt modelId="{7D214395-EF0C-44A9-BC18-2911207450B0}" type="sibTrans" cxnId="{08D61942-675F-4119-88FD-7C4A47C59006}">
      <dgm:prSet/>
      <dgm:spPr/>
      <dgm:t>
        <a:bodyPr/>
        <a:lstStyle/>
        <a:p>
          <a:endParaRPr lang="en-US"/>
        </a:p>
      </dgm:t>
    </dgm:pt>
    <dgm:pt modelId="{5F7A03D0-DDBD-4487-B451-05582A46A796}">
      <dgm:prSet/>
      <dgm:spPr/>
      <dgm:t>
        <a:bodyPr/>
        <a:lstStyle/>
        <a:p>
          <a:r>
            <a:rPr lang="en-GB"/>
            <a:t>No longer questions parliament supremacy.</a:t>
          </a:r>
          <a:endParaRPr lang="en-US"/>
        </a:p>
      </dgm:t>
    </dgm:pt>
    <dgm:pt modelId="{8753E2D6-52FC-4874-8DF4-0A9F355F83BE}" type="parTrans" cxnId="{1AC716FB-2FBA-46F8-BD30-28DF99656659}">
      <dgm:prSet/>
      <dgm:spPr/>
      <dgm:t>
        <a:bodyPr/>
        <a:lstStyle/>
        <a:p>
          <a:endParaRPr lang="en-US"/>
        </a:p>
      </dgm:t>
    </dgm:pt>
    <dgm:pt modelId="{110B32D7-12F8-48AE-B0E2-3EA30C501DBA}" type="sibTrans" cxnId="{1AC716FB-2FBA-46F8-BD30-28DF99656659}">
      <dgm:prSet/>
      <dgm:spPr/>
      <dgm:t>
        <a:bodyPr/>
        <a:lstStyle/>
        <a:p>
          <a:endParaRPr lang="en-US"/>
        </a:p>
      </dgm:t>
    </dgm:pt>
    <dgm:pt modelId="{E022C251-5EEF-4A15-8E1C-1E78596D41B9}" type="pres">
      <dgm:prSet presAssocID="{E03EDA92-EC62-4BC4-A099-EE9AC2D8A608}" presName="vert0" presStyleCnt="0">
        <dgm:presLayoutVars>
          <dgm:dir/>
          <dgm:animOne val="branch"/>
          <dgm:animLvl val="lvl"/>
        </dgm:presLayoutVars>
      </dgm:prSet>
      <dgm:spPr/>
    </dgm:pt>
    <dgm:pt modelId="{AB6970ED-1727-4B18-B3AB-F7B4DA98085A}" type="pres">
      <dgm:prSet presAssocID="{92464B46-0FD1-4BDF-9E42-3359BCF11046}" presName="thickLine" presStyleLbl="alignNode1" presStyleIdx="0" presStyleCnt="4"/>
      <dgm:spPr/>
    </dgm:pt>
    <dgm:pt modelId="{175BC553-F110-4101-8D27-28BCA3BFBE43}" type="pres">
      <dgm:prSet presAssocID="{92464B46-0FD1-4BDF-9E42-3359BCF11046}" presName="horz1" presStyleCnt="0"/>
      <dgm:spPr/>
    </dgm:pt>
    <dgm:pt modelId="{9721AE3D-C2D7-4CDD-B37D-5A1FB0755602}" type="pres">
      <dgm:prSet presAssocID="{92464B46-0FD1-4BDF-9E42-3359BCF11046}" presName="tx1" presStyleLbl="revTx" presStyleIdx="0" presStyleCnt="4"/>
      <dgm:spPr/>
    </dgm:pt>
    <dgm:pt modelId="{AFE9AA83-05C2-426C-9897-617DB19699D5}" type="pres">
      <dgm:prSet presAssocID="{92464B46-0FD1-4BDF-9E42-3359BCF11046}" presName="vert1" presStyleCnt="0"/>
      <dgm:spPr/>
    </dgm:pt>
    <dgm:pt modelId="{E54B99BD-955E-4CDE-B89D-E14F16C37041}" type="pres">
      <dgm:prSet presAssocID="{596F1970-0184-4886-82CE-6EB1DD6D9DAE}" presName="thickLine" presStyleLbl="alignNode1" presStyleIdx="1" presStyleCnt="4"/>
      <dgm:spPr/>
    </dgm:pt>
    <dgm:pt modelId="{EDB2840A-445F-4608-BCE8-D2EC74B028E1}" type="pres">
      <dgm:prSet presAssocID="{596F1970-0184-4886-82CE-6EB1DD6D9DAE}" presName="horz1" presStyleCnt="0"/>
      <dgm:spPr/>
    </dgm:pt>
    <dgm:pt modelId="{13949F86-26FD-4351-9D03-9383DB2F2944}" type="pres">
      <dgm:prSet presAssocID="{596F1970-0184-4886-82CE-6EB1DD6D9DAE}" presName="tx1" presStyleLbl="revTx" presStyleIdx="1" presStyleCnt="4"/>
      <dgm:spPr/>
    </dgm:pt>
    <dgm:pt modelId="{77750E5C-46D3-44FC-BF32-DF4A26C51606}" type="pres">
      <dgm:prSet presAssocID="{596F1970-0184-4886-82CE-6EB1DD6D9DAE}" presName="vert1" presStyleCnt="0"/>
      <dgm:spPr/>
    </dgm:pt>
    <dgm:pt modelId="{AD21BD03-6065-4247-940B-88658E56E870}" type="pres">
      <dgm:prSet presAssocID="{3D972625-872B-4B72-AAAA-D5F37D4C44A3}" presName="thickLine" presStyleLbl="alignNode1" presStyleIdx="2" presStyleCnt="4"/>
      <dgm:spPr/>
    </dgm:pt>
    <dgm:pt modelId="{101374D9-9BE2-4366-ABB5-B47B5E929E3A}" type="pres">
      <dgm:prSet presAssocID="{3D972625-872B-4B72-AAAA-D5F37D4C44A3}" presName="horz1" presStyleCnt="0"/>
      <dgm:spPr/>
    </dgm:pt>
    <dgm:pt modelId="{00226486-7414-46FB-B87D-E4BCDD99A56C}" type="pres">
      <dgm:prSet presAssocID="{3D972625-872B-4B72-AAAA-D5F37D4C44A3}" presName="tx1" presStyleLbl="revTx" presStyleIdx="2" presStyleCnt="4"/>
      <dgm:spPr/>
    </dgm:pt>
    <dgm:pt modelId="{66F4227D-DE03-4B24-A914-B5D630B4391E}" type="pres">
      <dgm:prSet presAssocID="{3D972625-872B-4B72-AAAA-D5F37D4C44A3}" presName="vert1" presStyleCnt="0"/>
      <dgm:spPr/>
    </dgm:pt>
    <dgm:pt modelId="{0ED023E3-F951-4FAE-9CF1-ED889E9C2064}" type="pres">
      <dgm:prSet presAssocID="{5F7A03D0-DDBD-4487-B451-05582A46A796}" presName="thickLine" presStyleLbl="alignNode1" presStyleIdx="3" presStyleCnt="4"/>
      <dgm:spPr/>
    </dgm:pt>
    <dgm:pt modelId="{6D3DFE44-C700-47C0-88D3-8EF505C31A30}" type="pres">
      <dgm:prSet presAssocID="{5F7A03D0-DDBD-4487-B451-05582A46A796}" presName="horz1" presStyleCnt="0"/>
      <dgm:spPr/>
    </dgm:pt>
    <dgm:pt modelId="{DD698055-8689-49D3-B1A8-45CB6E455222}" type="pres">
      <dgm:prSet presAssocID="{5F7A03D0-DDBD-4487-B451-05582A46A796}" presName="tx1" presStyleLbl="revTx" presStyleIdx="3" presStyleCnt="4"/>
      <dgm:spPr/>
    </dgm:pt>
    <dgm:pt modelId="{C132F2A0-EC19-486C-8831-75E5E00ABEAB}" type="pres">
      <dgm:prSet presAssocID="{5F7A03D0-DDBD-4487-B451-05582A46A796}" presName="vert1" presStyleCnt="0"/>
      <dgm:spPr/>
    </dgm:pt>
  </dgm:ptLst>
  <dgm:cxnLst>
    <dgm:cxn modelId="{F1B1300E-528E-4C6E-A1B9-722CC606F85D}" type="presOf" srcId="{92464B46-0FD1-4BDF-9E42-3359BCF11046}" destId="{9721AE3D-C2D7-4CDD-B37D-5A1FB0755602}" srcOrd="0" destOrd="0" presId="urn:microsoft.com/office/officeart/2008/layout/LinedList"/>
    <dgm:cxn modelId="{4FD33028-A463-47B6-BBD3-18FF78BF8AF6}" type="presOf" srcId="{5F7A03D0-DDBD-4487-B451-05582A46A796}" destId="{DD698055-8689-49D3-B1A8-45CB6E455222}" srcOrd="0" destOrd="0" presId="urn:microsoft.com/office/officeart/2008/layout/LinedList"/>
    <dgm:cxn modelId="{1574F161-2FE3-45D9-BE48-156CBBF1225C}" type="presOf" srcId="{596F1970-0184-4886-82CE-6EB1DD6D9DAE}" destId="{13949F86-26FD-4351-9D03-9383DB2F2944}" srcOrd="0" destOrd="0" presId="urn:microsoft.com/office/officeart/2008/layout/LinedList"/>
    <dgm:cxn modelId="{08D61942-675F-4119-88FD-7C4A47C59006}" srcId="{E03EDA92-EC62-4BC4-A099-EE9AC2D8A608}" destId="{3D972625-872B-4B72-AAAA-D5F37D4C44A3}" srcOrd="2" destOrd="0" parTransId="{EA96836E-8B0E-4830-84B5-98C3683E5108}" sibTransId="{7D214395-EF0C-44A9-BC18-2911207450B0}"/>
    <dgm:cxn modelId="{2BDEFE43-5352-4595-B20D-4555E270B2D2}" type="presOf" srcId="{3D972625-872B-4B72-AAAA-D5F37D4C44A3}" destId="{00226486-7414-46FB-B87D-E4BCDD99A56C}" srcOrd="0" destOrd="0" presId="urn:microsoft.com/office/officeart/2008/layout/LinedList"/>
    <dgm:cxn modelId="{2ADFAB56-9C94-4B0D-ACDD-A3EBAAA7CF0F}" type="presOf" srcId="{E03EDA92-EC62-4BC4-A099-EE9AC2D8A608}" destId="{E022C251-5EEF-4A15-8E1C-1E78596D41B9}" srcOrd="0" destOrd="0" presId="urn:microsoft.com/office/officeart/2008/layout/LinedList"/>
    <dgm:cxn modelId="{3716239A-8D46-4E00-BE0D-8ECBB2D1DDC3}" srcId="{E03EDA92-EC62-4BC4-A099-EE9AC2D8A608}" destId="{92464B46-0FD1-4BDF-9E42-3359BCF11046}" srcOrd="0" destOrd="0" parTransId="{E5DF8A83-C66E-4728-9158-BB9249A60C0C}" sibTransId="{9822E19F-7657-4F26-AC81-BD9A75F359E1}"/>
    <dgm:cxn modelId="{2211A2CE-F8D2-4FF0-B2EA-BF695C29C18B}" srcId="{E03EDA92-EC62-4BC4-A099-EE9AC2D8A608}" destId="{596F1970-0184-4886-82CE-6EB1DD6D9DAE}" srcOrd="1" destOrd="0" parTransId="{074E7B76-7E08-453E-8A0D-E3CB766D0C7B}" sibTransId="{C262884F-5B4A-47B8-BA3C-2D757A378DD7}"/>
    <dgm:cxn modelId="{1AC716FB-2FBA-46F8-BD30-28DF99656659}" srcId="{E03EDA92-EC62-4BC4-A099-EE9AC2D8A608}" destId="{5F7A03D0-DDBD-4487-B451-05582A46A796}" srcOrd="3" destOrd="0" parTransId="{8753E2D6-52FC-4874-8DF4-0A9F355F83BE}" sibTransId="{110B32D7-12F8-48AE-B0E2-3EA30C501DBA}"/>
    <dgm:cxn modelId="{72FE47D8-E3A1-4EF4-A713-18336BD0C4A8}" type="presParOf" srcId="{E022C251-5EEF-4A15-8E1C-1E78596D41B9}" destId="{AB6970ED-1727-4B18-B3AB-F7B4DA98085A}" srcOrd="0" destOrd="0" presId="urn:microsoft.com/office/officeart/2008/layout/LinedList"/>
    <dgm:cxn modelId="{EE2DFC56-BC4E-4721-BC92-AE3363BDB55E}" type="presParOf" srcId="{E022C251-5EEF-4A15-8E1C-1E78596D41B9}" destId="{175BC553-F110-4101-8D27-28BCA3BFBE43}" srcOrd="1" destOrd="0" presId="urn:microsoft.com/office/officeart/2008/layout/LinedList"/>
    <dgm:cxn modelId="{C081F960-80D5-47A2-99DE-D484BC73208A}" type="presParOf" srcId="{175BC553-F110-4101-8D27-28BCA3BFBE43}" destId="{9721AE3D-C2D7-4CDD-B37D-5A1FB0755602}" srcOrd="0" destOrd="0" presId="urn:microsoft.com/office/officeart/2008/layout/LinedList"/>
    <dgm:cxn modelId="{74C32C28-22F8-40CA-A909-F588FA2921C5}" type="presParOf" srcId="{175BC553-F110-4101-8D27-28BCA3BFBE43}" destId="{AFE9AA83-05C2-426C-9897-617DB19699D5}" srcOrd="1" destOrd="0" presId="urn:microsoft.com/office/officeart/2008/layout/LinedList"/>
    <dgm:cxn modelId="{8A0694D1-8177-404D-8B2A-327ED21BC3F7}" type="presParOf" srcId="{E022C251-5EEF-4A15-8E1C-1E78596D41B9}" destId="{E54B99BD-955E-4CDE-B89D-E14F16C37041}" srcOrd="2" destOrd="0" presId="urn:microsoft.com/office/officeart/2008/layout/LinedList"/>
    <dgm:cxn modelId="{15737121-D1B4-4FDF-A1BE-2B08D332C3F1}" type="presParOf" srcId="{E022C251-5EEF-4A15-8E1C-1E78596D41B9}" destId="{EDB2840A-445F-4608-BCE8-D2EC74B028E1}" srcOrd="3" destOrd="0" presId="urn:microsoft.com/office/officeart/2008/layout/LinedList"/>
    <dgm:cxn modelId="{34D761EF-A217-41F8-9FD1-E0B895E9775E}" type="presParOf" srcId="{EDB2840A-445F-4608-BCE8-D2EC74B028E1}" destId="{13949F86-26FD-4351-9D03-9383DB2F2944}" srcOrd="0" destOrd="0" presId="urn:microsoft.com/office/officeart/2008/layout/LinedList"/>
    <dgm:cxn modelId="{DA0F203E-793F-4360-9424-DB303E9942ED}" type="presParOf" srcId="{EDB2840A-445F-4608-BCE8-D2EC74B028E1}" destId="{77750E5C-46D3-44FC-BF32-DF4A26C51606}" srcOrd="1" destOrd="0" presId="urn:microsoft.com/office/officeart/2008/layout/LinedList"/>
    <dgm:cxn modelId="{0ECB078F-9D7C-4F5A-9965-0BAB84E72F5F}" type="presParOf" srcId="{E022C251-5EEF-4A15-8E1C-1E78596D41B9}" destId="{AD21BD03-6065-4247-940B-88658E56E870}" srcOrd="4" destOrd="0" presId="urn:microsoft.com/office/officeart/2008/layout/LinedList"/>
    <dgm:cxn modelId="{6D84C5D3-F9AF-4227-A21F-75AA56E324E1}" type="presParOf" srcId="{E022C251-5EEF-4A15-8E1C-1E78596D41B9}" destId="{101374D9-9BE2-4366-ABB5-B47B5E929E3A}" srcOrd="5" destOrd="0" presId="urn:microsoft.com/office/officeart/2008/layout/LinedList"/>
    <dgm:cxn modelId="{08DF7002-B569-47E6-B190-87E9F39CA417}" type="presParOf" srcId="{101374D9-9BE2-4366-ABB5-B47B5E929E3A}" destId="{00226486-7414-46FB-B87D-E4BCDD99A56C}" srcOrd="0" destOrd="0" presId="urn:microsoft.com/office/officeart/2008/layout/LinedList"/>
    <dgm:cxn modelId="{34737E38-8468-4DA1-9A0E-D1881850F7A4}" type="presParOf" srcId="{101374D9-9BE2-4366-ABB5-B47B5E929E3A}" destId="{66F4227D-DE03-4B24-A914-B5D630B4391E}" srcOrd="1" destOrd="0" presId="urn:microsoft.com/office/officeart/2008/layout/LinedList"/>
    <dgm:cxn modelId="{05585BF8-93B9-4028-8831-7AE69FAE1E71}" type="presParOf" srcId="{E022C251-5EEF-4A15-8E1C-1E78596D41B9}" destId="{0ED023E3-F951-4FAE-9CF1-ED889E9C2064}" srcOrd="6" destOrd="0" presId="urn:microsoft.com/office/officeart/2008/layout/LinedList"/>
    <dgm:cxn modelId="{5A75E092-A9E8-42CF-B476-B5133805C13B}" type="presParOf" srcId="{E022C251-5EEF-4A15-8E1C-1E78596D41B9}" destId="{6D3DFE44-C700-47C0-88D3-8EF505C31A30}" srcOrd="7" destOrd="0" presId="urn:microsoft.com/office/officeart/2008/layout/LinedList"/>
    <dgm:cxn modelId="{7D464EF5-2D94-4B8B-BF4B-41D72DC18E20}" type="presParOf" srcId="{6D3DFE44-C700-47C0-88D3-8EF505C31A30}" destId="{DD698055-8689-49D3-B1A8-45CB6E455222}" srcOrd="0" destOrd="0" presId="urn:microsoft.com/office/officeart/2008/layout/LinedList"/>
    <dgm:cxn modelId="{4E428AC0-A955-44EC-8F48-7E25D189BA24}" type="presParOf" srcId="{6D3DFE44-C700-47C0-88D3-8EF505C31A30}" destId="{C132F2A0-EC19-486C-8831-75E5E00ABE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88F0D49-7082-412E-84AA-30456288950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3F77F7-E86D-44F7-84AB-96D56A608A38}">
      <dgm:prSet/>
      <dgm:spPr/>
      <dgm:t>
        <a:bodyPr/>
        <a:lstStyle/>
        <a:p>
          <a:r>
            <a:rPr lang="en-GB"/>
            <a:t>Human Rights Act 1998- does not affect parliament supremacy. </a:t>
          </a:r>
          <a:endParaRPr lang="en-US"/>
        </a:p>
      </dgm:t>
    </dgm:pt>
    <dgm:pt modelId="{ABE971E0-A95C-4068-AA8A-57191CB8F5DF}" type="parTrans" cxnId="{33276478-B447-4348-80A5-9BAB01CB8897}">
      <dgm:prSet/>
      <dgm:spPr/>
      <dgm:t>
        <a:bodyPr/>
        <a:lstStyle/>
        <a:p>
          <a:endParaRPr lang="en-US"/>
        </a:p>
      </dgm:t>
    </dgm:pt>
    <dgm:pt modelId="{FD9085A5-1F2D-40AE-9161-567E9408C4D3}" type="sibTrans" cxnId="{33276478-B447-4348-80A5-9BAB01CB8897}">
      <dgm:prSet/>
      <dgm:spPr/>
      <dgm:t>
        <a:bodyPr/>
        <a:lstStyle/>
        <a:p>
          <a:endParaRPr lang="en-US"/>
        </a:p>
      </dgm:t>
    </dgm:pt>
    <dgm:pt modelId="{D793C0CD-9657-4917-B144-C4A36832DCB4}">
      <dgm:prSet/>
      <dgm:spPr/>
      <dgm:t>
        <a:bodyPr/>
        <a:lstStyle/>
        <a:p>
          <a:r>
            <a:rPr lang="en-GB"/>
            <a:t>S.4 of the Human Rights Act – Declaration of incompatibility. </a:t>
          </a:r>
          <a:endParaRPr lang="en-US"/>
        </a:p>
      </dgm:t>
    </dgm:pt>
    <dgm:pt modelId="{FF25DE76-45C0-4F30-A4E6-13775FD714C1}" type="parTrans" cxnId="{0391E143-E134-43E3-8858-E7E0CB54E121}">
      <dgm:prSet/>
      <dgm:spPr/>
      <dgm:t>
        <a:bodyPr/>
        <a:lstStyle/>
        <a:p>
          <a:endParaRPr lang="en-US"/>
        </a:p>
      </dgm:t>
    </dgm:pt>
    <dgm:pt modelId="{F5F97F5F-625E-4201-9F8E-9A6214CA27F7}" type="sibTrans" cxnId="{0391E143-E134-43E3-8858-E7E0CB54E121}">
      <dgm:prSet/>
      <dgm:spPr/>
      <dgm:t>
        <a:bodyPr/>
        <a:lstStyle/>
        <a:p>
          <a:endParaRPr lang="en-US"/>
        </a:p>
      </dgm:t>
    </dgm:pt>
    <dgm:pt modelId="{3C1464CB-91EB-4DD3-A4DA-EA27C0AB8B65}">
      <dgm:prSet/>
      <dgm:spPr/>
      <dgm:t>
        <a:bodyPr/>
        <a:lstStyle/>
        <a:p>
          <a:r>
            <a:rPr lang="en-GB"/>
            <a:t>S.19 – Statement of computability for legislation passed. </a:t>
          </a:r>
          <a:endParaRPr lang="en-US"/>
        </a:p>
      </dgm:t>
    </dgm:pt>
    <dgm:pt modelId="{0A3D13C2-87B4-42D5-97A5-C32F0E46EFFA}" type="parTrans" cxnId="{C6406580-12E4-4169-B96B-9F4248B64178}">
      <dgm:prSet/>
      <dgm:spPr/>
      <dgm:t>
        <a:bodyPr/>
        <a:lstStyle/>
        <a:p>
          <a:endParaRPr lang="en-US"/>
        </a:p>
      </dgm:t>
    </dgm:pt>
    <dgm:pt modelId="{C229E2F0-2330-4715-BD24-876009D3DBE8}" type="sibTrans" cxnId="{C6406580-12E4-4169-B96B-9F4248B64178}">
      <dgm:prSet/>
      <dgm:spPr/>
      <dgm:t>
        <a:bodyPr/>
        <a:lstStyle/>
        <a:p>
          <a:endParaRPr lang="en-US"/>
        </a:p>
      </dgm:t>
    </dgm:pt>
    <dgm:pt modelId="{76911963-8685-43F1-B3BB-11E48F4C7A83}">
      <dgm:prSet/>
      <dgm:spPr/>
      <dgm:t>
        <a:bodyPr/>
        <a:lstStyle/>
        <a:p>
          <a:r>
            <a:rPr lang="en-GB"/>
            <a:t>S.3(1) of the Human Rights Act 1998 – Any laws must be compatible with Human Rights. </a:t>
          </a:r>
          <a:endParaRPr lang="en-US"/>
        </a:p>
      </dgm:t>
    </dgm:pt>
    <dgm:pt modelId="{98D6C960-9B2D-45C1-9216-71C41745F91D}" type="parTrans" cxnId="{2A8EA811-894C-4534-AF9E-6B89FA0AB8BD}">
      <dgm:prSet/>
      <dgm:spPr/>
      <dgm:t>
        <a:bodyPr/>
        <a:lstStyle/>
        <a:p>
          <a:endParaRPr lang="en-US"/>
        </a:p>
      </dgm:t>
    </dgm:pt>
    <dgm:pt modelId="{C6C59B5A-EC74-48FC-969B-E21E026462B1}" type="sibTrans" cxnId="{2A8EA811-894C-4534-AF9E-6B89FA0AB8BD}">
      <dgm:prSet/>
      <dgm:spPr/>
      <dgm:t>
        <a:bodyPr/>
        <a:lstStyle/>
        <a:p>
          <a:endParaRPr lang="en-US"/>
        </a:p>
      </dgm:t>
    </dgm:pt>
    <dgm:pt modelId="{652AE6BE-75E1-43D8-BCBA-B0933D12E2D8}" type="pres">
      <dgm:prSet presAssocID="{188F0D49-7082-412E-84AA-304562889500}" presName="vert0" presStyleCnt="0">
        <dgm:presLayoutVars>
          <dgm:dir/>
          <dgm:animOne val="branch"/>
          <dgm:animLvl val="lvl"/>
        </dgm:presLayoutVars>
      </dgm:prSet>
      <dgm:spPr/>
    </dgm:pt>
    <dgm:pt modelId="{A90D4F10-002A-4B7A-B010-4F507E57F6F6}" type="pres">
      <dgm:prSet presAssocID="{B83F77F7-E86D-44F7-84AB-96D56A608A38}" presName="thickLine" presStyleLbl="alignNode1" presStyleIdx="0" presStyleCnt="4"/>
      <dgm:spPr/>
    </dgm:pt>
    <dgm:pt modelId="{136EE0BE-F6D1-4300-AFC8-3A67B023A147}" type="pres">
      <dgm:prSet presAssocID="{B83F77F7-E86D-44F7-84AB-96D56A608A38}" presName="horz1" presStyleCnt="0"/>
      <dgm:spPr/>
    </dgm:pt>
    <dgm:pt modelId="{F676B068-BFF9-444C-8894-492DE7436C16}" type="pres">
      <dgm:prSet presAssocID="{B83F77F7-E86D-44F7-84AB-96D56A608A38}" presName="tx1" presStyleLbl="revTx" presStyleIdx="0" presStyleCnt="4"/>
      <dgm:spPr/>
    </dgm:pt>
    <dgm:pt modelId="{AA1B9DAA-CB6F-42DE-8E76-A11F349E60CB}" type="pres">
      <dgm:prSet presAssocID="{B83F77F7-E86D-44F7-84AB-96D56A608A38}" presName="vert1" presStyleCnt="0"/>
      <dgm:spPr/>
    </dgm:pt>
    <dgm:pt modelId="{E1ED5C7C-4E70-4510-A945-E266F61E780D}" type="pres">
      <dgm:prSet presAssocID="{D793C0CD-9657-4917-B144-C4A36832DCB4}" presName="thickLine" presStyleLbl="alignNode1" presStyleIdx="1" presStyleCnt="4"/>
      <dgm:spPr/>
    </dgm:pt>
    <dgm:pt modelId="{6FF5DCA8-3446-4A75-A085-EF5D923EEACD}" type="pres">
      <dgm:prSet presAssocID="{D793C0CD-9657-4917-B144-C4A36832DCB4}" presName="horz1" presStyleCnt="0"/>
      <dgm:spPr/>
    </dgm:pt>
    <dgm:pt modelId="{7414801B-46C0-46FA-8967-C7D177EFEF20}" type="pres">
      <dgm:prSet presAssocID="{D793C0CD-9657-4917-B144-C4A36832DCB4}" presName="tx1" presStyleLbl="revTx" presStyleIdx="1" presStyleCnt="4"/>
      <dgm:spPr/>
    </dgm:pt>
    <dgm:pt modelId="{507B19AA-6877-480D-842D-6BA30E3BF63F}" type="pres">
      <dgm:prSet presAssocID="{D793C0CD-9657-4917-B144-C4A36832DCB4}" presName="vert1" presStyleCnt="0"/>
      <dgm:spPr/>
    </dgm:pt>
    <dgm:pt modelId="{37822948-A3EE-43A2-B94B-C9999FC9F734}" type="pres">
      <dgm:prSet presAssocID="{3C1464CB-91EB-4DD3-A4DA-EA27C0AB8B65}" presName="thickLine" presStyleLbl="alignNode1" presStyleIdx="2" presStyleCnt="4"/>
      <dgm:spPr/>
    </dgm:pt>
    <dgm:pt modelId="{D7B51666-8E8C-41BD-B5FE-87071034F5D3}" type="pres">
      <dgm:prSet presAssocID="{3C1464CB-91EB-4DD3-A4DA-EA27C0AB8B65}" presName="horz1" presStyleCnt="0"/>
      <dgm:spPr/>
    </dgm:pt>
    <dgm:pt modelId="{AEFEDBAB-1BBA-44F5-964D-212E00460E28}" type="pres">
      <dgm:prSet presAssocID="{3C1464CB-91EB-4DD3-A4DA-EA27C0AB8B65}" presName="tx1" presStyleLbl="revTx" presStyleIdx="2" presStyleCnt="4"/>
      <dgm:spPr/>
    </dgm:pt>
    <dgm:pt modelId="{2959EDD4-5F95-4737-920C-0CF7264F6B6E}" type="pres">
      <dgm:prSet presAssocID="{3C1464CB-91EB-4DD3-A4DA-EA27C0AB8B65}" presName="vert1" presStyleCnt="0"/>
      <dgm:spPr/>
    </dgm:pt>
    <dgm:pt modelId="{648B556B-E501-4B2C-828A-B342CF5229B3}" type="pres">
      <dgm:prSet presAssocID="{76911963-8685-43F1-B3BB-11E48F4C7A83}" presName="thickLine" presStyleLbl="alignNode1" presStyleIdx="3" presStyleCnt="4"/>
      <dgm:spPr/>
    </dgm:pt>
    <dgm:pt modelId="{DEBBE0FF-8D70-422F-9E65-804ED76392C8}" type="pres">
      <dgm:prSet presAssocID="{76911963-8685-43F1-B3BB-11E48F4C7A83}" presName="horz1" presStyleCnt="0"/>
      <dgm:spPr/>
    </dgm:pt>
    <dgm:pt modelId="{6EC27AF2-2E79-4A23-8ED1-7DAC0B004217}" type="pres">
      <dgm:prSet presAssocID="{76911963-8685-43F1-B3BB-11E48F4C7A83}" presName="tx1" presStyleLbl="revTx" presStyleIdx="3" presStyleCnt="4"/>
      <dgm:spPr/>
    </dgm:pt>
    <dgm:pt modelId="{E8964B6F-4030-4235-A6AD-ED4B8F940D20}" type="pres">
      <dgm:prSet presAssocID="{76911963-8685-43F1-B3BB-11E48F4C7A83}" presName="vert1" presStyleCnt="0"/>
      <dgm:spPr/>
    </dgm:pt>
  </dgm:ptLst>
  <dgm:cxnLst>
    <dgm:cxn modelId="{2A8EA811-894C-4534-AF9E-6B89FA0AB8BD}" srcId="{188F0D49-7082-412E-84AA-304562889500}" destId="{76911963-8685-43F1-B3BB-11E48F4C7A83}" srcOrd="3" destOrd="0" parTransId="{98D6C960-9B2D-45C1-9216-71C41745F91D}" sibTransId="{C6C59B5A-EC74-48FC-969B-E21E026462B1}"/>
    <dgm:cxn modelId="{6E44B021-CA07-43CB-AF3F-C75B814B9185}" type="presOf" srcId="{188F0D49-7082-412E-84AA-304562889500}" destId="{652AE6BE-75E1-43D8-BCBA-B0933D12E2D8}" srcOrd="0" destOrd="0" presId="urn:microsoft.com/office/officeart/2008/layout/LinedList"/>
    <dgm:cxn modelId="{FEC6555C-1BCA-4597-85FF-039F058464F6}" type="presOf" srcId="{76911963-8685-43F1-B3BB-11E48F4C7A83}" destId="{6EC27AF2-2E79-4A23-8ED1-7DAC0B004217}" srcOrd="0" destOrd="0" presId="urn:microsoft.com/office/officeart/2008/layout/LinedList"/>
    <dgm:cxn modelId="{0391E143-E134-43E3-8858-E7E0CB54E121}" srcId="{188F0D49-7082-412E-84AA-304562889500}" destId="{D793C0CD-9657-4917-B144-C4A36832DCB4}" srcOrd="1" destOrd="0" parTransId="{FF25DE76-45C0-4F30-A4E6-13775FD714C1}" sibTransId="{F5F97F5F-625E-4201-9F8E-9A6214CA27F7}"/>
    <dgm:cxn modelId="{9C8FE745-3D6B-4058-86D6-49E93EA86BB2}" type="presOf" srcId="{3C1464CB-91EB-4DD3-A4DA-EA27C0AB8B65}" destId="{AEFEDBAB-1BBA-44F5-964D-212E00460E28}" srcOrd="0" destOrd="0" presId="urn:microsoft.com/office/officeart/2008/layout/LinedList"/>
    <dgm:cxn modelId="{33276478-B447-4348-80A5-9BAB01CB8897}" srcId="{188F0D49-7082-412E-84AA-304562889500}" destId="{B83F77F7-E86D-44F7-84AB-96D56A608A38}" srcOrd="0" destOrd="0" parTransId="{ABE971E0-A95C-4068-AA8A-57191CB8F5DF}" sibTransId="{FD9085A5-1F2D-40AE-9161-567E9408C4D3}"/>
    <dgm:cxn modelId="{C6406580-12E4-4169-B96B-9F4248B64178}" srcId="{188F0D49-7082-412E-84AA-304562889500}" destId="{3C1464CB-91EB-4DD3-A4DA-EA27C0AB8B65}" srcOrd="2" destOrd="0" parTransId="{0A3D13C2-87B4-42D5-97A5-C32F0E46EFFA}" sibTransId="{C229E2F0-2330-4715-BD24-876009D3DBE8}"/>
    <dgm:cxn modelId="{946760DD-733F-4CCF-95F5-002A74697BD0}" type="presOf" srcId="{B83F77F7-E86D-44F7-84AB-96D56A608A38}" destId="{F676B068-BFF9-444C-8894-492DE7436C16}" srcOrd="0" destOrd="0" presId="urn:microsoft.com/office/officeart/2008/layout/LinedList"/>
    <dgm:cxn modelId="{92A5D0F0-F009-416A-82BE-17F5EA325D18}" type="presOf" srcId="{D793C0CD-9657-4917-B144-C4A36832DCB4}" destId="{7414801B-46C0-46FA-8967-C7D177EFEF20}" srcOrd="0" destOrd="0" presId="urn:microsoft.com/office/officeart/2008/layout/LinedList"/>
    <dgm:cxn modelId="{9ADC0E13-43CC-4A51-93A2-1D01A07D9412}" type="presParOf" srcId="{652AE6BE-75E1-43D8-BCBA-B0933D12E2D8}" destId="{A90D4F10-002A-4B7A-B010-4F507E57F6F6}" srcOrd="0" destOrd="0" presId="urn:microsoft.com/office/officeart/2008/layout/LinedList"/>
    <dgm:cxn modelId="{24F3FF25-58C7-43A0-8E2F-11598A5500EE}" type="presParOf" srcId="{652AE6BE-75E1-43D8-BCBA-B0933D12E2D8}" destId="{136EE0BE-F6D1-4300-AFC8-3A67B023A147}" srcOrd="1" destOrd="0" presId="urn:microsoft.com/office/officeart/2008/layout/LinedList"/>
    <dgm:cxn modelId="{2E77B4D6-4F7A-4ACF-8410-7B62D5D3912F}" type="presParOf" srcId="{136EE0BE-F6D1-4300-AFC8-3A67B023A147}" destId="{F676B068-BFF9-444C-8894-492DE7436C16}" srcOrd="0" destOrd="0" presId="urn:microsoft.com/office/officeart/2008/layout/LinedList"/>
    <dgm:cxn modelId="{FE0EBAB0-629D-421C-8263-D3CA1AFEF773}" type="presParOf" srcId="{136EE0BE-F6D1-4300-AFC8-3A67B023A147}" destId="{AA1B9DAA-CB6F-42DE-8E76-A11F349E60CB}" srcOrd="1" destOrd="0" presId="urn:microsoft.com/office/officeart/2008/layout/LinedList"/>
    <dgm:cxn modelId="{E7AD2B92-B0DA-4E49-AC68-8D17A8876EF9}" type="presParOf" srcId="{652AE6BE-75E1-43D8-BCBA-B0933D12E2D8}" destId="{E1ED5C7C-4E70-4510-A945-E266F61E780D}" srcOrd="2" destOrd="0" presId="urn:microsoft.com/office/officeart/2008/layout/LinedList"/>
    <dgm:cxn modelId="{CEE4620A-5FAB-4964-B0AB-C6683AC2E8DF}" type="presParOf" srcId="{652AE6BE-75E1-43D8-BCBA-B0933D12E2D8}" destId="{6FF5DCA8-3446-4A75-A085-EF5D923EEACD}" srcOrd="3" destOrd="0" presId="urn:microsoft.com/office/officeart/2008/layout/LinedList"/>
    <dgm:cxn modelId="{9FD11A13-50EA-4871-8C70-3D7E3CD5D9BA}" type="presParOf" srcId="{6FF5DCA8-3446-4A75-A085-EF5D923EEACD}" destId="{7414801B-46C0-46FA-8967-C7D177EFEF20}" srcOrd="0" destOrd="0" presId="urn:microsoft.com/office/officeart/2008/layout/LinedList"/>
    <dgm:cxn modelId="{9E744A69-D61E-4DCF-B095-C31414EFB919}" type="presParOf" srcId="{6FF5DCA8-3446-4A75-A085-EF5D923EEACD}" destId="{507B19AA-6877-480D-842D-6BA30E3BF63F}" srcOrd="1" destOrd="0" presId="urn:microsoft.com/office/officeart/2008/layout/LinedList"/>
    <dgm:cxn modelId="{A3E63E21-2489-4CD6-A797-40A62E6172C3}" type="presParOf" srcId="{652AE6BE-75E1-43D8-BCBA-B0933D12E2D8}" destId="{37822948-A3EE-43A2-B94B-C9999FC9F734}" srcOrd="4" destOrd="0" presId="urn:microsoft.com/office/officeart/2008/layout/LinedList"/>
    <dgm:cxn modelId="{2603C9ED-2462-4DF0-824C-0CCC62E4EB27}" type="presParOf" srcId="{652AE6BE-75E1-43D8-BCBA-B0933D12E2D8}" destId="{D7B51666-8E8C-41BD-B5FE-87071034F5D3}" srcOrd="5" destOrd="0" presId="urn:microsoft.com/office/officeart/2008/layout/LinedList"/>
    <dgm:cxn modelId="{6812C94B-6702-4322-B67F-7A7979A86AA2}" type="presParOf" srcId="{D7B51666-8E8C-41BD-B5FE-87071034F5D3}" destId="{AEFEDBAB-1BBA-44F5-964D-212E00460E28}" srcOrd="0" destOrd="0" presId="urn:microsoft.com/office/officeart/2008/layout/LinedList"/>
    <dgm:cxn modelId="{7054F086-7993-4B19-8BA0-0AE6321F977B}" type="presParOf" srcId="{D7B51666-8E8C-41BD-B5FE-87071034F5D3}" destId="{2959EDD4-5F95-4737-920C-0CF7264F6B6E}" srcOrd="1" destOrd="0" presId="urn:microsoft.com/office/officeart/2008/layout/LinedList"/>
    <dgm:cxn modelId="{BD67B154-8DC3-44EF-AEA0-C9A3A5B82CB6}" type="presParOf" srcId="{652AE6BE-75E1-43D8-BCBA-B0933D12E2D8}" destId="{648B556B-E501-4B2C-828A-B342CF5229B3}" srcOrd="6" destOrd="0" presId="urn:microsoft.com/office/officeart/2008/layout/LinedList"/>
    <dgm:cxn modelId="{4089E9E3-3D03-479F-9A0B-123C2BD99C91}" type="presParOf" srcId="{652AE6BE-75E1-43D8-BCBA-B0933D12E2D8}" destId="{DEBBE0FF-8D70-422F-9E65-804ED76392C8}" srcOrd="7" destOrd="0" presId="urn:microsoft.com/office/officeart/2008/layout/LinedList"/>
    <dgm:cxn modelId="{6084A3EA-DB29-492D-944A-E62B1A83D476}" type="presParOf" srcId="{DEBBE0FF-8D70-422F-9E65-804ED76392C8}" destId="{6EC27AF2-2E79-4A23-8ED1-7DAC0B004217}" srcOrd="0" destOrd="0" presId="urn:microsoft.com/office/officeart/2008/layout/LinedList"/>
    <dgm:cxn modelId="{F775D48E-1655-4083-92FE-68BBD09F9BDF}" type="presParOf" srcId="{DEBBE0FF-8D70-422F-9E65-804ED76392C8}" destId="{E8964B6F-4030-4235-A6AD-ED4B8F940D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E124C9C-3016-44A1-A3A7-07319457F6D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FFDC7D-9A98-4165-A2AC-7E1CA5E6CE37}">
      <dgm:prSet/>
      <dgm:spPr/>
      <dgm:t>
        <a:bodyPr/>
        <a:lstStyle/>
        <a:p>
          <a:r>
            <a:rPr lang="en-GB"/>
            <a:t>An important case dealing with parliament process. </a:t>
          </a:r>
          <a:endParaRPr lang="en-US"/>
        </a:p>
      </dgm:t>
    </dgm:pt>
    <dgm:pt modelId="{5878998C-2144-4C97-8182-8209EA8D3C25}" type="parTrans" cxnId="{C527418C-6539-4A68-A309-3C4B01A5B0A0}">
      <dgm:prSet/>
      <dgm:spPr/>
      <dgm:t>
        <a:bodyPr/>
        <a:lstStyle/>
        <a:p>
          <a:endParaRPr lang="en-US"/>
        </a:p>
      </dgm:t>
    </dgm:pt>
    <dgm:pt modelId="{8B138B34-F20D-4652-B327-98F56832265E}" type="sibTrans" cxnId="{C527418C-6539-4A68-A309-3C4B01A5B0A0}">
      <dgm:prSet/>
      <dgm:spPr/>
      <dgm:t>
        <a:bodyPr/>
        <a:lstStyle/>
        <a:p>
          <a:endParaRPr lang="en-US"/>
        </a:p>
      </dgm:t>
    </dgm:pt>
    <dgm:pt modelId="{A7A7F39E-3311-4538-8CD8-BAACDADAF77A}">
      <dgm:prSet/>
      <dgm:spPr/>
      <dgm:t>
        <a:bodyPr/>
        <a:lstStyle/>
        <a:p>
          <a:r>
            <a:rPr lang="en-GB"/>
            <a:t>Hunting Act 2004. </a:t>
          </a:r>
          <a:endParaRPr lang="en-US"/>
        </a:p>
      </dgm:t>
    </dgm:pt>
    <dgm:pt modelId="{B79685E4-D90D-4638-8606-C0265C59A4C3}" type="parTrans" cxnId="{70E48AC5-C1A9-4BC4-A4C9-3D9089F22A53}">
      <dgm:prSet/>
      <dgm:spPr/>
      <dgm:t>
        <a:bodyPr/>
        <a:lstStyle/>
        <a:p>
          <a:endParaRPr lang="en-US"/>
        </a:p>
      </dgm:t>
    </dgm:pt>
    <dgm:pt modelId="{97F22BC5-F4AC-45BA-A422-6B2E10900D75}" type="sibTrans" cxnId="{70E48AC5-C1A9-4BC4-A4C9-3D9089F22A53}">
      <dgm:prSet/>
      <dgm:spPr/>
      <dgm:t>
        <a:bodyPr/>
        <a:lstStyle/>
        <a:p>
          <a:endParaRPr lang="en-US"/>
        </a:p>
      </dgm:t>
    </dgm:pt>
    <dgm:pt modelId="{6EECE3C1-DACD-41B5-9F32-F6B877503F0C}">
      <dgm:prSet/>
      <dgm:spPr/>
      <dgm:t>
        <a:bodyPr/>
        <a:lstStyle/>
        <a:p>
          <a:r>
            <a:rPr lang="en-GB"/>
            <a:t>After 2 years just go through the House of Commons and then royal assent. </a:t>
          </a:r>
          <a:endParaRPr lang="en-US"/>
        </a:p>
      </dgm:t>
    </dgm:pt>
    <dgm:pt modelId="{DDDA489A-CC71-4F1E-9D01-4ADC198D15C1}" type="parTrans" cxnId="{B41474F7-7AA0-4FBA-8076-9F1BB7605D18}">
      <dgm:prSet/>
      <dgm:spPr/>
      <dgm:t>
        <a:bodyPr/>
        <a:lstStyle/>
        <a:p>
          <a:endParaRPr lang="en-US"/>
        </a:p>
      </dgm:t>
    </dgm:pt>
    <dgm:pt modelId="{6F0B504F-852E-4B81-9DA8-4562E81001B3}" type="sibTrans" cxnId="{B41474F7-7AA0-4FBA-8076-9F1BB7605D18}">
      <dgm:prSet/>
      <dgm:spPr/>
      <dgm:t>
        <a:bodyPr/>
        <a:lstStyle/>
        <a:p>
          <a:endParaRPr lang="en-US"/>
        </a:p>
      </dgm:t>
    </dgm:pt>
    <dgm:pt modelId="{F041E1D3-BABD-4033-96CD-3DA99DB6916B}" type="pres">
      <dgm:prSet presAssocID="{FE124C9C-3016-44A1-A3A7-07319457F6DC}" presName="vert0" presStyleCnt="0">
        <dgm:presLayoutVars>
          <dgm:dir/>
          <dgm:animOne val="branch"/>
          <dgm:animLvl val="lvl"/>
        </dgm:presLayoutVars>
      </dgm:prSet>
      <dgm:spPr/>
    </dgm:pt>
    <dgm:pt modelId="{0E74216D-F399-49A2-B7B6-D0ACBED435F8}" type="pres">
      <dgm:prSet presAssocID="{20FFDC7D-9A98-4165-A2AC-7E1CA5E6CE37}" presName="thickLine" presStyleLbl="alignNode1" presStyleIdx="0" presStyleCnt="3"/>
      <dgm:spPr/>
    </dgm:pt>
    <dgm:pt modelId="{FD9D563B-FC52-4272-9E84-8DF7D0A8943F}" type="pres">
      <dgm:prSet presAssocID="{20FFDC7D-9A98-4165-A2AC-7E1CA5E6CE37}" presName="horz1" presStyleCnt="0"/>
      <dgm:spPr/>
    </dgm:pt>
    <dgm:pt modelId="{1085075B-ABF7-4D12-906F-8058D384F46A}" type="pres">
      <dgm:prSet presAssocID="{20FFDC7D-9A98-4165-A2AC-7E1CA5E6CE37}" presName="tx1" presStyleLbl="revTx" presStyleIdx="0" presStyleCnt="3"/>
      <dgm:spPr/>
    </dgm:pt>
    <dgm:pt modelId="{A38007BE-CF89-48B9-9A96-93EC518FCCDE}" type="pres">
      <dgm:prSet presAssocID="{20FFDC7D-9A98-4165-A2AC-7E1CA5E6CE37}" presName="vert1" presStyleCnt="0"/>
      <dgm:spPr/>
    </dgm:pt>
    <dgm:pt modelId="{DAE18C9F-EBAD-40D6-BE3D-8CA67E10A136}" type="pres">
      <dgm:prSet presAssocID="{A7A7F39E-3311-4538-8CD8-BAACDADAF77A}" presName="thickLine" presStyleLbl="alignNode1" presStyleIdx="1" presStyleCnt="3"/>
      <dgm:spPr/>
    </dgm:pt>
    <dgm:pt modelId="{C045A461-6603-48DF-8FB3-14FC7072ED67}" type="pres">
      <dgm:prSet presAssocID="{A7A7F39E-3311-4538-8CD8-BAACDADAF77A}" presName="horz1" presStyleCnt="0"/>
      <dgm:spPr/>
    </dgm:pt>
    <dgm:pt modelId="{F9B2196D-DC89-48EE-A0A3-4AA2E0C129CA}" type="pres">
      <dgm:prSet presAssocID="{A7A7F39E-3311-4538-8CD8-BAACDADAF77A}" presName="tx1" presStyleLbl="revTx" presStyleIdx="1" presStyleCnt="3"/>
      <dgm:spPr/>
    </dgm:pt>
    <dgm:pt modelId="{0068B39A-5870-4FAC-B1B0-F0458CCFE15B}" type="pres">
      <dgm:prSet presAssocID="{A7A7F39E-3311-4538-8CD8-BAACDADAF77A}" presName="vert1" presStyleCnt="0"/>
      <dgm:spPr/>
    </dgm:pt>
    <dgm:pt modelId="{86AA8E7F-0567-4773-BA1B-521A300805FD}" type="pres">
      <dgm:prSet presAssocID="{6EECE3C1-DACD-41B5-9F32-F6B877503F0C}" presName="thickLine" presStyleLbl="alignNode1" presStyleIdx="2" presStyleCnt="3"/>
      <dgm:spPr/>
    </dgm:pt>
    <dgm:pt modelId="{89CE6904-57C2-4512-A9D1-6D1913DB426B}" type="pres">
      <dgm:prSet presAssocID="{6EECE3C1-DACD-41B5-9F32-F6B877503F0C}" presName="horz1" presStyleCnt="0"/>
      <dgm:spPr/>
    </dgm:pt>
    <dgm:pt modelId="{3E8F1CB4-725F-4593-B764-9BEE8B5BC9C8}" type="pres">
      <dgm:prSet presAssocID="{6EECE3C1-DACD-41B5-9F32-F6B877503F0C}" presName="tx1" presStyleLbl="revTx" presStyleIdx="2" presStyleCnt="3"/>
      <dgm:spPr/>
    </dgm:pt>
    <dgm:pt modelId="{2D3BDA97-9697-47D8-BE3C-0A57C1DA7D84}" type="pres">
      <dgm:prSet presAssocID="{6EECE3C1-DACD-41B5-9F32-F6B877503F0C}" presName="vert1" presStyleCnt="0"/>
      <dgm:spPr/>
    </dgm:pt>
  </dgm:ptLst>
  <dgm:cxnLst>
    <dgm:cxn modelId="{6625FE06-7A4E-4DBD-A7C7-132E2D606CED}" type="presOf" srcId="{FE124C9C-3016-44A1-A3A7-07319457F6DC}" destId="{F041E1D3-BABD-4033-96CD-3DA99DB6916B}" srcOrd="0" destOrd="0" presId="urn:microsoft.com/office/officeart/2008/layout/LinedList"/>
    <dgm:cxn modelId="{C44C0015-9522-4DC3-8754-CBC467A3D742}" type="presOf" srcId="{6EECE3C1-DACD-41B5-9F32-F6B877503F0C}" destId="{3E8F1CB4-725F-4593-B764-9BEE8B5BC9C8}" srcOrd="0" destOrd="0" presId="urn:microsoft.com/office/officeart/2008/layout/LinedList"/>
    <dgm:cxn modelId="{EE9BEC29-D0A0-4A16-9745-9CCFDCC0A0EC}" type="presOf" srcId="{A7A7F39E-3311-4538-8CD8-BAACDADAF77A}" destId="{F9B2196D-DC89-48EE-A0A3-4AA2E0C129CA}" srcOrd="0" destOrd="0" presId="urn:microsoft.com/office/officeart/2008/layout/LinedList"/>
    <dgm:cxn modelId="{2005F23C-6790-49B8-9808-979395BDF31C}" type="presOf" srcId="{20FFDC7D-9A98-4165-A2AC-7E1CA5E6CE37}" destId="{1085075B-ABF7-4D12-906F-8058D384F46A}" srcOrd="0" destOrd="0" presId="urn:microsoft.com/office/officeart/2008/layout/LinedList"/>
    <dgm:cxn modelId="{C527418C-6539-4A68-A309-3C4B01A5B0A0}" srcId="{FE124C9C-3016-44A1-A3A7-07319457F6DC}" destId="{20FFDC7D-9A98-4165-A2AC-7E1CA5E6CE37}" srcOrd="0" destOrd="0" parTransId="{5878998C-2144-4C97-8182-8209EA8D3C25}" sibTransId="{8B138B34-F20D-4652-B327-98F56832265E}"/>
    <dgm:cxn modelId="{70E48AC5-C1A9-4BC4-A4C9-3D9089F22A53}" srcId="{FE124C9C-3016-44A1-A3A7-07319457F6DC}" destId="{A7A7F39E-3311-4538-8CD8-BAACDADAF77A}" srcOrd="1" destOrd="0" parTransId="{B79685E4-D90D-4638-8606-C0265C59A4C3}" sibTransId="{97F22BC5-F4AC-45BA-A422-6B2E10900D75}"/>
    <dgm:cxn modelId="{B41474F7-7AA0-4FBA-8076-9F1BB7605D18}" srcId="{FE124C9C-3016-44A1-A3A7-07319457F6DC}" destId="{6EECE3C1-DACD-41B5-9F32-F6B877503F0C}" srcOrd="2" destOrd="0" parTransId="{DDDA489A-CC71-4F1E-9D01-4ADC198D15C1}" sibTransId="{6F0B504F-852E-4B81-9DA8-4562E81001B3}"/>
    <dgm:cxn modelId="{85707F36-8704-4F7F-8304-F4CCFEC32F2F}" type="presParOf" srcId="{F041E1D3-BABD-4033-96CD-3DA99DB6916B}" destId="{0E74216D-F399-49A2-B7B6-D0ACBED435F8}" srcOrd="0" destOrd="0" presId="urn:microsoft.com/office/officeart/2008/layout/LinedList"/>
    <dgm:cxn modelId="{4B0D7A9F-0023-4547-97AC-59281B560316}" type="presParOf" srcId="{F041E1D3-BABD-4033-96CD-3DA99DB6916B}" destId="{FD9D563B-FC52-4272-9E84-8DF7D0A8943F}" srcOrd="1" destOrd="0" presId="urn:microsoft.com/office/officeart/2008/layout/LinedList"/>
    <dgm:cxn modelId="{0D12BDD3-AECF-4BC5-9D0F-4CF0D51A5537}" type="presParOf" srcId="{FD9D563B-FC52-4272-9E84-8DF7D0A8943F}" destId="{1085075B-ABF7-4D12-906F-8058D384F46A}" srcOrd="0" destOrd="0" presId="urn:microsoft.com/office/officeart/2008/layout/LinedList"/>
    <dgm:cxn modelId="{AE8E4152-EBA3-4A54-AF7A-C66C9D40BB26}" type="presParOf" srcId="{FD9D563B-FC52-4272-9E84-8DF7D0A8943F}" destId="{A38007BE-CF89-48B9-9A96-93EC518FCCDE}" srcOrd="1" destOrd="0" presId="urn:microsoft.com/office/officeart/2008/layout/LinedList"/>
    <dgm:cxn modelId="{EFF5C6DC-AFD0-45CF-A67E-08C4C6BE88B5}" type="presParOf" srcId="{F041E1D3-BABD-4033-96CD-3DA99DB6916B}" destId="{DAE18C9F-EBAD-40D6-BE3D-8CA67E10A136}" srcOrd="2" destOrd="0" presId="urn:microsoft.com/office/officeart/2008/layout/LinedList"/>
    <dgm:cxn modelId="{6018C4A8-B7AF-4912-92F6-8B9B9532B10B}" type="presParOf" srcId="{F041E1D3-BABD-4033-96CD-3DA99DB6916B}" destId="{C045A461-6603-48DF-8FB3-14FC7072ED67}" srcOrd="3" destOrd="0" presId="urn:microsoft.com/office/officeart/2008/layout/LinedList"/>
    <dgm:cxn modelId="{449AA495-E425-466C-BB43-878639DDF7B5}" type="presParOf" srcId="{C045A461-6603-48DF-8FB3-14FC7072ED67}" destId="{F9B2196D-DC89-48EE-A0A3-4AA2E0C129CA}" srcOrd="0" destOrd="0" presId="urn:microsoft.com/office/officeart/2008/layout/LinedList"/>
    <dgm:cxn modelId="{9B09E60B-CE90-475D-B80E-A6488DEB6ADE}" type="presParOf" srcId="{C045A461-6603-48DF-8FB3-14FC7072ED67}" destId="{0068B39A-5870-4FAC-B1B0-F0458CCFE15B}" srcOrd="1" destOrd="0" presId="urn:microsoft.com/office/officeart/2008/layout/LinedList"/>
    <dgm:cxn modelId="{B228274E-3792-4EBE-A39C-106BC558FF33}" type="presParOf" srcId="{F041E1D3-BABD-4033-96CD-3DA99DB6916B}" destId="{86AA8E7F-0567-4773-BA1B-521A300805FD}" srcOrd="4" destOrd="0" presId="urn:microsoft.com/office/officeart/2008/layout/LinedList"/>
    <dgm:cxn modelId="{545BCD25-8925-48A8-8C09-7F7AD7DC15F9}" type="presParOf" srcId="{F041E1D3-BABD-4033-96CD-3DA99DB6916B}" destId="{89CE6904-57C2-4512-A9D1-6D1913DB426B}" srcOrd="5" destOrd="0" presId="urn:microsoft.com/office/officeart/2008/layout/LinedList"/>
    <dgm:cxn modelId="{C578FA9E-1691-4F82-93DF-06AE782533E0}" type="presParOf" srcId="{89CE6904-57C2-4512-A9D1-6D1913DB426B}" destId="{3E8F1CB4-725F-4593-B764-9BEE8B5BC9C8}" srcOrd="0" destOrd="0" presId="urn:microsoft.com/office/officeart/2008/layout/LinedList"/>
    <dgm:cxn modelId="{9604FF79-6172-4B0B-B39D-CDC93D931128}" type="presParOf" srcId="{89CE6904-57C2-4512-A9D1-6D1913DB426B}" destId="{2D3BDA97-9697-47D8-BE3C-0A57C1DA7D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35AEB6E-CFFA-4C37-894F-A48823BC880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0C105D-9AD4-45A3-9108-4BD7DF6914FB}">
      <dgm:prSet/>
      <dgm:spPr/>
      <dgm:t>
        <a:bodyPr/>
        <a:lstStyle/>
        <a:p>
          <a:r>
            <a:rPr lang="en-GB"/>
            <a:t>Whilst parliament is supreme and can make any laws. </a:t>
          </a:r>
          <a:endParaRPr lang="en-US"/>
        </a:p>
      </dgm:t>
    </dgm:pt>
    <dgm:pt modelId="{56E42FDE-20B4-431F-87B7-BE0CCCB77A5F}" type="parTrans" cxnId="{C3B4D925-811B-403B-A74D-3A61D026F1E2}">
      <dgm:prSet/>
      <dgm:spPr/>
      <dgm:t>
        <a:bodyPr/>
        <a:lstStyle/>
        <a:p>
          <a:endParaRPr lang="en-US"/>
        </a:p>
      </dgm:t>
    </dgm:pt>
    <dgm:pt modelId="{1BDF64CE-C1EC-4CA1-B62F-F5F2A8C9E211}" type="sibTrans" cxnId="{C3B4D925-811B-403B-A74D-3A61D026F1E2}">
      <dgm:prSet/>
      <dgm:spPr/>
      <dgm:t>
        <a:bodyPr/>
        <a:lstStyle/>
        <a:p>
          <a:endParaRPr lang="en-US"/>
        </a:p>
      </dgm:t>
    </dgm:pt>
    <dgm:pt modelId="{03F476D3-4BFE-4EE7-9CB6-2F9D9EA3BB36}">
      <dgm:prSet/>
      <dgm:spPr/>
      <dgm:t>
        <a:bodyPr/>
        <a:lstStyle/>
        <a:p>
          <a:r>
            <a:rPr lang="en-GB"/>
            <a:t>Without the judiciary it does not work. </a:t>
          </a:r>
          <a:endParaRPr lang="en-US"/>
        </a:p>
      </dgm:t>
    </dgm:pt>
    <dgm:pt modelId="{0D97EAAF-0D3A-40FD-98FF-26921A4AE462}" type="parTrans" cxnId="{C75D7CF8-60D9-4102-93DE-A0DE63727555}">
      <dgm:prSet/>
      <dgm:spPr/>
      <dgm:t>
        <a:bodyPr/>
        <a:lstStyle/>
        <a:p>
          <a:endParaRPr lang="en-US"/>
        </a:p>
      </dgm:t>
    </dgm:pt>
    <dgm:pt modelId="{62F42759-7DEC-4F54-991C-A8134BC885C7}" type="sibTrans" cxnId="{C75D7CF8-60D9-4102-93DE-A0DE63727555}">
      <dgm:prSet/>
      <dgm:spPr/>
      <dgm:t>
        <a:bodyPr/>
        <a:lstStyle/>
        <a:p>
          <a:endParaRPr lang="en-US"/>
        </a:p>
      </dgm:t>
    </dgm:pt>
    <dgm:pt modelId="{6D0F124C-84CA-4D44-B922-E51A4D550F23}">
      <dgm:prSet/>
      <dgm:spPr/>
      <dgm:t>
        <a:bodyPr/>
        <a:lstStyle/>
        <a:p>
          <a:r>
            <a:rPr lang="en-GB"/>
            <a:t>R (on the application of Miller) v The Prime Minister; Cherry and Others v Advocate General for Scotland [2019]. </a:t>
          </a:r>
          <a:endParaRPr lang="en-US"/>
        </a:p>
      </dgm:t>
    </dgm:pt>
    <dgm:pt modelId="{31890949-94AD-4360-983E-2E75BE4C499C}" type="parTrans" cxnId="{CB150C47-FA9B-4680-A9D5-3A0439760AB7}">
      <dgm:prSet/>
      <dgm:spPr/>
      <dgm:t>
        <a:bodyPr/>
        <a:lstStyle/>
        <a:p>
          <a:endParaRPr lang="en-US"/>
        </a:p>
      </dgm:t>
    </dgm:pt>
    <dgm:pt modelId="{9D33A3FE-302E-4C5E-A616-E94481AB68CD}" type="sibTrans" cxnId="{CB150C47-FA9B-4680-A9D5-3A0439760AB7}">
      <dgm:prSet/>
      <dgm:spPr/>
      <dgm:t>
        <a:bodyPr/>
        <a:lstStyle/>
        <a:p>
          <a:endParaRPr lang="en-US"/>
        </a:p>
      </dgm:t>
    </dgm:pt>
    <dgm:pt modelId="{96173833-EE4F-480E-B895-23B37D36FF5C}" type="pres">
      <dgm:prSet presAssocID="{A35AEB6E-CFFA-4C37-894F-A48823BC880F}" presName="vert0" presStyleCnt="0">
        <dgm:presLayoutVars>
          <dgm:dir/>
          <dgm:animOne val="branch"/>
          <dgm:animLvl val="lvl"/>
        </dgm:presLayoutVars>
      </dgm:prSet>
      <dgm:spPr/>
    </dgm:pt>
    <dgm:pt modelId="{4547B05D-7EE0-4A18-9E89-E1B457B5679B}" type="pres">
      <dgm:prSet presAssocID="{7F0C105D-9AD4-45A3-9108-4BD7DF6914FB}" presName="thickLine" presStyleLbl="alignNode1" presStyleIdx="0" presStyleCnt="3"/>
      <dgm:spPr/>
    </dgm:pt>
    <dgm:pt modelId="{6F00B79A-850B-4046-9A40-FA48046710CB}" type="pres">
      <dgm:prSet presAssocID="{7F0C105D-9AD4-45A3-9108-4BD7DF6914FB}" presName="horz1" presStyleCnt="0"/>
      <dgm:spPr/>
    </dgm:pt>
    <dgm:pt modelId="{3B4F95A8-4CF7-48D5-B104-7C06FEC3420C}" type="pres">
      <dgm:prSet presAssocID="{7F0C105D-9AD4-45A3-9108-4BD7DF6914FB}" presName="tx1" presStyleLbl="revTx" presStyleIdx="0" presStyleCnt="3"/>
      <dgm:spPr/>
    </dgm:pt>
    <dgm:pt modelId="{C3EBFCBC-F5DD-41BB-91EE-6A3E31733457}" type="pres">
      <dgm:prSet presAssocID="{7F0C105D-9AD4-45A3-9108-4BD7DF6914FB}" presName="vert1" presStyleCnt="0"/>
      <dgm:spPr/>
    </dgm:pt>
    <dgm:pt modelId="{2624EA9B-F256-4436-8EF1-B52F39BD2CF1}" type="pres">
      <dgm:prSet presAssocID="{03F476D3-4BFE-4EE7-9CB6-2F9D9EA3BB36}" presName="thickLine" presStyleLbl="alignNode1" presStyleIdx="1" presStyleCnt="3"/>
      <dgm:spPr/>
    </dgm:pt>
    <dgm:pt modelId="{417B4B7E-7694-4D10-AAD1-BCB82054FE93}" type="pres">
      <dgm:prSet presAssocID="{03F476D3-4BFE-4EE7-9CB6-2F9D9EA3BB36}" presName="horz1" presStyleCnt="0"/>
      <dgm:spPr/>
    </dgm:pt>
    <dgm:pt modelId="{AF874067-FEB8-40F1-B1A2-D4647A7F3863}" type="pres">
      <dgm:prSet presAssocID="{03F476D3-4BFE-4EE7-9CB6-2F9D9EA3BB36}" presName="tx1" presStyleLbl="revTx" presStyleIdx="1" presStyleCnt="3"/>
      <dgm:spPr/>
    </dgm:pt>
    <dgm:pt modelId="{2D0527F6-9E6B-442B-9994-7D86C7511ACB}" type="pres">
      <dgm:prSet presAssocID="{03F476D3-4BFE-4EE7-9CB6-2F9D9EA3BB36}" presName="vert1" presStyleCnt="0"/>
      <dgm:spPr/>
    </dgm:pt>
    <dgm:pt modelId="{7FD7F88A-EED9-41A1-B4EE-E54DF3E6CE3A}" type="pres">
      <dgm:prSet presAssocID="{6D0F124C-84CA-4D44-B922-E51A4D550F23}" presName="thickLine" presStyleLbl="alignNode1" presStyleIdx="2" presStyleCnt="3"/>
      <dgm:spPr/>
    </dgm:pt>
    <dgm:pt modelId="{9CB9C0AA-9020-4405-831E-0855DE127AC6}" type="pres">
      <dgm:prSet presAssocID="{6D0F124C-84CA-4D44-B922-E51A4D550F23}" presName="horz1" presStyleCnt="0"/>
      <dgm:spPr/>
    </dgm:pt>
    <dgm:pt modelId="{24CFDF76-0251-4C3B-B89F-F65B31B4B7A4}" type="pres">
      <dgm:prSet presAssocID="{6D0F124C-84CA-4D44-B922-E51A4D550F23}" presName="tx1" presStyleLbl="revTx" presStyleIdx="2" presStyleCnt="3"/>
      <dgm:spPr/>
    </dgm:pt>
    <dgm:pt modelId="{A5E2C1DB-544F-4AA0-8A03-6174819BFD00}" type="pres">
      <dgm:prSet presAssocID="{6D0F124C-84CA-4D44-B922-E51A4D550F23}" presName="vert1" presStyleCnt="0"/>
      <dgm:spPr/>
    </dgm:pt>
  </dgm:ptLst>
  <dgm:cxnLst>
    <dgm:cxn modelId="{03493C19-8EC4-4645-B7C2-AD207561E3D7}" type="presOf" srcId="{03F476D3-4BFE-4EE7-9CB6-2F9D9EA3BB36}" destId="{AF874067-FEB8-40F1-B1A2-D4647A7F3863}" srcOrd="0" destOrd="0" presId="urn:microsoft.com/office/officeart/2008/layout/LinedList"/>
    <dgm:cxn modelId="{C3B4D925-811B-403B-A74D-3A61D026F1E2}" srcId="{A35AEB6E-CFFA-4C37-894F-A48823BC880F}" destId="{7F0C105D-9AD4-45A3-9108-4BD7DF6914FB}" srcOrd="0" destOrd="0" parTransId="{56E42FDE-20B4-431F-87B7-BE0CCCB77A5F}" sibTransId="{1BDF64CE-C1EC-4CA1-B62F-F5F2A8C9E211}"/>
    <dgm:cxn modelId="{CB150C47-FA9B-4680-A9D5-3A0439760AB7}" srcId="{A35AEB6E-CFFA-4C37-894F-A48823BC880F}" destId="{6D0F124C-84CA-4D44-B922-E51A4D550F23}" srcOrd="2" destOrd="0" parTransId="{31890949-94AD-4360-983E-2E75BE4C499C}" sibTransId="{9D33A3FE-302E-4C5E-A616-E94481AB68CD}"/>
    <dgm:cxn modelId="{FDEC348B-CB0D-4F0C-B8E0-1CB330BC1C85}" type="presOf" srcId="{7F0C105D-9AD4-45A3-9108-4BD7DF6914FB}" destId="{3B4F95A8-4CF7-48D5-B104-7C06FEC3420C}" srcOrd="0" destOrd="0" presId="urn:microsoft.com/office/officeart/2008/layout/LinedList"/>
    <dgm:cxn modelId="{552765B0-6128-4B00-AE75-263BF488E433}" type="presOf" srcId="{A35AEB6E-CFFA-4C37-894F-A48823BC880F}" destId="{96173833-EE4F-480E-B895-23B37D36FF5C}" srcOrd="0" destOrd="0" presId="urn:microsoft.com/office/officeart/2008/layout/LinedList"/>
    <dgm:cxn modelId="{644C3AF7-5757-45B7-923D-2ABC1A044CB1}" type="presOf" srcId="{6D0F124C-84CA-4D44-B922-E51A4D550F23}" destId="{24CFDF76-0251-4C3B-B89F-F65B31B4B7A4}" srcOrd="0" destOrd="0" presId="urn:microsoft.com/office/officeart/2008/layout/LinedList"/>
    <dgm:cxn modelId="{C75D7CF8-60D9-4102-93DE-A0DE63727555}" srcId="{A35AEB6E-CFFA-4C37-894F-A48823BC880F}" destId="{03F476D3-4BFE-4EE7-9CB6-2F9D9EA3BB36}" srcOrd="1" destOrd="0" parTransId="{0D97EAAF-0D3A-40FD-98FF-26921A4AE462}" sibTransId="{62F42759-7DEC-4F54-991C-A8134BC885C7}"/>
    <dgm:cxn modelId="{C525FCC3-BC19-4491-BB58-5581EC6C4535}" type="presParOf" srcId="{96173833-EE4F-480E-B895-23B37D36FF5C}" destId="{4547B05D-7EE0-4A18-9E89-E1B457B5679B}" srcOrd="0" destOrd="0" presId="urn:microsoft.com/office/officeart/2008/layout/LinedList"/>
    <dgm:cxn modelId="{2A04C2A5-13A2-43DB-B4A9-F2D1730C5F3A}" type="presParOf" srcId="{96173833-EE4F-480E-B895-23B37D36FF5C}" destId="{6F00B79A-850B-4046-9A40-FA48046710CB}" srcOrd="1" destOrd="0" presId="urn:microsoft.com/office/officeart/2008/layout/LinedList"/>
    <dgm:cxn modelId="{6CBEDC76-1957-42BD-8731-034D4D91735F}" type="presParOf" srcId="{6F00B79A-850B-4046-9A40-FA48046710CB}" destId="{3B4F95A8-4CF7-48D5-B104-7C06FEC3420C}" srcOrd="0" destOrd="0" presId="urn:microsoft.com/office/officeart/2008/layout/LinedList"/>
    <dgm:cxn modelId="{CDD8019E-971A-4507-8ACE-B6B48191C85D}" type="presParOf" srcId="{6F00B79A-850B-4046-9A40-FA48046710CB}" destId="{C3EBFCBC-F5DD-41BB-91EE-6A3E31733457}" srcOrd="1" destOrd="0" presId="urn:microsoft.com/office/officeart/2008/layout/LinedList"/>
    <dgm:cxn modelId="{F0231A9B-D223-45EA-9F26-A2FF48FEBBAA}" type="presParOf" srcId="{96173833-EE4F-480E-B895-23B37D36FF5C}" destId="{2624EA9B-F256-4436-8EF1-B52F39BD2CF1}" srcOrd="2" destOrd="0" presId="urn:microsoft.com/office/officeart/2008/layout/LinedList"/>
    <dgm:cxn modelId="{218E9823-192F-4390-B031-60B30CEDDA3A}" type="presParOf" srcId="{96173833-EE4F-480E-B895-23B37D36FF5C}" destId="{417B4B7E-7694-4D10-AAD1-BCB82054FE93}" srcOrd="3" destOrd="0" presId="urn:microsoft.com/office/officeart/2008/layout/LinedList"/>
    <dgm:cxn modelId="{E4ED0CD4-E0C7-4C11-8C08-37DDEBC1FADE}" type="presParOf" srcId="{417B4B7E-7694-4D10-AAD1-BCB82054FE93}" destId="{AF874067-FEB8-40F1-B1A2-D4647A7F3863}" srcOrd="0" destOrd="0" presId="urn:microsoft.com/office/officeart/2008/layout/LinedList"/>
    <dgm:cxn modelId="{969E21E1-D134-4728-B9A6-7ECEB79B99E9}" type="presParOf" srcId="{417B4B7E-7694-4D10-AAD1-BCB82054FE93}" destId="{2D0527F6-9E6B-442B-9994-7D86C7511ACB}" srcOrd="1" destOrd="0" presId="urn:microsoft.com/office/officeart/2008/layout/LinedList"/>
    <dgm:cxn modelId="{6BEC47D1-9D35-4515-98E0-2336893570B6}" type="presParOf" srcId="{96173833-EE4F-480E-B895-23B37D36FF5C}" destId="{7FD7F88A-EED9-41A1-B4EE-E54DF3E6CE3A}" srcOrd="4" destOrd="0" presId="urn:microsoft.com/office/officeart/2008/layout/LinedList"/>
    <dgm:cxn modelId="{01C46AD4-2DAE-435A-A4DA-DBB6A0F975B5}" type="presParOf" srcId="{96173833-EE4F-480E-B895-23B37D36FF5C}" destId="{9CB9C0AA-9020-4405-831E-0855DE127AC6}" srcOrd="5" destOrd="0" presId="urn:microsoft.com/office/officeart/2008/layout/LinedList"/>
    <dgm:cxn modelId="{11529DEE-21D3-4C30-8314-B686A6464C17}" type="presParOf" srcId="{9CB9C0AA-9020-4405-831E-0855DE127AC6}" destId="{24CFDF76-0251-4C3B-B89F-F65B31B4B7A4}" srcOrd="0" destOrd="0" presId="urn:microsoft.com/office/officeart/2008/layout/LinedList"/>
    <dgm:cxn modelId="{8DB4551E-1F96-4DDD-B50F-61A8971A4058}" type="presParOf" srcId="{9CB9C0AA-9020-4405-831E-0855DE127AC6}" destId="{A5E2C1DB-544F-4AA0-8A03-6174819BFD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26A8134-8D53-46CE-9EF1-D04DBFF618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6AD341-8961-4DE7-8DCB-614A0641D678}">
      <dgm:prSet/>
      <dgm:spPr/>
      <dgm:t>
        <a:bodyPr/>
        <a:lstStyle/>
        <a:p>
          <a:r>
            <a:rPr lang="en-GB"/>
            <a:t>Further protection needed for those in the United Kingdom. </a:t>
          </a:r>
          <a:endParaRPr lang="en-US"/>
        </a:p>
      </dgm:t>
    </dgm:pt>
    <dgm:pt modelId="{ECEF1933-2C89-44E8-AD7C-70809365476F}" type="parTrans" cxnId="{C6254B5A-CEA6-4562-93AB-D1967CF1F786}">
      <dgm:prSet/>
      <dgm:spPr/>
      <dgm:t>
        <a:bodyPr/>
        <a:lstStyle/>
        <a:p>
          <a:endParaRPr lang="en-US"/>
        </a:p>
      </dgm:t>
    </dgm:pt>
    <dgm:pt modelId="{F2668BFC-FC3E-4297-8E6D-2A1F08A0E3D8}" type="sibTrans" cxnId="{C6254B5A-CEA6-4562-93AB-D1967CF1F786}">
      <dgm:prSet/>
      <dgm:spPr/>
      <dgm:t>
        <a:bodyPr/>
        <a:lstStyle/>
        <a:p>
          <a:endParaRPr lang="en-US"/>
        </a:p>
      </dgm:t>
    </dgm:pt>
    <dgm:pt modelId="{F6EA55ED-5C47-4BDA-B7DF-B93A18F35B4A}">
      <dgm:prSet/>
      <dgm:spPr/>
      <dgm:t>
        <a:bodyPr/>
        <a:lstStyle/>
        <a:p>
          <a:r>
            <a:rPr lang="en-GB"/>
            <a:t>Rights not protected by the Human Rights Act 1998 and the European Convention on Human Rights 1950. </a:t>
          </a:r>
          <a:endParaRPr lang="en-US"/>
        </a:p>
      </dgm:t>
    </dgm:pt>
    <dgm:pt modelId="{CCF579F8-FC5A-4FF0-8282-287B924FC9FA}" type="parTrans" cxnId="{FEDE2F1B-3910-4E13-9C00-3DEEC2345C0C}">
      <dgm:prSet/>
      <dgm:spPr/>
      <dgm:t>
        <a:bodyPr/>
        <a:lstStyle/>
        <a:p>
          <a:endParaRPr lang="en-US"/>
        </a:p>
      </dgm:t>
    </dgm:pt>
    <dgm:pt modelId="{F84EBD33-1DAC-4ED0-8288-BA632D1C1D08}" type="sibTrans" cxnId="{FEDE2F1B-3910-4E13-9C00-3DEEC2345C0C}">
      <dgm:prSet/>
      <dgm:spPr/>
      <dgm:t>
        <a:bodyPr/>
        <a:lstStyle/>
        <a:p>
          <a:endParaRPr lang="en-US"/>
        </a:p>
      </dgm:t>
    </dgm:pt>
    <dgm:pt modelId="{4F8BE703-3816-4BC9-B129-614B3E65A9B7}">
      <dgm:prSet/>
      <dgm:spPr/>
      <dgm:t>
        <a:bodyPr/>
        <a:lstStyle/>
        <a:p>
          <a:r>
            <a:rPr lang="en-GB"/>
            <a:t>Replaced a lot of legislation and brought it into one. </a:t>
          </a:r>
          <a:endParaRPr lang="en-US"/>
        </a:p>
      </dgm:t>
    </dgm:pt>
    <dgm:pt modelId="{0C98B7E5-6F53-4878-8EE0-DCE523DEBD4F}" type="parTrans" cxnId="{FAE9A442-0527-4D68-8FE9-C00A37626774}">
      <dgm:prSet/>
      <dgm:spPr/>
      <dgm:t>
        <a:bodyPr/>
        <a:lstStyle/>
        <a:p>
          <a:endParaRPr lang="en-US"/>
        </a:p>
      </dgm:t>
    </dgm:pt>
    <dgm:pt modelId="{0FE6F327-9398-46E3-AA9B-4521511C9299}" type="sibTrans" cxnId="{FAE9A442-0527-4D68-8FE9-C00A37626774}">
      <dgm:prSet/>
      <dgm:spPr/>
      <dgm:t>
        <a:bodyPr/>
        <a:lstStyle/>
        <a:p>
          <a:endParaRPr lang="en-US"/>
        </a:p>
      </dgm:t>
    </dgm:pt>
    <dgm:pt modelId="{D738855A-E5E4-4AB7-AB31-09BD093E2F1B}">
      <dgm:prSet/>
      <dgm:spPr/>
      <dgm:t>
        <a:bodyPr/>
        <a:lstStyle/>
        <a:p>
          <a:r>
            <a:rPr lang="en-GB"/>
            <a:t>Protection for protected characteristics. </a:t>
          </a:r>
          <a:endParaRPr lang="en-US"/>
        </a:p>
      </dgm:t>
    </dgm:pt>
    <dgm:pt modelId="{9C0741A9-A908-4EAB-A0D8-684A0D6EA25B}" type="parTrans" cxnId="{37D090E0-D470-40EB-A0BB-34959A15960F}">
      <dgm:prSet/>
      <dgm:spPr/>
      <dgm:t>
        <a:bodyPr/>
        <a:lstStyle/>
        <a:p>
          <a:endParaRPr lang="en-US"/>
        </a:p>
      </dgm:t>
    </dgm:pt>
    <dgm:pt modelId="{D3CA1722-F37B-4D6D-9B59-AF88B57AC129}" type="sibTrans" cxnId="{37D090E0-D470-40EB-A0BB-34959A15960F}">
      <dgm:prSet/>
      <dgm:spPr/>
      <dgm:t>
        <a:bodyPr/>
        <a:lstStyle/>
        <a:p>
          <a:endParaRPr lang="en-US"/>
        </a:p>
      </dgm:t>
    </dgm:pt>
    <dgm:pt modelId="{F320ACA2-C07E-4A88-A908-AAA9B4406264}">
      <dgm:prSet/>
      <dgm:spPr/>
      <dgm:t>
        <a:bodyPr/>
        <a:lstStyle/>
        <a:p>
          <a:r>
            <a:rPr lang="en-GB"/>
            <a:t>Can you name some?</a:t>
          </a:r>
          <a:endParaRPr lang="en-US"/>
        </a:p>
      </dgm:t>
    </dgm:pt>
    <dgm:pt modelId="{536F5D72-91B2-4EFF-90AF-8E92C4BCE09A}" type="parTrans" cxnId="{22C848A7-4EED-4690-875F-D94A0E7DD2F4}">
      <dgm:prSet/>
      <dgm:spPr/>
      <dgm:t>
        <a:bodyPr/>
        <a:lstStyle/>
        <a:p>
          <a:endParaRPr lang="en-US"/>
        </a:p>
      </dgm:t>
    </dgm:pt>
    <dgm:pt modelId="{411D6EA3-0D39-4B12-AE9F-492699057A3C}" type="sibTrans" cxnId="{22C848A7-4EED-4690-875F-D94A0E7DD2F4}">
      <dgm:prSet/>
      <dgm:spPr/>
      <dgm:t>
        <a:bodyPr/>
        <a:lstStyle/>
        <a:p>
          <a:endParaRPr lang="en-US"/>
        </a:p>
      </dgm:t>
    </dgm:pt>
    <dgm:pt modelId="{34912F03-CD03-422D-AFF3-4D26BE6F0418}" type="pres">
      <dgm:prSet presAssocID="{526A8134-8D53-46CE-9EF1-D04DBFF61854}" presName="vert0" presStyleCnt="0">
        <dgm:presLayoutVars>
          <dgm:dir/>
          <dgm:animOne val="branch"/>
          <dgm:animLvl val="lvl"/>
        </dgm:presLayoutVars>
      </dgm:prSet>
      <dgm:spPr/>
    </dgm:pt>
    <dgm:pt modelId="{73956797-7C08-4043-929A-9D07285FDDBE}" type="pres">
      <dgm:prSet presAssocID="{EE6AD341-8961-4DE7-8DCB-614A0641D678}" presName="thickLine" presStyleLbl="alignNode1" presStyleIdx="0" presStyleCnt="5"/>
      <dgm:spPr/>
    </dgm:pt>
    <dgm:pt modelId="{BE49DAF1-7723-4106-8041-55B61F7C5EF1}" type="pres">
      <dgm:prSet presAssocID="{EE6AD341-8961-4DE7-8DCB-614A0641D678}" presName="horz1" presStyleCnt="0"/>
      <dgm:spPr/>
    </dgm:pt>
    <dgm:pt modelId="{EFB3A918-049D-4F23-981E-F794105BCFC2}" type="pres">
      <dgm:prSet presAssocID="{EE6AD341-8961-4DE7-8DCB-614A0641D678}" presName="tx1" presStyleLbl="revTx" presStyleIdx="0" presStyleCnt="5"/>
      <dgm:spPr/>
    </dgm:pt>
    <dgm:pt modelId="{4E16CEE8-FB82-46D9-9CF3-EE943A6B86BF}" type="pres">
      <dgm:prSet presAssocID="{EE6AD341-8961-4DE7-8DCB-614A0641D678}" presName="vert1" presStyleCnt="0"/>
      <dgm:spPr/>
    </dgm:pt>
    <dgm:pt modelId="{C3B62CD3-6C4A-4D20-8E59-3A89BC3ABA87}" type="pres">
      <dgm:prSet presAssocID="{F6EA55ED-5C47-4BDA-B7DF-B93A18F35B4A}" presName="thickLine" presStyleLbl="alignNode1" presStyleIdx="1" presStyleCnt="5"/>
      <dgm:spPr/>
    </dgm:pt>
    <dgm:pt modelId="{3AF4A888-C177-46BA-8D52-0010661F415F}" type="pres">
      <dgm:prSet presAssocID="{F6EA55ED-5C47-4BDA-B7DF-B93A18F35B4A}" presName="horz1" presStyleCnt="0"/>
      <dgm:spPr/>
    </dgm:pt>
    <dgm:pt modelId="{29DE213C-EC97-405F-8D0F-37E89B58392F}" type="pres">
      <dgm:prSet presAssocID="{F6EA55ED-5C47-4BDA-B7DF-B93A18F35B4A}" presName="tx1" presStyleLbl="revTx" presStyleIdx="1" presStyleCnt="5"/>
      <dgm:spPr/>
    </dgm:pt>
    <dgm:pt modelId="{CE366326-D84E-46B9-B9C9-84033D45C301}" type="pres">
      <dgm:prSet presAssocID="{F6EA55ED-5C47-4BDA-B7DF-B93A18F35B4A}" presName="vert1" presStyleCnt="0"/>
      <dgm:spPr/>
    </dgm:pt>
    <dgm:pt modelId="{46E3E3D9-5F27-4F8D-9438-2886C69B4161}" type="pres">
      <dgm:prSet presAssocID="{4F8BE703-3816-4BC9-B129-614B3E65A9B7}" presName="thickLine" presStyleLbl="alignNode1" presStyleIdx="2" presStyleCnt="5"/>
      <dgm:spPr/>
    </dgm:pt>
    <dgm:pt modelId="{3526461B-C2F6-446B-BCCD-F2072E2123E5}" type="pres">
      <dgm:prSet presAssocID="{4F8BE703-3816-4BC9-B129-614B3E65A9B7}" presName="horz1" presStyleCnt="0"/>
      <dgm:spPr/>
    </dgm:pt>
    <dgm:pt modelId="{B7007A93-6EE7-44AA-8ABF-C966D9A9E95D}" type="pres">
      <dgm:prSet presAssocID="{4F8BE703-3816-4BC9-B129-614B3E65A9B7}" presName="tx1" presStyleLbl="revTx" presStyleIdx="2" presStyleCnt="5"/>
      <dgm:spPr/>
    </dgm:pt>
    <dgm:pt modelId="{2F7324B2-20C0-44FC-9ECA-E1035A614211}" type="pres">
      <dgm:prSet presAssocID="{4F8BE703-3816-4BC9-B129-614B3E65A9B7}" presName="vert1" presStyleCnt="0"/>
      <dgm:spPr/>
    </dgm:pt>
    <dgm:pt modelId="{29AA808E-296F-46D1-9D02-8212FC87C4C5}" type="pres">
      <dgm:prSet presAssocID="{D738855A-E5E4-4AB7-AB31-09BD093E2F1B}" presName="thickLine" presStyleLbl="alignNode1" presStyleIdx="3" presStyleCnt="5"/>
      <dgm:spPr/>
    </dgm:pt>
    <dgm:pt modelId="{B35887AC-000C-4B39-B23F-63DBE0B886BC}" type="pres">
      <dgm:prSet presAssocID="{D738855A-E5E4-4AB7-AB31-09BD093E2F1B}" presName="horz1" presStyleCnt="0"/>
      <dgm:spPr/>
    </dgm:pt>
    <dgm:pt modelId="{DD21960F-B2BD-4F3C-83B4-6FB284140BBE}" type="pres">
      <dgm:prSet presAssocID="{D738855A-E5E4-4AB7-AB31-09BD093E2F1B}" presName="tx1" presStyleLbl="revTx" presStyleIdx="3" presStyleCnt="5"/>
      <dgm:spPr/>
    </dgm:pt>
    <dgm:pt modelId="{1FCCF39A-5E7F-4325-911D-5AA6FFF11E91}" type="pres">
      <dgm:prSet presAssocID="{D738855A-E5E4-4AB7-AB31-09BD093E2F1B}" presName="vert1" presStyleCnt="0"/>
      <dgm:spPr/>
    </dgm:pt>
    <dgm:pt modelId="{B887FEC2-778A-4F6D-A0C5-548FB624B57A}" type="pres">
      <dgm:prSet presAssocID="{F320ACA2-C07E-4A88-A908-AAA9B4406264}" presName="thickLine" presStyleLbl="alignNode1" presStyleIdx="4" presStyleCnt="5"/>
      <dgm:spPr/>
    </dgm:pt>
    <dgm:pt modelId="{CCDF8762-BAB2-4D5D-AC7D-DBADB4B44BF8}" type="pres">
      <dgm:prSet presAssocID="{F320ACA2-C07E-4A88-A908-AAA9B4406264}" presName="horz1" presStyleCnt="0"/>
      <dgm:spPr/>
    </dgm:pt>
    <dgm:pt modelId="{090DF4AB-1495-4CA7-8CB8-861FD944F422}" type="pres">
      <dgm:prSet presAssocID="{F320ACA2-C07E-4A88-A908-AAA9B4406264}" presName="tx1" presStyleLbl="revTx" presStyleIdx="4" presStyleCnt="5"/>
      <dgm:spPr/>
    </dgm:pt>
    <dgm:pt modelId="{AA88ABB1-1AC0-493A-84B0-09CC0A3CDCCA}" type="pres">
      <dgm:prSet presAssocID="{F320ACA2-C07E-4A88-A908-AAA9B4406264}" presName="vert1" presStyleCnt="0"/>
      <dgm:spPr/>
    </dgm:pt>
  </dgm:ptLst>
  <dgm:cxnLst>
    <dgm:cxn modelId="{40421F18-2333-4315-8424-884D2C484C67}" type="presOf" srcId="{EE6AD341-8961-4DE7-8DCB-614A0641D678}" destId="{EFB3A918-049D-4F23-981E-F794105BCFC2}" srcOrd="0" destOrd="0" presId="urn:microsoft.com/office/officeart/2008/layout/LinedList"/>
    <dgm:cxn modelId="{FEDE2F1B-3910-4E13-9C00-3DEEC2345C0C}" srcId="{526A8134-8D53-46CE-9EF1-D04DBFF61854}" destId="{F6EA55ED-5C47-4BDA-B7DF-B93A18F35B4A}" srcOrd="1" destOrd="0" parTransId="{CCF579F8-FC5A-4FF0-8282-287B924FC9FA}" sibTransId="{F84EBD33-1DAC-4ED0-8288-BA632D1C1D08}"/>
    <dgm:cxn modelId="{B97D8C60-FDF9-4A95-957C-93DFE983B52A}" type="presOf" srcId="{526A8134-8D53-46CE-9EF1-D04DBFF61854}" destId="{34912F03-CD03-422D-AFF3-4D26BE6F0418}" srcOrd="0" destOrd="0" presId="urn:microsoft.com/office/officeart/2008/layout/LinedList"/>
    <dgm:cxn modelId="{FAE9A442-0527-4D68-8FE9-C00A37626774}" srcId="{526A8134-8D53-46CE-9EF1-D04DBFF61854}" destId="{4F8BE703-3816-4BC9-B129-614B3E65A9B7}" srcOrd="2" destOrd="0" parTransId="{0C98B7E5-6F53-4878-8EE0-DCE523DEBD4F}" sibTransId="{0FE6F327-9398-46E3-AA9B-4521511C9299}"/>
    <dgm:cxn modelId="{E6AD9378-E97D-452E-878F-A28789556C6C}" type="presOf" srcId="{D738855A-E5E4-4AB7-AB31-09BD093E2F1B}" destId="{DD21960F-B2BD-4F3C-83B4-6FB284140BBE}" srcOrd="0" destOrd="0" presId="urn:microsoft.com/office/officeart/2008/layout/LinedList"/>
    <dgm:cxn modelId="{C6254B5A-CEA6-4562-93AB-D1967CF1F786}" srcId="{526A8134-8D53-46CE-9EF1-D04DBFF61854}" destId="{EE6AD341-8961-4DE7-8DCB-614A0641D678}" srcOrd="0" destOrd="0" parTransId="{ECEF1933-2C89-44E8-AD7C-70809365476F}" sibTransId="{F2668BFC-FC3E-4297-8E6D-2A1F08A0E3D8}"/>
    <dgm:cxn modelId="{9C977A85-7CAE-4BE2-9F7F-05B9A96409A1}" type="presOf" srcId="{F320ACA2-C07E-4A88-A908-AAA9B4406264}" destId="{090DF4AB-1495-4CA7-8CB8-861FD944F422}" srcOrd="0" destOrd="0" presId="urn:microsoft.com/office/officeart/2008/layout/LinedList"/>
    <dgm:cxn modelId="{116E378F-2817-4CFD-A4EF-A63E0BADD13B}" type="presOf" srcId="{F6EA55ED-5C47-4BDA-B7DF-B93A18F35B4A}" destId="{29DE213C-EC97-405F-8D0F-37E89B58392F}" srcOrd="0" destOrd="0" presId="urn:microsoft.com/office/officeart/2008/layout/LinedList"/>
    <dgm:cxn modelId="{22C848A7-4EED-4690-875F-D94A0E7DD2F4}" srcId="{526A8134-8D53-46CE-9EF1-D04DBFF61854}" destId="{F320ACA2-C07E-4A88-A908-AAA9B4406264}" srcOrd="4" destOrd="0" parTransId="{536F5D72-91B2-4EFF-90AF-8E92C4BCE09A}" sibTransId="{411D6EA3-0D39-4B12-AE9F-492699057A3C}"/>
    <dgm:cxn modelId="{AD0402B4-934E-43EC-A9D8-E01EA467A12B}" type="presOf" srcId="{4F8BE703-3816-4BC9-B129-614B3E65A9B7}" destId="{B7007A93-6EE7-44AA-8ABF-C966D9A9E95D}" srcOrd="0" destOrd="0" presId="urn:microsoft.com/office/officeart/2008/layout/LinedList"/>
    <dgm:cxn modelId="{37D090E0-D470-40EB-A0BB-34959A15960F}" srcId="{526A8134-8D53-46CE-9EF1-D04DBFF61854}" destId="{D738855A-E5E4-4AB7-AB31-09BD093E2F1B}" srcOrd="3" destOrd="0" parTransId="{9C0741A9-A908-4EAB-A0D8-684A0D6EA25B}" sibTransId="{D3CA1722-F37B-4D6D-9B59-AF88B57AC129}"/>
    <dgm:cxn modelId="{B3C36720-4D84-4916-B074-9BE765278A00}" type="presParOf" srcId="{34912F03-CD03-422D-AFF3-4D26BE6F0418}" destId="{73956797-7C08-4043-929A-9D07285FDDBE}" srcOrd="0" destOrd="0" presId="urn:microsoft.com/office/officeart/2008/layout/LinedList"/>
    <dgm:cxn modelId="{305B3DE7-D92A-44D3-91F9-5841B52332F0}" type="presParOf" srcId="{34912F03-CD03-422D-AFF3-4D26BE6F0418}" destId="{BE49DAF1-7723-4106-8041-55B61F7C5EF1}" srcOrd="1" destOrd="0" presId="urn:microsoft.com/office/officeart/2008/layout/LinedList"/>
    <dgm:cxn modelId="{16A6583C-E3F4-4B72-9B03-24B476C5565B}" type="presParOf" srcId="{BE49DAF1-7723-4106-8041-55B61F7C5EF1}" destId="{EFB3A918-049D-4F23-981E-F794105BCFC2}" srcOrd="0" destOrd="0" presId="urn:microsoft.com/office/officeart/2008/layout/LinedList"/>
    <dgm:cxn modelId="{EC84F034-8A2B-4DE6-A7BB-822FC29F44A8}" type="presParOf" srcId="{BE49DAF1-7723-4106-8041-55B61F7C5EF1}" destId="{4E16CEE8-FB82-46D9-9CF3-EE943A6B86BF}" srcOrd="1" destOrd="0" presId="urn:microsoft.com/office/officeart/2008/layout/LinedList"/>
    <dgm:cxn modelId="{87635126-83CD-42A9-9EE6-DF9A5B6ED8F7}" type="presParOf" srcId="{34912F03-CD03-422D-AFF3-4D26BE6F0418}" destId="{C3B62CD3-6C4A-4D20-8E59-3A89BC3ABA87}" srcOrd="2" destOrd="0" presId="urn:microsoft.com/office/officeart/2008/layout/LinedList"/>
    <dgm:cxn modelId="{2092A691-866F-4D66-88D6-7B35687EDBF1}" type="presParOf" srcId="{34912F03-CD03-422D-AFF3-4D26BE6F0418}" destId="{3AF4A888-C177-46BA-8D52-0010661F415F}" srcOrd="3" destOrd="0" presId="urn:microsoft.com/office/officeart/2008/layout/LinedList"/>
    <dgm:cxn modelId="{2C86A202-9F1C-4A59-ABA3-1EB0C979FC12}" type="presParOf" srcId="{3AF4A888-C177-46BA-8D52-0010661F415F}" destId="{29DE213C-EC97-405F-8D0F-37E89B58392F}" srcOrd="0" destOrd="0" presId="urn:microsoft.com/office/officeart/2008/layout/LinedList"/>
    <dgm:cxn modelId="{A7481DC2-522C-434A-AECF-DB354D961A2D}" type="presParOf" srcId="{3AF4A888-C177-46BA-8D52-0010661F415F}" destId="{CE366326-D84E-46B9-B9C9-84033D45C301}" srcOrd="1" destOrd="0" presId="urn:microsoft.com/office/officeart/2008/layout/LinedList"/>
    <dgm:cxn modelId="{EDEDAAC5-5616-4CF8-8725-1B2A0FC6CEB2}" type="presParOf" srcId="{34912F03-CD03-422D-AFF3-4D26BE6F0418}" destId="{46E3E3D9-5F27-4F8D-9438-2886C69B4161}" srcOrd="4" destOrd="0" presId="urn:microsoft.com/office/officeart/2008/layout/LinedList"/>
    <dgm:cxn modelId="{563BC6E7-A3EA-4421-8685-AD439E5231E8}" type="presParOf" srcId="{34912F03-CD03-422D-AFF3-4D26BE6F0418}" destId="{3526461B-C2F6-446B-BCCD-F2072E2123E5}" srcOrd="5" destOrd="0" presId="urn:microsoft.com/office/officeart/2008/layout/LinedList"/>
    <dgm:cxn modelId="{10BFC6BF-1F31-4EA8-AE1C-D265022DAE71}" type="presParOf" srcId="{3526461B-C2F6-446B-BCCD-F2072E2123E5}" destId="{B7007A93-6EE7-44AA-8ABF-C966D9A9E95D}" srcOrd="0" destOrd="0" presId="urn:microsoft.com/office/officeart/2008/layout/LinedList"/>
    <dgm:cxn modelId="{7AD173B6-C813-4FCA-8E24-93AF8CBC5B11}" type="presParOf" srcId="{3526461B-C2F6-446B-BCCD-F2072E2123E5}" destId="{2F7324B2-20C0-44FC-9ECA-E1035A614211}" srcOrd="1" destOrd="0" presId="urn:microsoft.com/office/officeart/2008/layout/LinedList"/>
    <dgm:cxn modelId="{B29C570A-B3F3-4F99-A3E1-30FD9FDC02B9}" type="presParOf" srcId="{34912F03-CD03-422D-AFF3-4D26BE6F0418}" destId="{29AA808E-296F-46D1-9D02-8212FC87C4C5}" srcOrd="6" destOrd="0" presId="urn:microsoft.com/office/officeart/2008/layout/LinedList"/>
    <dgm:cxn modelId="{B6C244D5-F131-40D9-9B1F-9795D83B4312}" type="presParOf" srcId="{34912F03-CD03-422D-AFF3-4D26BE6F0418}" destId="{B35887AC-000C-4B39-B23F-63DBE0B886BC}" srcOrd="7" destOrd="0" presId="urn:microsoft.com/office/officeart/2008/layout/LinedList"/>
    <dgm:cxn modelId="{C743BD15-7390-46E2-8057-2F65ACEDAAF0}" type="presParOf" srcId="{B35887AC-000C-4B39-B23F-63DBE0B886BC}" destId="{DD21960F-B2BD-4F3C-83B4-6FB284140BBE}" srcOrd="0" destOrd="0" presId="urn:microsoft.com/office/officeart/2008/layout/LinedList"/>
    <dgm:cxn modelId="{FC33EEE6-5D76-49D4-8BC2-76644170B212}" type="presParOf" srcId="{B35887AC-000C-4B39-B23F-63DBE0B886BC}" destId="{1FCCF39A-5E7F-4325-911D-5AA6FFF11E91}" srcOrd="1" destOrd="0" presId="urn:microsoft.com/office/officeart/2008/layout/LinedList"/>
    <dgm:cxn modelId="{22BC1F47-9D4B-4EF9-AEEE-6CECEDA588CC}" type="presParOf" srcId="{34912F03-CD03-422D-AFF3-4D26BE6F0418}" destId="{B887FEC2-778A-4F6D-A0C5-548FB624B57A}" srcOrd="8" destOrd="0" presId="urn:microsoft.com/office/officeart/2008/layout/LinedList"/>
    <dgm:cxn modelId="{FF4E279D-49C9-4169-8DAA-0A09639FBC17}" type="presParOf" srcId="{34912F03-CD03-422D-AFF3-4D26BE6F0418}" destId="{CCDF8762-BAB2-4D5D-AC7D-DBADB4B44BF8}" srcOrd="9" destOrd="0" presId="urn:microsoft.com/office/officeart/2008/layout/LinedList"/>
    <dgm:cxn modelId="{174C272C-200D-4E7E-96C8-22A77E570A7A}" type="presParOf" srcId="{CCDF8762-BAB2-4D5D-AC7D-DBADB4B44BF8}" destId="{090DF4AB-1495-4CA7-8CB8-861FD944F422}" srcOrd="0" destOrd="0" presId="urn:microsoft.com/office/officeart/2008/layout/LinedList"/>
    <dgm:cxn modelId="{3B9B632E-4576-4EA8-A008-C80CCDEDCEF4}" type="presParOf" srcId="{CCDF8762-BAB2-4D5D-AC7D-DBADB4B44BF8}" destId="{AA88ABB1-1AC0-493A-84B0-09CC0A3CDC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C3FC706-B6DF-4E4A-B2D4-DAD1AECF24E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7740C0-24B2-42E8-B5FB-F644E3D206E0}">
      <dgm:prSet/>
      <dgm:spPr/>
      <dgm:t>
        <a:bodyPr/>
        <a:lstStyle/>
        <a:p>
          <a:r>
            <a:rPr lang="en-GB"/>
            <a:t>Protects against – direct or indirect discrimination/ Harassment/ Victimisation. </a:t>
          </a:r>
          <a:endParaRPr lang="en-US"/>
        </a:p>
      </dgm:t>
    </dgm:pt>
    <dgm:pt modelId="{A155CFE6-8E24-404F-AB43-489362CCF589}" type="parTrans" cxnId="{480D5B5B-3893-4D27-B0DC-CDC07E210844}">
      <dgm:prSet/>
      <dgm:spPr/>
      <dgm:t>
        <a:bodyPr/>
        <a:lstStyle/>
        <a:p>
          <a:endParaRPr lang="en-US"/>
        </a:p>
      </dgm:t>
    </dgm:pt>
    <dgm:pt modelId="{3DFDC06D-CBDA-463D-9444-6713D2375794}" type="sibTrans" cxnId="{480D5B5B-3893-4D27-B0DC-CDC07E210844}">
      <dgm:prSet/>
      <dgm:spPr/>
      <dgm:t>
        <a:bodyPr/>
        <a:lstStyle/>
        <a:p>
          <a:endParaRPr lang="en-US"/>
        </a:p>
      </dgm:t>
    </dgm:pt>
    <dgm:pt modelId="{E250D916-4858-48FE-B7A5-7A72AA537941}">
      <dgm:prSet/>
      <dgm:spPr/>
      <dgm:t>
        <a:bodyPr/>
        <a:lstStyle/>
        <a:p>
          <a:r>
            <a:rPr lang="en-GB"/>
            <a:t>Number of other responsibilities on individuals. </a:t>
          </a:r>
          <a:endParaRPr lang="en-US"/>
        </a:p>
      </dgm:t>
    </dgm:pt>
    <dgm:pt modelId="{1492E383-1CEB-43CA-9EE1-132488241263}" type="parTrans" cxnId="{C09AD259-06D7-4701-9ECE-BDB0CF9E0FC2}">
      <dgm:prSet/>
      <dgm:spPr/>
      <dgm:t>
        <a:bodyPr/>
        <a:lstStyle/>
        <a:p>
          <a:endParaRPr lang="en-US"/>
        </a:p>
      </dgm:t>
    </dgm:pt>
    <dgm:pt modelId="{AFD8B9DB-0844-425D-9DE9-FA248D02FD64}" type="sibTrans" cxnId="{C09AD259-06D7-4701-9ECE-BDB0CF9E0FC2}">
      <dgm:prSet/>
      <dgm:spPr/>
      <dgm:t>
        <a:bodyPr/>
        <a:lstStyle/>
        <a:p>
          <a:endParaRPr lang="en-US"/>
        </a:p>
      </dgm:t>
    </dgm:pt>
    <dgm:pt modelId="{540837C1-288E-45D6-9D52-0826625AB8B7}">
      <dgm:prSet/>
      <dgm:spPr/>
      <dgm:t>
        <a:bodyPr/>
        <a:lstStyle/>
        <a:p>
          <a:r>
            <a:rPr lang="en-GB"/>
            <a:t>Research S.149 of the Equality Act 2010. </a:t>
          </a:r>
          <a:endParaRPr lang="en-US"/>
        </a:p>
      </dgm:t>
    </dgm:pt>
    <dgm:pt modelId="{9387CFFF-E484-42CB-88A7-C047CDBDA03F}" type="parTrans" cxnId="{7518410F-C53C-4A63-9E45-CDA62F8D7730}">
      <dgm:prSet/>
      <dgm:spPr/>
      <dgm:t>
        <a:bodyPr/>
        <a:lstStyle/>
        <a:p>
          <a:endParaRPr lang="en-US"/>
        </a:p>
      </dgm:t>
    </dgm:pt>
    <dgm:pt modelId="{A65C90D0-9779-462F-9D98-2439CAA1BBC4}" type="sibTrans" cxnId="{7518410F-C53C-4A63-9E45-CDA62F8D7730}">
      <dgm:prSet/>
      <dgm:spPr/>
      <dgm:t>
        <a:bodyPr/>
        <a:lstStyle/>
        <a:p>
          <a:endParaRPr lang="en-US"/>
        </a:p>
      </dgm:t>
    </dgm:pt>
    <dgm:pt modelId="{D4009607-2FB7-4D36-8454-56E072A02B86}">
      <dgm:prSet/>
      <dgm:spPr/>
      <dgm:t>
        <a:bodyPr/>
        <a:lstStyle/>
        <a:p>
          <a:r>
            <a:rPr lang="en-GB"/>
            <a:t>Equality and Human Rights Commission – Equality Act 2006. </a:t>
          </a:r>
          <a:endParaRPr lang="en-US"/>
        </a:p>
      </dgm:t>
    </dgm:pt>
    <dgm:pt modelId="{2C5197E5-6F60-4287-8953-70627BE20E9C}" type="parTrans" cxnId="{D9FABC97-EF69-4D4E-A193-2E6C3093AD3A}">
      <dgm:prSet/>
      <dgm:spPr/>
      <dgm:t>
        <a:bodyPr/>
        <a:lstStyle/>
        <a:p>
          <a:endParaRPr lang="en-US"/>
        </a:p>
      </dgm:t>
    </dgm:pt>
    <dgm:pt modelId="{58AF0DE2-FEC7-4CE7-A3CB-E28040276792}" type="sibTrans" cxnId="{D9FABC97-EF69-4D4E-A193-2E6C3093AD3A}">
      <dgm:prSet/>
      <dgm:spPr/>
      <dgm:t>
        <a:bodyPr/>
        <a:lstStyle/>
        <a:p>
          <a:endParaRPr lang="en-US"/>
        </a:p>
      </dgm:t>
    </dgm:pt>
    <dgm:pt modelId="{8B3CE5C3-C19D-4DB1-8A03-4F84B4ACAF84}" type="pres">
      <dgm:prSet presAssocID="{8C3FC706-B6DF-4E4A-B2D4-DAD1AECF24E7}" presName="matrix" presStyleCnt="0">
        <dgm:presLayoutVars>
          <dgm:chMax val="1"/>
          <dgm:dir/>
          <dgm:resizeHandles val="exact"/>
        </dgm:presLayoutVars>
      </dgm:prSet>
      <dgm:spPr/>
    </dgm:pt>
    <dgm:pt modelId="{51613A75-8D83-4447-BBA0-AA41751D1826}" type="pres">
      <dgm:prSet presAssocID="{8C3FC706-B6DF-4E4A-B2D4-DAD1AECF24E7}" presName="diamond" presStyleLbl="bgShp" presStyleIdx="0" presStyleCnt="1"/>
      <dgm:spPr/>
    </dgm:pt>
    <dgm:pt modelId="{26FDD7AB-B3E0-4305-ACE2-61FEC02AED8B}" type="pres">
      <dgm:prSet presAssocID="{8C3FC706-B6DF-4E4A-B2D4-DAD1AECF24E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40080B8-D8E5-481B-A643-3A7A658C1E9E}" type="pres">
      <dgm:prSet presAssocID="{8C3FC706-B6DF-4E4A-B2D4-DAD1AECF24E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FFD4280-AAEC-4338-8C73-CC5247156001}" type="pres">
      <dgm:prSet presAssocID="{8C3FC706-B6DF-4E4A-B2D4-DAD1AECF24E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3B5D84E-6852-4B8E-BF6F-E0FD2BB950B3}" type="pres">
      <dgm:prSet presAssocID="{8C3FC706-B6DF-4E4A-B2D4-DAD1AECF24E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518410F-C53C-4A63-9E45-CDA62F8D7730}" srcId="{8C3FC706-B6DF-4E4A-B2D4-DAD1AECF24E7}" destId="{540837C1-288E-45D6-9D52-0826625AB8B7}" srcOrd="2" destOrd="0" parTransId="{9387CFFF-E484-42CB-88A7-C047CDBDA03F}" sibTransId="{A65C90D0-9779-462F-9D98-2439CAA1BBC4}"/>
    <dgm:cxn modelId="{480D5B5B-3893-4D27-B0DC-CDC07E210844}" srcId="{8C3FC706-B6DF-4E4A-B2D4-DAD1AECF24E7}" destId="{387740C0-24B2-42E8-B5FB-F644E3D206E0}" srcOrd="0" destOrd="0" parTransId="{A155CFE6-8E24-404F-AB43-489362CCF589}" sibTransId="{3DFDC06D-CBDA-463D-9444-6713D2375794}"/>
    <dgm:cxn modelId="{C09AD259-06D7-4701-9ECE-BDB0CF9E0FC2}" srcId="{8C3FC706-B6DF-4E4A-B2D4-DAD1AECF24E7}" destId="{E250D916-4858-48FE-B7A5-7A72AA537941}" srcOrd="1" destOrd="0" parTransId="{1492E383-1CEB-43CA-9EE1-132488241263}" sibTransId="{AFD8B9DB-0844-425D-9DE9-FA248D02FD64}"/>
    <dgm:cxn modelId="{D9FABC97-EF69-4D4E-A193-2E6C3093AD3A}" srcId="{8C3FC706-B6DF-4E4A-B2D4-DAD1AECF24E7}" destId="{D4009607-2FB7-4D36-8454-56E072A02B86}" srcOrd="3" destOrd="0" parTransId="{2C5197E5-6F60-4287-8953-70627BE20E9C}" sibTransId="{58AF0DE2-FEC7-4CE7-A3CB-E28040276792}"/>
    <dgm:cxn modelId="{074E2CC6-A3EE-44E4-AE73-B0F812541AB4}" type="presOf" srcId="{D4009607-2FB7-4D36-8454-56E072A02B86}" destId="{63B5D84E-6852-4B8E-BF6F-E0FD2BB950B3}" srcOrd="0" destOrd="0" presId="urn:microsoft.com/office/officeart/2005/8/layout/matrix3"/>
    <dgm:cxn modelId="{4C1114DC-BCEE-4CBE-8CCF-6936CA2D9E7D}" type="presOf" srcId="{387740C0-24B2-42E8-B5FB-F644E3D206E0}" destId="{26FDD7AB-B3E0-4305-ACE2-61FEC02AED8B}" srcOrd="0" destOrd="0" presId="urn:microsoft.com/office/officeart/2005/8/layout/matrix3"/>
    <dgm:cxn modelId="{8C845FE3-E2CA-4289-BD0A-8C635A93BDBE}" type="presOf" srcId="{E250D916-4858-48FE-B7A5-7A72AA537941}" destId="{340080B8-D8E5-481B-A643-3A7A658C1E9E}" srcOrd="0" destOrd="0" presId="urn:microsoft.com/office/officeart/2005/8/layout/matrix3"/>
    <dgm:cxn modelId="{2FBEF8ED-C25F-4EEE-A500-84DCA771567D}" type="presOf" srcId="{540837C1-288E-45D6-9D52-0826625AB8B7}" destId="{4FFD4280-AAEC-4338-8C73-CC5247156001}" srcOrd="0" destOrd="0" presId="urn:microsoft.com/office/officeart/2005/8/layout/matrix3"/>
    <dgm:cxn modelId="{6D0577EF-6D6E-4056-84CF-F078BAA12375}" type="presOf" srcId="{8C3FC706-B6DF-4E4A-B2D4-DAD1AECF24E7}" destId="{8B3CE5C3-C19D-4DB1-8A03-4F84B4ACAF84}" srcOrd="0" destOrd="0" presId="urn:microsoft.com/office/officeart/2005/8/layout/matrix3"/>
    <dgm:cxn modelId="{2E98BFF0-B16E-446F-8BD1-59989F670A13}" type="presParOf" srcId="{8B3CE5C3-C19D-4DB1-8A03-4F84B4ACAF84}" destId="{51613A75-8D83-4447-BBA0-AA41751D1826}" srcOrd="0" destOrd="0" presId="urn:microsoft.com/office/officeart/2005/8/layout/matrix3"/>
    <dgm:cxn modelId="{817C5FC1-5B6B-4A8F-BB4D-F954F3820DE6}" type="presParOf" srcId="{8B3CE5C3-C19D-4DB1-8A03-4F84B4ACAF84}" destId="{26FDD7AB-B3E0-4305-ACE2-61FEC02AED8B}" srcOrd="1" destOrd="0" presId="urn:microsoft.com/office/officeart/2005/8/layout/matrix3"/>
    <dgm:cxn modelId="{05F93327-076A-435C-8FE7-66D2ECE99498}" type="presParOf" srcId="{8B3CE5C3-C19D-4DB1-8A03-4F84B4ACAF84}" destId="{340080B8-D8E5-481B-A643-3A7A658C1E9E}" srcOrd="2" destOrd="0" presId="urn:microsoft.com/office/officeart/2005/8/layout/matrix3"/>
    <dgm:cxn modelId="{C69EB8B4-D529-4B74-8109-842EE09E7AAA}" type="presParOf" srcId="{8B3CE5C3-C19D-4DB1-8A03-4F84B4ACAF84}" destId="{4FFD4280-AAEC-4338-8C73-CC5247156001}" srcOrd="3" destOrd="0" presId="urn:microsoft.com/office/officeart/2005/8/layout/matrix3"/>
    <dgm:cxn modelId="{4C26838E-19F1-4F4C-B49B-F301DC0A3C05}" type="presParOf" srcId="{8B3CE5C3-C19D-4DB1-8A03-4F84B4ACAF84}" destId="{63B5D84E-6852-4B8E-BF6F-E0FD2BB950B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8544FF1-720F-41F8-BCA7-8A3B2BDFAA85}" type="doc">
      <dgm:prSet loTypeId="urn:microsoft.com/office/officeart/2005/8/layout/default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D822F507-BABF-4678-A474-9C982591AD70}">
      <dgm:prSet/>
      <dgm:spPr/>
      <dgm:t>
        <a:bodyPr/>
        <a:lstStyle/>
        <a:p>
          <a:r>
            <a:rPr lang="en-GB"/>
            <a:t>Before the Human Rights Act 1998. </a:t>
          </a:r>
          <a:endParaRPr lang="en-US"/>
        </a:p>
      </dgm:t>
    </dgm:pt>
    <dgm:pt modelId="{A578F6D0-1FF2-4CDF-BC21-EF0EEA4B7AFE}" type="parTrans" cxnId="{2E6CD02B-3EAD-44A9-81A3-4E30EBE84101}">
      <dgm:prSet/>
      <dgm:spPr/>
      <dgm:t>
        <a:bodyPr/>
        <a:lstStyle/>
        <a:p>
          <a:endParaRPr lang="en-US"/>
        </a:p>
      </dgm:t>
    </dgm:pt>
    <dgm:pt modelId="{390AE3C2-321F-49FE-86A4-1AB7874F8F2A}" type="sibTrans" cxnId="{2E6CD02B-3EAD-44A9-81A3-4E30EBE84101}">
      <dgm:prSet/>
      <dgm:spPr/>
      <dgm:t>
        <a:bodyPr/>
        <a:lstStyle/>
        <a:p>
          <a:endParaRPr lang="en-US"/>
        </a:p>
      </dgm:t>
    </dgm:pt>
    <dgm:pt modelId="{6573AC64-EC77-4A6A-A0D5-8804135676A4}">
      <dgm:prSet/>
      <dgm:spPr/>
      <dgm:t>
        <a:bodyPr/>
        <a:lstStyle/>
        <a:p>
          <a:r>
            <a:rPr lang="en-GB"/>
            <a:t>No document which explained the rights that we had as citizens. </a:t>
          </a:r>
          <a:endParaRPr lang="en-US"/>
        </a:p>
      </dgm:t>
    </dgm:pt>
    <dgm:pt modelId="{9AED27C2-DA74-4FF2-89B8-31B6607C4363}" type="parTrans" cxnId="{9B36D10B-4031-403E-BEBF-3E067A3BE581}">
      <dgm:prSet/>
      <dgm:spPr/>
      <dgm:t>
        <a:bodyPr/>
        <a:lstStyle/>
        <a:p>
          <a:endParaRPr lang="en-US"/>
        </a:p>
      </dgm:t>
    </dgm:pt>
    <dgm:pt modelId="{5776174F-C83F-43DE-9F8A-E62DF27FEBC7}" type="sibTrans" cxnId="{9B36D10B-4031-403E-BEBF-3E067A3BE581}">
      <dgm:prSet/>
      <dgm:spPr/>
      <dgm:t>
        <a:bodyPr/>
        <a:lstStyle/>
        <a:p>
          <a:endParaRPr lang="en-US"/>
        </a:p>
      </dgm:t>
    </dgm:pt>
    <dgm:pt modelId="{01044C27-4932-4BFB-95F8-FF963E6E3612}">
      <dgm:prSet/>
      <dgm:spPr/>
      <dgm:t>
        <a:bodyPr/>
        <a:lstStyle/>
        <a:p>
          <a:r>
            <a:rPr lang="en-GB"/>
            <a:t>Common law – do what you want as long as you do not break the law. (Civil liberties) </a:t>
          </a:r>
          <a:endParaRPr lang="en-US"/>
        </a:p>
      </dgm:t>
    </dgm:pt>
    <dgm:pt modelId="{8484401A-23D5-41C0-86C8-67D4C08ADCD6}" type="parTrans" cxnId="{000D5609-515C-456E-9BE0-2AA56F525683}">
      <dgm:prSet/>
      <dgm:spPr/>
      <dgm:t>
        <a:bodyPr/>
        <a:lstStyle/>
        <a:p>
          <a:endParaRPr lang="en-US"/>
        </a:p>
      </dgm:t>
    </dgm:pt>
    <dgm:pt modelId="{A8ECAF0B-D5E9-463F-9B68-6FD90E4AB669}" type="sibTrans" cxnId="{000D5609-515C-456E-9BE0-2AA56F525683}">
      <dgm:prSet/>
      <dgm:spPr/>
      <dgm:t>
        <a:bodyPr/>
        <a:lstStyle/>
        <a:p>
          <a:endParaRPr lang="en-US"/>
        </a:p>
      </dgm:t>
    </dgm:pt>
    <dgm:pt modelId="{8CA8689E-2AA8-406C-999D-EAE8FB4AD685}">
      <dgm:prSet/>
      <dgm:spPr/>
      <dgm:t>
        <a:bodyPr/>
        <a:lstStyle/>
        <a:p>
          <a:r>
            <a:rPr lang="en-GB"/>
            <a:t>Public Order Act 1986. </a:t>
          </a:r>
          <a:endParaRPr lang="en-US"/>
        </a:p>
      </dgm:t>
    </dgm:pt>
    <dgm:pt modelId="{73367C43-3692-4FA2-B7A0-5D615F444AB7}" type="parTrans" cxnId="{EA00B0A8-9CAB-4067-82E7-C0E6A55CB491}">
      <dgm:prSet/>
      <dgm:spPr/>
      <dgm:t>
        <a:bodyPr/>
        <a:lstStyle/>
        <a:p>
          <a:endParaRPr lang="en-US"/>
        </a:p>
      </dgm:t>
    </dgm:pt>
    <dgm:pt modelId="{97408BD8-06A1-4636-B3DC-7046388F1AB0}" type="sibTrans" cxnId="{EA00B0A8-9CAB-4067-82E7-C0E6A55CB491}">
      <dgm:prSet/>
      <dgm:spPr/>
      <dgm:t>
        <a:bodyPr/>
        <a:lstStyle/>
        <a:p>
          <a:endParaRPr lang="en-US"/>
        </a:p>
      </dgm:t>
    </dgm:pt>
    <dgm:pt modelId="{F8A7E7BC-BB09-4F25-BF9A-6A02AC9EABC3}">
      <dgm:prSet/>
      <dgm:spPr/>
      <dgm:t>
        <a:bodyPr/>
        <a:lstStyle/>
        <a:p>
          <a:r>
            <a:rPr lang="en-GB"/>
            <a:t>Criminal Justice and Public Order Act 1994.</a:t>
          </a:r>
          <a:endParaRPr lang="en-US"/>
        </a:p>
      </dgm:t>
    </dgm:pt>
    <dgm:pt modelId="{DB44D778-4454-49F4-9C29-FD500BCCEFFD}" type="parTrans" cxnId="{6CA21C27-E5F3-4E79-AD0E-67DB2685661F}">
      <dgm:prSet/>
      <dgm:spPr/>
      <dgm:t>
        <a:bodyPr/>
        <a:lstStyle/>
        <a:p>
          <a:endParaRPr lang="en-US"/>
        </a:p>
      </dgm:t>
    </dgm:pt>
    <dgm:pt modelId="{E073CD96-F22A-4764-B6DA-16124EA6964C}" type="sibTrans" cxnId="{6CA21C27-E5F3-4E79-AD0E-67DB2685661F}">
      <dgm:prSet/>
      <dgm:spPr/>
      <dgm:t>
        <a:bodyPr/>
        <a:lstStyle/>
        <a:p>
          <a:endParaRPr lang="en-US"/>
        </a:p>
      </dgm:t>
    </dgm:pt>
    <dgm:pt modelId="{EB00FA5B-9B35-4F24-89D1-FCA7075693FC}" type="pres">
      <dgm:prSet presAssocID="{48544FF1-720F-41F8-BCA7-8A3B2BDFAA85}" presName="diagram" presStyleCnt="0">
        <dgm:presLayoutVars>
          <dgm:dir/>
          <dgm:resizeHandles val="exact"/>
        </dgm:presLayoutVars>
      </dgm:prSet>
      <dgm:spPr/>
    </dgm:pt>
    <dgm:pt modelId="{435599E5-2DA9-4D5B-8994-E4917909F028}" type="pres">
      <dgm:prSet presAssocID="{D822F507-BABF-4678-A474-9C982591AD70}" presName="node" presStyleLbl="node1" presStyleIdx="0" presStyleCnt="5">
        <dgm:presLayoutVars>
          <dgm:bulletEnabled val="1"/>
        </dgm:presLayoutVars>
      </dgm:prSet>
      <dgm:spPr/>
    </dgm:pt>
    <dgm:pt modelId="{48A629B1-CDDC-4554-8608-35DF54730465}" type="pres">
      <dgm:prSet presAssocID="{390AE3C2-321F-49FE-86A4-1AB7874F8F2A}" presName="sibTrans" presStyleCnt="0"/>
      <dgm:spPr/>
    </dgm:pt>
    <dgm:pt modelId="{8E660E17-8828-4A28-B813-7055BC9A8D45}" type="pres">
      <dgm:prSet presAssocID="{6573AC64-EC77-4A6A-A0D5-8804135676A4}" presName="node" presStyleLbl="node1" presStyleIdx="1" presStyleCnt="5">
        <dgm:presLayoutVars>
          <dgm:bulletEnabled val="1"/>
        </dgm:presLayoutVars>
      </dgm:prSet>
      <dgm:spPr/>
    </dgm:pt>
    <dgm:pt modelId="{C50C0A29-D47A-4C6D-B184-711199F550F4}" type="pres">
      <dgm:prSet presAssocID="{5776174F-C83F-43DE-9F8A-E62DF27FEBC7}" presName="sibTrans" presStyleCnt="0"/>
      <dgm:spPr/>
    </dgm:pt>
    <dgm:pt modelId="{D694424A-B35C-44E1-926B-ED712AB524B4}" type="pres">
      <dgm:prSet presAssocID="{01044C27-4932-4BFB-95F8-FF963E6E3612}" presName="node" presStyleLbl="node1" presStyleIdx="2" presStyleCnt="5">
        <dgm:presLayoutVars>
          <dgm:bulletEnabled val="1"/>
        </dgm:presLayoutVars>
      </dgm:prSet>
      <dgm:spPr/>
    </dgm:pt>
    <dgm:pt modelId="{1272F423-769D-4DCF-9C03-0967AB93CD7D}" type="pres">
      <dgm:prSet presAssocID="{A8ECAF0B-D5E9-463F-9B68-6FD90E4AB669}" presName="sibTrans" presStyleCnt="0"/>
      <dgm:spPr/>
    </dgm:pt>
    <dgm:pt modelId="{62C5AD21-86E4-4A6C-9A76-32D0A5272A4E}" type="pres">
      <dgm:prSet presAssocID="{8CA8689E-2AA8-406C-999D-EAE8FB4AD685}" presName="node" presStyleLbl="node1" presStyleIdx="3" presStyleCnt="5">
        <dgm:presLayoutVars>
          <dgm:bulletEnabled val="1"/>
        </dgm:presLayoutVars>
      </dgm:prSet>
      <dgm:spPr/>
    </dgm:pt>
    <dgm:pt modelId="{4C82DD39-5D2C-4C83-8C13-55F3423B8A91}" type="pres">
      <dgm:prSet presAssocID="{97408BD8-06A1-4636-B3DC-7046388F1AB0}" presName="sibTrans" presStyleCnt="0"/>
      <dgm:spPr/>
    </dgm:pt>
    <dgm:pt modelId="{8FDEBE2E-FE9E-4ED8-B6DA-C678DEFB3DEB}" type="pres">
      <dgm:prSet presAssocID="{F8A7E7BC-BB09-4F25-BF9A-6A02AC9EABC3}" presName="node" presStyleLbl="node1" presStyleIdx="4" presStyleCnt="5">
        <dgm:presLayoutVars>
          <dgm:bulletEnabled val="1"/>
        </dgm:presLayoutVars>
      </dgm:prSet>
      <dgm:spPr/>
    </dgm:pt>
  </dgm:ptLst>
  <dgm:cxnLst>
    <dgm:cxn modelId="{000D5609-515C-456E-9BE0-2AA56F525683}" srcId="{48544FF1-720F-41F8-BCA7-8A3B2BDFAA85}" destId="{01044C27-4932-4BFB-95F8-FF963E6E3612}" srcOrd="2" destOrd="0" parTransId="{8484401A-23D5-41C0-86C8-67D4C08ADCD6}" sibTransId="{A8ECAF0B-D5E9-463F-9B68-6FD90E4AB669}"/>
    <dgm:cxn modelId="{9B36D10B-4031-403E-BEBF-3E067A3BE581}" srcId="{48544FF1-720F-41F8-BCA7-8A3B2BDFAA85}" destId="{6573AC64-EC77-4A6A-A0D5-8804135676A4}" srcOrd="1" destOrd="0" parTransId="{9AED27C2-DA74-4FF2-89B8-31B6607C4363}" sibTransId="{5776174F-C83F-43DE-9F8A-E62DF27FEBC7}"/>
    <dgm:cxn modelId="{6CA21C27-E5F3-4E79-AD0E-67DB2685661F}" srcId="{48544FF1-720F-41F8-BCA7-8A3B2BDFAA85}" destId="{F8A7E7BC-BB09-4F25-BF9A-6A02AC9EABC3}" srcOrd="4" destOrd="0" parTransId="{DB44D778-4454-49F4-9C29-FD500BCCEFFD}" sibTransId="{E073CD96-F22A-4764-B6DA-16124EA6964C}"/>
    <dgm:cxn modelId="{2E6CD02B-3EAD-44A9-81A3-4E30EBE84101}" srcId="{48544FF1-720F-41F8-BCA7-8A3B2BDFAA85}" destId="{D822F507-BABF-4678-A474-9C982591AD70}" srcOrd="0" destOrd="0" parTransId="{A578F6D0-1FF2-4CDF-BC21-EF0EEA4B7AFE}" sibTransId="{390AE3C2-321F-49FE-86A4-1AB7874F8F2A}"/>
    <dgm:cxn modelId="{656D6047-BB77-4490-A50A-E2A37690B03A}" type="presOf" srcId="{01044C27-4932-4BFB-95F8-FF963E6E3612}" destId="{D694424A-B35C-44E1-926B-ED712AB524B4}" srcOrd="0" destOrd="0" presId="urn:microsoft.com/office/officeart/2005/8/layout/default"/>
    <dgm:cxn modelId="{9C534A69-37CF-400C-9973-C6A52DA86FAB}" type="presOf" srcId="{F8A7E7BC-BB09-4F25-BF9A-6A02AC9EABC3}" destId="{8FDEBE2E-FE9E-4ED8-B6DA-C678DEFB3DEB}" srcOrd="0" destOrd="0" presId="urn:microsoft.com/office/officeart/2005/8/layout/default"/>
    <dgm:cxn modelId="{085E4A57-4AF3-433F-A175-0D4C82D058B3}" type="presOf" srcId="{48544FF1-720F-41F8-BCA7-8A3B2BDFAA85}" destId="{EB00FA5B-9B35-4F24-89D1-FCA7075693FC}" srcOrd="0" destOrd="0" presId="urn:microsoft.com/office/officeart/2005/8/layout/default"/>
    <dgm:cxn modelId="{B3A6D294-82CB-43BA-8F32-4D60349B12AB}" type="presOf" srcId="{6573AC64-EC77-4A6A-A0D5-8804135676A4}" destId="{8E660E17-8828-4A28-B813-7055BC9A8D45}" srcOrd="0" destOrd="0" presId="urn:microsoft.com/office/officeart/2005/8/layout/default"/>
    <dgm:cxn modelId="{EA00B0A8-9CAB-4067-82E7-C0E6A55CB491}" srcId="{48544FF1-720F-41F8-BCA7-8A3B2BDFAA85}" destId="{8CA8689E-2AA8-406C-999D-EAE8FB4AD685}" srcOrd="3" destOrd="0" parTransId="{73367C43-3692-4FA2-B7A0-5D615F444AB7}" sibTransId="{97408BD8-06A1-4636-B3DC-7046388F1AB0}"/>
    <dgm:cxn modelId="{F9F11ECC-50A3-45FF-BB4B-E6DE1C028393}" type="presOf" srcId="{D822F507-BABF-4678-A474-9C982591AD70}" destId="{435599E5-2DA9-4D5B-8994-E4917909F028}" srcOrd="0" destOrd="0" presId="urn:microsoft.com/office/officeart/2005/8/layout/default"/>
    <dgm:cxn modelId="{362583FF-99D3-4A60-891D-3BD9DDF9CEA8}" type="presOf" srcId="{8CA8689E-2AA8-406C-999D-EAE8FB4AD685}" destId="{62C5AD21-86E4-4A6C-9A76-32D0A5272A4E}" srcOrd="0" destOrd="0" presId="urn:microsoft.com/office/officeart/2005/8/layout/default"/>
    <dgm:cxn modelId="{9744CE99-A33B-4C9A-B798-36E43797F547}" type="presParOf" srcId="{EB00FA5B-9B35-4F24-89D1-FCA7075693FC}" destId="{435599E5-2DA9-4D5B-8994-E4917909F028}" srcOrd="0" destOrd="0" presId="urn:microsoft.com/office/officeart/2005/8/layout/default"/>
    <dgm:cxn modelId="{B034F833-8770-40B8-8916-1D58934A0F46}" type="presParOf" srcId="{EB00FA5B-9B35-4F24-89D1-FCA7075693FC}" destId="{48A629B1-CDDC-4554-8608-35DF54730465}" srcOrd="1" destOrd="0" presId="urn:microsoft.com/office/officeart/2005/8/layout/default"/>
    <dgm:cxn modelId="{BBE5A832-9471-4054-86F1-6BF61A52A1D2}" type="presParOf" srcId="{EB00FA5B-9B35-4F24-89D1-FCA7075693FC}" destId="{8E660E17-8828-4A28-B813-7055BC9A8D45}" srcOrd="2" destOrd="0" presId="urn:microsoft.com/office/officeart/2005/8/layout/default"/>
    <dgm:cxn modelId="{80EED863-FA34-403A-BE57-82BF9AE7CF6C}" type="presParOf" srcId="{EB00FA5B-9B35-4F24-89D1-FCA7075693FC}" destId="{C50C0A29-D47A-4C6D-B184-711199F550F4}" srcOrd="3" destOrd="0" presId="urn:microsoft.com/office/officeart/2005/8/layout/default"/>
    <dgm:cxn modelId="{FA31DD9C-63F7-46EA-9AF2-A7748FC9705B}" type="presParOf" srcId="{EB00FA5B-9B35-4F24-89D1-FCA7075693FC}" destId="{D694424A-B35C-44E1-926B-ED712AB524B4}" srcOrd="4" destOrd="0" presId="urn:microsoft.com/office/officeart/2005/8/layout/default"/>
    <dgm:cxn modelId="{FD529397-AC07-4242-BF9D-5373F51F0FF7}" type="presParOf" srcId="{EB00FA5B-9B35-4F24-89D1-FCA7075693FC}" destId="{1272F423-769D-4DCF-9C03-0967AB93CD7D}" srcOrd="5" destOrd="0" presId="urn:microsoft.com/office/officeart/2005/8/layout/default"/>
    <dgm:cxn modelId="{B934F181-F2F8-4B4A-95C8-27B76AB489B4}" type="presParOf" srcId="{EB00FA5B-9B35-4F24-89D1-FCA7075693FC}" destId="{62C5AD21-86E4-4A6C-9A76-32D0A5272A4E}" srcOrd="6" destOrd="0" presId="urn:microsoft.com/office/officeart/2005/8/layout/default"/>
    <dgm:cxn modelId="{288B90D9-0324-44B7-8E15-E1A51E875157}" type="presParOf" srcId="{EB00FA5B-9B35-4F24-89D1-FCA7075693FC}" destId="{4C82DD39-5D2C-4C83-8C13-55F3423B8A91}" srcOrd="7" destOrd="0" presId="urn:microsoft.com/office/officeart/2005/8/layout/default"/>
    <dgm:cxn modelId="{7E538BCE-8436-48B8-A9FF-0E6FFB4B92CB}" type="presParOf" srcId="{EB00FA5B-9B35-4F24-89D1-FCA7075693FC}" destId="{8FDEBE2E-FE9E-4ED8-B6DA-C678DEFB3DE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621297A-B72B-4A0E-A900-64A8072A604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46CE94E-F1D3-4AFB-86FD-3C8F34ABB4F4}">
      <dgm:prSet/>
      <dgm:spPr/>
      <dgm:t>
        <a:bodyPr/>
        <a:lstStyle/>
        <a:p>
          <a:r>
            <a:rPr lang="en-GB"/>
            <a:t>Entrick v Carrington [1765] – Law governed the rights of the individuals. </a:t>
          </a:r>
          <a:endParaRPr lang="en-US"/>
        </a:p>
      </dgm:t>
    </dgm:pt>
    <dgm:pt modelId="{283C47B7-0EA4-44D3-BB81-015E3674014B}" type="parTrans" cxnId="{84DD54F0-16A3-413B-97CE-51B5D62DF60C}">
      <dgm:prSet/>
      <dgm:spPr/>
      <dgm:t>
        <a:bodyPr/>
        <a:lstStyle/>
        <a:p>
          <a:endParaRPr lang="en-US"/>
        </a:p>
      </dgm:t>
    </dgm:pt>
    <dgm:pt modelId="{A0DD79B5-46D2-4B99-BA03-62521B5CF0B4}" type="sibTrans" cxnId="{84DD54F0-16A3-413B-97CE-51B5D62DF60C}">
      <dgm:prSet/>
      <dgm:spPr/>
      <dgm:t>
        <a:bodyPr/>
        <a:lstStyle/>
        <a:p>
          <a:endParaRPr lang="en-US"/>
        </a:p>
      </dgm:t>
    </dgm:pt>
    <dgm:pt modelId="{23BEC57B-218B-46F8-BD1C-7B2448D0BAC9}">
      <dgm:prSet/>
      <dgm:spPr/>
      <dgm:t>
        <a:bodyPr/>
        <a:lstStyle/>
        <a:p>
          <a:r>
            <a:rPr lang="en-GB"/>
            <a:t>Beatty v Gillbanks [ 1882] – Cannot be stopped marching because not breaking the law and cannot stop something because of the fear of someone else's actions. </a:t>
          </a:r>
          <a:endParaRPr lang="en-US"/>
        </a:p>
      </dgm:t>
    </dgm:pt>
    <dgm:pt modelId="{98FBE4D5-5C47-4B65-B6EB-36E71559CAE4}" type="parTrans" cxnId="{C2461F7D-832F-4D93-B060-F5342A38ADDD}">
      <dgm:prSet/>
      <dgm:spPr/>
      <dgm:t>
        <a:bodyPr/>
        <a:lstStyle/>
        <a:p>
          <a:endParaRPr lang="en-US"/>
        </a:p>
      </dgm:t>
    </dgm:pt>
    <dgm:pt modelId="{5C5C3778-98AC-4AE7-9D77-CD348C90A65E}" type="sibTrans" cxnId="{C2461F7D-832F-4D93-B060-F5342A38ADDD}">
      <dgm:prSet/>
      <dgm:spPr/>
      <dgm:t>
        <a:bodyPr/>
        <a:lstStyle/>
        <a:p>
          <a:endParaRPr lang="en-US"/>
        </a:p>
      </dgm:t>
    </dgm:pt>
    <dgm:pt modelId="{2EFA0F85-EA2A-498F-9C84-B37251793B67}">
      <dgm:prSet/>
      <dgm:spPr/>
      <dgm:t>
        <a:bodyPr/>
        <a:lstStyle/>
        <a:p>
          <a:r>
            <a:rPr lang="en-GB"/>
            <a:t>Principle of Legality – Parliament intended that the laws must be created with rights in mind. </a:t>
          </a:r>
          <a:endParaRPr lang="en-US"/>
        </a:p>
      </dgm:t>
    </dgm:pt>
    <dgm:pt modelId="{A24A180D-FEAE-4FC6-AEF2-4FB3E29FFC98}" type="parTrans" cxnId="{C003D115-299E-4A49-881D-D685D6917912}">
      <dgm:prSet/>
      <dgm:spPr/>
      <dgm:t>
        <a:bodyPr/>
        <a:lstStyle/>
        <a:p>
          <a:endParaRPr lang="en-US"/>
        </a:p>
      </dgm:t>
    </dgm:pt>
    <dgm:pt modelId="{D103811E-D557-4AEC-848C-C53F3F2DC294}" type="sibTrans" cxnId="{C003D115-299E-4A49-881D-D685D6917912}">
      <dgm:prSet/>
      <dgm:spPr/>
      <dgm:t>
        <a:bodyPr/>
        <a:lstStyle/>
        <a:p>
          <a:endParaRPr lang="en-US"/>
        </a:p>
      </dgm:t>
    </dgm:pt>
    <dgm:pt modelId="{FA2DA11A-FB40-4EF9-B256-A0E174E4C290}">
      <dgm:prSet/>
      <dgm:spPr/>
      <dgm:t>
        <a:bodyPr/>
        <a:lstStyle/>
        <a:p>
          <a:r>
            <a:rPr lang="en-GB" dirty="0"/>
            <a:t>R v Secretary of State for the Home Department ex p Pierson [1997]</a:t>
          </a:r>
          <a:endParaRPr lang="en-US" dirty="0"/>
        </a:p>
      </dgm:t>
    </dgm:pt>
    <dgm:pt modelId="{D0DEEF61-8A12-4E83-B126-424068EC3CA0}" type="parTrans" cxnId="{377D4D80-2A38-4D9A-A54D-53DA5A475C1B}">
      <dgm:prSet/>
      <dgm:spPr/>
      <dgm:t>
        <a:bodyPr/>
        <a:lstStyle/>
        <a:p>
          <a:endParaRPr lang="en-US"/>
        </a:p>
      </dgm:t>
    </dgm:pt>
    <dgm:pt modelId="{126D8231-A4D2-4AB0-ABB3-7AD1F06BAB06}" type="sibTrans" cxnId="{377D4D80-2A38-4D9A-A54D-53DA5A475C1B}">
      <dgm:prSet/>
      <dgm:spPr/>
      <dgm:t>
        <a:bodyPr/>
        <a:lstStyle/>
        <a:p>
          <a:endParaRPr lang="en-US"/>
        </a:p>
      </dgm:t>
    </dgm:pt>
    <dgm:pt modelId="{81C30B05-4661-45A6-AEB9-BAE75FAFCB3B}">
      <dgm:prSet/>
      <dgm:spPr/>
      <dgm:t>
        <a:bodyPr/>
        <a:lstStyle/>
        <a:p>
          <a:r>
            <a:rPr lang="en-US" dirty="0"/>
            <a:t>These common law principles are still there and will continue to be regardless of any Human Rights Act’s.</a:t>
          </a:r>
        </a:p>
      </dgm:t>
    </dgm:pt>
    <dgm:pt modelId="{3D75EA66-393B-4110-8403-4F220C07E7BA}" type="parTrans" cxnId="{7A42C09D-3851-4A3C-8D3A-9A48822FF2C3}">
      <dgm:prSet/>
      <dgm:spPr/>
      <dgm:t>
        <a:bodyPr/>
        <a:lstStyle/>
        <a:p>
          <a:endParaRPr lang="en-GB"/>
        </a:p>
      </dgm:t>
    </dgm:pt>
    <dgm:pt modelId="{74819AAA-B45F-4BC7-A97D-8B457B58EB2B}" type="sibTrans" cxnId="{7A42C09D-3851-4A3C-8D3A-9A48822FF2C3}">
      <dgm:prSet/>
      <dgm:spPr/>
      <dgm:t>
        <a:bodyPr/>
        <a:lstStyle/>
        <a:p>
          <a:endParaRPr lang="en-GB"/>
        </a:p>
      </dgm:t>
    </dgm:pt>
    <dgm:pt modelId="{D9C10CBD-73A7-4B4F-9DF3-00E1F78765DC}" type="pres">
      <dgm:prSet presAssocID="{4621297A-B72B-4A0E-A900-64A8072A6041}" presName="vert0" presStyleCnt="0">
        <dgm:presLayoutVars>
          <dgm:dir/>
          <dgm:animOne val="branch"/>
          <dgm:animLvl val="lvl"/>
        </dgm:presLayoutVars>
      </dgm:prSet>
      <dgm:spPr/>
    </dgm:pt>
    <dgm:pt modelId="{B958E131-E50A-49B5-8BA8-EAF7EA2B26DD}" type="pres">
      <dgm:prSet presAssocID="{846CE94E-F1D3-4AFB-86FD-3C8F34ABB4F4}" presName="thickLine" presStyleLbl="alignNode1" presStyleIdx="0" presStyleCnt="5"/>
      <dgm:spPr/>
    </dgm:pt>
    <dgm:pt modelId="{C849173A-FEAD-41DC-8CB3-FBA35D1226D7}" type="pres">
      <dgm:prSet presAssocID="{846CE94E-F1D3-4AFB-86FD-3C8F34ABB4F4}" presName="horz1" presStyleCnt="0"/>
      <dgm:spPr/>
    </dgm:pt>
    <dgm:pt modelId="{9D009E8D-8666-4C9F-B333-5BA112E7FE92}" type="pres">
      <dgm:prSet presAssocID="{846CE94E-F1D3-4AFB-86FD-3C8F34ABB4F4}" presName="tx1" presStyleLbl="revTx" presStyleIdx="0" presStyleCnt="5"/>
      <dgm:spPr/>
    </dgm:pt>
    <dgm:pt modelId="{2DA047DD-9FDB-4410-AE17-C9D51EF38563}" type="pres">
      <dgm:prSet presAssocID="{846CE94E-F1D3-4AFB-86FD-3C8F34ABB4F4}" presName="vert1" presStyleCnt="0"/>
      <dgm:spPr/>
    </dgm:pt>
    <dgm:pt modelId="{37158D9D-1017-44E4-8001-13FC1CA5C20B}" type="pres">
      <dgm:prSet presAssocID="{23BEC57B-218B-46F8-BD1C-7B2448D0BAC9}" presName="thickLine" presStyleLbl="alignNode1" presStyleIdx="1" presStyleCnt="5"/>
      <dgm:spPr/>
    </dgm:pt>
    <dgm:pt modelId="{8DE17524-1342-437B-B534-CCEB3849042B}" type="pres">
      <dgm:prSet presAssocID="{23BEC57B-218B-46F8-BD1C-7B2448D0BAC9}" presName="horz1" presStyleCnt="0"/>
      <dgm:spPr/>
    </dgm:pt>
    <dgm:pt modelId="{06600AD3-A7C5-4D69-8495-3D5328C06885}" type="pres">
      <dgm:prSet presAssocID="{23BEC57B-218B-46F8-BD1C-7B2448D0BAC9}" presName="tx1" presStyleLbl="revTx" presStyleIdx="1" presStyleCnt="5"/>
      <dgm:spPr/>
    </dgm:pt>
    <dgm:pt modelId="{E47CFA0E-2485-4194-B3F3-9F03290487D0}" type="pres">
      <dgm:prSet presAssocID="{23BEC57B-218B-46F8-BD1C-7B2448D0BAC9}" presName="vert1" presStyleCnt="0"/>
      <dgm:spPr/>
    </dgm:pt>
    <dgm:pt modelId="{A4A8F935-6C98-475D-8345-E577709D67D4}" type="pres">
      <dgm:prSet presAssocID="{2EFA0F85-EA2A-498F-9C84-B37251793B67}" presName="thickLine" presStyleLbl="alignNode1" presStyleIdx="2" presStyleCnt="5"/>
      <dgm:spPr/>
    </dgm:pt>
    <dgm:pt modelId="{1D64F2DE-D9A7-4756-8178-18808B1E5F3D}" type="pres">
      <dgm:prSet presAssocID="{2EFA0F85-EA2A-498F-9C84-B37251793B67}" presName="horz1" presStyleCnt="0"/>
      <dgm:spPr/>
    </dgm:pt>
    <dgm:pt modelId="{3D4A31BD-0905-4620-8C96-8E7C0B52FC49}" type="pres">
      <dgm:prSet presAssocID="{2EFA0F85-EA2A-498F-9C84-B37251793B67}" presName="tx1" presStyleLbl="revTx" presStyleIdx="2" presStyleCnt="5"/>
      <dgm:spPr/>
    </dgm:pt>
    <dgm:pt modelId="{F56B73A0-D384-4839-9B6C-8BE9380BCBF3}" type="pres">
      <dgm:prSet presAssocID="{2EFA0F85-EA2A-498F-9C84-B37251793B67}" presName="vert1" presStyleCnt="0"/>
      <dgm:spPr/>
    </dgm:pt>
    <dgm:pt modelId="{EB36F425-FDAD-440F-8EF2-C51B18E30CEB}" type="pres">
      <dgm:prSet presAssocID="{FA2DA11A-FB40-4EF9-B256-A0E174E4C290}" presName="thickLine" presStyleLbl="alignNode1" presStyleIdx="3" presStyleCnt="5"/>
      <dgm:spPr/>
    </dgm:pt>
    <dgm:pt modelId="{16407CBE-9623-4FBC-A3A4-87E4F6472AA9}" type="pres">
      <dgm:prSet presAssocID="{FA2DA11A-FB40-4EF9-B256-A0E174E4C290}" presName="horz1" presStyleCnt="0"/>
      <dgm:spPr/>
    </dgm:pt>
    <dgm:pt modelId="{B0551FAF-B4D8-4FAA-9EBA-D749681D77E7}" type="pres">
      <dgm:prSet presAssocID="{FA2DA11A-FB40-4EF9-B256-A0E174E4C290}" presName="tx1" presStyleLbl="revTx" presStyleIdx="3" presStyleCnt="5"/>
      <dgm:spPr/>
    </dgm:pt>
    <dgm:pt modelId="{F7AD4EAF-6227-4901-8A11-12B7B01AADD4}" type="pres">
      <dgm:prSet presAssocID="{FA2DA11A-FB40-4EF9-B256-A0E174E4C290}" presName="vert1" presStyleCnt="0"/>
      <dgm:spPr/>
    </dgm:pt>
    <dgm:pt modelId="{C7AB5EB4-48A6-4BE8-B407-886DBF5B59FC}" type="pres">
      <dgm:prSet presAssocID="{81C30B05-4661-45A6-AEB9-BAE75FAFCB3B}" presName="thickLine" presStyleLbl="alignNode1" presStyleIdx="4" presStyleCnt="5"/>
      <dgm:spPr/>
    </dgm:pt>
    <dgm:pt modelId="{244A60F9-E28C-4994-A0A2-2FD27373F932}" type="pres">
      <dgm:prSet presAssocID="{81C30B05-4661-45A6-AEB9-BAE75FAFCB3B}" presName="horz1" presStyleCnt="0"/>
      <dgm:spPr/>
    </dgm:pt>
    <dgm:pt modelId="{AAC9C165-E839-4120-B1E8-E3CBD29502A5}" type="pres">
      <dgm:prSet presAssocID="{81C30B05-4661-45A6-AEB9-BAE75FAFCB3B}" presName="tx1" presStyleLbl="revTx" presStyleIdx="4" presStyleCnt="5"/>
      <dgm:spPr/>
    </dgm:pt>
    <dgm:pt modelId="{D53B96E6-7609-4E09-8EF5-5968370E416E}" type="pres">
      <dgm:prSet presAssocID="{81C30B05-4661-45A6-AEB9-BAE75FAFCB3B}" presName="vert1" presStyleCnt="0"/>
      <dgm:spPr/>
    </dgm:pt>
  </dgm:ptLst>
  <dgm:cxnLst>
    <dgm:cxn modelId="{C003D115-299E-4A49-881D-D685D6917912}" srcId="{4621297A-B72B-4A0E-A900-64A8072A6041}" destId="{2EFA0F85-EA2A-498F-9C84-B37251793B67}" srcOrd="2" destOrd="0" parTransId="{A24A180D-FEAE-4FC6-AEF2-4FB3E29FFC98}" sibTransId="{D103811E-D557-4AEC-848C-C53F3F2DC294}"/>
    <dgm:cxn modelId="{9A211329-EFC7-41C7-8E8E-744FA9F42830}" type="presOf" srcId="{2EFA0F85-EA2A-498F-9C84-B37251793B67}" destId="{3D4A31BD-0905-4620-8C96-8E7C0B52FC49}" srcOrd="0" destOrd="0" presId="urn:microsoft.com/office/officeart/2008/layout/LinedList"/>
    <dgm:cxn modelId="{744FCA79-2B5A-4CD6-8046-9A0B86B86334}" type="presOf" srcId="{4621297A-B72B-4A0E-A900-64A8072A6041}" destId="{D9C10CBD-73A7-4B4F-9DF3-00E1F78765DC}" srcOrd="0" destOrd="0" presId="urn:microsoft.com/office/officeart/2008/layout/LinedList"/>
    <dgm:cxn modelId="{C2461F7D-832F-4D93-B060-F5342A38ADDD}" srcId="{4621297A-B72B-4A0E-A900-64A8072A6041}" destId="{23BEC57B-218B-46F8-BD1C-7B2448D0BAC9}" srcOrd="1" destOrd="0" parTransId="{98FBE4D5-5C47-4B65-B6EB-36E71559CAE4}" sibTransId="{5C5C3778-98AC-4AE7-9D77-CD348C90A65E}"/>
    <dgm:cxn modelId="{377D4D80-2A38-4D9A-A54D-53DA5A475C1B}" srcId="{4621297A-B72B-4A0E-A900-64A8072A6041}" destId="{FA2DA11A-FB40-4EF9-B256-A0E174E4C290}" srcOrd="3" destOrd="0" parTransId="{D0DEEF61-8A12-4E83-B126-424068EC3CA0}" sibTransId="{126D8231-A4D2-4AB0-ABB3-7AD1F06BAB06}"/>
    <dgm:cxn modelId="{B721778B-96B3-4733-85F1-33E70B1886D4}" type="presOf" srcId="{23BEC57B-218B-46F8-BD1C-7B2448D0BAC9}" destId="{06600AD3-A7C5-4D69-8495-3D5328C06885}" srcOrd="0" destOrd="0" presId="urn:microsoft.com/office/officeart/2008/layout/LinedList"/>
    <dgm:cxn modelId="{7A42C09D-3851-4A3C-8D3A-9A48822FF2C3}" srcId="{4621297A-B72B-4A0E-A900-64A8072A6041}" destId="{81C30B05-4661-45A6-AEB9-BAE75FAFCB3B}" srcOrd="4" destOrd="0" parTransId="{3D75EA66-393B-4110-8403-4F220C07E7BA}" sibTransId="{74819AAA-B45F-4BC7-A97D-8B457B58EB2B}"/>
    <dgm:cxn modelId="{C0DD8AB0-C4AE-496F-8FC3-ECDFC58FB359}" type="presOf" srcId="{846CE94E-F1D3-4AFB-86FD-3C8F34ABB4F4}" destId="{9D009E8D-8666-4C9F-B333-5BA112E7FE92}" srcOrd="0" destOrd="0" presId="urn:microsoft.com/office/officeart/2008/layout/LinedList"/>
    <dgm:cxn modelId="{CF9991B0-DCE5-4B8A-8ED0-91383E60AFE4}" type="presOf" srcId="{FA2DA11A-FB40-4EF9-B256-A0E174E4C290}" destId="{B0551FAF-B4D8-4FAA-9EBA-D749681D77E7}" srcOrd="0" destOrd="0" presId="urn:microsoft.com/office/officeart/2008/layout/LinedList"/>
    <dgm:cxn modelId="{4DE73AB3-65BB-42FB-95D9-870CB24C71C2}" type="presOf" srcId="{81C30B05-4661-45A6-AEB9-BAE75FAFCB3B}" destId="{AAC9C165-E839-4120-B1E8-E3CBD29502A5}" srcOrd="0" destOrd="0" presId="urn:microsoft.com/office/officeart/2008/layout/LinedList"/>
    <dgm:cxn modelId="{84DD54F0-16A3-413B-97CE-51B5D62DF60C}" srcId="{4621297A-B72B-4A0E-A900-64A8072A6041}" destId="{846CE94E-F1D3-4AFB-86FD-3C8F34ABB4F4}" srcOrd="0" destOrd="0" parTransId="{283C47B7-0EA4-44D3-BB81-015E3674014B}" sibTransId="{A0DD79B5-46D2-4B99-BA03-62521B5CF0B4}"/>
    <dgm:cxn modelId="{00BF373B-63BB-4329-B3D9-352FEC397273}" type="presParOf" srcId="{D9C10CBD-73A7-4B4F-9DF3-00E1F78765DC}" destId="{B958E131-E50A-49B5-8BA8-EAF7EA2B26DD}" srcOrd="0" destOrd="0" presId="urn:microsoft.com/office/officeart/2008/layout/LinedList"/>
    <dgm:cxn modelId="{C890844F-4BA7-4C1F-B386-784790284687}" type="presParOf" srcId="{D9C10CBD-73A7-4B4F-9DF3-00E1F78765DC}" destId="{C849173A-FEAD-41DC-8CB3-FBA35D1226D7}" srcOrd="1" destOrd="0" presId="urn:microsoft.com/office/officeart/2008/layout/LinedList"/>
    <dgm:cxn modelId="{22D14915-63DB-4B53-8407-9D95FB82A23F}" type="presParOf" srcId="{C849173A-FEAD-41DC-8CB3-FBA35D1226D7}" destId="{9D009E8D-8666-4C9F-B333-5BA112E7FE92}" srcOrd="0" destOrd="0" presId="urn:microsoft.com/office/officeart/2008/layout/LinedList"/>
    <dgm:cxn modelId="{9C852770-ED2C-4884-A034-C32C05CAC459}" type="presParOf" srcId="{C849173A-FEAD-41DC-8CB3-FBA35D1226D7}" destId="{2DA047DD-9FDB-4410-AE17-C9D51EF38563}" srcOrd="1" destOrd="0" presId="urn:microsoft.com/office/officeart/2008/layout/LinedList"/>
    <dgm:cxn modelId="{560941DE-FF71-40C5-89BD-3D2BCBA0C3D2}" type="presParOf" srcId="{D9C10CBD-73A7-4B4F-9DF3-00E1F78765DC}" destId="{37158D9D-1017-44E4-8001-13FC1CA5C20B}" srcOrd="2" destOrd="0" presId="urn:microsoft.com/office/officeart/2008/layout/LinedList"/>
    <dgm:cxn modelId="{2D22FD15-D5A8-41DD-B61F-41A2F272713A}" type="presParOf" srcId="{D9C10CBD-73A7-4B4F-9DF3-00E1F78765DC}" destId="{8DE17524-1342-437B-B534-CCEB3849042B}" srcOrd="3" destOrd="0" presId="urn:microsoft.com/office/officeart/2008/layout/LinedList"/>
    <dgm:cxn modelId="{063D63D6-EC87-4A0F-BE73-5190CA8FA59B}" type="presParOf" srcId="{8DE17524-1342-437B-B534-CCEB3849042B}" destId="{06600AD3-A7C5-4D69-8495-3D5328C06885}" srcOrd="0" destOrd="0" presId="urn:microsoft.com/office/officeart/2008/layout/LinedList"/>
    <dgm:cxn modelId="{6F6E9B43-C99E-4871-9B95-D905C1EB9774}" type="presParOf" srcId="{8DE17524-1342-437B-B534-CCEB3849042B}" destId="{E47CFA0E-2485-4194-B3F3-9F03290487D0}" srcOrd="1" destOrd="0" presId="urn:microsoft.com/office/officeart/2008/layout/LinedList"/>
    <dgm:cxn modelId="{3ECFE744-759A-4A0A-89B1-7025EF89704F}" type="presParOf" srcId="{D9C10CBD-73A7-4B4F-9DF3-00E1F78765DC}" destId="{A4A8F935-6C98-475D-8345-E577709D67D4}" srcOrd="4" destOrd="0" presId="urn:microsoft.com/office/officeart/2008/layout/LinedList"/>
    <dgm:cxn modelId="{FD07F038-E4B7-4CFF-8A10-67C6154D5518}" type="presParOf" srcId="{D9C10CBD-73A7-4B4F-9DF3-00E1F78765DC}" destId="{1D64F2DE-D9A7-4756-8178-18808B1E5F3D}" srcOrd="5" destOrd="0" presId="urn:microsoft.com/office/officeart/2008/layout/LinedList"/>
    <dgm:cxn modelId="{87861CBD-B629-4115-93D1-AA0611C4FCE8}" type="presParOf" srcId="{1D64F2DE-D9A7-4756-8178-18808B1E5F3D}" destId="{3D4A31BD-0905-4620-8C96-8E7C0B52FC49}" srcOrd="0" destOrd="0" presId="urn:microsoft.com/office/officeart/2008/layout/LinedList"/>
    <dgm:cxn modelId="{69076033-5419-4CE5-B434-2A4F42E6EF5C}" type="presParOf" srcId="{1D64F2DE-D9A7-4756-8178-18808B1E5F3D}" destId="{F56B73A0-D384-4839-9B6C-8BE9380BCBF3}" srcOrd="1" destOrd="0" presId="urn:microsoft.com/office/officeart/2008/layout/LinedList"/>
    <dgm:cxn modelId="{4A1D9345-1154-4E43-9C6B-6D05BC5BA04B}" type="presParOf" srcId="{D9C10CBD-73A7-4B4F-9DF3-00E1F78765DC}" destId="{EB36F425-FDAD-440F-8EF2-C51B18E30CEB}" srcOrd="6" destOrd="0" presId="urn:microsoft.com/office/officeart/2008/layout/LinedList"/>
    <dgm:cxn modelId="{A77B6E7E-80EA-4797-90BC-0A2888B938BA}" type="presParOf" srcId="{D9C10CBD-73A7-4B4F-9DF3-00E1F78765DC}" destId="{16407CBE-9623-4FBC-A3A4-87E4F6472AA9}" srcOrd="7" destOrd="0" presId="urn:microsoft.com/office/officeart/2008/layout/LinedList"/>
    <dgm:cxn modelId="{3A4CBEB2-2A32-40DD-A253-E6BA239C6E2F}" type="presParOf" srcId="{16407CBE-9623-4FBC-A3A4-87E4F6472AA9}" destId="{B0551FAF-B4D8-4FAA-9EBA-D749681D77E7}" srcOrd="0" destOrd="0" presId="urn:microsoft.com/office/officeart/2008/layout/LinedList"/>
    <dgm:cxn modelId="{945F6698-9039-454A-8353-BCAD97F01A17}" type="presParOf" srcId="{16407CBE-9623-4FBC-A3A4-87E4F6472AA9}" destId="{F7AD4EAF-6227-4901-8A11-12B7B01AADD4}" srcOrd="1" destOrd="0" presId="urn:microsoft.com/office/officeart/2008/layout/LinedList"/>
    <dgm:cxn modelId="{84D743C1-E250-4799-817B-38BA06024206}" type="presParOf" srcId="{D9C10CBD-73A7-4B4F-9DF3-00E1F78765DC}" destId="{C7AB5EB4-48A6-4BE8-B407-886DBF5B59FC}" srcOrd="8" destOrd="0" presId="urn:microsoft.com/office/officeart/2008/layout/LinedList"/>
    <dgm:cxn modelId="{333545FA-89AD-42A1-A4C3-F8D1D4030CF4}" type="presParOf" srcId="{D9C10CBD-73A7-4B4F-9DF3-00E1F78765DC}" destId="{244A60F9-E28C-4994-A0A2-2FD27373F932}" srcOrd="9" destOrd="0" presId="urn:microsoft.com/office/officeart/2008/layout/LinedList"/>
    <dgm:cxn modelId="{3143B3C1-DF3B-43A0-9489-6103A86FC767}" type="presParOf" srcId="{244A60F9-E28C-4994-A0A2-2FD27373F932}" destId="{AAC9C165-E839-4120-B1E8-E3CBD29502A5}" srcOrd="0" destOrd="0" presId="urn:microsoft.com/office/officeart/2008/layout/LinedList"/>
    <dgm:cxn modelId="{4E609426-9C2B-4A13-BC50-7DDD2183DF5B}" type="presParOf" srcId="{244A60F9-E28C-4994-A0A2-2FD27373F932}" destId="{D53B96E6-7609-4E09-8EF5-5968370E41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93EEF33-04E7-4AB7-8E58-135BD67F930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14CE6B-4D8F-4E12-8718-CD9EA5314B04}">
      <dgm:prSet phldrT="[Text]"/>
      <dgm:spPr/>
      <dgm:t>
        <a:bodyPr/>
        <a:lstStyle/>
        <a:p>
          <a:r>
            <a:rPr lang="en-GB" dirty="0"/>
            <a:t>Absolute rights </a:t>
          </a:r>
        </a:p>
      </dgm:t>
    </dgm:pt>
    <dgm:pt modelId="{06CCD53C-ED30-47EF-9574-6D7054C0DF3A}" type="parTrans" cxnId="{7D804EDF-9D6A-4642-86EB-BE066A2DE339}">
      <dgm:prSet/>
      <dgm:spPr/>
      <dgm:t>
        <a:bodyPr/>
        <a:lstStyle/>
        <a:p>
          <a:endParaRPr lang="en-GB"/>
        </a:p>
      </dgm:t>
    </dgm:pt>
    <dgm:pt modelId="{157F75E1-C2B8-4AFE-876C-AC1D34F98393}" type="sibTrans" cxnId="{7D804EDF-9D6A-4642-86EB-BE066A2DE339}">
      <dgm:prSet/>
      <dgm:spPr/>
      <dgm:t>
        <a:bodyPr/>
        <a:lstStyle/>
        <a:p>
          <a:endParaRPr lang="en-GB"/>
        </a:p>
      </dgm:t>
    </dgm:pt>
    <dgm:pt modelId="{FFCCA5C2-791A-4C8A-9EF2-9ED72497C0C4}">
      <dgm:prSet phldrT="[Text]"/>
      <dgm:spPr/>
      <dgm:t>
        <a:bodyPr/>
        <a:lstStyle/>
        <a:p>
          <a:r>
            <a:rPr lang="en-GB" dirty="0"/>
            <a:t>Article 3, Article 4 and Article 7.</a:t>
          </a:r>
        </a:p>
      </dgm:t>
    </dgm:pt>
    <dgm:pt modelId="{238DD89D-F9C0-4E98-BE80-EDF3BB564E23}" type="parTrans" cxnId="{E1EBF027-C888-426F-9A32-7A50C95C6D85}">
      <dgm:prSet/>
      <dgm:spPr/>
      <dgm:t>
        <a:bodyPr/>
        <a:lstStyle/>
        <a:p>
          <a:endParaRPr lang="en-GB"/>
        </a:p>
      </dgm:t>
    </dgm:pt>
    <dgm:pt modelId="{51FDDCED-5F66-4433-9BD7-641E87A93DA6}" type="sibTrans" cxnId="{E1EBF027-C888-426F-9A32-7A50C95C6D85}">
      <dgm:prSet/>
      <dgm:spPr/>
      <dgm:t>
        <a:bodyPr/>
        <a:lstStyle/>
        <a:p>
          <a:endParaRPr lang="en-GB"/>
        </a:p>
      </dgm:t>
    </dgm:pt>
    <dgm:pt modelId="{EAA1029F-3F04-442A-B127-5645AF5C654E}">
      <dgm:prSet phldrT="[Text]"/>
      <dgm:spPr/>
      <dgm:t>
        <a:bodyPr/>
        <a:lstStyle/>
        <a:p>
          <a:r>
            <a:rPr lang="en-GB" dirty="0"/>
            <a:t>Cannot be interfered with by the state. </a:t>
          </a:r>
        </a:p>
      </dgm:t>
    </dgm:pt>
    <dgm:pt modelId="{714C4178-3CB4-48EA-AFD3-643C766D64D3}" type="parTrans" cxnId="{2F38E122-14F1-4283-90A2-55EAE11AC1D4}">
      <dgm:prSet/>
      <dgm:spPr/>
      <dgm:t>
        <a:bodyPr/>
        <a:lstStyle/>
        <a:p>
          <a:endParaRPr lang="en-GB"/>
        </a:p>
      </dgm:t>
    </dgm:pt>
    <dgm:pt modelId="{66C46328-DBEE-4D8D-B8A7-28D5090FEC24}" type="sibTrans" cxnId="{2F38E122-14F1-4283-90A2-55EAE11AC1D4}">
      <dgm:prSet/>
      <dgm:spPr/>
      <dgm:t>
        <a:bodyPr/>
        <a:lstStyle/>
        <a:p>
          <a:endParaRPr lang="en-GB"/>
        </a:p>
      </dgm:t>
    </dgm:pt>
    <dgm:pt modelId="{3337B6C7-AC45-45F6-81C4-D2EA53877624}">
      <dgm:prSet phldrT="[Text]"/>
      <dgm:spPr/>
      <dgm:t>
        <a:bodyPr/>
        <a:lstStyle/>
        <a:p>
          <a:r>
            <a:rPr lang="en-GB" dirty="0"/>
            <a:t>Limited Rights </a:t>
          </a:r>
        </a:p>
      </dgm:t>
    </dgm:pt>
    <dgm:pt modelId="{7DD33D50-711D-4C86-8F1B-6AB45687B080}" type="parTrans" cxnId="{87B147ED-ADB5-41C3-8C5D-4187C397F688}">
      <dgm:prSet/>
      <dgm:spPr/>
      <dgm:t>
        <a:bodyPr/>
        <a:lstStyle/>
        <a:p>
          <a:endParaRPr lang="en-GB"/>
        </a:p>
      </dgm:t>
    </dgm:pt>
    <dgm:pt modelId="{43423791-3881-4ADB-B8EF-91A69326EB0C}" type="sibTrans" cxnId="{87B147ED-ADB5-41C3-8C5D-4187C397F688}">
      <dgm:prSet/>
      <dgm:spPr/>
      <dgm:t>
        <a:bodyPr/>
        <a:lstStyle/>
        <a:p>
          <a:endParaRPr lang="en-GB"/>
        </a:p>
      </dgm:t>
    </dgm:pt>
    <dgm:pt modelId="{04D87768-00BC-4792-B907-1C6CE331F6DB}">
      <dgm:prSet phldrT="[Text]"/>
      <dgm:spPr/>
      <dgm:t>
        <a:bodyPr/>
        <a:lstStyle/>
        <a:p>
          <a:r>
            <a:rPr lang="en-GB" dirty="0"/>
            <a:t>Article 2, Article 5, and Article 6.</a:t>
          </a:r>
        </a:p>
      </dgm:t>
    </dgm:pt>
    <dgm:pt modelId="{4EE01131-0B2B-47FD-8271-49D21E58E758}" type="parTrans" cxnId="{FC5D79BD-9DCD-432C-9B71-5CA9FF185B5F}">
      <dgm:prSet/>
      <dgm:spPr/>
      <dgm:t>
        <a:bodyPr/>
        <a:lstStyle/>
        <a:p>
          <a:endParaRPr lang="en-GB"/>
        </a:p>
      </dgm:t>
    </dgm:pt>
    <dgm:pt modelId="{945AA21B-B6FF-4095-94DE-4C71D56CA874}" type="sibTrans" cxnId="{FC5D79BD-9DCD-432C-9B71-5CA9FF185B5F}">
      <dgm:prSet/>
      <dgm:spPr/>
      <dgm:t>
        <a:bodyPr/>
        <a:lstStyle/>
        <a:p>
          <a:endParaRPr lang="en-GB"/>
        </a:p>
      </dgm:t>
    </dgm:pt>
    <dgm:pt modelId="{4BB13771-7F65-477B-9667-DEF4CFFDD387}">
      <dgm:prSet phldrT="[Text]"/>
      <dgm:spPr/>
      <dgm:t>
        <a:bodyPr/>
        <a:lstStyle/>
        <a:p>
          <a:r>
            <a:rPr lang="en-GB" dirty="0"/>
            <a:t>Can be interfered with by the state.</a:t>
          </a:r>
        </a:p>
      </dgm:t>
    </dgm:pt>
    <dgm:pt modelId="{4F548A35-6F03-458B-BD0E-1B1343F357DF}" type="parTrans" cxnId="{4E1E1D1F-5B39-47FC-8B0B-77236AB50480}">
      <dgm:prSet/>
      <dgm:spPr/>
      <dgm:t>
        <a:bodyPr/>
        <a:lstStyle/>
        <a:p>
          <a:endParaRPr lang="en-GB"/>
        </a:p>
      </dgm:t>
    </dgm:pt>
    <dgm:pt modelId="{12435208-D35D-48F6-955A-AF41F2F0F70B}" type="sibTrans" cxnId="{4E1E1D1F-5B39-47FC-8B0B-77236AB50480}">
      <dgm:prSet/>
      <dgm:spPr/>
      <dgm:t>
        <a:bodyPr/>
        <a:lstStyle/>
        <a:p>
          <a:endParaRPr lang="en-GB"/>
        </a:p>
      </dgm:t>
    </dgm:pt>
    <dgm:pt modelId="{691EC671-6A28-4858-82B7-A1DD0557C1BC}">
      <dgm:prSet phldrT="[Text]"/>
      <dgm:spPr/>
      <dgm:t>
        <a:bodyPr/>
        <a:lstStyle/>
        <a:p>
          <a:r>
            <a:rPr lang="en-GB" dirty="0"/>
            <a:t>Qualified rights </a:t>
          </a:r>
        </a:p>
      </dgm:t>
    </dgm:pt>
    <dgm:pt modelId="{BFEA9770-5C84-40F2-AB78-351F6BD5648B}" type="parTrans" cxnId="{B9FE517C-31DA-4D46-8D9C-125BAC7FCDD7}">
      <dgm:prSet/>
      <dgm:spPr/>
      <dgm:t>
        <a:bodyPr/>
        <a:lstStyle/>
        <a:p>
          <a:endParaRPr lang="en-GB"/>
        </a:p>
      </dgm:t>
    </dgm:pt>
    <dgm:pt modelId="{1DDE2662-8DA7-4A0F-B3A8-5F1160BB48E2}" type="sibTrans" cxnId="{B9FE517C-31DA-4D46-8D9C-125BAC7FCDD7}">
      <dgm:prSet/>
      <dgm:spPr/>
      <dgm:t>
        <a:bodyPr/>
        <a:lstStyle/>
        <a:p>
          <a:endParaRPr lang="en-GB"/>
        </a:p>
      </dgm:t>
    </dgm:pt>
    <dgm:pt modelId="{5C3FC409-B7B8-4AFA-9B5E-60F4248FB9E8}">
      <dgm:prSet phldrT="[Text]"/>
      <dgm:spPr/>
      <dgm:t>
        <a:bodyPr/>
        <a:lstStyle/>
        <a:p>
          <a:r>
            <a:rPr lang="en-GB" dirty="0"/>
            <a:t>Articles 8, 9, 10, 11, 12. Article 1 protocol 1 .</a:t>
          </a:r>
        </a:p>
      </dgm:t>
    </dgm:pt>
    <dgm:pt modelId="{098155CC-4239-412D-B1AF-A1A929880200}" type="parTrans" cxnId="{35AF0004-261C-4548-A518-EC8D87FA1D2E}">
      <dgm:prSet/>
      <dgm:spPr/>
      <dgm:t>
        <a:bodyPr/>
        <a:lstStyle/>
        <a:p>
          <a:endParaRPr lang="en-GB"/>
        </a:p>
      </dgm:t>
    </dgm:pt>
    <dgm:pt modelId="{47C81124-0920-42EA-B71D-333DB088CE1C}" type="sibTrans" cxnId="{35AF0004-261C-4548-A518-EC8D87FA1D2E}">
      <dgm:prSet/>
      <dgm:spPr/>
      <dgm:t>
        <a:bodyPr/>
        <a:lstStyle/>
        <a:p>
          <a:endParaRPr lang="en-GB"/>
        </a:p>
      </dgm:t>
    </dgm:pt>
    <dgm:pt modelId="{BFDB04FF-1BFD-46AA-B79F-BB96C4808E39}">
      <dgm:prSet phldrT="[Text]"/>
      <dgm:spPr/>
      <dgm:t>
        <a:bodyPr/>
        <a:lstStyle/>
        <a:p>
          <a:r>
            <a:rPr lang="en-GB" dirty="0"/>
            <a:t>Broadly drawn.</a:t>
          </a:r>
        </a:p>
      </dgm:t>
    </dgm:pt>
    <dgm:pt modelId="{3441B501-07DC-4DBD-8BC6-0CBE2A830A1A}" type="parTrans" cxnId="{71E85255-7E12-47F2-A830-44894D13FB79}">
      <dgm:prSet/>
      <dgm:spPr/>
      <dgm:t>
        <a:bodyPr/>
        <a:lstStyle/>
        <a:p>
          <a:endParaRPr lang="en-GB"/>
        </a:p>
      </dgm:t>
    </dgm:pt>
    <dgm:pt modelId="{9C0EE4AB-A5CD-4059-B6F4-0336AC9EBCF9}" type="sibTrans" cxnId="{71E85255-7E12-47F2-A830-44894D13FB79}">
      <dgm:prSet/>
      <dgm:spPr/>
      <dgm:t>
        <a:bodyPr/>
        <a:lstStyle/>
        <a:p>
          <a:endParaRPr lang="en-GB"/>
        </a:p>
      </dgm:t>
    </dgm:pt>
    <dgm:pt modelId="{4A365F3D-AD8C-4F47-9CF8-C457084416E1}" type="pres">
      <dgm:prSet presAssocID="{593EEF33-04E7-4AB7-8E58-135BD67F9308}" presName="linearFlow" presStyleCnt="0">
        <dgm:presLayoutVars>
          <dgm:dir/>
          <dgm:animLvl val="lvl"/>
          <dgm:resizeHandles val="exact"/>
        </dgm:presLayoutVars>
      </dgm:prSet>
      <dgm:spPr/>
    </dgm:pt>
    <dgm:pt modelId="{583F7A87-93BA-434C-8257-E1B34E965C28}" type="pres">
      <dgm:prSet presAssocID="{FF14CE6B-4D8F-4E12-8718-CD9EA5314B04}" presName="composite" presStyleCnt="0"/>
      <dgm:spPr/>
    </dgm:pt>
    <dgm:pt modelId="{0FF4C27E-419C-468C-952D-17E601E915E0}" type="pres">
      <dgm:prSet presAssocID="{FF14CE6B-4D8F-4E12-8718-CD9EA5314B0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43281EE9-D42B-4679-80F4-7138A7665022}" type="pres">
      <dgm:prSet presAssocID="{FF14CE6B-4D8F-4E12-8718-CD9EA5314B04}" presName="descendantText" presStyleLbl="alignAcc1" presStyleIdx="0" presStyleCnt="3" custLinFactNeighborX="83" custLinFactNeighborY="447">
        <dgm:presLayoutVars>
          <dgm:bulletEnabled val="1"/>
        </dgm:presLayoutVars>
      </dgm:prSet>
      <dgm:spPr/>
    </dgm:pt>
    <dgm:pt modelId="{70DEC8F1-9737-4A9A-959C-58069245A528}" type="pres">
      <dgm:prSet presAssocID="{157F75E1-C2B8-4AFE-876C-AC1D34F98393}" presName="sp" presStyleCnt="0"/>
      <dgm:spPr/>
    </dgm:pt>
    <dgm:pt modelId="{3F502D1C-A5B0-4E31-8604-A77280CA4844}" type="pres">
      <dgm:prSet presAssocID="{3337B6C7-AC45-45F6-81C4-D2EA53877624}" presName="composite" presStyleCnt="0"/>
      <dgm:spPr/>
    </dgm:pt>
    <dgm:pt modelId="{69C15686-91D3-4DDC-B248-8EB76C4A1C3E}" type="pres">
      <dgm:prSet presAssocID="{3337B6C7-AC45-45F6-81C4-D2EA5387762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025676C4-5446-4837-A73B-D1A01F3423EC}" type="pres">
      <dgm:prSet presAssocID="{3337B6C7-AC45-45F6-81C4-D2EA53877624}" presName="descendantText" presStyleLbl="alignAcc1" presStyleIdx="1" presStyleCnt="3">
        <dgm:presLayoutVars>
          <dgm:bulletEnabled val="1"/>
        </dgm:presLayoutVars>
      </dgm:prSet>
      <dgm:spPr/>
    </dgm:pt>
    <dgm:pt modelId="{C30EED14-DB5D-4F6E-8C6D-408B62298D28}" type="pres">
      <dgm:prSet presAssocID="{43423791-3881-4ADB-B8EF-91A69326EB0C}" presName="sp" presStyleCnt="0"/>
      <dgm:spPr/>
    </dgm:pt>
    <dgm:pt modelId="{441819A4-A004-4EEF-99A1-CCA1811023E6}" type="pres">
      <dgm:prSet presAssocID="{691EC671-6A28-4858-82B7-A1DD0557C1BC}" presName="composite" presStyleCnt="0"/>
      <dgm:spPr/>
    </dgm:pt>
    <dgm:pt modelId="{C4685397-AFF9-4734-96BE-B1E714DFF3BF}" type="pres">
      <dgm:prSet presAssocID="{691EC671-6A28-4858-82B7-A1DD0557C1B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CBC1A06-4A41-4517-8C3F-FE407832090F}" type="pres">
      <dgm:prSet presAssocID="{691EC671-6A28-4858-82B7-A1DD0557C1B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35AF0004-261C-4548-A518-EC8D87FA1D2E}" srcId="{691EC671-6A28-4858-82B7-A1DD0557C1BC}" destId="{5C3FC409-B7B8-4AFA-9B5E-60F4248FB9E8}" srcOrd="0" destOrd="0" parTransId="{098155CC-4239-412D-B1AF-A1A929880200}" sibTransId="{47C81124-0920-42EA-B71D-333DB088CE1C}"/>
    <dgm:cxn modelId="{209C4A16-1DB5-4D18-A684-D62FFAC7C61D}" type="presOf" srcId="{BFDB04FF-1BFD-46AA-B79F-BB96C4808E39}" destId="{3CBC1A06-4A41-4517-8C3F-FE407832090F}" srcOrd="0" destOrd="1" presId="urn:microsoft.com/office/officeart/2005/8/layout/chevron2"/>
    <dgm:cxn modelId="{3C005117-D52B-439B-A387-7B51066EB623}" type="presOf" srcId="{593EEF33-04E7-4AB7-8E58-135BD67F9308}" destId="{4A365F3D-AD8C-4F47-9CF8-C457084416E1}" srcOrd="0" destOrd="0" presId="urn:microsoft.com/office/officeart/2005/8/layout/chevron2"/>
    <dgm:cxn modelId="{4E1E1D1F-5B39-47FC-8B0B-77236AB50480}" srcId="{3337B6C7-AC45-45F6-81C4-D2EA53877624}" destId="{4BB13771-7F65-477B-9667-DEF4CFFDD387}" srcOrd="1" destOrd="0" parTransId="{4F548A35-6F03-458B-BD0E-1B1343F357DF}" sibTransId="{12435208-D35D-48F6-955A-AF41F2F0F70B}"/>
    <dgm:cxn modelId="{2F38E122-14F1-4283-90A2-55EAE11AC1D4}" srcId="{FF14CE6B-4D8F-4E12-8718-CD9EA5314B04}" destId="{EAA1029F-3F04-442A-B127-5645AF5C654E}" srcOrd="1" destOrd="0" parTransId="{714C4178-3CB4-48EA-AFD3-643C766D64D3}" sibTransId="{66C46328-DBEE-4D8D-B8A7-28D5090FEC24}"/>
    <dgm:cxn modelId="{E1EBF027-C888-426F-9A32-7A50C95C6D85}" srcId="{FF14CE6B-4D8F-4E12-8718-CD9EA5314B04}" destId="{FFCCA5C2-791A-4C8A-9EF2-9ED72497C0C4}" srcOrd="0" destOrd="0" parTransId="{238DD89D-F9C0-4E98-BE80-EDF3BB564E23}" sibTransId="{51FDDCED-5F66-4433-9BD7-641E87A93DA6}"/>
    <dgm:cxn modelId="{B7869F30-12CA-482B-AA38-D27E7B7E5750}" type="presOf" srcId="{4BB13771-7F65-477B-9667-DEF4CFFDD387}" destId="{025676C4-5446-4837-A73B-D1A01F3423EC}" srcOrd="0" destOrd="1" presId="urn:microsoft.com/office/officeart/2005/8/layout/chevron2"/>
    <dgm:cxn modelId="{B52A7A51-2249-49BC-9539-B055912263FB}" type="presOf" srcId="{FFCCA5C2-791A-4C8A-9EF2-9ED72497C0C4}" destId="{43281EE9-D42B-4679-80F4-7138A7665022}" srcOrd="0" destOrd="0" presId="urn:microsoft.com/office/officeart/2005/8/layout/chevron2"/>
    <dgm:cxn modelId="{71E85255-7E12-47F2-A830-44894D13FB79}" srcId="{691EC671-6A28-4858-82B7-A1DD0557C1BC}" destId="{BFDB04FF-1BFD-46AA-B79F-BB96C4808E39}" srcOrd="1" destOrd="0" parTransId="{3441B501-07DC-4DBD-8BC6-0CBE2A830A1A}" sibTransId="{9C0EE4AB-A5CD-4059-B6F4-0336AC9EBCF9}"/>
    <dgm:cxn modelId="{8D839379-82F5-4497-AED2-FA899122B894}" type="presOf" srcId="{EAA1029F-3F04-442A-B127-5645AF5C654E}" destId="{43281EE9-D42B-4679-80F4-7138A7665022}" srcOrd="0" destOrd="1" presId="urn:microsoft.com/office/officeart/2005/8/layout/chevron2"/>
    <dgm:cxn modelId="{B9FE517C-31DA-4D46-8D9C-125BAC7FCDD7}" srcId="{593EEF33-04E7-4AB7-8E58-135BD67F9308}" destId="{691EC671-6A28-4858-82B7-A1DD0557C1BC}" srcOrd="2" destOrd="0" parTransId="{BFEA9770-5C84-40F2-AB78-351F6BD5648B}" sibTransId="{1DDE2662-8DA7-4A0F-B3A8-5F1160BB48E2}"/>
    <dgm:cxn modelId="{97E0C6A3-D435-495A-BC1C-EF5373388CD6}" type="presOf" srcId="{691EC671-6A28-4858-82B7-A1DD0557C1BC}" destId="{C4685397-AFF9-4734-96BE-B1E714DFF3BF}" srcOrd="0" destOrd="0" presId="urn:microsoft.com/office/officeart/2005/8/layout/chevron2"/>
    <dgm:cxn modelId="{CB7C97B1-E07A-42A1-8946-971567A6FFE5}" type="presOf" srcId="{04D87768-00BC-4792-B907-1C6CE331F6DB}" destId="{025676C4-5446-4837-A73B-D1A01F3423EC}" srcOrd="0" destOrd="0" presId="urn:microsoft.com/office/officeart/2005/8/layout/chevron2"/>
    <dgm:cxn modelId="{FC5D79BD-9DCD-432C-9B71-5CA9FF185B5F}" srcId="{3337B6C7-AC45-45F6-81C4-D2EA53877624}" destId="{04D87768-00BC-4792-B907-1C6CE331F6DB}" srcOrd="0" destOrd="0" parTransId="{4EE01131-0B2B-47FD-8271-49D21E58E758}" sibTransId="{945AA21B-B6FF-4095-94DE-4C71D56CA874}"/>
    <dgm:cxn modelId="{95F7BAC0-CE39-4D0B-847C-DA9D2A46EE56}" type="presOf" srcId="{FF14CE6B-4D8F-4E12-8718-CD9EA5314B04}" destId="{0FF4C27E-419C-468C-952D-17E601E915E0}" srcOrd="0" destOrd="0" presId="urn:microsoft.com/office/officeart/2005/8/layout/chevron2"/>
    <dgm:cxn modelId="{7D804EDF-9D6A-4642-86EB-BE066A2DE339}" srcId="{593EEF33-04E7-4AB7-8E58-135BD67F9308}" destId="{FF14CE6B-4D8F-4E12-8718-CD9EA5314B04}" srcOrd="0" destOrd="0" parTransId="{06CCD53C-ED30-47EF-9574-6D7054C0DF3A}" sibTransId="{157F75E1-C2B8-4AFE-876C-AC1D34F98393}"/>
    <dgm:cxn modelId="{115496E2-BE81-43A8-AC14-D4015D9C8B42}" type="presOf" srcId="{5C3FC409-B7B8-4AFA-9B5E-60F4248FB9E8}" destId="{3CBC1A06-4A41-4517-8C3F-FE407832090F}" srcOrd="0" destOrd="0" presId="urn:microsoft.com/office/officeart/2005/8/layout/chevron2"/>
    <dgm:cxn modelId="{87B147ED-ADB5-41C3-8C5D-4187C397F688}" srcId="{593EEF33-04E7-4AB7-8E58-135BD67F9308}" destId="{3337B6C7-AC45-45F6-81C4-D2EA53877624}" srcOrd="1" destOrd="0" parTransId="{7DD33D50-711D-4C86-8F1B-6AB45687B080}" sibTransId="{43423791-3881-4ADB-B8EF-91A69326EB0C}"/>
    <dgm:cxn modelId="{41EC6BFF-5844-4F5E-9F56-13843E98F2FB}" type="presOf" srcId="{3337B6C7-AC45-45F6-81C4-D2EA53877624}" destId="{69C15686-91D3-4DDC-B248-8EB76C4A1C3E}" srcOrd="0" destOrd="0" presId="urn:microsoft.com/office/officeart/2005/8/layout/chevron2"/>
    <dgm:cxn modelId="{44D8D8B1-F28C-4DF0-BA2D-88D99F169D05}" type="presParOf" srcId="{4A365F3D-AD8C-4F47-9CF8-C457084416E1}" destId="{583F7A87-93BA-434C-8257-E1B34E965C28}" srcOrd="0" destOrd="0" presId="urn:microsoft.com/office/officeart/2005/8/layout/chevron2"/>
    <dgm:cxn modelId="{6A3ADAD5-F201-4E82-8EE6-0E18F8CE61F9}" type="presParOf" srcId="{583F7A87-93BA-434C-8257-E1B34E965C28}" destId="{0FF4C27E-419C-468C-952D-17E601E915E0}" srcOrd="0" destOrd="0" presId="urn:microsoft.com/office/officeart/2005/8/layout/chevron2"/>
    <dgm:cxn modelId="{361045F9-BE08-4B39-93EF-56EB1B8D8FF0}" type="presParOf" srcId="{583F7A87-93BA-434C-8257-E1B34E965C28}" destId="{43281EE9-D42B-4679-80F4-7138A7665022}" srcOrd="1" destOrd="0" presId="urn:microsoft.com/office/officeart/2005/8/layout/chevron2"/>
    <dgm:cxn modelId="{E3FC0587-C02A-41E8-A63B-462F5779F0EC}" type="presParOf" srcId="{4A365F3D-AD8C-4F47-9CF8-C457084416E1}" destId="{70DEC8F1-9737-4A9A-959C-58069245A528}" srcOrd="1" destOrd="0" presId="urn:microsoft.com/office/officeart/2005/8/layout/chevron2"/>
    <dgm:cxn modelId="{27007E8B-D996-4445-AC53-688235B97B39}" type="presParOf" srcId="{4A365F3D-AD8C-4F47-9CF8-C457084416E1}" destId="{3F502D1C-A5B0-4E31-8604-A77280CA4844}" srcOrd="2" destOrd="0" presId="urn:microsoft.com/office/officeart/2005/8/layout/chevron2"/>
    <dgm:cxn modelId="{D623792F-82AB-4A80-8017-6245DE371A06}" type="presParOf" srcId="{3F502D1C-A5B0-4E31-8604-A77280CA4844}" destId="{69C15686-91D3-4DDC-B248-8EB76C4A1C3E}" srcOrd="0" destOrd="0" presId="urn:microsoft.com/office/officeart/2005/8/layout/chevron2"/>
    <dgm:cxn modelId="{A3E1B58A-FCEC-4EC9-BEB3-869AEB1CD1C2}" type="presParOf" srcId="{3F502D1C-A5B0-4E31-8604-A77280CA4844}" destId="{025676C4-5446-4837-A73B-D1A01F3423EC}" srcOrd="1" destOrd="0" presId="urn:microsoft.com/office/officeart/2005/8/layout/chevron2"/>
    <dgm:cxn modelId="{3779EBD5-C776-4CDA-ABD3-C7E17C5F3095}" type="presParOf" srcId="{4A365F3D-AD8C-4F47-9CF8-C457084416E1}" destId="{C30EED14-DB5D-4F6E-8C6D-408B62298D28}" srcOrd="3" destOrd="0" presId="urn:microsoft.com/office/officeart/2005/8/layout/chevron2"/>
    <dgm:cxn modelId="{9349394E-824E-4244-9686-DF842DE5E3EE}" type="presParOf" srcId="{4A365F3D-AD8C-4F47-9CF8-C457084416E1}" destId="{441819A4-A004-4EEF-99A1-CCA1811023E6}" srcOrd="4" destOrd="0" presId="urn:microsoft.com/office/officeart/2005/8/layout/chevron2"/>
    <dgm:cxn modelId="{6F15AE5E-3C31-4060-8FF7-077066E42DAA}" type="presParOf" srcId="{441819A4-A004-4EEF-99A1-CCA1811023E6}" destId="{C4685397-AFF9-4734-96BE-B1E714DFF3BF}" srcOrd="0" destOrd="0" presId="urn:microsoft.com/office/officeart/2005/8/layout/chevron2"/>
    <dgm:cxn modelId="{95B9EB88-EB0C-403A-AB02-C897A550186B}" type="presParOf" srcId="{441819A4-A004-4EEF-99A1-CCA1811023E6}" destId="{3CBC1A06-4A41-4517-8C3F-FE407832090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E48C059-F21A-4000-AE49-7CCD193AA88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64BA32D-F8AC-4A59-8437-939E7C23D428}">
      <dgm:prSet/>
      <dgm:spPr/>
      <dgm:t>
        <a:bodyPr/>
        <a:lstStyle/>
        <a:p>
          <a:r>
            <a:rPr lang="en-GB"/>
            <a:t>Article 1 protocol 13 – no longer death penalty so part 2 is no longer relevant. </a:t>
          </a:r>
          <a:endParaRPr lang="en-US"/>
        </a:p>
      </dgm:t>
    </dgm:pt>
    <dgm:pt modelId="{131E7A02-855B-4221-AB79-3DBEC2154862}" type="parTrans" cxnId="{F5508DBC-66EF-4866-AEFE-7EC138C5E298}">
      <dgm:prSet/>
      <dgm:spPr/>
      <dgm:t>
        <a:bodyPr/>
        <a:lstStyle/>
        <a:p>
          <a:endParaRPr lang="en-US"/>
        </a:p>
      </dgm:t>
    </dgm:pt>
    <dgm:pt modelId="{4C4DC705-9CC8-492F-A0ED-0C8CFE255B5F}" type="sibTrans" cxnId="{F5508DBC-66EF-4866-AEFE-7EC138C5E298}">
      <dgm:prSet/>
      <dgm:spPr/>
      <dgm:t>
        <a:bodyPr/>
        <a:lstStyle/>
        <a:p>
          <a:endParaRPr lang="en-US"/>
        </a:p>
      </dgm:t>
    </dgm:pt>
    <dgm:pt modelId="{6A56572E-7ADF-4B5C-9E4C-E264FBBE2D5F}">
      <dgm:prSet/>
      <dgm:spPr/>
      <dgm:t>
        <a:bodyPr/>
        <a:lstStyle/>
        <a:p>
          <a:r>
            <a:rPr lang="en-GB"/>
            <a:t>Eduard v United Kingdom – inmate killed, police failed to protect. </a:t>
          </a:r>
          <a:endParaRPr lang="en-US"/>
        </a:p>
      </dgm:t>
    </dgm:pt>
    <dgm:pt modelId="{D026F833-ED9C-491E-99BB-7DA2A12098CF}" type="parTrans" cxnId="{03DCE13E-BE8B-4666-A939-FDC80E0D9CF9}">
      <dgm:prSet/>
      <dgm:spPr/>
      <dgm:t>
        <a:bodyPr/>
        <a:lstStyle/>
        <a:p>
          <a:endParaRPr lang="en-US"/>
        </a:p>
      </dgm:t>
    </dgm:pt>
    <dgm:pt modelId="{6B136C73-B256-4288-8E7A-22FB09BE31C0}" type="sibTrans" cxnId="{03DCE13E-BE8B-4666-A939-FDC80E0D9CF9}">
      <dgm:prSet/>
      <dgm:spPr/>
      <dgm:t>
        <a:bodyPr/>
        <a:lstStyle/>
        <a:p>
          <a:endParaRPr lang="en-US"/>
        </a:p>
      </dgm:t>
    </dgm:pt>
    <dgm:pt modelId="{D5571936-6F90-4434-99F5-CD56B1E99426}">
      <dgm:prSet/>
      <dgm:spPr/>
      <dgm:t>
        <a:bodyPr/>
        <a:lstStyle/>
        <a:p>
          <a:r>
            <a:rPr lang="en-GB"/>
            <a:t>Breach of Article two of the European Convention on Human Rights 1950. </a:t>
          </a:r>
          <a:endParaRPr lang="en-US"/>
        </a:p>
      </dgm:t>
    </dgm:pt>
    <dgm:pt modelId="{94523A71-E976-4B13-8939-20DED0A7E409}" type="parTrans" cxnId="{BECA5727-143F-489F-91EE-73F59F62F519}">
      <dgm:prSet/>
      <dgm:spPr/>
      <dgm:t>
        <a:bodyPr/>
        <a:lstStyle/>
        <a:p>
          <a:endParaRPr lang="en-US"/>
        </a:p>
      </dgm:t>
    </dgm:pt>
    <dgm:pt modelId="{F5D1FE58-C22D-44CE-8469-9785F764996F}" type="sibTrans" cxnId="{BECA5727-143F-489F-91EE-73F59F62F519}">
      <dgm:prSet/>
      <dgm:spPr/>
      <dgm:t>
        <a:bodyPr/>
        <a:lstStyle/>
        <a:p>
          <a:endParaRPr lang="en-US"/>
        </a:p>
      </dgm:t>
    </dgm:pt>
    <dgm:pt modelId="{759A5036-74CE-4F9C-962F-5E7F588D5989}" type="pres">
      <dgm:prSet presAssocID="{2E48C059-F21A-4000-AE49-7CCD193AA884}" presName="linear" presStyleCnt="0">
        <dgm:presLayoutVars>
          <dgm:animLvl val="lvl"/>
          <dgm:resizeHandles val="exact"/>
        </dgm:presLayoutVars>
      </dgm:prSet>
      <dgm:spPr/>
    </dgm:pt>
    <dgm:pt modelId="{828A2EAC-B33D-407C-B2B0-F1CE2D22C177}" type="pres">
      <dgm:prSet presAssocID="{E64BA32D-F8AC-4A59-8437-939E7C23D4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2C62697-4C4A-4E56-BD29-BF0D1B4AB7C3}" type="pres">
      <dgm:prSet presAssocID="{4C4DC705-9CC8-492F-A0ED-0C8CFE255B5F}" presName="spacer" presStyleCnt="0"/>
      <dgm:spPr/>
    </dgm:pt>
    <dgm:pt modelId="{3CED9B9D-4788-4759-9ACB-6C8FBCF01284}" type="pres">
      <dgm:prSet presAssocID="{6A56572E-7ADF-4B5C-9E4C-E264FBBE2D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FA8E0F-40A9-4001-9881-21ED168C6BF3}" type="pres">
      <dgm:prSet presAssocID="{6B136C73-B256-4288-8E7A-22FB09BE31C0}" presName="spacer" presStyleCnt="0"/>
      <dgm:spPr/>
    </dgm:pt>
    <dgm:pt modelId="{6C758179-5998-4012-A3C1-9D6B988CD587}" type="pres">
      <dgm:prSet presAssocID="{D5571936-6F90-4434-99F5-CD56B1E9942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ECA5727-143F-489F-91EE-73F59F62F519}" srcId="{2E48C059-F21A-4000-AE49-7CCD193AA884}" destId="{D5571936-6F90-4434-99F5-CD56B1E99426}" srcOrd="2" destOrd="0" parTransId="{94523A71-E976-4B13-8939-20DED0A7E409}" sibTransId="{F5D1FE58-C22D-44CE-8469-9785F764996F}"/>
    <dgm:cxn modelId="{15A7672F-7EA2-4D89-A373-B257542C89F0}" type="presOf" srcId="{6A56572E-7ADF-4B5C-9E4C-E264FBBE2D5F}" destId="{3CED9B9D-4788-4759-9ACB-6C8FBCF01284}" srcOrd="0" destOrd="0" presId="urn:microsoft.com/office/officeart/2005/8/layout/vList2"/>
    <dgm:cxn modelId="{03DCE13E-BE8B-4666-A939-FDC80E0D9CF9}" srcId="{2E48C059-F21A-4000-AE49-7CCD193AA884}" destId="{6A56572E-7ADF-4B5C-9E4C-E264FBBE2D5F}" srcOrd="1" destOrd="0" parTransId="{D026F833-ED9C-491E-99BB-7DA2A12098CF}" sibTransId="{6B136C73-B256-4288-8E7A-22FB09BE31C0}"/>
    <dgm:cxn modelId="{5F4CAD9F-C4EC-4A28-A968-6A3302408F84}" type="presOf" srcId="{D5571936-6F90-4434-99F5-CD56B1E99426}" destId="{6C758179-5998-4012-A3C1-9D6B988CD587}" srcOrd="0" destOrd="0" presId="urn:microsoft.com/office/officeart/2005/8/layout/vList2"/>
    <dgm:cxn modelId="{F5B38CAC-F91C-4903-B67D-81A4C2C86A1E}" type="presOf" srcId="{E64BA32D-F8AC-4A59-8437-939E7C23D428}" destId="{828A2EAC-B33D-407C-B2B0-F1CE2D22C177}" srcOrd="0" destOrd="0" presId="urn:microsoft.com/office/officeart/2005/8/layout/vList2"/>
    <dgm:cxn modelId="{F5508DBC-66EF-4866-AEFE-7EC138C5E298}" srcId="{2E48C059-F21A-4000-AE49-7CCD193AA884}" destId="{E64BA32D-F8AC-4A59-8437-939E7C23D428}" srcOrd="0" destOrd="0" parTransId="{131E7A02-855B-4221-AB79-3DBEC2154862}" sibTransId="{4C4DC705-9CC8-492F-A0ED-0C8CFE255B5F}"/>
    <dgm:cxn modelId="{62EB39C8-9A56-404F-A3AF-246A35B8C957}" type="presOf" srcId="{2E48C059-F21A-4000-AE49-7CCD193AA884}" destId="{759A5036-74CE-4F9C-962F-5E7F588D5989}" srcOrd="0" destOrd="0" presId="urn:microsoft.com/office/officeart/2005/8/layout/vList2"/>
    <dgm:cxn modelId="{1DF33958-C483-4B81-A2BE-441956079EE0}" type="presParOf" srcId="{759A5036-74CE-4F9C-962F-5E7F588D5989}" destId="{828A2EAC-B33D-407C-B2B0-F1CE2D22C177}" srcOrd="0" destOrd="0" presId="urn:microsoft.com/office/officeart/2005/8/layout/vList2"/>
    <dgm:cxn modelId="{C2AC95BA-293B-4890-8D0D-E9F615CB36D1}" type="presParOf" srcId="{759A5036-74CE-4F9C-962F-5E7F588D5989}" destId="{F2C62697-4C4A-4E56-BD29-BF0D1B4AB7C3}" srcOrd="1" destOrd="0" presId="urn:microsoft.com/office/officeart/2005/8/layout/vList2"/>
    <dgm:cxn modelId="{DB62C760-DBE7-4DDA-8D4F-289DA29B3A75}" type="presParOf" srcId="{759A5036-74CE-4F9C-962F-5E7F588D5989}" destId="{3CED9B9D-4788-4759-9ACB-6C8FBCF01284}" srcOrd="2" destOrd="0" presId="urn:microsoft.com/office/officeart/2005/8/layout/vList2"/>
    <dgm:cxn modelId="{9F138A22-C987-48DB-A244-24203641A43B}" type="presParOf" srcId="{759A5036-74CE-4F9C-962F-5E7F588D5989}" destId="{B7FA8E0F-40A9-4001-9881-21ED168C6BF3}" srcOrd="3" destOrd="0" presId="urn:microsoft.com/office/officeart/2005/8/layout/vList2"/>
    <dgm:cxn modelId="{7312F5A5-0F78-450B-A314-EDBAAA9EB459}" type="presParOf" srcId="{759A5036-74CE-4F9C-962F-5E7F588D5989}" destId="{6C758179-5998-4012-A3C1-9D6B988CD5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20F95F70-63BB-4DFD-A6AD-E23A5E59D4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49768A-A5F3-4923-B22A-69B0D5C18BFA}">
      <dgm:prSet/>
      <dgm:spPr/>
      <dgm:t>
        <a:bodyPr/>
        <a:lstStyle/>
        <a:p>
          <a:r>
            <a:rPr lang="en-GB"/>
            <a:t>‘’No one shall be subjected to torture or to inhuman or degrading treatment or punishment’’. </a:t>
          </a:r>
          <a:endParaRPr lang="en-US"/>
        </a:p>
      </dgm:t>
    </dgm:pt>
    <dgm:pt modelId="{DD3497A4-A6CA-48E1-BE5A-91EA4EAED3B5}" type="parTrans" cxnId="{8C7C0056-28BD-4BB4-B61A-95AE547DD492}">
      <dgm:prSet/>
      <dgm:spPr/>
      <dgm:t>
        <a:bodyPr/>
        <a:lstStyle/>
        <a:p>
          <a:endParaRPr lang="en-US"/>
        </a:p>
      </dgm:t>
    </dgm:pt>
    <dgm:pt modelId="{342FBAEE-A539-4978-B84A-770230C67569}" type="sibTrans" cxnId="{8C7C0056-28BD-4BB4-B61A-95AE547DD492}">
      <dgm:prSet/>
      <dgm:spPr/>
      <dgm:t>
        <a:bodyPr/>
        <a:lstStyle/>
        <a:p>
          <a:endParaRPr lang="en-US"/>
        </a:p>
      </dgm:t>
    </dgm:pt>
    <dgm:pt modelId="{28CCCC32-37A7-4CC1-B622-A2E409A03299}">
      <dgm:prSet/>
      <dgm:spPr/>
      <dgm:t>
        <a:bodyPr/>
        <a:lstStyle/>
        <a:p>
          <a:r>
            <a:rPr lang="en-GB"/>
            <a:t>Absolute right.</a:t>
          </a:r>
          <a:endParaRPr lang="en-US"/>
        </a:p>
      </dgm:t>
    </dgm:pt>
    <dgm:pt modelId="{8A4D8283-659E-4AD4-B618-86915DF6D49C}" type="parTrans" cxnId="{11B95DC9-5ACE-49E0-AC58-FBF8770ECFB1}">
      <dgm:prSet/>
      <dgm:spPr/>
      <dgm:t>
        <a:bodyPr/>
        <a:lstStyle/>
        <a:p>
          <a:endParaRPr lang="en-US"/>
        </a:p>
      </dgm:t>
    </dgm:pt>
    <dgm:pt modelId="{303A1DCD-6EBC-4915-BCCD-E12ECE87FCC8}" type="sibTrans" cxnId="{11B95DC9-5ACE-49E0-AC58-FBF8770ECFB1}">
      <dgm:prSet/>
      <dgm:spPr/>
      <dgm:t>
        <a:bodyPr/>
        <a:lstStyle/>
        <a:p>
          <a:endParaRPr lang="en-US"/>
        </a:p>
      </dgm:t>
    </dgm:pt>
    <dgm:pt modelId="{AB2DB8A0-E4A8-4359-8AE2-0856569255CD}">
      <dgm:prSet/>
      <dgm:spPr/>
      <dgm:t>
        <a:bodyPr/>
        <a:lstStyle/>
        <a:p>
          <a:r>
            <a:rPr lang="en-GB"/>
            <a:t>Cannot be interfered with by the state. </a:t>
          </a:r>
          <a:endParaRPr lang="en-US"/>
        </a:p>
      </dgm:t>
    </dgm:pt>
    <dgm:pt modelId="{6BB43CD7-4FD5-4845-9616-97BBD989DCAD}" type="parTrans" cxnId="{5541D5B1-0EE5-4CDB-B5BA-381D9B123941}">
      <dgm:prSet/>
      <dgm:spPr/>
      <dgm:t>
        <a:bodyPr/>
        <a:lstStyle/>
        <a:p>
          <a:endParaRPr lang="en-US"/>
        </a:p>
      </dgm:t>
    </dgm:pt>
    <dgm:pt modelId="{C36667DC-8585-401D-8627-C3138468568B}" type="sibTrans" cxnId="{5541D5B1-0EE5-4CDB-B5BA-381D9B123941}">
      <dgm:prSet/>
      <dgm:spPr/>
      <dgm:t>
        <a:bodyPr/>
        <a:lstStyle/>
        <a:p>
          <a:endParaRPr lang="en-US"/>
        </a:p>
      </dgm:t>
    </dgm:pt>
    <dgm:pt modelId="{0FB20DDC-CF82-4A75-97A4-BED8CF3F478F}">
      <dgm:prSet/>
      <dgm:spPr/>
      <dgm:t>
        <a:bodyPr/>
        <a:lstStyle/>
        <a:p>
          <a:r>
            <a:rPr lang="en-GB"/>
            <a:t>Ireland v United Kingdom [1978] – not enough to amount to torture. But would be now. </a:t>
          </a:r>
          <a:endParaRPr lang="en-US"/>
        </a:p>
      </dgm:t>
    </dgm:pt>
    <dgm:pt modelId="{2985632F-7272-4DE5-B45C-85F8F4825690}" type="parTrans" cxnId="{E110AEAA-576A-4714-B09C-CD20E3D69A44}">
      <dgm:prSet/>
      <dgm:spPr/>
      <dgm:t>
        <a:bodyPr/>
        <a:lstStyle/>
        <a:p>
          <a:endParaRPr lang="en-US"/>
        </a:p>
      </dgm:t>
    </dgm:pt>
    <dgm:pt modelId="{AAC81CF4-D13A-4A14-A952-472964713271}" type="sibTrans" cxnId="{E110AEAA-576A-4714-B09C-CD20E3D69A44}">
      <dgm:prSet/>
      <dgm:spPr/>
      <dgm:t>
        <a:bodyPr/>
        <a:lstStyle/>
        <a:p>
          <a:endParaRPr lang="en-US"/>
        </a:p>
      </dgm:t>
    </dgm:pt>
    <dgm:pt modelId="{B316BC9C-ADD3-4632-927E-48D9094778D0}" type="pres">
      <dgm:prSet presAssocID="{20F95F70-63BB-4DFD-A6AD-E23A5E59D4CE}" presName="vert0" presStyleCnt="0">
        <dgm:presLayoutVars>
          <dgm:dir/>
          <dgm:animOne val="branch"/>
          <dgm:animLvl val="lvl"/>
        </dgm:presLayoutVars>
      </dgm:prSet>
      <dgm:spPr/>
    </dgm:pt>
    <dgm:pt modelId="{8E99373E-B727-45AC-97E9-7192CBF2EF94}" type="pres">
      <dgm:prSet presAssocID="{EE49768A-A5F3-4923-B22A-69B0D5C18BFA}" presName="thickLine" presStyleLbl="alignNode1" presStyleIdx="0" presStyleCnt="4"/>
      <dgm:spPr/>
    </dgm:pt>
    <dgm:pt modelId="{CC74CD7A-206C-42A1-8258-7851252B02C8}" type="pres">
      <dgm:prSet presAssocID="{EE49768A-A5F3-4923-B22A-69B0D5C18BFA}" presName="horz1" presStyleCnt="0"/>
      <dgm:spPr/>
    </dgm:pt>
    <dgm:pt modelId="{9ECC2955-46E8-45FF-834E-D4B4BE811BE9}" type="pres">
      <dgm:prSet presAssocID="{EE49768A-A5F3-4923-B22A-69B0D5C18BFA}" presName="tx1" presStyleLbl="revTx" presStyleIdx="0" presStyleCnt="4"/>
      <dgm:spPr/>
    </dgm:pt>
    <dgm:pt modelId="{530744B1-1898-4A09-BC22-CCFEFB1A96A2}" type="pres">
      <dgm:prSet presAssocID="{EE49768A-A5F3-4923-B22A-69B0D5C18BFA}" presName="vert1" presStyleCnt="0"/>
      <dgm:spPr/>
    </dgm:pt>
    <dgm:pt modelId="{19D9F6F8-B37E-46AF-A314-85EBDE0F3736}" type="pres">
      <dgm:prSet presAssocID="{28CCCC32-37A7-4CC1-B622-A2E409A03299}" presName="thickLine" presStyleLbl="alignNode1" presStyleIdx="1" presStyleCnt="4"/>
      <dgm:spPr/>
    </dgm:pt>
    <dgm:pt modelId="{345C8ACA-745D-4F90-A1C3-99E242066F6D}" type="pres">
      <dgm:prSet presAssocID="{28CCCC32-37A7-4CC1-B622-A2E409A03299}" presName="horz1" presStyleCnt="0"/>
      <dgm:spPr/>
    </dgm:pt>
    <dgm:pt modelId="{5236D667-B763-42A0-B028-B08CBFA7577B}" type="pres">
      <dgm:prSet presAssocID="{28CCCC32-37A7-4CC1-B622-A2E409A03299}" presName="tx1" presStyleLbl="revTx" presStyleIdx="1" presStyleCnt="4"/>
      <dgm:spPr/>
    </dgm:pt>
    <dgm:pt modelId="{3B42C4D4-9DA4-40FE-AB3D-DDFF3613D9CD}" type="pres">
      <dgm:prSet presAssocID="{28CCCC32-37A7-4CC1-B622-A2E409A03299}" presName="vert1" presStyleCnt="0"/>
      <dgm:spPr/>
    </dgm:pt>
    <dgm:pt modelId="{96E45EDE-98B7-4DCA-942C-36424F477976}" type="pres">
      <dgm:prSet presAssocID="{AB2DB8A0-E4A8-4359-8AE2-0856569255CD}" presName="thickLine" presStyleLbl="alignNode1" presStyleIdx="2" presStyleCnt="4"/>
      <dgm:spPr/>
    </dgm:pt>
    <dgm:pt modelId="{5CBFFA3F-E01C-4F35-A5A6-8448168ADB01}" type="pres">
      <dgm:prSet presAssocID="{AB2DB8A0-E4A8-4359-8AE2-0856569255CD}" presName="horz1" presStyleCnt="0"/>
      <dgm:spPr/>
    </dgm:pt>
    <dgm:pt modelId="{C4649C4F-680E-4698-8AB3-049F12D38189}" type="pres">
      <dgm:prSet presAssocID="{AB2DB8A0-E4A8-4359-8AE2-0856569255CD}" presName="tx1" presStyleLbl="revTx" presStyleIdx="2" presStyleCnt="4"/>
      <dgm:spPr/>
    </dgm:pt>
    <dgm:pt modelId="{A7F58C28-68B8-4ECF-84E3-DEDBDAC01D25}" type="pres">
      <dgm:prSet presAssocID="{AB2DB8A0-E4A8-4359-8AE2-0856569255CD}" presName="vert1" presStyleCnt="0"/>
      <dgm:spPr/>
    </dgm:pt>
    <dgm:pt modelId="{C35AB02F-946F-4BC0-B649-76D3DF1CE977}" type="pres">
      <dgm:prSet presAssocID="{0FB20DDC-CF82-4A75-97A4-BED8CF3F478F}" presName="thickLine" presStyleLbl="alignNode1" presStyleIdx="3" presStyleCnt="4"/>
      <dgm:spPr/>
    </dgm:pt>
    <dgm:pt modelId="{F38E99E1-CF9C-425E-8CDE-571D12CD16A5}" type="pres">
      <dgm:prSet presAssocID="{0FB20DDC-CF82-4A75-97A4-BED8CF3F478F}" presName="horz1" presStyleCnt="0"/>
      <dgm:spPr/>
    </dgm:pt>
    <dgm:pt modelId="{CE36197C-8C2D-4C33-B15E-213A93A1EE6C}" type="pres">
      <dgm:prSet presAssocID="{0FB20DDC-CF82-4A75-97A4-BED8CF3F478F}" presName="tx1" presStyleLbl="revTx" presStyleIdx="3" presStyleCnt="4"/>
      <dgm:spPr/>
    </dgm:pt>
    <dgm:pt modelId="{28CFF834-E124-414E-8AA4-A9D6D3DBAA2F}" type="pres">
      <dgm:prSet presAssocID="{0FB20DDC-CF82-4A75-97A4-BED8CF3F478F}" presName="vert1" presStyleCnt="0"/>
      <dgm:spPr/>
    </dgm:pt>
  </dgm:ptLst>
  <dgm:cxnLst>
    <dgm:cxn modelId="{5F8C1A28-1DE9-44BB-B24D-C9BF783E823B}" type="presOf" srcId="{28CCCC32-37A7-4CC1-B622-A2E409A03299}" destId="{5236D667-B763-42A0-B028-B08CBFA7577B}" srcOrd="0" destOrd="0" presId="urn:microsoft.com/office/officeart/2008/layout/LinedList"/>
    <dgm:cxn modelId="{68601F38-2388-4067-A2DE-2D084573C6AF}" type="presOf" srcId="{EE49768A-A5F3-4923-B22A-69B0D5C18BFA}" destId="{9ECC2955-46E8-45FF-834E-D4B4BE811BE9}" srcOrd="0" destOrd="0" presId="urn:microsoft.com/office/officeart/2008/layout/LinedList"/>
    <dgm:cxn modelId="{A195A065-0FFF-49AD-8C8D-0E4B7333B468}" type="presOf" srcId="{AB2DB8A0-E4A8-4359-8AE2-0856569255CD}" destId="{C4649C4F-680E-4698-8AB3-049F12D38189}" srcOrd="0" destOrd="0" presId="urn:microsoft.com/office/officeart/2008/layout/LinedList"/>
    <dgm:cxn modelId="{8C7C0056-28BD-4BB4-B61A-95AE547DD492}" srcId="{20F95F70-63BB-4DFD-A6AD-E23A5E59D4CE}" destId="{EE49768A-A5F3-4923-B22A-69B0D5C18BFA}" srcOrd="0" destOrd="0" parTransId="{DD3497A4-A6CA-48E1-BE5A-91EA4EAED3B5}" sibTransId="{342FBAEE-A539-4978-B84A-770230C67569}"/>
    <dgm:cxn modelId="{1038FF87-3F6B-4E54-859F-B1021794B904}" type="presOf" srcId="{20F95F70-63BB-4DFD-A6AD-E23A5E59D4CE}" destId="{B316BC9C-ADD3-4632-927E-48D9094778D0}" srcOrd="0" destOrd="0" presId="urn:microsoft.com/office/officeart/2008/layout/LinedList"/>
    <dgm:cxn modelId="{89344E9B-DC48-494D-9A08-B71CBAB9EECA}" type="presOf" srcId="{0FB20DDC-CF82-4A75-97A4-BED8CF3F478F}" destId="{CE36197C-8C2D-4C33-B15E-213A93A1EE6C}" srcOrd="0" destOrd="0" presId="urn:microsoft.com/office/officeart/2008/layout/LinedList"/>
    <dgm:cxn modelId="{E110AEAA-576A-4714-B09C-CD20E3D69A44}" srcId="{20F95F70-63BB-4DFD-A6AD-E23A5E59D4CE}" destId="{0FB20DDC-CF82-4A75-97A4-BED8CF3F478F}" srcOrd="3" destOrd="0" parTransId="{2985632F-7272-4DE5-B45C-85F8F4825690}" sibTransId="{AAC81CF4-D13A-4A14-A952-472964713271}"/>
    <dgm:cxn modelId="{5541D5B1-0EE5-4CDB-B5BA-381D9B123941}" srcId="{20F95F70-63BB-4DFD-A6AD-E23A5E59D4CE}" destId="{AB2DB8A0-E4A8-4359-8AE2-0856569255CD}" srcOrd="2" destOrd="0" parTransId="{6BB43CD7-4FD5-4845-9616-97BBD989DCAD}" sibTransId="{C36667DC-8585-401D-8627-C3138468568B}"/>
    <dgm:cxn modelId="{11B95DC9-5ACE-49E0-AC58-FBF8770ECFB1}" srcId="{20F95F70-63BB-4DFD-A6AD-E23A5E59D4CE}" destId="{28CCCC32-37A7-4CC1-B622-A2E409A03299}" srcOrd="1" destOrd="0" parTransId="{8A4D8283-659E-4AD4-B618-86915DF6D49C}" sibTransId="{303A1DCD-6EBC-4915-BCCD-E12ECE87FCC8}"/>
    <dgm:cxn modelId="{2FFAED11-BA23-41B6-93ED-E2A1FB2F5063}" type="presParOf" srcId="{B316BC9C-ADD3-4632-927E-48D9094778D0}" destId="{8E99373E-B727-45AC-97E9-7192CBF2EF94}" srcOrd="0" destOrd="0" presId="urn:microsoft.com/office/officeart/2008/layout/LinedList"/>
    <dgm:cxn modelId="{88AE9BB6-E75E-414D-84A2-3F6F1ACFC2D1}" type="presParOf" srcId="{B316BC9C-ADD3-4632-927E-48D9094778D0}" destId="{CC74CD7A-206C-42A1-8258-7851252B02C8}" srcOrd="1" destOrd="0" presId="urn:microsoft.com/office/officeart/2008/layout/LinedList"/>
    <dgm:cxn modelId="{6A157FF4-8D82-4AF9-B5CB-3728F7551046}" type="presParOf" srcId="{CC74CD7A-206C-42A1-8258-7851252B02C8}" destId="{9ECC2955-46E8-45FF-834E-D4B4BE811BE9}" srcOrd="0" destOrd="0" presId="urn:microsoft.com/office/officeart/2008/layout/LinedList"/>
    <dgm:cxn modelId="{82A3050B-5754-4240-B559-A292D7A4CFB0}" type="presParOf" srcId="{CC74CD7A-206C-42A1-8258-7851252B02C8}" destId="{530744B1-1898-4A09-BC22-CCFEFB1A96A2}" srcOrd="1" destOrd="0" presId="urn:microsoft.com/office/officeart/2008/layout/LinedList"/>
    <dgm:cxn modelId="{ED68DDD2-8580-453E-B564-5566356FF050}" type="presParOf" srcId="{B316BC9C-ADD3-4632-927E-48D9094778D0}" destId="{19D9F6F8-B37E-46AF-A314-85EBDE0F3736}" srcOrd="2" destOrd="0" presId="urn:microsoft.com/office/officeart/2008/layout/LinedList"/>
    <dgm:cxn modelId="{83CB3934-236E-4F52-9297-92DB163F46A8}" type="presParOf" srcId="{B316BC9C-ADD3-4632-927E-48D9094778D0}" destId="{345C8ACA-745D-4F90-A1C3-99E242066F6D}" srcOrd="3" destOrd="0" presId="urn:microsoft.com/office/officeart/2008/layout/LinedList"/>
    <dgm:cxn modelId="{37665122-3885-466C-8BBC-1528432B7ED4}" type="presParOf" srcId="{345C8ACA-745D-4F90-A1C3-99E242066F6D}" destId="{5236D667-B763-42A0-B028-B08CBFA7577B}" srcOrd="0" destOrd="0" presId="urn:microsoft.com/office/officeart/2008/layout/LinedList"/>
    <dgm:cxn modelId="{C6D1128A-1D21-402C-88FD-12D80C247159}" type="presParOf" srcId="{345C8ACA-745D-4F90-A1C3-99E242066F6D}" destId="{3B42C4D4-9DA4-40FE-AB3D-DDFF3613D9CD}" srcOrd="1" destOrd="0" presId="urn:microsoft.com/office/officeart/2008/layout/LinedList"/>
    <dgm:cxn modelId="{9E8BDE65-A4BE-423C-9E0B-6ECAA6776482}" type="presParOf" srcId="{B316BC9C-ADD3-4632-927E-48D9094778D0}" destId="{96E45EDE-98B7-4DCA-942C-36424F477976}" srcOrd="4" destOrd="0" presId="urn:microsoft.com/office/officeart/2008/layout/LinedList"/>
    <dgm:cxn modelId="{E4036BEF-92B2-4D24-A213-B6DB75983D2D}" type="presParOf" srcId="{B316BC9C-ADD3-4632-927E-48D9094778D0}" destId="{5CBFFA3F-E01C-4F35-A5A6-8448168ADB01}" srcOrd="5" destOrd="0" presId="urn:microsoft.com/office/officeart/2008/layout/LinedList"/>
    <dgm:cxn modelId="{FF5C7E88-0E14-4CBA-91AB-A7ADDC2666A8}" type="presParOf" srcId="{5CBFFA3F-E01C-4F35-A5A6-8448168ADB01}" destId="{C4649C4F-680E-4698-8AB3-049F12D38189}" srcOrd="0" destOrd="0" presId="urn:microsoft.com/office/officeart/2008/layout/LinedList"/>
    <dgm:cxn modelId="{61FF458A-CB80-4352-8974-86CF1DC931B4}" type="presParOf" srcId="{5CBFFA3F-E01C-4F35-A5A6-8448168ADB01}" destId="{A7F58C28-68B8-4ECF-84E3-DEDBDAC01D25}" srcOrd="1" destOrd="0" presId="urn:microsoft.com/office/officeart/2008/layout/LinedList"/>
    <dgm:cxn modelId="{ED863421-F44F-4CBF-9D3B-188C23D5BAB2}" type="presParOf" srcId="{B316BC9C-ADD3-4632-927E-48D9094778D0}" destId="{C35AB02F-946F-4BC0-B649-76D3DF1CE977}" srcOrd="6" destOrd="0" presId="urn:microsoft.com/office/officeart/2008/layout/LinedList"/>
    <dgm:cxn modelId="{AD009D2B-14D9-4B3B-86C7-312831D92396}" type="presParOf" srcId="{B316BC9C-ADD3-4632-927E-48D9094778D0}" destId="{F38E99E1-CF9C-425E-8CDE-571D12CD16A5}" srcOrd="7" destOrd="0" presId="urn:microsoft.com/office/officeart/2008/layout/LinedList"/>
    <dgm:cxn modelId="{69B5636F-029A-4A71-A191-2E1BF4C4E5DB}" type="presParOf" srcId="{F38E99E1-CF9C-425E-8CDE-571D12CD16A5}" destId="{CE36197C-8C2D-4C33-B15E-213A93A1EE6C}" srcOrd="0" destOrd="0" presId="urn:microsoft.com/office/officeart/2008/layout/LinedList"/>
    <dgm:cxn modelId="{3E804A6E-B3C4-4C70-AAA3-6F13ED0C4467}" type="presParOf" srcId="{F38E99E1-CF9C-425E-8CDE-571D12CD16A5}" destId="{28CFF834-E124-414E-8AA4-A9D6D3DBAA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C63BE82-B427-45F5-8A15-208450267B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F615F3-9C79-4F22-8AB4-8AD3F6B71199}">
      <dgm:prSet/>
      <dgm:spPr/>
      <dgm:t>
        <a:bodyPr/>
        <a:lstStyle/>
        <a:p>
          <a:r>
            <a:rPr lang="en-GB"/>
            <a:t>1. Everyone has the right to respect for his private and family life, his home and his correspondence</a:t>
          </a:r>
          <a:endParaRPr lang="en-US"/>
        </a:p>
      </dgm:t>
    </dgm:pt>
    <dgm:pt modelId="{4190D475-0677-4F74-8C75-A49008BA632C}" type="parTrans" cxnId="{E853ACFA-578E-459F-8F57-363181776346}">
      <dgm:prSet/>
      <dgm:spPr/>
      <dgm:t>
        <a:bodyPr/>
        <a:lstStyle/>
        <a:p>
          <a:endParaRPr lang="en-US"/>
        </a:p>
      </dgm:t>
    </dgm:pt>
    <dgm:pt modelId="{27C5D6F4-19EA-4BB2-95A1-F24D3DDA345E}" type="sibTrans" cxnId="{E853ACFA-578E-459F-8F57-363181776346}">
      <dgm:prSet/>
      <dgm:spPr/>
      <dgm:t>
        <a:bodyPr/>
        <a:lstStyle/>
        <a:p>
          <a:endParaRPr lang="en-US"/>
        </a:p>
      </dgm:t>
    </dgm:pt>
    <dgm:pt modelId="{70ADB516-A2AD-46DC-9707-A89817F2D373}">
      <dgm:prSet/>
      <dgm:spPr/>
      <dgm:t>
        <a:bodyPr/>
        <a:lstStyle/>
        <a:p>
          <a:r>
            <a:rPr lang="en-GB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/>
        </a:p>
      </dgm:t>
    </dgm:pt>
    <dgm:pt modelId="{A1B20EA3-24D6-4ABE-95B1-B6D875EBAEC5}" type="parTrans" cxnId="{5A955959-6FFF-4B9E-BEEC-E12E1AB1724C}">
      <dgm:prSet/>
      <dgm:spPr/>
      <dgm:t>
        <a:bodyPr/>
        <a:lstStyle/>
        <a:p>
          <a:endParaRPr lang="en-US"/>
        </a:p>
      </dgm:t>
    </dgm:pt>
    <dgm:pt modelId="{8D492319-7E4B-4D5B-A2E3-46C4E9874A87}" type="sibTrans" cxnId="{5A955959-6FFF-4B9E-BEEC-E12E1AB1724C}">
      <dgm:prSet/>
      <dgm:spPr/>
      <dgm:t>
        <a:bodyPr/>
        <a:lstStyle/>
        <a:p>
          <a:endParaRPr lang="en-US"/>
        </a:p>
      </dgm:t>
    </dgm:pt>
    <dgm:pt modelId="{30054ACD-65E2-4DC5-9703-EE1502FCDF87}" type="pres">
      <dgm:prSet presAssocID="{0C63BE82-B427-45F5-8A15-208450267BE1}" presName="linear" presStyleCnt="0">
        <dgm:presLayoutVars>
          <dgm:animLvl val="lvl"/>
          <dgm:resizeHandles val="exact"/>
        </dgm:presLayoutVars>
      </dgm:prSet>
      <dgm:spPr/>
    </dgm:pt>
    <dgm:pt modelId="{288428BD-C848-42A7-AA83-A13F2A4C5618}" type="pres">
      <dgm:prSet presAssocID="{66F615F3-9C79-4F22-8AB4-8AD3F6B7119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73360E-91C8-4B9E-B863-35106A1276B9}" type="pres">
      <dgm:prSet presAssocID="{27C5D6F4-19EA-4BB2-95A1-F24D3DDA345E}" presName="spacer" presStyleCnt="0"/>
      <dgm:spPr/>
    </dgm:pt>
    <dgm:pt modelId="{D97EF4C7-59E5-4786-8A6E-5A066525F393}" type="pres">
      <dgm:prSet presAssocID="{70ADB516-A2AD-46DC-9707-A89817F2D37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955959-6FFF-4B9E-BEEC-E12E1AB1724C}" srcId="{0C63BE82-B427-45F5-8A15-208450267BE1}" destId="{70ADB516-A2AD-46DC-9707-A89817F2D373}" srcOrd="1" destOrd="0" parTransId="{A1B20EA3-24D6-4ABE-95B1-B6D875EBAEC5}" sibTransId="{8D492319-7E4B-4D5B-A2E3-46C4E9874A87}"/>
    <dgm:cxn modelId="{E1D395A9-8ADA-45F1-8094-795661777F3E}" type="presOf" srcId="{0C63BE82-B427-45F5-8A15-208450267BE1}" destId="{30054ACD-65E2-4DC5-9703-EE1502FCDF87}" srcOrd="0" destOrd="0" presId="urn:microsoft.com/office/officeart/2005/8/layout/vList2"/>
    <dgm:cxn modelId="{C6FAC0E4-8391-4239-A2C2-238B80E450C2}" type="presOf" srcId="{70ADB516-A2AD-46DC-9707-A89817F2D373}" destId="{D97EF4C7-59E5-4786-8A6E-5A066525F393}" srcOrd="0" destOrd="0" presId="urn:microsoft.com/office/officeart/2005/8/layout/vList2"/>
    <dgm:cxn modelId="{227B63E5-5580-4E7F-8810-4B561509D89D}" type="presOf" srcId="{66F615F3-9C79-4F22-8AB4-8AD3F6B71199}" destId="{288428BD-C848-42A7-AA83-A13F2A4C5618}" srcOrd="0" destOrd="0" presId="urn:microsoft.com/office/officeart/2005/8/layout/vList2"/>
    <dgm:cxn modelId="{E853ACFA-578E-459F-8F57-363181776346}" srcId="{0C63BE82-B427-45F5-8A15-208450267BE1}" destId="{66F615F3-9C79-4F22-8AB4-8AD3F6B71199}" srcOrd="0" destOrd="0" parTransId="{4190D475-0677-4F74-8C75-A49008BA632C}" sibTransId="{27C5D6F4-19EA-4BB2-95A1-F24D3DDA345E}"/>
    <dgm:cxn modelId="{393F9898-05DE-4BF1-9901-BD8EAF6765B1}" type="presParOf" srcId="{30054ACD-65E2-4DC5-9703-EE1502FCDF87}" destId="{288428BD-C848-42A7-AA83-A13F2A4C5618}" srcOrd="0" destOrd="0" presId="urn:microsoft.com/office/officeart/2005/8/layout/vList2"/>
    <dgm:cxn modelId="{DA902155-4D67-4B24-962E-6CA6AAE58BE1}" type="presParOf" srcId="{30054ACD-65E2-4DC5-9703-EE1502FCDF87}" destId="{7273360E-91C8-4B9E-B863-35106A1276B9}" srcOrd="1" destOrd="0" presId="urn:microsoft.com/office/officeart/2005/8/layout/vList2"/>
    <dgm:cxn modelId="{08F523E2-B945-4152-9166-C3E526DC7D36}" type="presParOf" srcId="{30054ACD-65E2-4DC5-9703-EE1502FCDF87}" destId="{D97EF4C7-59E5-4786-8A6E-5A066525F3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94F11DE7-535F-4B9D-95C3-01E6516664F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45D10A-AD27-44A0-8FF9-6B8E7B92EC9C}">
      <dgm:prSet phldrT="[Text]"/>
      <dgm:spPr/>
      <dgm:t>
        <a:bodyPr/>
        <a:lstStyle/>
        <a:p>
          <a:r>
            <a:rPr lang="en-GB" dirty="0"/>
            <a:t>Section 4 </a:t>
          </a:r>
        </a:p>
      </dgm:t>
    </dgm:pt>
    <dgm:pt modelId="{DB0448DC-964B-46D3-AFEC-924905DD5654}" type="parTrans" cxnId="{780A09C6-5B15-4A5C-B9F8-020CB64E22AE}">
      <dgm:prSet/>
      <dgm:spPr/>
      <dgm:t>
        <a:bodyPr/>
        <a:lstStyle/>
        <a:p>
          <a:endParaRPr lang="en-GB"/>
        </a:p>
      </dgm:t>
    </dgm:pt>
    <dgm:pt modelId="{9ECD1425-FD91-40DD-BB28-915891E4AE7D}" type="sibTrans" cxnId="{780A09C6-5B15-4A5C-B9F8-020CB64E22AE}">
      <dgm:prSet/>
      <dgm:spPr/>
      <dgm:t>
        <a:bodyPr/>
        <a:lstStyle/>
        <a:p>
          <a:endParaRPr lang="en-GB"/>
        </a:p>
      </dgm:t>
    </dgm:pt>
    <dgm:pt modelId="{40B4D6EC-85F1-4D89-8E6E-EB37FDA34E2A}">
      <dgm:prSet phldrT="[Text]"/>
      <dgm:spPr/>
      <dgm:t>
        <a:bodyPr/>
        <a:lstStyle/>
        <a:p>
          <a:r>
            <a:rPr lang="en-GB" dirty="0"/>
            <a:t>Declaration of incompatibility. </a:t>
          </a:r>
        </a:p>
      </dgm:t>
    </dgm:pt>
    <dgm:pt modelId="{67CB54EB-0BAD-4B24-BA71-F81423DC09BD}" type="parTrans" cxnId="{E7758BB5-F9DC-4200-BD58-E80028E66A0F}">
      <dgm:prSet/>
      <dgm:spPr/>
      <dgm:t>
        <a:bodyPr/>
        <a:lstStyle/>
        <a:p>
          <a:endParaRPr lang="en-GB"/>
        </a:p>
      </dgm:t>
    </dgm:pt>
    <dgm:pt modelId="{900CF4E2-E7FC-464C-B790-E43B08B99A06}" type="sibTrans" cxnId="{E7758BB5-F9DC-4200-BD58-E80028E66A0F}">
      <dgm:prSet/>
      <dgm:spPr/>
      <dgm:t>
        <a:bodyPr/>
        <a:lstStyle/>
        <a:p>
          <a:endParaRPr lang="en-GB"/>
        </a:p>
      </dgm:t>
    </dgm:pt>
    <dgm:pt modelId="{B000EB7B-9EDA-4006-8BD4-914D71673038}">
      <dgm:prSet phldrT="[Text]"/>
      <dgm:spPr/>
      <dgm:t>
        <a:bodyPr/>
        <a:lstStyle/>
        <a:p>
          <a:r>
            <a:rPr lang="en-GB" dirty="0"/>
            <a:t>Does not comply with Human Rights. </a:t>
          </a:r>
        </a:p>
      </dgm:t>
    </dgm:pt>
    <dgm:pt modelId="{7B8FA627-D233-40B1-B4B3-2C7979FFA3DB}" type="parTrans" cxnId="{39E8EFBA-289A-4984-89A3-C30A7DF85F85}">
      <dgm:prSet/>
      <dgm:spPr/>
      <dgm:t>
        <a:bodyPr/>
        <a:lstStyle/>
        <a:p>
          <a:endParaRPr lang="en-GB"/>
        </a:p>
      </dgm:t>
    </dgm:pt>
    <dgm:pt modelId="{AA68A304-54C6-419B-86C5-D7870C698176}" type="sibTrans" cxnId="{39E8EFBA-289A-4984-89A3-C30A7DF85F85}">
      <dgm:prSet/>
      <dgm:spPr/>
      <dgm:t>
        <a:bodyPr/>
        <a:lstStyle/>
        <a:p>
          <a:endParaRPr lang="en-GB"/>
        </a:p>
      </dgm:t>
    </dgm:pt>
    <dgm:pt modelId="{381513F4-84A9-4E6E-993E-FA1970E8915E}">
      <dgm:prSet phldrT="[Text]"/>
      <dgm:spPr/>
      <dgm:t>
        <a:bodyPr/>
        <a:lstStyle/>
        <a:p>
          <a:r>
            <a:rPr lang="en-GB" dirty="0"/>
            <a:t>Section 3 </a:t>
          </a:r>
        </a:p>
      </dgm:t>
    </dgm:pt>
    <dgm:pt modelId="{8E583D86-A029-463A-AD5F-1455CAD9FC2D}" type="parTrans" cxnId="{E5077E0A-C73F-4AAA-A20A-8F92C000CC49}">
      <dgm:prSet/>
      <dgm:spPr/>
      <dgm:t>
        <a:bodyPr/>
        <a:lstStyle/>
        <a:p>
          <a:endParaRPr lang="en-GB"/>
        </a:p>
      </dgm:t>
    </dgm:pt>
    <dgm:pt modelId="{A0A54354-FE53-4A04-9BD0-75F4ED1BF75C}" type="sibTrans" cxnId="{E5077E0A-C73F-4AAA-A20A-8F92C000CC49}">
      <dgm:prSet/>
      <dgm:spPr/>
      <dgm:t>
        <a:bodyPr/>
        <a:lstStyle/>
        <a:p>
          <a:endParaRPr lang="en-GB"/>
        </a:p>
      </dgm:t>
    </dgm:pt>
    <dgm:pt modelId="{F54790A5-5B54-4F19-8F2F-1ADC842290BF}">
      <dgm:prSet phldrT="[Text]"/>
      <dgm:spPr/>
      <dgm:t>
        <a:bodyPr/>
        <a:lstStyle/>
        <a:p>
          <a:r>
            <a:rPr lang="en-GB" dirty="0"/>
            <a:t>Comply with Human Rights.</a:t>
          </a:r>
        </a:p>
      </dgm:t>
    </dgm:pt>
    <dgm:pt modelId="{8AB965C4-A40C-476C-B09C-92944156084F}" type="parTrans" cxnId="{6CB4EA63-9889-4A1B-B4E1-28A4D09A3412}">
      <dgm:prSet/>
      <dgm:spPr/>
      <dgm:t>
        <a:bodyPr/>
        <a:lstStyle/>
        <a:p>
          <a:endParaRPr lang="en-GB"/>
        </a:p>
      </dgm:t>
    </dgm:pt>
    <dgm:pt modelId="{EF04BE59-84FC-4C2F-991C-776F5F16E2AB}" type="sibTrans" cxnId="{6CB4EA63-9889-4A1B-B4E1-28A4D09A3412}">
      <dgm:prSet/>
      <dgm:spPr/>
      <dgm:t>
        <a:bodyPr/>
        <a:lstStyle/>
        <a:p>
          <a:endParaRPr lang="en-GB"/>
        </a:p>
      </dgm:t>
    </dgm:pt>
    <dgm:pt modelId="{98730D04-DD43-4214-B215-BBA0C45E669F}">
      <dgm:prSet phldrT="[Text]"/>
      <dgm:spPr/>
      <dgm:t>
        <a:bodyPr/>
        <a:lstStyle/>
        <a:p>
          <a:r>
            <a:rPr lang="en-GB" dirty="0"/>
            <a:t>Interpret with Human Rights.</a:t>
          </a:r>
        </a:p>
      </dgm:t>
    </dgm:pt>
    <dgm:pt modelId="{FA1A6103-E3EC-461F-BD65-2519203C4C01}" type="parTrans" cxnId="{91A51059-1D5F-4486-828D-2994F63C21B8}">
      <dgm:prSet/>
      <dgm:spPr/>
      <dgm:t>
        <a:bodyPr/>
        <a:lstStyle/>
        <a:p>
          <a:endParaRPr lang="en-GB"/>
        </a:p>
      </dgm:t>
    </dgm:pt>
    <dgm:pt modelId="{D4A6286D-2E0A-43FF-B9F8-FB09E5E70B35}" type="sibTrans" cxnId="{91A51059-1D5F-4486-828D-2994F63C21B8}">
      <dgm:prSet/>
      <dgm:spPr/>
      <dgm:t>
        <a:bodyPr/>
        <a:lstStyle/>
        <a:p>
          <a:endParaRPr lang="en-GB"/>
        </a:p>
      </dgm:t>
    </dgm:pt>
    <dgm:pt modelId="{548B48A9-5BA3-46D0-A8F5-933C953EBD5B}">
      <dgm:prSet phldrT="[Text]"/>
      <dgm:spPr/>
      <dgm:t>
        <a:bodyPr/>
        <a:lstStyle/>
        <a:p>
          <a:r>
            <a:rPr lang="en-GB" dirty="0"/>
            <a:t>Section 19</a:t>
          </a:r>
        </a:p>
      </dgm:t>
    </dgm:pt>
    <dgm:pt modelId="{63DEB915-7952-4730-85B2-1F4AC162C635}" type="parTrans" cxnId="{A7FF0C4E-3071-4329-BBCA-343A64CB44A2}">
      <dgm:prSet/>
      <dgm:spPr/>
      <dgm:t>
        <a:bodyPr/>
        <a:lstStyle/>
        <a:p>
          <a:endParaRPr lang="en-GB"/>
        </a:p>
      </dgm:t>
    </dgm:pt>
    <dgm:pt modelId="{68B5D165-97CB-4974-BCD7-5F9AFD0E6C59}" type="sibTrans" cxnId="{A7FF0C4E-3071-4329-BBCA-343A64CB44A2}">
      <dgm:prSet/>
      <dgm:spPr/>
      <dgm:t>
        <a:bodyPr/>
        <a:lstStyle/>
        <a:p>
          <a:endParaRPr lang="en-GB"/>
        </a:p>
      </dgm:t>
    </dgm:pt>
    <dgm:pt modelId="{939217D2-9D37-432C-958A-9FEB2BA0FB07}">
      <dgm:prSet phldrT="[Text]"/>
      <dgm:spPr/>
      <dgm:t>
        <a:bodyPr/>
        <a:lstStyle/>
        <a:p>
          <a:r>
            <a:rPr lang="en-GB" dirty="0"/>
            <a:t>Has to comply with Human Rights. </a:t>
          </a:r>
        </a:p>
      </dgm:t>
    </dgm:pt>
    <dgm:pt modelId="{725862F8-A3DC-4ECE-9918-E510C113F1E9}" type="parTrans" cxnId="{1382E0ED-3524-4404-9F81-1A5EA52B0663}">
      <dgm:prSet/>
      <dgm:spPr/>
      <dgm:t>
        <a:bodyPr/>
        <a:lstStyle/>
        <a:p>
          <a:endParaRPr lang="en-GB"/>
        </a:p>
      </dgm:t>
    </dgm:pt>
    <dgm:pt modelId="{68131D86-E307-4337-9693-0069F2AFB1CC}" type="sibTrans" cxnId="{1382E0ED-3524-4404-9F81-1A5EA52B0663}">
      <dgm:prSet/>
      <dgm:spPr/>
      <dgm:t>
        <a:bodyPr/>
        <a:lstStyle/>
        <a:p>
          <a:endParaRPr lang="en-GB"/>
        </a:p>
      </dgm:t>
    </dgm:pt>
    <dgm:pt modelId="{FFF8AF81-7000-4E5C-8FF2-933434907257}">
      <dgm:prSet phldrT="[Text]"/>
      <dgm:spPr/>
      <dgm:t>
        <a:bodyPr/>
        <a:lstStyle/>
        <a:p>
          <a:r>
            <a:rPr lang="en-GB" dirty="0"/>
            <a:t>Section 6</a:t>
          </a:r>
        </a:p>
      </dgm:t>
    </dgm:pt>
    <dgm:pt modelId="{859E64E1-5C92-451E-8D4B-40D2A459E9B4}" type="parTrans" cxnId="{B419433B-22C0-404D-B262-7F11C4B0E5B1}">
      <dgm:prSet/>
      <dgm:spPr/>
      <dgm:t>
        <a:bodyPr/>
        <a:lstStyle/>
        <a:p>
          <a:endParaRPr lang="en-GB"/>
        </a:p>
      </dgm:t>
    </dgm:pt>
    <dgm:pt modelId="{036E97C6-5EB9-4F0F-88FE-C1025D320C49}" type="sibTrans" cxnId="{B419433B-22C0-404D-B262-7F11C4B0E5B1}">
      <dgm:prSet/>
      <dgm:spPr/>
      <dgm:t>
        <a:bodyPr/>
        <a:lstStyle/>
        <a:p>
          <a:endParaRPr lang="en-GB"/>
        </a:p>
      </dgm:t>
    </dgm:pt>
    <dgm:pt modelId="{384AEE64-99AC-4246-A5E8-B94D673644C1}">
      <dgm:prSet/>
      <dgm:spPr/>
      <dgm:t>
        <a:bodyPr/>
        <a:lstStyle/>
        <a:p>
          <a:r>
            <a:rPr lang="en-GB" dirty="0"/>
            <a:t>Public authorities cannot act in a way which is incompatible with Human Rights. </a:t>
          </a:r>
        </a:p>
      </dgm:t>
    </dgm:pt>
    <dgm:pt modelId="{6F590176-0245-4FD3-A2AE-223667CC5775}" type="parTrans" cxnId="{3C73275C-0E2C-4845-BBCB-78C02D9D4052}">
      <dgm:prSet/>
      <dgm:spPr/>
      <dgm:t>
        <a:bodyPr/>
        <a:lstStyle/>
        <a:p>
          <a:endParaRPr lang="en-GB"/>
        </a:p>
      </dgm:t>
    </dgm:pt>
    <dgm:pt modelId="{A3C4E8CC-23AF-4F22-AEE7-F4EC542191CF}" type="sibTrans" cxnId="{3C73275C-0E2C-4845-BBCB-78C02D9D4052}">
      <dgm:prSet/>
      <dgm:spPr/>
      <dgm:t>
        <a:bodyPr/>
        <a:lstStyle/>
        <a:p>
          <a:endParaRPr lang="en-GB"/>
        </a:p>
      </dgm:t>
    </dgm:pt>
    <dgm:pt modelId="{29825FFE-1F3C-4D35-9091-E1C7E238F7A6}">
      <dgm:prSet/>
      <dgm:spPr/>
      <dgm:t>
        <a:bodyPr/>
        <a:lstStyle/>
        <a:p>
          <a:r>
            <a:rPr lang="en-GB" dirty="0"/>
            <a:t>Section 7 </a:t>
          </a:r>
        </a:p>
      </dgm:t>
    </dgm:pt>
    <dgm:pt modelId="{9F8DFC27-2031-4787-8B6E-1B3428C930FB}" type="parTrans" cxnId="{8C2F657F-7FEE-475C-B9B8-828047944764}">
      <dgm:prSet/>
      <dgm:spPr/>
      <dgm:t>
        <a:bodyPr/>
        <a:lstStyle/>
        <a:p>
          <a:endParaRPr lang="en-GB"/>
        </a:p>
      </dgm:t>
    </dgm:pt>
    <dgm:pt modelId="{3C092E71-A59A-4857-A682-F6029BEC6B20}" type="sibTrans" cxnId="{8C2F657F-7FEE-475C-B9B8-828047944764}">
      <dgm:prSet/>
      <dgm:spPr/>
      <dgm:t>
        <a:bodyPr/>
        <a:lstStyle/>
        <a:p>
          <a:endParaRPr lang="en-GB"/>
        </a:p>
      </dgm:t>
    </dgm:pt>
    <dgm:pt modelId="{C2A19E80-F1A6-4D7D-8439-A1AF8D56B0AB}">
      <dgm:prSet/>
      <dgm:spPr/>
      <dgm:t>
        <a:bodyPr/>
        <a:lstStyle/>
        <a:p>
          <a:r>
            <a:rPr lang="en-GB" dirty="0"/>
            <a:t>Can bring a case against a public authority on the grounds of a Human Rights breach. </a:t>
          </a:r>
        </a:p>
      </dgm:t>
    </dgm:pt>
    <dgm:pt modelId="{A9B89F9A-3501-441F-852A-2D7FD44B10CC}" type="parTrans" cxnId="{E41E8758-E8A2-444B-A9B5-C42A3CBDB6C8}">
      <dgm:prSet/>
      <dgm:spPr/>
      <dgm:t>
        <a:bodyPr/>
        <a:lstStyle/>
        <a:p>
          <a:endParaRPr lang="en-GB"/>
        </a:p>
      </dgm:t>
    </dgm:pt>
    <dgm:pt modelId="{EDB24D02-32B5-416E-A7C7-3E117BB95FF4}" type="sibTrans" cxnId="{E41E8758-E8A2-444B-A9B5-C42A3CBDB6C8}">
      <dgm:prSet/>
      <dgm:spPr/>
      <dgm:t>
        <a:bodyPr/>
        <a:lstStyle/>
        <a:p>
          <a:endParaRPr lang="en-GB"/>
        </a:p>
      </dgm:t>
    </dgm:pt>
    <dgm:pt modelId="{C8414197-7256-46B6-8F11-EE17AEDC8863}">
      <dgm:prSet/>
      <dgm:spPr/>
      <dgm:t>
        <a:bodyPr/>
        <a:lstStyle/>
        <a:p>
          <a:r>
            <a:rPr lang="en-GB" dirty="0"/>
            <a:t>Section 8 </a:t>
          </a:r>
        </a:p>
      </dgm:t>
    </dgm:pt>
    <dgm:pt modelId="{B8F474D5-C8D4-432B-8C4F-A9C704E66339}" type="parTrans" cxnId="{F79A6072-4DD7-4316-B042-D482DCCDA5A3}">
      <dgm:prSet/>
      <dgm:spPr/>
      <dgm:t>
        <a:bodyPr/>
        <a:lstStyle/>
        <a:p>
          <a:endParaRPr lang="en-GB"/>
        </a:p>
      </dgm:t>
    </dgm:pt>
    <dgm:pt modelId="{7C8B60EA-A37C-45C1-9700-6F9E232D9005}" type="sibTrans" cxnId="{F79A6072-4DD7-4316-B042-D482DCCDA5A3}">
      <dgm:prSet/>
      <dgm:spPr/>
      <dgm:t>
        <a:bodyPr/>
        <a:lstStyle/>
        <a:p>
          <a:endParaRPr lang="en-GB"/>
        </a:p>
      </dgm:t>
    </dgm:pt>
    <dgm:pt modelId="{BBFEFFA9-0629-40B1-A8BC-F4511B3E3AD9}">
      <dgm:prSet/>
      <dgm:spPr/>
      <dgm:t>
        <a:bodyPr/>
        <a:lstStyle/>
        <a:p>
          <a:r>
            <a:rPr lang="en-GB" dirty="0"/>
            <a:t>Remedy is required for a breach of the Human Rights Act 1998. </a:t>
          </a:r>
        </a:p>
      </dgm:t>
    </dgm:pt>
    <dgm:pt modelId="{260DC54D-9F90-4772-9E1C-289A84CCE21F}" type="parTrans" cxnId="{3F8E665C-5CF9-4496-900D-84B76A0EFC94}">
      <dgm:prSet/>
      <dgm:spPr/>
      <dgm:t>
        <a:bodyPr/>
        <a:lstStyle/>
        <a:p>
          <a:endParaRPr lang="en-GB"/>
        </a:p>
      </dgm:t>
    </dgm:pt>
    <dgm:pt modelId="{8966EF33-07DE-4585-80C3-BDF03A043ADB}" type="sibTrans" cxnId="{3F8E665C-5CF9-4496-900D-84B76A0EFC94}">
      <dgm:prSet/>
      <dgm:spPr/>
      <dgm:t>
        <a:bodyPr/>
        <a:lstStyle/>
        <a:p>
          <a:endParaRPr lang="en-GB"/>
        </a:p>
      </dgm:t>
    </dgm:pt>
    <dgm:pt modelId="{D0B45916-D4E0-4824-B8B8-B93BBC9F2BEB}" type="pres">
      <dgm:prSet presAssocID="{94F11DE7-535F-4B9D-95C3-01E6516664F2}" presName="Name0" presStyleCnt="0">
        <dgm:presLayoutVars>
          <dgm:dir/>
          <dgm:animLvl val="lvl"/>
          <dgm:resizeHandles val="exact"/>
        </dgm:presLayoutVars>
      </dgm:prSet>
      <dgm:spPr/>
    </dgm:pt>
    <dgm:pt modelId="{6792E026-38FC-480A-A367-08869E205D62}" type="pres">
      <dgm:prSet presAssocID="{B045D10A-AD27-44A0-8FF9-6B8E7B92EC9C}" presName="composite" presStyleCnt="0"/>
      <dgm:spPr/>
    </dgm:pt>
    <dgm:pt modelId="{6B423182-CE62-443A-8293-49517F763D18}" type="pres">
      <dgm:prSet presAssocID="{B045D10A-AD27-44A0-8FF9-6B8E7B92EC9C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AA3363F8-23D4-4564-BB88-3C1E9B7E3184}" type="pres">
      <dgm:prSet presAssocID="{B045D10A-AD27-44A0-8FF9-6B8E7B92EC9C}" presName="desTx" presStyleLbl="alignAccFollowNode1" presStyleIdx="0" presStyleCnt="6">
        <dgm:presLayoutVars>
          <dgm:bulletEnabled val="1"/>
        </dgm:presLayoutVars>
      </dgm:prSet>
      <dgm:spPr/>
    </dgm:pt>
    <dgm:pt modelId="{6A12E0DB-23DA-4171-977E-49992527662E}" type="pres">
      <dgm:prSet presAssocID="{9ECD1425-FD91-40DD-BB28-915891E4AE7D}" presName="space" presStyleCnt="0"/>
      <dgm:spPr/>
    </dgm:pt>
    <dgm:pt modelId="{B209B863-BA91-45B8-9EFB-230C33E4894A}" type="pres">
      <dgm:prSet presAssocID="{381513F4-84A9-4E6E-993E-FA1970E8915E}" presName="composite" presStyleCnt="0"/>
      <dgm:spPr/>
    </dgm:pt>
    <dgm:pt modelId="{0F27BA16-5D1C-4DF5-88D2-804C78F7A7EA}" type="pres">
      <dgm:prSet presAssocID="{381513F4-84A9-4E6E-993E-FA1970E8915E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31EF500-DB16-4DA7-B45D-87C900DDEC9E}" type="pres">
      <dgm:prSet presAssocID="{381513F4-84A9-4E6E-993E-FA1970E8915E}" presName="desTx" presStyleLbl="alignAccFollowNode1" presStyleIdx="1" presStyleCnt="6">
        <dgm:presLayoutVars>
          <dgm:bulletEnabled val="1"/>
        </dgm:presLayoutVars>
      </dgm:prSet>
      <dgm:spPr/>
    </dgm:pt>
    <dgm:pt modelId="{B4B11470-F33D-402B-9902-1E1BBF9639BE}" type="pres">
      <dgm:prSet presAssocID="{A0A54354-FE53-4A04-9BD0-75F4ED1BF75C}" presName="space" presStyleCnt="0"/>
      <dgm:spPr/>
    </dgm:pt>
    <dgm:pt modelId="{55F79D8F-0CF4-45D6-B91E-4F2459774DAD}" type="pres">
      <dgm:prSet presAssocID="{548B48A9-5BA3-46D0-A8F5-933C953EBD5B}" presName="composite" presStyleCnt="0"/>
      <dgm:spPr/>
    </dgm:pt>
    <dgm:pt modelId="{768AE94F-C21F-4103-8009-73777F02DACF}" type="pres">
      <dgm:prSet presAssocID="{548B48A9-5BA3-46D0-A8F5-933C953EBD5B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2594309F-65EF-452E-9184-1DCFD1F4C3BE}" type="pres">
      <dgm:prSet presAssocID="{548B48A9-5BA3-46D0-A8F5-933C953EBD5B}" presName="desTx" presStyleLbl="alignAccFollowNode1" presStyleIdx="2" presStyleCnt="6">
        <dgm:presLayoutVars>
          <dgm:bulletEnabled val="1"/>
        </dgm:presLayoutVars>
      </dgm:prSet>
      <dgm:spPr/>
    </dgm:pt>
    <dgm:pt modelId="{89A3B189-ED2E-4193-9101-1C608125CDB6}" type="pres">
      <dgm:prSet presAssocID="{68B5D165-97CB-4974-BCD7-5F9AFD0E6C59}" presName="space" presStyleCnt="0"/>
      <dgm:spPr/>
    </dgm:pt>
    <dgm:pt modelId="{5ED925BD-E5CB-41AE-BB63-2AF6075C049F}" type="pres">
      <dgm:prSet presAssocID="{FFF8AF81-7000-4E5C-8FF2-933434907257}" presName="composite" presStyleCnt="0"/>
      <dgm:spPr/>
    </dgm:pt>
    <dgm:pt modelId="{D24F80A3-6C9E-44C7-845A-49FA35D03980}" type="pres">
      <dgm:prSet presAssocID="{FFF8AF81-7000-4E5C-8FF2-933434907257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78675F39-46CA-4BF3-A1E3-AB94CD1F0EFA}" type="pres">
      <dgm:prSet presAssocID="{FFF8AF81-7000-4E5C-8FF2-933434907257}" presName="desTx" presStyleLbl="alignAccFollowNode1" presStyleIdx="3" presStyleCnt="6">
        <dgm:presLayoutVars>
          <dgm:bulletEnabled val="1"/>
        </dgm:presLayoutVars>
      </dgm:prSet>
      <dgm:spPr/>
    </dgm:pt>
    <dgm:pt modelId="{40A66F30-4A11-4633-B819-BB35CFC5C822}" type="pres">
      <dgm:prSet presAssocID="{036E97C6-5EB9-4F0F-88FE-C1025D320C49}" presName="space" presStyleCnt="0"/>
      <dgm:spPr/>
    </dgm:pt>
    <dgm:pt modelId="{976FFF59-6A87-44D1-AF18-E891C0915C7A}" type="pres">
      <dgm:prSet presAssocID="{29825FFE-1F3C-4D35-9091-E1C7E238F7A6}" presName="composite" presStyleCnt="0"/>
      <dgm:spPr/>
    </dgm:pt>
    <dgm:pt modelId="{88344BE5-0E3B-42E6-A05F-9FCBE6C28D28}" type="pres">
      <dgm:prSet presAssocID="{29825FFE-1F3C-4D35-9091-E1C7E238F7A6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316376DA-7BD6-4EE5-BA22-522474628423}" type="pres">
      <dgm:prSet presAssocID="{29825FFE-1F3C-4D35-9091-E1C7E238F7A6}" presName="desTx" presStyleLbl="alignAccFollowNode1" presStyleIdx="4" presStyleCnt="6">
        <dgm:presLayoutVars>
          <dgm:bulletEnabled val="1"/>
        </dgm:presLayoutVars>
      </dgm:prSet>
      <dgm:spPr/>
    </dgm:pt>
    <dgm:pt modelId="{DC633BE8-1488-4CEC-A6FB-83A0853DAA1B}" type="pres">
      <dgm:prSet presAssocID="{3C092E71-A59A-4857-A682-F6029BEC6B20}" presName="space" presStyleCnt="0"/>
      <dgm:spPr/>
    </dgm:pt>
    <dgm:pt modelId="{ECA22FCD-FE95-4CF4-A022-725AB65A9DB5}" type="pres">
      <dgm:prSet presAssocID="{C8414197-7256-46B6-8F11-EE17AEDC8863}" presName="composite" presStyleCnt="0"/>
      <dgm:spPr/>
    </dgm:pt>
    <dgm:pt modelId="{A498AF4D-9119-4A41-B1BA-3EACFDBF90EE}" type="pres">
      <dgm:prSet presAssocID="{C8414197-7256-46B6-8F11-EE17AEDC8863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E58F28E5-BDA9-4E92-A5CE-25D9FFB2A7F3}" type="pres">
      <dgm:prSet presAssocID="{C8414197-7256-46B6-8F11-EE17AEDC8863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E5077E0A-C73F-4AAA-A20A-8F92C000CC49}" srcId="{94F11DE7-535F-4B9D-95C3-01E6516664F2}" destId="{381513F4-84A9-4E6E-993E-FA1970E8915E}" srcOrd="1" destOrd="0" parTransId="{8E583D86-A029-463A-AD5F-1455CAD9FC2D}" sibTransId="{A0A54354-FE53-4A04-9BD0-75F4ED1BF75C}"/>
    <dgm:cxn modelId="{684BEE13-C4D2-42A5-ABEC-3D6EC720724F}" type="presOf" srcId="{FFF8AF81-7000-4E5C-8FF2-933434907257}" destId="{D24F80A3-6C9E-44C7-845A-49FA35D03980}" srcOrd="0" destOrd="0" presId="urn:microsoft.com/office/officeart/2005/8/layout/hList1"/>
    <dgm:cxn modelId="{1AA87021-5859-4192-B671-0CBA79375FA0}" type="presOf" srcId="{548B48A9-5BA3-46D0-A8F5-933C953EBD5B}" destId="{768AE94F-C21F-4103-8009-73777F02DACF}" srcOrd="0" destOrd="0" presId="urn:microsoft.com/office/officeart/2005/8/layout/hList1"/>
    <dgm:cxn modelId="{8BBBD426-64B6-49C3-B483-9CBC56A47574}" type="presOf" srcId="{F54790A5-5B54-4F19-8F2F-1ADC842290BF}" destId="{A31EF500-DB16-4DA7-B45D-87C900DDEC9E}" srcOrd="0" destOrd="0" presId="urn:microsoft.com/office/officeart/2005/8/layout/hList1"/>
    <dgm:cxn modelId="{D80B272A-D3BA-4944-8934-B8F1E6BC5C83}" type="presOf" srcId="{98730D04-DD43-4214-B215-BBA0C45E669F}" destId="{A31EF500-DB16-4DA7-B45D-87C900DDEC9E}" srcOrd="0" destOrd="1" presId="urn:microsoft.com/office/officeart/2005/8/layout/hList1"/>
    <dgm:cxn modelId="{0E55CD2C-C3BC-4A21-8DA4-28DAB0AF92D4}" type="presOf" srcId="{384AEE64-99AC-4246-A5E8-B94D673644C1}" destId="{78675F39-46CA-4BF3-A1E3-AB94CD1F0EFA}" srcOrd="0" destOrd="0" presId="urn:microsoft.com/office/officeart/2005/8/layout/hList1"/>
    <dgm:cxn modelId="{2DC82133-B042-44E3-AEE6-E3A80F2CCCB2}" type="presOf" srcId="{939217D2-9D37-432C-958A-9FEB2BA0FB07}" destId="{2594309F-65EF-452E-9184-1DCFD1F4C3BE}" srcOrd="0" destOrd="0" presId="urn:microsoft.com/office/officeart/2005/8/layout/hList1"/>
    <dgm:cxn modelId="{F051EB39-294A-4053-A253-C95D6FC76EA2}" type="presOf" srcId="{B045D10A-AD27-44A0-8FF9-6B8E7B92EC9C}" destId="{6B423182-CE62-443A-8293-49517F763D18}" srcOrd="0" destOrd="0" presId="urn:microsoft.com/office/officeart/2005/8/layout/hList1"/>
    <dgm:cxn modelId="{B419433B-22C0-404D-B262-7F11C4B0E5B1}" srcId="{94F11DE7-535F-4B9D-95C3-01E6516664F2}" destId="{FFF8AF81-7000-4E5C-8FF2-933434907257}" srcOrd="3" destOrd="0" parTransId="{859E64E1-5C92-451E-8D4B-40D2A459E9B4}" sibTransId="{036E97C6-5EB9-4F0F-88FE-C1025D320C49}"/>
    <dgm:cxn modelId="{B1ED335B-153A-4211-B723-BB789BA8E38B}" type="presOf" srcId="{94F11DE7-535F-4B9D-95C3-01E6516664F2}" destId="{D0B45916-D4E0-4824-B8B8-B93BBC9F2BEB}" srcOrd="0" destOrd="0" presId="urn:microsoft.com/office/officeart/2005/8/layout/hList1"/>
    <dgm:cxn modelId="{3C73275C-0E2C-4845-BBCB-78C02D9D4052}" srcId="{FFF8AF81-7000-4E5C-8FF2-933434907257}" destId="{384AEE64-99AC-4246-A5E8-B94D673644C1}" srcOrd="0" destOrd="0" parTransId="{6F590176-0245-4FD3-A2AE-223667CC5775}" sibTransId="{A3C4E8CC-23AF-4F22-AEE7-F4EC542191CF}"/>
    <dgm:cxn modelId="{3F8E665C-5CF9-4496-900D-84B76A0EFC94}" srcId="{C8414197-7256-46B6-8F11-EE17AEDC8863}" destId="{BBFEFFA9-0629-40B1-A8BC-F4511B3E3AD9}" srcOrd="0" destOrd="0" parTransId="{260DC54D-9F90-4772-9E1C-289A84CCE21F}" sibTransId="{8966EF33-07DE-4585-80C3-BDF03A043ADB}"/>
    <dgm:cxn modelId="{6CB4EA63-9889-4A1B-B4E1-28A4D09A3412}" srcId="{381513F4-84A9-4E6E-993E-FA1970E8915E}" destId="{F54790A5-5B54-4F19-8F2F-1ADC842290BF}" srcOrd="0" destOrd="0" parTransId="{8AB965C4-A40C-476C-B09C-92944156084F}" sibTransId="{EF04BE59-84FC-4C2F-991C-776F5F16E2AB}"/>
    <dgm:cxn modelId="{A7FF0C4E-3071-4329-BBCA-343A64CB44A2}" srcId="{94F11DE7-535F-4B9D-95C3-01E6516664F2}" destId="{548B48A9-5BA3-46D0-A8F5-933C953EBD5B}" srcOrd="2" destOrd="0" parTransId="{63DEB915-7952-4730-85B2-1F4AC162C635}" sibTransId="{68B5D165-97CB-4974-BCD7-5F9AFD0E6C59}"/>
    <dgm:cxn modelId="{25E3254E-E131-43FA-A728-A0B31E2BC8AD}" type="presOf" srcId="{29825FFE-1F3C-4D35-9091-E1C7E238F7A6}" destId="{88344BE5-0E3B-42E6-A05F-9FCBE6C28D28}" srcOrd="0" destOrd="0" presId="urn:microsoft.com/office/officeart/2005/8/layout/hList1"/>
    <dgm:cxn modelId="{F79A6072-4DD7-4316-B042-D482DCCDA5A3}" srcId="{94F11DE7-535F-4B9D-95C3-01E6516664F2}" destId="{C8414197-7256-46B6-8F11-EE17AEDC8863}" srcOrd="5" destOrd="0" parTransId="{B8F474D5-C8D4-432B-8C4F-A9C704E66339}" sibTransId="{7C8B60EA-A37C-45C1-9700-6F9E232D9005}"/>
    <dgm:cxn modelId="{E41E8758-E8A2-444B-A9B5-C42A3CBDB6C8}" srcId="{29825FFE-1F3C-4D35-9091-E1C7E238F7A6}" destId="{C2A19E80-F1A6-4D7D-8439-A1AF8D56B0AB}" srcOrd="0" destOrd="0" parTransId="{A9B89F9A-3501-441F-852A-2D7FD44B10CC}" sibTransId="{EDB24D02-32B5-416E-A7C7-3E117BB95FF4}"/>
    <dgm:cxn modelId="{3EC00B79-AF6A-49E5-82EE-D609949B3354}" type="presOf" srcId="{C2A19E80-F1A6-4D7D-8439-A1AF8D56B0AB}" destId="{316376DA-7BD6-4EE5-BA22-522474628423}" srcOrd="0" destOrd="0" presId="urn:microsoft.com/office/officeart/2005/8/layout/hList1"/>
    <dgm:cxn modelId="{91A51059-1D5F-4486-828D-2994F63C21B8}" srcId="{381513F4-84A9-4E6E-993E-FA1970E8915E}" destId="{98730D04-DD43-4214-B215-BBA0C45E669F}" srcOrd="1" destOrd="0" parTransId="{FA1A6103-E3EC-461F-BD65-2519203C4C01}" sibTransId="{D4A6286D-2E0A-43FF-B9F8-FB09E5E70B35}"/>
    <dgm:cxn modelId="{8C2F657F-7FEE-475C-B9B8-828047944764}" srcId="{94F11DE7-535F-4B9D-95C3-01E6516664F2}" destId="{29825FFE-1F3C-4D35-9091-E1C7E238F7A6}" srcOrd="4" destOrd="0" parTransId="{9F8DFC27-2031-4787-8B6E-1B3428C930FB}" sibTransId="{3C092E71-A59A-4857-A682-F6029BEC6B20}"/>
    <dgm:cxn modelId="{A6CCCE98-0D63-4AFB-9043-E1DCE7402F8F}" type="presOf" srcId="{C8414197-7256-46B6-8F11-EE17AEDC8863}" destId="{A498AF4D-9119-4A41-B1BA-3EACFDBF90EE}" srcOrd="0" destOrd="0" presId="urn:microsoft.com/office/officeart/2005/8/layout/hList1"/>
    <dgm:cxn modelId="{94107BA5-5557-4142-8B02-004000C25E37}" type="presOf" srcId="{BBFEFFA9-0629-40B1-A8BC-F4511B3E3AD9}" destId="{E58F28E5-BDA9-4E92-A5CE-25D9FFB2A7F3}" srcOrd="0" destOrd="0" presId="urn:microsoft.com/office/officeart/2005/8/layout/hList1"/>
    <dgm:cxn modelId="{E7758BB5-F9DC-4200-BD58-E80028E66A0F}" srcId="{B045D10A-AD27-44A0-8FF9-6B8E7B92EC9C}" destId="{40B4D6EC-85F1-4D89-8E6E-EB37FDA34E2A}" srcOrd="0" destOrd="0" parTransId="{67CB54EB-0BAD-4B24-BA71-F81423DC09BD}" sibTransId="{900CF4E2-E7FC-464C-B790-E43B08B99A06}"/>
    <dgm:cxn modelId="{D6BDF5B6-9EC8-4493-999E-9163378CF360}" type="presOf" srcId="{381513F4-84A9-4E6E-993E-FA1970E8915E}" destId="{0F27BA16-5D1C-4DF5-88D2-804C78F7A7EA}" srcOrd="0" destOrd="0" presId="urn:microsoft.com/office/officeart/2005/8/layout/hList1"/>
    <dgm:cxn modelId="{39E8EFBA-289A-4984-89A3-C30A7DF85F85}" srcId="{B045D10A-AD27-44A0-8FF9-6B8E7B92EC9C}" destId="{B000EB7B-9EDA-4006-8BD4-914D71673038}" srcOrd="1" destOrd="0" parTransId="{7B8FA627-D233-40B1-B4B3-2C7979FFA3DB}" sibTransId="{AA68A304-54C6-419B-86C5-D7870C698176}"/>
    <dgm:cxn modelId="{780A09C6-5B15-4A5C-B9F8-020CB64E22AE}" srcId="{94F11DE7-535F-4B9D-95C3-01E6516664F2}" destId="{B045D10A-AD27-44A0-8FF9-6B8E7B92EC9C}" srcOrd="0" destOrd="0" parTransId="{DB0448DC-964B-46D3-AFEC-924905DD5654}" sibTransId="{9ECD1425-FD91-40DD-BB28-915891E4AE7D}"/>
    <dgm:cxn modelId="{E0FA12D0-266A-4A3B-875A-70513F8BAFD1}" type="presOf" srcId="{40B4D6EC-85F1-4D89-8E6E-EB37FDA34E2A}" destId="{AA3363F8-23D4-4564-BB88-3C1E9B7E3184}" srcOrd="0" destOrd="0" presId="urn:microsoft.com/office/officeart/2005/8/layout/hList1"/>
    <dgm:cxn modelId="{17D03CE5-ECF7-4B64-9093-A3E08F841029}" type="presOf" srcId="{B000EB7B-9EDA-4006-8BD4-914D71673038}" destId="{AA3363F8-23D4-4564-BB88-3C1E9B7E3184}" srcOrd="0" destOrd="1" presId="urn:microsoft.com/office/officeart/2005/8/layout/hList1"/>
    <dgm:cxn modelId="{1382E0ED-3524-4404-9F81-1A5EA52B0663}" srcId="{548B48A9-5BA3-46D0-A8F5-933C953EBD5B}" destId="{939217D2-9D37-432C-958A-9FEB2BA0FB07}" srcOrd="0" destOrd="0" parTransId="{725862F8-A3DC-4ECE-9918-E510C113F1E9}" sibTransId="{68131D86-E307-4337-9693-0069F2AFB1CC}"/>
    <dgm:cxn modelId="{D8C509E8-9A57-4AB9-91F3-4EC7F9167128}" type="presParOf" srcId="{D0B45916-D4E0-4824-B8B8-B93BBC9F2BEB}" destId="{6792E026-38FC-480A-A367-08869E205D62}" srcOrd="0" destOrd="0" presId="urn:microsoft.com/office/officeart/2005/8/layout/hList1"/>
    <dgm:cxn modelId="{F80588DB-EFDD-4027-91FA-F20AF3ACC59C}" type="presParOf" srcId="{6792E026-38FC-480A-A367-08869E205D62}" destId="{6B423182-CE62-443A-8293-49517F763D18}" srcOrd="0" destOrd="0" presId="urn:microsoft.com/office/officeart/2005/8/layout/hList1"/>
    <dgm:cxn modelId="{51C08F13-2B1E-493B-A598-A382A1DC9D4D}" type="presParOf" srcId="{6792E026-38FC-480A-A367-08869E205D62}" destId="{AA3363F8-23D4-4564-BB88-3C1E9B7E3184}" srcOrd="1" destOrd="0" presId="urn:microsoft.com/office/officeart/2005/8/layout/hList1"/>
    <dgm:cxn modelId="{926DB4A9-EF96-4D8F-825D-47BD7CA59FE2}" type="presParOf" srcId="{D0B45916-D4E0-4824-B8B8-B93BBC9F2BEB}" destId="{6A12E0DB-23DA-4171-977E-49992527662E}" srcOrd="1" destOrd="0" presId="urn:microsoft.com/office/officeart/2005/8/layout/hList1"/>
    <dgm:cxn modelId="{059A5CB9-CD0A-4EAF-9F38-93D273765528}" type="presParOf" srcId="{D0B45916-D4E0-4824-B8B8-B93BBC9F2BEB}" destId="{B209B863-BA91-45B8-9EFB-230C33E4894A}" srcOrd="2" destOrd="0" presId="urn:microsoft.com/office/officeart/2005/8/layout/hList1"/>
    <dgm:cxn modelId="{53546E0B-A023-4BDE-A0E2-342771E03947}" type="presParOf" srcId="{B209B863-BA91-45B8-9EFB-230C33E4894A}" destId="{0F27BA16-5D1C-4DF5-88D2-804C78F7A7EA}" srcOrd="0" destOrd="0" presId="urn:microsoft.com/office/officeart/2005/8/layout/hList1"/>
    <dgm:cxn modelId="{B326E928-624F-437A-A9A1-D9DDDA4F652B}" type="presParOf" srcId="{B209B863-BA91-45B8-9EFB-230C33E4894A}" destId="{A31EF500-DB16-4DA7-B45D-87C900DDEC9E}" srcOrd="1" destOrd="0" presId="urn:microsoft.com/office/officeart/2005/8/layout/hList1"/>
    <dgm:cxn modelId="{802CA09E-F3E3-4413-9EAA-71C2C5D475A4}" type="presParOf" srcId="{D0B45916-D4E0-4824-B8B8-B93BBC9F2BEB}" destId="{B4B11470-F33D-402B-9902-1E1BBF9639BE}" srcOrd="3" destOrd="0" presId="urn:microsoft.com/office/officeart/2005/8/layout/hList1"/>
    <dgm:cxn modelId="{5E7286C0-0B14-4562-8333-30F6979D086D}" type="presParOf" srcId="{D0B45916-D4E0-4824-B8B8-B93BBC9F2BEB}" destId="{55F79D8F-0CF4-45D6-B91E-4F2459774DAD}" srcOrd="4" destOrd="0" presId="urn:microsoft.com/office/officeart/2005/8/layout/hList1"/>
    <dgm:cxn modelId="{1F625549-B6AD-465A-BF1F-182DAB1FF767}" type="presParOf" srcId="{55F79D8F-0CF4-45D6-B91E-4F2459774DAD}" destId="{768AE94F-C21F-4103-8009-73777F02DACF}" srcOrd="0" destOrd="0" presId="urn:microsoft.com/office/officeart/2005/8/layout/hList1"/>
    <dgm:cxn modelId="{B826C87E-6945-40C0-8CF7-4846DFBA4337}" type="presParOf" srcId="{55F79D8F-0CF4-45D6-B91E-4F2459774DAD}" destId="{2594309F-65EF-452E-9184-1DCFD1F4C3BE}" srcOrd="1" destOrd="0" presId="urn:microsoft.com/office/officeart/2005/8/layout/hList1"/>
    <dgm:cxn modelId="{E9045393-1A14-457A-960D-D60EF1B53EEF}" type="presParOf" srcId="{D0B45916-D4E0-4824-B8B8-B93BBC9F2BEB}" destId="{89A3B189-ED2E-4193-9101-1C608125CDB6}" srcOrd="5" destOrd="0" presId="urn:microsoft.com/office/officeart/2005/8/layout/hList1"/>
    <dgm:cxn modelId="{0E1B8690-E936-4848-87A0-4B7286D99F31}" type="presParOf" srcId="{D0B45916-D4E0-4824-B8B8-B93BBC9F2BEB}" destId="{5ED925BD-E5CB-41AE-BB63-2AF6075C049F}" srcOrd="6" destOrd="0" presId="urn:microsoft.com/office/officeart/2005/8/layout/hList1"/>
    <dgm:cxn modelId="{0CB5D57F-5A11-4474-BBC9-15ED512A50BC}" type="presParOf" srcId="{5ED925BD-E5CB-41AE-BB63-2AF6075C049F}" destId="{D24F80A3-6C9E-44C7-845A-49FA35D03980}" srcOrd="0" destOrd="0" presId="urn:microsoft.com/office/officeart/2005/8/layout/hList1"/>
    <dgm:cxn modelId="{AFFB32CB-4C2F-4BB7-8C9B-0E937E029C47}" type="presParOf" srcId="{5ED925BD-E5CB-41AE-BB63-2AF6075C049F}" destId="{78675F39-46CA-4BF3-A1E3-AB94CD1F0EFA}" srcOrd="1" destOrd="0" presId="urn:microsoft.com/office/officeart/2005/8/layout/hList1"/>
    <dgm:cxn modelId="{6BF8B03D-F25D-472A-9F6C-087C364CF2CF}" type="presParOf" srcId="{D0B45916-D4E0-4824-B8B8-B93BBC9F2BEB}" destId="{40A66F30-4A11-4633-B819-BB35CFC5C822}" srcOrd="7" destOrd="0" presId="urn:microsoft.com/office/officeart/2005/8/layout/hList1"/>
    <dgm:cxn modelId="{B430BC95-2321-4D72-A569-585467FE4E68}" type="presParOf" srcId="{D0B45916-D4E0-4824-B8B8-B93BBC9F2BEB}" destId="{976FFF59-6A87-44D1-AF18-E891C0915C7A}" srcOrd="8" destOrd="0" presId="urn:microsoft.com/office/officeart/2005/8/layout/hList1"/>
    <dgm:cxn modelId="{77178BA4-E54E-460A-8020-C14CED987083}" type="presParOf" srcId="{976FFF59-6A87-44D1-AF18-E891C0915C7A}" destId="{88344BE5-0E3B-42E6-A05F-9FCBE6C28D28}" srcOrd="0" destOrd="0" presId="urn:microsoft.com/office/officeart/2005/8/layout/hList1"/>
    <dgm:cxn modelId="{6B4A1E65-35C9-4353-9090-4727163F7A7A}" type="presParOf" srcId="{976FFF59-6A87-44D1-AF18-E891C0915C7A}" destId="{316376DA-7BD6-4EE5-BA22-522474628423}" srcOrd="1" destOrd="0" presId="urn:microsoft.com/office/officeart/2005/8/layout/hList1"/>
    <dgm:cxn modelId="{06C7FA9B-D6A5-48B0-B4CE-B749027BB6BB}" type="presParOf" srcId="{D0B45916-D4E0-4824-B8B8-B93BBC9F2BEB}" destId="{DC633BE8-1488-4CEC-A6FB-83A0853DAA1B}" srcOrd="9" destOrd="0" presId="urn:microsoft.com/office/officeart/2005/8/layout/hList1"/>
    <dgm:cxn modelId="{90050A26-4FAE-4A31-A09B-98774B9B66A7}" type="presParOf" srcId="{D0B45916-D4E0-4824-B8B8-B93BBC9F2BEB}" destId="{ECA22FCD-FE95-4CF4-A022-725AB65A9DB5}" srcOrd="10" destOrd="0" presId="urn:microsoft.com/office/officeart/2005/8/layout/hList1"/>
    <dgm:cxn modelId="{DD67DD6D-FB2F-4B1A-B23D-D13FE4F0D896}" type="presParOf" srcId="{ECA22FCD-FE95-4CF4-A022-725AB65A9DB5}" destId="{A498AF4D-9119-4A41-B1BA-3EACFDBF90EE}" srcOrd="0" destOrd="0" presId="urn:microsoft.com/office/officeart/2005/8/layout/hList1"/>
    <dgm:cxn modelId="{2188D27D-BA2E-4387-B25F-C410D747E862}" type="presParOf" srcId="{ECA22FCD-FE95-4CF4-A022-725AB65A9DB5}" destId="{E58F28E5-BDA9-4E92-A5CE-25D9FFB2A7F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FE233266-C2C6-448E-8C1A-6842573557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6BA4D0-087D-44D6-B6FA-8B8BC101BCE8}">
      <dgm:prSet/>
      <dgm:spPr/>
      <dgm:t>
        <a:bodyPr/>
        <a:lstStyle/>
        <a:p>
          <a:r>
            <a:rPr lang="en-GB"/>
            <a:t>Supreme court will give more information about the rights; </a:t>
          </a:r>
          <a:endParaRPr lang="en-US"/>
        </a:p>
      </dgm:t>
    </dgm:pt>
    <dgm:pt modelId="{8EB6FD84-AA4C-4E01-AA1D-EA325912DD7A}" type="parTrans" cxnId="{7973ED0D-1E8E-4F48-AF6E-25DF059DCB91}">
      <dgm:prSet/>
      <dgm:spPr/>
      <dgm:t>
        <a:bodyPr/>
        <a:lstStyle/>
        <a:p>
          <a:endParaRPr lang="en-US"/>
        </a:p>
      </dgm:t>
    </dgm:pt>
    <dgm:pt modelId="{CAE206C3-E5D4-4D01-B635-71FA9347E34C}" type="sibTrans" cxnId="{7973ED0D-1E8E-4F48-AF6E-25DF059DCB91}">
      <dgm:prSet/>
      <dgm:spPr/>
      <dgm:t>
        <a:bodyPr/>
        <a:lstStyle/>
        <a:p>
          <a:endParaRPr lang="en-US"/>
        </a:p>
      </dgm:t>
    </dgm:pt>
    <dgm:pt modelId="{4D2794C1-9C77-4B36-A23B-5E21AC2C67E8}">
      <dgm:prSet/>
      <dgm:spPr/>
      <dgm:t>
        <a:bodyPr/>
        <a:lstStyle/>
        <a:p>
          <a:r>
            <a:rPr lang="en-GB"/>
            <a:t>Research the case of Abone v Pennine Care NHS Trust [2012] and feedback to the class; </a:t>
          </a:r>
          <a:endParaRPr lang="en-US"/>
        </a:p>
      </dgm:t>
    </dgm:pt>
    <dgm:pt modelId="{9F7D65E1-A099-407C-A7D6-CB86A8322B28}" type="parTrans" cxnId="{37F93677-9A61-4F61-BFCA-4E041CF970BB}">
      <dgm:prSet/>
      <dgm:spPr/>
      <dgm:t>
        <a:bodyPr/>
        <a:lstStyle/>
        <a:p>
          <a:endParaRPr lang="en-US"/>
        </a:p>
      </dgm:t>
    </dgm:pt>
    <dgm:pt modelId="{DAF83798-E924-4DF2-94E8-A01F8DBC385B}" type="sibTrans" cxnId="{37F93677-9A61-4F61-BFCA-4E041CF970BB}">
      <dgm:prSet/>
      <dgm:spPr/>
      <dgm:t>
        <a:bodyPr/>
        <a:lstStyle/>
        <a:p>
          <a:endParaRPr lang="en-US"/>
        </a:p>
      </dgm:t>
    </dgm:pt>
    <dgm:pt modelId="{23CC61A5-7BBD-42E9-929F-F1169B2A7E6B}">
      <dgm:prSet/>
      <dgm:spPr/>
      <dgm:t>
        <a:bodyPr/>
        <a:lstStyle/>
        <a:p>
          <a:r>
            <a:rPr lang="en-GB"/>
            <a:t>Facts; </a:t>
          </a:r>
          <a:endParaRPr lang="en-US"/>
        </a:p>
      </dgm:t>
    </dgm:pt>
    <dgm:pt modelId="{68EA60A8-F957-4EFE-8A1B-EB10F1041D0F}" type="parTrans" cxnId="{5BCA2904-3360-49A4-9AC0-BAA25D217678}">
      <dgm:prSet/>
      <dgm:spPr/>
      <dgm:t>
        <a:bodyPr/>
        <a:lstStyle/>
        <a:p>
          <a:endParaRPr lang="en-US"/>
        </a:p>
      </dgm:t>
    </dgm:pt>
    <dgm:pt modelId="{F3F0F2A3-5140-4A77-9052-5C50353F19AB}" type="sibTrans" cxnId="{5BCA2904-3360-49A4-9AC0-BAA25D217678}">
      <dgm:prSet/>
      <dgm:spPr/>
      <dgm:t>
        <a:bodyPr/>
        <a:lstStyle/>
        <a:p>
          <a:endParaRPr lang="en-US"/>
        </a:p>
      </dgm:t>
    </dgm:pt>
    <dgm:pt modelId="{45677DBA-B252-45E5-A16D-CCCA7A6003F9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3AAF473A-1F5A-4DA3-9C13-6C38D204A230}" type="parTrans" cxnId="{903D3CB3-BD9C-4173-81FE-30AF58891437}">
      <dgm:prSet/>
      <dgm:spPr/>
      <dgm:t>
        <a:bodyPr/>
        <a:lstStyle/>
        <a:p>
          <a:endParaRPr lang="en-US"/>
        </a:p>
      </dgm:t>
    </dgm:pt>
    <dgm:pt modelId="{80775C27-B5AF-4710-A376-9C887EBE6CCD}" type="sibTrans" cxnId="{903D3CB3-BD9C-4173-81FE-30AF58891437}">
      <dgm:prSet/>
      <dgm:spPr/>
      <dgm:t>
        <a:bodyPr/>
        <a:lstStyle/>
        <a:p>
          <a:endParaRPr lang="en-US"/>
        </a:p>
      </dgm:t>
    </dgm:pt>
    <dgm:pt modelId="{6E5AEE29-C8F8-4475-91B7-1B7E555C9B6F}" type="pres">
      <dgm:prSet presAssocID="{FE233266-C2C6-448E-8C1A-6842573557D7}" presName="linear" presStyleCnt="0">
        <dgm:presLayoutVars>
          <dgm:animLvl val="lvl"/>
          <dgm:resizeHandles val="exact"/>
        </dgm:presLayoutVars>
      </dgm:prSet>
      <dgm:spPr/>
    </dgm:pt>
    <dgm:pt modelId="{7D461042-C6D3-4541-8B20-4815BA968561}" type="pres">
      <dgm:prSet presAssocID="{566BA4D0-087D-44D6-B6FA-8B8BC101BC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248599-E67B-4986-AE95-8E6C3F36BD2E}" type="pres">
      <dgm:prSet presAssocID="{CAE206C3-E5D4-4D01-B635-71FA9347E34C}" presName="spacer" presStyleCnt="0"/>
      <dgm:spPr/>
    </dgm:pt>
    <dgm:pt modelId="{63022D90-4E22-4965-9B40-EABC805C2A20}" type="pres">
      <dgm:prSet presAssocID="{4D2794C1-9C77-4B36-A23B-5E21AC2C67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2F3A016-3039-4EAF-9008-68A681B4AB47}" type="pres">
      <dgm:prSet presAssocID="{DAF83798-E924-4DF2-94E8-A01F8DBC385B}" presName="spacer" presStyleCnt="0"/>
      <dgm:spPr/>
    </dgm:pt>
    <dgm:pt modelId="{E2DCDCF9-0209-4D40-8C31-15B5F961011D}" type="pres">
      <dgm:prSet presAssocID="{23CC61A5-7BBD-42E9-929F-F1169B2A7E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EA92C5-B053-468B-A67D-948095CEFA96}" type="pres">
      <dgm:prSet presAssocID="{F3F0F2A3-5140-4A77-9052-5C50353F19AB}" presName="spacer" presStyleCnt="0"/>
      <dgm:spPr/>
    </dgm:pt>
    <dgm:pt modelId="{506799C4-7C52-453D-98E0-9154E750226B}" type="pres">
      <dgm:prSet presAssocID="{45677DBA-B252-45E5-A16D-CCCA7A6003F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BCA2904-3360-49A4-9AC0-BAA25D217678}" srcId="{FE233266-C2C6-448E-8C1A-6842573557D7}" destId="{23CC61A5-7BBD-42E9-929F-F1169B2A7E6B}" srcOrd="2" destOrd="0" parTransId="{68EA60A8-F957-4EFE-8A1B-EB10F1041D0F}" sibTransId="{F3F0F2A3-5140-4A77-9052-5C50353F19AB}"/>
    <dgm:cxn modelId="{7973ED0D-1E8E-4F48-AF6E-25DF059DCB91}" srcId="{FE233266-C2C6-448E-8C1A-6842573557D7}" destId="{566BA4D0-087D-44D6-B6FA-8B8BC101BCE8}" srcOrd="0" destOrd="0" parTransId="{8EB6FD84-AA4C-4E01-AA1D-EA325912DD7A}" sibTransId="{CAE206C3-E5D4-4D01-B635-71FA9347E34C}"/>
    <dgm:cxn modelId="{3697F427-0ED1-4BA2-8DB6-CFE538C86858}" type="presOf" srcId="{FE233266-C2C6-448E-8C1A-6842573557D7}" destId="{6E5AEE29-C8F8-4475-91B7-1B7E555C9B6F}" srcOrd="0" destOrd="0" presId="urn:microsoft.com/office/officeart/2005/8/layout/vList2"/>
    <dgm:cxn modelId="{A9454F34-D691-484E-8690-EC54ABA87CCA}" type="presOf" srcId="{566BA4D0-087D-44D6-B6FA-8B8BC101BCE8}" destId="{7D461042-C6D3-4541-8B20-4815BA968561}" srcOrd="0" destOrd="0" presId="urn:microsoft.com/office/officeart/2005/8/layout/vList2"/>
    <dgm:cxn modelId="{E98B2557-23C3-45C9-A9AA-69B4E3AC33BF}" type="presOf" srcId="{4D2794C1-9C77-4B36-A23B-5E21AC2C67E8}" destId="{63022D90-4E22-4965-9B40-EABC805C2A20}" srcOrd="0" destOrd="0" presId="urn:microsoft.com/office/officeart/2005/8/layout/vList2"/>
    <dgm:cxn modelId="{37F93677-9A61-4F61-BFCA-4E041CF970BB}" srcId="{FE233266-C2C6-448E-8C1A-6842573557D7}" destId="{4D2794C1-9C77-4B36-A23B-5E21AC2C67E8}" srcOrd="1" destOrd="0" parTransId="{9F7D65E1-A099-407C-A7D6-CB86A8322B28}" sibTransId="{DAF83798-E924-4DF2-94E8-A01F8DBC385B}"/>
    <dgm:cxn modelId="{903D3CB3-BD9C-4173-81FE-30AF58891437}" srcId="{FE233266-C2C6-448E-8C1A-6842573557D7}" destId="{45677DBA-B252-45E5-A16D-CCCA7A6003F9}" srcOrd="3" destOrd="0" parTransId="{3AAF473A-1F5A-4DA3-9C13-6C38D204A230}" sibTransId="{80775C27-B5AF-4710-A376-9C887EBE6CCD}"/>
    <dgm:cxn modelId="{7A2BDBB5-EB8E-4F5A-95F3-F24C6B8D16F4}" type="presOf" srcId="{23CC61A5-7BBD-42E9-929F-F1169B2A7E6B}" destId="{E2DCDCF9-0209-4D40-8C31-15B5F961011D}" srcOrd="0" destOrd="0" presId="urn:microsoft.com/office/officeart/2005/8/layout/vList2"/>
    <dgm:cxn modelId="{EF1742D5-2D62-483B-B37D-A5CF1ED1D7BC}" type="presOf" srcId="{45677DBA-B252-45E5-A16D-CCCA7A6003F9}" destId="{506799C4-7C52-453D-98E0-9154E750226B}" srcOrd="0" destOrd="0" presId="urn:microsoft.com/office/officeart/2005/8/layout/vList2"/>
    <dgm:cxn modelId="{36710263-3254-485B-82A5-E911A716DB62}" type="presParOf" srcId="{6E5AEE29-C8F8-4475-91B7-1B7E555C9B6F}" destId="{7D461042-C6D3-4541-8B20-4815BA968561}" srcOrd="0" destOrd="0" presId="urn:microsoft.com/office/officeart/2005/8/layout/vList2"/>
    <dgm:cxn modelId="{C789D623-B3C3-4AAC-AF4B-D5A362C07AF7}" type="presParOf" srcId="{6E5AEE29-C8F8-4475-91B7-1B7E555C9B6F}" destId="{67248599-E67B-4986-AE95-8E6C3F36BD2E}" srcOrd="1" destOrd="0" presId="urn:microsoft.com/office/officeart/2005/8/layout/vList2"/>
    <dgm:cxn modelId="{9755FC22-8E6E-4C80-A06D-19B07A2018E1}" type="presParOf" srcId="{6E5AEE29-C8F8-4475-91B7-1B7E555C9B6F}" destId="{63022D90-4E22-4965-9B40-EABC805C2A20}" srcOrd="2" destOrd="0" presId="urn:microsoft.com/office/officeart/2005/8/layout/vList2"/>
    <dgm:cxn modelId="{33AB8935-18D3-4545-A196-0E1420EA783C}" type="presParOf" srcId="{6E5AEE29-C8F8-4475-91B7-1B7E555C9B6F}" destId="{02F3A016-3039-4EAF-9008-68A681B4AB47}" srcOrd="3" destOrd="0" presId="urn:microsoft.com/office/officeart/2005/8/layout/vList2"/>
    <dgm:cxn modelId="{BBA0A9FB-FAC5-4CF1-8E11-138AC1E71AF8}" type="presParOf" srcId="{6E5AEE29-C8F8-4475-91B7-1B7E555C9B6F}" destId="{E2DCDCF9-0209-4D40-8C31-15B5F961011D}" srcOrd="4" destOrd="0" presId="urn:microsoft.com/office/officeart/2005/8/layout/vList2"/>
    <dgm:cxn modelId="{97EA7EA8-F79A-4F8A-8C2C-09A788F2A181}" type="presParOf" srcId="{6E5AEE29-C8F8-4475-91B7-1B7E555C9B6F}" destId="{EEEA92C5-B053-468B-A67D-948095CEFA96}" srcOrd="5" destOrd="0" presId="urn:microsoft.com/office/officeart/2005/8/layout/vList2"/>
    <dgm:cxn modelId="{2A0CB6DF-1500-4871-96CB-E805854F17C0}" type="presParOf" srcId="{6E5AEE29-C8F8-4475-91B7-1B7E555C9B6F}" destId="{506799C4-7C52-453D-98E0-9154E75022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85FA033A-8D1B-4F8E-B5A6-434FF381F4F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2CC7272-08DB-487C-9874-11453EDD887E}">
      <dgm:prSet/>
      <dgm:spPr/>
      <dgm:t>
        <a:bodyPr/>
        <a:lstStyle/>
        <a:p>
          <a:r>
            <a:rPr lang="en-GB"/>
            <a:t>Focus groups with Bronwen for 1 hour. </a:t>
          </a:r>
          <a:endParaRPr lang="en-US"/>
        </a:p>
      </dgm:t>
    </dgm:pt>
    <dgm:pt modelId="{84E81D97-2CC5-4C8D-8171-A7847F992E19}" type="parTrans" cxnId="{9F4CB0CA-0AA2-4C0A-9D0A-CF204B59223D}">
      <dgm:prSet/>
      <dgm:spPr/>
      <dgm:t>
        <a:bodyPr/>
        <a:lstStyle/>
        <a:p>
          <a:endParaRPr lang="en-US"/>
        </a:p>
      </dgm:t>
    </dgm:pt>
    <dgm:pt modelId="{6F6D6CE4-37EB-4C80-8FEC-DCE66032D1FF}" type="sibTrans" cxnId="{9F4CB0CA-0AA2-4C0A-9D0A-CF204B59223D}">
      <dgm:prSet/>
      <dgm:spPr/>
      <dgm:t>
        <a:bodyPr/>
        <a:lstStyle/>
        <a:p>
          <a:endParaRPr lang="en-US"/>
        </a:p>
      </dgm:t>
    </dgm:pt>
    <dgm:pt modelId="{B41208AA-D35C-42FD-874B-9582E91256D3}">
      <dgm:prSet/>
      <dgm:spPr/>
      <dgm:t>
        <a:bodyPr/>
        <a:lstStyle/>
        <a:p>
          <a:r>
            <a:rPr lang="en-GB"/>
            <a:t>Second hour we will discuss the assignment. </a:t>
          </a:r>
          <a:endParaRPr lang="en-US"/>
        </a:p>
      </dgm:t>
    </dgm:pt>
    <dgm:pt modelId="{127AD03B-D63F-45A0-ACB0-A08913076292}" type="parTrans" cxnId="{168299E7-B85F-4E4B-B1A4-718929ACB9CA}">
      <dgm:prSet/>
      <dgm:spPr/>
      <dgm:t>
        <a:bodyPr/>
        <a:lstStyle/>
        <a:p>
          <a:endParaRPr lang="en-US"/>
        </a:p>
      </dgm:t>
    </dgm:pt>
    <dgm:pt modelId="{7DBF3135-D1E6-4DCE-8141-BCFBCD42D81D}" type="sibTrans" cxnId="{168299E7-B85F-4E4B-B1A4-718929ACB9CA}">
      <dgm:prSet/>
      <dgm:spPr/>
      <dgm:t>
        <a:bodyPr/>
        <a:lstStyle/>
        <a:p>
          <a:endParaRPr lang="en-US"/>
        </a:p>
      </dgm:t>
    </dgm:pt>
    <dgm:pt modelId="{178BE0B1-CBC9-4E2E-A0AA-4AE946D399A0}">
      <dgm:prSet/>
      <dgm:spPr/>
      <dgm:t>
        <a:bodyPr/>
        <a:lstStyle/>
        <a:p>
          <a:r>
            <a:rPr lang="en-GB" dirty="0"/>
            <a:t>If you wish to take part, please fill in the consent form and email it to me. </a:t>
          </a:r>
          <a:endParaRPr lang="en-US" dirty="0"/>
        </a:p>
      </dgm:t>
    </dgm:pt>
    <dgm:pt modelId="{C225CA52-395C-4F32-B9F4-611B995100BB}" type="parTrans" cxnId="{367DFD4E-06DD-4F68-9A9D-0A7047A51B18}">
      <dgm:prSet/>
      <dgm:spPr/>
      <dgm:t>
        <a:bodyPr/>
        <a:lstStyle/>
        <a:p>
          <a:endParaRPr lang="en-US"/>
        </a:p>
      </dgm:t>
    </dgm:pt>
    <dgm:pt modelId="{AFC05FFB-161E-4C67-8C18-67F3A64D4D60}" type="sibTrans" cxnId="{367DFD4E-06DD-4F68-9A9D-0A7047A51B18}">
      <dgm:prSet/>
      <dgm:spPr/>
      <dgm:t>
        <a:bodyPr/>
        <a:lstStyle/>
        <a:p>
          <a:endParaRPr lang="en-US"/>
        </a:p>
      </dgm:t>
    </dgm:pt>
    <dgm:pt modelId="{5970B8D3-67CC-47E0-AB3E-C2C01B16451F}">
      <dgm:prSet/>
      <dgm:spPr/>
      <dgm:t>
        <a:bodyPr/>
        <a:lstStyle/>
        <a:p>
          <a:r>
            <a:rPr lang="en-GB"/>
            <a:t>We will be staying in this room. </a:t>
          </a:r>
          <a:endParaRPr lang="en-US"/>
        </a:p>
      </dgm:t>
    </dgm:pt>
    <dgm:pt modelId="{77527430-DD6C-4DDA-A844-C44F5173249C}" type="parTrans" cxnId="{BD670FB3-D3CD-40DB-A72C-7B8F58E71A02}">
      <dgm:prSet/>
      <dgm:spPr/>
      <dgm:t>
        <a:bodyPr/>
        <a:lstStyle/>
        <a:p>
          <a:endParaRPr lang="en-US"/>
        </a:p>
      </dgm:t>
    </dgm:pt>
    <dgm:pt modelId="{4BB08097-73C7-434F-822C-341C4BBD109E}" type="sibTrans" cxnId="{BD670FB3-D3CD-40DB-A72C-7B8F58E71A02}">
      <dgm:prSet/>
      <dgm:spPr/>
      <dgm:t>
        <a:bodyPr/>
        <a:lstStyle/>
        <a:p>
          <a:endParaRPr lang="en-US"/>
        </a:p>
      </dgm:t>
    </dgm:pt>
    <dgm:pt modelId="{5E20249D-6B89-4696-B351-6142D660AE68}">
      <dgm:prSet/>
      <dgm:spPr/>
      <dgm:t>
        <a:bodyPr/>
        <a:lstStyle/>
        <a:p>
          <a:r>
            <a:rPr lang="en-GB"/>
            <a:t>The two workshops will be combined. </a:t>
          </a:r>
          <a:endParaRPr lang="en-US"/>
        </a:p>
      </dgm:t>
    </dgm:pt>
    <dgm:pt modelId="{405E365A-C8FA-404D-8A0F-064A1B37536A}" type="parTrans" cxnId="{7D1B85E9-2DF8-4979-A9DA-12522896471E}">
      <dgm:prSet/>
      <dgm:spPr/>
      <dgm:t>
        <a:bodyPr/>
        <a:lstStyle/>
        <a:p>
          <a:endParaRPr lang="en-US"/>
        </a:p>
      </dgm:t>
    </dgm:pt>
    <dgm:pt modelId="{684450B5-75C3-4886-A761-1D71CFE5B44B}" type="sibTrans" cxnId="{7D1B85E9-2DF8-4979-A9DA-12522896471E}">
      <dgm:prSet/>
      <dgm:spPr/>
      <dgm:t>
        <a:bodyPr/>
        <a:lstStyle/>
        <a:p>
          <a:endParaRPr lang="en-US"/>
        </a:p>
      </dgm:t>
    </dgm:pt>
    <dgm:pt modelId="{9BA089A7-DA01-4F4C-99A6-268E9A63EA6D}" type="pres">
      <dgm:prSet presAssocID="{85FA033A-8D1B-4F8E-B5A6-434FF381F4FE}" presName="vert0" presStyleCnt="0">
        <dgm:presLayoutVars>
          <dgm:dir/>
          <dgm:animOne val="branch"/>
          <dgm:animLvl val="lvl"/>
        </dgm:presLayoutVars>
      </dgm:prSet>
      <dgm:spPr/>
    </dgm:pt>
    <dgm:pt modelId="{DFE663CE-A9FA-4BD1-A50C-F30B6E621A65}" type="pres">
      <dgm:prSet presAssocID="{32CC7272-08DB-487C-9874-11453EDD887E}" presName="thickLine" presStyleLbl="alignNode1" presStyleIdx="0" presStyleCnt="5"/>
      <dgm:spPr/>
    </dgm:pt>
    <dgm:pt modelId="{8AB77C8D-2C21-4213-A7E6-364A0A60ED7A}" type="pres">
      <dgm:prSet presAssocID="{32CC7272-08DB-487C-9874-11453EDD887E}" presName="horz1" presStyleCnt="0"/>
      <dgm:spPr/>
    </dgm:pt>
    <dgm:pt modelId="{9F8DD019-2BC5-4D5D-8F34-E6306696CD47}" type="pres">
      <dgm:prSet presAssocID="{32CC7272-08DB-487C-9874-11453EDD887E}" presName="tx1" presStyleLbl="revTx" presStyleIdx="0" presStyleCnt="5"/>
      <dgm:spPr/>
    </dgm:pt>
    <dgm:pt modelId="{ADFD7C6D-2F04-4491-BAAB-D03AC3032147}" type="pres">
      <dgm:prSet presAssocID="{32CC7272-08DB-487C-9874-11453EDD887E}" presName="vert1" presStyleCnt="0"/>
      <dgm:spPr/>
    </dgm:pt>
    <dgm:pt modelId="{19FF2584-2B84-45AF-AED9-A99706CAC134}" type="pres">
      <dgm:prSet presAssocID="{B41208AA-D35C-42FD-874B-9582E91256D3}" presName="thickLine" presStyleLbl="alignNode1" presStyleIdx="1" presStyleCnt="5"/>
      <dgm:spPr/>
    </dgm:pt>
    <dgm:pt modelId="{F689D183-112F-40ED-88F2-EAF7B7D9E96D}" type="pres">
      <dgm:prSet presAssocID="{B41208AA-D35C-42FD-874B-9582E91256D3}" presName="horz1" presStyleCnt="0"/>
      <dgm:spPr/>
    </dgm:pt>
    <dgm:pt modelId="{1C031F67-1208-487A-A82E-2E9112162509}" type="pres">
      <dgm:prSet presAssocID="{B41208AA-D35C-42FD-874B-9582E91256D3}" presName="tx1" presStyleLbl="revTx" presStyleIdx="1" presStyleCnt="5"/>
      <dgm:spPr/>
    </dgm:pt>
    <dgm:pt modelId="{DED4C32D-F85A-4808-B992-33D7DC9CE25A}" type="pres">
      <dgm:prSet presAssocID="{B41208AA-D35C-42FD-874B-9582E91256D3}" presName="vert1" presStyleCnt="0"/>
      <dgm:spPr/>
    </dgm:pt>
    <dgm:pt modelId="{732505FD-455D-4CA3-A0F8-6A4239C0A0D9}" type="pres">
      <dgm:prSet presAssocID="{178BE0B1-CBC9-4E2E-A0AA-4AE946D399A0}" presName="thickLine" presStyleLbl="alignNode1" presStyleIdx="2" presStyleCnt="5"/>
      <dgm:spPr/>
    </dgm:pt>
    <dgm:pt modelId="{73303BF3-274F-48FF-9594-0073DE037707}" type="pres">
      <dgm:prSet presAssocID="{178BE0B1-CBC9-4E2E-A0AA-4AE946D399A0}" presName="horz1" presStyleCnt="0"/>
      <dgm:spPr/>
    </dgm:pt>
    <dgm:pt modelId="{598D2C61-B2C5-4F91-87B8-45EE6A2ACCD0}" type="pres">
      <dgm:prSet presAssocID="{178BE0B1-CBC9-4E2E-A0AA-4AE946D399A0}" presName="tx1" presStyleLbl="revTx" presStyleIdx="2" presStyleCnt="5"/>
      <dgm:spPr/>
    </dgm:pt>
    <dgm:pt modelId="{8C7BAD0A-E540-4F9D-BD1A-E983BF1D9304}" type="pres">
      <dgm:prSet presAssocID="{178BE0B1-CBC9-4E2E-A0AA-4AE946D399A0}" presName="vert1" presStyleCnt="0"/>
      <dgm:spPr/>
    </dgm:pt>
    <dgm:pt modelId="{AD312EC9-3F0C-43F8-8273-E2F0335B8E28}" type="pres">
      <dgm:prSet presAssocID="{5970B8D3-67CC-47E0-AB3E-C2C01B16451F}" presName="thickLine" presStyleLbl="alignNode1" presStyleIdx="3" presStyleCnt="5"/>
      <dgm:spPr/>
    </dgm:pt>
    <dgm:pt modelId="{19484C68-8D85-4E17-9D16-13D336AC7E75}" type="pres">
      <dgm:prSet presAssocID="{5970B8D3-67CC-47E0-AB3E-C2C01B16451F}" presName="horz1" presStyleCnt="0"/>
      <dgm:spPr/>
    </dgm:pt>
    <dgm:pt modelId="{499A3511-1AFC-4A74-ADE8-FDF5EAA45000}" type="pres">
      <dgm:prSet presAssocID="{5970B8D3-67CC-47E0-AB3E-C2C01B16451F}" presName="tx1" presStyleLbl="revTx" presStyleIdx="3" presStyleCnt="5"/>
      <dgm:spPr/>
    </dgm:pt>
    <dgm:pt modelId="{B1636E8D-9CB5-4359-8CA1-1FF0A7855161}" type="pres">
      <dgm:prSet presAssocID="{5970B8D3-67CC-47E0-AB3E-C2C01B16451F}" presName="vert1" presStyleCnt="0"/>
      <dgm:spPr/>
    </dgm:pt>
    <dgm:pt modelId="{F67235E0-BDF1-4CED-BF8D-4A730AF10E7E}" type="pres">
      <dgm:prSet presAssocID="{5E20249D-6B89-4696-B351-6142D660AE68}" presName="thickLine" presStyleLbl="alignNode1" presStyleIdx="4" presStyleCnt="5"/>
      <dgm:spPr/>
    </dgm:pt>
    <dgm:pt modelId="{B09EBC77-AB30-4E2D-80FC-EDC9EA42773C}" type="pres">
      <dgm:prSet presAssocID="{5E20249D-6B89-4696-B351-6142D660AE68}" presName="horz1" presStyleCnt="0"/>
      <dgm:spPr/>
    </dgm:pt>
    <dgm:pt modelId="{912196BD-670B-4360-A10B-54BA5B797F23}" type="pres">
      <dgm:prSet presAssocID="{5E20249D-6B89-4696-B351-6142D660AE68}" presName="tx1" presStyleLbl="revTx" presStyleIdx="4" presStyleCnt="5"/>
      <dgm:spPr/>
    </dgm:pt>
    <dgm:pt modelId="{6F738FFA-5B0E-430F-9549-A5729F180394}" type="pres">
      <dgm:prSet presAssocID="{5E20249D-6B89-4696-B351-6142D660AE68}" presName="vert1" presStyleCnt="0"/>
      <dgm:spPr/>
    </dgm:pt>
  </dgm:ptLst>
  <dgm:cxnLst>
    <dgm:cxn modelId="{E95C6A0F-727D-4F63-B96C-4C4372C78275}" type="presOf" srcId="{178BE0B1-CBC9-4E2E-A0AA-4AE946D399A0}" destId="{598D2C61-B2C5-4F91-87B8-45EE6A2ACCD0}" srcOrd="0" destOrd="0" presId="urn:microsoft.com/office/officeart/2008/layout/LinedList"/>
    <dgm:cxn modelId="{E782CB18-9BC7-437B-9F7D-836D3BDA5335}" type="presOf" srcId="{B41208AA-D35C-42FD-874B-9582E91256D3}" destId="{1C031F67-1208-487A-A82E-2E9112162509}" srcOrd="0" destOrd="0" presId="urn:microsoft.com/office/officeart/2008/layout/LinedList"/>
    <dgm:cxn modelId="{18154F4D-F5A0-4690-A3AB-69E76B7228DD}" type="presOf" srcId="{85FA033A-8D1B-4F8E-B5A6-434FF381F4FE}" destId="{9BA089A7-DA01-4F4C-99A6-268E9A63EA6D}" srcOrd="0" destOrd="0" presId="urn:microsoft.com/office/officeart/2008/layout/LinedList"/>
    <dgm:cxn modelId="{367DFD4E-06DD-4F68-9A9D-0A7047A51B18}" srcId="{85FA033A-8D1B-4F8E-B5A6-434FF381F4FE}" destId="{178BE0B1-CBC9-4E2E-A0AA-4AE946D399A0}" srcOrd="2" destOrd="0" parTransId="{C225CA52-395C-4F32-B9F4-611B995100BB}" sibTransId="{AFC05FFB-161E-4C67-8C18-67F3A64D4D60}"/>
    <dgm:cxn modelId="{87A30575-6A15-485D-9E6E-990414C6018E}" type="presOf" srcId="{32CC7272-08DB-487C-9874-11453EDD887E}" destId="{9F8DD019-2BC5-4D5D-8F34-E6306696CD47}" srcOrd="0" destOrd="0" presId="urn:microsoft.com/office/officeart/2008/layout/LinedList"/>
    <dgm:cxn modelId="{19ABB998-1FF3-4A20-B8AF-E81C6748E079}" type="presOf" srcId="{5E20249D-6B89-4696-B351-6142D660AE68}" destId="{912196BD-670B-4360-A10B-54BA5B797F23}" srcOrd="0" destOrd="0" presId="urn:microsoft.com/office/officeart/2008/layout/LinedList"/>
    <dgm:cxn modelId="{BD670FB3-D3CD-40DB-A72C-7B8F58E71A02}" srcId="{85FA033A-8D1B-4F8E-B5A6-434FF381F4FE}" destId="{5970B8D3-67CC-47E0-AB3E-C2C01B16451F}" srcOrd="3" destOrd="0" parTransId="{77527430-DD6C-4DDA-A844-C44F5173249C}" sibTransId="{4BB08097-73C7-434F-822C-341C4BBD109E}"/>
    <dgm:cxn modelId="{9F4CB0CA-0AA2-4C0A-9D0A-CF204B59223D}" srcId="{85FA033A-8D1B-4F8E-B5A6-434FF381F4FE}" destId="{32CC7272-08DB-487C-9874-11453EDD887E}" srcOrd="0" destOrd="0" parTransId="{84E81D97-2CC5-4C8D-8171-A7847F992E19}" sibTransId="{6F6D6CE4-37EB-4C80-8FEC-DCE66032D1FF}"/>
    <dgm:cxn modelId="{3EDBB4CA-F9DF-48A6-85DA-D4722E796C81}" type="presOf" srcId="{5970B8D3-67CC-47E0-AB3E-C2C01B16451F}" destId="{499A3511-1AFC-4A74-ADE8-FDF5EAA45000}" srcOrd="0" destOrd="0" presId="urn:microsoft.com/office/officeart/2008/layout/LinedList"/>
    <dgm:cxn modelId="{168299E7-B85F-4E4B-B1A4-718929ACB9CA}" srcId="{85FA033A-8D1B-4F8E-B5A6-434FF381F4FE}" destId="{B41208AA-D35C-42FD-874B-9582E91256D3}" srcOrd="1" destOrd="0" parTransId="{127AD03B-D63F-45A0-ACB0-A08913076292}" sibTransId="{7DBF3135-D1E6-4DCE-8141-BCFBCD42D81D}"/>
    <dgm:cxn modelId="{7D1B85E9-2DF8-4979-A9DA-12522896471E}" srcId="{85FA033A-8D1B-4F8E-B5A6-434FF381F4FE}" destId="{5E20249D-6B89-4696-B351-6142D660AE68}" srcOrd="4" destOrd="0" parTransId="{405E365A-C8FA-404D-8A0F-064A1B37536A}" sibTransId="{684450B5-75C3-4886-A761-1D71CFE5B44B}"/>
    <dgm:cxn modelId="{36B915B0-4EF2-43B7-A15F-8AD5C5BD06A4}" type="presParOf" srcId="{9BA089A7-DA01-4F4C-99A6-268E9A63EA6D}" destId="{DFE663CE-A9FA-4BD1-A50C-F30B6E621A65}" srcOrd="0" destOrd="0" presId="urn:microsoft.com/office/officeart/2008/layout/LinedList"/>
    <dgm:cxn modelId="{0362EDBB-DA99-4E32-B0F6-C09D2E979AC8}" type="presParOf" srcId="{9BA089A7-DA01-4F4C-99A6-268E9A63EA6D}" destId="{8AB77C8D-2C21-4213-A7E6-364A0A60ED7A}" srcOrd="1" destOrd="0" presId="urn:microsoft.com/office/officeart/2008/layout/LinedList"/>
    <dgm:cxn modelId="{23971BDC-1451-4F67-A4D5-4141D210B74A}" type="presParOf" srcId="{8AB77C8D-2C21-4213-A7E6-364A0A60ED7A}" destId="{9F8DD019-2BC5-4D5D-8F34-E6306696CD47}" srcOrd="0" destOrd="0" presId="urn:microsoft.com/office/officeart/2008/layout/LinedList"/>
    <dgm:cxn modelId="{FEBD289F-C369-4A40-976C-F81E1BCD3CE9}" type="presParOf" srcId="{8AB77C8D-2C21-4213-A7E6-364A0A60ED7A}" destId="{ADFD7C6D-2F04-4491-BAAB-D03AC3032147}" srcOrd="1" destOrd="0" presId="urn:microsoft.com/office/officeart/2008/layout/LinedList"/>
    <dgm:cxn modelId="{D2242376-1DF8-4740-B78A-65F930BA8DBA}" type="presParOf" srcId="{9BA089A7-DA01-4F4C-99A6-268E9A63EA6D}" destId="{19FF2584-2B84-45AF-AED9-A99706CAC134}" srcOrd="2" destOrd="0" presId="urn:microsoft.com/office/officeart/2008/layout/LinedList"/>
    <dgm:cxn modelId="{D4AF184F-7EBC-4360-BE1C-75D5B321F13C}" type="presParOf" srcId="{9BA089A7-DA01-4F4C-99A6-268E9A63EA6D}" destId="{F689D183-112F-40ED-88F2-EAF7B7D9E96D}" srcOrd="3" destOrd="0" presId="urn:microsoft.com/office/officeart/2008/layout/LinedList"/>
    <dgm:cxn modelId="{4D7DDD9E-0B3D-4F3C-B522-8166E06431A9}" type="presParOf" srcId="{F689D183-112F-40ED-88F2-EAF7B7D9E96D}" destId="{1C031F67-1208-487A-A82E-2E9112162509}" srcOrd="0" destOrd="0" presId="urn:microsoft.com/office/officeart/2008/layout/LinedList"/>
    <dgm:cxn modelId="{F2CD94B6-E81D-4699-969C-CBBE45D4CDC8}" type="presParOf" srcId="{F689D183-112F-40ED-88F2-EAF7B7D9E96D}" destId="{DED4C32D-F85A-4808-B992-33D7DC9CE25A}" srcOrd="1" destOrd="0" presId="urn:microsoft.com/office/officeart/2008/layout/LinedList"/>
    <dgm:cxn modelId="{14B1254E-7C17-4ED8-B604-C0999587F61C}" type="presParOf" srcId="{9BA089A7-DA01-4F4C-99A6-268E9A63EA6D}" destId="{732505FD-455D-4CA3-A0F8-6A4239C0A0D9}" srcOrd="4" destOrd="0" presId="urn:microsoft.com/office/officeart/2008/layout/LinedList"/>
    <dgm:cxn modelId="{B5252210-32B3-4453-9204-A562FD2AED1A}" type="presParOf" srcId="{9BA089A7-DA01-4F4C-99A6-268E9A63EA6D}" destId="{73303BF3-274F-48FF-9594-0073DE037707}" srcOrd="5" destOrd="0" presId="urn:microsoft.com/office/officeart/2008/layout/LinedList"/>
    <dgm:cxn modelId="{19029D1E-DF4F-4B02-BE6C-4B56695FA412}" type="presParOf" srcId="{73303BF3-274F-48FF-9594-0073DE037707}" destId="{598D2C61-B2C5-4F91-87B8-45EE6A2ACCD0}" srcOrd="0" destOrd="0" presId="urn:microsoft.com/office/officeart/2008/layout/LinedList"/>
    <dgm:cxn modelId="{31F6FB87-9C0B-4021-ADF5-C3BF714B52FC}" type="presParOf" srcId="{73303BF3-274F-48FF-9594-0073DE037707}" destId="{8C7BAD0A-E540-4F9D-BD1A-E983BF1D9304}" srcOrd="1" destOrd="0" presId="urn:microsoft.com/office/officeart/2008/layout/LinedList"/>
    <dgm:cxn modelId="{C25F1BE0-B3C6-4F04-9479-B23FF800FDBF}" type="presParOf" srcId="{9BA089A7-DA01-4F4C-99A6-268E9A63EA6D}" destId="{AD312EC9-3F0C-43F8-8273-E2F0335B8E28}" srcOrd="6" destOrd="0" presId="urn:microsoft.com/office/officeart/2008/layout/LinedList"/>
    <dgm:cxn modelId="{EB0D960B-B0B7-4EB3-98E8-D063EE4551A8}" type="presParOf" srcId="{9BA089A7-DA01-4F4C-99A6-268E9A63EA6D}" destId="{19484C68-8D85-4E17-9D16-13D336AC7E75}" srcOrd="7" destOrd="0" presId="urn:microsoft.com/office/officeart/2008/layout/LinedList"/>
    <dgm:cxn modelId="{553CEF6B-F1B4-4846-8F0F-B9E3A7F5E071}" type="presParOf" srcId="{19484C68-8D85-4E17-9D16-13D336AC7E75}" destId="{499A3511-1AFC-4A74-ADE8-FDF5EAA45000}" srcOrd="0" destOrd="0" presId="urn:microsoft.com/office/officeart/2008/layout/LinedList"/>
    <dgm:cxn modelId="{27E44738-B602-453A-B748-6B965D7716F4}" type="presParOf" srcId="{19484C68-8D85-4E17-9D16-13D336AC7E75}" destId="{B1636E8D-9CB5-4359-8CA1-1FF0A7855161}" srcOrd="1" destOrd="0" presId="urn:microsoft.com/office/officeart/2008/layout/LinedList"/>
    <dgm:cxn modelId="{3E7F1DF1-9BFC-402B-A100-43CE3ECFB2EB}" type="presParOf" srcId="{9BA089A7-DA01-4F4C-99A6-268E9A63EA6D}" destId="{F67235E0-BDF1-4CED-BF8D-4A730AF10E7E}" srcOrd="8" destOrd="0" presId="urn:microsoft.com/office/officeart/2008/layout/LinedList"/>
    <dgm:cxn modelId="{9A189186-D264-4A04-84B3-466E99B660C8}" type="presParOf" srcId="{9BA089A7-DA01-4F4C-99A6-268E9A63EA6D}" destId="{B09EBC77-AB30-4E2D-80FC-EDC9EA42773C}" srcOrd="9" destOrd="0" presId="urn:microsoft.com/office/officeart/2008/layout/LinedList"/>
    <dgm:cxn modelId="{A6B3FF32-2183-4F77-A680-CC95EA37B3EF}" type="presParOf" srcId="{B09EBC77-AB30-4E2D-80FC-EDC9EA42773C}" destId="{912196BD-670B-4360-A10B-54BA5B797F23}" srcOrd="0" destOrd="0" presId="urn:microsoft.com/office/officeart/2008/layout/LinedList"/>
    <dgm:cxn modelId="{3194FC00-C92E-4DB4-B2F5-1462A0C4914F}" type="presParOf" srcId="{B09EBC77-AB30-4E2D-80FC-EDC9EA42773C}" destId="{6F738FFA-5B0E-430F-9549-A5729F18039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0CFEEDEF-B81D-40DB-A6A2-58F9994E09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9435526-84C1-428E-929F-70B88714A374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AC3CBF3D-AF8E-4466-B63E-972330AD4B65}" type="parTrans" cxnId="{71463A7D-BC1A-4411-8AB0-346646FFC738}">
      <dgm:prSet/>
      <dgm:spPr/>
      <dgm:t>
        <a:bodyPr/>
        <a:lstStyle/>
        <a:p>
          <a:endParaRPr lang="en-US"/>
        </a:p>
      </dgm:t>
    </dgm:pt>
    <dgm:pt modelId="{C171E99E-0ED1-4577-BDF8-0CC3396E0DC5}" type="sibTrans" cxnId="{71463A7D-BC1A-4411-8AB0-346646FFC738}">
      <dgm:prSet/>
      <dgm:spPr/>
      <dgm:t>
        <a:bodyPr/>
        <a:lstStyle/>
        <a:p>
          <a:endParaRPr lang="en-US"/>
        </a:p>
      </dgm:t>
    </dgm:pt>
    <dgm:pt modelId="{A8502D77-C9E3-4D9E-803E-60C3702E7DA5}">
      <dgm:prSet/>
      <dgm:spPr/>
      <dgm:t>
        <a:bodyPr/>
        <a:lstStyle/>
        <a:p>
          <a:r>
            <a:rPr lang="en-GB"/>
            <a:t>Parliament is the supreme law making body. </a:t>
          </a:r>
          <a:endParaRPr lang="en-US"/>
        </a:p>
      </dgm:t>
    </dgm:pt>
    <dgm:pt modelId="{7F42DF18-24D4-4074-BA69-41E20769AA2F}" type="parTrans" cxnId="{F8E2F98D-CB5E-4CBF-B7DF-60DD95D4739C}">
      <dgm:prSet/>
      <dgm:spPr/>
      <dgm:t>
        <a:bodyPr/>
        <a:lstStyle/>
        <a:p>
          <a:endParaRPr lang="en-US"/>
        </a:p>
      </dgm:t>
    </dgm:pt>
    <dgm:pt modelId="{F3114FD2-BAD7-410C-9140-FD5AF0911D8F}" type="sibTrans" cxnId="{F8E2F98D-CB5E-4CBF-B7DF-60DD95D4739C}">
      <dgm:prSet/>
      <dgm:spPr/>
      <dgm:t>
        <a:bodyPr/>
        <a:lstStyle/>
        <a:p>
          <a:endParaRPr lang="en-US"/>
        </a:p>
      </dgm:t>
    </dgm:pt>
    <dgm:pt modelId="{6CC46DE8-BC2D-4D2E-B5A0-4282D251A9F0}">
      <dgm:prSet/>
      <dgm:spPr/>
      <dgm:t>
        <a:bodyPr/>
        <a:lstStyle/>
        <a:p>
          <a:r>
            <a:rPr lang="en-GB"/>
            <a:t>Human Rights. </a:t>
          </a:r>
          <a:endParaRPr lang="en-US"/>
        </a:p>
      </dgm:t>
    </dgm:pt>
    <dgm:pt modelId="{BD65B5B0-1599-4A62-AF09-343B0FD57044}" type="parTrans" cxnId="{A5C77AD0-9F1D-4164-8603-0AD686F6C77D}">
      <dgm:prSet/>
      <dgm:spPr/>
      <dgm:t>
        <a:bodyPr/>
        <a:lstStyle/>
        <a:p>
          <a:endParaRPr lang="en-US"/>
        </a:p>
      </dgm:t>
    </dgm:pt>
    <dgm:pt modelId="{15339094-4CFE-4D8F-9811-9B2793F6F55A}" type="sibTrans" cxnId="{A5C77AD0-9F1D-4164-8603-0AD686F6C77D}">
      <dgm:prSet/>
      <dgm:spPr/>
      <dgm:t>
        <a:bodyPr/>
        <a:lstStyle/>
        <a:p>
          <a:endParaRPr lang="en-US"/>
        </a:p>
      </dgm:t>
    </dgm:pt>
    <dgm:pt modelId="{C4EFF934-62AD-4307-9800-8AE1CEB5809E}">
      <dgm:prSet/>
      <dgm:spPr/>
      <dgm:t>
        <a:bodyPr/>
        <a:lstStyle/>
        <a:p>
          <a:r>
            <a:rPr lang="en-GB"/>
            <a:t>Human Rights Act 1998. </a:t>
          </a:r>
          <a:endParaRPr lang="en-US"/>
        </a:p>
      </dgm:t>
    </dgm:pt>
    <dgm:pt modelId="{C3FC3346-6393-418D-B0F3-6766D1C5310A}" type="parTrans" cxnId="{6B005A86-B18B-42A4-9AFD-A4CE4987F2CC}">
      <dgm:prSet/>
      <dgm:spPr/>
      <dgm:t>
        <a:bodyPr/>
        <a:lstStyle/>
        <a:p>
          <a:endParaRPr lang="en-US"/>
        </a:p>
      </dgm:t>
    </dgm:pt>
    <dgm:pt modelId="{5AB5618B-536A-4414-9B0C-17C4D44D2B64}" type="sibTrans" cxnId="{6B005A86-B18B-42A4-9AFD-A4CE4987F2CC}">
      <dgm:prSet/>
      <dgm:spPr/>
      <dgm:t>
        <a:bodyPr/>
        <a:lstStyle/>
        <a:p>
          <a:endParaRPr lang="en-US"/>
        </a:p>
      </dgm:t>
    </dgm:pt>
    <dgm:pt modelId="{3C1B46D9-0CE8-4977-A704-31C875363B10}">
      <dgm:prSet/>
      <dgm:spPr/>
      <dgm:t>
        <a:bodyPr/>
        <a:lstStyle/>
        <a:p>
          <a:r>
            <a:rPr lang="en-GB"/>
            <a:t>Equality Act 2010. </a:t>
          </a:r>
          <a:endParaRPr lang="en-US"/>
        </a:p>
      </dgm:t>
    </dgm:pt>
    <dgm:pt modelId="{F4CA94D5-A214-4A73-BF74-5BB08160A920}" type="parTrans" cxnId="{9D167AFC-6B21-4B3A-8250-D4071295D395}">
      <dgm:prSet/>
      <dgm:spPr/>
      <dgm:t>
        <a:bodyPr/>
        <a:lstStyle/>
        <a:p>
          <a:endParaRPr lang="en-US"/>
        </a:p>
      </dgm:t>
    </dgm:pt>
    <dgm:pt modelId="{BB07187C-5471-4458-9274-355E8E5790E3}" type="sibTrans" cxnId="{9D167AFC-6B21-4B3A-8250-D4071295D395}">
      <dgm:prSet/>
      <dgm:spPr/>
      <dgm:t>
        <a:bodyPr/>
        <a:lstStyle/>
        <a:p>
          <a:endParaRPr lang="en-US"/>
        </a:p>
      </dgm:t>
    </dgm:pt>
    <dgm:pt modelId="{DB97D57F-E8E6-49BE-8F6C-BAA763E6E507}">
      <dgm:prSet/>
      <dgm:spPr/>
      <dgm:t>
        <a:bodyPr/>
        <a:lstStyle/>
        <a:p>
          <a:r>
            <a:rPr lang="en-GB"/>
            <a:t>Reform. </a:t>
          </a:r>
          <a:endParaRPr lang="en-US"/>
        </a:p>
      </dgm:t>
    </dgm:pt>
    <dgm:pt modelId="{2E8A86F0-8E72-47AF-A998-26BF986811E6}" type="parTrans" cxnId="{FECD8FB0-F27A-410B-AA0C-B2EE1386E168}">
      <dgm:prSet/>
      <dgm:spPr/>
      <dgm:t>
        <a:bodyPr/>
        <a:lstStyle/>
        <a:p>
          <a:endParaRPr lang="en-US"/>
        </a:p>
      </dgm:t>
    </dgm:pt>
    <dgm:pt modelId="{C975B4F0-24AB-42D8-B77E-6D973452C057}" type="sibTrans" cxnId="{FECD8FB0-F27A-410B-AA0C-B2EE1386E168}">
      <dgm:prSet/>
      <dgm:spPr/>
      <dgm:t>
        <a:bodyPr/>
        <a:lstStyle/>
        <a:p>
          <a:endParaRPr lang="en-US"/>
        </a:p>
      </dgm:t>
    </dgm:pt>
    <dgm:pt modelId="{6F6C02B4-8546-4957-AB01-396EBB0AAEC4}" type="pres">
      <dgm:prSet presAssocID="{0CFEEDEF-B81D-40DB-A6A2-58F9994E0994}" presName="linear" presStyleCnt="0">
        <dgm:presLayoutVars>
          <dgm:animLvl val="lvl"/>
          <dgm:resizeHandles val="exact"/>
        </dgm:presLayoutVars>
      </dgm:prSet>
      <dgm:spPr/>
    </dgm:pt>
    <dgm:pt modelId="{EFA672CB-5181-46EB-8E4C-FD82B8231AD0}" type="pres">
      <dgm:prSet presAssocID="{E9435526-84C1-428E-929F-70B88714A37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A8BA362-B87A-41E5-8EC0-AB9DEDE96C61}" type="pres">
      <dgm:prSet presAssocID="{C171E99E-0ED1-4577-BDF8-0CC3396E0DC5}" presName="spacer" presStyleCnt="0"/>
      <dgm:spPr/>
    </dgm:pt>
    <dgm:pt modelId="{D48E51B7-8A9E-4578-A473-B4BFFC488373}" type="pres">
      <dgm:prSet presAssocID="{A8502D77-C9E3-4D9E-803E-60C3702E7DA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B97D81D-230A-4819-BDBC-C117F7890289}" type="pres">
      <dgm:prSet presAssocID="{F3114FD2-BAD7-410C-9140-FD5AF0911D8F}" presName="spacer" presStyleCnt="0"/>
      <dgm:spPr/>
    </dgm:pt>
    <dgm:pt modelId="{790ED5A0-8FF5-4564-8536-9B68F05FB33E}" type="pres">
      <dgm:prSet presAssocID="{6CC46DE8-BC2D-4D2E-B5A0-4282D251A9F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5AE625B-D96C-4F86-92D6-33D81D027AE7}" type="pres">
      <dgm:prSet presAssocID="{15339094-4CFE-4D8F-9811-9B2793F6F55A}" presName="spacer" presStyleCnt="0"/>
      <dgm:spPr/>
    </dgm:pt>
    <dgm:pt modelId="{B91DC9C0-5FEB-46CD-BF80-B2B74DD434FC}" type="pres">
      <dgm:prSet presAssocID="{C4EFF934-62AD-4307-9800-8AE1CEB5809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9CFDBC0-2C8A-4C1E-B172-B3E1C46C9483}" type="pres">
      <dgm:prSet presAssocID="{5AB5618B-536A-4414-9B0C-17C4D44D2B64}" presName="spacer" presStyleCnt="0"/>
      <dgm:spPr/>
    </dgm:pt>
    <dgm:pt modelId="{1A4B29FF-2256-4AE4-BDBE-3DAEB7AA18BB}" type="pres">
      <dgm:prSet presAssocID="{3C1B46D9-0CE8-4977-A704-31C875363B1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FAD0302-1F49-485D-ABC9-E0677605E122}" type="pres">
      <dgm:prSet presAssocID="{BB07187C-5471-4458-9274-355E8E5790E3}" presName="spacer" presStyleCnt="0"/>
      <dgm:spPr/>
    </dgm:pt>
    <dgm:pt modelId="{67964224-748C-4319-BA77-A815AA6E4643}" type="pres">
      <dgm:prSet presAssocID="{DB97D57F-E8E6-49BE-8F6C-BAA763E6E50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A6CC214-FCB6-4FAD-A9E1-C0F3E0F854E4}" type="presOf" srcId="{A8502D77-C9E3-4D9E-803E-60C3702E7DA5}" destId="{D48E51B7-8A9E-4578-A473-B4BFFC488373}" srcOrd="0" destOrd="0" presId="urn:microsoft.com/office/officeart/2005/8/layout/vList2"/>
    <dgm:cxn modelId="{1BE60F3D-753A-498C-A03D-794956AE5F82}" type="presOf" srcId="{C4EFF934-62AD-4307-9800-8AE1CEB5809E}" destId="{B91DC9C0-5FEB-46CD-BF80-B2B74DD434FC}" srcOrd="0" destOrd="0" presId="urn:microsoft.com/office/officeart/2005/8/layout/vList2"/>
    <dgm:cxn modelId="{AA236666-DB4B-4B54-A09D-26E4D166B714}" type="presOf" srcId="{0CFEEDEF-B81D-40DB-A6A2-58F9994E0994}" destId="{6F6C02B4-8546-4957-AB01-396EBB0AAEC4}" srcOrd="0" destOrd="0" presId="urn:microsoft.com/office/officeart/2005/8/layout/vList2"/>
    <dgm:cxn modelId="{BD603067-CB87-486C-B248-793FD1056616}" type="presOf" srcId="{E9435526-84C1-428E-929F-70B88714A374}" destId="{EFA672CB-5181-46EB-8E4C-FD82B8231AD0}" srcOrd="0" destOrd="0" presId="urn:microsoft.com/office/officeart/2005/8/layout/vList2"/>
    <dgm:cxn modelId="{57A23A7A-42FF-4641-A8FF-1B5E14541919}" type="presOf" srcId="{DB97D57F-E8E6-49BE-8F6C-BAA763E6E507}" destId="{67964224-748C-4319-BA77-A815AA6E4643}" srcOrd="0" destOrd="0" presId="urn:microsoft.com/office/officeart/2005/8/layout/vList2"/>
    <dgm:cxn modelId="{71463A7D-BC1A-4411-8AB0-346646FFC738}" srcId="{0CFEEDEF-B81D-40DB-A6A2-58F9994E0994}" destId="{E9435526-84C1-428E-929F-70B88714A374}" srcOrd="0" destOrd="0" parTransId="{AC3CBF3D-AF8E-4466-B63E-972330AD4B65}" sibTransId="{C171E99E-0ED1-4577-BDF8-0CC3396E0DC5}"/>
    <dgm:cxn modelId="{6B005A86-B18B-42A4-9AFD-A4CE4987F2CC}" srcId="{0CFEEDEF-B81D-40DB-A6A2-58F9994E0994}" destId="{C4EFF934-62AD-4307-9800-8AE1CEB5809E}" srcOrd="3" destOrd="0" parTransId="{C3FC3346-6393-418D-B0F3-6766D1C5310A}" sibTransId="{5AB5618B-536A-4414-9B0C-17C4D44D2B64}"/>
    <dgm:cxn modelId="{F8E2F98D-CB5E-4CBF-B7DF-60DD95D4739C}" srcId="{0CFEEDEF-B81D-40DB-A6A2-58F9994E0994}" destId="{A8502D77-C9E3-4D9E-803E-60C3702E7DA5}" srcOrd="1" destOrd="0" parTransId="{7F42DF18-24D4-4074-BA69-41E20769AA2F}" sibTransId="{F3114FD2-BAD7-410C-9140-FD5AF0911D8F}"/>
    <dgm:cxn modelId="{33A0989C-0E46-4319-AF7B-A28FC45B3330}" type="presOf" srcId="{3C1B46D9-0CE8-4977-A704-31C875363B10}" destId="{1A4B29FF-2256-4AE4-BDBE-3DAEB7AA18BB}" srcOrd="0" destOrd="0" presId="urn:microsoft.com/office/officeart/2005/8/layout/vList2"/>
    <dgm:cxn modelId="{FECD8FB0-F27A-410B-AA0C-B2EE1386E168}" srcId="{0CFEEDEF-B81D-40DB-A6A2-58F9994E0994}" destId="{DB97D57F-E8E6-49BE-8F6C-BAA763E6E507}" srcOrd="5" destOrd="0" parTransId="{2E8A86F0-8E72-47AF-A998-26BF986811E6}" sibTransId="{C975B4F0-24AB-42D8-B77E-6D973452C057}"/>
    <dgm:cxn modelId="{645EABCC-2FDE-41A3-A708-82F8D84C1BC5}" type="presOf" srcId="{6CC46DE8-BC2D-4D2E-B5A0-4282D251A9F0}" destId="{790ED5A0-8FF5-4564-8536-9B68F05FB33E}" srcOrd="0" destOrd="0" presId="urn:microsoft.com/office/officeart/2005/8/layout/vList2"/>
    <dgm:cxn modelId="{A5C77AD0-9F1D-4164-8603-0AD686F6C77D}" srcId="{0CFEEDEF-B81D-40DB-A6A2-58F9994E0994}" destId="{6CC46DE8-BC2D-4D2E-B5A0-4282D251A9F0}" srcOrd="2" destOrd="0" parTransId="{BD65B5B0-1599-4A62-AF09-343B0FD57044}" sibTransId="{15339094-4CFE-4D8F-9811-9B2793F6F55A}"/>
    <dgm:cxn modelId="{9D167AFC-6B21-4B3A-8250-D4071295D395}" srcId="{0CFEEDEF-B81D-40DB-A6A2-58F9994E0994}" destId="{3C1B46D9-0CE8-4977-A704-31C875363B10}" srcOrd="4" destOrd="0" parTransId="{F4CA94D5-A214-4A73-BF74-5BB08160A920}" sibTransId="{BB07187C-5471-4458-9274-355E8E5790E3}"/>
    <dgm:cxn modelId="{B14BCCAE-80BC-449B-9DC0-4648E17D1ADC}" type="presParOf" srcId="{6F6C02B4-8546-4957-AB01-396EBB0AAEC4}" destId="{EFA672CB-5181-46EB-8E4C-FD82B8231AD0}" srcOrd="0" destOrd="0" presId="urn:microsoft.com/office/officeart/2005/8/layout/vList2"/>
    <dgm:cxn modelId="{C6B3574B-AF2F-4802-93AD-0C813110D41D}" type="presParOf" srcId="{6F6C02B4-8546-4957-AB01-396EBB0AAEC4}" destId="{8A8BA362-B87A-41E5-8EC0-AB9DEDE96C61}" srcOrd="1" destOrd="0" presId="urn:microsoft.com/office/officeart/2005/8/layout/vList2"/>
    <dgm:cxn modelId="{F2AEBA8C-7553-495B-A55F-1CE732F5577B}" type="presParOf" srcId="{6F6C02B4-8546-4957-AB01-396EBB0AAEC4}" destId="{D48E51B7-8A9E-4578-A473-B4BFFC488373}" srcOrd="2" destOrd="0" presId="urn:microsoft.com/office/officeart/2005/8/layout/vList2"/>
    <dgm:cxn modelId="{79E6B45F-CF19-45E8-8754-41C6931A6939}" type="presParOf" srcId="{6F6C02B4-8546-4957-AB01-396EBB0AAEC4}" destId="{CB97D81D-230A-4819-BDBC-C117F7890289}" srcOrd="3" destOrd="0" presId="urn:microsoft.com/office/officeart/2005/8/layout/vList2"/>
    <dgm:cxn modelId="{D0D346CB-24DD-45C1-88A2-45E763401AB5}" type="presParOf" srcId="{6F6C02B4-8546-4957-AB01-396EBB0AAEC4}" destId="{790ED5A0-8FF5-4564-8536-9B68F05FB33E}" srcOrd="4" destOrd="0" presId="urn:microsoft.com/office/officeart/2005/8/layout/vList2"/>
    <dgm:cxn modelId="{09ABC082-0134-48F3-8968-4A80E408C124}" type="presParOf" srcId="{6F6C02B4-8546-4957-AB01-396EBB0AAEC4}" destId="{E5AE625B-D96C-4F86-92D6-33D81D027AE7}" srcOrd="5" destOrd="0" presId="urn:microsoft.com/office/officeart/2005/8/layout/vList2"/>
    <dgm:cxn modelId="{D5504C9B-EFF0-4247-8812-CDD0D90F4BA0}" type="presParOf" srcId="{6F6C02B4-8546-4957-AB01-396EBB0AAEC4}" destId="{B91DC9C0-5FEB-46CD-BF80-B2B74DD434FC}" srcOrd="6" destOrd="0" presId="urn:microsoft.com/office/officeart/2005/8/layout/vList2"/>
    <dgm:cxn modelId="{FB2EB924-7B2C-4D98-9874-3086761D9371}" type="presParOf" srcId="{6F6C02B4-8546-4957-AB01-396EBB0AAEC4}" destId="{C9CFDBC0-2C8A-4C1E-B172-B3E1C46C9483}" srcOrd="7" destOrd="0" presId="urn:microsoft.com/office/officeart/2005/8/layout/vList2"/>
    <dgm:cxn modelId="{3AE093D7-4FD4-40AC-B189-5794BAC3C1E8}" type="presParOf" srcId="{6F6C02B4-8546-4957-AB01-396EBB0AAEC4}" destId="{1A4B29FF-2256-4AE4-BDBE-3DAEB7AA18BB}" srcOrd="8" destOrd="0" presId="urn:microsoft.com/office/officeart/2005/8/layout/vList2"/>
    <dgm:cxn modelId="{3EB10B3C-7D96-4BFC-A952-6284F74EC0A4}" type="presParOf" srcId="{6F6C02B4-8546-4957-AB01-396EBB0AAEC4}" destId="{8FAD0302-1F49-485D-ABC9-E0677605E122}" srcOrd="9" destOrd="0" presId="urn:microsoft.com/office/officeart/2005/8/layout/vList2"/>
    <dgm:cxn modelId="{0F1C9DEA-C128-4429-8F3D-DE8D203CF81A}" type="presParOf" srcId="{6F6C02B4-8546-4957-AB01-396EBB0AAEC4}" destId="{67964224-748C-4319-BA77-A815AA6E464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71EEC-A811-4E5A-AD5A-99128FD55785}">
      <dsp:nvSpPr>
        <dsp:cNvPr id="0" name=""/>
        <dsp:cNvSpPr/>
      </dsp:nvSpPr>
      <dsp:spPr>
        <a:xfrm>
          <a:off x="0" y="55268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Aims and Learning objectives. </a:t>
          </a:r>
          <a:endParaRPr lang="en-US" sz="2000" kern="1200"/>
        </a:p>
      </dsp:txBody>
      <dsp:txXfrm>
        <a:off x="23417" y="78685"/>
        <a:ext cx="10612276" cy="432866"/>
      </dsp:txXfrm>
    </dsp:sp>
    <dsp:sp modelId="{14799FF5-AB63-4547-B59F-5B1C19BBB280}">
      <dsp:nvSpPr>
        <dsp:cNvPr id="0" name=""/>
        <dsp:cNvSpPr/>
      </dsp:nvSpPr>
      <dsp:spPr>
        <a:xfrm>
          <a:off x="0" y="5925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Parliamentary Sovereignty. </a:t>
          </a:r>
          <a:endParaRPr lang="en-US" sz="2000" kern="1200"/>
        </a:p>
      </dsp:txBody>
      <dsp:txXfrm>
        <a:off x="23417" y="615986"/>
        <a:ext cx="10612276" cy="432866"/>
      </dsp:txXfrm>
    </dsp:sp>
    <dsp:sp modelId="{7F16ED7C-2949-48AD-BD6E-E1701BB3FB56}">
      <dsp:nvSpPr>
        <dsp:cNvPr id="0" name=""/>
        <dsp:cNvSpPr/>
      </dsp:nvSpPr>
      <dsp:spPr>
        <a:xfrm>
          <a:off x="0" y="11298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Human Rights. </a:t>
          </a:r>
          <a:endParaRPr lang="en-US" sz="2000" kern="1200"/>
        </a:p>
      </dsp:txBody>
      <dsp:txXfrm>
        <a:off x="23417" y="1153286"/>
        <a:ext cx="10612276" cy="432866"/>
      </dsp:txXfrm>
    </dsp:sp>
    <dsp:sp modelId="{EDB79EA8-3652-4FD4-975D-7A6EDFBBBA2A}">
      <dsp:nvSpPr>
        <dsp:cNvPr id="0" name=""/>
        <dsp:cNvSpPr/>
      </dsp:nvSpPr>
      <dsp:spPr>
        <a:xfrm>
          <a:off x="0" y="16671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Equality Act 2010. </a:t>
          </a:r>
          <a:endParaRPr lang="en-US" sz="2000" kern="1200"/>
        </a:p>
      </dsp:txBody>
      <dsp:txXfrm>
        <a:off x="23417" y="1690586"/>
        <a:ext cx="10612276" cy="432866"/>
      </dsp:txXfrm>
    </dsp:sp>
    <dsp:sp modelId="{37B0A97D-CED2-4E9D-A5AA-AF2E452C57C6}">
      <dsp:nvSpPr>
        <dsp:cNvPr id="0" name=""/>
        <dsp:cNvSpPr/>
      </dsp:nvSpPr>
      <dsp:spPr>
        <a:xfrm>
          <a:off x="0" y="22044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Activities. </a:t>
          </a:r>
          <a:endParaRPr lang="en-US" sz="2000" kern="1200"/>
        </a:p>
      </dsp:txBody>
      <dsp:txXfrm>
        <a:off x="23417" y="2227886"/>
        <a:ext cx="10612276" cy="432866"/>
      </dsp:txXfrm>
    </dsp:sp>
    <dsp:sp modelId="{F497791A-B35D-4B31-A8FE-B5A04529DD91}">
      <dsp:nvSpPr>
        <dsp:cNvPr id="0" name=""/>
        <dsp:cNvSpPr/>
      </dsp:nvSpPr>
      <dsp:spPr>
        <a:xfrm>
          <a:off x="0" y="27417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Today’s workshop. </a:t>
          </a:r>
          <a:endParaRPr lang="en-US" sz="2000" kern="1200"/>
        </a:p>
      </dsp:txBody>
      <dsp:txXfrm>
        <a:off x="23417" y="2765186"/>
        <a:ext cx="10612276" cy="432866"/>
      </dsp:txXfrm>
    </dsp:sp>
    <dsp:sp modelId="{4187ED10-8A08-4A80-A328-0A7488536B93}">
      <dsp:nvSpPr>
        <dsp:cNvPr id="0" name=""/>
        <dsp:cNvSpPr/>
      </dsp:nvSpPr>
      <dsp:spPr>
        <a:xfrm>
          <a:off x="0" y="32790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Summary. </a:t>
          </a:r>
          <a:endParaRPr lang="en-US" sz="2000" kern="1200"/>
        </a:p>
      </dsp:txBody>
      <dsp:txXfrm>
        <a:off x="23417" y="3302486"/>
        <a:ext cx="10612276" cy="432866"/>
      </dsp:txXfrm>
    </dsp:sp>
    <dsp:sp modelId="{FAD74558-E283-4B23-B18E-2AA46C05D7AD}">
      <dsp:nvSpPr>
        <dsp:cNvPr id="0" name=""/>
        <dsp:cNvSpPr/>
      </dsp:nvSpPr>
      <dsp:spPr>
        <a:xfrm>
          <a:off x="0" y="3816369"/>
          <a:ext cx="10659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Thank you, any questions?</a:t>
          </a:r>
          <a:endParaRPr lang="en-US" sz="2000" kern="1200"/>
        </a:p>
      </dsp:txBody>
      <dsp:txXfrm>
        <a:off x="23417" y="3839786"/>
        <a:ext cx="10612276" cy="432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can make any laws it wishes, repeal any laws it wishes and much more. </a:t>
          </a:r>
          <a:endParaRPr lang="en-US" sz="17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bill has to go through both House of Commons and House of Lords before gaining royal assent and becoming law. </a:t>
          </a:r>
          <a:endParaRPr lang="en-US" sz="17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one can disagree. </a:t>
          </a:r>
          <a:endParaRPr lang="en-US" sz="17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is supreme. </a:t>
          </a:r>
          <a:endParaRPr lang="en-US" sz="17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May not work politically. </a:t>
          </a:r>
          <a:endParaRPr lang="en-US" sz="1700" kern="1200"/>
        </a:p>
      </dsp:txBody>
      <dsp:txXfrm>
        <a:off x="3808982" y="2575711"/>
        <a:ext cx="2440435" cy="14287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E0EAC-00BD-4858-BBC5-DC5898A77039}">
      <dsp:nvSpPr>
        <dsp:cNvPr id="0" name=""/>
        <dsp:cNvSpPr/>
      </dsp:nvSpPr>
      <dsp:spPr>
        <a:xfrm>
          <a:off x="980434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35AA2-CBDC-4622-B1B4-E1499D432407}">
      <dsp:nvSpPr>
        <dsp:cNvPr id="0" name=""/>
        <dsp:cNvSpPr/>
      </dsp:nvSpPr>
      <dsp:spPr>
        <a:xfrm>
          <a:off x="1470354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Dicey’s principles; </a:t>
          </a:r>
          <a:endParaRPr lang="en-US" sz="1900" kern="1200"/>
        </a:p>
      </dsp:txBody>
      <dsp:txXfrm>
        <a:off x="1568535" y="588100"/>
        <a:ext cx="1814887" cy="1814887"/>
      </dsp:txXfrm>
    </dsp:sp>
    <dsp:sp modelId="{61034345-BA30-4382-811C-78A66772BB5B}">
      <dsp:nvSpPr>
        <dsp:cNvPr id="0" name=""/>
        <dsp:cNvSpPr/>
      </dsp:nvSpPr>
      <dsp:spPr>
        <a:xfrm>
          <a:off x="3636314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Parliament is supreme. </a:t>
          </a:r>
          <a:endParaRPr lang="en-US" sz="1900" kern="1200"/>
        </a:p>
      </dsp:txBody>
      <dsp:txXfrm>
        <a:off x="3734495" y="588100"/>
        <a:ext cx="1814887" cy="1814887"/>
      </dsp:txXfrm>
    </dsp:sp>
    <dsp:sp modelId="{B5ED3BE5-90D7-4E42-9EEE-D060D6849C31}">
      <dsp:nvSpPr>
        <dsp:cNvPr id="0" name=""/>
        <dsp:cNvSpPr/>
      </dsp:nvSpPr>
      <dsp:spPr>
        <a:xfrm>
          <a:off x="1470354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No parliament is bound by the past parliament and cannot bind a future one. </a:t>
          </a:r>
          <a:endParaRPr lang="en-US" sz="1900" kern="1200"/>
        </a:p>
      </dsp:txBody>
      <dsp:txXfrm>
        <a:off x="1568535" y="2754061"/>
        <a:ext cx="1814887" cy="1814887"/>
      </dsp:txXfrm>
    </dsp:sp>
    <dsp:sp modelId="{E7F52828-8051-4881-A34C-CF8DA55E8C29}">
      <dsp:nvSpPr>
        <dsp:cNvPr id="0" name=""/>
        <dsp:cNvSpPr/>
      </dsp:nvSpPr>
      <dsp:spPr>
        <a:xfrm>
          <a:off x="3636314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No one can question the validity of parliaments law. </a:t>
          </a:r>
          <a:endParaRPr lang="en-US" sz="1900" kern="1200"/>
        </a:p>
      </dsp:txBody>
      <dsp:txXfrm>
        <a:off x="3734495" y="2754061"/>
        <a:ext cx="1814887" cy="18148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8DCE3-1C8D-420E-84FC-2DD26BDFA229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0FD51-9CDA-4060-9CAF-14A2AC5C514B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24D8144E-E03C-4C18-A544-AF1E571C5A49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C64CF-7183-446D-86DC-20E2D3230C6F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A1D8F189-CF18-4910-8F1B-F29A9286EEC7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C576E-7DF5-47EF-A1A5-328360DA4EDB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403F3D4-2EAE-463B-A41B-134C2B410F61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40E24-1EAD-4234-959E-D1C1CA2066F1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7346A-FB02-4446-B9CE-2556FEBE5DCC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1B980-C620-469A-AA23-42F7E865103C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Yes. </a:t>
          </a:r>
          <a:endParaRPr lang="en-US" sz="3600" kern="1200"/>
        </a:p>
      </dsp:txBody>
      <dsp:txXfrm>
        <a:off x="0" y="0"/>
        <a:ext cx="7117918" cy="1289262"/>
      </dsp:txXfrm>
    </dsp:sp>
    <dsp:sp modelId="{A790795E-D451-4673-915C-0B75F4E77DE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70D40-E495-4020-B56D-D52AC1D750E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can also backdate legislation – Homosexuality banned- removed. </a:t>
          </a:r>
          <a:endParaRPr lang="en-US" sz="3600" kern="1200"/>
        </a:p>
      </dsp:txBody>
      <dsp:txXfrm>
        <a:off x="0" y="1289262"/>
        <a:ext cx="7117918" cy="1289262"/>
      </dsp:txXfrm>
    </dsp:sp>
    <dsp:sp modelId="{55CE0EDB-E97A-45E4-9261-409433DD7D6F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FED46-7419-4EB2-A0CD-F6E007E85C61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European Convention on Human Rights Article 7. </a:t>
          </a:r>
          <a:endParaRPr lang="en-US" sz="3600" kern="1200"/>
        </a:p>
      </dsp:txBody>
      <dsp:txXfrm>
        <a:off x="0" y="2578524"/>
        <a:ext cx="7117918" cy="1289262"/>
      </dsp:txXfrm>
    </dsp:sp>
    <dsp:sp modelId="{F26A2D34-B631-4456-ACC9-841D3BEC6E4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E7DFB-33D0-4410-B36C-BF00ED5D9E4B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 will not pass if not politically correct. </a:t>
          </a:r>
          <a:endParaRPr lang="en-US" sz="3600" kern="1200"/>
        </a:p>
      </dsp:txBody>
      <dsp:txXfrm>
        <a:off x="0" y="3867786"/>
        <a:ext cx="7117918" cy="128926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0E893-5010-4143-BFF5-C74FB650FA61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0C691-BE03-4B32-8956-FCED92BBF90E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Because recognised between king and parliament that parliament is supreme – 1600’s. </a:t>
          </a:r>
          <a:endParaRPr lang="en-US" sz="2000" kern="1200"/>
        </a:p>
      </dsp:txBody>
      <dsp:txXfrm>
        <a:off x="0" y="629"/>
        <a:ext cx="7117918" cy="736541"/>
      </dsp:txXfrm>
    </dsp:sp>
    <dsp:sp modelId="{288A8729-70DB-4C99-82D8-C955013F0566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251827"/>
            <a:satOff val="-1028"/>
            <a:lumOff val="-33"/>
            <a:alphaOff val="0"/>
          </a:schemeClr>
        </a:solidFill>
        <a:ln w="12700" cap="flat" cmpd="sng" algn="ctr">
          <a:solidFill>
            <a:schemeClr val="accent2">
              <a:hueOff val="-251827"/>
              <a:satOff val="-1028"/>
              <a:lumOff val="-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93DA5-2937-4248-9B72-6BDF15C2B149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always this way; </a:t>
          </a:r>
          <a:endParaRPr lang="en-US" sz="2000" kern="1200"/>
        </a:p>
      </dsp:txBody>
      <dsp:txXfrm>
        <a:off x="0" y="737170"/>
        <a:ext cx="7117918" cy="736541"/>
      </dsp:txXfrm>
    </dsp:sp>
    <dsp:sp modelId="{96541194-2E06-47A2-8DD2-2380126AF463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8EC85-D7A4-4741-949A-CD776F9E21F4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Judicial views on kings power and parliament. </a:t>
          </a:r>
          <a:endParaRPr lang="en-US" sz="2000" kern="1200"/>
        </a:p>
      </dsp:txBody>
      <dsp:txXfrm>
        <a:off x="0" y="1473712"/>
        <a:ext cx="7117918" cy="736541"/>
      </dsp:txXfrm>
    </dsp:sp>
    <dsp:sp modelId="{AF29F85D-C55D-42B5-8240-DA44757178F2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56CF6-4044-4E04-8E0F-9BFBD3055AD9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Case of proclamations and Rv Hampton – king levy tax without parliament say so. </a:t>
          </a:r>
          <a:endParaRPr lang="en-US" sz="2000" kern="1200"/>
        </a:p>
      </dsp:txBody>
      <dsp:txXfrm>
        <a:off x="0" y="2210253"/>
        <a:ext cx="7117918" cy="736541"/>
      </dsp:txXfrm>
    </dsp:sp>
    <dsp:sp modelId="{64FB628F-A5FB-4057-8672-D0A59EEEC091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D4268-46C2-4189-A739-5AE4866D746A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clarity. </a:t>
          </a:r>
          <a:endParaRPr lang="en-US" sz="2000" kern="1200"/>
        </a:p>
      </dsp:txBody>
      <dsp:txXfrm>
        <a:off x="0" y="2946795"/>
        <a:ext cx="7117918" cy="736541"/>
      </dsp:txXfrm>
    </dsp:sp>
    <dsp:sp modelId="{975E7DF0-8C02-4D29-8334-D962090BB4FF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1259133"/>
            <a:satOff val="-5140"/>
            <a:lumOff val="-163"/>
            <a:alphaOff val="0"/>
          </a:schemeClr>
        </a:solidFill>
        <a:ln w="12700" cap="flat" cmpd="sng" algn="ctr">
          <a:solidFill>
            <a:schemeClr val="accent2">
              <a:hueOff val="-1259133"/>
              <a:satOff val="-5140"/>
              <a:lumOff val="-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73F97-9E94-432D-B469-E606A6B9B012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 Bonham’s Case (1610) 8 Co Rep 114 – common law is supreme. </a:t>
          </a:r>
          <a:endParaRPr lang="en-US" sz="2000" kern="1200"/>
        </a:p>
      </dsp:txBody>
      <dsp:txXfrm>
        <a:off x="0" y="3683336"/>
        <a:ext cx="7117918" cy="736541"/>
      </dsp:txXfrm>
    </dsp:sp>
    <dsp:sp modelId="{E04811FA-9C31-4513-8023-CA8C86F6B542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C9794-B6C6-48B8-903C-35D793DD33E5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Day v Savage (1614) – judges priority of common law over king and parliament.</a:t>
          </a:r>
          <a:endParaRPr lang="en-US" sz="2000" kern="1200"/>
        </a:p>
      </dsp:txBody>
      <dsp:txXfrm>
        <a:off x="0" y="4419878"/>
        <a:ext cx="7117918" cy="7365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44A31-2E1C-44CF-8E10-B5EFA36FED17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A6D4C-98B5-4C91-888B-AFDA44EF9F81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17</a:t>
          </a:r>
          <a:r>
            <a:rPr lang="en-GB" sz="2600" kern="1200" baseline="30000"/>
            <a:t>th</a:t>
          </a:r>
          <a:r>
            <a:rPr lang="en-GB" sz="2600" kern="1200"/>
            <a:t> Century courts accepted parliamentary supremacy. </a:t>
          </a:r>
          <a:endParaRPr lang="en-US" sz="2600" kern="1200"/>
        </a:p>
      </dsp:txBody>
      <dsp:txXfrm>
        <a:off x="0" y="0"/>
        <a:ext cx="7117918" cy="1289262"/>
      </dsp:txXfrm>
    </dsp:sp>
    <dsp:sp modelId="{133A3946-AF87-4662-ABB2-7E2D1E17BEE5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3DFC1-001F-47EA-AAE0-1C130F32BE86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Parliament supremacy – Glorious Reveloution 1688 – Charles 1 reinstated his power and did not recognise the ability to limit power. </a:t>
          </a:r>
          <a:endParaRPr lang="en-US" sz="2600" kern="1200"/>
        </a:p>
      </dsp:txBody>
      <dsp:txXfrm>
        <a:off x="0" y="1289262"/>
        <a:ext cx="7117918" cy="1289262"/>
      </dsp:txXfrm>
    </dsp:sp>
    <dsp:sp modelId="{30D1C0D0-501D-4854-AB86-62D9B45F3943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C64D7-FA3C-4CFB-8785-EC82DB562813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William and Mary offered the throne on the condition that they would recognise parliament supremacy. </a:t>
          </a:r>
          <a:endParaRPr lang="en-US" sz="2600" kern="1200"/>
        </a:p>
      </dsp:txBody>
      <dsp:txXfrm>
        <a:off x="0" y="2578524"/>
        <a:ext cx="7117918" cy="1289262"/>
      </dsp:txXfrm>
    </dsp:sp>
    <dsp:sp modelId="{A6CA812C-C347-40A2-B3F3-A56CA03E8F68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393AD-B3F3-4FD5-AA08-0C30802799CF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Bill of Rights Bill – recognised supremacy.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5721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5721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5721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572175"/>
        <a:ext cx="2025748" cy="12577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F4D38-10BC-4994-9FDA-E343D3B942CC}">
      <dsp:nvSpPr>
        <dsp:cNvPr id="0" name=""/>
        <dsp:cNvSpPr/>
      </dsp:nvSpPr>
      <dsp:spPr>
        <a:xfrm>
          <a:off x="0" y="65415"/>
          <a:ext cx="7117918" cy="11917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parliament bind future parliaments? </a:t>
          </a:r>
          <a:endParaRPr lang="en-US" sz="3000" kern="1200"/>
        </a:p>
      </dsp:txBody>
      <dsp:txXfrm>
        <a:off x="58177" y="123592"/>
        <a:ext cx="7001564" cy="1075400"/>
      </dsp:txXfrm>
    </dsp:sp>
    <dsp:sp modelId="{C814079D-C4BB-439D-B8E3-231D50825BC8}">
      <dsp:nvSpPr>
        <dsp:cNvPr id="0" name=""/>
        <dsp:cNvSpPr/>
      </dsp:nvSpPr>
      <dsp:spPr>
        <a:xfrm>
          <a:off x="0" y="1343569"/>
          <a:ext cx="7117918" cy="1191754"/>
        </a:xfrm>
        <a:prstGeom prst="roundRect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Express and implied repeal. </a:t>
          </a:r>
          <a:endParaRPr lang="en-US" sz="3000" kern="1200"/>
        </a:p>
      </dsp:txBody>
      <dsp:txXfrm>
        <a:off x="58177" y="1401746"/>
        <a:ext cx="7001564" cy="1075400"/>
      </dsp:txXfrm>
    </dsp:sp>
    <dsp:sp modelId="{09352FA6-02D9-4BF3-8D66-7A4A327F1ABE}">
      <dsp:nvSpPr>
        <dsp:cNvPr id="0" name=""/>
        <dsp:cNvSpPr/>
      </dsp:nvSpPr>
      <dsp:spPr>
        <a:xfrm>
          <a:off x="0" y="2621724"/>
          <a:ext cx="7117918" cy="1191754"/>
        </a:xfrm>
        <a:prstGeom prst="roundRect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a piece of law contradicts the newer piece of legislation stands. </a:t>
          </a:r>
          <a:endParaRPr lang="en-US" sz="3000" kern="1200"/>
        </a:p>
      </dsp:txBody>
      <dsp:txXfrm>
        <a:off x="58177" y="2679901"/>
        <a:ext cx="7001564" cy="1075400"/>
      </dsp:txXfrm>
    </dsp:sp>
    <dsp:sp modelId="{B0C958B5-2585-4205-9584-46DA81922593}">
      <dsp:nvSpPr>
        <dsp:cNvPr id="0" name=""/>
        <dsp:cNvSpPr/>
      </dsp:nvSpPr>
      <dsp:spPr>
        <a:xfrm>
          <a:off x="0" y="3899879"/>
          <a:ext cx="7117918" cy="1191754"/>
        </a:xfrm>
        <a:prstGeom prst="roundRect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Vauxhall Estates Ltd v Liverpool Corporation [1932] </a:t>
          </a:r>
          <a:endParaRPr lang="en-US" sz="3000" kern="1200"/>
        </a:p>
      </dsp:txBody>
      <dsp:txXfrm>
        <a:off x="58177" y="3958056"/>
        <a:ext cx="7001564" cy="10754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077877-0A9D-4F4B-886B-52E12FF48A6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6D790-DC37-49E1-BFC7-447EF29536D7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ED47F62A-760B-4BF1-B611-E8C7CF2CBBA8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E75BA-96AE-49CA-9064-0912DE7816F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82896BBA-92FA-4FDE-AA16-5F69E9C63F7D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14EEE-86D9-40B0-BBA7-F797B218AD1D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809AA6C-003A-4073-867F-294818399B0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0D509-DB4A-4E11-A398-6953BE686AE0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970ED-1727-4B18-B3AB-F7B4DA98085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1AE3D-C2D7-4CDD-B37D-5A1FB0755602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EU – Use to be bound by some Eu laws. </a:t>
          </a:r>
          <a:endParaRPr lang="en-US" sz="3300" kern="1200"/>
        </a:p>
      </dsp:txBody>
      <dsp:txXfrm>
        <a:off x="0" y="0"/>
        <a:ext cx="7117918" cy="1289262"/>
      </dsp:txXfrm>
    </dsp:sp>
    <dsp:sp modelId="{E54B99BD-955E-4CDE-B89D-E14F16C3704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49F86-26FD-4351-9D03-9383DB2F2944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European Court of Human Rights and direct effect.  ( Van </a:t>
          </a:r>
          <a:r>
            <a:rPr lang="en-GB" sz="3300" kern="1200" dirty="0" err="1"/>
            <a:t>gend</a:t>
          </a:r>
          <a:r>
            <a:rPr lang="en-GB" sz="3300" kern="1200" dirty="0"/>
            <a:t> </a:t>
          </a:r>
          <a:r>
            <a:rPr lang="en-GB" sz="3300" kern="1200" dirty="0" err="1"/>
            <a:t>en</a:t>
          </a:r>
          <a:r>
            <a:rPr lang="en-GB" sz="3300" kern="1200"/>
            <a:t> Loos) </a:t>
          </a:r>
          <a:endParaRPr lang="en-US" sz="3300" kern="1200"/>
        </a:p>
      </dsp:txBody>
      <dsp:txXfrm>
        <a:off x="0" y="1289262"/>
        <a:ext cx="7117918" cy="1289262"/>
      </dsp:txXfrm>
    </dsp:sp>
    <dsp:sp modelId="{AD21BD03-6065-4247-940B-88658E56E870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26486-7414-46FB-B87D-E4BCDD99A56C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supreme because of the European Union (withdrawal) Act 2018. </a:t>
          </a:r>
          <a:endParaRPr lang="en-US" sz="3300" kern="1200"/>
        </a:p>
      </dsp:txBody>
      <dsp:txXfrm>
        <a:off x="0" y="2578524"/>
        <a:ext cx="7117918" cy="1289262"/>
      </dsp:txXfrm>
    </dsp:sp>
    <dsp:sp modelId="{0ED023E3-F951-4FAE-9CF1-ED889E9C2064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98055-8689-49D3-B1A8-45CB6E455222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questions parliament supremacy.</a:t>
          </a:r>
          <a:endParaRPr lang="en-US" sz="3300" kern="1200"/>
        </a:p>
      </dsp:txBody>
      <dsp:txXfrm>
        <a:off x="0" y="3867786"/>
        <a:ext cx="7117918" cy="12892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D4F10-002A-4B7A-B010-4F507E57F6F6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6B068-BFF9-444C-8894-492DE7436C16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Human Rights Act 1998- does not affect parliament supremacy. </a:t>
          </a:r>
          <a:endParaRPr lang="en-US" sz="2900" kern="1200"/>
        </a:p>
      </dsp:txBody>
      <dsp:txXfrm>
        <a:off x="0" y="0"/>
        <a:ext cx="7117918" cy="1289262"/>
      </dsp:txXfrm>
    </dsp:sp>
    <dsp:sp modelId="{E1ED5C7C-4E70-4510-A945-E266F61E780D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4801B-46C0-46FA-8967-C7D177EFEF20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S.4 of the Human Rights Act – Declaration of incompatibility. </a:t>
          </a:r>
          <a:endParaRPr lang="en-US" sz="2900" kern="1200"/>
        </a:p>
      </dsp:txBody>
      <dsp:txXfrm>
        <a:off x="0" y="1289262"/>
        <a:ext cx="7117918" cy="1289262"/>
      </dsp:txXfrm>
    </dsp:sp>
    <dsp:sp modelId="{37822948-A3EE-43A2-B94B-C9999FC9F734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EDBAB-1BBA-44F5-964D-212E00460E28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S.19 – Statement of computability for legislation passed. </a:t>
          </a:r>
          <a:endParaRPr lang="en-US" sz="2900" kern="1200"/>
        </a:p>
      </dsp:txBody>
      <dsp:txXfrm>
        <a:off x="0" y="2578524"/>
        <a:ext cx="7117918" cy="1289262"/>
      </dsp:txXfrm>
    </dsp:sp>
    <dsp:sp modelId="{648B556B-E501-4B2C-828A-B342CF5229B3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27AF2-2E79-4A23-8ED1-7DAC0B004217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S.3(1) of the Human Rights Act 1998 – Any laws must be compatible with Human Rights. </a:t>
          </a:r>
          <a:endParaRPr lang="en-US" sz="2900" kern="1200"/>
        </a:p>
      </dsp:txBody>
      <dsp:txXfrm>
        <a:off x="0" y="3867786"/>
        <a:ext cx="7117918" cy="128926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4216D-F399-49A2-B7B6-D0ACBED435F8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5075B-ABF7-4D12-906F-8058D384F46A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 important case dealing with parliament process. </a:t>
          </a:r>
          <a:endParaRPr lang="en-US" sz="3400" kern="1200"/>
        </a:p>
      </dsp:txBody>
      <dsp:txXfrm>
        <a:off x="0" y="2518"/>
        <a:ext cx="7117918" cy="1717337"/>
      </dsp:txXfrm>
    </dsp:sp>
    <dsp:sp modelId="{DAE18C9F-EBAD-40D6-BE3D-8CA67E10A136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2196D-DC89-48EE-A0A3-4AA2E0C129CA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Hunting Act 2004. </a:t>
          </a:r>
          <a:endParaRPr lang="en-US" sz="3400" kern="1200"/>
        </a:p>
      </dsp:txBody>
      <dsp:txXfrm>
        <a:off x="0" y="1719855"/>
        <a:ext cx="7117918" cy="1717337"/>
      </dsp:txXfrm>
    </dsp:sp>
    <dsp:sp modelId="{86AA8E7F-0567-4773-BA1B-521A300805FD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F1CB4-725F-4593-B764-9BEE8B5BC9C8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After 2 years just go through the House of Commons and then royal assent.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7B05D-7EE0-4A18-9E89-E1B457B5679B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F95A8-4CF7-48D5-B104-7C06FEC3420C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Whilst parliament is supreme and can make any laws. </a:t>
          </a:r>
          <a:endParaRPr lang="en-US" sz="3400" kern="1200"/>
        </a:p>
      </dsp:txBody>
      <dsp:txXfrm>
        <a:off x="0" y="2518"/>
        <a:ext cx="7117918" cy="1717337"/>
      </dsp:txXfrm>
    </dsp:sp>
    <dsp:sp modelId="{2624EA9B-F256-4436-8EF1-B52F39BD2CF1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74067-FEB8-40F1-B1A2-D4647A7F3863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Without the judiciary it does not work. </a:t>
          </a:r>
          <a:endParaRPr lang="en-US" sz="3400" kern="1200"/>
        </a:p>
      </dsp:txBody>
      <dsp:txXfrm>
        <a:off x="0" y="1719855"/>
        <a:ext cx="7117918" cy="1717337"/>
      </dsp:txXfrm>
    </dsp:sp>
    <dsp:sp modelId="{7FD7F88A-EED9-41A1-B4EE-E54DF3E6CE3A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FDF76-0251-4C3B-B89F-F65B31B4B7A4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 (on the application of Miller) v The Prime Minister; Cherry and Others v Advocate General for Scotland [2019].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56797-7C08-4043-929A-9D07285FDDBE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3A918-049D-4F23-981E-F794105BCFC2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Further protection needed for those in the United Kingdom. </a:t>
          </a:r>
          <a:endParaRPr lang="en-US" sz="2500" kern="1200"/>
        </a:p>
      </dsp:txBody>
      <dsp:txXfrm>
        <a:off x="0" y="629"/>
        <a:ext cx="7117918" cy="1031157"/>
      </dsp:txXfrm>
    </dsp:sp>
    <dsp:sp modelId="{C3B62CD3-6C4A-4D20-8E59-3A89BC3ABA87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accent2">
            <a:hueOff val="-377740"/>
            <a:satOff val="-1542"/>
            <a:lumOff val="-49"/>
            <a:alphaOff val="0"/>
          </a:schemeClr>
        </a:solidFill>
        <a:ln w="12700" cap="flat" cmpd="sng" algn="ctr">
          <a:solidFill>
            <a:schemeClr val="accent2">
              <a:hueOff val="-377740"/>
              <a:satOff val="-1542"/>
              <a:lumOff val="-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E213C-EC97-405F-8D0F-37E89B58392F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Rights not protected by the Human Rights Act 1998 and the European Convention on Human Rights 1950. </a:t>
          </a:r>
          <a:endParaRPr lang="en-US" sz="2500" kern="1200"/>
        </a:p>
      </dsp:txBody>
      <dsp:txXfrm>
        <a:off x="0" y="1031787"/>
        <a:ext cx="7117918" cy="1031157"/>
      </dsp:txXfrm>
    </dsp:sp>
    <dsp:sp modelId="{46E3E3D9-5F27-4F8D-9438-2886C69B4161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07A93-6EE7-44AA-8ABF-C966D9A9E95D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Replaced a lot of legislation and brought it into one. </a:t>
          </a:r>
          <a:endParaRPr lang="en-US" sz="2500" kern="1200"/>
        </a:p>
      </dsp:txBody>
      <dsp:txXfrm>
        <a:off x="0" y="2062945"/>
        <a:ext cx="7117918" cy="1031157"/>
      </dsp:txXfrm>
    </dsp:sp>
    <dsp:sp modelId="{29AA808E-296F-46D1-9D02-8212FC87C4C5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accent2">
            <a:hueOff val="-1133220"/>
            <a:satOff val="-4626"/>
            <a:lumOff val="-147"/>
            <a:alphaOff val="0"/>
          </a:schemeClr>
        </a:solidFill>
        <a:ln w="12700" cap="flat" cmpd="sng" algn="ctr">
          <a:solidFill>
            <a:schemeClr val="accent2">
              <a:hueOff val="-1133220"/>
              <a:satOff val="-4626"/>
              <a:lumOff val="-1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1960F-B2BD-4F3C-83B4-6FB284140BBE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Protection for protected characteristics. </a:t>
          </a:r>
          <a:endParaRPr lang="en-US" sz="2500" kern="1200"/>
        </a:p>
      </dsp:txBody>
      <dsp:txXfrm>
        <a:off x="0" y="3094103"/>
        <a:ext cx="7117918" cy="1031157"/>
      </dsp:txXfrm>
    </dsp:sp>
    <dsp:sp modelId="{B887FEC2-778A-4F6D-A0C5-548FB624B57A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DF4AB-1495-4CA7-8CB8-861FD944F422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you name some?</a:t>
          </a:r>
          <a:endParaRPr lang="en-US" sz="2500" kern="1200"/>
        </a:p>
      </dsp:txBody>
      <dsp:txXfrm>
        <a:off x="0" y="4125261"/>
        <a:ext cx="7117918" cy="103115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13A75-8D83-4447-BBA0-AA41751D1826}">
      <dsp:nvSpPr>
        <dsp:cNvPr id="0" name=""/>
        <dsp:cNvSpPr/>
      </dsp:nvSpPr>
      <dsp:spPr>
        <a:xfrm>
          <a:off x="367210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DD7AB-B3E0-4305-ACE2-61FEC02AED8B}">
      <dsp:nvSpPr>
        <dsp:cNvPr id="0" name=""/>
        <dsp:cNvSpPr/>
      </dsp:nvSpPr>
      <dsp:spPr>
        <a:xfrm>
          <a:off x="857130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against – direct or indirect discrimination/ Harassment/ Victimisation. </a:t>
          </a:r>
          <a:endParaRPr lang="en-US" sz="1900" kern="1200"/>
        </a:p>
      </dsp:txBody>
      <dsp:txXfrm>
        <a:off x="955311" y="588100"/>
        <a:ext cx="1814887" cy="1814887"/>
      </dsp:txXfrm>
    </dsp:sp>
    <dsp:sp modelId="{340080B8-D8E5-481B-A643-3A7A658C1E9E}">
      <dsp:nvSpPr>
        <dsp:cNvPr id="0" name=""/>
        <dsp:cNvSpPr/>
      </dsp:nvSpPr>
      <dsp:spPr>
        <a:xfrm>
          <a:off x="3023091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Number of other responsibilities on individuals. </a:t>
          </a:r>
          <a:endParaRPr lang="en-US" sz="1900" kern="1200"/>
        </a:p>
      </dsp:txBody>
      <dsp:txXfrm>
        <a:off x="3121272" y="588100"/>
        <a:ext cx="1814887" cy="1814887"/>
      </dsp:txXfrm>
    </dsp:sp>
    <dsp:sp modelId="{4FFD4280-AAEC-4338-8C73-CC5247156001}">
      <dsp:nvSpPr>
        <dsp:cNvPr id="0" name=""/>
        <dsp:cNvSpPr/>
      </dsp:nvSpPr>
      <dsp:spPr>
        <a:xfrm>
          <a:off x="857130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S.149 of the Equality Act 2010. </a:t>
          </a:r>
          <a:endParaRPr lang="en-US" sz="1900" kern="1200"/>
        </a:p>
      </dsp:txBody>
      <dsp:txXfrm>
        <a:off x="955311" y="2754061"/>
        <a:ext cx="1814887" cy="1814887"/>
      </dsp:txXfrm>
    </dsp:sp>
    <dsp:sp modelId="{63B5D84E-6852-4B8E-BF6F-E0FD2BB950B3}">
      <dsp:nvSpPr>
        <dsp:cNvPr id="0" name=""/>
        <dsp:cNvSpPr/>
      </dsp:nvSpPr>
      <dsp:spPr>
        <a:xfrm>
          <a:off x="3023091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Equality and Human Rights Commission – Equality Act 2006. </a:t>
          </a:r>
          <a:endParaRPr lang="en-US" sz="1900" kern="1200"/>
        </a:p>
      </dsp:txBody>
      <dsp:txXfrm>
        <a:off x="3121272" y="2754061"/>
        <a:ext cx="1814887" cy="1814887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599E5-2DA9-4D5B-8994-E4917909F028}">
      <dsp:nvSpPr>
        <dsp:cNvPr id="0" name=""/>
        <dsp:cNvSpPr/>
      </dsp:nvSpPr>
      <dsp:spPr>
        <a:xfrm>
          <a:off x="0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Before the Human Rights Act 1998. </a:t>
          </a:r>
          <a:endParaRPr lang="en-US" sz="2600" kern="1200"/>
        </a:p>
      </dsp:txBody>
      <dsp:txXfrm>
        <a:off x="0" y="10537"/>
        <a:ext cx="3330971" cy="1998583"/>
      </dsp:txXfrm>
    </dsp:sp>
    <dsp:sp modelId="{8E660E17-8828-4A28-B813-7055BC9A8D45}">
      <dsp:nvSpPr>
        <dsp:cNvPr id="0" name=""/>
        <dsp:cNvSpPr/>
      </dsp:nvSpPr>
      <dsp:spPr>
        <a:xfrm>
          <a:off x="3664069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No document which explained the rights that we had as citizens. </a:t>
          </a:r>
          <a:endParaRPr lang="en-US" sz="2600" kern="1200"/>
        </a:p>
      </dsp:txBody>
      <dsp:txXfrm>
        <a:off x="3664069" y="10537"/>
        <a:ext cx="3330971" cy="1998583"/>
      </dsp:txXfrm>
    </dsp:sp>
    <dsp:sp modelId="{D694424A-B35C-44E1-926B-ED712AB524B4}">
      <dsp:nvSpPr>
        <dsp:cNvPr id="0" name=""/>
        <dsp:cNvSpPr/>
      </dsp:nvSpPr>
      <dsp:spPr>
        <a:xfrm>
          <a:off x="7328138" y="1053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Common law – do what you want as long as you do not break the law. (Civil liberties) </a:t>
          </a:r>
          <a:endParaRPr lang="en-US" sz="2600" kern="1200"/>
        </a:p>
      </dsp:txBody>
      <dsp:txXfrm>
        <a:off x="7328138" y="10537"/>
        <a:ext cx="3330971" cy="1998583"/>
      </dsp:txXfrm>
    </dsp:sp>
    <dsp:sp modelId="{62C5AD21-86E4-4A6C-9A76-32D0A5272A4E}">
      <dsp:nvSpPr>
        <dsp:cNvPr id="0" name=""/>
        <dsp:cNvSpPr/>
      </dsp:nvSpPr>
      <dsp:spPr>
        <a:xfrm>
          <a:off x="1832034" y="234221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Public Order Act 1986. </a:t>
          </a:r>
          <a:endParaRPr lang="en-US" sz="2600" kern="1200"/>
        </a:p>
      </dsp:txBody>
      <dsp:txXfrm>
        <a:off x="1832034" y="2342217"/>
        <a:ext cx="3330971" cy="1998583"/>
      </dsp:txXfrm>
    </dsp:sp>
    <dsp:sp modelId="{8FDEBE2E-FE9E-4ED8-B6DA-C678DEFB3DEB}">
      <dsp:nvSpPr>
        <dsp:cNvPr id="0" name=""/>
        <dsp:cNvSpPr/>
      </dsp:nvSpPr>
      <dsp:spPr>
        <a:xfrm>
          <a:off x="5496103" y="2342217"/>
          <a:ext cx="3330971" cy="19985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Criminal Justice and Public Order Act 1994.</a:t>
          </a:r>
          <a:endParaRPr lang="en-US" sz="2600" kern="1200"/>
        </a:p>
      </dsp:txBody>
      <dsp:txXfrm>
        <a:off x="5496103" y="2342217"/>
        <a:ext cx="3330971" cy="199858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8E131-E50A-49B5-8BA8-EAF7EA2B26DD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9E8D-8666-4C9F-B333-5BA112E7FE92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Entrick v Carrington [1765] – Law governed the rights of the individuals. </a:t>
          </a:r>
          <a:endParaRPr lang="en-US" sz="2000" kern="1200"/>
        </a:p>
      </dsp:txBody>
      <dsp:txXfrm>
        <a:off x="0" y="629"/>
        <a:ext cx="7117918" cy="1031157"/>
      </dsp:txXfrm>
    </dsp:sp>
    <dsp:sp modelId="{37158D9D-1017-44E4-8001-13FC1CA5C20B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00AD3-A7C5-4D69-8495-3D5328C06885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Beatty v Gillbanks [ 1882] – Cannot be stopped marching because not breaking the law and cannot stop something because of the fear of someone else's actions. </a:t>
          </a:r>
          <a:endParaRPr lang="en-US" sz="2000" kern="1200"/>
        </a:p>
      </dsp:txBody>
      <dsp:txXfrm>
        <a:off x="0" y="1031787"/>
        <a:ext cx="7117918" cy="1031157"/>
      </dsp:txXfrm>
    </dsp:sp>
    <dsp:sp modelId="{A4A8F935-6C98-475D-8345-E577709D67D4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A31BD-0905-4620-8C96-8E7C0B52FC49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Principle of Legality – Parliament intended that the laws must be created with rights in mind. </a:t>
          </a:r>
          <a:endParaRPr lang="en-US" sz="2000" kern="1200"/>
        </a:p>
      </dsp:txBody>
      <dsp:txXfrm>
        <a:off x="0" y="2062945"/>
        <a:ext cx="7117918" cy="1031157"/>
      </dsp:txXfrm>
    </dsp:sp>
    <dsp:sp modelId="{EB36F425-FDAD-440F-8EF2-C51B18E30CEB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51FAF-B4D8-4FAA-9EBA-D749681D77E7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Secretary of State for the Home Department ex p Pierson [1997]</a:t>
          </a:r>
          <a:endParaRPr lang="en-US" sz="2000" kern="1200" dirty="0"/>
        </a:p>
      </dsp:txBody>
      <dsp:txXfrm>
        <a:off x="0" y="3094103"/>
        <a:ext cx="7117918" cy="1031157"/>
      </dsp:txXfrm>
    </dsp:sp>
    <dsp:sp modelId="{C7AB5EB4-48A6-4BE8-B407-886DBF5B59FC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9C165-E839-4120-B1E8-E3CBD29502A5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These common law principles are still there and will continue to be regardless of any Human Rights Act’s.</a:t>
          </a:r>
        </a:p>
      </dsp:txBody>
      <dsp:txXfrm>
        <a:off x="0" y="4125261"/>
        <a:ext cx="7117918" cy="1031157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4C27E-419C-468C-952D-17E601E915E0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Absolute rights </a:t>
          </a:r>
        </a:p>
      </dsp:txBody>
      <dsp:txXfrm rot="-5400000">
        <a:off x="1" y="679096"/>
        <a:ext cx="1352020" cy="579438"/>
      </dsp:txXfrm>
    </dsp:sp>
    <dsp:sp modelId="{43281EE9-D42B-4679-80F4-7138A7665022}">
      <dsp:nvSpPr>
        <dsp:cNvPr id="0" name=""/>
        <dsp:cNvSpPr/>
      </dsp:nvSpPr>
      <dsp:spPr>
        <a:xfrm rot="5400000">
          <a:off x="4112286" y="-2751567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3, Article 4 and Article 7.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Cannot be interfered with by the state. </a:t>
          </a:r>
        </a:p>
      </dsp:txBody>
      <dsp:txXfrm rot="-5400000">
        <a:off x="1352020" y="69985"/>
        <a:ext cx="6714693" cy="1132875"/>
      </dsp:txXfrm>
    </dsp:sp>
    <dsp:sp modelId="{69C15686-91D3-4DDC-B248-8EB76C4A1C3E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Limited Rights </a:t>
          </a:r>
        </a:p>
      </dsp:txBody>
      <dsp:txXfrm rot="-5400000">
        <a:off x="1" y="2419614"/>
        <a:ext cx="1352020" cy="579438"/>
      </dsp:txXfrm>
    </dsp:sp>
    <dsp:sp modelId="{025676C4-5446-4837-A73B-D1A01F3423EC}">
      <dsp:nvSpPr>
        <dsp:cNvPr id="0" name=""/>
        <dsp:cNvSpPr/>
      </dsp:nvSpPr>
      <dsp:spPr>
        <a:xfrm rot="5400000">
          <a:off x="4112286" y="-1016661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2, Article 5, and Article 6.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interfered with by the state.</a:t>
          </a:r>
        </a:p>
      </dsp:txBody>
      <dsp:txXfrm rot="-5400000">
        <a:off x="1352020" y="1804891"/>
        <a:ext cx="6714693" cy="1132875"/>
      </dsp:txXfrm>
    </dsp:sp>
    <dsp:sp modelId="{C4685397-AFF9-4734-96BE-B1E714DFF3BF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Qualified rights </a:t>
          </a:r>
        </a:p>
      </dsp:txBody>
      <dsp:txXfrm rot="-5400000">
        <a:off x="1" y="4160131"/>
        <a:ext cx="1352020" cy="579438"/>
      </dsp:txXfrm>
    </dsp:sp>
    <dsp:sp modelId="{3CBC1A06-4A41-4517-8C3F-FE407832090F}">
      <dsp:nvSpPr>
        <dsp:cNvPr id="0" name=""/>
        <dsp:cNvSpPr/>
      </dsp:nvSpPr>
      <dsp:spPr>
        <a:xfrm rot="5400000">
          <a:off x="4112286" y="723856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Articles 8, 9, 10, 11, 12. Article 1 protocol 1 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Broadly drawn.</a:t>
          </a:r>
        </a:p>
      </dsp:txBody>
      <dsp:txXfrm rot="-5400000">
        <a:off x="1352020" y="3545408"/>
        <a:ext cx="6714693" cy="1132875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A2EAC-B33D-407C-B2B0-F1CE2D22C177}">
      <dsp:nvSpPr>
        <dsp:cNvPr id="0" name=""/>
        <dsp:cNvSpPr/>
      </dsp:nvSpPr>
      <dsp:spPr>
        <a:xfrm>
          <a:off x="0" y="17574"/>
          <a:ext cx="5891471" cy="1649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Article 1 protocol 13 – no longer death penalty so part 2 is no longer relevant. </a:t>
          </a:r>
          <a:endParaRPr lang="en-US" sz="3000" kern="1200"/>
        </a:p>
      </dsp:txBody>
      <dsp:txXfrm>
        <a:off x="80532" y="98106"/>
        <a:ext cx="5730407" cy="1488636"/>
      </dsp:txXfrm>
    </dsp:sp>
    <dsp:sp modelId="{3CED9B9D-4788-4759-9ACB-6C8FBCF01284}">
      <dsp:nvSpPr>
        <dsp:cNvPr id="0" name=""/>
        <dsp:cNvSpPr/>
      </dsp:nvSpPr>
      <dsp:spPr>
        <a:xfrm>
          <a:off x="0" y="1753674"/>
          <a:ext cx="5891471" cy="1649700"/>
        </a:xfrm>
        <a:prstGeom prst="roundRect">
          <a:avLst/>
        </a:prstGeom>
        <a:solidFill>
          <a:schemeClr val="accent5">
            <a:hueOff val="10052567"/>
            <a:satOff val="209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Eduard v United Kingdom – inmate killed, police failed to protect. </a:t>
          </a:r>
          <a:endParaRPr lang="en-US" sz="3000" kern="1200"/>
        </a:p>
      </dsp:txBody>
      <dsp:txXfrm>
        <a:off x="80532" y="1834206"/>
        <a:ext cx="5730407" cy="1488636"/>
      </dsp:txXfrm>
    </dsp:sp>
    <dsp:sp modelId="{6C758179-5998-4012-A3C1-9D6B988CD587}">
      <dsp:nvSpPr>
        <dsp:cNvPr id="0" name=""/>
        <dsp:cNvSpPr/>
      </dsp:nvSpPr>
      <dsp:spPr>
        <a:xfrm>
          <a:off x="0" y="3489774"/>
          <a:ext cx="5891471" cy="1649700"/>
        </a:xfrm>
        <a:prstGeom prst="roundRect">
          <a:avLst/>
        </a:prstGeom>
        <a:solidFill>
          <a:schemeClr val="accent5">
            <a:hueOff val="20105134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Breach of Article two of the European Convention on Human Rights 1950. </a:t>
          </a:r>
          <a:endParaRPr lang="en-US" sz="3000" kern="1200"/>
        </a:p>
      </dsp:txBody>
      <dsp:txXfrm>
        <a:off x="80532" y="3570306"/>
        <a:ext cx="5730407" cy="148863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9373E-B727-45AC-97E9-7192CBF2EF94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C2955-46E8-45FF-834E-D4B4BE811BE9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‘’No one shall be subjected to torture or to inhuman or degrading treatment or punishment’’. </a:t>
          </a:r>
          <a:endParaRPr lang="en-US" sz="2600" kern="1200"/>
        </a:p>
      </dsp:txBody>
      <dsp:txXfrm>
        <a:off x="0" y="0"/>
        <a:ext cx="7117918" cy="1289262"/>
      </dsp:txXfrm>
    </dsp:sp>
    <dsp:sp modelId="{19D9F6F8-B37E-46AF-A314-85EBDE0F3736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D667-B763-42A0-B028-B08CBFA7577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Absolute right.</a:t>
          </a:r>
          <a:endParaRPr lang="en-US" sz="2600" kern="1200"/>
        </a:p>
      </dsp:txBody>
      <dsp:txXfrm>
        <a:off x="0" y="1289262"/>
        <a:ext cx="7117918" cy="1289262"/>
      </dsp:txXfrm>
    </dsp:sp>
    <dsp:sp modelId="{96E45EDE-98B7-4DCA-942C-36424F477976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49C4F-680E-4698-8AB3-049F12D38189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Cannot be interfered with by the state. </a:t>
          </a:r>
          <a:endParaRPr lang="en-US" sz="2600" kern="1200"/>
        </a:p>
      </dsp:txBody>
      <dsp:txXfrm>
        <a:off x="0" y="2578524"/>
        <a:ext cx="7117918" cy="1289262"/>
      </dsp:txXfrm>
    </dsp:sp>
    <dsp:sp modelId="{C35AB02F-946F-4BC0-B649-76D3DF1CE977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6197C-8C2D-4C33-B15E-213A93A1EE6C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Ireland v United Kingdom [1978] – not enough to amount to torture. But would be now.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428BD-C848-42A7-AA83-A13F2A4C5618}">
      <dsp:nvSpPr>
        <dsp:cNvPr id="0" name=""/>
        <dsp:cNvSpPr/>
      </dsp:nvSpPr>
      <dsp:spPr>
        <a:xfrm>
          <a:off x="0" y="52659"/>
          <a:ext cx="10659110" cy="20884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1. Everyone has the right to respect for his private and family life, his home and his correspondence</a:t>
          </a:r>
          <a:endParaRPr lang="en-US" sz="2400" kern="1200"/>
        </a:p>
      </dsp:txBody>
      <dsp:txXfrm>
        <a:off x="101950" y="154609"/>
        <a:ext cx="10455210" cy="1884549"/>
      </dsp:txXfrm>
    </dsp:sp>
    <dsp:sp modelId="{D97EF4C7-59E5-4786-8A6E-5A066525F393}">
      <dsp:nvSpPr>
        <dsp:cNvPr id="0" name=""/>
        <dsp:cNvSpPr/>
      </dsp:nvSpPr>
      <dsp:spPr>
        <a:xfrm>
          <a:off x="0" y="2210229"/>
          <a:ext cx="10659110" cy="20884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 sz="2400" kern="1200"/>
        </a:p>
      </dsp:txBody>
      <dsp:txXfrm>
        <a:off x="101950" y="2312179"/>
        <a:ext cx="10455210" cy="1884549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23182-CE62-443A-8293-49517F763D18}">
      <dsp:nvSpPr>
        <dsp:cNvPr id="0" name=""/>
        <dsp:cNvSpPr/>
      </dsp:nvSpPr>
      <dsp:spPr>
        <a:xfrm>
          <a:off x="2818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4 </a:t>
          </a:r>
        </a:p>
      </dsp:txBody>
      <dsp:txXfrm>
        <a:off x="2818" y="2002002"/>
        <a:ext cx="1497714" cy="432000"/>
      </dsp:txXfrm>
    </dsp:sp>
    <dsp:sp modelId="{AA3363F8-23D4-4564-BB88-3C1E9B7E3184}">
      <dsp:nvSpPr>
        <dsp:cNvPr id="0" name=""/>
        <dsp:cNvSpPr/>
      </dsp:nvSpPr>
      <dsp:spPr>
        <a:xfrm>
          <a:off x="2818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Declaration of incompatibility.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Does not comply with Human Rights. </a:t>
          </a:r>
        </a:p>
      </dsp:txBody>
      <dsp:txXfrm>
        <a:off x="2818" y="2434002"/>
        <a:ext cx="1497714" cy="1702328"/>
      </dsp:txXfrm>
    </dsp:sp>
    <dsp:sp modelId="{0F27BA16-5D1C-4DF5-88D2-804C78F7A7EA}">
      <dsp:nvSpPr>
        <dsp:cNvPr id="0" name=""/>
        <dsp:cNvSpPr/>
      </dsp:nvSpPr>
      <dsp:spPr>
        <a:xfrm>
          <a:off x="1710213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3 </a:t>
          </a:r>
        </a:p>
      </dsp:txBody>
      <dsp:txXfrm>
        <a:off x="1710213" y="2002002"/>
        <a:ext cx="1497714" cy="432000"/>
      </dsp:txXfrm>
    </dsp:sp>
    <dsp:sp modelId="{A31EF500-DB16-4DA7-B45D-87C900DDEC9E}">
      <dsp:nvSpPr>
        <dsp:cNvPr id="0" name=""/>
        <dsp:cNvSpPr/>
      </dsp:nvSpPr>
      <dsp:spPr>
        <a:xfrm>
          <a:off x="1710213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Comply with Human Rights.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Interpret with Human Rights.</a:t>
          </a:r>
        </a:p>
      </dsp:txBody>
      <dsp:txXfrm>
        <a:off x="1710213" y="2434002"/>
        <a:ext cx="1497714" cy="1702328"/>
      </dsp:txXfrm>
    </dsp:sp>
    <dsp:sp modelId="{768AE94F-C21F-4103-8009-73777F02DACF}">
      <dsp:nvSpPr>
        <dsp:cNvPr id="0" name=""/>
        <dsp:cNvSpPr/>
      </dsp:nvSpPr>
      <dsp:spPr>
        <a:xfrm>
          <a:off x="3417607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19</a:t>
          </a:r>
        </a:p>
      </dsp:txBody>
      <dsp:txXfrm>
        <a:off x="3417607" y="2002002"/>
        <a:ext cx="1497714" cy="432000"/>
      </dsp:txXfrm>
    </dsp:sp>
    <dsp:sp modelId="{2594309F-65EF-452E-9184-1DCFD1F4C3BE}">
      <dsp:nvSpPr>
        <dsp:cNvPr id="0" name=""/>
        <dsp:cNvSpPr/>
      </dsp:nvSpPr>
      <dsp:spPr>
        <a:xfrm>
          <a:off x="3417607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Has to comply with Human Rights. </a:t>
          </a:r>
        </a:p>
      </dsp:txBody>
      <dsp:txXfrm>
        <a:off x="3417607" y="2434002"/>
        <a:ext cx="1497714" cy="1702328"/>
      </dsp:txXfrm>
    </dsp:sp>
    <dsp:sp modelId="{D24F80A3-6C9E-44C7-845A-49FA35D03980}">
      <dsp:nvSpPr>
        <dsp:cNvPr id="0" name=""/>
        <dsp:cNvSpPr/>
      </dsp:nvSpPr>
      <dsp:spPr>
        <a:xfrm>
          <a:off x="5125002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6</a:t>
          </a:r>
        </a:p>
      </dsp:txBody>
      <dsp:txXfrm>
        <a:off x="5125002" y="2002002"/>
        <a:ext cx="1497714" cy="432000"/>
      </dsp:txXfrm>
    </dsp:sp>
    <dsp:sp modelId="{78675F39-46CA-4BF3-A1E3-AB94CD1F0EFA}">
      <dsp:nvSpPr>
        <dsp:cNvPr id="0" name=""/>
        <dsp:cNvSpPr/>
      </dsp:nvSpPr>
      <dsp:spPr>
        <a:xfrm>
          <a:off x="5125002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 authorities cannot act in a way which is incompatible with Human Rights. </a:t>
          </a:r>
        </a:p>
      </dsp:txBody>
      <dsp:txXfrm>
        <a:off x="5125002" y="2434002"/>
        <a:ext cx="1497714" cy="1702328"/>
      </dsp:txXfrm>
    </dsp:sp>
    <dsp:sp modelId="{88344BE5-0E3B-42E6-A05F-9FCBE6C28D28}">
      <dsp:nvSpPr>
        <dsp:cNvPr id="0" name=""/>
        <dsp:cNvSpPr/>
      </dsp:nvSpPr>
      <dsp:spPr>
        <a:xfrm>
          <a:off x="6832396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7 </a:t>
          </a:r>
        </a:p>
      </dsp:txBody>
      <dsp:txXfrm>
        <a:off x="6832396" y="2002002"/>
        <a:ext cx="1497714" cy="432000"/>
      </dsp:txXfrm>
    </dsp:sp>
    <dsp:sp modelId="{316376DA-7BD6-4EE5-BA22-522474628423}">
      <dsp:nvSpPr>
        <dsp:cNvPr id="0" name=""/>
        <dsp:cNvSpPr/>
      </dsp:nvSpPr>
      <dsp:spPr>
        <a:xfrm>
          <a:off x="6832396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Can bring a case against a public authority on the grounds of a Human Rights breach. </a:t>
          </a:r>
        </a:p>
      </dsp:txBody>
      <dsp:txXfrm>
        <a:off x="6832396" y="2434002"/>
        <a:ext cx="1497714" cy="1702328"/>
      </dsp:txXfrm>
    </dsp:sp>
    <dsp:sp modelId="{A498AF4D-9119-4A41-B1BA-3EACFDBF90EE}">
      <dsp:nvSpPr>
        <dsp:cNvPr id="0" name=""/>
        <dsp:cNvSpPr/>
      </dsp:nvSpPr>
      <dsp:spPr>
        <a:xfrm>
          <a:off x="8539790" y="2002002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8 </a:t>
          </a:r>
        </a:p>
      </dsp:txBody>
      <dsp:txXfrm>
        <a:off x="8539790" y="2002002"/>
        <a:ext cx="1497714" cy="432000"/>
      </dsp:txXfrm>
    </dsp:sp>
    <dsp:sp modelId="{E58F28E5-BDA9-4E92-A5CE-25D9FFB2A7F3}">
      <dsp:nvSpPr>
        <dsp:cNvPr id="0" name=""/>
        <dsp:cNvSpPr/>
      </dsp:nvSpPr>
      <dsp:spPr>
        <a:xfrm>
          <a:off x="8539790" y="2434002"/>
          <a:ext cx="1497714" cy="170232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Remedy is required for a breach of the Human Rights Act 1998. </a:t>
          </a:r>
        </a:p>
      </dsp:txBody>
      <dsp:txXfrm>
        <a:off x="8539790" y="2434002"/>
        <a:ext cx="1497714" cy="170232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61042-C6D3-4541-8B20-4815BA968561}">
      <dsp:nvSpPr>
        <dsp:cNvPr id="0" name=""/>
        <dsp:cNvSpPr/>
      </dsp:nvSpPr>
      <dsp:spPr>
        <a:xfrm>
          <a:off x="0" y="81411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Supreme court will give more information about the rights; </a:t>
          </a:r>
          <a:endParaRPr lang="en-US" sz="2500" kern="1200"/>
        </a:p>
      </dsp:txBody>
      <dsp:txXfrm>
        <a:off x="48481" y="129892"/>
        <a:ext cx="10562148" cy="896166"/>
      </dsp:txXfrm>
    </dsp:sp>
    <dsp:sp modelId="{63022D90-4E22-4965-9B40-EABC805C2A20}">
      <dsp:nvSpPr>
        <dsp:cNvPr id="0" name=""/>
        <dsp:cNvSpPr/>
      </dsp:nvSpPr>
      <dsp:spPr>
        <a:xfrm>
          <a:off x="0" y="1146540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the case of Abone v Pennine Care NHS Trust [2012] and feedback to the class; </a:t>
          </a:r>
          <a:endParaRPr lang="en-US" sz="2500" kern="1200"/>
        </a:p>
      </dsp:txBody>
      <dsp:txXfrm>
        <a:off x="48481" y="1195021"/>
        <a:ext cx="10562148" cy="896166"/>
      </dsp:txXfrm>
    </dsp:sp>
    <dsp:sp modelId="{E2DCDCF9-0209-4D40-8C31-15B5F961011D}">
      <dsp:nvSpPr>
        <dsp:cNvPr id="0" name=""/>
        <dsp:cNvSpPr/>
      </dsp:nvSpPr>
      <dsp:spPr>
        <a:xfrm>
          <a:off x="0" y="2211669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Facts; </a:t>
          </a:r>
          <a:endParaRPr lang="en-US" sz="2500" kern="1200"/>
        </a:p>
      </dsp:txBody>
      <dsp:txXfrm>
        <a:off x="48481" y="2260150"/>
        <a:ext cx="10562148" cy="896166"/>
      </dsp:txXfrm>
    </dsp:sp>
    <dsp:sp modelId="{506799C4-7C52-453D-98E0-9154E750226B}">
      <dsp:nvSpPr>
        <dsp:cNvPr id="0" name=""/>
        <dsp:cNvSpPr/>
      </dsp:nvSpPr>
      <dsp:spPr>
        <a:xfrm>
          <a:off x="0" y="3276797"/>
          <a:ext cx="1065911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Outcome. </a:t>
          </a:r>
          <a:endParaRPr lang="en-US" sz="2500" kern="1200"/>
        </a:p>
      </dsp:txBody>
      <dsp:txXfrm>
        <a:off x="48481" y="3325278"/>
        <a:ext cx="10562148" cy="89616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E663CE-A9FA-4BD1-A50C-F30B6E621A65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8DD019-2BC5-4D5D-8F34-E6306696CD47}">
      <dsp:nvSpPr>
        <dsp:cNvPr id="0" name=""/>
        <dsp:cNvSpPr/>
      </dsp:nvSpPr>
      <dsp:spPr>
        <a:xfrm>
          <a:off x="0" y="629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Focus groups with Bronwen for 1 hour. </a:t>
          </a:r>
          <a:endParaRPr lang="en-US" sz="2900" kern="1200"/>
        </a:p>
      </dsp:txBody>
      <dsp:txXfrm>
        <a:off x="0" y="629"/>
        <a:ext cx="7117918" cy="1031157"/>
      </dsp:txXfrm>
    </dsp:sp>
    <dsp:sp modelId="{19FF2584-2B84-45AF-AED9-A99706CAC134}">
      <dsp:nvSpPr>
        <dsp:cNvPr id="0" name=""/>
        <dsp:cNvSpPr/>
      </dsp:nvSpPr>
      <dsp:spPr>
        <a:xfrm>
          <a:off x="0" y="1031787"/>
          <a:ext cx="7117918" cy="0"/>
        </a:xfrm>
        <a:prstGeom prst="line">
          <a:avLst/>
        </a:prstGeom>
        <a:solidFill>
          <a:schemeClr val="accent2">
            <a:hueOff val="-377740"/>
            <a:satOff val="-1542"/>
            <a:lumOff val="-49"/>
            <a:alphaOff val="0"/>
          </a:schemeClr>
        </a:solidFill>
        <a:ln w="12700" cap="flat" cmpd="sng" algn="ctr">
          <a:solidFill>
            <a:schemeClr val="accent2">
              <a:hueOff val="-377740"/>
              <a:satOff val="-1542"/>
              <a:lumOff val="-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031F67-1208-487A-A82E-2E9112162509}">
      <dsp:nvSpPr>
        <dsp:cNvPr id="0" name=""/>
        <dsp:cNvSpPr/>
      </dsp:nvSpPr>
      <dsp:spPr>
        <a:xfrm>
          <a:off x="0" y="1031787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Second hour we will discuss the assignment. </a:t>
          </a:r>
          <a:endParaRPr lang="en-US" sz="2900" kern="1200"/>
        </a:p>
      </dsp:txBody>
      <dsp:txXfrm>
        <a:off x="0" y="1031787"/>
        <a:ext cx="7117918" cy="1031157"/>
      </dsp:txXfrm>
    </dsp:sp>
    <dsp:sp modelId="{732505FD-455D-4CA3-A0F8-6A4239C0A0D9}">
      <dsp:nvSpPr>
        <dsp:cNvPr id="0" name=""/>
        <dsp:cNvSpPr/>
      </dsp:nvSpPr>
      <dsp:spPr>
        <a:xfrm>
          <a:off x="0" y="206294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D2C61-B2C5-4F91-87B8-45EE6A2ACCD0}">
      <dsp:nvSpPr>
        <dsp:cNvPr id="0" name=""/>
        <dsp:cNvSpPr/>
      </dsp:nvSpPr>
      <dsp:spPr>
        <a:xfrm>
          <a:off x="0" y="2062945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If you wish to take part, please fill in the consent form and email it to me. </a:t>
          </a:r>
          <a:endParaRPr lang="en-US" sz="2900" kern="1200" dirty="0"/>
        </a:p>
      </dsp:txBody>
      <dsp:txXfrm>
        <a:off x="0" y="2062945"/>
        <a:ext cx="7117918" cy="1031157"/>
      </dsp:txXfrm>
    </dsp:sp>
    <dsp:sp modelId="{AD312EC9-3F0C-43F8-8273-E2F0335B8E28}">
      <dsp:nvSpPr>
        <dsp:cNvPr id="0" name=""/>
        <dsp:cNvSpPr/>
      </dsp:nvSpPr>
      <dsp:spPr>
        <a:xfrm>
          <a:off x="0" y="3094103"/>
          <a:ext cx="7117918" cy="0"/>
        </a:xfrm>
        <a:prstGeom prst="line">
          <a:avLst/>
        </a:prstGeom>
        <a:solidFill>
          <a:schemeClr val="accent2">
            <a:hueOff val="-1133220"/>
            <a:satOff val="-4626"/>
            <a:lumOff val="-147"/>
            <a:alphaOff val="0"/>
          </a:schemeClr>
        </a:solidFill>
        <a:ln w="12700" cap="flat" cmpd="sng" algn="ctr">
          <a:solidFill>
            <a:schemeClr val="accent2">
              <a:hueOff val="-1133220"/>
              <a:satOff val="-4626"/>
              <a:lumOff val="-1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A3511-1AFC-4A74-ADE8-FDF5EAA45000}">
      <dsp:nvSpPr>
        <dsp:cNvPr id="0" name=""/>
        <dsp:cNvSpPr/>
      </dsp:nvSpPr>
      <dsp:spPr>
        <a:xfrm>
          <a:off x="0" y="3094103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be staying in this room. </a:t>
          </a:r>
          <a:endParaRPr lang="en-US" sz="2900" kern="1200"/>
        </a:p>
      </dsp:txBody>
      <dsp:txXfrm>
        <a:off x="0" y="3094103"/>
        <a:ext cx="7117918" cy="1031157"/>
      </dsp:txXfrm>
    </dsp:sp>
    <dsp:sp modelId="{F67235E0-BDF1-4CED-BF8D-4A730AF10E7E}">
      <dsp:nvSpPr>
        <dsp:cNvPr id="0" name=""/>
        <dsp:cNvSpPr/>
      </dsp:nvSpPr>
      <dsp:spPr>
        <a:xfrm>
          <a:off x="0" y="4125261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196BD-670B-4360-A10B-54BA5B797F23}">
      <dsp:nvSpPr>
        <dsp:cNvPr id="0" name=""/>
        <dsp:cNvSpPr/>
      </dsp:nvSpPr>
      <dsp:spPr>
        <a:xfrm>
          <a:off x="0" y="4125261"/>
          <a:ext cx="7117918" cy="1031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two workshops will be combined. </a:t>
          </a:r>
          <a:endParaRPr lang="en-US" sz="2900" kern="1200"/>
        </a:p>
      </dsp:txBody>
      <dsp:txXfrm>
        <a:off x="0" y="4125261"/>
        <a:ext cx="7117918" cy="1031157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672CB-5181-46EB-8E4C-FD82B8231AD0}">
      <dsp:nvSpPr>
        <dsp:cNvPr id="0" name=""/>
        <dsp:cNvSpPr/>
      </dsp:nvSpPr>
      <dsp:spPr>
        <a:xfrm>
          <a:off x="0" y="3848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Parliamentary Sovereignty. </a:t>
          </a:r>
          <a:endParaRPr lang="en-US" sz="2700" kern="1200"/>
        </a:p>
      </dsp:txBody>
      <dsp:txXfrm>
        <a:off x="31613" y="70097"/>
        <a:ext cx="10595884" cy="584369"/>
      </dsp:txXfrm>
    </dsp:sp>
    <dsp:sp modelId="{D48E51B7-8A9E-4578-A473-B4BFFC488373}">
      <dsp:nvSpPr>
        <dsp:cNvPr id="0" name=""/>
        <dsp:cNvSpPr/>
      </dsp:nvSpPr>
      <dsp:spPr>
        <a:xfrm>
          <a:off x="0" y="76383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Parliament is the supreme law making body. </a:t>
          </a:r>
          <a:endParaRPr lang="en-US" sz="2700" kern="1200"/>
        </a:p>
      </dsp:txBody>
      <dsp:txXfrm>
        <a:off x="31613" y="795452"/>
        <a:ext cx="10595884" cy="584369"/>
      </dsp:txXfrm>
    </dsp:sp>
    <dsp:sp modelId="{790ED5A0-8FF5-4564-8536-9B68F05FB33E}">
      <dsp:nvSpPr>
        <dsp:cNvPr id="0" name=""/>
        <dsp:cNvSpPr/>
      </dsp:nvSpPr>
      <dsp:spPr>
        <a:xfrm>
          <a:off x="0" y="148919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Human Rights. </a:t>
          </a:r>
          <a:endParaRPr lang="en-US" sz="2700" kern="1200"/>
        </a:p>
      </dsp:txBody>
      <dsp:txXfrm>
        <a:off x="31613" y="1520807"/>
        <a:ext cx="10595884" cy="584369"/>
      </dsp:txXfrm>
    </dsp:sp>
    <dsp:sp modelId="{B91DC9C0-5FEB-46CD-BF80-B2B74DD434FC}">
      <dsp:nvSpPr>
        <dsp:cNvPr id="0" name=""/>
        <dsp:cNvSpPr/>
      </dsp:nvSpPr>
      <dsp:spPr>
        <a:xfrm>
          <a:off x="0" y="221454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Human Rights Act 1998. </a:t>
          </a:r>
          <a:endParaRPr lang="en-US" sz="2700" kern="1200"/>
        </a:p>
      </dsp:txBody>
      <dsp:txXfrm>
        <a:off x="31613" y="2246162"/>
        <a:ext cx="10595884" cy="584369"/>
      </dsp:txXfrm>
    </dsp:sp>
    <dsp:sp modelId="{1A4B29FF-2256-4AE4-BDBE-3DAEB7AA18BB}">
      <dsp:nvSpPr>
        <dsp:cNvPr id="0" name=""/>
        <dsp:cNvSpPr/>
      </dsp:nvSpPr>
      <dsp:spPr>
        <a:xfrm>
          <a:off x="0" y="2939904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Equality Act 2010. </a:t>
          </a:r>
          <a:endParaRPr lang="en-US" sz="2700" kern="1200"/>
        </a:p>
      </dsp:txBody>
      <dsp:txXfrm>
        <a:off x="31613" y="2971517"/>
        <a:ext cx="10595884" cy="584369"/>
      </dsp:txXfrm>
    </dsp:sp>
    <dsp:sp modelId="{67964224-748C-4319-BA77-A815AA6E4643}">
      <dsp:nvSpPr>
        <dsp:cNvPr id="0" name=""/>
        <dsp:cNvSpPr/>
      </dsp:nvSpPr>
      <dsp:spPr>
        <a:xfrm>
          <a:off x="0" y="3665259"/>
          <a:ext cx="1065911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Reform. </a:t>
          </a:r>
          <a:endParaRPr lang="en-US" sz="2700" kern="1200"/>
        </a:p>
      </dsp:txBody>
      <dsp:txXfrm>
        <a:off x="31613" y="3696872"/>
        <a:ext cx="10595884" cy="584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3/20/2023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69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27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24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3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3/20/2023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60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3/20/2023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88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3/20/2023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6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50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3/20/2023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86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51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3/20/2023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14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3/20/2023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53749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svg"/><Relationship Id="rId7" Type="http://schemas.openxmlformats.org/officeDocument/2006/relationships/image" Target="../media/image3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3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9.svg"/><Relationship Id="rId7" Type="http://schemas.openxmlformats.org/officeDocument/2006/relationships/image" Target="../media/image7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Relationship Id="rId9" Type="http://schemas.openxmlformats.org/officeDocument/2006/relationships/image" Target="../media/image13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7" Type="http://schemas.openxmlformats.org/officeDocument/2006/relationships/image" Target="../media/image13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B96253A8-47CF-0758-B4DE-E369C05DAA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89" r="-1" b="15163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F20C91-CD2B-2882-11F7-D9A0EF81F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 fontScale="90000"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Parliamentary Sovereignty and Human Rights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22FC1-C9E5-12CF-CC5F-D8D8A7360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338292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9227C-05AA-40BE-F2A0-EEDD883E7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C4FE5E-55BF-B05C-3372-4691AE7763C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1596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3B435-C3EA-8885-1DFC-DCDDA3F1C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FE04D-559B-D9EF-8F0C-0278A5294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anchor="t">
            <a:normAutofit/>
          </a:bodyPr>
          <a:lstStyle/>
          <a:p>
            <a:pPr algn="ctr"/>
            <a:r>
              <a:rPr lang="en-GB" sz="1800"/>
              <a:t>The aim of today’s session is to discuss parliamentary sovereignty and Human Rights. </a:t>
            </a:r>
          </a:p>
          <a:p>
            <a:pPr algn="ctr"/>
            <a:endParaRPr lang="en-GB" sz="1800"/>
          </a:p>
          <a:p>
            <a:pPr algn="ctr"/>
            <a:r>
              <a:rPr lang="en-GB" sz="1800"/>
              <a:t>By the end of today’s session students should be able to demonstrate their understanding of parliamentary sovereignty and Human Rights. 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25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29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33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7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DA0203-BFB4-49DB-A205-51AD7549D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365F2D3F-07CD-C364-D74F-F5D936E272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5858" b="14627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52F1BB8-9F6C-45D6-898D-65348D26B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D341F1-ED07-9896-B8CC-F7C42C813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9054" y="239763"/>
            <a:ext cx="9923708" cy="1020188"/>
          </a:xfrm>
        </p:spPr>
        <p:txBody>
          <a:bodyPr anchor="t">
            <a:normAutofit/>
          </a:bodyPr>
          <a:lstStyle/>
          <a:p>
            <a:pPr algn="l"/>
            <a:r>
              <a:rPr lang="en-GB" sz="6000" b="1" i="1" u="sng" dirty="0">
                <a:solidFill>
                  <a:srgbClr val="FFFFFF"/>
                </a:solidFill>
              </a:rPr>
              <a:t>Parliamentary Sovereignty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A09ABEB-FBB2-4784-AB42-132C2B7B8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E19B7D6-ACF5-4FD5-9847-AA489F05B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DC3951C-8573-4092-BB1C-895AB62DC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897F30D-1513-46A2-A047-AEC827A0E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484E33B-84C6-44AB-B37B-AD40DD864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2C2FFF-1C26-4710-B2B8-9DB486DAE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6D50462-DF3B-4889-8D2A-9B6BE7741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4661B72-AE95-451D-822D-E19815CF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8288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32" y="952022"/>
            <a:ext cx="3188538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i="1" u="sng" dirty="0"/>
              <a:t>Theories of parliamentary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7A41BF-909A-38B4-9D64-F841E833E6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7330775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BE55EA-1DB0-303F-1142-89F89FD7E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24310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parliaments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23759-5A24-BFC4-5C4E-AF7D4B6B77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33038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6E03D1-67A7-64F6-DC3C-7189FE664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97204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99"/>
    </mc:Choice>
    <mc:Fallback xmlns="">
      <p:transition spd="slow" advTm="104499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359BE-37F2-7B58-16C0-AA9BC0972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90203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51"/>
    </mc:Choice>
    <mc:Fallback xmlns="">
      <p:transition spd="slow" advTm="80851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228026"/>
              </p:ext>
            </p:extLst>
          </p:nvPr>
        </p:nvGraphicFramePr>
        <p:xfrm>
          <a:off x="1069975" y="1823190"/>
          <a:ext cx="10058400" cy="4180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96005F-14CC-4A0A-EA22-81AC2FA6D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99081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D9B298-4CEA-1082-31F4-7473DD8BFD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62367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70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7393F-7DC9-1072-8AE0-E8ACFB3EC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3700" b="1" i="1" u="sng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07D06F-B8F8-7F6A-F6F5-5C5DCE390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27518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7448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CBE7FE-8FBC-F031-B470-4C91C38A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C4C806-44B4-BF67-6F08-3201CA005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29177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23050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8AA004-4BE8-1FB6-A00D-E01317015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 dirty="0"/>
              <a:t>Jackson v Attorney General (2005)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02B8AC-FFDA-32D7-F467-D20CD50CE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29199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29538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D24DE0-E8EE-FB1B-807F-C9EE5F786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Relying on the judiciary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D1C992-DA5D-7ED6-BA2F-809FEE3B2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782252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335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" name="Picture 5" descr="Chart, background pattern&#10;&#10;Description automatically generated">
            <a:extLst>
              <a:ext uri="{FF2B5EF4-FFF2-40B4-BE49-F238E27FC236}">
                <a16:creationId xmlns:a16="http://schemas.microsoft.com/office/drawing/2014/main" id="{73D7A8EA-4760-7E93-9A40-A549100D49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22" r="-1" b="-1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36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37" name="Oval 14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15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Oval 16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17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19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21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07F6AD76-7EB5-EAF3-C7F1-06BC59B20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The need for equality </a:t>
            </a:r>
          </a:p>
        </p:txBody>
      </p:sp>
    </p:spTree>
    <p:extLst>
      <p:ext uri="{BB962C8B-B14F-4D97-AF65-F5344CB8AC3E}">
        <p14:creationId xmlns:p14="http://schemas.microsoft.com/office/powerpoint/2010/main" val="33570211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D03376-1F7F-1987-2035-FA4AF981A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800" b="1" i="1" u="sng" dirty="0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49E0B-AEE1-B6CF-7224-06DD57B61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57772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97052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8DBF3-6207-B744-6385-1F7F612F0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Protected Characteristics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CEA92-2EC0-7D1B-6805-D12FE9B3B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9 in total; </a:t>
            </a:r>
          </a:p>
          <a:p>
            <a:r>
              <a:rPr lang="en-GB" dirty="0"/>
              <a:t>1. Age. </a:t>
            </a:r>
          </a:p>
          <a:p>
            <a:r>
              <a:rPr lang="en-GB" dirty="0"/>
              <a:t>2. Disability. </a:t>
            </a:r>
          </a:p>
          <a:p>
            <a:r>
              <a:rPr lang="en-GB" dirty="0"/>
              <a:t>3. Gender reassignment. </a:t>
            </a:r>
          </a:p>
          <a:p>
            <a:r>
              <a:rPr lang="en-GB" dirty="0"/>
              <a:t>4. Marriage and civil partnership. </a:t>
            </a:r>
          </a:p>
          <a:p>
            <a:r>
              <a:rPr lang="en-GB" dirty="0"/>
              <a:t>5. Maternity and pregnancy. </a:t>
            </a:r>
          </a:p>
          <a:p>
            <a:r>
              <a:rPr lang="en-GB" dirty="0"/>
              <a:t>6. Race. </a:t>
            </a:r>
          </a:p>
          <a:p>
            <a:r>
              <a:rPr lang="en-GB" dirty="0"/>
              <a:t>7. Religion and belief. </a:t>
            </a:r>
          </a:p>
          <a:p>
            <a:r>
              <a:rPr lang="en-GB" dirty="0"/>
              <a:t>8. Sex. </a:t>
            </a:r>
          </a:p>
          <a:p>
            <a:r>
              <a:rPr lang="en-GB" dirty="0"/>
              <a:t>9. Sexual orientation. </a:t>
            </a:r>
          </a:p>
        </p:txBody>
      </p:sp>
    </p:spTree>
    <p:extLst>
      <p:ext uri="{BB962C8B-B14F-4D97-AF65-F5344CB8AC3E}">
        <p14:creationId xmlns:p14="http://schemas.microsoft.com/office/powerpoint/2010/main" val="21636863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D6827-10E4-B85E-1412-190A6DFEC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D99CF3-5192-A9F2-2B97-DEA1363B94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44878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4114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DACBDB-9C38-4364-A45F-E430E57D7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4FA0A4-DC00-4A44-912A-BAC6A6C13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2880F677-3490-475B-ABC2-E84BDEC56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4277" y="956155"/>
            <a:ext cx="9049452" cy="1836961"/>
            <a:chOff x="374277" y="956155"/>
            <a:chExt cx="9049452" cy="1836961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7BBAE30-715D-4400-9E05-1E39217EC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06096" y="1977248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F9419BD-66B8-4B5D-979F-64863DD32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68530" y="95615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0E411BB-D3CD-40AD-9676-915898DABD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0362" y="23544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0FC9C30-25A3-47A4-9A66-92AE50359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4277" y="1901154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8C1C480-F57B-4132-A7DA-6909F076C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012" y="2326675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Oval 3">
            <a:extLst>
              <a:ext uri="{FF2B5EF4-FFF2-40B4-BE49-F238E27FC236}">
                <a16:creationId xmlns:a16="http://schemas.microsoft.com/office/drawing/2014/main" id="{83530D07-6CB8-4A4F-8F6A-9BA5DAFB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665048" y="0"/>
            <a:ext cx="4408870" cy="2474031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4965F7A-44F2-4AEF-8A25-106E57C63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832" t="48467" r="13582" b="10444"/>
          <a:stretch/>
        </p:blipFill>
        <p:spPr>
          <a:xfrm>
            <a:off x="688614" y="34965"/>
            <a:ext cx="4368276" cy="2507327"/>
          </a:xfrm>
          <a:prstGeom prst="rect">
            <a:avLst/>
          </a:prstGeom>
        </p:spPr>
      </p:pic>
      <p:sp>
        <p:nvSpPr>
          <p:cNvPr id="24" name="Oval 4">
            <a:extLst>
              <a:ext uri="{FF2B5EF4-FFF2-40B4-BE49-F238E27FC236}">
                <a16:creationId xmlns:a16="http://schemas.microsoft.com/office/drawing/2014/main" id="{A0B0F77F-92C2-4EA4-88A3-070B345D0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09152" y="94983"/>
            <a:ext cx="2698133" cy="2698133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">
            <a:extLst>
              <a:ext uri="{FF2B5EF4-FFF2-40B4-BE49-F238E27FC236}">
                <a16:creationId xmlns:a16="http://schemas.microsoft.com/office/drawing/2014/main" id="{2F3205C3-F980-4EB3-9545-9CAA456A4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326987" y="0"/>
            <a:ext cx="2861965" cy="3133761"/>
          </a:xfrm>
          <a:custGeom>
            <a:avLst/>
            <a:gdLst>
              <a:gd name="connsiteX0" fmla="*/ 152193 w 2976254"/>
              <a:gd name="connsiteY0" fmla="*/ 0 h 3258904"/>
              <a:gd name="connsiteX1" fmla="*/ 2976254 w 2976254"/>
              <a:gd name="connsiteY1" fmla="*/ 0 h 3258904"/>
              <a:gd name="connsiteX2" fmla="*/ 2976254 w 2976254"/>
              <a:gd name="connsiteY2" fmla="*/ 3192289 h 3258904"/>
              <a:gd name="connsiteX3" fmla="*/ 2908439 w 2976254"/>
              <a:gd name="connsiteY3" fmla="*/ 3209726 h 3258904"/>
              <a:gd name="connsiteX4" fmla="*/ 2420603 w 2976254"/>
              <a:gd name="connsiteY4" fmla="*/ 3258904 h 3258904"/>
              <a:gd name="connsiteX5" fmla="*/ 0 w 2976254"/>
              <a:gd name="connsiteY5" fmla="*/ 838301 h 3258904"/>
              <a:gd name="connsiteX6" fmla="*/ 108826 w 2976254"/>
              <a:gd name="connsiteY6" fmla="*/ 118488 h 3258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76254" h="3258904">
                <a:moveTo>
                  <a:pt x="152193" y="0"/>
                </a:moveTo>
                <a:lnTo>
                  <a:pt x="2976254" y="0"/>
                </a:lnTo>
                <a:lnTo>
                  <a:pt x="2976254" y="3192289"/>
                </a:lnTo>
                <a:lnTo>
                  <a:pt x="2908439" y="3209726"/>
                </a:lnTo>
                <a:cubicBezTo>
                  <a:pt x="2750864" y="3241971"/>
                  <a:pt x="2587711" y="3258904"/>
                  <a:pt x="2420603" y="3258904"/>
                </a:cubicBezTo>
                <a:cubicBezTo>
                  <a:pt x="1083741" y="3258904"/>
                  <a:pt x="0" y="2175163"/>
                  <a:pt x="0" y="838301"/>
                </a:cubicBezTo>
                <a:cubicBezTo>
                  <a:pt x="0" y="587639"/>
                  <a:pt x="38100" y="345877"/>
                  <a:pt x="108826" y="118488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D916385E-2011-4632-B599-29C7D2834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35917" t="40037" r="12288" b="12942"/>
          <a:stretch/>
        </p:blipFill>
        <p:spPr>
          <a:xfrm rot="5400000">
            <a:off x="9216339" y="143722"/>
            <a:ext cx="3119383" cy="283193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42842E5-E562-C9BC-835A-BBCEF1BB7D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7826" y="3085399"/>
            <a:ext cx="7311973" cy="2062125"/>
          </a:xfrm>
        </p:spPr>
        <p:txBody>
          <a:bodyPr>
            <a:normAutofit/>
          </a:bodyPr>
          <a:lstStyle/>
          <a:p>
            <a:r>
              <a:rPr lang="en-GB" dirty="0"/>
              <a:t>Human Rights </a:t>
            </a:r>
          </a:p>
        </p:txBody>
      </p:sp>
      <p:pic>
        <p:nvPicPr>
          <p:cNvPr id="30" name="Graphic 29">
            <a:extLst>
              <a:ext uri="{FF2B5EF4-FFF2-40B4-BE49-F238E27FC236}">
                <a16:creationId xmlns:a16="http://schemas.microsoft.com/office/drawing/2014/main" id="{A6269A2E-1142-4640-87F2-FB272B760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09151" y="94982"/>
            <a:ext cx="2698133" cy="2698133"/>
          </a:xfrm>
          <a:prstGeom prst="rect">
            <a:avLst/>
          </a:prstGeom>
        </p:spPr>
      </p:pic>
      <p:sp>
        <p:nvSpPr>
          <p:cNvPr id="32" name="Oval 1">
            <a:extLst>
              <a:ext uri="{FF2B5EF4-FFF2-40B4-BE49-F238E27FC236}">
                <a16:creationId xmlns:a16="http://schemas.microsoft.com/office/drawing/2014/main" id="{6268828B-23B3-4AF6-A838-6F0128B6F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590" y="3219078"/>
            <a:ext cx="3186814" cy="3638922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4" name="Graphic 33">
            <a:extLst>
              <a:ext uri="{FF2B5EF4-FFF2-40B4-BE49-F238E27FC236}">
                <a16:creationId xmlns:a16="http://schemas.microsoft.com/office/drawing/2014/main" id="{39A1D611-C6DC-43FA-ACA3-C4E70E1BD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42100" y="3665550"/>
            <a:ext cx="3192449" cy="3192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8905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9AA53-3A0F-6192-44C2-F4126AA7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41FB7B-264B-F892-E4DC-1384D68BE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58915"/>
              </p:ext>
            </p:extLst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153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501BAB-18A5-D6F8-2B39-FE2CED46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904" y="952022"/>
            <a:ext cx="3459565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i="1" u="sng" dirty="0"/>
              <a:t>Common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6EBE10-8328-4C86-6270-5E7013DAD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899429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84484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143F-C6BD-A1C8-4388-35D406FD1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European Convention on Human Rights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14AB3-1564-AA30-81F1-53E626280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second world war. </a:t>
            </a:r>
          </a:p>
          <a:p>
            <a:endParaRPr lang="en-GB" dirty="0"/>
          </a:p>
          <a:p>
            <a:r>
              <a:rPr lang="en-GB" dirty="0"/>
              <a:t>Needed a document to protect the rights of people from what was known as the fascist government. </a:t>
            </a:r>
          </a:p>
          <a:p>
            <a:endParaRPr lang="en-GB" dirty="0"/>
          </a:p>
          <a:p>
            <a:r>
              <a:rPr lang="en-GB" dirty="0"/>
              <a:t>Included a number of rights. </a:t>
            </a:r>
          </a:p>
          <a:p>
            <a:endParaRPr lang="en-GB" dirty="0"/>
          </a:p>
          <a:p>
            <a:r>
              <a:rPr lang="en-GB" dirty="0"/>
              <a:t>Articles. </a:t>
            </a:r>
          </a:p>
          <a:p>
            <a:endParaRPr lang="en-GB" dirty="0"/>
          </a:p>
          <a:p>
            <a:r>
              <a:rPr lang="en-GB" dirty="0"/>
              <a:t>More have been added and more will continue to be added. </a:t>
            </a:r>
          </a:p>
        </p:txBody>
      </p:sp>
    </p:spTree>
    <p:extLst>
      <p:ext uri="{BB962C8B-B14F-4D97-AF65-F5344CB8AC3E}">
        <p14:creationId xmlns:p14="http://schemas.microsoft.com/office/powerpoint/2010/main" val="15453821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1BB84-4EE3-4A72-CD34-023B85471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What does this mean for the United Kingdom?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08263-B627-458C-4FD0-EB856505D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Signed up and agreed to protect the rights of citizens within the country. </a:t>
            </a:r>
          </a:p>
          <a:p>
            <a:endParaRPr lang="en-GB" dirty="0"/>
          </a:p>
          <a:p>
            <a:r>
              <a:rPr lang="en-GB" dirty="0"/>
              <a:t>In order to get a remedy for a breach need to go to the European Court of Human Rights in Strasbourg. </a:t>
            </a:r>
          </a:p>
          <a:p>
            <a:endParaRPr lang="en-GB" dirty="0"/>
          </a:p>
          <a:p>
            <a:r>
              <a:rPr lang="en-GB" dirty="0"/>
              <a:t>We now have the Human Rights Act 1998 and can enforce our rights in the courts in the United Kingdom.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2887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603EF-8800-5CE6-9DF2-2AC8C736E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European Court of Human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93AD-89CB-5D14-6474-BB1BEE8AE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Dealt with administratively.</a:t>
            </a:r>
          </a:p>
          <a:p>
            <a:pPr>
              <a:lnSpc>
                <a:spcPct val="200000"/>
              </a:lnSpc>
            </a:pPr>
            <a:r>
              <a:rPr lang="en-GB" dirty="0"/>
              <a:t>Lawyers will agree an outcome. </a:t>
            </a:r>
          </a:p>
          <a:p>
            <a:pPr>
              <a:lnSpc>
                <a:spcPct val="200000"/>
              </a:lnSpc>
            </a:pPr>
            <a:r>
              <a:rPr lang="en-GB" dirty="0"/>
              <a:t>5 sections of the court- one of which will hear the case if the first part fails. </a:t>
            </a:r>
          </a:p>
          <a:p>
            <a:pPr>
              <a:lnSpc>
                <a:spcPct val="200000"/>
              </a:lnSpc>
            </a:pPr>
            <a:r>
              <a:rPr lang="en-GB" dirty="0"/>
              <a:t>Within each section; </a:t>
            </a:r>
          </a:p>
          <a:p>
            <a:pPr>
              <a:lnSpc>
                <a:spcPct val="200000"/>
              </a:lnSpc>
            </a:pPr>
            <a:r>
              <a:rPr lang="en-GB" dirty="0"/>
              <a:t>1. One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2. One vice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3. Seven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Each country will appoint one judge. </a:t>
            </a:r>
          </a:p>
        </p:txBody>
      </p:sp>
    </p:spTree>
    <p:extLst>
      <p:ext uri="{BB962C8B-B14F-4D97-AF65-F5344CB8AC3E}">
        <p14:creationId xmlns:p14="http://schemas.microsoft.com/office/powerpoint/2010/main" val="27755121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EACDA-A461-776D-51E1-A4AA4B9E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68" y="0"/>
            <a:ext cx="10659110" cy="1325563"/>
          </a:xfrm>
        </p:spPr>
        <p:txBody>
          <a:bodyPr/>
          <a:lstStyle/>
          <a:p>
            <a:r>
              <a:rPr lang="en-GB" dirty="0"/>
              <a:t>	</a:t>
            </a:r>
            <a:r>
              <a:rPr lang="en-GB" sz="6600" b="1" i="1" u="sng" dirty="0"/>
              <a:t>Different types of rights</a:t>
            </a:r>
            <a:endParaRPr lang="en-GB" b="1" i="1" u="sng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637956-D28F-7C69-DBB2-0BFA5A5478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4805827"/>
              </p:ext>
            </p:extLst>
          </p:nvPr>
        </p:nvGraphicFramePr>
        <p:xfrm>
          <a:off x="1931023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65397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A5485D-4AF6-47BA-8BB1-44D0639B9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A bright light in the sky&#10;&#10;Description automatically generated with low confidence">
            <a:extLst>
              <a:ext uri="{FF2B5EF4-FFF2-40B4-BE49-F238E27FC236}">
                <a16:creationId xmlns:a16="http://schemas.microsoft.com/office/drawing/2014/main" id="{275FDAA7-1F96-444C-D4A8-0317581935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4612" b="53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E9B141D4-C8D6-48AA-95E4-9D7277D2A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7811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9D48717-30D1-A1AF-AAF8-27670A5F59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2281" y="-645647"/>
            <a:ext cx="7207683" cy="1515091"/>
          </a:xfrm>
        </p:spPr>
        <p:txBody>
          <a:bodyPr anchor="b">
            <a:normAutofit/>
          </a:bodyPr>
          <a:lstStyle/>
          <a:p>
            <a:r>
              <a:rPr lang="en-GB" sz="5100" b="1" i="1" u="sng" dirty="0">
                <a:solidFill>
                  <a:srgbClr val="FFFFFF"/>
                </a:solidFill>
              </a:rPr>
              <a:t>Human rights articles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150435D-CA82-40CE-954B-EAF77FB12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303110" y="2889102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384E378-44EE-43CF-80E1-ECE2AF785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685100" y="3689818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8606AA2-E69C-4A42-8D9F-E9747752D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964111" y="4508034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D56DBB4-69C9-48F4-94E5-3F0B9E8D7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58942" y="5508464"/>
            <a:ext cx="703889" cy="703889"/>
          </a:xfrm>
          <a:prstGeom prst="ellipse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72E76EB-531B-4745-BE92-4AE3CFF5F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784590" y="5222789"/>
            <a:ext cx="405140" cy="405140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C16CFC8-F3C3-4765-9768-9F10E6B53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248330" y="56395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868898F-D22E-4E6A-8DD3-FE24FF0F7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02370" y="5796077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21B65DAB-5A32-48EC-A4A4-64E6D1CD0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464029" y="6031429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08EC2A46-C18F-4863-B4EB-B7B873FD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588354" y="5602414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E8EA60C-5FEB-439D-82C1-E1A33B9ED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85463" y="6119667"/>
            <a:ext cx="230878" cy="230878"/>
          </a:xfrm>
          <a:prstGeom prst="ellipse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4BD9DC6E-71EF-4302-BD87-C70C8AFCB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42637" y="6605011"/>
            <a:ext cx="56114" cy="56114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1CABA3D-675F-405D-9552-216F2DDD1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23926" y="6611226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5633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A07F0-76AB-574E-1769-37CF91C35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A852-6372-28A3-B7D5-990A3E968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‘’ 1. Everyone’s right to life shall be protected by law. No one shall be deprived of his life intentionally save in the execution of a sentence of a court following his conviction of a crime for which this penalty is provided by law. </a:t>
            </a:r>
          </a:p>
          <a:p>
            <a:pPr>
              <a:lnSpc>
                <a:spcPct val="200000"/>
              </a:lnSpc>
            </a:pPr>
            <a:r>
              <a:rPr lang="en-GB" dirty="0"/>
              <a:t>2. Deprivation of life shall not be regarded as inflicted in contravention of this Article when it results from the use of force which is no more than absolutely necessary: </a:t>
            </a:r>
          </a:p>
          <a:p>
            <a:pPr>
              <a:lnSpc>
                <a:spcPct val="200000"/>
              </a:lnSpc>
            </a:pPr>
            <a:r>
              <a:rPr lang="en-GB" dirty="0"/>
              <a:t>(a) in defence of any person from unlawful violence; </a:t>
            </a:r>
          </a:p>
          <a:p>
            <a:pPr>
              <a:lnSpc>
                <a:spcPct val="200000"/>
              </a:lnSpc>
            </a:pPr>
            <a:r>
              <a:rPr lang="en-GB" dirty="0"/>
              <a:t>(b) in order to effect a lawful arrest or to prevent the escape of a person lawfully detained</a:t>
            </a:r>
          </a:p>
          <a:p>
            <a:pPr>
              <a:lnSpc>
                <a:spcPct val="200000"/>
              </a:lnSpc>
            </a:pPr>
            <a:r>
              <a:rPr lang="en-GB" dirty="0"/>
              <a:t>(c) in action lawfully taken for the purpose of quelling a riot or insurrection.</a:t>
            </a:r>
          </a:p>
        </p:txBody>
      </p:sp>
    </p:spTree>
    <p:extLst>
      <p:ext uri="{BB962C8B-B14F-4D97-AF65-F5344CB8AC3E}">
        <p14:creationId xmlns:p14="http://schemas.microsoft.com/office/powerpoint/2010/main" val="21388589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663A72-E771-41D4-96AA-28C1B2172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164F59-4B09-4DB4-A99F-97C71DE46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9032D-5BCF-8EE7-4E8D-401DFF861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Right to life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B336017-F12B-485C-B5E1-B6971DA0C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6099" y="238175"/>
            <a:ext cx="6735901" cy="6619825"/>
          </a:xfrm>
          <a:custGeom>
            <a:avLst/>
            <a:gdLst>
              <a:gd name="connsiteX0" fmla="*/ 1224540 w 2115556"/>
              <a:gd name="connsiteY0" fmla="*/ 0 h 2079100"/>
              <a:gd name="connsiteX1" fmla="*/ 2090421 w 2115556"/>
              <a:gd name="connsiteY1" fmla="*/ 358660 h 2079100"/>
              <a:gd name="connsiteX2" fmla="*/ 2115556 w 2115556"/>
              <a:gd name="connsiteY2" fmla="*/ 386315 h 2079100"/>
              <a:gd name="connsiteX3" fmla="*/ 2115556 w 2115556"/>
              <a:gd name="connsiteY3" fmla="*/ 2062765 h 2079100"/>
              <a:gd name="connsiteX4" fmla="*/ 2100710 w 2115556"/>
              <a:gd name="connsiteY4" fmla="*/ 2079100 h 2079100"/>
              <a:gd name="connsiteX5" fmla="*/ 348370 w 2115556"/>
              <a:gd name="connsiteY5" fmla="*/ 2079100 h 2079100"/>
              <a:gd name="connsiteX6" fmla="*/ 279625 w 2115556"/>
              <a:gd name="connsiteY6" fmla="*/ 2003461 h 2079100"/>
              <a:gd name="connsiteX7" fmla="*/ 0 w 2115556"/>
              <a:gd name="connsiteY7" fmla="*/ 1224540 h 2079100"/>
              <a:gd name="connsiteX8" fmla="*/ 1224540 w 2115556"/>
              <a:gd name="connsiteY8" fmla="*/ 0 h 207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15556" h="2079100">
                <a:moveTo>
                  <a:pt x="1224540" y="0"/>
                </a:moveTo>
                <a:cubicBezTo>
                  <a:pt x="1562687" y="0"/>
                  <a:pt x="1868823" y="137062"/>
                  <a:pt x="2090421" y="358660"/>
                </a:cubicBezTo>
                <a:lnTo>
                  <a:pt x="2115556" y="386315"/>
                </a:lnTo>
                <a:lnTo>
                  <a:pt x="2115556" y="2062765"/>
                </a:lnTo>
                <a:lnTo>
                  <a:pt x="2100710" y="2079100"/>
                </a:lnTo>
                <a:lnTo>
                  <a:pt x="348370" y="2079100"/>
                </a:lnTo>
                <a:lnTo>
                  <a:pt x="279625" y="2003461"/>
                </a:lnTo>
                <a:cubicBezTo>
                  <a:pt x="104938" y="1791789"/>
                  <a:pt x="0" y="1520419"/>
                  <a:pt x="0" y="1224540"/>
                </a:cubicBezTo>
                <a:cubicBezTo>
                  <a:pt x="0" y="548245"/>
                  <a:pt x="548245" y="0"/>
                  <a:pt x="1224540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2C078FA-5775-45CB-A8F3-53B3F1AD2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51383" y="299808"/>
            <a:ext cx="1668948" cy="6421669"/>
            <a:chOff x="9951383" y="299808"/>
            <a:chExt cx="1668948" cy="6421669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236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16802" y="6415697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51383" y="620435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7A17F-C797-C74F-CAA1-1B67A7FA4D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1649540"/>
              </p:ext>
            </p:extLst>
          </p:nvPr>
        </p:nvGraphicFramePr>
        <p:xfrm>
          <a:off x="5855597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27498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40D2F8-46D5-A04D-C718-43C70F22C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Article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5A789-A209-076A-9B63-4B0425B41B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351722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13834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E8744-ECBD-1E4E-A61B-72BFDD465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8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73536-6AEA-6B76-AF98-2DEBFB91F6A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5760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2D231-D41E-22CC-5672-C2AACC966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Article 8 of the ECHR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A75D-0E79-670E-5C0D-9FD83B055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limited. </a:t>
            </a:r>
          </a:p>
          <a:p>
            <a:endParaRPr lang="en-GB" dirty="0"/>
          </a:p>
          <a:p>
            <a:r>
              <a:rPr lang="en-GB" dirty="0"/>
              <a:t>Subsection 2 is the reason. </a:t>
            </a:r>
          </a:p>
          <a:p>
            <a:endParaRPr lang="en-GB" dirty="0"/>
          </a:p>
          <a:p>
            <a:r>
              <a:rPr lang="en-GB" dirty="0" err="1">
                <a:solidFill>
                  <a:srgbClr val="000000"/>
                </a:solidFill>
                <a:effectLst/>
              </a:rPr>
              <a:t>Gillan</a:t>
            </a:r>
            <a:r>
              <a:rPr lang="en-GB" dirty="0">
                <a:solidFill>
                  <a:srgbClr val="000000"/>
                </a:solidFill>
                <a:effectLst/>
              </a:rPr>
              <a:t> and Quinton v United Kingdom [2010] 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 stop and search without safeguards is a breach of article 8 of the European Convention on Human Rights.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5834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6AD6D-7FC0-435B-AB5F-98DA2190C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B727F3-FF58-4343-ACEE-2174D5989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7F989-CD47-A58F-1F12-0F030DB3E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722" y="777240"/>
            <a:ext cx="5782804" cy="2493876"/>
          </a:xfrm>
        </p:spPr>
        <p:txBody>
          <a:bodyPr anchor="b">
            <a:normAutofit/>
          </a:bodyPr>
          <a:lstStyle/>
          <a:p>
            <a:pPr algn="ctr"/>
            <a:r>
              <a:rPr lang="en-GB" sz="4400" b="1" i="1" u="sng"/>
              <a:t>Human Rights Act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4572D-3986-AF05-03B4-2802CFABE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722" y="3429000"/>
            <a:ext cx="5782804" cy="2333562"/>
          </a:xfrm>
        </p:spPr>
        <p:txBody>
          <a:bodyPr anchor="t">
            <a:normAutofit/>
          </a:bodyPr>
          <a:lstStyle/>
          <a:p>
            <a:pPr algn="ctr"/>
            <a:r>
              <a:rPr lang="en-GB" sz="1300"/>
              <a:t>Uk needed to bring in a piece of law to allow us to bring a case in our domestic courts.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So the Uk created the Human Rights Act 1998.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Same rights as under the European Convention on Human Rights 1950. </a:t>
            </a:r>
          </a:p>
          <a:p>
            <a:pPr algn="ctr"/>
            <a:endParaRPr lang="en-GB" sz="1300"/>
          </a:p>
          <a:p>
            <a:pPr algn="ctr"/>
            <a:r>
              <a:rPr lang="en-GB" sz="1300"/>
              <a:t>Why do we need it?</a:t>
            </a:r>
          </a:p>
        </p:txBody>
      </p:sp>
      <p:grpSp>
        <p:nvGrpSpPr>
          <p:cNvPr id="12" name="Decorative Circles">
            <a:extLst>
              <a:ext uri="{FF2B5EF4-FFF2-40B4-BE49-F238E27FC236}">
                <a16:creationId xmlns:a16="http://schemas.microsoft.com/office/drawing/2014/main" id="{4DB68B21-F855-4148-AD7C-795E902A7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677791" cy="4262956"/>
            <a:chOff x="767484" y="236341"/>
            <a:chExt cx="10677791" cy="426295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FE8A9D-61A5-4729-A73B-267B9BE58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E3399E0-5F4E-4D62-8091-A0AA8DAA7B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1781BEF-3C20-4A56-889B-BB417F6A3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8F0DD55-BEC3-46E7-84ED-00CB94AC04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8FFEF100-17D7-4C78-A7C3-B6C8B72E85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31908" y="381325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294263B-2870-4828-96FD-00C2A3628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5095" y="3592374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8A94EBD-B5CB-4D31-A42E-E68B0D25B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94104" y="4385930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Oval 2">
            <a:extLst>
              <a:ext uri="{FF2B5EF4-FFF2-40B4-BE49-F238E27FC236}">
                <a16:creationId xmlns:a16="http://schemas.microsoft.com/office/drawing/2014/main" id="{5F7F20D7-57B2-4CF8-AF7D-90D6A5E1F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474" y="305966"/>
            <a:ext cx="2051331" cy="205133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>
            <a:extLst>
              <a:ext uri="{FF2B5EF4-FFF2-40B4-BE49-F238E27FC236}">
                <a16:creationId xmlns:a16="http://schemas.microsoft.com/office/drawing/2014/main" id="{05AC83E9-3498-4F8F-84F8-2E22FE72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6399" y="319698"/>
            <a:ext cx="2037600" cy="2037600"/>
          </a:xfrm>
          <a:prstGeom prst="rect">
            <a:avLst/>
          </a:prstGeom>
        </p:spPr>
      </p:pic>
      <p:sp>
        <p:nvSpPr>
          <p:cNvPr id="25" name="Oval 1">
            <a:extLst>
              <a:ext uri="{FF2B5EF4-FFF2-40B4-BE49-F238E27FC236}">
                <a16:creationId xmlns:a16="http://schemas.microsoft.com/office/drawing/2014/main" id="{6832CB48-19E2-438E-B5D1-126B62284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78580" y="0"/>
            <a:ext cx="2733089" cy="2357297"/>
          </a:xfrm>
          <a:custGeom>
            <a:avLst/>
            <a:gdLst>
              <a:gd name="connsiteX0" fmla="*/ 288659 w 3192131"/>
              <a:gd name="connsiteY0" fmla="*/ 0 h 2753222"/>
              <a:gd name="connsiteX1" fmla="*/ 3192131 w 3192131"/>
              <a:gd name="connsiteY1" fmla="*/ 0 h 2753222"/>
              <a:gd name="connsiteX2" fmla="*/ 3192131 w 3192131"/>
              <a:gd name="connsiteY2" fmla="*/ 2058956 h 2753222"/>
              <a:gd name="connsiteX3" fmla="*/ 3158043 w 3192131"/>
              <a:gd name="connsiteY3" fmla="*/ 2104541 h 2753222"/>
              <a:gd name="connsiteX4" fmla="*/ 1782545 w 3192131"/>
              <a:gd name="connsiteY4" fmla="*/ 2753222 h 2753222"/>
              <a:gd name="connsiteX5" fmla="*/ 0 w 3192131"/>
              <a:gd name="connsiteY5" fmla="*/ 970677 h 2753222"/>
              <a:gd name="connsiteX6" fmla="*/ 215144 w 3192131"/>
              <a:gd name="connsiteY6" fmla="*/ 121011 h 2753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92131" h="2753222">
                <a:moveTo>
                  <a:pt x="288659" y="0"/>
                </a:moveTo>
                <a:lnTo>
                  <a:pt x="3192131" y="0"/>
                </a:lnTo>
                <a:lnTo>
                  <a:pt x="3192131" y="2058956"/>
                </a:lnTo>
                <a:lnTo>
                  <a:pt x="3158043" y="2104541"/>
                </a:lnTo>
                <a:cubicBezTo>
                  <a:pt x="2831098" y="2500707"/>
                  <a:pt x="2336311" y="2753222"/>
                  <a:pt x="1782545" y="2753222"/>
                </a:cubicBezTo>
                <a:cubicBezTo>
                  <a:pt x="798073" y="2753222"/>
                  <a:pt x="0" y="1955149"/>
                  <a:pt x="0" y="970677"/>
                </a:cubicBezTo>
                <a:cubicBezTo>
                  <a:pt x="0" y="663030"/>
                  <a:pt x="77937" y="373585"/>
                  <a:pt x="215144" y="121011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7" name="Graphic 26">
            <a:extLst>
              <a:ext uri="{FF2B5EF4-FFF2-40B4-BE49-F238E27FC236}">
                <a16:creationId xmlns:a16="http://schemas.microsoft.com/office/drawing/2014/main" id="{548560FE-8DD7-4FBB-A597-9902F385AA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30907" r="23362" b="17441"/>
          <a:stretch/>
        </p:blipFill>
        <p:spPr>
          <a:xfrm>
            <a:off x="9573575" y="-4327"/>
            <a:ext cx="2668147" cy="2375897"/>
          </a:xfrm>
          <a:prstGeom prst="rect">
            <a:avLst/>
          </a:prstGeom>
        </p:spPr>
      </p:pic>
      <p:sp>
        <p:nvSpPr>
          <p:cNvPr id="29" name="Oval 3">
            <a:extLst>
              <a:ext uri="{FF2B5EF4-FFF2-40B4-BE49-F238E27FC236}">
                <a16:creationId xmlns:a16="http://schemas.microsoft.com/office/drawing/2014/main" id="{F4B85B88-409F-4670-A4FF-5C58623B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rot="16200000">
            <a:off x="-639576" y="4068576"/>
            <a:ext cx="2914772" cy="1635620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Graphic 30">
            <a:extLst>
              <a:ext uri="{FF2B5EF4-FFF2-40B4-BE49-F238E27FC236}">
                <a16:creationId xmlns:a16="http://schemas.microsoft.com/office/drawing/2014/main" id="{66265FF8-949A-452A-882B-BDD332090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45737" t="12146" r="12288" b="12942"/>
          <a:stretch/>
        </p:blipFill>
        <p:spPr>
          <a:xfrm>
            <a:off x="0" y="3409035"/>
            <a:ext cx="1633210" cy="2914772"/>
          </a:xfrm>
          <a:prstGeom prst="rect">
            <a:avLst/>
          </a:prstGeom>
        </p:spPr>
      </p:pic>
      <p:sp>
        <p:nvSpPr>
          <p:cNvPr id="33" name="Oval 4">
            <a:extLst>
              <a:ext uri="{FF2B5EF4-FFF2-40B4-BE49-F238E27FC236}">
                <a16:creationId xmlns:a16="http://schemas.microsoft.com/office/drawing/2014/main" id="{52B7F1A1-8894-44DC-8FCC-6CE9F127A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994790" y="4395252"/>
            <a:ext cx="2216879" cy="2462747"/>
          </a:xfrm>
          <a:custGeom>
            <a:avLst/>
            <a:gdLst>
              <a:gd name="connsiteX0" fmla="*/ 2133985 w 3086667"/>
              <a:gd name="connsiteY0" fmla="*/ 0 h 3429000"/>
              <a:gd name="connsiteX1" fmla="*/ 2964628 w 3086667"/>
              <a:gd name="connsiteY1" fmla="*/ 167699 h 3429000"/>
              <a:gd name="connsiteX2" fmla="*/ 3086667 w 3086667"/>
              <a:gd name="connsiteY2" fmla="*/ 226489 h 3429000"/>
              <a:gd name="connsiteX3" fmla="*/ 3086667 w 3086667"/>
              <a:gd name="connsiteY3" fmla="*/ 3429000 h 3429000"/>
              <a:gd name="connsiteX4" fmla="*/ 440639 w 3086667"/>
              <a:gd name="connsiteY4" fmla="*/ 3429000 h 3429000"/>
              <a:gd name="connsiteX5" fmla="*/ 364451 w 3086667"/>
              <a:gd name="connsiteY5" fmla="*/ 3327116 h 3429000"/>
              <a:gd name="connsiteX6" fmla="*/ 0 w 3086667"/>
              <a:gd name="connsiteY6" fmla="*/ 2133985 h 3429000"/>
              <a:gd name="connsiteX7" fmla="*/ 2133985 w 3086667"/>
              <a:gd name="connsiteY7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86667" h="3429000">
                <a:moveTo>
                  <a:pt x="2133985" y="0"/>
                </a:moveTo>
                <a:cubicBezTo>
                  <a:pt x="2428627" y="0"/>
                  <a:pt x="2709322" y="59714"/>
                  <a:pt x="2964628" y="167699"/>
                </a:cubicBezTo>
                <a:lnTo>
                  <a:pt x="3086667" y="226489"/>
                </a:lnTo>
                <a:lnTo>
                  <a:pt x="3086667" y="3429000"/>
                </a:lnTo>
                <a:lnTo>
                  <a:pt x="440639" y="3429000"/>
                </a:lnTo>
                <a:lnTo>
                  <a:pt x="364451" y="3327116"/>
                </a:lnTo>
                <a:cubicBezTo>
                  <a:pt x="134356" y="2986530"/>
                  <a:pt x="0" y="2575948"/>
                  <a:pt x="0" y="2133985"/>
                </a:cubicBezTo>
                <a:cubicBezTo>
                  <a:pt x="0" y="955418"/>
                  <a:pt x="955418" y="0"/>
                  <a:pt x="2133985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6FEF5495-925E-4DBE-A677-EF910F826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1935" t="10861" r="33955" b="27347"/>
          <a:stretch/>
        </p:blipFill>
        <p:spPr>
          <a:xfrm>
            <a:off x="9972468" y="4341999"/>
            <a:ext cx="2239201" cy="2525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2270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77F00-68EC-8F4C-5774-3666AB21B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Number of important elements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21A3757-DE55-0ABE-D416-361C90C3AD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3732563"/>
              </p:ext>
            </p:extLst>
          </p:nvPr>
        </p:nvGraphicFramePr>
        <p:xfrm>
          <a:off x="999794" y="719666"/>
          <a:ext cx="10040324" cy="613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0243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5744-2860-5FE9-C672-881CD802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impact does the EU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AE11D-8C36-373E-845B-487140644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Cases from the European Court of Human Rights have an impact on decisions. </a:t>
            </a:r>
          </a:p>
          <a:p>
            <a:endParaRPr lang="en-GB" dirty="0"/>
          </a:p>
          <a:p>
            <a:r>
              <a:rPr lang="en-GB" dirty="0"/>
              <a:t>Do not have to follow the decision but they are persuasive. </a:t>
            </a:r>
          </a:p>
          <a:p>
            <a:endParaRPr lang="en-GB" dirty="0"/>
          </a:p>
          <a:p>
            <a:r>
              <a:rPr lang="en-GB" dirty="0"/>
              <a:t>Section 2 of the Human Rights Act 1998. </a:t>
            </a:r>
          </a:p>
          <a:p>
            <a:endParaRPr lang="en-GB" dirty="0"/>
          </a:p>
          <a:p>
            <a:r>
              <a:rPr lang="en-GB" dirty="0"/>
              <a:t>However, now that we have left we can still choose to follow if we wish. </a:t>
            </a:r>
          </a:p>
          <a:p>
            <a:endParaRPr lang="en-GB" dirty="0"/>
          </a:p>
          <a:p>
            <a:r>
              <a:rPr lang="pt-BR" dirty="0">
                <a:solidFill>
                  <a:srgbClr val="000000"/>
                </a:solidFill>
              </a:rPr>
              <a:t>‘’</a:t>
            </a:r>
            <a:r>
              <a:rPr lang="pt-BR" dirty="0">
                <a:solidFill>
                  <a:srgbClr val="000000"/>
                </a:solidFill>
                <a:effectLst/>
              </a:rPr>
              <a:t>R(</a:t>
            </a:r>
            <a:r>
              <a:rPr lang="pt-BR" dirty="0" err="1">
                <a:solidFill>
                  <a:srgbClr val="000000"/>
                </a:solidFill>
                <a:effectLst/>
              </a:rPr>
              <a:t>Ullah</a:t>
            </a:r>
            <a:r>
              <a:rPr lang="pt-BR" dirty="0">
                <a:solidFill>
                  <a:srgbClr val="000000"/>
                </a:solidFill>
                <a:effectLst/>
              </a:rPr>
              <a:t>) v </a:t>
            </a:r>
            <a:r>
              <a:rPr lang="pt-BR" dirty="0" err="1">
                <a:solidFill>
                  <a:srgbClr val="000000"/>
                </a:solidFill>
                <a:effectLst/>
              </a:rPr>
              <a:t>Special</a:t>
            </a:r>
            <a:r>
              <a:rPr lang="pt-BR" dirty="0">
                <a:solidFill>
                  <a:srgbClr val="000000"/>
                </a:solidFill>
                <a:effectLst/>
              </a:rPr>
              <a:t> </a:t>
            </a:r>
            <a:r>
              <a:rPr lang="pt-BR" dirty="0" err="1">
                <a:solidFill>
                  <a:srgbClr val="000000"/>
                </a:solidFill>
                <a:effectLst/>
              </a:rPr>
              <a:t>Adjudicator</a:t>
            </a:r>
            <a:r>
              <a:rPr lang="pt-BR" dirty="0">
                <a:solidFill>
                  <a:srgbClr val="000000"/>
                </a:solidFill>
                <a:effectLst/>
              </a:rPr>
              <a:t> [2004]’’- lays out the above.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2021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42480-2572-CAFB-2450-E5BF44E63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9CF40A-A868-5286-36D8-23AEE806A1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924113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819EFE0-C528-414F-A76F-BFCA99E25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3591EEA-2945-4D41-8E6E-CB1CEDBBC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B3AB422-C566-C81D-5390-9BE132C0D1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7661" y="2559895"/>
            <a:ext cx="7311973" cy="3879706"/>
          </a:xfrm>
        </p:spPr>
        <p:txBody>
          <a:bodyPr>
            <a:normAutofit/>
          </a:bodyPr>
          <a:lstStyle/>
          <a:p>
            <a:pPr algn="l"/>
            <a:r>
              <a:rPr lang="en-GB" sz="4400" b="1" i="1" u="sng" dirty="0"/>
              <a:t>Next week; </a:t>
            </a:r>
            <a:br>
              <a:rPr lang="en-GB" sz="4400" b="1" i="1" u="sng" dirty="0"/>
            </a:br>
            <a:br>
              <a:rPr lang="en-GB" sz="4400" b="1" i="1" u="sng" dirty="0"/>
            </a:br>
            <a:r>
              <a:rPr lang="en-GB" sz="4400" b="1" i="1" u="sng" dirty="0"/>
              <a:t>Finish Human Rights. </a:t>
            </a:r>
            <a:br>
              <a:rPr lang="en-GB" sz="4400" b="1" i="1" u="sng" dirty="0"/>
            </a:br>
            <a:r>
              <a:rPr lang="en-GB" sz="4400" b="1" i="1" u="sng" dirty="0"/>
              <a:t>People in the Justice system</a:t>
            </a: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531B6EAA-A594-4F51-BED7-7A9C42D48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74277" y="956155"/>
            <a:ext cx="9049452" cy="1836961"/>
            <a:chOff x="374277" y="956155"/>
            <a:chExt cx="9049452" cy="1836961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2F90FEB-914A-4D22-8705-854B4974E3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06096" y="1977248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C717B56-8B40-4AA9-A987-BDCAB8B54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68530" y="95615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DEC8EC4-2C54-4975-ADFB-F90CC65C8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10362" y="23544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601B462-2C01-4E17-925B-1090B157B5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4277" y="1901154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76060B23-EF2B-44D0-9B30-499BD4D34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012" y="2326675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Oval 3">
            <a:extLst>
              <a:ext uri="{FF2B5EF4-FFF2-40B4-BE49-F238E27FC236}">
                <a16:creationId xmlns:a16="http://schemas.microsoft.com/office/drawing/2014/main" id="{F842A3FA-BE9C-4241-A8C9-AACE4A04F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665048" y="0"/>
            <a:ext cx="4408870" cy="2474031"/>
          </a:xfrm>
          <a:custGeom>
            <a:avLst/>
            <a:gdLst>
              <a:gd name="connsiteX0" fmla="*/ 18128 w 4408870"/>
              <a:gd name="connsiteY0" fmla="*/ 0 h 2474031"/>
              <a:gd name="connsiteX1" fmla="*/ 4390742 w 4408870"/>
              <a:gd name="connsiteY1" fmla="*/ 0 h 2474031"/>
              <a:gd name="connsiteX2" fmla="*/ 4397489 w 4408870"/>
              <a:gd name="connsiteY2" fmla="*/ 44205 h 2474031"/>
              <a:gd name="connsiteX3" fmla="*/ 4408870 w 4408870"/>
              <a:gd name="connsiteY3" fmla="*/ 269596 h 2474031"/>
              <a:gd name="connsiteX4" fmla="*/ 2204435 w 4408870"/>
              <a:gd name="connsiteY4" fmla="*/ 2474031 h 2474031"/>
              <a:gd name="connsiteX5" fmla="*/ 0 w 4408870"/>
              <a:gd name="connsiteY5" fmla="*/ 269596 h 2474031"/>
              <a:gd name="connsiteX6" fmla="*/ 11381 w 4408870"/>
              <a:gd name="connsiteY6" fmla="*/ 44205 h 2474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8870" h="2474031">
                <a:moveTo>
                  <a:pt x="18128" y="0"/>
                </a:moveTo>
                <a:lnTo>
                  <a:pt x="4390742" y="0"/>
                </a:lnTo>
                <a:lnTo>
                  <a:pt x="4397489" y="44205"/>
                </a:lnTo>
                <a:cubicBezTo>
                  <a:pt x="4405015" y="118312"/>
                  <a:pt x="4408870" y="193504"/>
                  <a:pt x="4408870" y="269596"/>
                </a:cubicBezTo>
                <a:cubicBezTo>
                  <a:pt x="4408870" y="1487072"/>
                  <a:pt x="3421911" y="2474031"/>
                  <a:pt x="2204435" y="2474031"/>
                </a:cubicBezTo>
                <a:cubicBezTo>
                  <a:pt x="986959" y="2474031"/>
                  <a:pt x="0" y="1487072"/>
                  <a:pt x="0" y="269596"/>
                </a:cubicBezTo>
                <a:cubicBezTo>
                  <a:pt x="0" y="193504"/>
                  <a:pt x="3855" y="118312"/>
                  <a:pt x="11381" y="4420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8B2965F9-94B5-4281-803E-214FFC2D4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832" t="48467" r="13582" b="10444"/>
          <a:stretch/>
        </p:blipFill>
        <p:spPr>
          <a:xfrm>
            <a:off x="688614" y="0"/>
            <a:ext cx="4368276" cy="2507327"/>
          </a:xfrm>
          <a:prstGeom prst="rect">
            <a:avLst/>
          </a:prstGeom>
        </p:spPr>
      </p:pic>
      <p:sp>
        <p:nvSpPr>
          <p:cNvPr id="26" name="Oval 2">
            <a:extLst>
              <a:ext uri="{FF2B5EF4-FFF2-40B4-BE49-F238E27FC236}">
                <a16:creationId xmlns:a16="http://schemas.microsoft.com/office/drawing/2014/main" id="{FD6FF57B-7FE7-4B12-BA97-C8578B140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9330035" y="0"/>
            <a:ext cx="2861965" cy="3133761"/>
          </a:xfrm>
          <a:custGeom>
            <a:avLst/>
            <a:gdLst>
              <a:gd name="connsiteX0" fmla="*/ 152193 w 2976254"/>
              <a:gd name="connsiteY0" fmla="*/ 0 h 3258904"/>
              <a:gd name="connsiteX1" fmla="*/ 2976254 w 2976254"/>
              <a:gd name="connsiteY1" fmla="*/ 0 h 3258904"/>
              <a:gd name="connsiteX2" fmla="*/ 2976254 w 2976254"/>
              <a:gd name="connsiteY2" fmla="*/ 3192289 h 3258904"/>
              <a:gd name="connsiteX3" fmla="*/ 2908439 w 2976254"/>
              <a:gd name="connsiteY3" fmla="*/ 3209726 h 3258904"/>
              <a:gd name="connsiteX4" fmla="*/ 2420603 w 2976254"/>
              <a:gd name="connsiteY4" fmla="*/ 3258904 h 3258904"/>
              <a:gd name="connsiteX5" fmla="*/ 0 w 2976254"/>
              <a:gd name="connsiteY5" fmla="*/ 838301 h 3258904"/>
              <a:gd name="connsiteX6" fmla="*/ 108826 w 2976254"/>
              <a:gd name="connsiteY6" fmla="*/ 118488 h 3258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76254" h="3258904">
                <a:moveTo>
                  <a:pt x="152193" y="0"/>
                </a:moveTo>
                <a:lnTo>
                  <a:pt x="2976254" y="0"/>
                </a:lnTo>
                <a:lnTo>
                  <a:pt x="2976254" y="3192289"/>
                </a:lnTo>
                <a:lnTo>
                  <a:pt x="2908439" y="3209726"/>
                </a:lnTo>
                <a:cubicBezTo>
                  <a:pt x="2750864" y="3241971"/>
                  <a:pt x="2587711" y="3258904"/>
                  <a:pt x="2420603" y="3258904"/>
                </a:cubicBezTo>
                <a:cubicBezTo>
                  <a:pt x="1083741" y="3258904"/>
                  <a:pt x="0" y="2175163"/>
                  <a:pt x="0" y="838301"/>
                </a:cubicBezTo>
                <a:cubicBezTo>
                  <a:pt x="0" y="587639"/>
                  <a:pt x="38100" y="345877"/>
                  <a:pt x="108826" y="118488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" name="Oval 1">
            <a:extLst>
              <a:ext uri="{FF2B5EF4-FFF2-40B4-BE49-F238E27FC236}">
                <a16:creationId xmlns:a16="http://schemas.microsoft.com/office/drawing/2014/main" id="{31BAB069-4689-435C-B7B3-4DE5327A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19078"/>
            <a:ext cx="3186814" cy="3638922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A717C63F-F2F7-4D7B-92D5-20B7FF760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03888" y="55816"/>
            <a:ext cx="3436359" cy="343635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Coffee">
            <a:extLst>
              <a:ext uri="{FF2B5EF4-FFF2-40B4-BE49-F238E27FC236}">
                <a16:creationId xmlns:a16="http://schemas.microsoft.com/office/drawing/2014/main" id="{635B7294-758F-27B8-D3D6-373C3038E3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73376" y="684386"/>
            <a:ext cx="2192233" cy="2192233"/>
          </a:xfrm>
          <a:prstGeom prst="rect">
            <a:avLst/>
          </a:prstGeom>
        </p:spPr>
      </p:pic>
      <p:pic>
        <p:nvPicPr>
          <p:cNvPr id="32" name="Graphic 31">
            <a:extLst>
              <a:ext uri="{FF2B5EF4-FFF2-40B4-BE49-F238E27FC236}">
                <a16:creationId xmlns:a16="http://schemas.microsoft.com/office/drawing/2014/main" id="{B377F711-29D1-4612-BEB3-DE322E7F7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biLevel thresh="2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5645" t="40429" r="11429" b="10303"/>
          <a:stretch/>
        </p:blipFill>
        <p:spPr>
          <a:xfrm rot="5400000">
            <a:off x="9144391" y="108985"/>
            <a:ext cx="3156594" cy="2938624"/>
          </a:xfrm>
          <a:prstGeom prst="rect">
            <a:avLst/>
          </a:prstGeom>
        </p:spPr>
      </p:pic>
      <p:pic>
        <p:nvPicPr>
          <p:cNvPr id="34" name="Graphic 33">
            <a:extLst>
              <a:ext uri="{FF2B5EF4-FFF2-40B4-BE49-F238E27FC236}">
                <a16:creationId xmlns:a16="http://schemas.microsoft.com/office/drawing/2014/main" id="{56FAE9F7-9291-4659-BF14-E00CC12FA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-48417" y="3922934"/>
            <a:ext cx="2798544" cy="2798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5597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63294F-FD77-3916-FE01-0004E0A38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82" y="952022"/>
            <a:ext cx="3275188" cy="5157049"/>
          </a:xfrm>
        </p:spPr>
        <p:txBody>
          <a:bodyPr anchor="ctr">
            <a:normAutofit/>
          </a:bodyPr>
          <a:lstStyle/>
          <a:p>
            <a:r>
              <a:rPr lang="en-GB" b="1" i="1" u="sng" dirty="0"/>
              <a:t>Today’s 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A812C6-DAD7-2EBB-977E-D765757323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552242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32499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FAE6-BECC-B3D6-F32C-1731511E1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1CF69-6D42-91E8-BC68-BB854B6FFA4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05244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9">
            <a:extLst>
              <a:ext uri="{FF2B5EF4-FFF2-40B4-BE49-F238E27FC236}">
                <a16:creationId xmlns:a16="http://schemas.microsoft.com/office/drawing/2014/main" id="{55E8FC8C-346B-4714-B072-E51C652DC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11">
            <a:extLst>
              <a:ext uri="{FF2B5EF4-FFF2-40B4-BE49-F238E27FC236}">
                <a16:creationId xmlns:a16="http://schemas.microsoft.com/office/drawing/2014/main" id="{D8D34F8F-7000-491B-A718-2A107BCC4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CE108C-569E-573F-C88D-91B1124AC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39" y="1122363"/>
            <a:ext cx="6424138" cy="2387600"/>
          </a:xfrm>
        </p:spPr>
        <p:txBody>
          <a:bodyPr>
            <a:normAutofit/>
          </a:bodyPr>
          <a:lstStyle/>
          <a:p>
            <a:r>
              <a:rPr lang="en-GB" sz="6600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B792A36-ED58-318B-98DF-B10736980D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39" y="3602038"/>
            <a:ext cx="6424138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grpSp>
        <p:nvGrpSpPr>
          <p:cNvPr id="39" name="decorative circles">
            <a:extLst>
              <a:ext uri="{FF2B5EF4-FFF2-40B4-BE49-F238E27FC236}">
                <a16:creationId xmlns:a16="http://schemas.microsoft.com/office/drawing/2014/main" id="{09838217-B35D-443A-8B82-DFA8A94F5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3625" y="927887"/>
            <a:ext cx="3205279" cy="2727847"/>
            <a:chOff x="7893625" y="927887"/>
            <a:chExt cx="3205279" cy="272784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578E247-7B9C-4536-87D2-D84D282F65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3625" y="3428999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15">
              <a:extLst>
                <a:ext uri="{FF2B5EF4-FFF2-40B4-BE49-F238E27FC236}">
                  <a16:creationId xmlns:a16="http://schemas.microsoft.com/office/drawing/2014/main" id="{E74AC65E-5D40-44F6-9A3C-59FE8E172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295" y="2842228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3E78DD4-7732-4F9B-97F3-2F5B91C3B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35619" y="296208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17">
              <a:extLst>
                <a:ext uri="{FF2B5EF4-FFF2-40B4-BE49-F238E27FC236}">
                  <a16:creationId xmlns:a16="http://schemas.microsoft.com/office/drawing/2014/main" id="{C812F9AF-BA91-4A3E-9FAC-BDDC73897B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927887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18">
              <a:extLst>
                <a:ext uri="{FF2B5EF4-FFF2-40B4-BE49-F238E27FC236}">
                  <a16:creationId xmlns:a16="http://schemas.microsoft.com/office/drawing/2014/main" id="{37121FFF-7EA7-4B48-BB73-6C3414F5D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1870595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19">
              <a:extLst>
                <a:ext uri="{FF2B5EF4-FFF2-40B4-BE49-F238E27FC236}">
                  <a16:creationId xmlns:a16="http://schemas.microsoft.com/office/drawing/2014/main" id="{0BE73F4E-7420-4365-89E4-D2E04432F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256085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Oval 1">
            <a:extLst>
              <a:ext uri="{FF2B5EF4-FFF2-40B4-BE49-F238E27FC236}">
                <a16:creationId xmlns:a16="http://schemas.microsoft.com/office/drawing/2014/main" id="{CDB830B7-6561-4441-974F-665B8B7F4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2678" y="1"/>
            <a:ext cx="2661680" cy="2424023"/>
          </a:xfrm>
          <a:custGeom>
            <a:avLst/>
            <a:gdLst>
              <a:gd name="connsiteX0" fmla="*/ 572886 w 2661680"/>
              <a:gd name="connsiteY0" fmla="*/ 0 h 2424023"/>
              <a:gd name="connsiteX1" fmla="*/ 2088794 w 2661680"/>
              <a:gd name="connsiteY1" fmla="*/ 0 h 2424023"/>
              <a:gd name="connsiteX2" fmla="*/ 2177378 w 2661680"/>
              <a:gd name="connsiteY2" fmla="*/ 66242 h 2424023"/>
              <a:gd name="connsiteX3" fmla="*/ 2661680 w 2661680"/>
              <a:gd name="connsiteY3" fmla="*/ 1093183 h 2424023"/>
              <a:gd name="connsiteX4" fmla="*/ 1330840 w 2661680"/>
              <a:gd name="connsiteY4" fmla="*/ 2424023 h 2424023"/>
              <a:gd name="connsiteX5" fmla="*/ 0 w 2661680"/>
              <a:gd name="connsiteY5" fmla="*/ 1093183 h 2424023"/>
              <a:gd name="connsiteX6" fmla="*/ 484302 w 2661680"/>
              <a:gd name="connsiteY6" fmla="*/ 66242 h 2424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61680" h="2424023">
                <a:moveTo>
                  <a:pt x="572886" y="0"/>
                </a:moveTo>
                <a:lnTo>
                  <a:pt x="2088794" y="0"/>
                </a:lnTo>
                <a:lnTo>
                  <a:pt x="2177378" y="66242"/>
                </a:lnTo>
                <a:cubicBezTo>
                  <a:pt x="2473153" y="310338"/>
                  <a:pt x="2661680" y="679744"/>
                  <a:pt x="2661680" y="1093183"/>
                </a:cubicBezTo>
                <a:cubicBezTo>
                  <a:pt x="2661680" y="1828186"/>
                  <a:pt x="2065843" y="2424023"/>
                  <a:pt x="1330840" y="2424023"/>
                </a:cubicBezTo>
                <a:cubicBezTo>
                  <a:pt x="595837" y="2424023"/>
                  <a:pt x="0" y="1828186"/>
                  <a:pt x="0" y="1093183"/>
                </a:cubicBezTo>
                <a:cubicBezTo>
                  <a:pt x="0" y="679744"/>
                  <a:pt x="188527" y="310338"/>
                  <a:pt x="484302" y="6624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790E6D6C-8E25-4AB2-B7CF-97711E064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51930" y="-1"/>
            <a:ext cx="2424023" cy="2424023"/>
          </a:xfrm>
          <a:prstGeom prst="rect">
            <a:avLst/>
          </a:prstGeom>
        </p:spPr>
      </p:pic>
      <p:sp>
        <p:nvSpPr>
          <p:cNvPr id="26" name="Oval 2">
            <a:extLst>
              <a:ext uri="{FF2B5EF4-FFF2-40B4-BE49-F238E27FC236}">
                <a16:creationId xmlns:a16="http://schemas.microsoft.com/office/drawing/2014/main" id="{3A8E0FD3-761C-45A6-9643-9219C0A6D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7628" y="2906802"/>
            <a:ext cx="4051324" cy="3951198"/>
          </a:xfrm>
          <a:custGeom>
            <a:avLst/>
            <a:gdLst>
              <a:gd name="connsiteX0" fmla="*/ 2361523 w 4051324"/>
              <a:gd name="connsiteY0" fmla="*/ 0 h 3951198"/>
              <a:gd name="connsiteX1" fmla="*/ 4031372 w 4051324"/>
              <a:gd name="connsiteY1" fmla="*/ 691674 h 3951198"/>
              <a:gd name="connsiteX2" fmla="*/ 4051324 w 4051324"/>
              <a:gd name="connsiteY2" fmla="*/ 713627 h 3951198"/>
              <a:gd name="connsiteX3" fmla="*/ 4051324 w 4051324"/>
              <a:gd name="connsiteY3" fmla="*/ 3951198 h 3951198"/>
              <a:gd name="connsiteX4" fmla="*/ 618807 w 4051324"/>
              <a:gd name="connsiteY4" fmla="*/ 3951198 h 3951198"/>
              <a:gd name="connsiteX5" fmla="*/ 539257 w 4051324"/>
              <a:gd name="connsiteY5" fmla="*/ 3863671 h 3951198"/>
              <a:gd name="connsiteX6" fmla="*/ 0 w 4051324"/>
              <a:gd name="connsiteY6" fmla="*/ 2361523 h 3951198"/>
              <a:gd name="connsiteX7" fmla="*/ 2361523 w 4051324"/>
              <a:gd name="connsiteY7" fmla="*/ 0 h 3951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1324" h="3951198">
                <a:moveTo>
                  <a:pt x="2361523" y="0"/>
                </a:moveTo>
                <a:cubicBezTo>
                  <a:pt x="3013639" y="0"/>
                  <a:pt x="3604020" y="264323"/>
                  <a:pt x="4031372" y="691674"/>
                </a:cubicBezTo>
                <a:lnTo>
                  <a:pt x="4051324" y="713627"/>
                </a:lnTo>
                <a:lnTo>
                  <a:pt x="4051324" y="3951198"/>
                </a:lnTo>
                <a:lnTo>
                  <a:pt x="618807" y="3951198"/>
                </a:lnTo>
                <a:lnTo>
                  <a:pt x="539257" y="3863671"/>
                </a:lnTo>
                <a:cubicBezTo>
                  <a:pt x="202372" y="3455461"/>
                  <a:pt x="0" y="2932125"/>
                  <a:pt x="0" y="2361523"/>
                </a:cubicBezTo>
                <a:cubicBezTo>
                  <a:pt x="0" y="1057290"/>
                  <a:pt x="1057290" y="0"/>
                  <a:pt x="2361523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1B3ACC64-1ADA-4CF8-B665-E55204E12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18963" r="52721" b="17441"/>
          <a:stretch/>
        </p:blipFill>
        <p:spPr>
          <a:xfrm>
            <a:off x="10854666" y="0"/>
            <a:ext cx="1334286" cy="2962082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54C728AE-EEAD-406C-BABC-3EEDC569F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44285" y="3104700"/>
            <a:ext cx="3753300" cy="375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679688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8E2E8"/>
      </a:lt2>
      <a:accent1>
        <a:srgbClr val="47B547"/>
      </a:accent1>
      <a:accent2>
        <a:srgbClr val="6CB13B"/>
      </a:accent2>
      <a:accent3>
        <a:srgbClr val="98A942"/>
      </a:accent3>
      <a:accent4>
        <a:srgbClr val="B1933B"/>
      </a:accent4>
      <a:accent5>
        <a:srgbClr val="C3744D"/>
      </a:accent5>
      <a:accent6>
        <a:srgbClr val="B13B45"/>
      </a:accent6>
      <a:hlink>
        <a:srgbClr val="AF743A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1992</Words>
  <Application>Microsoft Office PowerPoint</Application>
  <PresentationFormat>Widescreen</PresentationFormat>
  <Paragraphs>236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AvenirNext LT Pro Medium</vt:lpstr>
      <vt:lpstr>Arial</vt:lpstr>
      <vt:lpstr>Calibri</vt:lpstr>
      <vt:lpstr>Gill Sans Nova</vt:lpstr>
      <vt:lpstr>Times New Roman</vt:lpstr>
      <vt:lpstr>ConfettiVTI</vt:lpstr>
      <vt:lpstr>Parliamentary Sovereignty and Human Rights</vt:lpstr>
      <vt:lpstr>Content</vt:lpstr>
      <vt:lpstr>Aims and Learning Objectives</vt:lpstr>
      <vt:lpstr>Parliamentary Sovereignty</vt:lpstr>
      <vt:lpstr>Parliamentary Sovereignty</vt:lpstr>
      <vt:lpstr>Theories of parliamentary supremacy</vt:lpstr>
      <vt:lpstr>Theorists</vt:lpstr>
      <vt:lpstr>Continued</vt:lpstr>
      <vt:lpstr>Can parliaments powers be restricted?</vt:lpstr>
      <vt:lpstr>History</vt:lpstr>
      <vt:lpstr>Continued</vt:lpstr>
      <vt:lpstr>Continued</vt:lpstr>
      <vt:lpstr>Can parliament powers be restricted?</vt:lpstr>
      <vt:lpstr>Theorists</vt:lpstr>
      <vt:lpstr>More information</vt:lpstr>
      <vt:lpstr>Continued</vt:lpstr>
      <vt:lpstr>Jackson v Attorney General (2005)</vt:lpstr>
      <vt:lpstr>Relying on the judiciary </vt:lpstr>
      <vt:lpstr>The need for equality </vt:lpstr>
      <vt:lpstr>Equality Act 2010</vt:lpstr>
      <vt:lpstr>Protected Characteristics </vt:lpstr>
      <vt:lpstr>Equality Act 2010</vt:lpstr>
      <vt:lpstr>Human Rights </vt:lpstr>
      <vt:lpstr>History</vt:lpstr>
      <vt:lpstr>Common law</vt:lpstr>
      <vt:lpstr>European Convention on Human Rights 1950</vt:lpstr>
      <vt:lpstr>What does this mean for the United Kingdom?</vt:lpstr>
      <vt:lpstr>European Court of Human Rights</vt:lpstr>
      <vt:lpstr> Different types of rights</vt:lpstr>
      <vt:lpstr>Human rights articles</vt:lpstr>
      <vt:lpstr>Article two</vt:lpstr>
      <vt:lpstr>Right to life </vt:lpstr>
      <vt:lpstr>Article 3</vt:lpstr>
      <vt:lpstr>Article 8</vt:lpstr>
      <vt:lpstr>Article 8 of the ECHR 1950</vt:lpstr>
      <vt:lpstr>Human Rights Act 1998</vt:lpstr>
      <vt:lpstr>Number of important elements</vt:lpstr>
      <vt:lpstr>What impact does the EU have?</vt:lpstr>
      <vt:lpstr>Continued </vt:lpstr>
      <vt:lpstr>Next week;   Finish Human Rights.  People in the Justice system</vt:lpstr>
      <vt:lpstr>Today’s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Parliamentary Sovereignty and Human Rights</dc:title>
  <dc:creator>Zita Draper</dc:creator>
  <cp:lastModifiedBy>Zita Draper</cp:lastModifiedBy>
  <cp:revision>1</cp:revision>
  <dcterms:created xsi:type="dcterms:W3CDTF">2023-03-16T12:14:04Z</dcterms:created>
  <dcterms:modified xsi:type="dcterms:W3CDTF">2023-03-20T14:04:42Z</dcterms:modified>
</cp:coreProperties>
</file>