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315" r:id="rId3"/>
    <p:sldId id="316" r:id="rId4"/>
    <p:sldId id="321" r:id="rId5"/>
    <p:sldId id="322" r:id="rId6"/>
    <p:sldId id="323" r:id="rId7"/>
    <p:sldId id="275" r:id="rId8"/>
    <p:sldId id="292" r:id="rId9"/>
    <p:sldId id="293" r:id="rId10"/>
    <p:sldId id="294" r:id="rId11"/>
    <p:sldId id="295" r:id="rId12"/>
    <p:sldId id="31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sley Grimbaldeston" initials="LG" lastIdx="1" clrIdx="0">
    <p:extLst>
      <p:ext uri="{19B8F6BF-5375-455C-9EA6-DF929625EA0E}">
        <p15:presenceInfo xmlns:p15="http://schemas.microsoft.com/office/powerpoint/2012/main" userId="S-1-5-21-1708537768-2139871995-725345543-268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D8DAB3-3D1F-0481-2BA0-0FCA2BFA9B1B}" v="55" dt="2022-04-25T23:49:07.473"/>
    <p1510:client id="{14F79757-AAD3-2B18-4882-6662EA463EF7}" v="528" dt="2022-04-25T23:58:46.643"/>
    <p1510:client id="{38D7AE18-7223-0528-8F41-8B59E7D9D02A}" v="600" dt="2022-04-25T23:55:16.596"/>
    <p1510:client id="{8D851FB7-6C8B-6C46-5428-AC4DF4BB0E43}" v="5" dt="2022-04-26T12:48:08.849"/>
    <p1510:client id="{4A57CE44-DBE6-8B47-AFC4-2D28BC5BBEA3}" v="51" dt="2022-04-25T19:37:40.288"/>
    <p1510:client id="{7B358532-048E-5A43-831F-04FB0AF6690F}" v="568" dt="2022-04-25T19:49:03.800"/>
    <p1510:client id="{D308FCC7-6171-3AC9-81A7-71D44528E979}" v="380" dt="2022-04-25T17:41:27.955"/>
    <p1510:client id="{8BF00064-3BA2-C86C-5916-8768AB10B1DB}" v="1" dt="2022-04-25T19:10:30.469"/>
    <p1510:client id="{E13DAEA9-7EC6-B4B5-B4E5-9046C9111E5A}" v="168" dt="2022-04-26T13:10:22.1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5806" autoAdjust="0"/>
  </p:normalViewPr>
  <p:slideViewPr>
    <p:cSldViewPr snapToGrid="0">
      <p:cViewPr varScale="1">
        <p:scale>
          <a:sx n="46" d="100"/>
          <a:sy n="46" d="100"/>
        </p:scale>
        <p:origin x="54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ys Davies" userId="S::152694@pembrokeshire.ac.uk::b25a2290-a072-4001-8d8a-13b8706e41d7" providerId="AD" clId="Web-{D5EEF0FC-EFB7-43C4-AECD-E66FE2227788}"/>
    <pc:docChg chg="addSld modSld">
      <pc:chgData name="Rhys Davies" userId="S::152694@pembrokeshire.ac.uk::b25a2290-a072-4001-8d8a-13b8706e41d7" providerId="AD" clId="Web-{D5EEF0FC-EFB7-43C4-AECD-E66FE2227788}" dt="2022-04-23T12:18:56.902" v="40" actId="1076"/>
      <pc:docMkLst>
        <pc:docMk/>
      </pc:docMkLst>
      <pc:sldChg chg="delSp modSp">
        <pc:chgData name="Rhys Davies" userId="S::152694@pembrokeshire.ac.uk::b25a2290-a072-4001-8d8a-13b8706e41d7" providerId="AD" clId="Web-{D5EEF0FC-EFB7-43C4-AECD-E66FE2227788}" dt="2022-04-23T12:18:50.355" v="39" actId="20577"/>
        <pc:sldMkLst>
          <pc:docMk/>
          <pc:sldMk cId="2703851901" sldId="284"/>
        </pc:sldMkLst>
        <pc:spChg chg="mod">
          <ac:chgData name="Rhys Davies" userId="S::152694@pembrokeshire.ac.uk::b25a2290-a072-4001-8d8a-13b8706e41d7" providerId="AD" clId="Web-{D5EEF0FC-EFB7-43C4-AECD-E66FE2227788}" dt="2022-04-23T12:18:38.058" v="35" actId="20577"/>
          <ac:spMkLst>
            <pc:docMk/>
            <pc:sldMk cId="2703851901" sldId="284"/>
            <ac:spMk id="7" creationId="{4569712B-96AC-4A17-85D8-6CF0C0565CD8}"/>
          </ac:spMkLst>
        </pc:spChg>
        <pc:spChg chg="del">
          <ac:chgData name="Rhys Davies" userId="S::152694@pembrokeshire.ac.uk::b25a2290-a072-4001-8d8a-13b8706e41d7" providerId="AD" clId="Web-{D5EEF0FC-EFB7-43C4-AECD-E66FE2227788}" dt="2022-04-23T12:18:38.886" v="36"/>
          <ac:spMkLst>
            <pc:docMk/>
            <pc:sldMk cId="2703851901" sldId="284"/>
            <ac:spMk id="8" creationId="{ABAFAB0A-8C8A-4C52-A035-CB06E235E7DE}"/>
          </ac:spMkLst>
        </pc:spChg>
        <pc:spChg chg="mod">
          <ac:chgData name="Rhys Davies" userId="S::152694@pembrokeshire.ac.uk::b25a2290-a072-4001-8d8a-13b8706e41d7" providerId="AD" clId="Web-{D5EEF0FC-EFB7-43C4-AECD-E66FE2227788}" dt="2022-04-23T12:18:50.355" v="39" actId="20577"/>
          <ac:spMkLst>
            <pc:docMk/>
            <pc:sldMk cId="2703851901" sldId="284"/>
            <ac:spMk id="9" creationId="{77EC09D2-6606-4CB5-9B8D-0EFE47938038}"/>
          </ac:spMkLst>
        </pc:spChg>
        <pc:picChg chg="del">
          <ac:chgData name="Rhys Davies" userId="S::152694@pembrokeshire.ac.uk::b25a2290-a072-4001-8d8a-13b8706e41d7" providerId="AD" clId="Web-{D5EEF0FC-EFB7-43C4-AECD-E66FE2227788}" dt="2022-04-23T12:18:39.542" v="37"/>
          <ac:picMkLst>
            <pc:docMk/>
            <pc:sldMk cId="2703851901" sldId="284"/>
            <ac:picMk id="4" creationId="{ACEFDE43-EF29-48C9-BFD7-C7FA51EA0EB7}"/>
          </ac:picMkLst>
        </pc:picChg>
      </pc:sldChg>
      <pc:sldChg chg="addSp delSp modSp add replId">
        <pc:chgData name="Rhys Davies" userId="S::152694@pembrokeshire.ac.uk::b25a2290-a072-4001-8d8a-13b8706e41d7" providerId="AD" clId="Web-{D5EEF0FC-EFB7-43C4-AECD-E66FE2227788}" dt="2022-04-23T12:18:56.902" v="40" actId="1076"/>
        <pc:sldMkLst>
          <pc:docMk/>
          <pc:sldMk cId="186845527" sldId="308"/>
        </pc:sldMkLst>
        <pc:spChg chg="mod">
          <ac:chgData name="Rhys Davies" userId="S::152694@pembrokeshire.ac.uk::b25a2290-a072-4001-8d8a-13b8706e41d7" providerId="AD" clId="Web-{D5EEF0FC-EFB7-43C4-AECD-E66FE2227788}" dt="2022-04-23T12:17:13.149" v="22" actId="20577"/>
          <ac:spMkLst>
            <pc:docMk/>
            <pc:sldMk cId="186845527" sldId="308"/>
            <ac:spMk id="2" creationId="{E13C152E-454D-3745-8C3A-1DC1D1AFC199}"/>
          </ac:spMkLst>
        </pc:spChg>
        <pc:picChg chg="del">
          <ac:chgData name="Rhys Davies" userId="S::152694@pembrokeshire.ac.uk::b25a2290-a072-4001-8d8a-13b8706e41d7" providerId="AD" clId="Web-{D5EEF0FC-EFB7-43C4-AECD-E66FE2227788}" dt="2022-04-23T12:17:14.665" v="23"/>
          <ac:picMkLst>
            <pc:docMk/>
            <pc:sldMk cId="186845527" sldId="308"/>
            <ac:picMk id="3" creationId="{EE51FAD1-44A8-4A35-979B-05B65E8D6F53}"/>
          </ac:picMkLst>
        </pc:picChg>
        <pc:picChg chg="add mod">
          <ac:chgData name="Rhys Davies" userId="S::152694@pembrokeshire.ac.uk::b25a2290-a072-4001-8d8a-13b8706e41d7" providerId="AD" clId="Web-{D5EEF0FC-EFB7-43C4-AECD-E66FE2227788}" dt="2022-04-23T12:17:55.697" v="28" actId="1076"/>
          <ac:picMkLst>
            <pc:docMk/>
            <pc:sldMk cId="186845527" sldId="308"/>
            <ac:picMk id="4" creationId="{2F281CA5-1D10-5C20-61D8-E192DDB1E139}"/>
          </ac:picMkLst>
        </pc:picChg>
        <pc:picChg chg="add mod">
          <ac:chgData name="Rhys Davies" userId="S::152694@pembrokeshire.ac.uk::b25a2290-a072-4001-8d8a-13b8706e41d7" providerId="AD" clId="Web-{D5EEF0FC-EFB7-43C4-AECD-E66FE2227788}" dt="2022-04-23T12:18:56.902" v="40" actId="1076"/>
          <ac:picMkLst>
            <pc:docMk/>
            <pc:sldMk cId="186845527" sldId="308"/>
            <ac:picMk id="5" creationId="{D5455722-3BF7-37CE-C4AD-F2CC8E0DBF86}"/>
          </ac:picMkLst>
        </pc:picChg>
      </pc:sldChg>
    </pc:docChg>
  </pc:docChgLst>
  <pc:docChgLst>
    <pc:chgData name="Scott Davison" userId="S::152891@pembrokeshire.ac.uk::0ed6b1b2-61aa-4954-b4c7-c08b4f4d0532" providerId="AD" clId="Web-{B8D8DAB3-3D1F-0481-2BA0-0FCA2BFA9B1B}"/>
    <pc:docChg chg="addSld delSld modSld">
      <pc:chgData name="Scott Davison" userId="S::152891@pembrokeshire.ac.uk::0ed6b1b2-61aa-4954-b4c7-c08b4f4d0532" providerId="AD" clId="Web-{B8D8DAB3-3D1F-0481-2BA0-0FCA2BFA9B1B}" dt="2022-04-25T23:49:07.473" v="219"/>
      <pc:docMkLst>
        <pc:docMk/>
      </pc:docMkLst>
      <pc:sldChg chg="modNotes">
        <pc:chgData name="Scott Davison" userId="S::152891@pembrokeshire.ac.uk::0ed6b1b2-61aa-4954-b4c7-c08b4f4d0532" providerId="AD" clId="Web-{B8D8DAB3-3D1F-0481-2BA0-0FCA2BFA9B1B}" dt="2022-04-25T23:28:06.460" v="77"/>
        <pc:sldMkLst>
          <pc:docMk/>
          <pc:sldMk cId="3602273203" sldId="289"/>
        </pc:sldMkLst>
      </pc:sldChg>
      <pc:sldChg chg="addSp delSp modSp modNotes">
        <pc:chgData name="Scott Davison" userId="S::152891@pembrokeshire.ac.uk::0ed6b1b2-61aa-4954-b4c7-c08b4f4d0532" providerId="AD" clId="Web-{B8D8DAB3-3D1F-0481-2BA0-0FCA2BFA9B1B}" dt="2022-04-25T22:37:56.599" v="45" actId="1076"/>
        <pc:sldMkLst>
          <pc:docMk/>
          <pc:sldMk cId="2461475204" sldId="290"/>
        </pc:sldMkLst>
        <pc:spChg chg="mod">
          <ac:chgData name="Scott Davison" userId="S::152891@pembrokeshire.ac.uk::0ed6b1b2-61aa-4954-b4c7-c08b4f4d0532" providerId="AD" clId="Web-{B8D8DAB3-3D1F-0481-2BA0-0FCA2BFA9B1B}" dt="2022-04-25T22:37:47.505" v="42" actId="20577"/>
          <ac:spMkLst>
            <pc:docMk/>
            <pc:sldMk cId="2461475204" sldId="290"/>
            <ac:spMk id="2" creationId="{E13C152E-454D-3745-8C3A-1DC1D1AFC199}"/>
          </ac:spMkLst>
        </pc:spChg>
        <pc:spChg chg="del mod">
          <ac:chgData name="Scott Davison" userId="S::152891@pembrokeshire.ac.uk::0ed6b1b2-61aa-4954-b4c7-c08b4f4d0532" providerId="AD" clId="Web-{B8D8DAB3-3D1F-0481-2BA0-0FCA2BFA9B1B}" dt="2022-04-25T22:37:32.458" v="37"/>
          <ac:spMkLst>
            <pc:docMk/>
            <pc:sldMk cId="2461475204" sldId="290"/>
            <ac:spMk id="4" creationId="{27C4A2D5-4BA3-42F7-BED8-8F36D70CABC9}"/>
          </ac:spMkLst>
        </pc:spChg>
        <pc:picChg chg="del">
          <ac:chgData name="Scott Davison" userId="S::152891@pembrokeshire.ac.uk::0ed6b1b2-61aa-4954-b4c7-c08b4f4d0532" providerId="AD" clId="Web-{B8D8DAB3-3D1F-0481-2BA0-0FCA2BFA9B1B}" dt="2022-04-25T22:33:44.286" v="3"/>
          <ac:picMkLst>
            <pc:docMk/>
            <pc:sldMk cId="2461475204" sldId="290"/>
            <ac:picMk id="3" creationId="{DC3C061B-FBBB-43F3-A62C-F370B918A19C}"/>
          </ac:picMkLst>
        </pc:picChg>
        <pc:picChg chg="add del mod">
          <ac:chgData name="Scott Davison" userId="S::152891@pembrokeshire.ac.uk::0ed6b1b2-61aa-4954-b4c7-c08b4f4d0532" providerId="AD" clId="Web-{B8D8DAB3-3D1F-0481-2BA0-0FCA2BFA9B1B}" dt="2022-04-25T22:37:33.176" v="38"/>
          <ac:picMkLst>
            <pc:docMk/>
            <pc:sldMk cId="2461475204" sldId="290"/>
            <ac:picMk id="5" creationId="{1967B3B3-22EA-D92E-5CBC-AF1E54605181}"/>
          </ac:picMkLst>
        </pc:picChg>
        <pc:picChg chg="add del mod">
          <ac:chgData name="Scott Davison" userId="S::152891@pembrokeshire.ac.uk::0ed6b1b2-61aa-4954-b4c7-c08b4f4d0532" providerId="AD" clId="Web-{B8D8DAB3-3D1F-0481-2BA0-0FCA2BFA9B1B}" dt="2022-04-25T22:37:33.739" v="39"/>
          <ac:picMkLst>
            <pc:docMk/>
            <pc:sldMk cId="2461475204" sldId="290"/>
            <ac:picMk id="7" creationId="{36016AC7-CA4E-3E47-7EBF-68316CE10809}"/>
          </ac:picMkLst>
        </pc:picChg>
        <pc:picChg chg="add mod">
          <ac:chgData name="Scott Davison" userId="S::152891@pembrokeshire.ac.uk::0ed6b1b2-61aa-4954-b4c7-c08b4f4d0532" providerId="AD" clId="Web-{B8D8DAB3-3D1F-0481-2BA0-0FCA2BFA9B1B}" dt="2022-04-25T22:37:56.599" v="45" actId="1076"/>
          <ac:picMkLst>
            <pc:docMk/>
            <pc:sldMk cId="2461475204" sldId="290"/>
            <ac:picMk id="8" creationId="{EE6A68CE-5344-B304-72C1-CC05C6D105E1}"/>
          </ac:picMkLst>
        </pc:picChg>
      </pc:sldChg>
      <pc:sldChg chg="modNotes">
        <pc:chgData name="Scott Davison" userId="S::152891@pembrokeshire.ac.uk::0ed6b1b2-61aa-4954-b4c7-c08b4f4d0532" providerId="AD" clId="Web-{B8D8DAB3-3D1F-0481-2BA0-0FCA2BFA9B1B}" dt="2022-04-25T23:33:54.077" v="214"/>
        <pc:sldMkLst>
          <pc:docMk/>
          <pc:sldMk cId="261392434" sldId="302"/>
        </pc:sldMkLst>
      </pc:sldChg>
      <pc:sldChg chg="add replId">
        <pc:chgData name="Scott Davison" userId="S::152891@pembrokeshire.ac.uk::0ed6b1b2-61aa-4954-b4c7-c08b4f4d0532" providerId="AD" clId="Web-{B8D8DAB3-3D1F-0481-2BA0-0FCA2BFA9B1B}" dt="2022-04-25T22:33:01.941" v="0"/>
        <pc:sldMkLst>
          <pc:docMk/>
          <pc:sldMk cId="1480222701" sldId="317"/>
        </pc:sldMkLst>
      </pc:sldChg>
      <pc:sldChg chg="addSp delSp modSp add replId modNotes">
        <pc:chgData name="Scott Davison" userId="S::152891@pembrokeshire.ac.uk::0ed6b1b2-61aa-4954-b4c7-c08b4f4d0532" providerId="AD" clId="Web-{B8D8DAB3-3D1F-0481-2BA0-0FCA2BFA9B1B}" dt="2022-04-25T22:37:05.905" v="35"/>
        <pc:sldMkLst>
          <pc:docMk/>
          <pc:sldMk cId="2484354306" sldId="318"/>
        </pc:sldMkLst>
        <pc:spChg chg="mod">
          <ac:chgData name="Scott Davison" userId="S::152891@pembrokeshire.ac.uk::0ed6b1b2-61aa-4954-b4c7-c08b4f4d0532" providerId="AD" clId="Web-{B8D8DAB3-3D1F-0481-2BA0-0FCA2BFA9B1B}" dt="2022-04-25T22:36:09.013" v="23" actId="20577"/>
          <ac:spMkLst>
            <pc:docMk/>
            <pc:sldMk cId="2484354306" sldId="318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B8D8DAB3-3D1F-0481-2BA0-0FCA2BFA9B1B}" dt="2022-04-25T22:36:22.498" v="26" actId="20577"/>
          <ac:spMkLst>
            <pc:docMk/>
            <pc:sldMk cId="2484354306" sldId="318"/>
            <ac:spMk id="4" creationId="{27C4A2D5-4BA3-42F7-BED8-8F36D70CABC9}"/>
          </ac:spMkLst>
        </pc:spChg>
        <pc:picChg chg="del">
          <ac:chgData name="Scott Davison" userId="S::152891@pembrokeshire.ac.uk::0ed6b1b2-61aa-4954-b4c7-c08b4f4d0532" providerId="AD" clId="Web-{B8D8DAB3-3D1F-0481-2BA0-0FCA2BFA9B1B}" dt="2022-04-25T22:36:23.373" v="27"/>
          <ac:picMkLst>
            <pc:docMk/>
            <pc:sldMk cId="2484354306" sldId="318"/>
            <ac:picMk id="3" creationId="{DC3C061B-FBBB-43F3-A62C-F370B918A19C}"/>
          </ac:picMkLst>
        </pc:picChg>
        <pc:picChg chg="add mod">
          <ac:chgData name="Scott Davison" userId="S::152891@pembrokeshire.ac.uk::0ed6b1b2-61aa-4954-b4c7-c08b4f4d0532" providerId="AD" clId="Web-{B8D8DAB3-3D1F-0481-2BA0-0FCA2BFA9B1B}" dt="2022-04-25T22:36:41.483" v="33" actId="1076"/>
          <ac:picMkLst>
            <pc:docMk/>
            <pc:sldMk cId="2484354306" sldId="318"/>
            <ac:picMk id="5" creationId="{01DE5A17-7341-4855-B994-BAA74D5B5940}"/>
          </ac:picMkLst>
        </pc:picChg>
      </pc:sldChg>
      <pc:sldChg chg="add replId">
        <pc:chgData name="Scott Davison" userId="S::152891@pembrokeshire.ac.uk::0ed6b1b2-61aa-4954-b4c7-c08b4f4d0532" providerId="AD" clId="Web-{B8D8DAB3-3D1F-0481-2BA0-0FCA2BFA9B1B}" dt="2022-04-25T22:37:26.676" v="36"/>
        <pc:sldMkLst>
          <pc:docMk/>
          <pc:sldMk cId="3143221126" sldId="319"/>
        </pc:sldMkLst>
      </pc:sldChg>
      <pc:sldChg chg="add replId">
        <pc:chgData name="Scott Davison" userId="S::152891@pembrokeshire.ac.uk::0ed6b1b2-61aa-4954-b4c7-c08b4f4d0532" providerId="AD" clId="Web-{B8D8DAB3-3D1F-0481-2BA0-0FCA2BFA9B1B}" dt="2022-04-25T23:49:07.473" v="219"/>
        <pc:sldMkLst>
          <pc:docMk/>
          <pc:sldMk cId="1402233286" sldId="320"/>
        </pc:sldMkLst>
      </pc:sldChg>
      <pc:sldChg chg="delSp modSp add del replId">
        <pc:chgData name="Scott Davison" userId="S::152891@pembrokeshire.ac.uk::0ed6b1b2-61aa-4954-b4c7-c08b4f4d0532" providerId="AD" clId="Web-{B8D8DAB3-3D1F-0481-2BA0-0FCA2BFA9B1B}" dt="2022-04-25T23:49:04.848" v="218"/>
        <pc:sldMkLst>
          <pc:docMk/>
          <pc:sldMk cId="3447899884" sldId="320"/>
        </pc:sldMkLst>
        <pc:spChg chg="mod">
          <ac:chgData name="Scott Davison" userId="S::152891@pembrokeshire.ac.uk::0ed6b1b2-61aa-4954-b4c7-c08b4f4d0532" providerId="AD" clId="Web-{B8D8DAB3-3D1F-0481-2BA0-0FCA2BFA9B1B}" dt="2022-04-25T23:48:57.348" v="216" actId="20577"/>
          <ac:spMkLst>
            <pc:docMk/>
            <pc:sldMk cId="3447899884" sldId="320"/>
            <ac:spMk id="2" creationId="{E13C152E-454D-3745-8C3A-1DC1D1AFC199}"/>
          </ac:spMkLst>
        </pc:spChg>
        <pc:picChg chg="del">
          <ac:chgData name="Scott Davison" userId="S::152891@pembrokeshire.ac.uk::0ed6b1b2-61aa-4954-b4c7-c08b4f4d0532" providerId="AD" clId="Web-{B8D8DAB3-3D1F-0481-2BA0-0FCA2BFA9B1B}" dt="2022-04-25T23:48:58.644" v="217"/>
          <ac:picMkLst>
            <pc:docMk/>
            <pc:sldMk cId="3447899884" sldId="320"/>
            <ac:picMk id="5" creationId="{F074F493-32F2-2C68-3C0F-DFB634ACAAF8}"/>
          </ac:picMkLst>
        </pc:picChg>
      </pc:sldChg>
    </pc:docChg>
  </pc:docChgLst>
  <pc:docChgLst>
    <pc:chgData name="Jake Wears" userId="S::144824@pembrokeshire.ac.uk::500ce130-ff0a-48c4-ac04-55434f0bc66d" providerId="AD" clId="Web-{59E485BC-14E9-403A-A5CB-3A6AF34E17F6}"/>
    <pc:docChg chg="modSld">
      <pc:chgData name="Jake Wears" userId="S::144824@pembrokeshire.ac.uk::500ce130-ff0a-48c4-ac04-55434f0bc66d" providerId="AD" clId="Web-{59E485BC-14E9-403A-A5CB-3A6AF34E17F6}" dt="2021-12-07T13:34:57.433" v="4" actId="20577"/>
      <pc:docMkLst>
        <pc:docMk/>
      </pc:docMkLst>
      <pc:sldChg chg="modSp">
        <pc:chgData name="Jake Wears" userId="S::144824@pembrokeshire.ac.uk::500ce130-ff0a-48c4-ac04-55434f0bc66d" providerId="AD" clId="Web-{59E485BC-14E9-403A-A5CB-3A6AF34E17F6}" dt="2021-12-07T13:34:57.433" v="4" actId="20577"/>
        <pc:sldMkLst>
          <pc:docMk/>
          <pc:sldMk cId="109857222" sldId="256"/>
        </pc:sldMkLst>
        <pc:spChg chg="mod">
          <ac:chgData name="Jake Wears" userId="S::144824@pembrokeshire.ac.uk::500ce130-ff0a-48c4-ac04-55434f0bc66d" providerId="AD" clId="Web-{59E485BC-14E9-403A-A5CB-3A6AF34E17F6}" dt="2021-12-07T13:34:57.433" v="4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Rhys Davies" userId="S::152694@pembrokeshire.ac.uk::b25a2290-a072-4001-8d8a-13b8706e41d7" providerId="AD" clId="Web-{E7CD9BC2-5422-5EF4-5E3B-A25E975B94A6}"/>
    <pc:docChg chg="addSld modSld">
      <pc:chgData name="Rhys Davies" userId="S::152694@pembrokeshire.ac.uk::b25a2290-a072-4001-8d8a-13b8706e41d7" providerId="AD" clId="Web-{E7CD9BC2-5422-5EF4-5E3B-A25E975B94A6}" dt="2022-04-24T14:16:39.659" v="264"/>
      <pc:docMkLst>
        <pc:docMk/>
      </pc:docMkLst>
      <pc:sldChg chg="modSp">
        <pc:chgData name="Rhys Davies" userId="S::152694@pembrokeshire.ac.uk::b25a2290-a072-4001-8d8a-13b8706e41d7" providerId="AD" clId="Web-{E7CD9BC2-5422-5EF4-5E3B-A25E975B94A6}" dt="2022-04-24T14:13:33.865" v="238" actId="20577"/>
        <pc:sldMkLst>
          <pc:docMk/>
          <pc:sldMk cId="2703851901" sldId="284"/>
        </pc:sldMkLst>
        <pc:spChg chg="mod">
          <ac:chgData name="Rhys Davies" userId="S::152694@pembrokeshire.ac.uk::b25a2290-a072-4001-8d8a-13b8706e41d7" providerId="AD" clId="Web-{E7CD9BC2-5422-5EF4-5E3B-A25E975B94A6}" dt="2022-04-24T14:13:33.865" v="238" actId="20577"/>
          <ac:spMkLst>
            <pc:docMk/>
            <pc:sldMk cId="2703851901" sldId="284"/>
            <ac:spMk id="7" creationId="{4569712B-96AC-4A17-85D8-6CF0C0565CD8}"/>
          </ac:spMkLst>
        </pc:spChg>
        <pc:spChg chg="mod">
          <ac:chgData name="Rhys Davies" userId="S::152694@pembrokeshire.ac.uk::b25a2290-a072-4001-8d8a-13b8706e41d7" providerId="AD" clId="Web-{E7CD9BC2-5422-5EF4-5E3B-A25E975B94A6}" dt="2022-04-24T14:13:11.161" v="235" actId="1076"/>
          <ac:spMkLst>
            <pc:docMk/>
            <pc:sldMk cId="2703851901" sldId="284"/>
            <ac:spMk id="9" creationId="{77EC09D2-6606-4CB5-9B8D-0EFE47938038}"/>
          </ac:spMkLst>
        </pc:spChg>
      </pc:sldChg>
      <pc:sldChg chg="addSp delSp modSp">
        <pc:chgData name="Rhys Davies" userId="S::152694@pembrokeshire.ac.uk::b25a2290-a072-4001-8d8a-13b8706e41d7" providerId="AD" clId="Web-{E7CD9BC2-5422-5EF4-5E3B-A25E975B94A6}" dt="2022-04-24T14:14:29.119" v="242" actId="1076"/>
        <pc:sldMkLst>
          <pc:docMk/>
          <pc:sldMk cId="1652923637" sldId="285"/>
        </pc:sldMkLst>
        <pc:picChg chg="del">
          <ac:chgData name="Rhys Davies" userId="S::152694@pembrokeshire.ac.uk::b25a2290-a072-4001-8d8a-13b8706e41d7" providerId="AD" clId="Web-{E7CD9BC2-5422-5EF4-5E3B-A25E975B94A6}" dt="2022-04-24T14:14:02.242" v="239"/>
          <ac:picMkLst>
            <pc:docMk/>
            <pc:sldMk cId="1652923637" sldId="285"/>
            <ac:picMk id="3" creationId="{B850DE5C-5169-446A-80D9-619BA84A05B4}"/>
          </ac:picMkLst>
        </pc:picChg>
        <pc:picChg chg="add mod">
          <ac:chgData name="Rhys Davies" userId="S::152694@pembrokeshire.ac.uk::b25a2290-a072-4001-8d8a-13b8706e41d7" providerId="AD" clId="Web-{E7CD9BC2-5422-5EF4-5E3B-A25E975B94A6}" dt="2022-04-24T14:14:29.119" v="242" actId="1076"/>
          <ac:picMkLst>
            <pc:docMk/>
            <pc:sldMk cId="1652923637" sldId="285"/>
            <ac:picMk id="4" creationId="{3F57952A-C112-865C-E9B1-3DFAC6AF109D}"/>
          </ac:picMkLst>
        </pc:picChg>
      </pc:sldChg>
      <pc:sldChg chg="addSp modSp modNotes">
        <pc:chgData name="Rhys Davies" userId="S::152694@pembrokeshire.ac.uk::b25a2290-a072-4001-8d8a-13b8706e41d7" providerId="AD" clId="Web-{E7CD9BC2-5422-5EF4-5E3B-A25E975B94A6}" dt="2022-04-24T14:16:39.659" v="264"/>
        <pc:sldMkLst>
          <pc:docMk/>
          <pc:sldMk cId="186845527" sldId="308"/>
        </pc:sldMkLst>
        <pc:picChg chg="add mod">
          <ac:chgData name="Rhys Davies" userId="S::152694@pembrokeshire.ac.uk::b25a2290-a072-4001-8d8a-13b8706e41d7" providerId="AD" clId="Web-{E7CD9BC2-5422-5EF4-5E3B-A25E975B94A6}" dt="2022-04-24T13:56:41.191" v="9" actId="1076"/>
          <ac:picMkLst>
            <pc:docMk/>
            <pc:sldMk cId="186845527" sldId="308"/>
            <ac:picMk id="3" creationId="{DFD3E5A8-B239-A7A7-E039-6B0D9FD70E89}"/>
          </ac:picMkLst>
        </pc:picChg>
        <pc:picChg chg="mod">
          <ac:chgData name="Rhys Davies" userId="S::152694@pembrokeshire.ac.uk::b25a2290-a072-4001-8d8a-13b8706e41d7" providerId="AD" clId="Web-{E7CD9BC2-5422-5EF4-5E3B-A25E975B94A6}" dt="2022-04-24T13:56:35.613" v="6" actId="1076"/>
          <ac:picMkLst>
            <pc:docMk/>
            <pc:sldMk cId="186845527" sldId="308"/>
            <ac:picMk id="4" creationId="{2F281CA5-1D10-5C20-61D8-E192DDB1E139}"/>
          </ac:picMkLst>
        </pc:picChg>
        <pc:picChg chg="mod">
          <ac:chgData name="Rhys Davies" userId="S::152694@pembrokeshire.ac.uk::b25a2290-a072-4001-8d8a-13b8706e41d7" providerId="AD" clId="Web-{E7CD9BC2-5422-5EF4-5E3B-A25E975B94A6}" dt="2022-04-24T13:56:49.442" v="13" actId="1076"/>
          <ac:picMkLst>
            <pc:docMk/>
            <pc:sldMk cId="186845527" sldId="308"/>
            <ac:picMk id="5" creationId="{D5455722-3BF7-37CE-C4AD-F2CC8E0DBF86}"/>
          </ac:picMkLst>
        </pc:picChg>
      </pc:sldChg>
      <pc:sldChg chg="addSp delSp modSp add mod replId setBg">
        <pc:chgData name="Rhys Davies" userId="S::152694@pembrokeshire.ac.uk::b25a2290-a072-4001-8d8a-13b8706e41d7" providerId="AD" clId="Web-{E7CD9BC2-5422-5EF4-5E3B-A25E975B94A6}" dt="2022-04-24T14:07:11.888" v="63" actId="20577"/>
        <pc:sldMkLst>
          <pc:docMk/>
          <pc:sldMk cId="1335571374" sldId="309"/>
        </pc:sldMkLst>
        <pc:spChg chg="del">
          <ac:chgData name="Rhys Davies" userId="S::152694@pembrokeshire.ac.uk::b25a2290-a072-4001-8d8a-13b8706e41d7" providerId="AD" clId="Web-{E7CD9BC2-5422-5EF4-5E3B-A25E975B94A6}" dt="2022-04-24T14:02:09.868" v="27"/>
          <ac:spMkLst>
            <pc:docMk/>
            <pc:sldMk cId="1335571374" sldId="309"/>
            <ac:spMk id="2" creationId="{E13C152E-454D-3745-8C3A-1DC1D1AFC199}"/>
          </ac:spMkLst>
        </pc:spChg>
        <pc:spChg chg="del mod ord">
          <ac:chgData name="Rhys Davies" userId="S::152694@pembrokeshire.ac.uk::b25a2290-a072-4001-8d8a-13b8706e41d7" providerId="AD" clId="Web-{E7CD9BC2-5422-5EF4-5E3B-A25E975B94A6}" dt="2022-04-24T14:03:55.250" v="41"/>
          <ac:spMkLst>
            <pc:docMk/>
            <pc:sldMk cId="1335571374" sldId="309"/>
            <ac:spMk id="6" creationId="{AE0DE354-2B20-1F43-9780-95AF02A2A5C5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3:48.609" v="38"/>
          <ac:spMkLst>
            <pc:docMk/>
            <pc:sldMk cId="1335571374" sldId="309"/>
            <ac:spMk id="9" creationId="{2D03A0B2-4A2F-D846-A5E6-FB7CB9A031F7}"/>
          </ac:spMkLst>
        </pc:spChg>
        <pc:spChg chg="add del mod">
          <ac:chgData name="Rhys Davies" userId="S::152694@pembrokeshire.ac.uk::b25a2290-a072-4001-8d8a-13b8706e41d7" providerId="AD" clId="Web-{E7CD9BC2-5422-5EF4-5E3B-A25E975B94A6}" dt="2022-04-24T14:02:14.259" v="28"/>
          <ac:spMkLst>
            <pc:docMk/>
            <pc:sldMk cId="1335571374" sldId="309"/>
            <ac:spMk id="10" creationId="{3C71A569-90D3-A6C9-2ED2-B4DA78ACF469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3:48.609" v="38"/>
          <ac:spMkLst>
            <pc:docMk/>
            <pc:sldMk cId="1335571374" sldId="309"/>
            <ac:spMk id="11" creationId="{7F573F1D-73A7-FB41-BCAD-FC9AA7DEF4F5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2:50.262" v="33"/>
          <ac:spMkLst>
            <pc:docMk/>
            <pc:sldMk cId="1335571374" sldId="309"/>
            <ac:spMk id="12" creationId="{C868C70C-E5C4-CD47-888C-FCB3373B6D38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3:48.609" v="38"/>
          <ac:spMkLst>
            <pc:docMk/>
            <pc:sldMk cId="1335571374" sldId="309"/>
            <ac:spMk id="13" creationId="{A88F843D-1C1B-C740-AC27-E3238D0F5F47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2:50.262" v="33"/>
          <ac:spMkLst>
            <pc:docMk/>
            <pc:sldMk cId="1335571374" sldId="309"/>
            <ac:spMk id="14" creationId="{D8C68F39-5E8A-844C-A8FD-394F253C1E5F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3:48.609" v="38"/>
          <ac:spMkLst>
            <pc:docMk/>
            <pc:sldMk cId="1335571374" sldId="309"/>
            <ac:spMk id="15" creationId="{44037D61-FFBD-0342-90C5-D1AD7C899B44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2:50.262" v="33"/>
          <ac:spMkLst>
            <pc:docMk/>
            <pc:sldMk cId="1335571374" sldId="309"/>
            <ac:spMk id="16" creationId="{BC583CEB-AC2B-2640-94F6-5958E6BC5BAB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3:48.609" v="38"/>
          <ac:spMkLst>
            <pc:docMk/>
            <pc:sldMk cId="1335571374" sldId="309"/>
            <ac:spMk id="17" creationId="{D5B0F748-7FA7-4DDF-89A3-7F1D8EE1F7C0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2:56.371" v="35"/>
          <ac:spMkLst>
            <pc:docMk/>
            <pc:sldMk cId="1335571374" sldId="309"/>
            <ac:spMk id="18" creationId="{C868C70C-E5C4-CD47-888C-FCB3373B6D38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2:56.371" v="35"/>
          <ac:spMkLst>
            <pc:docMk/>
            <pc:sldMk cId="1335571374" sldId="309"/>
            <ac:spMk id="19" creationId="{D8C68F39-5E8A-844C-A8FD-394F253C1E5F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2:56.371" v="35"/>
          <ac:spMkLst>
            <pc:docMk/>
            <pc:sldMk cId="1335571374" sldId="309"/>
            <ac:spMk id="20" creationId="{BC583CEB-AC2B-2640-94F6-5958E6BC5BAB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5.955" v="43"/>
          <ac:spMkLst>
            <pc:docMk/>
            <pc:sldMk cId="1335571374" sldId="309"/>
            <ac:spMk id="21" creationId="{11C15DFD-AB97-AB43-A6C9-2808708C91B4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3:48.609" v="38"/>
          <ac:spMkLst>
            <pc:docMk/>
            <pc:sldMk cId="1335571374" sldId="309"/>
            <ac:spMk id="22" creationId="{1903E872-C07A-4030-B584-D321D40CABB6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5.955" v="43"/>
          <ac:spMkLst>
            <pc:docMk/>
            <pc:sldMk cId="1335571374" sldId="309"/>
            <ac:spMk id="23" creationId="{4A05BA89-ECA6-2247-ABBB-3C67160202E9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5.955" v="43"/>
          <ac:spMkLst>
            <pc:docMk/>
            <pc:sldMk cId="1335571374" sldId="309"/>
            <ac:spMk id="24" creationId="{C868C70C-E5C4-CD47-888C-FCB3373B6D38}"/>
          </ac:spMkLst>
        </pc:spChg>
        <pc:spChg chg="add mod">
          <ac:chgData name="Rhys Davies" userId="S::152694@pembrokeshire.ac.uk::b25a2290-a072-4001-8d8a-13b8706e41d7" providerId="AD" clId="Web-{E7CD9BC2-5422-5EF4-5E3B-A25E975B94A6}" dt="2022-04-24T14:07:11.888" v="63" actId="20577"/>
          <ac:spMkLst>
            <pc:docMk/>
            <pc:sldMk cId="1335571374" sldId="309"/>
            <ac:spMk id="25" creationId="{CF486801-F1E2-A463-F48B-A8FF7F7D86AA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9.142" v="45"/>
          <ac:spMkLst>
            <pc:docMk/>
            <pc:sldMk cId="1335571374" sldId="309"/>
            <ac:spMk id="26" creationId="{11C15DFD-AB97-AB43-A6C9-2808708C91B4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9.142" v="45"/>
          <ac:spMkLst>
            <pc:docMk/>
            <pc:sldMk cId="1335571374" sldId="309"/>
            <ac:spMk id="27" creationId="{4A05BA89-ECA6-2247-ABBB-3C67160202E9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9.142" v="45"/>
          <ac:spMkLst>
            <pc:docMk/>
            <pc:sldMk cId="1335571374" sldId="309"/>
            <ac:spMk id="28" creationId="{C868C70C-E5C4-CD47-888C-FCB3373B6D38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9.142" v="45"/>
          <ac:spMkLst>
            <pc:docMk/>
            <pc:sldMk cId="1335571374" sldId="309"/>
            <ac:spMk id="29" creationId="{B3412ACF-3EB1-7245-898E-CD37A49FEAB0}"/>
          </ac:spMkLst>
        </pc:spChg>
        <pc:spChg chg="add del">
          <ac:chgData name="Rhys Davies" userId="S::152694@pembrokeshire.ac.uk::b25a2290-a072-4001-8d8a-13b8706e41d7" providerId="AD" clId="Web-{E7CD9BC2-5422-5EF4-5E3B-A25E975B94A6}" dt="2022-04-24T14:04:19.142" v="45"/>
          <ac:spMkLst>
            <pc:docMk/>
            <pc:sldMk cId="1335571374" sldId="309"/>
            <ac:spMk id="30" creationId="{BC4FCD04-BE66-EB44-A968-00B76DFC0FDD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4:19.142" v="46"/>
          <ac:spMkLst>
            <pc:docMk/>
            <pc:sldMk cId="1335571374" sldId="309"/>
            <ac:spMk id="32" creationId="{11C15DFD-AB97-AB43-A6C9-2808708C91B4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4:19.142" v="46"/>
          <ac:spMkLst>
            <pc:docMk/>
            <pc:sldMk cId="1335571374" sldId="309"/>
            <ac:spMk id="33" creationId="{4A05BA89-ECA6-2247-ABBB-3C67160202E9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4:19.142" v="46"/>
          <ac:spMkLst>
            <pc:docMk/>
            <pc:sldMk cId="1335571374" sldId="309"/>
            <ac:spMk id="34" creationId="{C868C70C-E5C4-CD47-888C-FCB3373B6D38}"/>
          </ac:spMkLst>
        </pc:spChg>
        <pc:picChg chg="del">
          <ac:chgData name="Rhys Davies" userId="S::152694@pembrokeshire.ac.uk::b25a2290-a072-4001-8d8a-13b8706e41d7" providerId="AD" clId="Web-{E7CD9BC2-5422-5EF4-5E3B-A25E975B94A6}" dt="2022-04-24T13:57:15.287" v="15"/>
          <ac:picMkLst>
            <pc:docMk/>
            <pc:sldMk cId="1335571374" sldId="309"/>
            <ac:picMk id="3" creationId="{DFD3E5A8-B239-A7A7-E039-6B0D9FD70E89}"/>
          </ac:picMkLst>
        </pc:picChg>
        <pc:picChg chg="del">
          <ac:chgData name="Rhys Davies" userId="S::152694@pembrokeshire.ac.uk::b25a2290-a072-4001-8d8a-13b8706e41d7" providerId="AD" clId="Web-{E7CD9BC2-5422-5EF4-5E3B-A25E975B94A6}" dt="2022-04-24T13:57:16.818" v="17"/>
          <ac:picMkLst>
            <pc:docMk/>
            <pc:sldMk cId="1335571374" sldId="309"/>
            <ac:picMk id="4" creationId="{2F281CA5-1D10-5C20-61D8-E192DDB1E139}"/>
          </ac:picMkLst>
        </pc:picChg>
        <pc:picChg chg="del">
          <ac:chgData name="Rhys Davies" userId="S::152694@pembrokeshire.ac.uk::b25a2290-a072-4001-8d8a-13b8706e41d7" providerId="AD" clId="Web-{E7CD9BC2-5422-5EF4-5E3B-A25E975B94A6}" dt="2022-04-24T13:57:16.053" v="16"/>
          <ac:picMkLst>
            <pc:docMk/>
            <pc:sldMk cId="1335571374" sldId="309"/>
            <ac:picMk id="5" creationId="{D5455722-3BF7-37CE-C4AD-F2CC8E0DBF86}"/>
          </ac:picMkLst>
        </pc:picChg>
        <pc:picChg chg="add mod">
          <ac:chgData name="Rhys Davies" userId="S::152694@pembrokeshire.ac.uk::b25a2290-a072-4001-8d8a-13b8706e41d7" providerId="AD" clId="Web-{E7CD9BC2-5422-5EF4-5E3B-A25E975B94A6}" dt="2022-04-24T14:04:19.142" v="46"/>
          <ac:picMkLst>
            <pc:docMk/>
            <pc:sldMk cId="1335571374" sldId="309"/>
            <ac:picMk id="7" creationId="{8BCB6B61-C5EF-450D-CFA7-C53002B82DAF}"/>
          </ac:picMkLst>
        </pc:picChg>
        <pc:picChg chg="add del mod">
          <ac:chgData name="Rhys Davies" userId="S::152694@pembrokeshire.ac.uk::b25a2290-a072-4001-8d8a-13b8706e41d7" providerId="AD" clId="Web-{E7CD9BC2-5422-5EF4-5E3B-A25E975B94A6}" dt="2022-04-24T14:02:16.509" v="29"/>
          <ac:picMkLst>
            <pc:docMk/>
            <pc:sldMk cId="1335571374" sldId="309"/>
            <ac:picMk id="8" creationId="{BAA098BC-1E7C-38D9-2F73-99D08CE4F565}"/>
          </ac:picMkLst>
        </pc:picChg>
      </pc:sldChg>
      <pc:sldChg chg="addSp delSp modSp add replId">
        <pc:chgData name="Rhys Davies" userId="S::152694@pembrokeshire.ac.uk::b25a2290-a072-4001-8d8a-13b8706e41d7" providerId="AD" clId="Web-{E7CD9BC2-5422-5EF4-5E3B-A25E975B94A6}" dt="2022-04-24T14:07:18.154" v="64"/>
        <pc:sldMkLst>
          <pc:docMk/>
          <pc:sldMk cId="296726606" sldId="310"/>
        </pc:sldMkLst>
        <pc:spChg chg="add">
          <ac:chgData name="Rhys Davies" userId="S::152694@pembrokeshire.ac.uk::b25a2290-a072-4001-8d8a-13b8706e41d7" providerId="AD" clId="Web-{E7CD9BC2-5422-5EF4-5E3B-A25E975B94A6}" dt="2022-04-24T14:07:18.154" v="64"/>
          <ac:spMkLst>
            <pc:docMk/>
            <pc:sldMk cId="296726606" sldId="310"/>
            <ac:spMk id="3" creationId="{160FFD60-09DA-289A-4B2F-19FF3B937A08}"/>
          </ac:spMkLst>
        </pc:spChg>
        <pc:spChg chg="del">
          <ac:chgData name="Rhys Davies" userId="S::152694@pembrokeshire.ac.uk::b25a2290-a072-4001-8d8a-13b8706e41d7" providerId="AD" clId="Web-{E7CD9BC2-5422-5EF4-5E3B-A25E975B94A6}" dt="2022-04-24T14:04:50.129" v="51"/>
          <ac:spMkLst>
            <pc:docMk/>
            <pc:sldMk cId="296726606" sldId="310"/>
            <ac:spMk id="32" creationId="{11C15DFD-AB97-AB43-A6C9-2808708C91B4}"/>
          </ac:spMkLst>
        </pc:spChg>
        <pc:spChg chg="del">
          <ac:chgData name="Rhys Davies" userId="S::152694@pembrokeshire.ac.uk::b25a2290-a072-4001-8d8a-13b8706e41d7" providerId="AD" clId="Web-{E7CD9BC2-5422-5EF4-5E3B-A25E975B94A6}" dt="2022-04-24T14:04:50.129" v="51"/>
          <ac:spMkLst>
            <pc:docMk/>
            <pc:sldMk cId="296726606" sldId="310"/>
            <ac:spMk id="33" creationId="{4A05BA89-ECA6-2247-ABBB-3C67160202E9}"/>
          </ac:spMkLst>
        </pc:spChg>
        <pc:spChg chg="del">
          <ac:chgData name="Rhys Davies" userId="S::152694@pembrokeshire.ac.uk::b25a2290-a072-4001-8d8a-13b8706e41d7" providerId="AD" clId="Web-{E7CD9BC2-5422-5EF4-5E3B-A25E975B94A6}" dt="2022-04-24T14:04:50.129" v="51"/>
          <ac:spMkLst>
            <pc:docMk/>
            <pc:sldMk cId="296726606" sldId="310"/>
            <ac:spMk id="34" creationId="{C868C70C-E5C4-CD47-888C-FCB3373B6D38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4:50.129" v="51"/>
          <ac:spMkLst>
            <pc:docMk/>
            <pc:sldMk cId="296726606" sldId="310"/>
            <ac:spMk id="39" creationId="{11C15DFD-AB97-AB43-A6C9-2808708C91B4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4:50.129" v="51"/>
          <ac:spMkLst>
            <pc:docMk/>
            <pc:sldMk cId="296726606" sldId="310"/>
            <ac:spMk id="41" creationId="{4A05BA89-ECA6-2247-ABBB-3C67160202E9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4:50.129" v="51"/>
          <ac:spMkLst>
            <pc:docMk/>
            <pc:sldMk cId="296726606" sldId="310"/>
            <ac:spMk id="43" creationId="{C868C70C-E5C4-CD47-888C-FCB3373B6D38}"/>
          </ac:spMkLst>
        </pc:spChg>
        <pc:picChg chg="add mod">
          <ac:chgData name="Rhys Davies" userId="S::152694@pembrokeshire.ac.uk::b25a2290-a072-4001-8d8a-13b8706e41d7" providerId="AD" clId="Web-{E7CD9BC2-5422-5EF4-5E3B-A25E975B94A6}" dt="2022-04-24T14:04:50.129" v="51"/>
          <ac:picMkLst>
            <pc:docMk/>
            <pc:sldMk cId="296726606" sldId="310"/>
            <ac:picMk id="2" creationId="{F3CD7FEA-3456-2020-D48D-504D6AD1F503}"/>
          </ac:picMkLst>
        </pc:picChg>
        <pc:picChg chg="del">
          <ac:chgData name="Rhys Davies" userId="S::152694@pembrokeshire.ac.uk::b25a2290-a072-4001-8d8a-13b8706e41d7" providerId="AD" clId="Web-{E7CD9BC2-5422-5EF4-5E3B-A25E975B94A6}" dt="2022-04-24T14:04:32.971" v="48"/>
          <ac:picMkLst>
            <pc:docMk/>
            <pc:sldMk cId="296726606" sldId="310"/>
            <ac:picMk id="7" creationId="{8BCB6B61-C5EF-450D-CFA7-C53002B82DAF}"/>
          </ac:picMkLst>
        </pc:picChg>
      </pc:sldChg>
      <pc:sldChg chg="addSp delSp modSp new">
        <pc:chgData name="Rhys Davies" userId="S::152694@pembrokeshire.ac.uk::b25a2290-a072-4001-8d8a-13b8706e41d7" providerId="AD" clId="Web-{E7CD9BC2-5422-5EF4-5E3B-A25E975B94A6}" dt="2022-04-24T14:07:33.811" v="65" actId="1076"/>
        <pc:sldMkLst>
          <pc:docMk/>
          <pc:sldMk cId="4127303766" sldId="311"/>
        </pc:sldMkLst>
        <pc:spChg chg="del">
          <ac:chgData name="Rhys Davies" userId="S::152694@pembrokeshire.ac.uk::b25a2290-a072-4001-8d8a-13b8706e41d7" providerId="AD" clId="Web-{E7CD9BC2-5422-5EF4-5E3B-A25E975B94A6}" dt="2022-04-24T14:05:40.194" v="53"/>
          <ac:spMkLst>
            <pc:docMk/>
            <pc:sldMk cId="4127303766" sldId="311"/>
            <ac:spMk id="2" creationId="{4662B004-2379-518F-3269-16069CC09674}"/>
          </ac:spMkLst>
        </pc:spChg>
        <pc:spChg chg="del">
          <ac:chgData name="Rhys Davies" userId="S::152694@pembrokeshire.ac.uk::b25a2290-a072-4001-8d8a-13b8706e41d7" providerId="AD" clId="Web-{E7CD9BC2-5422-5EF4-5E3B-A25E975B94A6}" dt="2022-04-24T14:05:42.335" v="54"/>
          <ac:spMkLst>
            <pc:docMk/>
            <pc:sldMk cId="4127303766" sldId="311"/>
            <ac:spMk id="3" creationId="{27CAA011-5720-CB54-9393-AE2DBDEE1865}"/>
          </ac:spMkLst>
        </pc:spChg>
        <pc:spChg chg="add">
          <ac:chgData name="Rhys Davies" userId="S::152694@pembrokeshire.ac.uk::b25a2290-a072-4001-8d8a-13b8706e41d7" providerId="AD" clId="Web-{E7CD9BC2-5422-5EF4-5E3B-A25E975B94A6}" dt="2022-04-24T14:06:51.465" v="61"/>
          <ac:spMkLst>
            <pc:docMk/>
            <pc:sldMk cId="4127303766" sldId="311"/>
            <ac:spMk id="6" creationId="{E2316909-1955-3AD4-0A65-0D2F1D53DB99}"/>
          </ac:spMkLst>
        </pc:spChg>
        <pc:picChg chg="add mod">
          <ac:chgData name="Rhys Davies" userId="S::152694@pembrokeshire.ac.uk::b25a2290-a072-4001-8d8a-13b8706e41d7" providerId="AD" clId="Web-{E7CD9BC2-5422-5EF4-5E3B-A25E975B94A6}" dt="2022-04-24T14:07:33.811" v="65" actId="1076"/>
          <ac:picMkLst>
            <pc:docMk/>
            <pc:sldMk cId="4127303766" sldId="311"/>
            <ac:picMk id="4" creationId="{601EC985-4F90-C4D8-897B-EE049D82DBD2}"/>
          </ac:picMkLst>
        </pc:picChg>
      </pc:sldChg>
    </pc:docChg>
  </pc:docChgLst>
  <pc:docChgLst>
    <pc:chgData name="Scott Davison" userId="S::152891@pembrokeshire.ac.uk::0ed6b1b2-61aa-4954-b4c7-c08b4f4d0532" providerId="AD" clId="Web-{C007C72B-3929-694B-23B3-5A56BC46E24D}"/>
    <pc:docChg chg="modSld">
      <pc:chgData name="Scott Davison" userId="S::152891@pembrokeshire.ac.uk::0ed6b1b2-61aa-4954-b4c7-c08b4f4d0532" providerId="AD" clId="Web-{C007C72B-3929-694B-23B3-5A56BC46E24D}" dt="2022-01-05T14:33:47.300" v="5" actId="1076"/>
      <pc:docMkLst>
        <pc:docMk/>
      </pc:docMkLst>
      <pc:sldChg chg="modSp">
        <pc:chgData name="Scott Davison" userId="S::152891@pembrokeshire.ac.uk::0ed6b1b2-61aa-4954-b4c7-c08b4f4d0532" providerId="AD" clId="Web-{C007C72B-3929-694B-23B3-5A56BC46E24D}" dt="2022-01-05T14:06:05.265" v="3" actId="1076"/>
        <pc:sldMkLst>
          <pc:docMk/>
          <pc:sldMk cId="2166142830" sldId="277"/>
        </pc:sldMkLst>
        <pc:picChg chg="mod">
          <ac:chgData name="Scott Davison" userId="S::152891@pembrokeshire.ac.uk::0ed6b1b2-61aa-4954-b4c7-c08b4f4d0532" providerId="AD" clId="Web-{C007C72B-3929-694B-23B3-5A56BC46E24D}" dt="2022-01-05T14:06:05.265" v="3" actId="1076"/>
          <ac:picMkLst>
            <pc:docMk/>
            <pc:sldMk cId="2166142830" sldId="277"/>
            <ac:picMk id="4" creationId="{1140B1FD-22E1-6F43-AC03-51F6969661D5}"/>
          </ac:picMkLst>
        </pc:picChg>
      </pc:sldChg>
      <pc:sldChg chg="modSp">
        <pc:chgData name="Scott Davison" userId="S::152891@pembrokeshire.ac.uk::0ed6b1b2-61aa-4954-b4c7-c08b4f4d0532" providerId="AD" clId="Web-{C007C72B-3929-694B-23B3-5A56BC46E24D}" dt="2022-01-05T14:33:47.300" v="5" actId="1076"/>
        <pc:sldMkLst>
          <pc:docMk/>
          <pc:sldMk cId="2703851901" sldId="284"/>
        </pc:sldMkLst>
        <pc:picChg chg="mod">
          <ac:chgData name="Scott Davison" userId="S::152891@pembrokeshire.ac.uk::0ed6b1b2-61aa-4954-b4c7-c08b4f4d0532" providerId="AD" clId="Web-{C007C72B-3929-694B-23B3-5A56BC46E24D}" dt="2022-01-05T14:08:18.299" v="4" actId="14100"/>
          <ac:picMkLst>
            <pc:docMk/>
            <pc:sldMk cId="2703851901" sldId="284"/>
            <ac:picMk id="4" creationId="{ACEFDE43-EF29-48C9-BFD7-C7FA51EA0EB7}"/>
          </ac:picMkLst>
        </pc:picChg>
        <pc:picChg chg="mod">
          <ac:chgData name="Scott Davison" userId="S::152891@pembrokeshire.ac.uk::0ed6b1b2-61aa-4954-b4c7-c08b4f4d0532" providerId="AD" clId="Web-{C007C72B-3929-694B-23B3-5A56BC46E24D}" dt="2022-01-05T14:33:47.300" v="5" actId="1076"/>
          <ac:picMkLst>
            <pc:docMk/>
            <pc:sldMk cId="2703851901" sldId="284"/>
            <ac:picMk id="5" creationId="{012DABD5-B6C9-445E-8435-CDEDA7FE144B}"/>
          </ac:picMkLst>
        </pc:picChg>
      </pc:sldChg>
    </pc:docChg>
  </pc:docChgLst>
  <pc:docChgLst>
    <pc:chgData name="Samuel Kelly" userId="S::173943@pembrokeshire.ac.uk::214ba62e-c0e7-451c-ab7f-029a349b6fd9" providerId="AD" clId="Web-{28D1AC28-7F2E-4879-A1C5-FFAF4C0ADB92}"/>
    <pc:docChg chg="sldOrd">
      <pc:chgData name="Samuel Kelly" userId="S::173943@pembrokeshire.ac.uk::214ba62e-c0e7-451c-ab7f-029a349b6fd9" providerId="AD" clId="Web-{28D1AC28-7F2E-4879-A1C5-FFAF4C0ADB92}" dt="2022-01-11T13:02:15.822" v="2"/>
      <pc:docMkLst>
        <pc:docMk/>
      </pc:docMkLst>
      <pc:sldChg chg="ord">
        <pc:chgData name="Samuel Kelly" userId="S::173943@pembrokeshire.ac.uk::214ba62e-c0e7-451c-ab7f-029a349b6fd9" providerId="AD" clId="Web-{28D1AC28-7F2E-4879-A1C5-FFAF4C0ADB92}" dt="2022-01-11T13:02:15.822" v="2"/>
        <pc:sldMkLst>
          <pc:docMk/>
          <pc:sldMk cId="2246273439" sldId="297"/>
        </pc:sldMkLst>
      </pc:sldChg>
      <pc:sldChg chg="ord">
        <pc:chgData name="Samuel Kelly" userId="S::173943@pembrokeshire.ac.uk::214ba62e-c0e7-451c-ab7f-029a349b6fd9" providerId="AD" clId="Web-{28D1AC28-7F2E-4879-A1C5-FFAF4C0ADB92}" dt="2022-01-11T13:02:12.650" v="0"/>
        <pc:sldMkLst>
          <pc:docMk/>
          <pc:sldMk cId="1156644146" sldId="298"/>
        </pc:sldMkLst>
      </pc:sldChg>
    </pc:docChg>
  </pc:docChgLst>
  <pc:docChgLst>
    <pc:chgData name="Scott Davison" userId="S::152891@pembrokeshire.ac.uk::0ed6b1b2-61aa-4954-b4c7-c08b4f4d0532" providerId="AD" clId="Web-{D0DCE8AE-6955-EFF9-32A7-F753B694ABDF}"/>
    <pc:docChg chg="addSld delSld modSld">
      <pc:chgData name="Scott Davison" userId="S::152891@pembrokeshire.ac.uk::0ed6b1b2-61aa-4954-b4c7-c08b4f4d0532" providerId="AD" clId="Web-{D0DCE8AE-6955-EFF9-32A7-F753B694ABDF}" dt="2022-04-07T19:28:00.733" v="612"/>
      <pc:docMkLst>
        <pc:docMk/>
      </pc:docMkLst>
      <pc:sldChg chg="addSp delSp modSp">
        <pc:chgData name="Scott Davison" userId="S::152891@pembrokeshire.ac.uk::0ed6b1b2-61aa-4954-b4c7-c08b4f4d0532" providerId="AD" clId="Web-{D0DCE8AE-6955-EFF9-32A7-F753B694ABDF}" dt="2022-04-07T18:16:18.468" v="16" actId="1076"/>
        <pc:sldMkLst>
          <pc:docMk/>
          <pc:sldMk cId="2166142830" sldId="277"/>
        </pc:sldMkLst>
        <pc:spChg chg="mod">
          <ac:chgData name="Scott Davison" userId="S::152891@pembrokeshire.ac.uk::0ed6b1b2-61aa-4954-b4c7-c08b4f4d0532" providerId="AD" clId="Web-{D0DCE8AE-6955-EFF9-32A7-F753B694ABDF}" dt="2022-04-07T18:14:46.090" v="10" actId="20577"/>
          <ac:spMkLst>
            <pc:docMk/>
            <pc:sldMk cId="2166142830" sldId="277"/>
            <ac:spMk id="2" creationId="{E13C152E-454D-3745-8C3A-1DC1D1AFC199}"/>
          </ac:spMkLst>
        </pc:spChg>
        <pc:picChg chg="del">
          <ac:chgData name="Scott Davison" userId="S::152891@pembrokeshire.ac.uk::0ed6b1b2-61aa-4954-b4c7-c08b4f4d0532" providerId="AD" clId="Web-{D0DCE8AE-6955-EFF9-32A7-F753B694ABDF}" dt="2022-04-07T18:15:48.654" v="11"/>
          <ac:picMkLst>
            <pc:docMk/>
            <pc:sldMk cId="2166142830" sldId="277"/>
            <ac:picMk id="3" creationId="{21ED80E3-48FC-4FF7-8E03-8F8CB7B29442}"/>
          </ac:picMkLst>
        </pc:picChg>
        <pc:picChg chg="add del mod">
          <ac:chgData name="Scott Davison" userId="S::152891@pembrokeshire.ac.uk::0ed6b1b2-61aa-4954-b4c7-c08b4f4d0532" providerId="AD" clId="Web-{D0DCE8AE-6955-EFF9-32A7-F753B694ABDF}" dt="2022-04-07T18:15:54.014" v="13"/>
          <ac:picMkLst>
            <pc:docMk/>
            <pc:sldMk cId="2166142830" sldId="277"/>
            <ac:picMk id="4" creationId="{77AD1D9D-5DEC-EEFC-215F-05521615A45D}"/>
          </ac:picMkLst>
        </pc:picChg>
        <pc:picChg chg="add mod">
          <ac:chgData name="Scott Davison" userId="S::152891@pembrokeshire.ac.uk::0ed6b1b2-61aa-4954-b4c7-c08b4f4d0532" providerId="AD" clId="Web-{D0DCE8AE-6955-EFF9-32A7-F753B694ABDF}" dt="2022-04-07T18:16:18.468" v="16" actId="1076"/>
          <ac:picMkLst>
            <pc:docMk/>
            <pc:sldMk cId="2166142830" sldId="277"/>
            <ac:picMk id="5" creationId="{F074F493-32F2-2C68-3C0F-DFB634ACAAF8}"/>
          </ac:picMkLst>
        </pc:picChg>
      </pc:sldChg>
      <pc:sldChg chg="delSp modSp">
        <pc:chgData name="Scott Davison" userId="S::152891@pembrokeshire.ac.uk::0ed6b1b2-61aa-4954-b4c7-c08b4f4d0532" providerId="AD" clId="Web-{D0DCE8AE-6955-EFF9-32A7-F753B694ABDF}" dt="2022-04-07T19:12:49.576" v="611" actId="20577"/>
        <pc:sldMkLst>
          <pc:docMk/>
          <pc:sldMk cId="3602273203" sldId="289"/>
        </pc:sldMkLst>
        <pc:spChg chg="mod">
          <ac:chgData name="Scott Davison" userId="S::152891@pembrokeshire.ac.uk::0ed6b1b2-61aa-4954-b4c7-c08b4f4d0532" providerId="AD" clId="Web-{D0DCE8AE-6955-EFF9-32A7-F753B694ABDF}" dt="2022-04-07T18:16:46.703" v="29" actId="20577"/>
          <ac:spMkLst>
            <pc:docMk/>
            <pc:sldMk cId="3602273203" sldId="289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D0DCE8AE-6955-EFF9-32A7-F753B694ABDF}" dt="2022-04-07T19:12:49.576" v="611" actId="20577"/>
          <ac:spMkLst>
            <pc:docMk/>
            <pc:sldMk cId="3602273203" sldId="289"/>
            <ac:spMk id="4" creationId="{27C4A2D5-4BA3-42F7-BED8-8F36D70CABC9}"/>
          </ac:spMkLst>
        </pc:spChg>
        <pc:picChg chg="del">
          <ac:chgData name="Scott Davison" userId="S::152891@pembrokeshire.ac.uk::0ed6b1b2-61aa-4954-b4c7-c08b4f4d0532" providerId="AD" clId="Web-{D0DCE8AE-6955-EFF9-32A7-F753B694ABDF}" dt="2022-04-07T18:49:57.798" v="30"/>
          <ac:picMkLst>
            <pc:docMk/>
            <pc:sldMk cId="3602273203" sldId="289"/>
            <ac:picMk id="7" creationId="{3887578D-138E-4BB5-978D-22A5DCCC0C7A}"/>
          </ac:picMkLst>
        </pc:picChg>
        <pc:picChg chg="del">
          <ac:chgData name="Scott Davison" userId="S::152891@pembrokeshire.ac.uk::0ed6b1b2-61aa-4954-b4c7-c08b4f4d0532" providerId="AD" clId="Web-{D0DCE8AE-6955-EFF9-32A7-F753B694ABDF}" dt="2022-04-07T18:49:58.314" v="31"/>
          <ac:picMkLst>
            <pc:docMk/>
            <pc:sldMk cId="3602273203" sldId="289"/>
            <ac:picMk id="8" creationId="{9FCFE26E-8780-4545-8769-2E7818F628CB}"/>
          </ac:picMkLst>
        </pc:picChg>
      </pc:sldChg>
      <pc:sldChg chg="del">
        <pc:chgData name="Scott Davison" userId="S::152891@pembrokeshire.ac.uk::0ed6b1b2-61aa-4954-b4c7-c08b4f4d0532" providerId="AD" clId="Web-{D0DCE8AE-6955-EFF9-32A7-F753B694ABDF}" dt="2022-04-07T19:28:00.733" v="612"/>
        <pc:sldMkLst>
          <pc:docMk/>
          <pc:sldMk cId="607965309" sldId="291"/>
        </pc:sldMkLst>
      </pc:sldChg>
      <pc:sldChg chg="addSp delSp modSp add replId">
        <pc:chgData name="Scott Davison" userId="S::152891@pembrokeshire.ac.uk::0ed6b1b2-61aa-4954-b4c7-c08b4f4d0532" providerId="AD" clId="Web-{D0DCE8AE-6955-EFF9-32A7-F753B694ABDF}" dt="2022-04-07T19:09:53.946" v="517" actId="20577"/>
        <pc:sldMkLst>
          <pc:docMk/>
          <pc:sldMk cId="1889226209" sldId="301"/>
        </pc:sldMkLst>
        <pc:spChg chg="mod">
          <ac:chgData name="Scott Davison" userId="S::152891@pembrokeshire.ac.uk::0ed6b1b2-61aa-4954-b4c7-c08b4f4d0532" providerId="AD" clId="Web-{D0DCE8AE-6955-EFF9-32A7-F753B694ABDF}" dt="2022-04-07T18:53:08.288" v="88" actId="20577"/>
          <ac:spMkLst>
            <pc:docMk/>
            <pc:sldMk cId="1889226209" sldId="301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D0DCE8AE-6955-EFF9-32A7-F753B694ABDF}" dt="2022-04-07T19:09:53.946" v="517" actId="20577"/>
          <ac:spMkLst>
            <pc:docMk/>
            <pc:sldMk cId="1889226209" sldId="301"/>
            <ac:spMk id="4" creationId="{27C4A2D5-4BA3-42F7-BED8-8F36D70CABC9}"/>
          </ac:spMkLst>
        </pc:spChg>
        <pc:picChg chg="add del mod">
          <ac:chgData name="Scott Davison" userId="S::152891@pembrokeshire.ac.uk::0ed6b1b2-61aa-4954-b4c7-c08b4f4d0532" providerId="AD" clId="Web-{D0DCE8AE-6955-EFF9-32A7-F753B694ABDF}" dt="2022-04-07T19:06:33.769" v="500"/>
          <ac:picMkLst>
            <pc:docMk/>
            <pc:sldMk cId="1889226209" sldId="301"/>
            <ac:picMk id="3" creationId="{DA28EBFD-C78A-4C03-D2E4-01EC97A1FDD1}"/>
          </ac:picMkLst>
        </pc:picChg>
        <pc:picChg chg="add del mod">
          <ac:chgData name="Scott Davison" userId="S::152891@pembrokeshire.ac.uk::0ed6b1b2-61aa-4954-b4c7-c08b4f4d0532" providerId="AD" clId="Web-{D0DCE8AE-6955-EFF9-32A7-F753B694ABDF}" dt="2022-04-07T19:06:37.113" v="502"/>
          <ac:picMkLst>
            <pc:docMk/>
            <pc:sldMk cId="1889226209" sldId="301"/>
            <ac:picMk id="5" creationId="{0C6A6413-F159-1F5E-DC0D-AEE62D293435}"/>
          </ac:picMkLst>
        </pc:picChg>
        <pc:picChg chg="add mod">
          <ac:chgData name="Scott Davison" userId="S::152891@pembrokeshire.ac.uk::0ed6b1b2-61aa-4954-b4c7-c08b4f4d0532" providerId="AD" clId="Web-{D0DCE8AE-6955-EFF9-32A7-F753B694ABDF}" dt="2022-04-07T19:07:29.099" v="506" actId="1076"/>
          <ac:picMkLst>
            <pc:docMk/>
            <pc:sldMk cId="1889226209" sldId="301"/>
            <ac:picMk id="7" creationId="{FEB7EC23-E6F7-E7A5-065D-D350D12BBB56}"/>
          </ac:picMkLst>
        </pc:picChg>
      </pc:sldChg>
      <pc:sldChg chg="addSp modSp add replId">
        <pc:chgData name="Scott Davison" userId="S::152891@pembrokeshire.ac.uk::0ed6b1b2-61aa-4954-b4c7-c08b4f4d0532" providerId="AD" clId="Web-{D0DCE8AE-6955-EFF9-32A7-F753B694ABDF}" dt="2022-04-07T19:11:26.230" v="581" actId="20577"/>
        <pc:sldMkLst>
          <pc:docMk/>
          <pc:sldMk cId="261392434" sldId="302"/>
        </pc:sldMkLst>
        <pc:spChg chg="mod">
          <ac:chgData name="Scott Davison" userId="S::152891@pembrokeshire.ac.uk::0ed6b1b2-61aa-4954-b4c7-c08b4f4d0532" providerId="AD" clId="Web-{D0DCE8AE-6955-EFF9-32A7-F753B694ABDF}" dt="2022-04-07T19:11:26.230" v="581" actId="20577"/>
          <ac:spMkLst>
            <pc:docMk/>
            <pc:sldMk cId="261392434" sldId="302"/>
            <ac:spMk id="4" creationId="{27C4A2D5-4BA3-42F7-BED8-8F36D70CABC9}"/>
          </ac:spMkLst>
        </pc:spChg>
        <pc:picChg chg="add mod">
          <ac:chgData name="Scott Davison" userId="S::152891@pembrokeshire.ac.uk::0ed6b1b2-61aa-4954-b4c7-c08b4f4d0532" providerId="AD" clId="Web-{D0DCE8AE-6955-EFF9-32A7-F753B694ABDF}" dt="2022-04-07T19:10:59.276" v="552" actId="1076"/>
          <ac:picMkLst>
            <pc:docMk/>
            <pc:sldMk cId="261392434" sldId="302"/>
            <ac:picMk id="3" creationId="{2522FA51-537B-E4C4-1F74-925731313504}"/>
          </ac:picMkLst>
        </pc:picChg>
      </pc:sldChg>
    </pc:docChg>
  </pc:docChgLst>
  <pc:docChgLst>
    <pc:chgData name="Scott Davison" userId="S::152891@pembrokeshire.ac.uk::0ed6b1b2-61aa-4954-b4c7-c08b4f4d0532" providerId="AD" clId="Web-{9D4358CB-C9DE-4558-819A-977F7BC09D90}"/>
    <pc:docChg chg="modSld">
      <pc:chgData name="Scott Davison" userId="S::152891@pembrokeshire.ac.uk::0ed6b1b2-61aa-4954-b4c7-c08b4f4d0532" providerId="AD" clId="Web-{9D4358CB-C9DE-4558-819A-977F7BC09D90}" dt="2022-01-04T12:02:58.986" v="515" actId="20577"/>
      <pc:docMkLst>
        <pc:docMk/>
      </pc:docMkLst>
      <pc:sldChg chg="addSp delSp modSp">
        <pc:chgData name="Scott Davison" userId="S::152891@pembrokeshire.ac.uk::0ed6b1b2-61aa-4954-b4c7-c08b4f4d0532" providerId="AD" clId="Web-{9D4358CB-C9DE-4558-819A-977F7BC09D90}" dt="2022-01-04T12:02:58.986" v="515" actId="20577"/>
        <pc:sldMkLst>
          <pc:docMk/>
          <pc:sldMk cId="3128018989" sldId="270"/>
        </pc:sldMkLst>
        <pc:spChg chg="mod">
          <ac:chgData name="Scott Davison" userId="S::152891@pembrokeshire.ac.uk::0ed6b1b2-61aa-4954-b4c7-c08b4f4d0532" providerId="AD" clId="Web-{9D4358CB-C9DE-4558-819A-977F7BC09D90}" dt="2022-01-04T12:02:58.986" v="515" actId="20577"/>
          <ac:spMkLst>
            <pc:docMk/>
            <pc:sldMk cId="3128018989" sldId="270"/>
            <ac:spMk id="2" creationId="{039DF2F5-64A4-BA49-9BE4-2ABCA83C3DCF}"/>
          </ac:spMkLst>
        </pc:spChg>
        <pc:spChg chg="mod">
          <ac:chgData name="Scott Davison" userId="S::152891@pembrokeshire.ac.uk::0ed6b1b2-61aa-4954-b4c7-c08b4f4d0532" providerId="AD" clId="Web-{9D4358CB-C9DE-4558-819A-977F7BC09D90}" dt="2022-01-04T11:00:51.012" v="169" actId="20577"/>
          <ac:spMkLst>
            <pc:docMk/>
            <pc:sldMk cId="3128018989" sldId="270"/>
            <ac:spMk id="6" creationId="{807B9B55-A6D0-9A40-82F8-9A75094AB33F}"/>
          </ac:spMkLst>
        </pc:spChg>
        <pc:spChg chg="add mod">
          <ac:chgData name="Scott Davison" userId="S::152891@pembrokeshire.ac.uk::0ed6b1b2-61aa-4954-b4c7-c08b4f4d0532" providerId="AD" clId="Web-{9D4358CB-C9DE-4558-819A-977F7BC09D90}" dt="2022-01-04T12:00:44.859" v="489" actId="20577"/>
          <ac:spMkLst>
            <pc:docMk/>
            <pc:sldMk cId="3128018989" sldId="270"/>
            <ac:spMk id="7" creationId="{F44E8ACA-7E33-4E8E-AC7E-10F479818933}"/>
          </ac:spMkLst>
        </pc:spChg>
        <pc:graphicFrameChg chg="add mod modGraphic">
          <ac:chgData name="Scott Davison" userId="S::152891@pembrokeshire.ac.uk::0ed6b1b2-61aa-4954-b4c7-c08b4f4d0532" providerId="AD" clId="Web-{9D4358CB-C9DE-4558-819A-977F7BC09D90}" dt="2022-01-04T12:00:12.889" v="480" actId="1076"/>
          <ac:graphicFrameMkLst>
            <pc:docMk/>
            <pc:sldMk cId="3128018989" sldId="270"/>
            <ac:graphicFrameMk id="4" creationId="{FCF86B41-032D-49E3-A8DC-D690D9DFB693}"/>
          </ac:graphicFrameMkLst>
        </pc:graphicFrameChg>
        <pc:picChg chg="add mod">
          <ac:chgData name="Scott Davison" userId="S::152891@pembrokeshire.ac.uk::0ed6b1b2-61aa-4954-b4c7-c08b4f4d0532" providerId="AD" clId="Web-{9D4358CB-C9DE-4558-819A-977F7BC09D90}" dt="2022-01-04T10:34:15.499" v="21" actId="1076"/>
          <ac:picMkLst>
            <pc:docMk/>
            <pc:sldMk cId="3128018989" sldId="270"/>
            <ac:picMk id="3" creationId="{9770A005-6B3A-4997-93C9-0799CBBDE94C}"/>
          </ac:picMkLst>
        </pc:picChg>
        <pc:picChg chg="add del">
          <ac:chgData name="Scott Davison" userId="S::152891@pembrokeshire.ac.uk::0ed6b1b2-61aa-4954-b4c7-c08b4f4d0532" providerId="AD" clId="Web-{9D4358CB-C9DE-4558-819A-977F7BC09D90}" dt="2022-01-04T10:57:03.624" v="112"/>
          <ac:picMkLst>
            <pc:docMk/>
            <pc:sldMk cId="3128018989" sldId="270"/>
            <ac:picMk id="4" creationId="{63C64BC7-36E3-4432-A318-84DA989CC392}"/>
          </ac:picMkLst>
        </pc:picChg>
        <pc:picChg chg="add mod">
          <ac:chgData name="Scott Davison" userId="S::152891@pembrokeshire.ac.uk::0ed6b1b2-61aa-4954-b4c7-c08b4f4d0532" providerId="AD" clId="Web-{9D4358CB-C9DE-4558-819A-977F7BC09D90}" dt="2022-01-04T11:00:10.088" v="121" actId="1076"/>
          <ac:picMkLst>
            <pc:docMk/>
            <pc:sldMk cId="3128018989" sldId="270"/>
            <ac:picMk id="8" creationId="{F9290736-3BB8-4BC9-B7F4-8AD899A222F1}"/>
          </ac:picMkLst>
        </pc:picChg>
        <pc:picChg chg="add mod modCrop">
          <ac:chgData name="Scott Davison" userId="S::152891@pembrokeshire.ac.uk::0ed6b1b2-61aa-4954-b4c7-c08b4f4d0532" providerId="AD" clId="Web-{9D4358CB-C9DE-4558-819A-977F7BC09D90}" dt="2022-01-04T12:01:03.140" v="492" actId="14100"/>
          <ac:picMkLst>
            <pc:docMk/>
            <pc:sldMk cId="3128018989" sldId="270"/>
            <ac:picMk id="9" creationId="{936A763F-6D53-4C64-B1CC-07972AEC96EE}"/>
          </ac:picMkLst>
        </pc:picChg>
      </pc:sldChg>
    </pc:docChg>
  </pc:docChgLst>
  <pc:docChgLst>
    <pc:chgData name="James Brooks" userId="S::144818@pembrokeshire.ac.uk::fe57d15e-2df4-484d-8a6d-e82b4f39ef5c" providerId="AD" clId="Web-{530B314D-E6D1-9106-983D-1A03A9AF060C}"/>
    <pc:docChg chg="modSld">
      <pc:chgData name="James Brooks" userId="S::144818@pembrokeshire.ac.uk::fe57d15e-2df4-484d-8a6d-e82b4f39ef5c" providerId="AD" clId="Web-{530B314D-E6D1-9106-983D-1A03A9AF060C}" dt="2021-12-28T14:19:21.836" v="443" actId="1076"/>
      <pc:docMkLst>
        <pc:docMk/>
      </pc:docMkLst>
      <pc:sldChg chg="addSp modSp">
        <pc:chgData name="James Brooks" userId="S::144818@pembrokeshire.ac.uk::fe57d15e-2df4-484d-8a6d-e82b4f39ef5c" providerId="AD" clId="Web-{530B314D-E6D1-9106-983D-1A03A9AF060C}" dt="2021-12-28T14:19:21.836" v="443" actId="1076"/>
        <pc:sldMkLst>
          <pc:docMk/>
          <pc:sldMk cId="182496875" sldId="267"/>
        </pc:sldMkLst>
        <pc:spChg chg="add mod">
          <ac:chgData name="James Brooks" userId="S::144818@pembrokeshire.ac.uk::fe57d15e-2df4-484d-8a6d-e82b4f39ef5c" providerId="AD" clId="Web-{530B314D-E6D1-9106-983D-1A03A9AF060C}" dt="2021-12-28T14:19:09.101" v="440" actId="20577"/>
          <ac:spMkLst>
            <pc:docMk/>
            <pc:sldMk cId="182496875" sldId="267"/>
            <ac:spMk id="3" creationId="{44319D22-3C7B-4553-B045-6F1B484339AB}"/>
          </ac:spMkLst>
        </pc:spChg>
        <pc:spChg chg="mod">
          <ac:chgData name="James Brooks" userId="S::144818@pembrokeshire.ac.uk::fe57d15e-2df4-484d-8a6d-e82b4f39ef5c" providerId="AD" clId="Web-{530B314D-E6D1-9106-983D-1A03A9AF060C}" dt="2021-12-28T14:19:20.148" v="442" actId="1076"/>
          <ac:spMkLst>
            <pc:docMk/>
            <pc:sldMk cId="182496875" sldId="267"/>
            <ac:spMk id="6" creationId="{7D1D00A6-1CFE-E741-92A8-2CC918DBA2F4}"/>
          </ac:spMkLst>
        </pc:spChg>
        <pc:picChg chg="mod">
          <ac:chgData name="James Brooks" userId="S::144818@pembrokeshire.ac.uk::fe57d15e-2df4-484d-8a6d-e82b4f39ef5c" providerId="AD" clId="Web-{530B314D-E6D1-9106-983D-1A03A9AF060C}" dt="2021-12-28T14:19:21.836" v="443" actId="1076"/>
          <ac:picMkLst>
            <pc:docMk/>
            <pc:sldMk cId="182496875" sldId="267"/>
            <ac:picMk id="5" creationId="{5F858AF0-9709-044F-8647-96ADA498BD2A}"/>
          </ac:picMkLst>
        </pc:picChg>
      </pc:sldChg>
      <pc:sldChg chg="addSp delSp modSp">
        <pc:chgData name="James Brooks" userId="S::144818@pembrokeshire.ac.uk::fe57d15e-2df4-484d-8a6d-e82b4f39ef5c" providerId="AD" clId="Web-{530B314D-E6D1-9106-983D-1A03A9AF060C}" dt="2021-12-28T14:18:44.570" v="437" actId="1076"/>
        <pc:sldMkLst>
          <pc:docMk/>
          <pc:sldMk cId="3121974217" sldId="269"/>
        </pc:sldMkLst>
        <pc:spChg chg="add del mod">
          <ac:chgData name="James Brooks" userId="S::144818@pembrokeshire.ac.uk::fe57d15e-2df4-484d-8a6d-e82b4f39ef5c" providerId="AD" clId="Web-{530B314D-E6D1-9106-983D-1A03A9AF060C}" dt="2021-12-28T14:14:01.533" v="30"/>
          <ac:spMkLst>
            <pc:docMk/>
            <pc:sldMk cId="3121974217" sldId="269"/>
            <ac:spMk id="5" creationId="{032219B4-00CC-43D4-B0BF-F34C7B7FBFA8}"/>
          </ac:spMkLst>
        </pc:spChg>
        <pc:spChg chg="add mod">
          <ac:chgData name="James Brooks" userId="S::144818@pembrokeshire.ac.uk::fe57d15e-2df4-484d-8a6d-e82b4f39ef5c" providerId="AD" clId="Web-{530B314D-E6D1-9106-983D-1A03A9AF060C}" dt="2021-12-28T14:18:44.570" v="437" actId="1076"/>
          <ac:spMkLst>
            <pc:docMk/>
            <pc:sldMk cId="3121974217" sldId="269"/>
            <ac:spMk id="6" creationId="{B8CBB0F2-63CE-4033-8304-73570B7B9A91}"/>
          </ac:spMkLst>
        </pc:spChg>
        <pc:picChg chg="add mod">
          <ac:chgData name="James Brooks" userId="S::144818@pembrokeshire.ac.uk::fe57d15e-2df4-484d-8a6d-e82b4f39ef5c" providerId="AD" clId="Web-{530B314D-E6D1-9106-983D-1A03A9AF060C}" dt="2021-12-28T14:18:42.195" v="436" actId="1076"/>
          <ac:picMkLst>
            <pc:docMk/>
            <pc:sldMk cId="3121974217" sldId="269"/>
            <ac:picMk id="3" creationId="{36663FD0-9D8E-4622-B4E4-450382C53CDF}"/>
          </ac:picMkLst>
        </pc:picChg>
      </pc:sldChg>
      <pc:sldChg chg="modSp">
        <pc:chgData name="James Brooks" userId="S::144818@pembrokeshire.ac.uk::fe57d15e-2df4-484d-8a6d-e82b4f39ef5c" providerId="AD" clId="Web-{530B314D-E6D1-9106-983D-1A03A9AF060C}" dt="2021-12-28T14:07:22.636" v="19" actId="1076"/>
        <pc:sldMkLst>
          <pc:docMk/>
          <pc:sldMk cId="1991439680" sldId="274"/>
        </pc:sldMkLst>
        <pc:spChg chg="mod">
          <ac:chgData name="James Brooks" userId="S::144818@pembrokeshire.ac.uk::fe57d15e-2df4-484d-8a6d-e82b4f39ef5c" providerId="AD" clId="Web-{530B314D-E6D1-9106-983D-1A03A9AF060C}" dt="2021-12-28T14:07:22.636" v="19" actId="1076"/>
          <ac:spMkLst>
            <pc:docMk/>
            <pc:sldMk cId="1991439680" sldId="274"/>
            <ac:spMk id="2" creationId="{DCAEA69D-5DB7-7C4E-BD00-103D916A4596}"/>
          </ac:spMkLst>
        </pc:spChg>
      </pc:sldChg>
    </pc:docChg>
  </pc:docChgLst>
  <pc:docChgLst>
    <pc:chgData name="Scott Davison" userId="S::152891@pembrokeshire.ac.uk::0ed6b1b2-61aa-4954-b4c7-c08b4f4d0532" providerId="AD" clId="Web-{21B73980-4A8C-04CC-08D2-6D99DFCBD3F5}"/>
    <pc:docChg chg="addSld modSld">
      <pc:chgData name="Scott Davison" userId="S::152891@pembrokeshire.ac.uk::0ed6b1b2-61aa-4954-b4c7-c08b4f4d0532" providerId="AD" clId="Web-{21B73980-4A8C-04CC-08D2-6D99DFCBD3F5}" dt="2022-01-10T03:14:47.591" v="887"/>
      <pc:docMkLst>
        <pc:docMk/>
      </pc:docMkLst>
      <pc:sldChg chg="addSp delSp modSp">
        <pc:chgData name="Scott Davison" userId="S::152891@pembrokeshire.ac.uk::0ed6b1b2-61aa-4954-b4c7-c08b4f4d0532" providerId="AD" clId="Web-{21B73980-4A8C-04CC-08D2-6D99DFCBD3F5}" dt="2022-01-10T02:16:57.158" v="7" actId="1076"/>
        <pc:sldMkLst>
          <pc:docMk/>
          <pc:sldMk cId="2166142830" sldId="277"/>
        </pc:sldMkLst>
        <pc:picChg chg="add mod">
          <ac:chgData name="Scott Davison" userId="S::152891@pembrokeshire.ac.uk::0ed6b1b2-61aa-4954-b4c7-c08b4f4d0532" providerId="AD" clId="Web-{21B73980-4A8C-04CC-08D2-6D99DFCBD3F5}" dt="2022-01-10T02:16:57.158" v="7" actId="1076"/>
          <ac:picMkLst>
            <pc:docMk/>
            <pc:sldMk cId="2166142830" sldId="277"/>
            <ac:picMk id="3" creationId="{21ED80E3-48FC-4FF7-8E03-8F8CB7B29442}"/>
          </ac:picMkLst>
        </pc:picChg>
        <pc:picChg chg="del mod">
          <ac:chgData name="Scott Davison" userId="S::152891@pembrokeshire.ac.uk::0ed6b1b2-61aa-4954-b4c7-c08b4f4d0532" providerId="AD" clId="Web-{21B73980-4A8C-04CC-08D2-6D99DFCBD3F5}" dt="2022-01-10T02:16:49.814" v="4"/>
          <ac:picMkLst>
            <pc:docMk/>
            <pc:sldMk cId="2166142830" sldId="277"/>
            <ac:picMk id="4" creationId="{1140B1FD-22E1-6F43-AC03-51F6969661D5}"/>
          </ac:picMkLst>
        </pc:picChg>
      </pc:sldChg>
      <pc:sldChg chg="addSp delSp modSp add replId">
        <pc:chgData name="Scott Davison" userId="S::152891@pembrokeshire.ac.uk::0ed6b1b2-61aa-4954-b4c7-c08b4f4d0532" providerId="AD" clId="Web-{21B73980-4A8C-04CC-08D2-6D99DFCBD3F5}" dt="2022-01-10T02:33:45.356" v="238" actId="14100"/>
        <pc:sldMkLst>
          <pc:docMk/>
          <pc:sldMk cId="3602273203" sldId="289"/>
        </pc:sldMkLst>
        <pc:spChg chg="mod">
          <ac:chgData name="Scott Davison" userId="S::152891@pembrokeshire.ac.uk::0ed6b1b2-61aa-4954-b4c7-c08b4f4d0532" providerId="AD" clId="Web-{21B73980-4A8C-04CC-08D2-6D99DFCBD3F5}" dt="2022-01-10T02:25:59.953" v="155" actId="20577"/>
          <ac:spMkLst>
            <pc:docMk/>
            <pc:sldMk cId="3602273203" sldId="289"/>
            <ac:spMk id="2" creationId="{E13C152E-454D-3745-8C3A-1DC1D1AFC199}"/>
          </ac:spMkLst>
        </pc:spChg>
        <pc:spChg chg="add mod">
          <ac:chgData name="Scott Davison" userId="S::152891@pembrokeshire.ac.uk::0ed6b1b2-61aa-4954-b4c7-c08b4f4d0532" providerId="AD" clId="Web-{21B73980-4A8C-04CC-08D2-6D99DFCBD3F5}" dt="2022-01-10T02:33:39.137" v="236" actId="20577"/>
          <ac:spMkLst>
            <pc:docMk/>
            <pc:sldMk cId="3602273203" sldId="289"/>
            <ac:spMk id="4" creationId="{27C4A2D5-4BA3-42F7-BED8-8F36D70CABC9}"/>
          </ac:spMkLst>
        </pc:spChg>
        <pc:graphicFrameChg chg="add del mod modGraphic">
          <ac:chgData name="Scott Davison" userId="S::152891@pembrokeshire.ac.uk::0ed6b1b2-61aa-4954-b4c7-c08b4f4d0532" providerId="AD" clId="Web-{21B73980-4A8C-04CC-08D2-6D99DFCBD3F5}" dt="2022-01-10T02:25:26.702" v="151"/>
          <ac:graphicFrameMkLst>
            <pc:docMk/>
            <pc:sldMk cId="3602273203" sldId="289"/>
            <ac:graphicFrameMk id="5" creationId="{77C4B41E-B8AE-47BA-A1A4-ADD0E0580616}"/>
          </ac:graphicFrameMkLst>
        </pc:graphicFrameChg>
        <pc:picChg chg="del mod">
          <ac:chgData name="Scott Davison" userId="S::152891@pembrokeshire.ac.uk::0ed6b1b2-61aa-4954-b4c7-c08b4f4d0532" providerId="AD" clId="Web-{21B73980-4A8C-04CC-08D2-6D99DFCBD3F5}" dt="2022-01-10T02:18:15.615" v="16"/>
          <ac:picMkLst>
            <pc:docMk/>
            <pc:sldMk cId="3602273203" sldId="289"/>
            <ac:picMk id="3" creationId="{21ED80E3-48FC-4FF7-8E03-8F8CB7B29442}"/>
          </ac:picMkLst>
        </pc:picChg>
        <pc:picChg chg="add mod">
          <ac:chgData name="Scott Davison" userId="S::152891@pembrokeshire.ac.uk::0ed6b1b2-61aa-4954-b4c7-c08b4f4d0532" providerId="AD" clId="Web-{21B73980-4A8C-04CC-08D2-6D99DFCBD3F5}" dt="2022-01-10T02:33:42.809" v="237" actId="14100"/>
          <ac:picMkLst>
            <pc:docMk/>
            <pc:sldMk cId="3602273203" sldId="289"/>
            <ac:picMk id="7" creationId="{3887578D-138E-4BB5-978D-22A5DCCC0C7A}"/>
          </ac:picMkLst>
        </pc:picChg>
        <pc:picChg chg="add mod">
          <ac:chgData name="Scott Davison" userId="S::152891@pembrokeshire.ac.uk::0ed6b1b2-61aa-4954-b4c7-c08b4f4d0532" providerId="AD" clId="Web-{21B73980-4A8C-04CC-08D2-6D99DFCBD3F5}" dt="2022-01-10T02:33:45.356" v="238" actId="14100"/>
          <ac:picMkLst>
            <pc:docMk/>
            <pc:sldMk cId="3602273203" sldId="289"/>
            <ac:picMk id="8" creationId="{9FCFE26E-8780-4545-8769-2E7818F628CB}"/>
          </ac:picMkLst>
        </pc:picChg>
      </pc:sldChg>
      <pc:sldChg chg="addSp delSp modSp add replId modNotes">
        <pc:chgData name="Scott Davison" userId="S::152891@pembrokeshire.ac.uk::0ed6b1b2-61aa-4954-b4c7-c08b4f4d0532" providerId="AD" clId="Web-{21B73980-4A8C-04CC-08D2-6D99DFCBD3F5}" dt="2022-01-10T03:10:02.141" v="787"/>
        <pc:sldMkLst>
          <pc:docMk/>
          <pc:sldMk cId="2461475204" sldId="290"/>
        </pc:sldMkLst>
        <pc:spChg chg="mod">
          <ac:chgData name="Scott Davison" userId="S::152891@pembrokeshire.ac.uk::0ed6b1b2-61aa-4954-b4c7-c08b4f4d0532" providerId="AD" clId="Web-{21B73980-4A8C-04CC-08D2-6D99DFCBD3F5}" dt="2022-01-10T02:34:10.044" v="241" actId="20577"/>
          <ac:spMkLst>
            <pc:docMk/>
            <pc:sldMk cId="2461475204" sldId="290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21B73980-4A8C-04CC-08D2-6D99DFCBD3F5}" dt="2022-01-10T03:07:08.571" v="757" actId="20577"/>
          <ac:spMkLst>
            <pc:docMk/>
            <pc:sldMk cId="2461475204" sldId="290"/>
            <ac:spMk id="4" creationId="{27C4A2D5-4BA3-42F7-BED8-8F36D70CABC9}"/>
          </ac:spMkLst>
        </pc:spChg>
        <pc:picChg chg="add mod">
          <ac:chgData name="Scott Davison" userId="S::152891@pembrokeshire.ac.uk::0ed6b1b2-61aa-4954-b4c7-c08b4f4d0532" providerId="AD" clId="Web-{21B73980-4A8C-04CC-08D2-6D99DFCBD3F5}" dt="2022-01-10T02:50:45.370" v="532" actId="1076"/>
          <ac:picMkLst>
            <pc:docMk/>
            <pc:sldMk cId="2461475204" sldId="290"/>
            <ac:picMk id="3" creationId="{DC3C061B-FBBB-43F3-A62C-F370B918A19C}"/>
          </ac:picMkLst>
        </pc:picChg>
        <pc:picChg chg="del">
          <ac:chgData name="Scott Davison" userId="S::152891@pembrokeshire.ac.uk::0ed6b1b2-61aa-4954-b4c7-c08b4f4d0532" providerId="AD" clId="Web-{21B73980-4A8C-04CC-08D2-6D99DFCBD3F5}" dt="2022-01-10T02:34:12.091" v="242"/>
          <ac:picMkLst>
            <pc:docMk/>
            <pc:sldMk cId="2461475204" sldId="290"/>
            <ac:picMk id="7" creationId="{3887578D-138E-4BB5-978D-22A5DCCC0C7A}"/>
          </ac:picMkLst>
        </pc:picChg>
        <pc:picChg chg="del">
          <ac:chgData name="Scott Davison" userId="S::152891@pembrokeshire.ac.uk::0ed6b1b2-61aa-4954-b4c7-c08b4f4d0532" providerId="AD" clId="Web-{21B73980-4A8C-04CC-08D2-6D99DFCBD3F5}" dt="2022-01-10T02:34:12.701" v="243"/>
          <ac:picMkLst>
            <pc:docMk/>
            <pc:sldMk cId="2461475204" sldId="290"/>
            <ac:picMk id="8" creationId="{9FCFE26E-8780-4545-8769-2E7818F628CB}"/>
          </ac:picMkLst>
        </pc:picChg>
      </pc:sldChg>
      <pc:sldChg chg="addSp delSp modSp add replId modNotes">
        <pc:chgData name="Scott Davison" userId="S::152891@pembrokeshire.ac.uk::0ed6b1b2-61aa-4954-b4c7-c08b4f4d0532" providerId="AD" clId="Web-{21B73980-4A8C-04CC-08D2-6D99DFCBD3F5}" dt="2022-01-10T03:14:47.591" v="887"/>
        <pc:sldMkLst>
          <pc:docMk/>
          <pc:sldMk cId="607965309" sldId="291"/>
        </pc:sldMkLst>
        <pc:spChg chg="mod">
          <ac:chgData name="Scott Davison" userId="S::152891@pembrokeshire.ac.uk::0ed6b1b2-61aa-4954-b4c7-c08b4f4d0532" providerId="AD" clId="Web-{21B73980-4A8C-04CC-08D2-6D99DFCBD3F5}" dt="2022-01-10T02:52:48.970" v="567" actId="20577"/>
          <ac:spMkLst>
            <pc:docMk/>
            <pc:sldMk cId="607965309" sldId="291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21B73980-4A8C-04CC-08D2-6D99DFCBD3F5}" dt="2022-01-10T03:09:19.858" v="782" actId="20577"/>
          <ac:spMkLst>
            <pc:docMk/>
            <pc:sldMk cId="607965309" sldId="291"/>
            <ac:spMk id="4" creationId="{27C4A2D5-4BA3-42F7-BED8-8F36D70CABC9}"/>
          </ac:spMkLst>
        </pc:spChg>
        <pc:picChg chg="del">
          <ac:chgData name="Scott Davison" userId="S::152891@pembrokeshire.ac.uk::0ed6b1b2-61aa-4954-b4c7-c08b4f4d0532" providerId="AD" clId="Web-{21B73980-4A8C-04CC-08D2-6D99DFCBD3F5}" dt="2022-01-10T03:00:20.287" v="683"/>
          <ac:picMkLst>
            <pc:docMk/>
            <pc:sldMk cId="607965309" sldId="291"/>
            <ac:picMk id="3" creationId="{DC3C061B-FBBB-43F3-A62C-F370B918A19C}"/>
          </ac:picMkLst>
        </pc:picChg>
        <pc:picChg chg="add mod">
          <ac:chgData name="Scott Davison" userId="S::152891@pembrokeshire.ac.uk::0ed6b1b2-61aa-4954-b4c7-c08b4f4d0532" providerId="AD" clId="Web-{21B73980-4A8C-04CC-08D2-6D99DFCBD3F5}" dt="2022-01-10T03:09:25.123" v="784" actId="1076"/>
          <ac:picMkLst>
            <pc:docMk/>
            <pc:sldMk cId="607965309" sldId="291"/>
            <ac:picMk id="5" creationId="{30E848DA-87AF-4D88-8682-EC5D50E73439}"/>
          </ac:picMkLst>
        </pc:picChg>
      </pc:sldChg>
    </pc:docChg>
  </pc:docChgLst>
  <pc:docChgLst>
    <pc:chgData name="Scott Davison" userId="S::152891@pembrokeshire.ac.uk::0ed6b1b2-61aa-4954-b4c7-c08b4f4d0532" providerId="AD" clId="Web-{19CC510B-80AA-17C9-A0D1-98305AF253D8}"/>
    <pc:docChg chg="modSld">
      <pc:chgData name="Scott Davison" userId="S::152891@pembrokeshire.ac.uk::0ed6b1b2-61aa-4954-b4c7-c08b4f4d0532" providerId="AD" clId="Web-{19CC510B-80AA-17C9-A0D1-98305AF253D8}" dt="2022-01-10T15:24:07.541" v="60" actId="20577"/>
      <pc:docMkLst>
        <pc:docMk/>
      </pc:docMkLst>
      <pc:sldChg chg="modSp">
        <pc:chgData name="Scott Davison" userId="S::152891@pembrokeshire.ac.uk::0ed6b1b2-61aa-4954-b4c7-c08b4f4d0532" providerId="AD" clId="Web-{19CC510B-80AA-17C9-A0D1-98305AF253D8}" dt="2022-01-10T15:24:07.541" v="60" actId="20577"/>
        <pc:sldMkLst>
          <pc:docMk/>
          <pc:sldMk cId="3602273203" sldId="289"/>
        </pc:sldMkLst>
        <pc:spChg chg="mod">
          <ac:chgData name="Scott Davison" userId="S::152891@pembrokeshire.ac.uk::0ed6b1b2-61aa-4954-b4c7-c08b4f4d0532" providerId="AD" clId="Web-{19CC510B-80AA-17C9-A0D1-98305AF253D8}" dt="2022-01-10T15:24:07.541" v="60" actId="20577"/>
          <ac:spMkLst>
            <pc:docMk/>
            <pc:sldMk cId="3602273203" sldId="289"/>
            <ac:spMk id="4" creationId="{27C4A2D5-4BA3-42F7-BED8-8F36D70CABC9}"/>
          </ac:spMkLst>
        </pc:spChg>
      </pc:sldChg>
      <pc:sldChg chg="modSp modNotes">
        <pc:chgData name="Scott Davison" userId="S::152891@pembrokeshire.ac.uk::0ed6b1b2-61aa-4954-b4c7-c08b4f4d0532" providerId="AD" clId="Web-{19CC510B-80AA-17C9-A0D1-98305AF253D8}" dt="2022-01-10T15:23:37.727" v="58" actId="20577"/>
        <pc:sldMkLst>
          <pc:docMk/>
          <pc:sldMk cId="607965309" sldId="291"/>
        </pc:sldMkLst>
        <pc:spChg chg="mod">
          <ac:chgData name="Scott Davison" userId="S::152891@pembrokeshire.ac.uk::0ed6b1b2-61aa-4954-b4c7-c08b4f4d0532" providerId="AD" clId="Web-{19CC510B-80AA-17C9-A0D1-98305AF253D8}" dt="2022-01-10T15:23:37.727" v="58" actId="20577"/>
          <ac:spMkLst>
            <pc:docMk/>
            <pc:sldMk cId="607965309" sldId="291"/>
            <ac:spMk id="4" creationId="{27C4A2D5-4BA3-42F7-BED8-8F36D70CABC9}"/>
          </ac:spMkLst>
        </pc:spChg>
      </pc:sldChg>
    </pc:docChg>
  </pc:docChgLst>
  <pc:docChgLst>
    <pc:chgData name="Rhys Davies" userId="S::152694@pembrokeshire.ac.uk::b25a2290-a072-4001-8d8a-13b8706e41d7" providerId="AD" clId="Web-{983CA081-47AF-D20A-7852-7D7EA4C38BD8}"/>
    <pc:docChg chg="addSld modSld">
      <pc:chgData name="Rhys Davies" userId="S::152694@pembrokeshire.ac.uk::b25a2290-a072-4001-8d8a-13b8706e41d7" providerId="AD" clId="Web-{983CA081-47AF-D20A-7852-7D7EA4C38BD8}" dt="2022-01-06T15:05:37.494" v="1302"/>
      <pc:docMkLst>
        <pc:docMk/>
      </pc:docMkLst>
      <pc:sldChg chg="delSp modSp">
        <pc:chgData name="Rhys Davies" userId="S::152694@pembrokeshire.ac.uk::b25a2290-a072-4001-8d8a-13b8706e41d7" providerId="AD" clId="Web-{983CA081-47AF-D20A-7852-7D7EA4C38BD8}" dt="2022-01-06T13:46:23.333" v="417" actId="1076"/>
        <pc:sldMkLst>
          <pc:docMk/>
          <pc:sldMk cId="2788244896" sldId="278"/>
        </pc:sldMkLst>
        <pc:spChg chg="mod">
          <ac:chgData name="Rhys Davies" userId="S::152694@pembrokeshire.ac.uk::b25a2290-a072-4001-8d8a-13b8706e41d7" providerId="AD" clId="Web-{983CA081-47AF-D20A-7852-7D7EA4C38BD8}" dt="2022-01-06T13:46:02.973" v="411" actId="20577"/>
          <ac:spMkLst>
            <pc:docMk/>
            <pc:sldMk cId="2788244896" sldId="278"/>
            <ac:spMk id="2" creationId="{E13C152E-454D-3745-8C3A-1DC1D1AFC199}"/>
          </ac:spMkLst>
        </pc:spChg>
        <pc:spChg chg="del">
          <ac:chgData name="Rhys Davies" userId="S::152694@pembrokeshire.ac.uk::b25a2290-a072-4001-8d8a-13b8706e41d7" providerId="AD" clId="Web-{983CA081-47AF-D20A-7852-7D7EA4C38BD8}" dt="2022-01-06T13:46:06.426" v="412"/>
          <ac:spMkLst>
            <pc:docMk/>
            <pc:sldMk cId="2788244896" sldId="278"/>
            <ac:spMk id="7" creationId="{4569712B-96AC-4A17-85D8-6CF0C0565CD8}"/>
          </ac:spMkLst>
        </pc:spChg>
        <pc:picChg chg="mod">
          <ac:chgData name="Rhys Davies" userId="S::152694@pembrokeshire.ac.uk::b25a2290-a072-4001-8d8a-13b8706e41d7" providerId="AD" clId="Web-{983CA081-47AF-D20A-7852-7D7EA4C38BD8}" dt="2022-01-06T13:46:23.333" v="417" actId="1076"/>
          <ac:picMkLst>
            <pc:docMk/>
            <pc:sldMk cId="2788244896" sldId="278"/>
            <ac:picMk id="3" creationId="{EE51FAD1-44A8-4A35-979B-05B65E8D6F53}"/>
          </ac:picMkLst>
        </pc:picChg>
        <pc:picChg chg="del">
          <ac:chgData name="Rhys Davies" userId="S::152694@pembrokeshire.ac.uk::b25a2290-a072-4001-8d8a-13b8706e41d7" providerId="AD" clId="Web-{983CA081-47AF-D20A-7852-7D7EA4C38BD8}" dt="2022-01-06T13:46:08.645" v="413"/>
          <ac:picMkLst>
            <pc:docMk/>
            <pc:sldMk cId="2788244896" sldId="278"/>
            <ac:picMk id="9" creationId="{6B51826D-12FE-4890-8E83-D7E6A516E908}"/>
          </ac:picMkLst>
        </pc:picChg>
      </pc:sldChg>
      <pc:sldChg chg="addSp delSp modSp add replId modNotes">
        <pc:chgData name="Rhys Davies" userId="S::152694@pembrokeshire.ac.uk::b25a2290-a072-4001-8d8a-13b8706e41d7" providerId="AD" clId="Web-{983CA081-47AF-D20A-7852-7D7EA4C38BD8}" dt="2022-01-06T15:04:16.864" v="1299"/>
        <pc:sldMkLst>
          <pc:docMk/>
          <pc:sldMk cId="1652923637" sldId="285"/>
        </pc:sldMkLst>
        <pc:spChg chg="mod">
          <ac:chgData name="Rhys Davies" userId="S::152694@pembrokeshire.ac.uk::b25a2290-a072-4001-8d8a-13b8706e41d7" providerId="AD" clId="Web-{983CA081-47AF-D20A-7852-7D7EA4C38BD8}" dt="2022-01-06T13:22:38.530" v="7" actId="20577"/>
          <ac:spMkLst>
            <pc:docMk/>
            <pc:sldMk cId="1652923637" sldId="285"/>
            <ac:spMk id="2" creationId="{E13C152E-454D-3745-8C3A-1DC1D1AFC199}"/>
          </ac:spMkLst>
        </pc:spChg>
        <pc:spChg chg="mod">
          <ac:chgData name="Rhys Davies" userId="S::152694@pembrokeshire.ac.uk::b25a2290-a072-4001-8d8a-13b8706e41d7" providerId="AD" clId="Web-{983CA081-47AF-D20A-7852-7D7EA4C38BD8}" dt="2022-01-06T13:44:31.736" v="409" actId="1076"/>
          <ac:spMkLst>
            <pc:docMk/>
            <pc:sldMk cId="1652923637" sldId="285"/>
            <ac:spMk id="7" creationId="{4569712B-96AC-4A17-85D8-6CF0C0565CD8}"/>
          </ac:spMkLst>
        </pc:spChg>
        <pc:spChg chg="del">
          <ac:chgData name="Rhys Davies" userId="S::152694@pembrokeshire.ac.uk::b25a2290-a072-4001-8d8a-13b8706e41d7" providerId="AD" clId="Web-{983CA081-47AF-D20A-7852-7D7EA4C38BD8}" dt="2022-01-06T13:23:04.718" v="11"/>
          <ac:spMkLst>
            <pc:docMk/>
            <pc:sldMk cId="1652923637" sldId="285"/>
            <ac:spMk id="8" creationId="{ABAFAB0A-8C8A-4C52-A035-CB06E235E7DE}"/>
          </ac:spMkLst>
        </pc:spChg>
        <pc:spChg chg="del">
          <ac:chgData name="Rhys Davies" userId="S::152694@pembrokeshire.ac.uk::b25a2290-a072-4001-8d8a-13b8706e41d7" providerId="AD" clId="Web-{983CA081-47AF-D20A-7852-7D7EA4C38BD8}" dt="2022-01-06T13:23:07.328" v="12"/>
          <ac:spMkLst>
            <pc:docMk/>
            <pc:sldMk cId="1652923637" sldId="285"/>
            <ac:spMk id="9" creationId="{77EC09D2-6606-4CB5-9B8D-0EFE47938038}"/>
          </ac:spMkLst>
        </pc:spChg>
        <pc:picChg chg="add">
          <ac:chgData name="Rhys Davies" userId="S::152694@pembrokeshire.ac.uk::b25a2290-a072-4001-8d8a-13b8706e41d7" providerId="AD" clId="Web-{983CA081-47AF-D20A-7852-7D7EA4C38BD8}" dt="2022-01-06T13:22:43.765" v="8"/>
          <ac:picMkLst>
            <pc:docMk/>
            <pc:sldMk cId="1652923637" sldId="285"/>
            <ac:picMk id="3" creationId="{B850DE5C-5169-446A-80D9-619BA84A05B4}"/>
          </ac:picMkLst>
        </pc:picChg>
        <pc:picChg chg="del">
          <ac:chgData name="Rhys Davies" userId="S::152694@pembrokeshire.ac.uk::b25a2290-a072-4001-8d8a-13b8706e41d7" providerId="AD" clId="Web-{983CA081-47AF-D20A-7852-7D7EA4C38BD8}" dt="2022-01-06T13:23:00.921" v="9"/>
          <ac:picMkLst>
            <pc:docMk/>
            <pc:sldMk cId="1652923637" sldId="285"/>
            <ac:picMk id="4" creationId="{ACEFDE43-EF29-48C9-BFD7-C7FA51EA0EB7}"/>
          </ac:picMkLst>
        </pc:picChg>
        <pc:picChg chg="del">
          <ac:chgData name="Rhys Davies" userId="S::152694@pembrokeshire.ac.uk::b25a2290-a072-4001-8d8a-13b8706e41d7" providerId="AD" clId="Web-{983CA081-47AF-D20A-7852-7D7EA4C38BD8}" dt="2022-01-06T13:23:02.531" v="10"/>
          <ac:picMkLst>
            <pc:docMk/>
            <pc:sldMk cId="1652923637" sldId="285"/>
            <ac:picMk id="5" creationId="{012DABD5-B6C9-445E-8435-CDEDA7FE144B}"/>
          </ac:picMkLst>
        </pc:picChg>
      </pc:sldChg>
      <pc:sldChg chg="add replId modNotes">
        <pc:chgData name="Rhys Davies" userId="S::152694@pembrokeshire.ac.uk::b25a2290-a072-4001-8d8a-13b8706e41d7" providerId="AD" clId="Web-{983CA081-47AF-D20A-7852-7D7EA4C38BD8}" dt="2022-01-06T15:05:37.494" v="1302"/>
        <pc:sldMkLst>
          <pc:docMk/>
          <pc:sldMk cId="1573820657" sldId="286"/>
        </pc:sldMkLst>
      </pc:sldChg>
      <pc:sldChg chg="modSp add replId modNotes">
        <pc:chgData name="Rhys Davies" userId="S::152694@pembrokeshire.ac.uk::b25a2290-a072-4001-8d8a-13b8706e41d7" providerId="AD" clId="Web-{983CA081-47AF-D20A-7852-7D7EA4C38BD8}" dt="2022-01-06T14:54:13.342" v="1168" actId="20577"/>
        <pc:sldMkLst>
          <pc:docMk/>
          <pc:sldMk cId="554961536" sldId="287"/>
        </pc:sldMkLst>
        <pc:spChg chg="mod">
          <ac:chgData name="Rhys Davies" userId="S::152694@pembrokeshire.ac.uk::b25a2290-a072-4001-8d8a-13b8706e41d7" providerId="AD" clId="Web-{983CA081-47AF-D20A-7852-7D7EA4C38BD8}" dt="2022-01-06T13:50:37.965" v="426" actId="20577"/>
          <ac:spMkLst>
            <pc:docMk/>
            <pc:sldMk cId="554961536" sldId="287"/>
            <ac:spMk id="2" creationId="{E13C152E-454D-3745-8C3A-1DC1D1AFC199}"/>
          </ac:spMkLst>
        </pc:spChg>
        <pc:spChg chg="mod">
          <ac:chgData name="Rhys Davies" userId="S::152694@pembrokeshire.ac.uk::b25a2290-a072-4001-8d8a-13b8706e41d7" providerId="AD" clId="Web-{983CA081-47AF-D20A-7852-7D7EA4C38BD8}" dt="2022-01-06T14:54:13.342" v="1168" actId="20577"/>
          <ac:spMkLst>
            <pc:docMk/>
            <pc:sldMk cId="554961536" sldId="287"/>
            <ac:spMk id="7" creationId="{4569712B-96AC-4A17-85D8-6CF0C0565CD8}"/>
          </ac:spMkLst>
        </pc:spChg>
      </pc:sldChg>
      <pc:sldChg chg="modSp add replId">
        <pc:chgData name="Rhys Davies" userId="S::152694@pembrokeshire.ac.uk::b25a2290-a072-4001-8d8a-13b8706e41d7" providerId="AD" clId="Web-{983CA081-47AF-D20A-7852-7D7EA4C38BD8}" dt="2022-01-06T14:55:38.472" v="1204" actId="20577"/>
        <pc:sldMkLst>
          <pc:docMk/>
          <pc:sldMk cId="2983349344" sldId="288"/>
        </pc:sldMkLst>
        <pc:spChg chg="mod">
          <ac:chgData name="Rhys Davies" userId="S::152694@pembrokeshire.ac.uk::b25a2290-a072-4001-8d8a-13b8706e41d7" providerId="AD" clId="Web-{983CA081-47AF-D20A-7852-7D7EA4C38BD8}" dt="2022-01-06T14:55:38.472" v="1204" actId="20577"/>
          <ac:spMkLst>
            <pc:docMk/>
            <pc:sldMk cId="2983349344" sldId="288"/>
            <ac:spMk id="2" creationId="{E13C152E-454D-3745-8C3A-1DC1D1AFC199}"/>
          </ac:spMkLst>
        </pc:spChg>
        <pc:spChg chg="mod">
          <ac:chgData name="Rhys Davies" userId="S::152694@pembrokeshire.ac.uk::b25a2290-a072-4001-8d8a-13b8706e41d7" providerId="AD" clId="Web-{983CA081-47AF-D20A-7852-7D7EA4C38BD8}" dt="2022-01-06T14:55:35.050" v="1202" actId="1076"/>
          <ac:spMkLst>
            <pc:docMk/>
            <pc:sldMk cId="2983349344" sldId="288"/>
            <ac:spMk id="7" creationId="{4569712B-96AC-4A17-85D8-6CF0C0565CD8}"/>
          </ac:spMkLst>
        </pc:spChg>
      </pc:sldChg>
    </pc:docChg>
  </pc:docChgLst>
  <pc:docChgLst>
    <pc:chgData name="Scott Davison" userId="S::152891@pembrokeshire.ac.uk::0ed6b1b2-61aa-4954-b4c7-c08b4f4d0532" providerId="AD" clId="Web-{38D7AE18-7223-0528-8F41-8B59E7D9D02A}"/>
    <pc:docChg chg="modSld">
      <pc:chgData name="Scott Davison" userId="S::152891@pembrokeshire.ac.uk::0ed6b1b2-61aa-4954-b4c7-c08b4f4d0532" providerId="AD" clId="Web-{38D7AE18-7223-0528-8F41-8B59E7D9D02A}" dt="2022-04-25T23:55:16.596" v="318" actId="1076"/>
      <pc:docMkLst>
        <pc:docMk/>
      </pc:docMkLst>
      <pc:sldChg chg="addSp delSp modSp">
        <pc:chgData name="Scott Davison" userId="S::152891@pembrokeshire.ac.uk::0ed6b1b2-61aa-4954-b4c7-c08b4f4d0532" providerId="AD" clId="Web-{38D7AE18-7223-0528-8F41-8B59E7D9D02A}" dt="2022-04-25T23:54:31.906" v="301" actId="20577"/>
        <pc:sldMkLst>
          <pc:docMk/>
          <pc:sldMk cId="3602273203" sldId="289"/>
        </pc:sldMkLst>
        <pc:spChg chg="mod">
          <ac:chgData name="Scott Davison" userId="S::152891@pembrokeshire.ac.uk::0ed6b1b2-61aa-4954-b4c7-c08b4f4d0532" providerId="AD" clId="Web-{38D7AE18-7223-0528-8F41-8B59E7D9D02A}" dt="2022-04-25T23:49:37.576" v="7" actId="20577"/>
          <ac:spMkLst>
            <pc:docMk/>
            <pc:sldMk cId="3602273203" sldId="289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38D7AE18-7223-0528-8F41-8B59E7D9D02A}" dt="2022-04-25T23:54:31.906" v="301" actId="20577"/>
          <ac:spMkLst>
            <pc:docMk/>
            <pc:sldMk cId="3602273203" sldId="289"/>
            <ac:spMk id="4" creationId="{27C4A2D5-4BA3-42F7-BED8-8F36D70CABC9}"/>
          </ac:spMkLst>
        </pc:spChg>
        <pc:spChg chg="del">
          <ac:chgData name="Scott Davison" userId="S::152891@pembrokeshire.ac.uk::0ed6b1b2-61aa-4954-b4c7-c08b4f4d0532" providerId="AD" clId="Web-{38D7AE18-7223-0528-8F41-8B59E7D9D02A}" dt="2022-04-25T23:49:41.311" v="9"/>
          <ac:spMkLst>
            <pc:docMk/>
            <pc:sldMk cId="3602273203" sldId="289"/>
            <ac:spMk id="7" creationId="{9A72DB5F-B3E1-FFF6-D440-47C9D849EF01}"/>
          </ac:spMkLst>
        </pc:spChg>
        <pc:picChg chg="del">
          <ac:chgData name="Scott Davison" userId="S::152891@pembrokeshire.ac.uk::0ed6b1b2-61aa-4954-b4c7-c08b4f4d0532" providerId="AD" clId="Web-{38D7AE18-7223-0528-8F41-8B59E7D9D02A}" dt="2022-04-25T23:49:40.092" v="8"/>
          <ac:picMkLst>
            <pc:docMk/>
            <pc:sldMk cId="3602273203" sldId="289"/>
            <ac:picMk id="3" creationId="{48DFD0EA-00A8-F5FA-92C3-2DE525FC9763}"/>
          </ac:picMkLst>
        </pc:picChg>
        <pc:picChg chg="add mod">
          <ac:chgData name="Scott Davison" userId="S::152891@pembrokeshire.ac.uk::0ed6b1b2-61aa-4954-b4c7-c08b4f4d0532" providerId="AD" clId="Web-{38D7AE18-7223-0528-8F41-8B59E7D9D02A}" dt="2022-04-25T23:53:58.029" v="271" actId="1076"/>
          <ac:picMkLst>
            <pc:docMk/>
            <pc:sldMk cId="3602273203" sldId="289"/>
            <ac:picMk id="5" creationId="{9C1AA9C5-ADA6-784A-A665-45275CA4AA2A}"/>
          </ac:picMkLst>
        </pc:picChg>
      </pc:sldChg>
      <pc:sldChg chg="modSp">
        <pc:chgData name="Scott Davison" userId="S::152891@pembrokeshire.ac.uk::0ed6b1b2-61aa-4954-b4c7-c08b4f4d0532" providerId="AD" clId="Web-{38D7AE18-7223-0528-8F41-8B59E7D9D02A}" dt="2022-04-25T23:55:16.596" v="318" actId="1076"/>
        <pc:sldMkLst>
          <pc:docMk/>
          <pc:sldMk cId="261392434" sldId="302"/>
        </pc:sldMkLst>
        <pc:spChg chg="mod">
          <ac:chgData name="Scott Davison" userId="S::152891@pembrokeshire.ac.uk::0ed6b1b2-61aa-4954-b4c7-c08b4f4d0532" providerId="AD" clId="Web-{38D7AE18-7223-0528-8F41-8B59E7D9D02A}" dt="2022-04-25T23:54:59.798" v="313" actId="20577"/>
          <ac:spMkLst>
            <pc:docMk/>
            <pc:sldMk cId="261392434" sldId="302"/>
            <ac:spMk id="2" creationId="{E13C152E-454D-3745-8C3A-1DC1D1AFC199}"/>
          </ac:spMkLst>
        </pc:spChg>
        <pc:spChg chg="mod">
          <ac:chgData name="Scott Davison" userId="S::152891@pembrokeshire.ac.uk::0ed6b1b2-61aa-4954-b4c7-c08b4f4d0532" providerId="AD" clId="Web-{38D7AE18-7223-0528-8F41-8B59E7D9D02A}" dt="2022-04-25T23:55:11.908" v="316" actId="20577"/>
          <ac:spMkLst>
            <pc:docMk/>
            <pc:sldMk cId="261392434" sldId="302"/>
            <ac:spMk id="4" creationId="{27C4A2D5-4BA3-42F7-BED8-8F36D70CABC9}"/>
          </ac:spMkLst>
        </pc:spChg>
        <pc:picChg chg="mod">
          <ac:chgData name="Scott Davison" userId="S::152891@pembrokeshire.ac.uk::0ed6b1b2-61aa-4954-b4c7-c08b4f4d0532" providerId="AD" clId="Web-{38D7AE18-7223-0528-8F41-8B59E7D9D02A}" dt="2022-04-25T23:55:16.596" v="318" actId="1076"/>
          <ac:picMkLst>
            <pc:docMk/>
            <pc:sldMk cId="261392434" sldId="302"/>
            <ac:picMk id="3" creationId="{2522FA51-537B-E4C4-1F74-925731313504}"/>
          </ac:picMkLst>
        </pc:picChg>
      </pc:sldChg>
    </pc:docChg>
  </pc:docChgLst>
  <pc:docChgLst>
    <pc:chgData name="Samuel Kelly" userId="214ba62e-c0e7-451c-ab7f-029a349b6fd9" providerId="ADAL" clId="{B5AC6745-886D-AF4F-9EF6-C8264E9EB591}"/>
    <pc:docChg chg="modSld">
      <pc:chgData name="Samuel Kelly" userId="214ba62e-c0e7-451c-ab7f-029a349b6fd9" providerId="ADAL" clId="{B5AC6745-886D-AF4F-9EF6-C8264E9EB591}" dt="2022-01-11T01:04:02.883" v="0" actId="931"/>
      <pc:docMkLst>
        <pc:docMk/>
      </pc:docMkLst>
      <pc:sldChg chg="addSp">
        <pc:chgData name="Samuel Kelly" userId="214ba62e-c0e7-451c-ab7f-029a349b6fd9" providerId="ADAL" clId="{B5AC6745-886D-AF4F-9EF6-C8264E9EB591}" dt="2022-01-11T01:04:02.883" v="0" actId="931"/>
        <pc:sldMkLst>
          <pc:docMk/>
          <pc:sldMk cId="4269939305" sldId="271"/>
        </pc:sldMkLst>
        <pc:picChg chg="add">
          <ac:chgData name="Samuel Kelly" userId="214ba62e-c0e7-451c-ab7f-029a349b6fd9" providerId="ADAL" clId="{B5AC6745-886D-AF4F-9EF6-C8264E9EB591}" dt="2022-01-11T01:04:02.883" v="0" actId="931"/>
          <ac:picMkLst>
            <pc:docMk/>
            <pc:sldMk cId="4269939305" sldId="271"/>
            <ac:picMk id="10" creationId="{4EBA0083-8BA5-054D-B209-3C5674C11D6F}"/>
          </ac:picMkLst>
        </pc:picChg>
      </pc:sldChg>
    </pc:docChg>
  </pc:docChgLst>
  <pc:docChgLst>
    <pc:chgData name="Jake Wears" userId="S::144824@pembrokeshire.ac.uk::500ce130-ff0a-48c4-ac04-55434f0bc66d" providerId="AD" clId="Web-{D425B9F0-93F6-5C55-2CE8-B5D5EF67E596}"/>
    <pc:docChg chg="addSld modSld">
      <pc:chgData name="Jake Wears" userId="S::144824@pembrokeshire.ac.uk::500ce130-ff0a-48c4-ac04-55434f0bc66d" providerId="AD" clId="Web-{D425B9F0-93F6-5C55-2CE8-B5D5EF67E596}" dt="2022-01-10T20:47:35.620" v="2046" actId="20577"/>
      <pc:docMkLst>
        <pc:docMk/>
      </pc:docMkLst>
      <pc:sldChg chg="addSp modSp">
        <pc:chgData name="Jake Wears" userId="S::144824@pembrokeshire.ac.uk::500ce130-ff0a-48c4-ac04-55434f0bc66d" providerId="AD" clId="Web-{D425B9F0-93F6-5C55-2CE8-B5D5EF67E596}" dt="2022-01-10T20:23:27.431" v="1023" actId="1076"/>
        <pc:sldMkLst>
          <pc:docMk/>
          <pc:sldMk cId="651642054" sldId="273"/>
        </pc:sldMkLst>
        <pc:spChg chg="mod">
          <ac:chgData name="Jake Wears" userId="S::144824@pembrokeshire.ac.uk::500ce130-ff0a-48c4-ac04-55434f0bc66d" providerId="AD" clId="Web-{D425B9F0-93F6-5C55-2CE8-B5D5EF67E596}" dt="2022-01-10T19:15:41.595" v="304" actId="20577"/>
          <ac:spMkLst>
            <pc:docMk/>
            <pc:sldMk cId="651642054" sldId="273"/>
            <ac:spMk id="2" creationId="{BF4805CC-E81A-7F4F-B15F-472F65DC8BC2}"/>
          </ac:spMkLst>
        </pc:spChg>
        <pc:picChg chg="add mod">
          <ac:chgData name="Jake Wears" userId="S::144824@pembrokeshire.ac.uk::500ce130-ff0a-48c4-ac04-55434f0bc66d" providerId="AD" clId="Web-{D425B9F0-93F6-5C55-2CE8-B5D5EF67E596}" dt="2022-01-10T19:13:15.997" v="251" actId="1076"/>
          <ac:picMkLst>
            <pc:docMk/>
            <pc:sldMk cId="651642054" sldId="273"/>
            <ac:picMk id="3" creationId="{094A0130-3A40-4FDC-A64A-F210F6B80782}"/>
          </ac:picMkLst>
        </pc:picChg>
        <pc:picChg chg="add mod">
          <ac:chgData name="Jake Wears" userId="S::144824@pembrokeshire.ac.uk::500ce130-ff0a-48c4-ac04-55434f0bc66d" providerId="AD" clId="Web-{D425B9F0-93F6-5C55-2CE8-B5D5EF67E596}" dt="2022-01-10T20:23:27.431" v="1023" actId="1076"/>
          <ac:picMkLst>
            <pc:docMk/>
            <pc:sldMk cId="651642054" sldId="273"/>
            <ac:picMk id="4" creationId="{70469ADC-25ED-47EF-B33B-A30E4E2276A1}"/>
          </ac:picMkLst>
        </pc:picChg>
      </pc:sldChg>
      <pc:sldChg chg="addSp delSp modSp">
        <pc:chgData name="Jake Wears" userId="S::144824@pembrokeshire.ac.uk::500ce130-ff0a-48c4-ac04-55434f0bc66d" providerId="AD" clId="Web-{D425B9F0-93F6-5C55-2CE8-B5D5EF67E596}" dt="2022-01-10T20:46:51.713" v="2037" actId="1076"/>
        <pc:sldMkLst>
          <pc:docMk/>
          <pc:sldMk cId="4156259925" sldId="275"/>
        </pc:sldMkLst>
        <pc:picChg chg="add del mod">
          <ac:chgData name="Jake Wears" userId="S::144824@pembrokeshire.ac.uk::500ce130-ff0a-48c4-ac04-55434f0bc66d" providerId="AD" clId="Web-{D425B9F0-93F6-5C55-2CE8-B5D5EF67E596}" dt="2022-01-10T20:46:33.150" v="2033"/>
          <ac:picMkLst>
            <pc:docMk/>
            <pc:sldMk cId="4156259925" sldId="275"/>
            <ac:picMk id="3" creationId="{BA5B4A59-0D05-497F-9591-CFCC2C99A7EF}"/>
          </ac:picMkLst>
        </pc:picChg>
        <pc:picChg chg="add mod">
          <ac:chgData name="Jake Wears" userId="S::144824@pembrokeshire.ac.uk::500ce130-ff0a-48c4-ac04-55434f0bc66d" providerId="AD" clId="Web-{D425B9F0-93F6-5C55-2CE8-B5D5EF67E596}" dt="2022-01-10T20:46:51.713" v="2037" actId="1076"/>
          <ac:picMkLst>
            <pc:docMk/>
            <pc:sldMk cId="4156259925" sldId="275"/>
            <ac:picMk id="6" creationId="{C2BEF900-4C5A-415A-9930-5D0F57ADBD50}"/>
          </ac:picMkLst>
        </pc:picChg>
      </pc:sldChg>
      <pc:sldChg chg="addSp modSp new">
        <pc:chgData name="Jake Wears" userId="S::144824@pembrokeshire.ac.uk::500ce130-ff0a-48c4-ac04-55434f0bc66d" providerId="AD" clId="Web-{D425B9F0-93F6-5C55-2CE8-B5D5EF67E596}" dt="2022-01-10T20:46:57.244" v="2038"/>
        <pc:sldMkLst>
          <pc:docMk/>
          <pc:sldMk cId="1182450467" sldId="292"/>
        </pc:sldMkLst>
        <pc:spChg chg="mod">
          <ac:chgData name="Jake Wears" userId="S::144824@pembrokeshire.ac.uk::500ce130-ff0a-48c4-ac04-55434f0bc66d" providerId="AD" clId="Web-{D425B9F0-93F6-5C55-2CE8-B5D5EF67E596}" dt="2022-01-10T18:35:58.070" v="142" actId="20577"/>
          <ac:spMkLst>
            <pc:docMk/>
            <pc:sldMk cId="1182450467" sldId="292"/>
            <ac:spMk id="2" creationId="{C34C36A6-3C8E-45BC-8FD7-D50145310521}"/>
          </ac:spMkLst>
        </pc:spChg>
        <pc:spChg chg="mod">
          <ac:chgData name="Jake Wears" userId="S::144824@pembrokeshire.ac.uk::500ce130-ff0a-48c4-ac04-55434f0bc66d" providerId="AD" clId="Web-{D425B9F0-93F6-5C55-2CE8-B5D5EF67E596}" dt="2022-01-10T19:55:27.973" v="466" actId="20577"/>
          <ac:spMkLst>
            <pc:docMk/>
            <pc:sldMk cId="1182450467" sldId="292"/>
            <ac:spMk id="3" creationId="{8AC85FB2-5CC0-4D93-8ABE-90C7324F6FF0}"/>
          </ac:spMkLst>
        </pc:spChg>
        <pc:picChg chg="add">
          <ac:chgData name="Jake Wears" userId="S::144824@pembrokeshire.ac.uk::500ce130-ff0a-48c4-ac04-55434f0bc66d" providerId="AD" clId="Web-{D425B9F0-93F6-5C55-2CE8-B5D5EF67E596}" dt="2022-01-10T20:46:57.244" v="2038"/>
          <ac:picMkLst>
            <pc:docMk/>
            <pc:sldMk cId="1182450467" sldId="292"/>
            <ac:picMk id="5" creationId="{C3F1E43D-B827-40F8-BFEA-088FADCAF3F0}"/>
          </ac:picMkLst>
        </pc:picChg>
      </pc:sldChg>
      <pc:sldChg chg="addSp delSp modSp new mod setBg">
        <pc:chgData name="Jake Wears" userId="S::144824@pembrokeshire.ac.uk::500ce130-ff0a-48c4-ac04-55434f0bc66d" providerId="AD" clId="Web-{D425B9F0-93F6-5C55-2CE8-B5D5EF67E596}" dt="2022-01-10T20:46:58.604" v="2039"/>
        <pc:sldMkLst>
          <pc:docMk/>
          <pc:sldMk cId="118085124" sldId="293"/>
        </pc:sldMkLst>
        <pc:spChg chg="mod ord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2" creationId="{DF4023EA-7BED-4D80-B61C-F057E08E275D}"/>
          </ac:spMkLst>
        </pc:spChg>
        <pc:spChg chg="del">
          <ac:chgData name="Jake Wears" userId="S::144824@pembrokeshire.ac.uk::500ce130-ff0a-48c4-ac04-55434f0bc66d" providerId="AD" clId="Web-{D425B9F0-93F6-5C55-2CE8-B5D5EF67E596}" dt="2022-01-10T19:57:11.459" v="478"/>
          <ac:spMkLst>
            <pc:docMk/>
            <pc:sldMk cId="118085124" sldId="293"/>
            <ac:spMk id="3" creationId="{B6116BFB-E8CF-4977-8064-550673BE1293}"/>
          </ac:spMkLst>
        </pc:spChg>
        <pc:spChg chg="add del mod">
          <ac:chgData name="Jake Wears" userId="S::144824@pembrokeshire.ac.uk::500ce130-ff0a-48c4-ac04-55434f0bc66d" providerId="AD" clId="Web-{D425B9F0-93F6-5C55-2CE8-B5D5EF67E596}" dt="2022-01-10T19:57:26.741" v="480"/>
          <ac:spMkLst>
            <pc:docMk/>
            <pc:sldMk cId="118085124" sldId="293"/>
            <ac:spMk id="6" creationId="{C8C3D8EB-5234-4695-A438-6E537B9EEDA6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41.475" v="484"/>
          <ac:spMkLst>
            <pc:docMk/>
            <pc:sldMk cId="118085124" sldId="293"/>
            <ac:spMk id="9" creationId="{7F573F1D-73A7-FB41-BCAD-FC9AA7DEF4F5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41.475" v="484"/>
          <ac:spMkLst>
            <pc:docMk/>
            <pc:sldMk cId="118085124" sldId="293"/>
            <ac:spMk id="10" creationId="{A88F843D-1C1B-C740-AC27-E3238D0F5F47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33.116" v="482"/>
          <ac:spMkLst>
            <pc:docMk/>
            <pc:sldMk cId="118085124" sldId="293"/>
            <ac:spMk id="11" creationId="{89E1C434-C3FB-4AEB-AB4F-6A2AA20EA624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41.475" v="484"/>
          <ac:spMkLst>
            <pc:docMk/>
            <pc:sldMk cId="118085124" sldId="293"/>
            <ac:spMk id="12" creationId="{2D03A0B2-4A2F-D846-A5E6-FB7CB9A031F7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41.475" v="484"/>
          <ac:spMkLst>
            <pc:docMk/>
            <pc:sldMk cId="118085124" sldId="293"/>
            <ac:spMk id="13" creationId="{A21C8291-E3D5-4240-8FF4-E5213CBCC453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33.116" v="482"/>
          <ac:spMkLst>
            <pc:docMk/>
            <pc:sldMk cId="118085124" sldId="293"/>
            <ac:spMk id="14" creationId="{C868C70C-E5C4-CD47-888C-FCB3373B6D38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15" creationId="{C868C70C-E5C4-CD47-888C-FCB3373B6D38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33.116" v="482"/>
          <ac:spMkLst>
            <pc:docMk/>
            <pc:sldMk cId="118085124" sldId="293"/>
            <ac:spMk id="16" creationId="{D8C68F39-5E8A-844C-A8FD-394F253C1E5F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17" creationId="{6DA97320-228E-48F3-BCFA-423F983C8557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33.116" v="482"/>
          <ac:spMkLst>
            <pc:docMk/>
            <pc:sldMk cId="118085124" sldId="293"/>
            <ac:spMk id="18" creationId="{BC583CEB-AC2B-2640-94F6-5958E6BC5BAB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19" creationId="{2C9F0975-851A-4FEC-B19A-6EC12C0D540C}"/>
          </ac:spMkLst>
        </pc:spChg>
        <pc:spChg chg="add del">
          <ac:chgData name="Jake Wears" userId="S::144824@pembrokeshire.ac.uk::500ce130-ff0a-48c4-ac04-55434f0bc66d" providerId="AD" clId="Web-{D425B9F0-93F6-5C55-2CE8-B5D5EF67E596}" dt="2022-01-10T19:57:41.475" v="484"/>
          <ac:spMkLst>
            <pc:docMk/>
            <pc:sldMk cId="118085124" sldId="293"/>
            <ac:spMk id="20" creationId="{08B44AFE-C181-7047-8CC9-CA00BD385EEA}"/>
          </ac:spMkLst>
        </pc:spChg>
        <pc:spChg chg="add mod">
          <ac:chgData name="Jake Wears" userId="S::144824@pembrokeshire.ac.uk::500ce130-ff0a-48c4-ac04-55434f0bc66d" providerId="AD" clId="Web-{D425B9F0-93F6-5C55-2CE8-B5D5EF67E596}" dt="2022-01-10T20:31:56.317" v="1574" actId="20577"/>
          <ac:spMkLst>
            <pc:docMk/>
            <pc:sldMk cId="118085124" sldId="293"/>
            <ac:spMk id="21" creationId="{36D6B024-1294-4B6A-8D4F-0FFD29379544}"/>
          </ac:spMkLst>
        </pc:spChg>
        <pc:spChg chg="add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26" creationId="{C868C70C-E5C4-CD47-888C-FCB3373B6D38}"/>
          </ac:spMkLst>
        </pc:spChg>
        <pc:spChg chg="add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28" creationId="{D8C68F39-5E8A-844C-A8FD-394F253C1E5F}"/>
          </ac:spMkLst>
        </pc:spChg>
        <pc:spChg chg="add">
          <ac:chgData name="Jake Wears" userId="S::144824@pembrokeshire.ac.uk::500ce130-ff0a-48c4-ac04-55434f0bc66d" providerId="AD" clId="Web-{D425B9F0-93F6-5C55-2CE8-B5D5EF67E596}" dt="2022-01-10T19:59:24.353" v="581"/>
          <ac:spMkLst>
            <pc:docMk/>
            <pc:sldMk cId="118085124" sldId="293"/>
            <ac:spMk id="30" creationId="{BC583CEB-AC2B-2640-94F6-5958E6BC5BAB}"/>
          </ac:spMkLst>
        </pc:spChg>
        <pc:picChg chg="add del mod ord">
          <ac:chgData name="Jake Wears" userId="S::144824@pembrokeshire.ac.uk::500ce130-ff0a-48c4-ac04-55434f0bc66d" providerId="AD" clId="Web-{D425B9F0-93F6-5C55-2CE8-B5D5EF67E596}" dt="2022-01-10T19:57:17.084" v="479"/>
          <ac:picMkLst>
            <pc:docMk/>
            <pc:sldMk cId="118085124" sldId="293"/>
            <ac:picMk id="4" creationId="{5D346F0B-E4CD-416D-AA20-4771561E5BDA}"/>
          </ac:picMkLst>
        </pc:picChg>
        <pc:picChg chg="add mod ord modCrop">
          <ac:chgData name="Jake Wears" userId="S::144824@pembrokeshire.ac.uk::500ce130-ff0a-48c4-ac04-55434f0bc66d" providerId="AD" clId="Web-{D425B9F0-93F6-5C55-2CE8-B5D5EF67E596}" dt="2022-01-10T19:59:42.900" v="583"/>
          <ac:picMkLst>
            <pc:docMk/>
            <pc:sldMk cId="118085124" sldId="293"/>
            <ac:picMk id="7" creationId="{0A57E51F-95D3-425C-A817-85E6312D66E2}"/>
          </ac:picMkLst>
        </pc:picChg>
        <pc:picChg chg="add">
          <ac:chgData name="Jake Wears" userId="S::144824@pembrokeshire.ac.uk::500ce130-ff0a-48c4-ac04-55434f0bc66d" providerId="AD" clId="Web-{D425B9F0-93F6-5C55-2CE8-B5D5EF67E596}" dt="2022-01-10T20:46:58.604" v="2039"/>
          <ac:picMkLst>
            <pc:docMk/>
            <pc:sldMk cId="118085124" sldId="293"/>
            <ac:picMk id="8" creationId="{A6F9CBCF-4816-4F3A-9568-40C71E16BB76}"/>
          </ac:picMkLst>
        </pc:picChg>
      </pc:sldChg>
      <pc:sldChg chg="addSp modSp new">
        <pc:chgData name="Jake Wears" userId="S::144824@pembrokeshire.ac.uk::500ce130-ff0a-48c4-ac04-55434f0bc66d" providerId="AD" clId="Web-{D425B9F0-93F6-5C55-2CE8-B5D5EF67E596}" dt="2022-01-10T20:46:59.822" v="2040"/>
        <pc:sldMkLst>
          <pc:docMk/>
          <pc:sldMk cId="4085680195" sldId="294"/>
        </pc:sldMkLst>
        <pc:spChg chg="mod">
          <ac:chgData name="Jake Wears" userId="S::144824@pembrokeshire.ac.uk::500ce130-ff0a-48c4-ac04-55434f0bc66d" providerId="AD" clId="Web-{D425B9F0-93F6-5C55-2CE8-B5D5EF67E596}" dt="2022-01-10T20:24:22.588" v="1032" actId="20577"/>
          <ac:spMkLst>
            <pc:docMk/>
            <pc:sldMk cId="4085680195" sldId="294"/>
            <ac:spMk id="2" creationId="{EAB5FCEC-B07C-45B2-B346-89F368C697DC}"/>
          </ac:spMkLst>
        </pc:spChg>
        <pc:spChg chg="mod">
          <ac:chgData name="Jake Wears" userId="S::144824@pembrokeshire.ac.uk::500ce130-ff0a-48c4-ac04-55434f0bc66d" providerId="AD" clId="Web-{D425B9F0-93F6-5C55-2CE8-B5D5EF67E596}" dt="2022-01-10T20:32:02.145" v="1575" actId="20577"/>
          <ac:spMkLst>
            <pc:docMk/>
            <pc:sldMk cId="4085680195" sldId="294"/>
            <ac:spMk id="3" creationId="{16FD2E16-7048-4D8A-9DD2-29F7B8F1933C}"/>
          </ac:spMkLst>
        </pc:spChg>
        <pc:picChg chg="add">
          <ac:chgData name="Jake Wears" userId="S::144824@pembrokeshire.ac.uk::500ce130-ff0a-48c4-ac04-55434f0bc66d" providerId="AD" clId="Web-{D425B9F0-93F6-5C55-2CE8-B5D5EF67E596}" dt="2022-01-10T20:46:59.822" v="2040"/>
          <ac:picMkLst>
            <pc:docMk/>
            <pc:sldMk cId="4085680195" sldId="294"/>
            <ac:picMk id="5" creationId="{B3864DC6-C1BC-499B-A544-4AE7D8EDF5E8}"/>
          </ac:picMkLst>
        </pc:picChg>
      </pc:sldChg>
      <pc:sldChg chg="addSp modSp new">
        <pc:chgData name="Jake Wears" userId="S::144824@pembrokeshire.ac.uk::500ce130-ff0a-48c4-ac04-55434f0bc66d" providerId="AD" clId="Web-{D425B9F0-93F6-5C55-2CE8-B5D5EF67E596}" dt="2022-01-10T20:47:35.620" v="2046" actId="20577"/>
        <pc:sldMkLst>
          <pc:docMk/>
          <pc:sldMk cId="644753061" sldId="295"/>
        </pc:sldMkLst>
        <pc:spChg chg="mod">
          <ac:chgData name="Jake Wears" userId="S::144824@pembrokeshire.ac.uk::500ce130-ff0a-48c4-ac04-55434f0bc66d" providerId="AD" clId="Web-{D425B9F0-93F6-5C55-2CE8-B5D5EF67E596}" dt="2022-01-10T20:33:19.319" v="1608" actId="20577"/>
          <ac:spMkLst>
            <pc:docMk/>
            <pc:sldMk cId="644753061" sldId="295"/>
            <ac:spMk id="2" creationId="{C8F4D007-941D-4993-9C17-57A7DE4216D7}"/>
          </ac:spMkLst>
        </pc:spChg>
        <pc:spChg chg="mod">
          <ac:chgData name="Jake Wears" userId="S::144824@pembrokeshire.ac.uk::500ce130-ff0a-48c4-ac04-55434f0bc66d" providerId="AD" clId="Web-{D425B9F0-93F6-5C55-2CE8-B5D5EF67E596}" dt="2022-01-10T20:47:35.620" v="2046" actId="20577"/>
          <ac:spMkLst>
            <pc:docMk/>
            <pc:sldMk cId="644753061" sldId="295"/>
            <ac:spMk id="3" creationId="{FE9CF1E3-EE38-46BA-A779-D160F8D864F8}"/>
          </ac:spMkLst>
        </pc:spChg>
        <pc:picChg chg="add">
          <ac:chgData name="Jake Wears" userId="S::144824@pembrokeshire.ac.uk::500ce130-ff0a-48c4-ac04-55434f0bc66d" providerId="AD" clId="Web-{D425B9F0-93F6-5C55-2CE8-B5D5EF67E596}" dt="2022-01-10T20:47:00.838" v="2041"/>
          <ac:picMkLst>
            <pc:docMk/>
            <pc:sldMk cId="644753061" sldId="295"/>
            <ac:picMk id="5" creationId="{87416CDE-2AFD-45DF-8697-B406AD44259F}"/>
          </ac:picMkLst>
        </pc:picChg>
      </pc:sldChg>
    </pc:docChg>
  </pc:docChgLst>
  <pc:docChgLst>
    <pc:chgData name="Scott Davison" userId="S::152891@pembrokeshire.ac.uk::0ed6b1b2-61aa-4954-b4c7-c08b4f4d0532" providerId="AD" clId="Web-{237FB73F-FCD8-DA62-389A-474634BBAD50}"/>
    <pc:docChg chg="modSld">
      <pc:chgData name="Scott Davison" userId="S::152891@pembrokeshire.ac.uk::0ed6b1b2-61aa-4954-b4c7-c08b4f4d0532" providerId="AD" clId="Web-{237FB73F-FCD8-DA62-389A-474634BBAD50}" dt="2022-01-11T13:17:07.974" v="79" actId="1076"/>
      <pc:docMkLst>
        <pc:docMk/>
      </pc:docMkLst>
      <pc:sldChg chg="modSp">
        <pc:chgData name="Scott Davison" userId="S::152891@pembrokeshire.ac.uk::0ed6b1b2-61aa-4954-b4c7-c08b4f4d0532" providerId="AD" clId="Web-{237FB73F-FCD8-DA62-389A-474634BBAD50}" dt="2022-01-11T13:17:07.974" v="79" actId="1076"/>
        <pc:sldMkLst>
          <pc:docMk/>
          <pc:sldMk cId="2461475204" sldId="290"/>
        </pc:sldMkLst>
        <pc:spChg chg="mod">
          <ac:chgData name="Scott Davison" userId="S::152891@pembrokeshire.ac.uk::0ed6b1b2-61aa-4954-b4c7-c08b4f4d0532" providerId="AD" clId="Web-{237FB73F-FCD8-DA62-389A-474634BBAD50}" dt="2022-01-11T13:17:06.692" v="78" actId="20577"/>
          <ac:spMkLst>
            <pc:docMk/>
            <pc:sldMk cId="2461475204" sldId="290"/>
            <ac:spMk id="4" creationId="{27C4A2D5-4BA3-42F7-BED8-8F36D70CABC9}"/>
          </ac:spMkLst>
        </pc:spChg>
        <pc:picChg chg="mod">
          <ac:chgData name="Scott Davison" userId="S::152891@pembrokeshire.ac.uk::0ed6b1b2-61aa-4954-b4c7-c08b4f4d0532" providerId="AD" clId="Web-{237FB73F-FCD8-DA62-389A-474634BBAD50}" dt="2022-01-11T13:17:07.974" v="79" actId="1076"/>
          <ac:picMkLst>
            <pc:docMk/>
            <pc:sldMk cId="2461475204" sldId="290"/>
            <ac:picMk id="3" creationId="{DC3C061B-FBBB-43F3-A62C-F370B918A19C}"/>
          </ac:picMkLst>
        </pc:picChg>
      </pc:sldChg>
    </pc:docChg>
  </pc:docChgLst>
  <pc:docChgLst>
    <pc:chgData name="Jake Wears" userId="S::144824@pembrokeshire.ac.uk::500ce130-ff0a-48c4-ac04-55434f0bc66d" providerId="AD" clId="Web-{B710F1E1-468C-0E18-826B-AF8480C1F8DD}"/>
    <pc:docChg chg="addSld delSld modSld">
      <pc:chgData name="Jake Wears" userId="S::144824@pembrokeshire.ac.uk::500ce130-ff0a-48c4-ac04-55434f0bc66d" providerId="AD" clId="Web-{B710F1E1-468C-0E18-826B-AF8480C1F8DD}" dt="2021-12-07T14:21:00.052" v="60"/>
      <pc:docMkLst>
        <pc:docMk/>
      </pc:docMkLst>
      <pc:sldChg chg="modSp">
        <pc:chgData name="Jake Wears" userId="S::144824@pembrokeshire.ac.uk::500ce130-ff0a-48c4-ac04-55434f0bc66d" providerId="AD" clId="Web-{B710F1E1-468C-0E18-826B-AF8480C1F8DD}" dt="2021-12-07T13:54:21.540" v="0" actId="1076"/>
        <pc:sldMkLst>
          <pc:docMk/>
          <pc:sldMk cId="2862333211" sldId="257"/>
        </pc:sldMkLst>
        <pc:picChg chg="mod">
          <ac:chgData name="Jake Wears" userId="S::144824@pembrokeshire.ac.uk::500ce130-ff0a-48c4-ac04-55434f0bc66d" providerId="AD" clId="Web-{B710F1E1-468C-0E18-826B-AF8480C1F8DD}" dt="2021-12-07T13:54:21.540" v="0" actId="1076"/>
          <ac:picMkLst>
            <pc:docMk/>
            <pc:sldMk cId="2862333211" sldId="257"/>
            <ac:picMk id="5" creationId="{663995BC-78CE-4240-B423-1E2B45BD4673}"/>
          </ac:picMkLst>
        </pc:picChg>
      </pc:sldChg>
      <pc:sldChg chg="addSp modSp">
        <pc:chgData name="Jake Wears" userId="S::144824@pembrokeshire.ac.uk::500ce130-ff0a-48c4-ac04-55434f0bc66d" providerId="AD" clId="Web-{B710F1E1-468C-0E18-826B-AF8480C1F8DD}" dt="2021-12-07T14:11:06.317" v="41"/>
        <pc:sldMkLst>
          <pc:docMk/>
          <pc:sldMk cId="3709870746" sldId="258"/>
        </pc:sldMkLst>
        <pc:spChg chg="add">
          <ac:chgData name="Jake Wears" userId="S::144824@pembrokeshire.ac.uk::500ce130-ff0a-48c4-ac04-55434f0bc66d" providerId="AD" clId="Web-{B710F1E1-468C-0E18-826B-AF8480C1F8DD}" dt="2021-12-07T14:04:16.478" v="2"/>
          <ac:spMkLst>
            <pc:docMk/>
            <pc:sldMk cId="3709870746" sldId="258"/>
            <ac:spMk id="6" creationId="{991AD517-FC93-4DE4-B383-3DC4A21B5A06}"/>
          </ac:spMkLst>
        </pc:spChg>
        <pc:spChg chg="add mod">
          <ac:chgData name="Jake Wears" userId="S::144824@pembrokeshire.ac.uk::500ce130-ff0a-48c4-ac04-55434f0bc66d" providerId="AD" clId="Web-{B710F1E1-468C-0E18-826B-AF8480C1F8DD}" dt="2021-12-07T14:05:07.714" v="24" actId="1076"/>
          <ac:spMkLst>
            <pc:docMk/>
            <pc:sldMk cId="3709870746" sldId="258"/>
            <ac:spMk id="7" creationId="{BB1CA857-60EA-4150-BD96-1A7BA751E12E}"/>
          </ac:spMkLst>
        </pc:spChg>
        <pc:graphicFrameChg chg="add">
          <ac:chgData name="Jake Wears" userId="S::144824@pembrokeshire.ac.uk::500ce130-ff0a-48c4-ac04-55434f0bc66d" providerId="AD" clId="Web-{B710F1E1-468C-0E18-826B-AF8480C1F8DD}" dt="2021-12-07T14:03:19.539" v="1"/>
          <ac:graphicFrameMkLst>
            <pc:docMk/>
            <pc:sldMk cId="3709870746" sldId="258"/>
            <ac:graphicFrameMk id="5" creationId="{95B16D95-AD38-4670-9319-916E0044A1EF}"/>
          </ac:graphicFrameMkLst>
        </pc:graphicFrameChg>
        <pc:picChg chg="add mod">
          <ac:chgData name="Jake Wears" userId="S::144824@pembrokeshire.ac.uk::500ce130-ff0a-48c4-ac04-55434f0bc66d" providerId="AD" clId="Web-{B710F1E1-468C-0E18-826B-AF8480C1F8DD}" dt="2021-12-07T14:11:06.317" v="41"/>
          <ac:picMkLst>
            <pc:docMk/>
            <pc:sldMk cId="3709870746" sldId="258"/>
            <ac:picMk id="5" creationId="{3AC4FCBE-B1D2-489D-B775-4E925A6DC4B7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09:43.471" v="40"/>
          <ac:picMkLst>
            <pc:docMk/>
            <pc:sldMk cId="3709870746" sldId="258"/>
            <ac:picMk id="10" creationId="{53025D64-4EA0-45BA-9476-0BC47905D073}"/>
          </ac:picMkLst>
        </pc:picChg>
      </pc:sldChg>
      <pc:sldChg chg="add replId">
        <pc:chgData name="Jake Wears" userId="S::144824@pembrokeshire.ac.uk::500ce130-ff0a-48c4-ac04-55434f0bc66d" providerId="AD" clId="Web-{B710F1E1-468C-0E18-826B-AF8480C1F8DD}" dt="2021-12-07T14:06:31.794" v="25"/>
        <pc:sldMkLst>
          <pc:docMk/>
          <pc:sldMk cId="2687722938" sldId="263"/>
        </pc:sldMkLst>
      </pc:sldChg>
      <pc:sldChg chg="addSp modSp add replId">
        <pc:chgData name="Jake Wears" userId="S::144824@pembrokeshire.ac.uk::500ce130-ff0a-48c4-ac04-55434f0bc66d" providerId="AD" clId="Web-{B710F1E1-468C-0E18-826B-AF8480C1F8DD}" dt="2021-12-07T14:21:00.052" v="60"/>
        <pc:sldMkLst>
          <pc:docMk/>
          <pc:sldMk cId="2823832659" sldId="264"/>
        </pc:sldMkLst>
        <pc:picChg chg="add mod">
          <ac:chgData name="Jake Wears" userId="S::144824@pembrokeshire.ac.uk::500ce130-ff0a-48c4-ac04-55434f0bc66d" providerId="AD" clId="Web-{B710F1E1-468C-0E18-826B-AF8480C1F8DD}" dt="2021-12-07T14:20:45.395" v="45"/>
          <ac:picMkLst>
            <pc:docMk/>
            <pc:sldMk cId="2823832659" sldId="264"/>
            <ac:picMk id="3" creationId="{5668E89C-23DA-4C1A-B53A-F7B34C77ECFF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11:44.803" v="42"/>
          <ac:picMkLst>
            <pc:docMk/>
            <pc:sldMk cId="2823832659" sldId="264"/>
            <ac:picMk id="4" creationId="{82F4DF03-2EC2-45D7-A4AA-5099CFCB9764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09:30.205" v="39"/>
          <ac:picMkLst>
            <pc:docMk/>
            <pc:sldMk cId="2823832659" sldId="264"/>
            <ac:picMk id="5" creationId="{0CC6A522-7478-4001-A4D6-A55BA44378F5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46.692" v="46"/>
          <ac:picMkLst>
            <pc:docMk/>
            <pc:sldMk cId="2823832659" sldId="264"/>
            <ac:picMk id="5" creationId="{7026A1F3-A6B1-4488-9177-678CCC549AF5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5.177" v="54"/>
          <ac:picMkLst>
            <pc:docMk/>
            <pc:sldMk cId="2823832659" sldId="264"/>
            <ac:picMk id="6" creationId="{6A0D2AA3-CFF4-40E7-9834-F6D8B3FFAF22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5.271" v="55"/>
          <ac:picMkLst>
            <pc:docMk/>
            <pc:sldMk cId="2823832659" sldId="264"/>
            <ac:picMk id="7" creationId="{DD6EB0D8-2F87-455B-87CE-EFE18309E838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6.271" v="56"/>
          <ac:picMkLst>
            <pc:docMk/>
            <pc:sldMk cId="2823832659" sldId="264"/>
            <ac:picMk id="8" creationId="{16E5D74C-2486-4CC7-932A-A2B0C4D53EB2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8.286" v="57"/>
          <ac:picMkLst>
            <pc:docMk/>
            <pc:sldMk cId="2823832659" sldId="264"/>
            <ac:picMk id="9" creationId="{DC8658C5-A136-448B-B8D7-B4DD6456CA5F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8.427" v="58"/>
          <ac:picMkLst>
            <pc:docMk/>
            <pc:sldMk cId="2823832659" sldId="264"/>
            <ac:picMk id="10" creationId="{E826465D-8162-474A-B2DE-79AA870DCB5F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9.286" v="59"/>
          <ac:picMkLst>
            <pc:docMk/>
            <pc:sldMk cId="2823832659" sldId="264"/>
            <ac:picMk id="11" creationId="{AC1C6CD1-E098-447C-9541-F41D098A197B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1:00.052" v="60"/>
          <ac:picMkLst>
            <pc:docMk/>
            <pc:sldMk cId="2823832659" sldId="264"/>
            <ac:picMk id="12" creationId="{1841EA53-E9BF-4108-9CFD-A62052F2D0E7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11:45.115" v="43"/>
          <ac:picMkLst>
            <pc:docMk/>
            <pc:sldMk cId="2823832659" sldId="264"/>
            <ac:picMk id="24" creationId="{C2A901FF-CC4A-437F-9CFF-6D7AE3FDBF8A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11:45.475" v="44"/>
          <ac:picMkLst>
            <pc:docMk/>
            <pc:sldMk cId="2823832659" sldId="264"/>
            <ac:picMk id="25" creationId="{9DC3C334-164B-416A-A407-32B38D6E9CB5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47.848" v="47"/>
          <ac:picMkLst>
            <pc:docMk/>
            <pc:sldMk cId="2823832659" sldId="264"/>
            <ac:picMk id="25" creationId="{B2091E63-F906-44C8-A973-D6A95BA57125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48.755" v="48"/>
          <ac:picMkLst>
            <pc:docMk/>
            <pc:sldMk cId="2823832659" sldId="264"/>
            <ac:picMk id="29" creationId="{5437C945-AE22-45FF-B079-0EB9E7D01C10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49.536" v="49"/>
          <ac:picMkLst>
            <pc:docMk/>
            <pc:sldMk cId="2823832659" sldId="264"/>
            <ac:picMk id="30" creationId="{6B649CBE-BC12-4539-AE88-18C771692118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0.317" v="50"/>
          <ac:picMkLst>
            <pc:docMk/>
            <pc:sldMk cId="2823832659" sldId="264"/>
            <ac:picMk id="31" creationId="{35A5C6FB-15B8-432C-ACCA-B1072E97F116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1.083" v="51"/>
          <ac:picMkLst>
            <pc:docMk/>
            <pc:sldMk cId="2823832659" sldId="264"/>
            <ac:picMk id="32" creationId="{37C47964-AE9B-4E92-8C28-69F9637DE9AF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2.333" v="52"/>
          <ac:picMkLst>
            <pc:docMk/>
            <pc:sldMk cId="2823832659" sldId="264"/>
            <ac:picMk id="33" creationId="{FCDB8217-2A25-4805-B6D7-4DBCF0A804D6}"/>
          </ac:picMkLst>
        </pc:picChg>
        <pc:picChg chg="add mod">
          <ac:chgData name="Jake Wears" userId="S::144824@pembrokeshire.ac.uk::500ce130-ff0a-48c4-ac04-55434f0bc66d" providerId="AD" clId="Web-{B710F1E1-468C-0E18-826B-AF8480C1F8DD}" dt="2021-12-07T14:20:53.083" v="53"/>
          <ac:picMkLst>
            <pc:docMk/>
            <pc:sldMk cId="2823832659" sldId="264"/>
            <ac:picMk id="34" creationId="{25C7F2D7-70DC-4F63-A8CB-16ADDB0F1111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1.891" v="31"/>
          <ac:picMkLst>
            <pc:docMk/>
            <pc:sldMk cId="2823832659" sldId="264"/>
            <ac:picMk id="71" creationId="{FB84CADE-C82C-4AB6-93EA-E204EEBCD415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4.579" v="32"/>
          <ac:picMkLst>
            <pc:docMk/>
            <pc:sldMk cId="2823832659" sldId="264"/>
            <ac:picMk id="72" creationId="{F007071D-FCF4-46B6-878E-4FD654F0E8F9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5.579" v="33"/>
          <ac:picMkLst>
            <pc:docMk/>
            <pc:sldMk cId="2823832659" sldId="264"/>
            <ac:picMk id="73" creationId="{A6AAB024-520D-49C6-BC07-B70E164155B5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6.345" v="34"/>
          <ac:picMkLst>
            <pc:docMk/>
            <pc:sldMk cId="2823832659" sldId="264"/>
            <ac:picMk id="95" creationId="{DF403C48-32D4-4971-B3F2-9DE12EE5CB58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7.001" v="35"/>
          <ac:picMkLst>
            <pc:docMk/>
            <pc:sldMk cId="2823832659" sldId="264"/>
            <ac:picMk id="96" creationId="{137A23A0-3C60-4B29-AA36-259722FB1A48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8.188" v="36"/>
          <ac:picMkLst>
            <pc:docMk/>
            <pc:sldMk cId="2823832659" sldId="264"/>
            <ac:picMk id="97" creationId="{22AE73DA-D25F-47D9-A1E5-658943D010E4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8.266" v="37"/>
          <ac:picMkLst>
            <pc:docMk/>
            <pc:sldMk cId="2823832659" sldId="264"/>
            <ac:picMk id="98" creationId="{4E1A767A-81D0-48DE-A42E-B538E5962915}"/>
          </ac:picMkLst>
        </pc:picChg>
        <pc:picChg chg="add">
          <ac:chgData name="Jake Wears" userId="S::144824@pembrokeshire.ac.uk::500ce130-ff0a-48c4-ac04-55434f0bc66d" providerId="AD" clId="Web-{B710F1E1-468C-0E18-826B-AF8480C1F8DD}" dt="2021-12-07T14:08:39.579" v="38"/>
          <ac:picMkLst>
            <pc:docMk/>
            <pc:sldMk cId="2823832659" sldId="264"/>
            <ac:picMk id="99" creationId="{4C331F8D-244E-4149-99C9-548CB9902264}"/>
          </ac:picMkLst>
        </pc:picChg>
      </pc:sldChg>
      <pc:sldChg chg="add replId">
        <pc:chgData name="Jake Wears" userId="S::144824@pembrokeshire.ac.uk::500ce130-ff0a-48c4-ac04-55434f0bc66d" providerId="AD" clId="Web-{B710F1E1-468C-0E18-826B-AF8480C1F8DD}" dt="2021-12-07T14:06:35.701" v="27"/>
        <pc:sldMkLst>
          <pc:docMk/>
          <pc:sldMk cId="1089169028" sldId="265"/>
        </pc:sldMkLst>
      </pc:sldChg>
      <pc:sldChg chg="add replId">
        <pc:chgData name="Jake Wears" userId="S::144824@pembrokeshire.ac.uk::500ce130-ff0a-48c4-ac04-55434f0bc66d" providerId="AD" clId="Web-{B710F1E1-468C-0E18-826B-AF8480C1F8DD}" dt="2021-12-07T14:06:38.216" v="28"/>
        <pc:sldMkLst>
          <pc:docMk/>
          <pc:sldMk cId="1411585837" sldId="266"/>
        </pc:sldMkLst>
      </pc:sldChg>
      <pc:sldChg chg="add del">
        <pc:chgData name="Jake Wears" userId="S::144824@pembrokeshire.ac.uk::500ce130-ff0a-48c4-ac04-55434f0bc66d" providerId="AD" clId="Web-{B710F1E1-468C-0E18-826B-AF8480C1F8DD}" dt="2021-12-07T14:08:02.953" v="30"/>
        <pc:sldMkLst>
          <pc:docMk/>
          <pc:sldMk cId="3497275809" sldId="267"/>
        </pc:sldMkLst>
      </pc:sldChg>
    </pc:docChg>
  </pc:docChgLst>
  <pc:docChgLst>
    <pc:chgData name="James Brooks" userId="S::144818@pembrokeshire.ac.uk::fe57d15e-2df4-484d-8a6d-e82b4f39ef5c" providerId="AD" clId="Web-{845CBA8C-4B6E-3FD5-7CA9-6C0FE747AB1A}"/>
    <pc:docChg chg="modSld">
      <pc:chgData name="James Brooks" userId="S::144818@pembrokeshire.ac.uk::fe57d15e-2df4-484d-8a6d-e82b4f39ef5c" providerId="AD" clId="Web-{845CBA8C-4B6E-3FD5-7CA9-6C0FE747AB1A}" dt="2022-01-11T09:25:46.590" v="333" actId="14100"/>
      <pc:docMkLst>
        <pc:docMk/>
      </pc:docMkLst>
      <pc:sldChg chg="addSp modSp">
        <pc:chgData name="James Brooks" userId="S::144818@pembrokeshire.ac.uk::fe57d15e-2df4-484d-8a6d-e82b4f39ef5c" providerId="AD" clId="Web-{845CBA8C-4B6E-3FD5-7CA9-6C0FE747AB1A}" dt="2022-01-11T09:25:46.590" v="333" actId="14100"/>
        <pc:sldMkLst>
          <pc:docMk/>
          <pc:sldMk cId="2823832659" sldId="264"/>
        </pc:sldMkLst>
        <pc:spChg chg="mod">
          <ac:chgData name="James Brooks" userId="S::144818@pembrokeshire.ac.uk::fe57d15e-2df4-484d-8a6d-e82b4f39ef5c" providerId="AD" clId="Web-{845CBA8C-4B6E-3FD5-7CA9-6C0FE747AB1A}" dt="2022-01-11T09:15:32.577" v="36" actId="1076"/>
          <ac:spMkLst>
            <pc:docMk/>
            <pc:sldMk cId="2823832659" sldId="264"/>
            <ac:spMk id="3" creationId="{72F5F2AB-676C-9648-88A6-DFA3795F1ACA}"/>
          </ac:spMkLst>
        </pc:spChg>
        <pc:spChg chg="add mod">
          <ac:chgData name="James Brooks" userId="S::144818@pembrokeshire.ac.uk::fe57d15e-2df4-484d-8a6d-e82b4f39ef5c" providerId="AD" clId="Web-{845CBA8C-4B6E-3FD5-7CA9-6C0FE747AB1A}" dt="2022-01-11T09:25:46.590" v="333" actId="14100"/>
          <ac:spMkLst>
            <pc:docMk/>
            <pc:sldMk cId="2823832659" sldId="264"/>
            <ac:spMk id="4" creationId="{6B2346DA-DE9F-47CE-9837-846EDD9AEC7F}"/>
          </ac:spMkLst>
        </pc:spChg>
        <pc:picChg chg="add mod">
          <ac:chgData name="James Brooks" userId="S::144818@pembrokeshire.ac.uk::fe57d15e-2df4-484d-8a6d-e82b4f39ef5c" providerId="AD" clId="Web-{845CBA8C-4B6E-3FD5-7CA9-6C0FE747AB1A}" dt="2022-01-11T09:25:36.340" v="330" actId="1076"/>
          <ac:picMkLst>
            <pc:docMk/>
            <pc:sldMk cId="2823832659" sldId="264"/>
            <ac:picMk id="5" creationId="{CFED0C08-BBDB-4632-9DF6-0B48A5926069}"/>
          </ac:picMkLst>
        </pc:picChg>
        <pc:picChg chg="mod">
          <ac:chgData name="James Brooks" userId="S::144818@pembrokeshire.ac.uk::fe57d15e-2df4-484d-8a6d-e82b4f39ef5c" providerId="AD" clId="Web-{845CBA8C-4B6E-3FD5-7CA9-6C0FE747AB1A}" dt="2022-01-11T09:25:31.934" v="329" actId="1076"/>
          <ac:picMkLst>
            <pc:docMk/>
            <pc:sldMk cId="2823832659" sldId="264"/>
            <ac:picMk id="37" creationId="{0FF19F33-871D-43A2-94FF-DF8DBA8327BF}"/>
          </ac:picMkLst>
        </pc:picChg>
      </pc:sldChg>
    </pc:docChg>
  </pc:docChgLst>
  <pc:docChgLst>
    <pc:chgData name="Scott Davison" userId="S::152891@pembrokeshire.ac.uk::0ed6b1b2-61aa-4954-b4c7-c08b4f4d0532" providerId="AD" clId="Web-{A3E38162-37B9-2EA3-A055-C65F86507895}"/>
    <pc:docChg chg="modSld">
      <pc:chgData name="Scott Davison" userId="S::152891@pembrokeshire.ac.uk::0ed6b1b2-61aa-4954-b4c7-c08b4f4d0532" providerId="AD" clId="Web-{A3E38162-37B9-2EA3-A055-C65F86507895}" dt="2022-04-07T21:31:03.218" v="95" actId="1076"/>
      <pc:docMkLst>
        <pc:docMk/>
      </pc:docMkLst>
      <pc:sldChg chg="addSp modSp">
        <pc:chgData name="Scott Davison" userId="S::152891@pembrokeshire.ac.uk::0ed6b1b2-61aa-4954-b4c7-c08b4f4d0532" providerId="AD" clId="Web-{A3E38162-37B9-2EA3-A055-C65F86507895}" dt="2022-04-07T21:31:03.218" v="95" actId="1076"/>
        <pc:sldMkLst>
          <pc:docMk/>
          <pc:sldMk cId="3602273203" sldId="289"/>
        </pc:sldMkLst>
        <pc:spChg chg="mod">
          <ac:chgData name="Scott Davison" userId="S::152891@pembrokeshire.ac.uk::0ed6b1b2-61aa-4954-b4c7-c08b4f4d0532" providerId="AD" clId="Web-{A3E38162-37B9-2EA3-A055-C65F86507895}" dt="2022-04-07T21:30:53.796" v="93" actId="1076"/>
          <ac:spMkLst>
            <pc:docMk/>
            <pc:sldMk cId="3602273203" sldId="289"/>
            <ac:spMk id="4" creationId="{27C4A2D5-4BA3-42F7-BED8-8F36D70CABC9}"/>
          </ac:spMkLst>
        </pc:spChg>
        <pc:spChg chg="add mod">
          <ac:chgData name="Scott Davison" userId="S::152891@pembrokeshire.ac.uk::0ed6b1b2-61aa-4954-b4c7-c08b4f4d0532" providerId="AD" clId="Web-{A3E38162-37B9-2EA3-A055-C65F86507895}" dt="2022-04-07T21:31:03.218" v="95" actId="1076"/>
          <ac:spMkLst>
            <pc:docMk/>
            <pc:sldMk cId="3602273203" sldId="289"/>
            <ac:spMk id="7" creationId="{9A72DB5F-B3E1-FFF6-D440-47C9D849EF01}"/>
          </ac:spMkLst>
        </pc:spChg>
        <pc:picChg chg="add mod">
          <ac:chgData name="Scott Davison" userId="S::152891@pembrokeshire.ac.uk::0ed6b1b2-61aa-4954-b4c7-c08b4f4d0532" providerId="AD" clId="Web-{A3E38162-37B9-2EA3-A055-C65F86507895}" dt="2022-04-07T21:30:58.327" v="94" actId="1076"/>
          <ac:picMkLst>
            <pc:docMk/>
            <pc:sldMk cId="3602273203" sldId="289"/>
            <ac:picMk id="3" creationId="{48DFD0EA-00A8-F5FA-92C3-2DE525FC9763}"/>
          </ac:picMkLst>
        </pc:picChg>
      </pc:sldChg>
    </pc:docChg>
  </pc:docChgLst>
  <pc:docChgLst>
    <pc:chgData name="James Brooks" userId="S::144818@pembrokeshire.ac.uk::fe57d15e-2df4-484d-8a6d-e82b4f39ef5c" providerId="AD" clId="Web-{7708E5A4-24CD-646B-FAC2-D34D22628E1A}"/>
    <pc:docChg chg="addSld modSld">
      <pc:chgData name="James Brooks" userId="S::144818@pembrokeshire.ac.uk::fe57d15e-2df4-484d-8a6d-e82b4f39ef5c" providerId="AD" clId="Web-{7708E5A4-24CD-646B-FAC2-D34D22628E1A}" dt="2021-12-10T19:39:36.533" v="48"/>
      <pc:docMkLst>
        <pc:docMk/>
      </pc:docMkLst>
      <pc:sldChg chg="modSp">
        <pc:chgData name="James Brooks" userId="S::144818@pembrokeshire.ac.uk::fe57d15e-2df4-484d-8a6d-e82b4f39ef5c" providerId="AD" clId="Web-{7708E5A4-24CD-646B-FAC2-D34D22628E1A}" dt="2021-12-10T19:34:32.310" v="1" actId="14100"/>
        <pc:sldMkLst>
          <pc:docMk/>
          <pc:sldMk cId="2823832659" sldId="264"/>
        </pc:sldMkLst>
        <pc:spChg chg="mod">
          <ac:chgData name="James Brooks" userId="S::144818@pembrokeshire.ac.uk::fe57d15e-2df4-484d-8a6d-e82b4f39ef5c" providerId="AD" clId="Web-{7708E5A4-24CD-646B-FAC2-D34D22628E1A}" dt="2021-12-10T19:34:32.310" v="1" actId="14100"/>
          <ac:spMkLst>
            <pc:docMk/>
            <pc:sldMk cId="2823832659" sldId="264"/>
            <ac:spMk id="2" creationId="{47954CFB-6244-4053-8F3F-71863D7F5850}"/>
          </ac:spMkLst>
        </pc:spChg>
      </pc:sldChg>
      <pc:sldChg chg="delSp modSp new">
        <pc:chgData name="James Brooks" userId="S::144818@pembrokeshire.ac.uk::fe57d15e-2df4-484d-8a6d-e82b4f39ef5c" providerId="AD" clId="Web-{7708E5A4-24CD-646B-FAC2-D34D22628E1A}" dt="2021-12-10T19:36:19.786" v="6" actId="1076"/>
        <pc:sldMkLst>
          <pc:docMk/>
          <pc:sldMk cId="860338679" sldId="265"/>
        </pc:sldMkLst>
        <pc:spChg chg="mod">
          <ac:chgData name="James Brooks" userId="S::144818@pembrokeshire.ac.uk::fe57d15e-2df4-484d-8a6d-e82b4f39ef5c" providerId="AD" clId="Web-{7708E5A4-24CD-646B-FAC2-D34D22628E1A}" dt="2021-12-10T19:36:19.786" v="6" actId="1076"/>
          <ac:spMkLst>
            <pc:docMk/>
            <pc:sldMk cId="860338679" sldId="265"/>
            <ac:spMk id="2" creationId="{61AA9655-28A6-43D6-BF33-BB86D0E3A2F5}"/>
          </ac:spMkLst>
        </pc:spChg>
        <pc:spChg chg="del">
          <ac:chgData name="James Brooks" userId="S::144818@pembrokeshire.ac.uk::fe57d15e-2df4-484d-8a6d-e82b4f39ef5c" providerId="AD" clId="Web-{7708E5A4-24CD-646B-FAC2-D34D22628E1A}" dt="2021-12-10T19:36:16.238" v="5"/>
          <ac:spMkLst>
            <pc:docMk/>
            <pc:sldMk cId="860338679" sldId="265"/>
            <ac:spMk id="3" creationId="{FC6B4464-B75E-4A3F-90D3-5C521C4E4D1C}"/>
          </ac:spMkLst>
        </pc:spChg>
      </pc:sldChg>
      <pc:sldChg chg="addSp delSp modSp new">
        <pc:chgData name="James Brooks" userId="S::144818@pembrokeshire.ac.uk::fe57d15e-2df4-484d-8a6d-e82b4f39ef5c" providerId="AD" clId="Web-{7708E5A4-24CD-646B-FAC2-D34D22628E1A}" dt="2021-12-10T19:39:27.970" v="47" actId="1076"/>
        <pc:sldMkLst>
          <pc:docMk/>
          <pc:sldMk cId="672863305" sldId="266"/>
        </pc:sldMkLst>
        <pc:spChg chg="mod">
          <ac:chgData name="James Brooks" userId="S::144818@pembrokeshire.ac.uk::fe57d15e-2df4-484d-8a6d-e82b4f39ef5c" providerId="AD" clId="Web-{7708E5A4-24CD-646B-FAC2-D34D22628E1A}" dt="2021-12-10T19:39:27.970" v="47" actId="1076"/>
          <ac:spMkLst>
            <pc:docMk/>
            <pc:sldMk cId="672863305" sldId="266"/>
            <ac:spMk id="2" creationId="{568A348D-861E-4E3B-ADFE-12CC2F5627C6}"/>
          </ac:spMkLst>
        </pc:spChg>
        <pc:spChg chg="del">
          <ac:chgData name="James Brooks" userId="S::144818@pembrokeshire.ac.uk::fe57d15e-2df4-484d-8a6d-e82b4f39ef5c" providerId="AD" clId="Web-{7708E5A4-24CD-646B-FAC2-D34D22628E1A}" dt="2021-12-10T19:36:51.053" v="11"/>
          <ac:spMkLst>
            <pc:docMk/>
            <pc:sldMk cId="672863305" sldId="266"/>
            <ac:spMk id="3" creationId="{B040680A-A102-419D-A13B-BE6ACFA45E7D}"/>
          </ac:spMkLst>
        </pc:spChg>
        <pc:spChg chg="add mod">
          <ac:chgData name="James Brooks" userId="S::144818@pembrokeshire.ac.uk::fe57d15e-2df4-484d-8a6d-e82b4f39ef5c" providerId="AD" clId="Web-{7708E5A4-24CD-646B-FAC2-D34D22628E1A}" dt="2021-12-10T19:38:57.561" v="34" actId="1076"/>
          <ac:spMkLst>
            <pc:docMk/>
            <pc:sldMk cId="672863305" sldId="266"/>
            <ac:spMk id="4" creationId="{CB31CC1B-E508-4868-A0B6-C9649B0B21FA}"/>
          </ac:spMkLst>
        </pc:spChg>
      </pc:sldChg>
      <pc:sldChg chg="new">
        <pc:chgData name="James Brooks" userId="S::144818@pembrokeshire.ac.uk::fe57d15e-2df4-484d-8a6d-e82b4f39ef5c" providerId="AD" clId="Web-{7708E5A4-24CD-646B-FAC2-D34D22628E1A}" dt="2021-12-10T19:39:36.533" v="48"/>
        <pc:sldMkLst>
          <pc:docMk/>
          <pc:sldMk cId="182496875" sldId="267"/>
        </pc:sldMkLst>
      </pc:sldChg>
    </pc:docChg>
  </pc:docChgLst>
  <pc:docChgLst>
    <pc:chgData name="James Brooks" userId="fe57d15e-2df4-484d-8a6d-e82b4f39ef5c" providerId="ADAL" clId="{7B358532-048E-5A43-831F-04FB0AF6690F}"/>
    <pc:docChg chg="undo custSel addSld delSld modSld sldOrd">
      <pc:chgData name="James Brooks" userId="fe57d15e-2df4-484d-8a6d-e82b4f39ef5c" providerId="ADAL" clId="{7B358532-048E-5A43-831F-04FB0AF6690F}" dt="2022-04-25T19:49:03.800" v="571" actId="1076"/>
      <pc:docMkLst>
        <pc:docMk/>
      </pc:docMkLst>
      <pc:sldChg chg="del">
        <pc:chgData name="James Brooks" userId="fe57d15e-2df4-484d-8a6d-e82b4f39ef5c" providerId="ADAL" clId="{7B358532-048E-5A43-831F-04FB0AF6690F}" dt="2022-04-25T19:35:02.450" v="488" actId="2696"/>
        <pc:sldMkLst>
          <pc:docMk/>
          <pc:sldMk cId="3709870746" sldId="258"/>
        </pc:sldMkLst>
      </pc:sldChg>
      <pc:sldChg chg="del">
        <pc:chgData name="James Brooks" userId="fe57d15e-2df4-484d-8a6d-e82b4f39ef5c" providerId="ADAL" clId="{7B358532-048E-5A43-831F-04FB0AF6690F}" dt="2022-04-25T19:35:03.674" v="489" actId="2696"/>
        <pc:sldMkLst>
          <pc:docMk/>
          <pc:sldMk cId="2823832659" sldId="264"/>
        </pc:sldMkLst>
      </pc:sldChg>
      <pc:sldChg chg="addSp delSp modSp mod ord">
        <pc:chgData name="James Brooks" userId="fe57d15e-2df4-484d-8a6d-e82b4f39ef5c" providerId="ADAL" clId="{7B358532-048E-5A43-831F-04FB0AF6690F}" dt="2022-04-25T19:34:01.290" v="472" actId="20578"/>
        <pc:sldMkLst>
          <pc:docMk/>
          <pc:sldMk cId="860338679" sldId="265"/>
        </pc:sldMkLst>
        <pc:spChg chg="del">
          <ac:chgData name="James Brooks" userId="fe57d15e-2df4-484d-8a6d-e82b4f39ef5c" providerId="ADAL" clId="{7B358532-048E-5A43-831F-04FB0AF6690F}" dt="2022-04-25T19:12:53.032" v="1" actId="21"/>
          <ac:spMkLst>
            <pc:docMk/>
            <pc:sldMk cId="860338679" sldId="265"/>
            <ac:spMk id="5" creationId="{7319A2FA-7FE5-CA02-5FC8-7B57FD6D26DF}"/>
          </ac:spMkLst>
        </pc:spChg>
        <pc:spChg chg="add mod">
          <ac:chgData name="James Brooks" userId="fe57d15e-2df4-484d-8a6d-e82b4f39ef5c" providerId="ADAL" clId="{7B358532-048E-5A43-831F-04FB0AF6690F}" dt="2022-04-25T19:12:56.224" v="2" actId="1076"/>
          <ac:spMkLst>
            <pc:docMk/>
            <pc:sldMk cId="860338679" sldId="265"/>
            <ac:spMk id="6" creationId="{772EC4D3-F34B-14D2-8BB4-BC7F6D25E0E6}"/>
          </ac:spMkLst>
        </pc:spChg>
        <pc:picChg chg="mod">
          <ac:chgData name="James Brooks" userId="fe57d15e-2df4-484d-8a6d-e82b4f39ef5c" providerId="ADAL" clId="{7B358532-048E-5A43-831F-04FB0AF6690F}" dt="2022-04-25T19:12:58.151" v="3" actId="1076"/>
          <ac:picMkLst>
            <pc:docMk/>
            <pc:sldMk cId="860338679" sldId="265"/>
            <ac:picMk id="15362" creationId="{D75C1EE3-1B82-9846-BC3D-D5CC27E85D3C}"/>
          </ac:picMkLst>
        </pc:picChg>
      </pc:sldChg>
      <pc:sldChg chg="addSp delSp modSp mod ord">
        <pc:chgData name="James Brooks" userId="fe57d15e-2df4-484d-8a6d-e82b4f39ef5c" providerId="ADAL" clId="{7B358532-048E-5A43-831F-04FB0AF6690F}" dt="2022-04-25T19:37:18.725" v="525" actId="20578"/>
        <pc:sldMkLst>
          <pc:docMk/>
          <pc:sldMk cId="182496875" sldId="267"/>
        </pc:sldMkLst>
        <pc:spChg chg="mod">
          <ac:chgData name="James Brooks" userId="fe57d15e-2df4-484d-8a6d-e82b4f39ef5c" providerId="ADAL" clId="{7B358532-048E-5A43-831F-04FB0AF6690F}" dt="2022-04-25T19:32:05.993" v="454" actId="1076"/>
          <ac:spMkLst>
            <pc:docMk/>
            <pc:sldMk cId="182496875" sldId="267"/>
            <ac:spMk id="2" creationId="{E18C8988-FB0D-4C3B-B293-380FC7D599A8}"/>
          </ac:spMkLst>
        </pc:spChg>
        <pc:spChg chg="mod">
          <ac:chgData name="James Brooks" userId="fe57d15e-2df4-484d-8a6d-e82b4f39ef5c" providerId="ADAL" clId="{7B358532-048E-5A43-831F-04FB0AF6690F}" dt="2022-04-25T19:21:29.648" v="246" actId="20577"/>
          <ac:spMkLst>
            <pc:docMk/>
            <pc:sldMk cId="182496875" sldId="267"/>
            <ac:spMk id="3" creationId="{44319D22-3C7B-4553-B045-6F1B484339AB}"/>
          </ac:spMkLst>
        </pc:spChg>
        <pc:spChg chg="mod">
          <ac:chgData name="James Brooks" userId="fe57d15e-2df4-484d-8a6d-e82b4f39ef5c" providerId="ADAL" clId="{7B358532-048E-5A43-831F-04FB0AF6690F}" dt="2022-04-25T19:21:09.481" v="241"/>
          <ac:spMkLst>
            <pc:docMk/>
            <pc:sldMk cId="182496875" sldId="267"/>
            <ac:spMk id="6" creationId="{7D1D00A6-1CFE-E741-92A8-2CC918DBA2F4}"/>
          </ac:spMkLst>
        </pc:spChg>
        <pc:picChg chg="del">
          <ac:chgData name="James Brooks" userId="fe57d15e-2df4-484d-8a6d-e82b4f39ef5c" providerId="ADAL" clId="{7B358532-048E-5A43-831F-04FB0AF6690F}" dt="2022-04-25T19:20:45.061" v="238" actId="478"/>
          <ac:picMkLst>
            <pc:docMk/>
            <pc:sldMk cId="182496875" sldId="267"/>
            <ac:picMk id="5" creationId="{5F858AF0-9709-044F-8647-96ADA498BD2A}"/>
          </ac:picMkLst>
        </pc:picChg>
        <pc:picChg chg="add mod">
          <ac:chgData name="James Brooks" userId="fe57d15e-2df4-484d-8a6d-e82b4f39ef5c" providerId="ADAL" clId="{7B358532-048E-5A43-831F-04FB0AF6690F}" dt="2022-04-25T19:21:13.438" v="242"/>
          <ac:picMkLst>
            <pc:docMk/>
            <pc:sldMk cId="182496875" sldId="267"/>
            <ac:picMk id="7" creationId="{5A4FD7D0-7D51-0949-4236-80B2A5A20244}"/>
          </ac:picMkLst>
        </pc:picChg>
        <pc:picChg chg="add mod">
          <ac:chgData name="James Brooks" userId="fe57d15e-2df4-484d-8a6d-e82b4f39ef5c" providerId="ADAL" clId="{7B358532-048E-5A43-831F-04FB0AF6690F}" dt="2022-04-25T19:21:19.090" v="244" actId="1076"/>
          <ac:picMkLst>
            <pc:docMk/>
            <pc:sldMk cId="182496875" sldId="267"/>
            <ac:picMk id="8" creationId="{F2DC3F59-E7CE-B288-C3A2-A1EB6E54151B}"/>
          </ac:picMkLst>
        </pc:picChg>
      </pc:sldChg>
      <pc:sldChg chg="addSp delSp modSp mod ord">
        <pc:chgData name="James Brooks" userId="fe57d15e-2df4-484d-8a6d-e82b4f39ef5c" providerId="ADAL" clId="{7B358532-048E-5A43-831F-04FB0AF6690F}" dt="2022-04-25T19:36:38.890" v="515" actId="20578"/>
        <pc:sldMkLst>
          <pc:docMk/>
          <pc:sldMk cId="3121974217" sldId="269"/>
        </pc:sldMkLst>
        <pc:spChg chg="mod">
          <ac:chgData name="James Brooks" userId="fe57d15e-2df4-484d-8a6d-e82b4f39ef5c" providerId="ADAL" clId="{7B358532-048E-5A43-831F-04FB0AF6690F}" dt="2022-04-25T19:20:09.029" v="229"/>
          <ac:spMkLst>
            <pc:docMk/>
            <pc:sldMk cId="3121974217" sldId="269"/>
            <ac:spMk id="2" creationId="{835903D2-3C4D-0A48-B73B-2579D548792E}"/>
          </ac:spMkLst>
        </pc:spChg>
        <pc:spChg chg="mod">
          <ac:chgData name="James Brooks" userId="fe57d15e-2df4-484d-8a6d-e82b4f39ef5c" providerId="ADAL" clId="{7B358532-048E-5A43-831F-04FB0AF6690F}" dt="2022-04-25T19:20:41.500" v="237" actId="20577"/>
          <ac:spMkLst>
            <pc:docMk/>
            <pc:sldMk cId="3121974217" sldId="269"/>
            <ac:spMk id="4" creationId="{11391D97-FB0F-3F40-BC76-A92EA7F82BA1}"/>
          </ac:spMkLst>
        </pc:spChg>
        <pc:spChg chg="mod">
          <ac:chgData name="James Brooks" userId="fe57d15e-2df4-484d-8a6d-e82b4f39ef5c" providerId="ADAL" clId="{7B358532-048E-5A43-831F-04FB0AF6690F}" dt="2022-04-25T19:20:18.479" v="230"/>
          <ac:spMkLst>
            <pc:docMk/>
            <pc:sldMk cId="3121974217" sldId="269"/>
            <ac:spMk id="6" creationId="{B8CBB0F2-63CE-4033-8304-73570B7B9A91}"/>
          </ac:spMkLst>
        </pc:spChg>
        <pc:picChg chg="del">
          <ac:chgData name="James Brooks" userId="fe57d15e-2df4-484d-8a6d-e82b4f39ef5c" providerId="ADAL" clId="{7B358532-048E-5A43-831F-04FB0AF6690F}" dt="2022-04-25T19:20:20.821" v="231" actId="478"/>
          <ac:picMkLst>
            <pc:docMk/>
            <pc:sldMk cId="3121974217" sldId="269"/>
            <ac:picMk id="3" creationId="{36663FD0-9D8E-4622-B4E4-450382C53CDF}"/>
          </ac:picMkLst>
        </pc:picChg>
        <pc:picChg chg="add mod">
          <ac:chgData name="James Brooks" userId="fe57d15e-2df4-484d-8a6d-e82b4f39ef5c" providerId="ADAL" clId="{7B358532-048E-5A43-831F-04FB0AF6690F}" dt="2022-04-25T19:20:27.183" v="233" actId="1076"/>
          <ac:picMkLst>
            <pc:docMk/>
            <pc:sldMk cId="3121974217" sldId="269"/>
            <ac:picMk id="7" creationId="{996C288C-9D08-7BAB-F2D8-41DABA486381}"/>
          </ac:picMkLst>
        </pc:picChg>
        <pc:picChg chg="add mod">
          <ac:chgData name="James Brooks" userId="fe57d15e-2df4-484d-8a6d-e82b4f39ef5c" providerId="ADAL" clId="{7B358532-048E-5A43-831F-04FB0AF6690F}" dt="2022-04-25T19:20:34.433" v="235" actId="1076"/>
          <ac:picMkLst>
            <pc:docMk/>
            <pc:sldMk cId="3121974217" sldId="269"/>
            <ac:picMk id="8" creationId="{D1FE7421-EC14-E1E7-2D8F-DF9C5585F40E}"/>
          </ac:picMkLst>
        </pc:picChg>
      </pc:sldChg>
      <pc:sldChg chg="del">
        <pc:chgData name="James Brooks" userId="fe57d15e-2df4-484d-8a6d-e82b4f39ef5c" providerId="ADAL" clId="{7B358532-048E-5A43-831F-04FB0AF6690F}" dt="2022-04-25T19:35:01.126" v="487" actId="2696"/>
        <pc:sldMkLst>
          <pc:docMk/>
          <pc:sldMk cId="3128018989" sldId="270"/>
        </pc:sldMkLst>
      </pc:sldChg>
      <pc:sldChg chg="del">
        <pc:chgData name="James Brooks" userId="fe57d15e-2df4-484d-8a6d-e82b4f39ef5c" providerId="ADAL" clId="{7B358532-048E-5A43-831F-04FB0AF6690F}" dt="2022-04-25T19:34:59.633" v="486" actId="2696"/>
        <pc:sldMkLst>
          <pc:docMk/>
          <pc:sldMk cId="4269939305" sldId="271"/>
        </pc:sldMkLst>
      </pc:sldChg>
      <pc:sldChg chg="del">
        <pc:chgData name="James Brooks" userId="fe57d15e-2df4-484d-8a6d-e82b4f39ef5c" providerId="ADAL" clId="{7B358532-048E-5A43-831F-04FB0AF6690F}" dt="2022-04-25T19:35:06.037" v="490" actId="2696"/>
        <pc:sldMkLst>
          <pc:docMk/>
          <pc:sldMk cId="651642054" sldId="273"/>
        </pc:sldMkLst>
      </pc:sldChg>
      <pc:sldChg chg="addSp delSp modSp mod ord">
        <pc:chgData name="James Brooks" userId="fe57d15e-2df4-484d-8a6d-e82b4f39ef5c" providerId="ADAL" clId="{7B358532-048E-5A43-831F-04FB0AF6690F}" dt="2022-04-25T19:36:14.669" v="507" actId="20578"/>
        <pc:sldMkLst>
          <pc:docMk/>
          <pc:sldMk cId="1991439680" sldId="274"/>
        </pc:sldMkLst>
        <pc:spChg chg="mod">
          <ac:chgData name="James Brooks" userId="fe57d15e-2df4-484d-8a6d-e82b4f39ef5c" providerId="ADAL" clId="{7B358532-048E-5A43-831F-04FB0AF6690F}" dt="2022-04-25T19:19:45.098" v="224" actId="1076"/>
          <ac:spMkLst>
            <pc:docMk/>
            <pc:sldMk cId="1991439680" sldId="274"/>
            <ac:spMk id="2" creationId="{DCAEA69D-5DB7-7C4E-BD00-103D916A4596}"/>
          </ac:spMkLst>
        </pc:spChg>
        <pc:spChg chg="add del mod">
          <ac:chgData name="James Brooks" userId="fe57d15e-2df4-484d-8a6d-e82b4f39ef5c" providerId="ADAL" clId="{7B358532-048E-5A43-831F-04FB0AF6690F}" dt="2022-04-25T19:19:18.645" v="219" actId="478"/>
          <ac:spMkLst>
            <pc:docMk/>
            <pc:sldMk cId="1991439680" sldId="274"/>
            <ac:spMk id="3" creationId="{35C7BD3A-ACED-8EAE-B530-0B2070ED5075}"/>
          </ac:spMkLst>
        </pc:spChg>
        <pc:spChg chg="mod">
          <ac:chgData name="James Brooks" userId="fe57d15e-2df4-484d-8a6d-e82b4f39ef5c" providerId="ADAL" clId="{7B358532-048E-5A43-831F-04FB0AF6690F}" dt="2022-04-25T19:19:56.064" v="228" actId="20577"/>
          <ac:spMkLst>
            <pc:docMk/>
            <pc:sldMk cId="1991439680" sldId="274"/>
            <ac:spMk id="6" creationId="{C3CD18FF-9C01-0C49-9BC0-46B5150EC1CC}"/>
          </ac:spMkLst>
        </pc:spChg>
        <pc:spChg chg="add mod">
          <ac:chgData name="James Brooks" userId="fe57d15e-2df4-484d-8a6d-e82b4f39ef5c" providerId="ADAL" clId="{7B358532-048E-5A43-831F-04FB0AF6690F}" dt="2022-04-25T19:19:31.603" v="221" actId="1076"/>
          <ac:spMkLst>
            <pc:docMk/>
            <pc:sldMk cId="1991439680" sldId="274"/>
            <ac:spMk id="7" creationId="{E855E057-0914-9CCE-9376-8549DC3A9CF3}"/>
          </ac:spMkLst>
        </pc:spChg>
        <pc:picChg chg="add mod">
          <ac:chgData name="James Brooks" userId="fe57d15e-2df4-484d-8a6d-e82b4f39ef5c" providerId="ADAL" clId="{7B358532-048E-5A43-831F-04FB0AF6690F}" dt="2022-04-25T19:19:41.781" v="223" actId="1076"/>
          <ac:picMkLst>
            <pc:docMk/>
            <pc:sldMk cId="1991439680" sldId="274"/>
            <ac:picMk id="8" creationId="{6111D530-31D7-2D79-8559-617A3BD8165F}"/>
          </ac:picMkLst>
        </pc:picChg>
        <pc:picChg chg="del">
          <ac:chgData name="James Brooks" userId="fe57d15e-2df4-484d-8a6d-e82b4f39ef5c" providerId="ADAL" clId="{7B358532-048E-5A43-831F-04FB0AF6690F}" dt="2022-04-25T19:18:41.806" v="216" actId="478"/>
          <ac:picMkLst>
            <pc:docMk/>
            <pc:sldMk cId="1991439680" sldId="274"/>
            <ac:picMk id="6146" creationId="{0BA2963B-17AB-714B-97EC-D6C022CD0036}"/>
          </ac:picMkLst>
        </pc:picChg>
      </pc:sldChg>
      <pc:sldChg chg="delSp modSp mod ord">
        <pc:chgData name="James Brooks" userId="fe57d15e-2df4-484d-8a6d-e82b4f39ef5c" providerId="ADAL" clId="{7B358532-048E-5A43-831F-04FB0AF6690F}" dt="2022-04-25T19:35:41.849" v="499" actId="20578"/>
        <pc:sldMkLst>
          <pc:docMk/>
          <pc:sldMk cId="3227858627" sldId="279"/>
        </pc:sldMkLst>
        <pc:spChg chg="mod">
          <ac:chgData name="James Brooks" userId="fe57d15e-2df4-484d-8a6d-e82b4f39ef5c" providerId="ADAL" clId="{7B358532-048E-5A43-831F-04FB0AF6690F}" dt="2022-04-25T19:18:38.652" v="215" actId="1076"/>
          <ac:spMkLst>
            <pc:docMk/>
            <pc:sldMk cId="3227858627" sldId="279"/>
            <ac:spMk id="2" creationId="{568A348D-861E-4E3B-ADFE-12CC2F5627C6}"/>
          </ac:spMkLst>
        </pc:spChg>
        <pc:spChg chg="mod">
          <ac:chgData name="James Brooks" userId="fe57d15e-2df4-484d-8a6d-e82b4f39ef5c" providerId="ADAL" clId="{7B358532-048E-5A43-831F-04FB0AF6690F}" dt="2022-04-25T19:17:44.187" v="191"/>
          <ac:spMkLst>
            <pc:docMk/>
            <pc:sldMk cId="3227858627" sldId="279"/>
            <ac:spMk id="3" creationId="{518470B2-6CC5-8643-A73A-9366BD5EDD21}"/>
          </ac:spMkLst>
        </pc:spChg>
        <pc:spChg chg="mod">
          <ac:chgData name="James Brooks" userId="fe57d15e-2df4-484d-8a6d-e82b4f39ef5c" providerId="ADAL" clId="{7B358532-048E-5A43-831F-04FB0AF6690F}" dt="2022-04-25T19:19:51.698" v="226" actId="20577"/>
          <ac:spMkLst>
            <pc:docMk/>
            <pc:sldMk cId="3227858627" sldId="279"/>
            <ac:spMk id="6" creationId="{8D65C1F0-3106-F248-9FBA-67AAE11FDF49}"/>
          </ac:spMkLst>
        </pc:spChg>
        <pc:picChg chg="del">
          <ac:chgData name="James Brooks" userId="fe57d15e-2df4-484d-8a6d-e82b4f39ef5c" providerId="ADAL" clId="{7B358532-048E-5A43-831F-04FB0AF6690F}" dt="2022-04-25T19:17:29.176" v="189" actId="478"/>
          <ac:picMkLst>
            <pc:docMk/>
            <pc:sldMk cId="3227858627" sldId="279"/>
            <ac:picMk id="1026" creationId="{336DF196-5228-E743-AD6B-A6DEFCCDCD4F}"/>
          </ac:picMkLst>
        </pc:picChg>
      </pc:sldChg>
      <pc:sldChg chg="modSp mod ord">
        <pc:chgData name="James Brooks" userId="fe57d15e-2df4-484d-8a6d-e82b4f39ef5c" providerId="ADAL" clId="{7B358532-048E-5A43-831F-04FB0AF6690F}" dt="2022-04-25T19:34:48.103" v="485" actId="20578"/>
        <pc:sldMkLst>
          <pc:docMk/>
          <pc:sldMk cId="3628359578" sldId="280"/>
        </pc:sldMkLst>
        <pc:spChg chg="mod">
          <ac:chgData name="James Brooks" userId="fe57d15e-2df4-484d-8a6d-e82b4f39ef5c" providerId="ADAL" clId="{7B358532-048E-5A43-831F-04FB0AF6690F}" dt="2022-04-25T19:31:53.358" v="453" actId="20577"/>
          <ac:spMkLst>
            <pc:docMk/>
            <pc:sldMk cId="3628359578" sldId="280"/>
            <ac:spMk id="4" creationId="{7023C7BC-86AE-4B85-A309-BD016F44729A}"/>
          </ac:spMkLst>
        </pc:spChg>
      </pc:sldChg>
      <pc:sldChg chg="modSp del mod">
        <pc:chgData name="James Brooks" userId="fe57d15e-2df4-484d-8a6d-e82b4f39ef5c" providerId="ADAL" clId="{7B358532-048E-5A43-831F-04FB0AF6690F}" dt="2022-04-25T19:17:50.096" v="192" actId="2696"/>
        <pc:sldMkLst>
          <pc:docMk/>
          <pc:sldMk cId="459139667" sldId="281"/>
        </pc:sldMkLst>
        <pc:spChg chg="mod">
          <ac:chgData name="James Brooks" userId="fe57d15e-2df4-484d-8a6d-e82b4f39ef5c" providerId="ADAL" clId="{7B358532-048E-5A43-831F-04FB0AF6690F}" dt="2022-04-25T19:17:13.386" v="180" actId="20577"/>
          <ac:spMkLst>
            <pc:docMk/>
            <pc:sldMk cId="459139667" sldId="281"/>
            <ac:spMk id="3" creationId="{13CFFA27-1433-439D-B1C0-0328525FB4DC}"/>
          </ac:spMkLst>
        </pc:spChg>
      </pc:sldChg>
      <pc:sldChg chg="modSp mod ord">
        <pc:chgData name="James Brooks" userId="fe57d15e-2df4-484d-8a6d-e82b4f39ef5c" providerId="ADAL" clId="{7B358532-048E-5A43-831F-04FB0AF6690F}" dt="2022-04-25T19:40:30.938" v="567" actId="20578"/>
        <pc:sldMkLst>
          <pc:docMk/>
          <pc:sldMk cId="1274197921" sldId="282"/>
        </pc:sldMkLst>
        <pc:spChg chg="mod">
          <ac:chgData name="James Brooks" userId="fe57d15e-2df4-484d-8a6d-e82b4f39ef5c" providerId="ADAL" clId="{7B358532-048E-5A43-831F-04FB0AF6690F}" dt="2022-04-25T19:29:27.170" v="426" actId="20577"/>
          <ac:spMkLst>
            <pc:docMk/>
            <pc:sldMk cId="1274197921" sldId="282"/>
            <ac:spMk id="3" creationId="{8AF46EF4-AC0F-4BAC-B232-145E2D2317F5}"/>
          </ac:spMkLst>
        </pc:spChg>
        <pc:spChg chg="mod">
          <ac:chgData name="James Brooks" userId="fe57d15e-2df4-484d-8a6d-e82b4f39ef5c" providerId="ADAL" clId="{7B358532-048E-5A43-831F-04FB0AF6690F}" dt="2022-04-25T19:30:16.577" v="433" actId="20577"/>
          <ac:spMkLst>
            <pc:docMk/>
            <pc:sldMk cId="1274197921" sldId="282"/>
            <ac:spMk id="4" creationId="{5CE8E235-90AA-4072-959A-FE9B5A0D9AD8}"/>
          </ac:spMkLst>
        </pc:spChg>
      </pc:sldChg>
      <pc:sldChg chg="addSp delSp modSp mod ord">
        <pc:chgData name="James Brooks" userId="fe57d15e-2df4-484d-8a6d-e82b4f39ef5c" providerId="ADAL" clId="{7B358532-048E-5A43-831F-04FB0AF6690F}" dt="2022-04-25T19:41:14.799" v="569" actId="20578"/>
        <pc:sldMkLst>
          <pc:docMk/>
          <pc:sldMk cId="4114586716" sldId="283"/>
        </pc:sldMkLst>
        <pc:spChg chg="del mod">
          <ac:chgData name="James Brooks" userId="fe57d15e-2df4-484d-8a6d-e82b4f39ef5c" providerId="ADAL" clId="{7B358532-048E-5A43-831F-04FB0AF6690F}" dt="2022-04-25T19:29:37.952" v="429" actId="478"/>
          <ac:spMkLst>
            <pc:docMk/>
            <pc:sldMk cId="4114586716" sldId="283"/>
            <ac:spMk id="3" creationId="{B6443F2A-50CE-4351-8FD1-916C121E6589}"/>
          </ac:spMkLst>
        </pc:spChg>
        <pc:spChg chg="mod">
          <ac:chgData name="James Brooks" userId="fe57d15e-2df4-484d-8a6d-e82b4f39ef5c" providerId="ADAL" clId="{7B358532-048E-5A43-831F-04FB0AF6690F}" dt="2022-04-25T19:30:22.777" v="435" actId="20577"/>
          <ac:spMkLst>
            <pc:docMk/>
            <pc:sldMk cId="4114586716" sldId="283"/>
            <ac:spMk id="5" creationId="{3F62D813-1D7F-4E01-BD20-7759EE6C5FCA}"/>
          </ac:spMkLst>
        </pc:spChg>
        <pc:spChg chg="add mod">
          <ac:chgData name="James Brooks" userId="fe57d15e-2df4-484d-8a6d-e82b4f39ef5c" providerId="ADAL" clId="{7B358532-048E-5A43-831F-04FB0AF6690F}" dt="2022-04-25T19:29:44.736" v="431" actId="1076"/>
          <ac:spMkLst>
            <pc:docMk/>
            <pc:sldMk cId="4114586716" sldId="283"/>
            <ac:spMk id="6" creationId="{7F6F26CF-CB33-8EA0-380D-5D375AA1C337}"/>
          </ac:spMkLst>
        </pc:spChg>
        <pc:spChg chg="add del mod">
          <ac:chgData name="James Brooks" userId="fe57d15e-2df4-484d-8a6d-e82b4f39ef5c" providerId="ADAL" clId="{7B358532-048E-5A43-831F-04FB0AF6690F}" dt="2022-04-25T19:29:40.836" v="430" actId="478"/>
          <ac:spMkLst>
            <pc:docMk/>
            <pc:sldMk cId="4114586716" sldId="283"/>
            <ac:spMk id="7" creationId="{600606D3-B5F1-BEDF-0298-A21F1F2A2618}"/>
          </ac:spMkLst>
        </pc:spChg>
      </pc:sldChg>
      <pc:sldChg chg="addSp modSp new mod ord">
        <pc:chgData name="James Brooks" userId="fe57d15e-2df4-484d-8a6d-e82b4f39ef5c" providerId="ADAL" clId="{7B358532-048E-5A43-831F-04FB0AF6690F}" dt="2022-04-25T19:37:48.840" v="533" actId="20578"/>
        <pc:sldMkLst>
          <pc:docMk/>
          <pc:sldMk cId="392008641" sldId="313"/>
        </pc:sldMkLst>
        <pc:spChg chg="mod">
          <ac:chgData name="James Brooks" userId="fe57d15e-2df4-484d-8a6d-e82b4f39ef5c" providerId="ADAL" clId="{7B358532-048E-5A43-831F-04FB0AF6690F}" dt="2022-04-25T19:21:49.014" v="248"/>
          <ac:spMkLst>
            <pc:docMk/>
            <pc:sldMk cId="392008641" sldId="313"/>
            <ac:spMk id="2" creationId="{4F0FB091-B6B2-C40F-549C-F3DC5063248C}"/>
          </ac:spMkLst>
        </pc:spChg>
        <pc:spChg chg="mod">
          <ac:chgData name="James Brooks" userId="fe57d15e-2df4-484d-8a6d-e82b4f39ef5c" providerId="ADAL" clId="{7B358532-048E-5A43-831F-04FB0AF6690F}" dt="2022-04-25T19:22:03.455" v="251" actId="1076"/>
          <ac:spMkLst>
            <pc:docMk/>
            <pc:sldMk cId="392008641" sldId="313"/>
            <ac:spMk id="3" creationId="{9D746B48-FFA2-2A33-0871-E0F278B4D9AD}"/>
          </ac:spMkLst>
        </pc:spChg>
        <pc:spChg chg="add mod">
          <ac:chgData name="James Brooks" userId="fe57d15e-2df4-484d-8a6d-e82b4f39ef5c" providerId="ADAL" clId="{7B358532-048E-5A43-831F-04FB0AF6690F}" dt="2022-04-25T19:24:55.787" v="375" actId="20577"/>
          <ac:spMkLst>
            <pc:docMk/>
            <pc:sldMk cId="392008641" sldId="313"/>
            <ac:spMk id="6" creationId="{65570A94-76F7-09AB-49F1-9F53F3A0E26E}"/>
          </ac:spMkLst>
        </pc:spChg>
        <pc:picChg chg="add mod">
          <ac:chgData name="James Brooks" userId="fe57d15e-2df4-484d-8a6d-e82b4f39ef5c" providerId="ADAL" clId="{7B358532-048E-5A43-831F-04FB0AF6690F}" dt="2022-04-25T19:22:10.247" v="253" actId="1076"/>
          <ac:picMkLst>
            <pc:docMk/>
            <pc:sldMk cId="392008641" sldId="313"/>
            <ac:picMk id="4" creationId="{E8D80A90-117F-AAEE-76F5-AD00A51489BC}"/>
          </ac:picMkLst>
        </pc:picChg>
        <pc:picChg chg="add mod">
          <ac:chgData name="James Brooks" userId="fe57d15e-2df4-484d-8a6d-e82b4f39ef5c" providerId="ADAL" clId="{7B358532-048E-5A43-831F-04FB0AF6690F}" dt="2022-04-25T19:24:50.880" v="373" actId="1076"/>
          <ac:picMkLst>
            <pc:docMk/>
            <pc:sldMk cId="392008641" sldId="313"/>
            <ac:picMk id="5" creationId="{6735B8B6-64E1-DB80-9539-B14D1F4FA6F2}"/>
          </ac:picMkLst>
        </pc:picChg>
      </pc:sldChg>
      <pc:sldChg chg="addSp modSp new mod ord">
        <pc:chgData name="James Brooks" userId="fe57d15e-2df4-484d-8a6d-e82b4f39ef5c" providerId="ADAL" clId="{7B358532-048E-5A43-831F-04FB0AF6690F}" dt="2022-04-25T19:38:24.176" v="542" actId="20578"/>
        <pc:sldMkLst>
          <pc:docMk/>
          <pc:sldMk cId="4003962435" sldId="314"/>
        </pc:sldMkLst>
        <pc:spChg chg="mod">
          <ac:chgData name="James Brooks" userId="fe57d15e-2df4-484d-8a6d-e82b4f39ef5c" providerId="ADAL" clId="{7B358532-048E-5A43-831F-04FB0AF6690F}" dt="2022-04-25T19:25:27.379" v="377"/>
          <ac:spMkLst>
            <pc:docMk/>
            <pc:sldMk cId="4003962435" sldId="314"/>
            <ac:spMk id="2" creationId="{E69E4914-B6FD-BDD9-EE92-903F788A9E74}"/>
          </ac:spMkLst>
        </pc:spChg>
        <pc:spChg chg="mod">
          <ac:chgData name="James Brooks" userId="fe57d15e-2df4-484d-8a6d-e82b4f39ef5c" providerId="ADAL" clId="{7B358532-048E-5A43-831F-04FB0AF6690F}" dt="2022-04-25T19:25:49.638" v="384" actId="1076"/>
          <ac:spMkLst>
            <pc:docMk/>
            <pc:sldMk cId="4003962435" sldId="314"/>
            <ac:spMk id="3" creationId="{27EA2268-5832-0AE9-5E51-38A74D44454E}"/>
          </ac:spMkLst>
        </pc:spChg>
        <pc:spChg chg="add mod">
          <ac:chgData name="James Brooks" userId="fe57d15e-2df4-484d-8a6d-e82b4f39ef5c" providerId="ADAL" clId="{7B358532-048E-5A43-831F-04FB0AF6690F}" dt="2022-04-25T19:26:00.260" v="387" actId="20577"/>
          <ac:spMkLst>
            <pc:docMk/>
            <pc:sldMk cId="4003962435" sldId="314"/>
            <ac:spMk id="4" creationId="{043FA86C-5B36-FF35-C010-31EAE309A74C}"/>
          </ac:spMkLst>
        </pc:spChg>
      </pc:sldChg>
      <pc:sldChg chg="addSp delSp modSp new mod ord">
        <pc:chgData name="James Brooks" userId="fe57d15e-2df4-484d-8a6d-e82b4f39ef5c" providerId="ADAL" clId="{7B358532-048E-5A43-831F-04FB0AF6690F}" dt="2022-04-25T19:49:03.800" v="571" actId="1076"/>
        <pc:sldMkLst>
          <pc:docMk/>
          <pc:sldMk cId="3710275875" sldId="315"/>
        </pc:sldMkLst>
        <pc:spChg chg="del">
          <ac:chgData name="James Brooks" userId="fe57d15e-2df4-484d-8a6d-e82b4f39ef5c" providerId="ADAL" clId="{7B358532-048E-5A43-831F-04FB0AF6690F}" dt="2022-04-25T19:26:21.372" v="391" actId="478"/>
          <ac:spMkLst>
            <pc:docMk/>
            <pc:sldMk cId="3710275875" sldId="315"/>
            <ac:spMk id="2" creationId="{EA172C21-975C-3CE4-9BDB-B3754C527F17}"/>
          </ac:spMkLst>
        </pc:spChg>
        <pc:spChg chg="del mod">
          <ac:chgData name="James Brooks" userId="fe57d15e-2df4-484d-8a6d-e82b4f39ef5c" providerId="ADAL" clId="{7B358532-048E-5A43-831F-04FB0AF6690F}" dt="2022-04-25T19:26:19.401" v="390" actId="478"/>
          <ac:spMkLst>
            <pc:docMk/>
            <pc:sldMk cId="3710275875" sldId="315"/>
            <ac:spMk id="3" creationId="{84EB7550-5B5B-8FE3-7B89-EBDA26E2A77F}"/>
          </ac:spMkLst>
        </pc:spChg>
        <pc:spChg chg="add mod">
          <ac:chgData name="James Brooks" userId="fe57d15e-2df4-484d-8a6d-e82b4f39ef5c" providerId="ADAL" clId="{7B358532-048E-5A43-831F-04FB0AF6690F}" dt="2022-04-25T19:49:03.800" v="571" actId="1076"/>
          <ac:spMkLst>
            <pc:docMk/>
            <pc:sldMk cId="3710275875" sldId="315"/>
            <ac:spMk id="6" creationId="{06DC3563-A57E-6C05-112C-798BC98BA0BB}"/>
          </ac:spMkLst>
        </pc:spChg>
        <pc:spChg chg="add mod">
          <ac:chgData name="James Brooks" userId="fe57d15e-2df4-484d-8a6d-e82b4f39ef5c" providerId="ADAL" clId="{7B358532-048E-5A43-831F-04FB0AF6690F}" dt="2022-04-25T19:28:30.515" v="418" actId="14100"/>
          <ac:spMkLst>
            <pc:docMk/>
            <pc:sldMk cId="3710275875" sldId="315"/>
            <ac:spMk id="8" creationId="{B63B585D-D15E-277F-B399-8E77777E0088}"/>
          </ac:spMkLst>
        </pc:spChg>
        <pc:picChg chg="add mod">
          <ac:chgData name="James Brooks" userId="fe57d15e-2df4-484d-8a6d-e82b4f39ef5c" providerId="ADAL" clId="{7B358532-048E-5A43-831F-04FB0AF6690F}" dt="2022-04-25T19:26:50.808" v="402" actId="1076"/>
          <ac:picMkLst>
            <pc:docMk/>
            <pc:sldMk cId="3710275875" sldId="315"/>
            <ac:picMk id="4" creationId="{BEDA4CF8-A62A-99E6-4FD0-A297F7E77CC4}"/>
          </ac:picMkLst>
        </pc:picChg>
        <pc:picChg chg="add mod">
          <ac:chgData name="James Brooks" userId="fe57d15e-2df4-484d-8a6d-e82b4f39ef5c" providerId="ADAL" clId="{7B358532-048E-5A43-831F-04FB0AF6690F}" dt="2022-04-25T19:26:47.642" v="401" actId="14100"/>
          <ac:picMkLst>
            <pc:docMk/>
            <pc:sldMk cId="3710275875" sldId="315"/>
            <ac:picMk id="5" creationId="{EC1AB41B-676F-3BDB-DFD5-773B032BD1BC}"/>
          </ac:picMkLst>
        </pc:picChg>
        <pc:cxnChg chg="add mod">
          <ac:chgData name="James Brooks" userId="fe57d15e-2df4-484d-8a6d-e82b4f39ef5c" providerId="ADAL" clId="{7B358532-048E-5A43-831F-04FB0AF6690F}" dt="2022-04-25T19:27:13.259" v="406" actId="692"/>
          <ac:cxnSpMkLst>
            <pc:docMk/>
            <pc:sldMk cId="3710275875" sldId="315"/>
            <ac:cxnSpMk id="7" creationId="{32C52120-E271-480E-B50D-CBA2FC8B2EA8}"/>
          </ac:cxnSpMkLst>
        </pc:cxnChg>
        <pc:cxnChg chg="add mod">
          <ac:chgData name="James Brooks" userId="fe57d15e-2df4-484d-8a6d-e82b4f39ef5c" providerId="ADAL" clId="{7B358532-048E-5A43-831F-04FB0AF6690F}" dt="2022-04-25T19:28:23.416" v="416" actId="1076"/>
          <ac:cxnSpMkLst>
            <pc:docMk/>
            <pc:sldMk cId="3710275875" sldId="315"/>
            <ac:cxnSpMk id="9" creationId="{AFEBB353-1FB1-BD06-22B5-3E9A9F00CD4F}"/>
          </ac:cxnSpMkLst>
        </pc:cxnChg>
      </pc:sldChg>
      <pc:sldChg chg="addSp delSp modSp new mod ord">
        <pc:chgData name="James Brooks" userId="fe57d15e-2df4-484d-8a6d-e82b4f39ef5c" providerId="ADAL" clId="{7B358532-048E-5A43-831F-04FB0AF6690F}" dt="2022-04-25T19:40:30.938" v="567" actId="20578"/>
        <pc:sldMkLst>
          <pc:docMk/>
          <pc:sldMk cId="1471076647" sldId="316"/>
        </pc:sldMkLst>
        <pc:spChg chg="del">
          <ac:chgData name="James Brooks" userId="fe57d15e-2df4-484d-8a6d-e82b4f39ef5c" providerId="ADAL" clId="{7B358532-048E-5A43-831F-04FB0AF6690F}" dt="2022-04-25T19:28:57.772" v="420" actId="478"/>
          <ac:spMkLst>
            <pc:docMk/>
            <pc:sldMk cId="1471076647" sldId="316"/>
            <ac:spMk id="2" creationId="{54AF214C-6E7B-7834-EFED-3928EB1E4B1B}"/>
          </ac:spMkLst>
        </pc:spChg>
        <pc:spChg chg="del">
          <ac:chgData name="James Brooks" userId="fe57d15e-2df4-484d-8a6d-e82b4f39ef5c" providerId="ADAL" clId="{7B358532-048E-5A43-831F-04FB0AF6690F}" dt="2022-04-25T19:28:59.524" v="421" actId="478"/>
          <ac:spMkLst>
            <pc:docMk/>
            <pc:sldMk cId="1471076647" sldId="316"/>
            <ac:spMk id="3" creationId="{3DC4AADD-DB52-7B2B-8444-2FAE0C7BF456}"/>
          </ac:spMkLst>
        </pc:spChg>
        <pc:picChg chg="add mod">
          <ac:chgData name="James Brooks" userId="fe57d15e-2df4-484d-8a6d-e82b4f39ef5c" providerId="ADAL" clId="{7B358532-048E-5A43-831F-04FB0AF6690F}" dt="2022-04-25T19:29:10.239" v="424" actId="1076"/>
          <ac:picMkLst>
            <pc:docMk/>
            <pc:sldMk cId="1471076647" sldId="316"/>
            <ac:picMk id="4" creationId="{F529C843-C7FE-5F39-E785-55E99225ED60}"/>
          </ac:picMkLst>
        </pc:picChg>
        <pc:picChg chg="add mod">
          <ac:chgData name="James Brooks" userId="fe57d15e-2df4-484d-8a6d-e82b4f39ef5c" providerId="ADAL" clId="{7B358532-048E-5A43-831F-04FB0AF6690F}" dt="2022-04-25T19:29:07.538" v="423"/>
          <ac:picMkLst>
            <pc:docMk/>
            <pc:sldMk cId="1471076647" sldId="316"/>
            <ac:picMk id="5" creationId="{634D3CC8-45DA-4F23-28E8-12F2703C1E97}"/>
          </ac:picMkLst>
        </pc:picChg>
      </pc:sldChg>
    </pc:docChg>
  </pc:docChgLst>
  <pc:docChgLst>
    <pc:chgData name="Rhys Davies" userId="S::152694@pembrokeshire.ac.uk::b25a2290-a072-4001-8d8a-13b8706e41d7" providerId="AD" clId="Web-{4A57CE44-DBE6-8B47-AFC4-2D28BC5BBEA3}"/>
    <pc:docChg chg="modSld">
      <pc:chgData name="Rhys Davies" userId="S::152694@pembrokeshire.ac.uk::b25a2290-a072-4001-8d8a-13b8706e41d7" providerId="AD" clId="Web-{4A57CE44-DBE6-8B47-AFC4-2D28BC5BBEA3}" dt="2022-04-25T19:37:40.288" v="50" actId="20577"/>
      <pc:docMkLst>
        <pc:docMk/>
      </pc:docMkLst>
      <pc:sldChg chg="modSp">
        <pc:chgData name="Rhys Davies" userId="S::152694@pembrokeshire.ac.uk::b25a2290-a072-4001-8d8a-13b8706e41d7" providerId="AD" clId="Web-{4A57CE44-DBE6-8B47-AFC4-2D28BC5BBEA3}" dt="2022-04-25T19:37:40.288" v="50" actId="20577"/>
        <pc:sldMkLst>
          <pc:docMk/>
          <pc:sldMk cId="1991439680" sldId="274"/>
        </pc:sldMkLst>
        <pc:spChg chg="mod">
          <ac:chgData name="Rhys Davies" userId="S::152694@pembrokeshire.ac.uk::b25a2290-a072-4001-8d8a-13b8706e41d7" providerId="AD" clId="Web-{4A57CE44-DBE6-8B47-AFC4-2D28BC5BBEA3}" dt="2022-04-25T19:37:40.288" v="50" actId="20577"/>
          <ac:spMkLst>
            <pc:docMk/>
            <pc:sldMk cId="1991439680" sldId="274"/>
            <ac:spMk id="2" creationId="{DCAEA69D-5DB7-7C4E-BD00-103D916A4596}"/>
          </ac:spMkLst>
        </pc:spChg>
      </pc:sldChg>
    </pc:docChg>
  </pc:docChgLst>
  <pc:docChgLst>
    <pc:chgData name="James Brooks" userId="S::144818@pembrokeshire.ac.uk::fe57d15e-2df4-484d-8a6d-e82b4f39ef5c" providerId="AD" clId="Web-{8BF00064-3BA2-C86C-5916-8768AB10B1DB}"/>
    <pc:docChg chg="modSld">
      <pc:chgData name="James Brooks" userId="S::144818@pembrokeshire.ac.uk::fe57d15e-2df4-484d-8a6d-e82b4f39ef5c" providerId="AD" clId="Web-{8BF00064-3BA2-C86C-5916-8768AB10B1DB}" dt="2022-04-25T19:10:30.469" v="0"/>
      <pc:docMkLst>
        <pc:docMk/>
      </pc:docMkLst>
      <pc:sldChg chg="addSp delSp modSp">
        <pc:chgData name="James Brooks" userId="S::144818@pembrokeshire.ac.uk::fe57d15e-2df4-484d-8a6d-e82b4f39ef5c" providerId="AD" clId="Web-{8BF00064-3BA2-C86C-5916-8768AB10B1DB}" dt="2022-04-25T19:10:30.469" v="0"/>
        <pc:sldMkLst>
          <pc:docMk/>
          <pc:sldMk cId="860338679" sldId="265"/>
        </pc:sldMkLst>
        <pc:spChg chg="del">
          <ac:chgData name="James Brooks" userId="S::144818@pembrokeshire.ac.uk::fe57d15e-2df4-484d-8a6d-e82b4f39ef5c" providerId="AD" clId="Web-{8BF00064-3BA2-C86C-5916-8768AB10B1DB}" dt="2022-04-25T19:10:30.469" v="0"/>
          <ac:spMkLst>
            <pc:docMk/>
            <pc:sldMk cId="860338679" sldId="265"/>
            <ac:spMk id="2" creationId="{61AA9655-28A6-43D6-BF33-BB86D0E3A2F5}"/>
          </ac:spMkLst>
        </pc:spChg>
        <pc:spChg chg="add mod">
          <ac:chgData name="James Brooks" userId="S::144818@pembrokeshire.ac.uk::fe57d15e-2df4-484d-8a6d-e82b4f39ef5c" providerId="AD" clId="Web-{8BF00064-3BA2-C86C-5916-8768AB10B1DB}" dt="2022-04-25T19:10:30.469" v="0"/>
          <ac:spMkLst>
            <pc:docMk/>
            <pc:sldMk cId="860338679" sldId="265"/>
            <ac:spMk id="5" creationId="{7319A2FA-7FE5-CA02-5FC8-7B57FD6D26DF}"/>
          </ac:spMkLst>
        </pc:spChg>
      </pc:sldChg>
    </pc:docChg>
  </pc:docChgLst>
  <pc:docChgLst>
    <pc:chgData name="Rhys Davies" userId="S::152694@pembrokeshire.ac.uk::b25a2290-a072-4001-8d8a-13b8706e41d7" providerId="AD" clId="Web-{CB621FF0-FA06-466B-B337-139B2E55B9AF}"/>
    <pc:docChg chg="addSld modSld addMainMaster delMainMaster">
      <pc:chgData name="Rhys Davies" userId="S::152694@pembrokeshire.ac.uk::b25a2290-a072-4001-8d8a-13b8706e41d7" providerId="AD" clId="Web-{CB621FF0-FA06-466B-B337-139B2E55B9AF}" dt="2021-12-07T14:17:58.117" v="184"/>
      <pc:docMkLst>
        <pc:docMk/>
      </pc:docMkLst>
      <pc:sldChg chg="addSp modSp mod setBg modClrScheme addAnim chgLayout">
        <pc:chgData name="Rhys Davies" userId="S::152694@pembrokeshire.ac.uk::b25a2290-a072-4001-8d8a-13b8706e41d7" providerId="AD" clId="Web-{CB621FF0-FA06-466B-B337-139B2E55B9AF}" dt="2021-12-07T13:26:52.567" v="12"/>
        <pc:sldMkLst>
          <pc:docMk/>
          <pc:sldMk cId="109857222" sldId="256"/>
        </pc:sldMkLst>
        <pc:spChg chg="mod">
          <ac:chgData name="Rhys Davies" userId="S::152694@pembrokeshire.ac.uk::b25a2290-a072-4001-8d8a-13b8706e41d7" providerId="AD" clId="Web-{CB621FF0-FA06-466B-B337-139B2E55B9AF}" dt="2021-12-07T13:26:52.567" v="1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hys Davies" userId="S::152694@pembrokeshire.ac.uk::b25a2290-a072-4001-8d8a-13b8706e41d7" providerId="AD" clId="Web-{CB621FF0-FA06-466B-B337-139B2E55B9AF}" dt="2021-12-07T13:26:52.567" v="11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26:52.567" v="11"/>
          <ac:spMkLst>
            <pc:docMk/>
            <pc:sldMk cId="109857222" sldId="256"/>
            <ac:spMk id="9" creationId="{A88F843D-1C1B-C740-AC27-E3238D0F5F4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26:52.567" v="11"/>
          <ac:spMkLst>
            <pc:docMk/>
            <pc:sldMk cId="109857222" sldId="256"/>
            <ac:spMk id="11" creationId="{9F0EA5A9-0D12-3644-BBEC-6D9D192EBEF4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26:52.567" v="11"/>
          <ac:spMkLst>
            <pc:docMk/>
            <pc:sldMk cId="109857222" sldId="256"/>
            <ac:spMk id="13" creationId="{A21C8291-E3D5-4240-8FF4-E5213CBCC453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26:52.567" v="11"/>
          <ac:spMkLst>
            <pc:docMk/>
            <pc:sldMk cId="109857222" sldId="256"/>
            <ac:spMk id="15" creationId="{08B44AFE-C181-7047-8CC9-CA00BD385EEA}"/>
          </ac:spMkLst>
        </pc:spChg>
        <pc:picChg chg="add">
          <ac:chgData name="Rhys Davies" userId="S::152694@pembrokeshire.ac.uk::b25a2290-a072-4001-8d8a-13b8706e41d7" providerId="AD" clId="Web-{CB621FF0-FA06-466B-B337-139B2E55B9AF}" dt="2021-12-07T13:26:52.567" v="11"/>
          <ac:picMkLst>
            <pc:docMk/>
            <pc:sldMk cId="109857222" sldId="256"/>
            <ac:picMk id="4" creationId="{CCC907B3-412A-4FAE-9A63-74D10692B410}"/>
          </ac:picMkLst>
        </pc:picChg>
      </pc:sldChg>
      <pc:sldChg chg="modSp new">
        <pc:chgData name="Rhys Davies" userId="S::152694@pembrokeshire.ac.uk::b25a2290-a072-4001-8d8a-13b8706e41d7" providerId="AD" clId="Web-{CB621FF0-FA06-466B-B337-139B2E55B9AF}" dt="2021-12-07T13:32:13.388" v="17" actId="20577"/>
        <pc:sldMkLst>
          <pc:docMk/>
          <pc:sldMk cId="2862333211" sldId="257"/>
        </pc:sldMkLst>
        <pc:spChg chg="mod">
          <ac:chgData name="Rhys Davies" userId="S::152694@pembrokeshire.ac.uk::b25a2290-a072-4001-8d8a-13b8706e41d7" providerId="AD" clId="Web-{CB621FF0-FA06-466B-B337-139B2E55B9AF}" dt="2021-12-07T13:32:13.388" v="17" actId="20577"/>
          <ac:spMkLst>
            <pc:docMk/>
            <pc:sldMk cId="2862333211" sldId="257"/>
            <ac:spMk id="2" creationId="{2016C8FB-310F-46C7-BBC4-A59E8E1CC25A}"/>
          </ac:spMkLst>
        </pc:spChg>
      </pc:sldChg>
      <pc:sldChg chg="addSp delSp modSp new mod setBg addAnim delAnim">
        <pc:chgData name="Rhys Davies" userId="S::152694@pembrokeshire.ac.uk::b25a2290-a072-4001-8d8a-13b8706e41d7" providerId="AD" clId="Web-{CB621FF0-FA06-466B-B337-139B2E55B9AF}" dt="2021-12-07T14:17:58.117" v="184"/>
        <pc:sldMkLst>
          <pc:docMk/>
          <pc:sldMk cId="3709870746" sldId="258"/>
        </pc:sldMkLst>
        <pc:spChg chg="mod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2" creationId="{D6908F21-A10A-4B42-B247-61811730E230}"/>
          </ac:spMkLst>
        </pc:spChg>
        <pc:spChg chg="mod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3" creationId="{5605539F-4785-4E7B-9BAC-D6F25FD8DD67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6:14.098" v="178"/>
          <ac:spMkLst>
            <pc:docMk/>
            <pc:sldMk cId="3709870746" sldId="258"/>
            <ac:spMk id="4" creationId="{B34B1EAD-46BE-4959-A4E4-F72798DDDD7C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7:58.117" v="184"/>
          <ac:spMkLst>
            <pc:docMk/>
            <pc:sldMk cId="3709870746" sldId="258"/>
            <ac:spMk id="5" creationId="{0816BCA8-1350-4357-80DE-B2DB3F521E1C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6:27.271" v="179"/>
          <ac:spMkLst>
            <pc:docMk/>
            <pc:sldMk cId="3709870746" sldId="258"/>
            <ac:spMk id="6" creationId="{8046B475-10C2-4A81-BA65-3110DF670628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04:20.392" v="93"/>
          <ac:spMkLst>
            <pc:docMk/>
            <pc:sldMk cId="3709870746" sldId="258"/>
            <ac:spMk id="6" creationId="{991AD517-FC93-4DE4-B383-3DC4A21B5A06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05:48.457" v="97"/>
          <ac:spMkLst>
            <pc:docMk/>
            <pc:sldMk cId="3709870746" sldId="258"/>
            <ac:spMk id="7" creationId="{BB1CA857-60EA-4150-BD96-1A7BA751E12E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37:38.616" v="62"/>
          <ac:spMkLst>
            <pc:docMk/>
            <pc:sldMk cId="3709870746" sldId="258"/>
            <ac:spMk id="8" creationId="{2D03A0B2-4A2F-D846-A5E6-FB7CB9A031F7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37:38.616" v="61"/>
          <ac:spMkLst>
            <pc:docMk/>
            <pc:sldMk cId="3709870746" sldId="258"/>
            <ac:spMk id="9" creationId="{2D03A0B2-4A2F-D846-A5E6-FB7CB9A031F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37:38.616" v="62"/>
          <ac:spMkLst>
            <pc:docMk/>
            <pc:sldMk cId="3709870746" sldId="258"/>
            <ac:spMk id="10" creationId="{7F573F1D-73A7-FB41-BCAD-FC9AA7DEF4F5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37:38.616" v="61"/>
          <ac:spMkLst>
            <pc:docMk/>
            <pc:sldMk cId="3709870746" sldId="258"/>
            <ac:spMk id="11" creationId="{7F573F1D-73A7-FB41-BCAD-FC9AA7DEF4F5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37:38.616" v="62"/>
          <ac:spMkLst>
            <pc:docMk/>
            <pc:sldMk cId="3709870746" sldId="258"/>
            <ac:spMk id="12" creationId="{0247FD0E-C93A-490E-9994-C79DC8977165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37:38.616" v="61"/>
          <ac:spMkLst>
            <pc:docMk/>
            <pc:sldMk cId="3709870746" sldId="258"/>
            <ac:spMk id="13" creationId="{A88F843D-1C1B-C740-AC27-E3238D0F5F4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37:38.616" v="62"/>
          <ac:spMkLst>
            <pc:docMk/>
            <pc:sldMk cId="3709870746" sldId="258"/>
            <ac:spMk id="14" creationId="{AD77B2DF-AF44-4996-BBFD-5DF9162BE4B2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37:38.616" v="61"/>
          <ac:spMkLst>
            <pc:docMk/>
            <pc:sldMk cId="3709870746" sldId="258"/>
            <ac:spMk id="15" creationId="{44037D61-FFBD-0342-90C5-D1AD7C899B44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37:38.616" v="62"/>
          <ac:spMkLst>
            <pc:docMk/>
            <pc:sldMk cId="3709870746" sldId="258"/>
            <ac:spMk id="16" creationId="{FF6BECB9-A7FC-400F-8502-97A13BB879D2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03:59.173" v="89"/>
          <ac:spMkLst>
            <pc:docMk/>
            <pc:sldMk cId="3709870746" sldId="258"/>
            <ac:spMk id="17" creationId="{0F858F66-8975-47AD-8241-DDCF8ECFC94F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37:38.616" v="61"/>
          <ac:spMkLst>
            <pc:docMk/>
            <pc:sldMk cId="3709870746" sldId="258"/>
            <ac:spMk id="17" creationId="{D5B0F748-7FA7-4DDF-89A3-7F1D8EE1F7C0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37:38.616" v="61"/>
          <ac:spMkLst>
            <pc:docMk/>
            <pc:sldMk cId="3709870746" sldId="258"/>
            <ac:spMk id="19" creationId="{1903E872-C07A-4030-B584-D321D40CABB6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21" creationId="{2D03A0B2-4A2F-D846-A5E6-FB7CB9A031F7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23" creationId="{7F573F1D-73A7-FB41-BCAD-FC9AA7DEF4F5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25" creationId="{A88F843D-1C1B-C740-AC27-E3238D0F5F47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27" creationId="{44037D61-FFBD-0342-90C5-D1AD7C899B44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02:30.155" v="79"/>
          <ac:spMkLst>
            <pc:docMk/>
            <pc:sldMk cId="3709870746" sldId="258"/>
            <ac:spMk id="28" creationId="{66B4F777-D5F3-4D3A-ACC1-A3F819019AE8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29" creationId="{D5B0F748-7FA7-4DDF-89A3-7F1D8EE1F7C0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31" creationId="{1903E872-C07A-4030-B584-D321D40CABB6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36" creationId="{2D03A0B2-4A2F-D846-A5E6-FB7CB9A031F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38" creationId="{7F573F1D-73A7-FB41-BCAD-FC9AA7DEF4F5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40" creationId="{0247FD0E-C93A-490E-9994-C79DC8977165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42" creationId="{AD77B2DF-AF44-4996-BBFD-5DF9162BE4B2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1:08.793" v="71"/>
          <ac:spMkLst>
            <pc:docMk/>
            <pc:sldMk cId="3709870746" sldId="258"/>
            <ac:spMk id="44" creationId="{FF6BECB9-A7FC-400F-8502-97A13BB879D2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49" creationId="{C868C70C-E5C4-CD47-888C-FCB3373B6D38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51" creationId="{D8C68F39-5E8A-844C-A8FD-394F253C1E5F}"/>
          </ac:spMkLst>
        </pc:spChg>
        <pc:spChg chg="del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53" creationId="{BC583CEB-AC2B-2640-94F6-5958E6BC5BAB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58" creationId="{2D03A0B2-4A2F-D846-A5E6-FB7CB9A031F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60" creationId="{7F573F1D-73A7-FB41-BCAD-FC9AA7DEF4F5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62" creationId="{0247FD0E-C93A-490E-9994-C79DC8977165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64" creationId="{AD77B2DF-AF44-4996-BBFD-5DF9162BE4B2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6:24.598" v="73"/>
          <ac:spMkLst>
            <pc:docMk/>
            <pc:sldMk cId="3709870746" sldId="258"/>
            <ac:spMk id="66" creationId="{FF6BECB9-A7FC-400F-8502-97A13BB879D2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71" creationId="{2D03A0B2-4A2F-D846-A5E6-FB7CB9A031F7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73" creationId="{7F573F1D-73A7-FB41-BCAD-FC9AA7DEF4F5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75" creationId="{A88F843D-1C1B-C740-AC27-E3238D0F5F47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77" creationId="{44037D61-FFBD-0342-90C5-D1AD7C899B44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79" creationId="{D5B0F748-7FA7-4DDF-89A3-7F1D8EE1F7C0}"/>
          </ac:spMkLst>
        </pc:spChg>
        <pc:spChg chg="del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81" creationId="{1903E872-C07A-4030-B584-D321D40CABB6}"/>
          </ac:spMkLst>
        </pc:spChg>
        <pc:spChg chg="add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86" creationId="{2D03A0B2-4A2F-D846-A5E6-FB7CB9A031F7}"/>
          </ac:spMkLst>
        </pc:spChg>
        <pc:spChg chg="add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88" creationId="{7F573F1D-73A7-FB41-BCAD-FC9AA7DEF4F5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4:12:11.936" v="107"/>
          <ac:spMkLst>
            <pc:docMk/>
            <pc:sldMk cId="3709870746" sldId="258"/>
            <ac:spMk id="90" creationId="{A88F843D-1C1B-C740-AC27-E3238D0F5F47}"/>
          </ac:spMkLst>
        </pc:spChg>
        <pc:spChg chg="add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92" creationId="{47D97D42-A01D-BC41-A1DE-4E2766A4E78F}"/>
          </ac:spMkLst>
        </pc:spChg>
        <pc:spChg chg="add">
          <ac:chgData name="Rhys Davies" userId="S::152694@pembrokeshire.ac.uk::b25a2290-a072-4001-8d8a-13b8706e41d7" providerId="AD" clId="Web-{CB621FF0-FA06-466B-B337-139B2E55B9AF}" dt="2021-12-07T14:11:05.747" v="100"/>
          <ac:spMkLst>
            <pc:docMk/>
            <pc:sldMk cId="3709870746" sldId="258"/>
            <ac:spMk id="94" creationId="{B7258F36-452C-D64A-A553-BEE4EAFE4143}"/>
          </ac:spMkLst>
        </pc:spChg>
        <pc:graphicFrameChg chg="del">
          <ac:chgData name="Rhys Davies" userId="S::152694@pembrokeshire.ac.uk::b25a2290-a072-4001-8d8a-13b8706e41d7" providerId="AD" clId="Web-{CB621FF0-FA06-466B-B337-139B2E55B9AF}" dt="2021-12-07T14:03:55.766" v="88"/>
          <ac:graphicFrameMkLst>
            <pc:docMk/>
            <pc:sldMk cId="3709870746" sldId="258"/>
            <ac:graphicFrameMk id="5" creationId="{95B16D95-AD38-4670-9319-916E0044A1EF}"/>
          </ac:graphicFrameMkLst>
        </pc:graphicFrameChg>
        <pc:picChg chg="del">
          <ac:chgData name="Rhys Davies" userId="S::152694@pembrokeshire.ac.uk::b25a2290-a072-4001-8d8a-13b8706e41d7" providerId="AD" clId="Web-{CB621FF0-FA06-466B-B337-139B2E55B9AF}" dt="2021-12-07T14:15:38.363" v="162"/>
          <ac:picMkLst>
            <pc:docMk/>
            <pc:sldMk cId="3709870746" sldId="258"/>
            <ac:picMk id="4" creationId="{0DEA1795-5DE7-4A50-86EE-476D7143F884}"/>
          </ac:picMkLst>
        </pc:picChg>
        <pc:picChg chg="add del mod">
          <ac:chgData name="Rhys Davies" userId="S::152694@pembrokeshire.ac.uk::b25a2290-a072-4001-8d8a-13b8706e41d7" providerId="AD" clId="Web-{CB621FF0-FA06-466B-B337-139B2E55B9AF}" dt="2021-12-07T13:38:59.587" v="64"/>
          <ac:picMkLst>
            <pc:docMk/>
            <pc:sldMk cId="3709870746" sldId="258"/>
            <ac:picMk id="4" creationId="{CFCEC8DA-25D9-4E81-A90F-96B53212FD7D}"/>
          </ac:picMkLst>
        </pc:picChg>
        <pc:picChg chg="del mod ord">
          <ac:chgData name="Rhys Davies" userId="S::152694@pembrokeshire.ac.uk::b25a2290-a072-4001-8d8a-13b8706e41d7" providerId="AD" clId="Web-{CB621FF0-FA06-466B-B337-139B2E55B9AF}" dt="2021-12-07T14:15:31.691" v="160"/>
          <ac:picMkLst>
            <pc:docMk/>
            <pc:sldMk cId="3709870746" sldId="258"/>
            <ac:picMk id="4" creationId="{FD91C367-9618-440A-9B52-0D6C2C33E4AB}"/>
          </ac:picMkLst>
        </pc:picChg>
        <pc:picChg chg="add del">
          <ac:chgData name="Rhys Davies" userId="S::152694@pembrokeshire.ac.uk::b25a2290-a072-4001-8d8a-13b8706e41d7" providerId="AD" clId="Web-{CB621FF0-FA06-466B-B337-139B2E55B9AF}" dt="2021-12-07T13:37:38.616" v="61"/>
          <ac:picMkLst>
            <pc:docMk/>
            <pc:sldMk cId="3709870746" sldId="258"/>
            <ac:picMk id="5" creationId="{11D353F4-11E8-4842-9DB3-C64B6F61B6B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0:56.840" v="99"/>
          <ac:picMkLst>
            <pc:docMk/>
            <pc:sldMk cId="3709870746" sldId="258"/>
            <ac:picMk id="5" creationId="{1AEB8803-A678-4786-9328-BDA0B1A3D677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6.405" v="114"/>
          <ac:picMkLst>
            <pc:docMk/>
            <pc:sldMk cId="3709870746" sldId="258"/>
            <ac:picMk id="5" creationId="{3AC4FCBE-B1D2-489D-B775-4E925A6DC4B7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3:39:53.291" v="65"/>
          <ac:picMkLst>
            <pc:docMk/>
            <pc:sldMk cId="3709870746" sldId="258"/>
            <ac:picMk id="5" creationId="{CB37067A-A048-4CDD-870B-16DDE9185579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1:48.435" v="103"/>
          <ac:picMkLst>
            <pc:docMk/>
            <pc:sldMk cId="3709870746" sldId="258"/>
            <ac:picMk id="6" creationId="{361F33DC-566F-43B3-8EA9-F3236DFCCDBD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35"/>
          <ac:picMkLst>
            <pc:docMk/>
            <pc:sldMk cId="3709870746" sldId="258"/>
            <ac:picMk id="7" creationId="{09190134-7CB9-4FE1-BB0C-448AD2A01EF6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5.342" v="113"/>
          <ac:picMkLst>
            <pc:docMk/>
            <pc:sldMk cId="3709870746" sldId="258"/>
            <ac:picMk id="7" creationId="{22232A9E-CDB0-45A2-9970-917F9F2BFE0C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3:50:23.292" v="69"/>
          <ac:picMkLst>
            <pc:docMk/>
            <pc:sldMk cId="3709870746" sldId="258"/>
            <ac:picMk id="7" creationId="{DB01A37E-F1DD-4714-9A7F-CA7D2BDC30A3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04:50.690" v="94"/>
          <ac:picMkLst>
            <pc:docMk/>
            <pc:sldMk cId="3709870746" sldId="258"/>
            <ac:picMk id="8" creationId="{2E13F1A1-5498-40E6-BEB0-E5F6B8A9BC6E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34"/>
          <ac:picMkLst>
            <pc:docMk/>
            <pc:sldMk cId="3709870746" sldId="258"/>
            <ac:picMk id="8" creationId="{40791DCC-79E5-4DFD-8D5D-548EE081D8D1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7:51.038" v="182"/>
          <ac:picMkLst>
            <pc:docMk/>
            <pc:sldMk cId="3709870746" sldId="258"/>
            <ac:picMk id="8" creationId="{5B81778A-D42A-40CB-BF1D-EF17894FECB0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05:41.379" v="96"/>
          <ac:picMkLst>
            <pc:docMk/>
            <pc:sldMk cId="3709870746" sldId="258"/>
            <ac:picMk id="9" creationId="{13E53038-706F-47BA-AF79-9FCC72CBF126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33"/>
          <ac:picMkLst>
            <pc:docMk/>
            <pc:sldMk cId="3709870746" sldId="258"/>
            <ac:picMk id="9" creationId="{3E84C5AD-E044-441A-8F48-35676ED3954D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3:51:06.371" v="70"/>
          <ac:picMkLst>
            <pc:docMk/>
            <pc:sldMk cId="3709870746" sldId="258"/>
            <ac:picMk id="9" creationId="{497CB31B-D068-43F4-939C-4F854ADEFCE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7:48.288" v="181"/>
          <ac:picMkLst>
            <pc:docMk/>
            <pc:sldMk cId="3709870746" sldId="258"/>
            <ac:picMk id="9" creationId="{60A89956-ADEA-4C2E-8B29-8F6917664BDC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74"/>
          <ac:picMkLst>
            <pc:docMk/>
            <pc:sldMk cId="3709870746" sldId="258"/>
            <ac:picMk id="10" creationId="{03576785-E7AE-44C2-A5D4-3A78DC20A58B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0:54.996" v="98"/>
          <ac:picMkLst>
            <pc:docMk/>
            <pc:sldMk cId="3709870746" sldId="258"/>
            <ac:picMk id="10" creationId="{53025D64-4EA0-45BA-9476-0BC47905D073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32"/>
          <ac:picMkLst>
            <pc:docMk/>
            <pc:sldMk cId="3709870746" sldId="258"/>
            <ac:picMk id="10" creationId="{E8E0519D-F30B-4193-90E0-404183B7503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73"/>
          <ac:picMkLst>
            <pc:docMk/>
            <pc:sldMk cId="3709870746" sldId="258"/>
            <ac:picMk id="11" creationId="{59555B52-A082-4F30-9B01-002D4106B11F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3:56:22.833" v="72"/>
          <ac:picMkLst>
            <pc:docMk/>
            <pc:sldMk cId="3709870746" sldId="258"/>
            <ac:picMk id="11" creationId="{6A14CD08-C53E-4C66-A84F-7C5C4DCA82FF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72"/>
          <ac:picMkLst>
            <pc:docMk/>
            <pc:sldMk cId="3709870746" sldId="258"/>
            <ac:picMk id="12" creationId="{803DBC34-A793-456A-B8EB-6D747CCCD939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71"/>
          <ac:picMkLst>
            <pc:docMk/>
            <pc:sldMk cId="3709870746" sldId="258"/>
            <ac:picMk id="13" creationId="{751A2FCF-6A87-4A85-9443-68DA062CBECE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4.733" v="112"/>
          <ac:picMkLst>
            <pc:docMk/>
            <pc:sldMk cId="3709870746" sldId="258"/>
            <ac:picMk id="13" creationId="{782D79E7-DDCF-4ADA-8314-7B34F25F884D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3.920" v="111"/>
          <ac:picMkLst>
            <pc:docMk/>
            <pc:sldMk cId="3709870746" sldId="258"/>
            <ac:picMk id="14" creationId="{7C74484A-E96B-4DDA-8A9C-BCF97B6F3FFF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70"/>
          <ac:picMkLst>
            <pc:docMk/>
            <pc:sldMk cId="3709870746" sldId="258"/>
            <ac:picMk id="14" creationId="{9362B568-1020-4A04-8229-CE5C6C54CE9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69"/>
          <ac:picMkLst>
            <pc:docMk/>
            <pc:sldMk cId="3709870746" sldId="258"/>
            <ac:picMk id="15" creationId="{37530FD2-E217-44AB-A00E-A397C6EEB75C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3.436" v="110"/>
          <ac:picMkLst>
            <pc:docMk/>
            <pc:sldMk cId="3709870746" sldId="258"/>
            <ac:picMk id="15" creationId="{E951EA48-9940-402C-8FE1-8F882A290569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0.389" v="104"/>
          <ac:picMkLst>
            <pc:docMk/>
            <pc:sldMk cId="3709870746" sldId="258"/>
            <ac:picMk id="16" creationId="{8E4AF73F-C815-4365-80ED-7D4C9C552D5C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7:53.960" v="183"/>
          <ac:picMkLst>
            <pc:docMk/>
            <pc:sldMk cId="3709870746" sldId="258"/>
            <ac:picMk id="16" creationId="{CC3AAF78-C1A3-440E-B1FE-243BF7E338A8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2.967" v="109"/>
          <ac:picMkLst>
            <pc:docMk/>
            <pc:sldMk cId="3709870746" sldId="258"/>
            <ac:picMk id="17" creationId="{6BC0E025-FC2A-425F-B85A-7ECBFAE9BDFE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68"/>
          <ac:picMkLst>
            <pc:docMk/>
            <pc:sldMk cId="3709870746" sldId="258"/>
            <ac:picMk id="17" creationId="{8A431423-3A9A-46B1-9740-25F47765AC86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82" v="167"/>
          <ac:picMkLst>
            <pc:docMk/>
            <pc:sldMk cId="3709870746" sldId="258"/>
            <ac:picMk id="18" creationId="{2B7F44DE-3E5E-4762-B300-E26DCF9B3253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31"/>
          <ac:picMkLst>
            <pc:docMk/>
            <pc:sldMk cId="3709870746" sldId="258"/>
            <ac:picMk id="18" creationId="{8F94BDCA-AD53-4148-9479-82B26D2E21CD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2.373" v="108"/>
          <ac:picMkLst>
            <pc:docMk/>
            <pc:sldMk cId="3709870746" sldId="258"/>
            <ac:picMk id="18" creationId="{C15DB747-0E9C-4522-A943-899587A282B7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1.936" v="106"/>
          <ac:picMkLst>
            <pc:docMk/>
            <pc:sldMk cId="3709870746" sldId="258"/>
            <ac:picMk id="19" creationId="{5F975DD2-2AFE-491A-8925-B7CE2D0FA645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30"/>
          <ac:picMkLst>
            <pc:docMk/>
            <pc:sldMk cId="3709870746" sldId="258"/>
            <ac:picMk id="19" creationId="{6D8FA8CB-1A31-4037-8262-312840374D6F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2:11.264" v="105"/>
          <ac:picMkLst>
            <pc:docMk/>
            <pc:sldMk cId="3709870746" sldId="258"/>
            <ac:picMk id="20" creationId="{0F6444BD-87CA-4E2B-A3C2-CD05E90F14EF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67" v="166"/>
          <ac:picMkLst>
            <pc:docMk/>
            <pc:sldMk cId="3709870746" sldId="258"/>
            <ac:picMk id="20" creationId="{5FF04A14-647D-40FE-A7AE-D7288FED4071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29"/>
          <ac:picMkLst>
            <pc:docMk/>
            <pc:sldMk cId="3709870746" sldId="258"/>
            <ac:picMk id="20" creationId="{A005D1C0-2F86-42EE-8D33-899D67C9B89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49.067" v="165"/>
          <ac:picMkLst>
            <pc:docMk/>
            <pc:sldMk cId="3709870746" sldId="258"/>
            <ac:picMk id="21" creationId="{7DF91021-38D5-43AF-BBC9-082FFBD1F17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28"/>
          <ac:picMkLst>
            <pc:docMk/>
            <pc:sldMk cId="3709870746" sldId="258"/>
            <ac:picMk id="21" creationId="{BCF19CE8-BEAA-4114-BCFB-62D6CBED2D24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27"/>
          <ac:picMkLst>
            <pc:docMk/>
            <pc:sldMk cId="3709870746" sldId="258"/>
            <ac:picMk id="22" creationId="{E40177A3-A3BE-426D-84FD-3B8956D19EC8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97" v="126"/>
          <ac:picMkLst>
            <pc:docMk/>
            <pc:sldMk cId="3709870746" sldId="258"/>
            <ac:picMk id="23" creationId="{3822E19E-1A09-46C7-80E0-0E525F5ACD31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17.081" v="125"/>
          <ac:picMkLst>
            <pc:docMk/>
            <pc:sldMk cId="3709870746" sldId="258"/>
            <ac:picMk id="24" creationId="{522F2085-1752-4284-8A95-253094FD9D0F}"/>
          </ac:picMkLst>
        </pc:picChg>
        <pc:picChg chg="del">
          <ac:chgData name="Rhys Davies" userId="S::152694@pembrokeshire.ac.uk::b25a2290-a072-4001-8d8a-13b8706e41d7" providerId="AD" clId="Web-{CB621FF0-FA06-466B-B337-139B2E55B9AF}" dt="2021-12-07T14:15:21.019" v="136"/>
          <ac:picMkLst>
            <pc:docMk/>
            <pc:sldMk cId="3709870746" sldId="258"/>
            <ac:picMk id="25" creationId="{86D2F86A-E86B-4532-9D4F-921E825167E9}"/>
          </ac:picMkLst>
        </pc:picChg>
        <pc:picChg chg="mod">
          <ac:chgData name="Rhys Davies" userId="S::152694@pembrokeshire.ac.uk::b25a2290-a072-4001-8d8a-13b8706e41d7" providerId="AD" clId="Web-{CB621FF0-FA06-466B-B337-139B2E55B9AF}" dt="2021-12-07T14:15:34.754" v="161" actId="1076"/>
          <ac:picMkLst>
            <pc:docMk/>
            <pc:sldMk cId="3709870746" sldId="258"/>
            <ac:picMk id="27" creationId="{D2F9D438-E530-44E2-9D69-9FAC9E11B9FE}"/>
          </ac:picMkLst>
        </pc:picChg>
        <pc:inkChg chg="del">
          <ac:chgData name="Rhys Davies" userId="S::152694@pembrokeshire.ac.uk::b25a2290-a072-4001-8d8a-13b8706e41d7" providerId="AD" clId="Web-{CB621FF0-FA06-466B-B337-139B2E55B9AF}" dt="2021-12-07T14:15:57.973" v="175"/>
          <ac:inkMkLst>
            <pc:docMk/>
            <pc:sldMk cId="3709870746" sldId="258"/>
            <ac:inkMk id="4" creationId="{8940D81B-746F-46B8-A33F-1DBAF2F6B49C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6:31.083" v="180"/>
          <ac:inkMkLst>
            <pc:docMk/>
            <pc:sldMk cId="3709870746" sldId="258"/>
            <ac:inkMk id="4" creationId="{BAC8BC15-F3B0-474E-8394-5C1D2456167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41.129" v="164"/>
          <ac:inkMkLst>
            <pc:docMk/>
            <pc:sldMk cId="3709870746" sldId="258"/>
            <ac:inkMk id="5" creationId="{7C603755-CC3A-4B4A-AC5F-A03DBA58A932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6:14.098" v="177"/>
          <ac:inkMkLst>
            <pc:docMk/>
            <pc:sldMk cId="3709870746" sldId="258"/>
            <ac:inkMk id="5" creationId="{DB44A988-36E0-4909-ABB6-6F0FB136DFAD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17.081" v="124"/>
          <ac:inkMkLst>
            <pc:docMk/>
            <pc:sldMk cId="3709870746" sldId="258"/>
            <ac:inkMk id="5" creationId="{F45737DE-8E99-48D0-BF89-92EC800E8AA6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41.129" v="163"/>
          <ac:inkMkLst>
            <pc:docMk/>
            <pc:sldMk cId="3709870746" sldId="258"/>
            <ac:inkMk id="6" creationId="{50D40E6F-78B1-49CF-AFC9-87F604FE256F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17.081" v="123"/>
          <ac:inkMkLst>
            <pc:docMk/>
            <pc:sldMk cId="3709870746" sldId="258"/>
            <ac:inkMk id="6" creationId="{53761FB6-91D3-44FD-96BC-302889A04E42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6:01.411" v="176"/>
          <ac:inkMkLst>
            <pc:docMk/>
            <pc:sldMk cId="3709870746" sldId="258"/>
            <ac:inkMk id="7" creationId="{953BC19F-7F51-439A-AC25-C5C4E715CC57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17.081" v="122"/>
          <ac:inkMkLst>
            <pc:docMk/>
            <pc:sldMk cId="3709870746" sldId="258"/>
            <ac:inkMk id="11" creationId="{6D474838-9B54-4F06-BE9C-BA56B558A016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17.081" v="121"/>
          <ac:inkMkLst>
            <pc:docMk/>
            <pc:sldMk cId="3709870746" sldId="258"/>
            <ac:inkMk id="12" creationId="{2158F218-4AA1-49CC-B428-0F3B83818BD5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2:45.374" v="82"/>
          <ac:inkMkLst>
            <pc:docMk/>
            <pc:sldMk cId="3709870746" sldId="258"/>
            <ac:inkMk id="13" creationId="{5B5B46CA-CFCD-4C78-855C-072701C3B0BC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17.081" v="120"/>
          <ac:inkMkLst>
            <pc:docMk/>
            <pc:sldMk cId="3709870746" sldId="258"/>
            <ac:inkMk id="13" creationId="{AF725627-BB1B-47EF-BD3E-76B79ADFC8F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06.175" v="119"/>
          <ac:inkMkLst>
            <pc:docMk/>
            <pc:sldMk cId="3709870746" sldId="258"/>
            <ac:inkMk id="14" creationId="{6450347F-2CD4-4659-9C7C-0E37BF6049B0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53"/>
          <ac:inkMkLst>
            <pc:docMk/>
            <pc:sldMk cId="3709870746" sldId="258"/>
            <ac:inkMk id="14" creationId="{F3E669B9-A0A7-471C-BAF6-22E1100CC154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2:49.624" v="83"/>
          <ac:inkMkLst>
            <pc:docMk/>
            <pc:sldMk cId="3709870746" sldId="258"/>
            <ac:inkMk id="15" creationId="{115A1DAA-5129-4584-8108-3192F5AA8C88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35" v="158"/>
          <ac:inkMkLst>
            <pc:docMk/>
            <pc:sldMk cId="3709870746" sldId="258"/>
            <ac:inkMk id="15" creationId="{BD30DDBE-F3BB-4561-8EDC-A51D1BD53470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35" v="157"/>
          <ac:inkMkLst>
            <pc:docMk/>
            <pc:sldMk cId="3709870746" sldId="258"/>
            <ac:inkMk id="16" creationId="{BFA64DB3-92D9-4419-AEEB-AADBF84B094C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35" v="156"/>
          <ac:inkMkLst>
            <pc:docMk/>
            <pc:sldMk cId="3709870746" sldId="258"/>
            <ac:inkMk id="17" creationId="{44817A36-468F-43A5-AE93-7DF4027858C2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3:14.531" v="86"/>
          <ac:inkMkLst>
            <pc:docMk/>
            <pc:sldMk cId="3709870746" sldId="258"/>
            <ac:inkMk id="18" creationId="{C68E1D46-EE06-4FEB-BBC1-DB123BBD977C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3:05.343" v="84"/>
          <ac:inkMkLst>
            <pc:docMk/>
            <pc:sldMk cId="3709870746" sldId="258"/>
            <ac:inkMk id="19" creationId="{BA426E66-7A4D-4B22-B3A6-23F038261F00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3:11.031" v="85"/>
          <ac:inkMkLst>
            <pc:docMk/>
            <pc:sldMk cId="3709870746" sldId="258"/>
            <ac:inkMk id="20" creationId="{DF2C3106-C38C-4079-AF17-AF763BD725F7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4:03.142" v="91"/>
          <ac:inkMkLst>
            <pc:docMk/>
            <pc:sldMk cId="3709870746" sldId="258"/>
            <ac:inkMk id="22" creationId="{A8DCE48F-C989-44BE-9995-D9B0D26CB41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3:18.047" v="87"/>
          <ac:inkMkLst>
            <pc:docMk/>
            <pc:sldMk cId="3709870746" sldId="258"/>
            <ac:inkMk id="24" creationId="{879ED654-CD52-40E7-8F34-68C01834C39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55"/>
          <ac:inkMkLst>
            <pc:docMk/>
            <pc:sldMk cId="3709870746" sldId="258"/>
            <ac:inkMk id="26" creationId="{8F8DC9FE-A98B-42CA-96A3-B8E57C12076D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4:03.142" v="90"/>
          <ac:inkMkLst>
            <pc:docMk/>
            <pc:sldMk cId="3709870746" sldId="258"/>
            <ac:inkMk id="26" creationId="{C2D96A8B-1D5F-4F21-B8B6-1B43B49A237F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54"/>
          <ac:inkMkLst>
            <pc:docMk/>
            <pc:sldMk cId="3709870746" sldId="258"/>
            <ac:inkMk id="28" creationId="{A4F1A186-C18D-4F0D-8EC6-A3694CF6CEFF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52"/>
          <ac:inkMkLst>
            <pc:docMk/>
            <pc:sldMk cId="3709870746" sldId="258"/>
            <ac:inkMk id="29" creationId="{BCE2CB26-DC8F-4C72-9544-5A248423469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04:18.142" v="92"/>
          <ac:inkMkLst>
            <pc:docMk/>
            <pc:sldMk cId="3709870746" sldId="258"/>
            <ac:inkMk id="30" creationId="{724030D6-6EBF-4E61-9934-64B51775D854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51"/>
          <ac:inkMkLst>
            <pc:docMk/>
            <pc:sldMk cId="3709870746" sldId="258"/>
            <ac:inkMk id="30" creationId="{C42CE34C-0CC2-49BB-A3A1-71BD38386250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50"/>
          <ac:inkMkLst>
            <pc:docMk/>
            <pc:sldMk cId="3709870746" sldId="258"/>
            <ac:inkMk id="31" creationId="{FB131EBC-5A9D-4658-A356-EAF5B11F59A3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9"/>
          <ac:inkMkLst>
            <pc:docMk/>
            <pc:sldMk cId="3709870746" sldId="258"/>
            <ac:inkMk id="32" creationId="{43E3D93E-54BD-4B73-B44B-9EEF6C45013F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8"/>
          <ac:inkMkLst>
            <pc:docMk/>
            <pc:sldMk cId="3709870746" sldId="258"/>
            <ac:inkMk id="33" creationId="{8D1A93BA-2D81-4945-AF42-25C174A014D4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7"/>
          <ac:inkMkLst>
            <pc:docMk/>
            <pc:sldMk cId="3709870746" sldId="258"/>
            <ac:inkMk id="34" creationId="{2001BC87-B8D4-4A82-922F-9382AE6B3042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6"/>
          <ac:inkMkLst>
            <pc:docMk/>
            <pc:sldMk cId="3709870746" sldId="258"/>
            <ac:inkMk id="35" creationId="{4DCFC9B8-3A87-4198-9EF3-276295948DE6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5"/>
          <ac:inkMkLst>
            <pc:docMk/>
            <pc:sldMk cId="3709870746" sldId="258"/>
            <ac:inkMk id="36" creationId="{2459E7A7-C990-43B6-BCB9-53C8678B7C75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4"/>
          <ac:inkMkLst>
            <pc:docMk/>
            <pc:sldMk cId="3709870746" sldId="258"/>
            <ac:inkMk id="37" creationId="{1D3DA6B4-2E2A-441B-9F94-F79E3200EBE9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3"/>
          <ac:inkMkLst>
            <pc:docMk/>
            <pc:sldMk cId="3709870746" sldId="258"/>
            <ac:inkMk id="38" creationId="{15E8E748-B478-4584-BEFC-6E401575777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19" v="142"/>
          <ac:inkMkLst>
            <pc:docMk/>
            <pc:sldMk cId="3709870746" sldId="258"/>
            <ac:inkMk id="39" creationId="{93403C88-CF3B-4EB4-B62E-DA7E734F83DC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03" v="141"/>
          <ac:inkMkLst>
            <pc:docMk/>
            <pc:sldMk cId="3709870746" sldId="258"/>
            <ac:inkMk id="40" creationId="{FB2ABD9F-C6EC-48D3-AB64-2EB52D539BD1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03" v="140"/>
          <ac:inkMkLst>
            <pc:docMk/>
            <pc:sldMk cId="3709870746" sldId="258"/>
            <ac:inkMk id="41" creationId="{C711881F-BE42-4855-97EF-866D5D251D0A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03" v="139"/>
          <ac:inkMkLst>
            <pc:docMk/>
            <pc:sldMk cId="3709870746" sldId="258"/>
            <ac:inkMk id="42" creationId="{4012CA72-5542-434E-A5DD-6F1215AFF43B}"/>
          </ac:inkMkLst>
        </pc:inkChg>
        <pc:inkChg chg="del">
          <ac:chgData name="Rhys Davies" userId="S::152694@pembrokeshire.ac.uk::b25a2290-a072-4001-8d8a-13b8706e41d7" providerId="AD" clId="Web-{CB621FF0-FA06-466B-B337-139B2E55B9AF}" dt="2021-12-07T14:15:28.003" v="138"/>
          <ac:inkMkLst>
            <pc:docMk/>
            <pc:sldMk cId="3709870746" sldId="258"/>
            <ac:inkMk id="43" creationId="{9F0C2E4D-4417-4BD5-A63E-1FEE71515544}"/>
          </ac:inkMkLst>
        </pc:inkChg>
      </pc:sldChg>
      <pc:sldChg chg="modSp new">
        <pc:chgData name="Rhys Davies" userId="S::152694@pembrokeshire.ac.uk::b25a2290-a072-4001-8d8a-13b8706e41d7" providerId="AD" clId="Web-{CB621FF0-FA06-466B-B337-139B2E55B9AF}" dt="2021-12-07T13:32:30.795" v="24" actId="20577"/>
        <pc:sldMkLst>
          <pc:docMk/>
          <pc:sldMk cId="749759731" sldId="259"/>
        </pc:sldMkLst>
        <pc:spChg chg="mod">
          <ac:chgData name="Rhys Davies" userId="S::152694@pembrokeshire.ac.uk::b25a2290-a072-4001-8d8a-13b8706e41d7" providerId="AD" clId="Web-{CB621FF0-FA06-466B-B337-139B2E55B9AF}" dt="2021-12-07T13:32:30.795" v="24" actId="20577"/>
          <ac:spMkLst>
            <pc:docMk/>
            <pc:sldMk cId="749759731" sldId="259"/>
            <ac:spMk id="2" creationId="{F8778743-C688-4F7B-A59D-F77A4693CF94}"/>
          </ac:spMkLst>
        </pc:spChg>
      </pc:sldChg>
      <pc:sldChg chg="modSp new">
        <pc:chgData name="Rhys Davies" userId="S::152694@pembrokeshire.ac.uk::b25a2290-a072-4001-8d8a-13b8706e41d7" providerId="AD" clId="Web-{CB621FF0-FA06-466B-B337-139B2E55B9AF}" dt="2021-12-07T13:32:39.998" v="28" actId="20577"/>
        <pc:sldMkLst>
          <pc:docMk/>
          <pc:sldMk cId="4291080417" sldId="260"/>
        </pc:sldMkLst>
        <pc:spChg chg="mod">
          <ac:chgData name="Rhys Davies" userId="S::152694@pembrokeshire.ac.uk::b25a2290-a072-4001-8d8a-13b8706e41d7" providerId="AD" clId="Web-{CB621FF0-FA06-466B-B337-139B2E55B9AF}" dt="2021-12-07T13:32:39.998" v="28" actId="20577"/>
          <ac:spMkLst>
            <pc:docMk/>
            <pc:sldMk cId="4291080417" sldId="260"/>
            <ac:spMk id="2" creationId="{37E0F5BF-22A2-4C4C-B9FA-53D95195A3D1}"/>
          </ac:spMkLst>
        </pc:spChg>
      </pc:sldChg>
      <pc:sldChg chg="addSp delSp modSp new">
        <pc:chgData name="Rhys Davies" userId="S::152694@pembrokeshire.ac.uk::b25a2290-a072-4001-8d8a-13b8706e41d7" providerId="AD" clId="Web-{CB621FF0-FA06-466B-B337-139B2E55B9AF}" dt="2021-12-07T13:59:16.962" v="78"/>
        <pc:sldMkLst>
          <pc:docMk/>
          <pc:sldMk cId="1241090581" sldId="261"/>
        </pc:sldMkLst>
        <pc:spChg chg="mod ord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2" creationId="{47954CFB-6244-4053-8F3F-71863D7F5850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11" creationId="{C868C70C-E5C4-CD47-888C-FCB3373B6D38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13" creationId="{D8C68F39-5E8A-844C-A8FD-394F253C1E5F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15" creationId="{BC583CEB-AC2B-2640-94F6-5958E6BC5BAB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7"/>
          <ac:spMkLst>
            <pc:docMk/>
            <pc:sldMk cId="1241090581" sldId="261"/>
            <ac:spMk id="17" creationId="{2D03A0B2-4A2F-D846-A5E6-FB7CB9A031F7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7"/>
          <ac:spMkLst>
            <pc:docMk/>
            <pc:sldMk cId="1241090581" sldId="261"/>
            <ac:spMk id="18" creationId="{7F573F1D-73A7-FB41-BCAD-FC9AA7DEF4F5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7"/>
          <ac:spMkLst>
            <pc:docMk/>
            <pc:sldMk cId="1241090581" sldId="261"/>
            <ac:spMk id="19" creationId="{A88F843D-1C1B-C740-AC27-E3238D0F5F47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8:58.806" v="75"/>
          <ac:spMkLst>
            <pc:docMk/>
            <pc:sldMk cId="1241090581" sldId="261"/>
            <ac:spMk id="20" creationId="{2D03A0B2-4A2F-D846-A5E6-FB7CB9A031F7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7"/>
          <ac:spMkLst>
            <pc:docMk/>
            <pc:sldMk cId="1241090581" sldId="261"/>
            <ac:spMk id="21" creationId="{D5B0F748-7FA7-4DDF-89A3-7F1D8EE1F7C0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8:58.806" v="75"/>
          <ac:spMkLst>
            <pc:docMk/>
            <pc:sldMk cId="1241090581" sldId="261"/>
            <ac:spMk id="22" creationId="{7F573F1D-73A7-FB41-BCAD-FC9AA7DEF4F5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9:16.962" v="77"/>
          <ac:spMkLst>
            <pc:docMk/>
            <pc:sldMk cId="1241090581" sldId="261"/>
            <ac:spMk id="23" creationId="{1903E872-C07A-4030-B584-D321D40CABB6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8:58.806" v="75"/>
          <ac:spMkLst>
            <pc:docMk/>
            <pc:sldMk cId="1241090581" sldId="261"/>
            <ac:spMk id="24" creationId="{A88F843D-1C1B-C740-AC27-E3238D0F5F4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25" creationId="{C868C70C-E5C4-CD47-888C-FCB3373B6D38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8:58.806" v="75"/>
          <ac:spMkLst>
            <pc:docMk/>
            <pc:sldMk cId="1241090581" sldId="261"/>
            <ac:spMk id="26" creationId="{44037D61-FFBD-0342-90C5-D1AD7C899B44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27" creationId="{50252617-EC2E-43CE-BAF5-3436971467A9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8:58.806" v="75"/>
          <ac:spMkLst>
            <pc:docMk/>
            <pc:sldMk cId="1241090581" sldId="261"/>
            <ac:spMk id="28" creationId="{A21C8291-E3D5-4240-8FF4-E5213CBCC453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29" creationId="{D8C68F39-5E8A-844C-A8FD-394F253C1E5F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58:58.806" v="75"/>
          <ac:spMkLst>
            <pc:docMk/>
            <pc:sldMk cId="1241090581" sldId="261"/>
            <ac:spMk id="30" creationId="{08B44AFE-C181-7047-8CC9-CA00BD385EEA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59:16.962" v="78"/>
          <ac:spMkLst>
            <pc:docMk/>
            <pc:sldMk cId="1241090581" sldId="261"/>
            <ac:spMk id="31" creationId="{BC583CEB-AC2B-2640-94F6-5958E6BC5BAB}"/>
          </ac:spMkLst>
        </pc:spChg>
        <pc:picChg chg="mod ord">
          <ac:chgData name="Rhys Davies" userId="S::152694@pembrokeshire.ac.uk::b25a2290-a072-4001-8d8a-13b8706e41d7" providerId="AD" clId="Web-{CB621FF0-FA06-466B-B337-139B2E55B9AF}" dt="2021-12-07T13:59:16.962" v="78"/>
          <ac:picMkLst>
            <pc:docMk/>
            <pc:sldMk cId="1241090581" sldId="261"/>
            <ac:picMk id="4" creationId="{18FB3325-C5FD-4E55-AEB1-86BBC559958C}"/>
          </ac:picMkLst>
        </pc:picChg>
        <pc:picChg chg="mod">
          <ac:chgData name="Rhys Davies" userId="S::152694@pembrokeshire.ac.uk::b25a2290-a072-4001-8d8a-13b8706e41d7" providerId="AD" clId="Web-{CB621FF0-FA06-466B-B337-139B2E55B9AF}" dt="2021-12-07T13:59:16.962" v="78"/>
          <ac:picMkLst>
            <pc:docMk/>
            <pc:sldMk cId="1241090581" sldId="261"/>
            <ac:picMk id="5" creationId="{8900478A-6D96-459E-ADC6-D0F03F4225A7}"/>
          </ac:picMkLst>
        </pc:picChg>
      </pc:sldChg>
      <pc:sldChg chg="addSp delSp modSp mod setBg addAnim">
        <pc:chgData name="Rhys Davies" userId="S::152694@pembrokeshire.ac.uk::b25a2290-a072-4001-8d8a-13b8706e41d7" providerId="AD" clId="Web-{CB621FF0-FA06-466B-B337-139B2E55B9AF}" dt="2021-12-07T13:45:05.159" v="68"/>
        <pc:sldMkLst>
          <pc:docMk/>
          <pc:sldMk cId="2222458751" sldId="262"/>
        </pc:sldMkLst>
        <pc:spChg chg="mod ord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2" creationId="{8A847EF7-CC75-429A-89C6-215631EC2EF1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10" creationId="{2D03A0B2-4A2F-D846-A5E6-FB7CB9A031F7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12" creationId="{7F573F1D-73A7-FB41-BCAD-FC9AA7DEF4F5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14" creationId="{A88F843D-1C1B-C740-AC27-E3238D0F5F47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16" creationId="{44037D61-FFBD-0342-90C5-D1AD7C899B44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18" creationId="{D5B0F748-7FA7-4DDF-89A3-7F1D8EE1F7C0}"/>
          </ac:spMkLst>
        </pc:spChg>
        <pc:spChg chg="add del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20" creationId="{1903E872-C07A-4030-B584-D321D40CABB6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25" creationId="{2D03A0B2-4A2F-D846-A5E6-FB7CB9A031F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27" creationId="{7F573F1D-73A7-FB41-BCAD-FC9AA7DEF4F5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29" creationId="{A88F843D-1C1B-C740-AC27-E3238D0F5F47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31" creationId="{A21C8291-E3D5-4240-8FF4-E5213CBCC453}"/>
          </ac:spMkLst>
        </pc:spChg>
        <pc:spChg chg="add">
          <ac:chgData name="Rhys Davies" userId="S::152694@pembrokeshire.ac.uk::b25a2290-a072-4001-8d8a-13b8706e41d7" providerId="AD" clId="Web-{CB621FF0-FA06-466B-B337-139B2E55B9AF}" dt="2021-12-07T13:45:05.159" v="68"/>
          <ac:spMkLst>
            <pc:docMk/>
            <pc:sldMk cId="2222458751" sldId="262"/>
            <ac:spMk id="33" creationId="{08B44AFE-C181-7047-8CC9-CA00BD385EEA}"/>
          </ac:spMkLst>
        </pc:spChg>
        <pc:picChg chg="mod">
          <ac:chgData name="Rhys Davies" userId="S::152694@pembrokeshire.ac.uk::b25a2290-a072-4001-8d8a-13b8706e41d7" providerId="AD" clId="Web-{CB621FF0-FA06-466B-B337-139B2E55B9AF}" dt="2021-12-07T13:45:05.159" v="68"/>
          <ac:picMkLst>
            <pc:docMk/>
            <pc:sldMk cId="2222458751" sldId="262"/>
            <ac:picMk id="3" creationId="{CC76D408-4AA2-4A4F-8574-039398E2C049}"/>
          </ac:picMkLst>
        </pc:picChg>
        <pc:picChg chg="mod ord">
          <ac:chgData name="Rhys Davies" userId="S::152694@pembrokeshire.ac.uk::b25a2290-a072-4001-8d8a-13b8706e41d7" providerId="AD" clId="Web-{CB621FF0-FA06-466B-B337-139B2E55B9AF}" dt="2021-12-07T13:45:05.159" v="68"/>
          <ac:picMkLst>
            <pc:docMk/>
            <pc:sldMk cId="2222458751" sldId="262"/>
            <ac:picMk id="4" creationId="{FF941ACF-6699-4205-AB51-E2543828C76C}"/>
          </ac:picMkLst>
        </pc:picChg>
        <pc:picChg chg="mod ord">
          <ac:chgData name="Rhys Davies" userId="S::152694@pembrokeshire.ac.uk::b25a2290-a072-4001-8d8a-13b8706e41d7" providerId="AD" clId="Web-{CB621FF0-FA06-466B-B337-139B2E55B9AF}" dt="2021-12-07T13:45:05.159" v="68"/>
          <ac:picMkLst>
            <pc:docMk/>
            <pc:sldMk cId="2222458751" sldId="262"/>
            <ac:picMk id="5" creationId="{F52D38C5-3B0B-4CAF-8016-B51BD9B70A74}"/>
          </ac:picMkLst>
        </pc:picChg>
        <pc:picChg chg="mod">
          <ac:chgData name="Rhys Davies" userId="S::152694@pembrokeshire.ac.uk::b25a2290-a072-4001-8d8a-13b8706e41d7" providerId="AD" clId="Web-{CB621FF0-FA06-466B-B337-139B2E55B9AF}" dt="2021-12-07T13:45:05.159" v="68"/>
          <ac:picMkLst>
            <pc:docMk/>
            <pc:sldMk cId="2222458751" sldId="262"/>
            <ac:picMk id="13" creationId="{F863C641-F9F1-4EF8-A483-02BF879159EA}"/>
          </ac:picMkLst>
        </pc:picChg>
      </pc:sldChg>
      <pc:sldMasterChg chg="del delSldLayout">
        <pc:chgData name="Rhys Davies" userId="S::152694@pembrokeshire.ac.uk::b25a2290-a072-4001-8d8a-13b8706e41d7" providerId="AD" clId="Web-{CB621FF0-FA06-466B-B337-139B2E55B9AF}" dt="2021-12-07T13:26:52.567" v="11"/>
        <pc:sldMasterMkLst>
          <pc:docMk/>
          <pc:sldMasterMk cId="2460954070" sldId="2147483660"/>
        </pc:sldMasterMkLst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Rhys Davies" userId="S::152694@pembrokeshire.ac.uk::b25a2290-a072-4001-8d8a-13b8706e41d7" providerId="AD" clId="Web-{CB621FF0-FA06-466B-B337-139B2E55B9AF}" dt="2021-12-07T13:26:52.567" v="11"/>
        <pc:sldMasterMkLst>
          <pc:docMk/>
          <pc:sldMasterMk cId="77148347" sldId="2147483672"/>
        </pc:sldMasterMkLst>
        <pc:sldLayoutChg chg="ad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4244228852" sldId="2147483673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2009274777" sldId="2147483674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138613260" sldId="2147483675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2801568412" sldId="2147483676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1895937447" sldId="2147483677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3261444369" sldId="2147483678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2003789225" sldId="2147483679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1451561745" sldId="2147483680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1559131758" sldId="2147483681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386606521" sldId="2147483682"/>
          </pc:sldLayoutMkLst>
        </pc:sldLayoutChg>
        <pc:sldLayoutChg chg="add replId">
          <pc:chgData name="Rhys Davies" userId="S::152694@pembrokeshire.ac.uk::b25a2290-a072-4001-8d8a-13b8706e41d7" providerId="AD" clId="Web-{CB621FF0-FA06-466B-B337-139B2E55B9AF}" dt="2021-12-07T13:26:52.567" v="11"/>
          <pc:sldLayoutMkLst>
            <pc:docMk/>
            <pc:sldMasterMk cId="77148347" sldId="2147483672"/>
            <pc:sldLayoutMk cId="2929314652" sldId="2147483683"/>
          </pc:sldLayoutMkLst>
        </pc:sldLayoutChg>
      </pc:sldMasterChg>
    </pc:docChg>
  </pc:docChgLst>
  <pc:docChgLst>
    <pc:chgData name="Samuel Kelly" userId="S::173943@pembrokeshire.ac.uk::214ba62e-c0e7-451c-ab7f-029a349b6fd9" providerId="AD" clId="Web-{213181BA-5EFB-423D-AE8F-40A6993C82C4}"/>
    <pc:docChg chg="addSld delSld modSld sldOrd">
      <pc:chgData name="Samuel Kelly" userId="S::173943@pembrokeshire.ac.uk::214ba62e-c0e7-451c-ab7f-029a349b6fd9" providerId="AD" clId="Web-{213181BA-5EFB-423D-AE8F-40A6993C82C4}" dt="2022-01-11T03:06:58.688" v="2647"/>
      <pc:docMkLst>
        <pc:docMk/>
      </pc:docMkLst>
      <pc:sldChg chg="addSp modSp">
        <pc:chgData name="Samuel Kelly" userId="S::173943@pembrokeshire.ac.uk::214ba62e-c0e7-451c-ab7f-029a349b6fd9" providerId="AD" clId="Web-{213181BA-5EFB-423D-AE8F-40A6993C82C4}" dt="2022-01-11T01:06:06.472" v="231" actId="1076"/>
        <pc:sldMkLst>
          <pc:docMk/>
          <pc:sldMk cId="4269939305" sldId="271"/>
        </pc:sldMkLst>
        <pc:spChg chg="mod">
          <ac:chgData name="Samuel Kelly" userId="S::173943@pembrokeshire.ac.uk::214ba62e-c0e7-451c-ab7f-029a349b6fd9" providerId="AD" clId="Web-{213181BA-5EFB-423D-AE8F-40A6993C82C4}" dt="2022-01-11T01:05:25.500" v="222" actId="1076"/>
          <ac:spMkLst>
            <pc:docMk/>
            <pc:sldMk cId="4269939305" sldId="271"/>
            <ac:spMk id="2" creationId="{0CB3C468-6193-C343-BBE7-EEEF51B5D5F8}"/>
          </ac:spMkLst>
        </pc:spChg>
        <pc:spChg chg="mod">
          <ac:chgData name="Samuel Kelly" userId="S::173943@pembrokeshire.ac.uk::214ba62e-c0e7-451c-ab7f-029a349b6fd9" providerId="AD" clId="Web-{213181BA-5EFB-423D-AE8F-40A6993C82C4}" dt="2022-01-11T01:05:29.657" v="223" actId="1076"/>
          <ac:spMkLst>
            <pc:docMk/>
            <pc:sldMk cId="4269939305" sldId="271"/>
            <ac:spMk id="5" creationId="{2024C658-D184-6442-80B7-1EF3B701C297}"/>
          </ac:spMkLst>
        </pc:spChg>
        <pc:spChg chg="add mod">
          <ac:chgData name="Samuel Kelly" userId="S::173943@pembrokeshire.ac.uk::214ba62e-c0e7-451c-ab7f-029a349b6fd9" providerId="AD" clId="Web-{213181BA-5EFB-423D-AE8F-40A6993C82C4}" dt="2022-01-11T01:05:38.626" v="225" actId="1076"/>
          <ac:spMkLst>
            <pc:docMk/>
            <pc:sldMk cId="4269939305" sldId="271"/>
            <ac:spMk id="7" creationId="{2AC9658A-F485-4048-8C23-4E9C77CDC4EC}"/>
          </ac:spMkLst>
        </pc:spChg>
        <pc:spChg chg="add mod">
          <ac:chgData name="Samuel Kelly" userId="S::173943@pembrokeshire.ac.uk::214ba62e-c0e7-451c-ab7f-029a349b6fd9" providerId="AD" clId="Web-{213181BA-5EFB-423D-AE8F-40A6993C82C4}" dt="2022-01-11T01:05:41.908" v="226" actId="1076"/>
          <ac:spMkLst>
            <pc:docMk/>
            <pc:sldMk cId="4269939305" sldId="271"/>
            <ac:spMk id="9" creationId="{A3A8DF3C-3940-4D72-82F0-589CE2E92EEA}"/>
          </ac:spMkLst>
        </pc:spChg>
        <pc:picChg chg="add mod">
          <ac:chgData name="Samuel Kelly" userId="S::173943@pembrokeshire.ac.uk::214ba62e-c0e7-451c-ab7f-029a349b6fd9" providerId="AD" clId="Web-{213181BA-5EFB-423D-AE8F-40A6993C82C4}" dt="2022-01-11T01:05:54.033" v="229" actId="14100"/>
          <ac:picMkLst>
            <pc:docMk/>
            <pc:sldMk cId="4269939305" sldId="271"/>
            <ac:picMk id="3" creationId="{D310BE51-04A9-4FF0-8DA2-2B4032748EA3}"/>
          </ac:picMkLst>
        </pc:picChg>
        <pc:picChg chg="add mod">
          <ac:chgData name="Samuel Kelly" userId="S::173943@pembrokeshire.ac.uk::214ba62e-c0e7-451c-ab7f-029a349b6fd9" providerId="AD" clId="Web-{213181BA-5EFB-423D-AE8F-40A6993C82C4}" dt="2022-01-11T01:05:33.360" v="224" actId="1076"/>
          <ac:picMkLst>
            <pc:docMk/>
            <pc:sldMk cId="4269939305" sldId="271"/>
            <ac:picMk id="4" creationId="{858329BD-1288-4A92-9FD1-A02B9A791BEF}"/>
          </ac:picMkLst>
        </pc:picChg>
        <pc:picChg chg="add mod">
          <ac:chgData name="Samuel Kelly" userId="S::173943@pembrokeshire.ac.uk::214ba62e-c0e7-451c-ab7f-029a349b6fd9" providerId="AD" clId="Web-{213181BA-5EFB-423D-AE8F-40A6993C82C4}" dt="2022-01-11T01:05:45.861" v="227" actId="1076"/>
          <ac:picMkLst>
            <pc:docMk/>
            <pc:sldMk cId="4269939305" sldId="271"/>
            <ac:picMk id="8" creationId="{1982ECF1-1C2E-4954-A612-6316FFD3965B}"/>
          </ac:picMkLst>
        </pc:picChg>
        <pc:picChg chg="mod ord">
          <ac:chgData name="Samuel Kelly" userId="S::173943@pembrokeshire.ac.uk::214ba62e-c0e7-451c-ab7f-029a349b6fd9" providerId="AD" clId="Web-{213181BA-5EFB-423D-AE8F-40A6993C82C4}" dt="2022-01-11T01:06:06.472" v="231" actId="1076"/>
          <ac:picMkLst>
            <pc:docMk/>
            <pc:sldMk cId="4269939305" sldId="271"/>
            <ac:picMk id="10" creationId="{4EBA0083-8BA5-054D-B209-3C5674C11D6F}"/>
          </ac:picMkLst>
        </pc:picChg>
      </pc:sldChg>
      <pc:sldChg chg="modSp">
        <pc:chgData name="Samuel Kelly" userId="S::173943@pembrokeshire.ac.uk::214ba62e-c0e7-451c-ab7f-029a349b6fd9" providerId="AD" clId="Web-{213181BA-5EFB-423D-AE8F-40A6993C82C4}" dt="2022-01-11T01:45:28.111" v="1237" actId="14100"/>
        <pc:sldMkLst>
          <pc:docMk/>
          <pc:sldMk cId="4114586716" sldId="283"/>
        </pc:sldMkLst>
        <pc:spChg chg="mod">
          <ac:chgData name="Samuel Kelly" userId="S::173943@pembrokeshire.ac.uk::214ba62e-c0e7-451c-ab7f-029a349b6fd9" providerId="AD" clId="Web-{213181BA-5EFB-423D-AE8F-40A6993C82C4}" dt="2022-01-11T01:45:28.111" v="1237" actId="14100"/>
          <ac:spMkLst>
            <pc:docMk/>
            <pc:sldMk cId="4114586716" sldId="283"/>
            <ac:spMk id="3" creationId="{B6443F2A-50CE-4351-8FD1-916C121E6589}"/>
          </ac:spMkLst>
        </pc:spChg>
      </pc:sldChg>
      <pc:sldChg chg="add del replId">
        <pc:chgData name="Samuel Kelly" userId="S::173943@pembrokeshire.ac.uk::214ba62e-c0e7-451c-ab7f-029a349b6fd9" providerId="AD" clId="Web-{213181BA-5EFB-423D-AE8F-40A6993C82C4}" dt="2022-01-10T18:37:04.964" v="1"/>
        <pc:sldMkLst>
          <pc:docMk/>
          <pc:sldMk cId="4023371992" sldId="293"/>
        </pc:sldMkLst>
      </pc:sldChg>
      <pc:sldChg chg="addSp delSp modSp new mod setBg">
        <pc:chgData name="Samuel Kelly" userId="S::173943@pembrokeshire.ac.uk::214ba62e-c0e7-451c-ab7f-029a349b6fd9" providerId="AD" clId="Web-{213181BA-5EFB-423D-AE8F-40A6993C82C4}" dt="2022-01-11T03:00:21.269" v="2547" actId="20577"/>
        <pc:sldMkLst>
          <pc:docMk/>
          <pc:sldMk cId="1583921642" sldId="296"/>
        </pc:sldMkLst>
        <pc:spChg chg="mod">
          <ac:chgData name="Samuel Kelly" userId="S::173943@pembrokeshire.ac.uk::214ba62e-c0e7-451c-ab7f-029a349b6fd9" providerId="AD" clId="Web-{213181BA-5EFB-423D-AE8F-40A6993C82C4}" dt="2022-01-11T01:42:39.224" v="1225"/>
          <ac:spMkLst>
            <pc:docMk/>
            <pc:sldMk cId="1583921642" sldId="296"/>
            <ac:spMk id="2" creationId="{400E1593-CE0D-4E98-8080-68484142D536}"/>
          </ac:spMkLst>
        </pc:spChg>
        <pc:spChg chg="del mod">
          <ac:chgData name="Samuel Kelly" userId="S::173943@pembrokeshire.ac.uk::214ba62e-c0e7-451c-ab7f-029a349b6fd9" providerId="AD" clId="Web-{213181BA-5EFB-423D-AE8F-40A6993C82C4}" dt="2022-01-11T01:42:39.224" v="1225"/>
          <ac:spMkLst>
            <pc:docMk/>
            <pc:sldMk cId="1583921642" sldId="296"/>
            <ac:spMk id="3" creationId="{15E0252C-455E-4579-B63A-E14924337A57}"/>
          </ac:spMkLst>
        </pc:spChg>
        <pc:spChg chg="add">
          <ac:chgData name="Samuel Kelly" userId="S::173943@pembrokeshire.ac.uk::214ba62e-c0e7-451c-ab7f-029a349b6fd9" providerId="AD" clId="Web-{213181BA-5EFB-423D-AE8F-40A6993C82C4}" dt="2022-01-11T01:42:39.224" v="1225"/>
          <ac:spMkLst>
            <pc:docMk/>
            <pc:sldMk cId="1583921642" sldId="296"/>
            <ac:spMk id="9" creationId="{C868C70C-E5C4-CD47-888C-FCB3373B6D38}"/>
          </ac:spMkLst>
        </pc:spChg>
        <pc:spChg chg="add">
          <ac:chgData name="Samuel Kelly" userId="S::173943@pembrokeshire.ac.uk::214ba62e-c0e7-451c-ab7f-029a349b6fd9" providerId="AD" clId="Web-{213181BA-5EFB-423D-AE8F-40A6993C82C4}" dt="2022-01-11T01:42:39.224" v="1225"/>
          <ac:spMkLst>
            <pc:docMk/>
            <pc:sldMk cId="1583921642" sldId="296"/>
            <ac:spMk id="11" creationId="{15A8DDA3-B4FC-D445-AA06-C92ABAE24BAB}"/>
          </ac:spMkLst>
        </pc:spChg>
        <pc:spChg chg="add">
          <ac:chgData name="Samuel Kelly" userId="S::173943@pembrokeshire.ac.uk::214ba62e-c0e7-451c-ab7f-029a349b6fd9" providerId="AD" clId="Web-{213181BA-5EFB-423D-AE8F-40A6993C82C4}" dt="2022-01-11T01:42:39.224" v="1225"/>
          <ac:spMkLst>
            <pc:docMk/>
            <pc:sldMk cId="1583921642" sldId="296"/>
            <ac:spMk id="13" creationId="{9FD0692D-A304-5E4A-BCD9-C00690321FBC}"/>
          </ac:spMkLst>
        </pc:spChg>
        <pc:spChg chg="add">
          <ac:chgData name="Samuel Kelly" userId="S::173943@pembrokeshire.ac.uk::214ba62e-c0e7-451c-ab7f-029a349b6fd9" providerId="AD" clId="Web-{213181BA-5EFB-423D-AE8F-40A6993C82C4}" dt="2022-01-11T02:53:10.288" v="2332"/>
          <ac:spMkLst>
            <pc:docMk/>
            <pc:sldMk cId="1583921642" sldId="296"/>
            <ac:spMk id="18" creationId="{78D5415E-7E7F-4CA8-86C7-E29832E52985}"/>
          </ac:spMkLst>
        </pc:spChg>
        <pc:graphicFrameChg chg="add modGraphic">
          <ac:chgData name="Samuel Kelly" userId="S::173943@pembrokeshire.ac.uk::214ba62e-c0e7-451c-ab7f-029a349b6fd9" providerId="AD" clId="Web-{213181BA-5EFB-423D-AE8F-40A6993C82C4}" dt="2022-01-11T03:00:21.269" v="2547" actId="20577"/>
          <ac:graphicFrameMkLst>
            <pc:docMk/>
            <pc:sldMk cId="1583921642" sldId="296"/>
            <ac:graphicFrameMk id="5" creationId="{38C22753-F54E-44F8-9F56-249CADDE80A8}"/>
          </ac:graphicFrameMkLst>
        </pc:graphicFrameChg>
      </pc:sldChg>
      <pc:sldChg chg="addSp delSp modSp new ord">
        <pc:chgData name="Samuel Kelly" userId="S::173943@pembrokeshire.ac.uk::214ba62e-c0e7-451c-ab7f-029a349b6fd9" providerId="AD" clId="Web-{213181BA-5EFB-423D-AE8F-40A6993C82C4}" dt="2022-01-11T03:06:39.249" v="2557"/>
        <pc:sldMkLst>
          <pc:docMk/>
          <pc:sldMk cId="2246273439" sldId="297"/>
        </pc:sldMkLst>
        <pc:spChg chg="mod">
          <ac:chgData name="Samuel Kelly" userId="S::173943@pembrokeshire.ac.uk::214ba62e-c0e7-451c-ab7f-029a349b6fd9" providerId="AD" clId="Web-{213181BA-5EFB-423D-AE8F-40A6993C82C4}" dt="2022-01-11T01:58:29.153" v="1562" actId="20577"/>
          <ac:spMkLst>
            <pc:docMk/>
            <pc:sldMk cId="2246273439" sldId="297"/>
            <ac:spMk id="2" creationId="{931AB6D1-DBF1-4B81-8785-A122156BE804}"/>
          </ac:spMkLst>
        </pc:spChg>
        <pc:spChg chg="add">
          <ac:chgData name="Samuel Kelly" userId="S::173943@pembrokeshire.ac.uk::214ba62e-c0e7-451c-ab7f-029a349b6fd9" providerId="AD" clId="Web-{213181BA-5EFB-423D-AE8F-40A6993C82C4}" dt="2022-01-11T02:53:22.257" v="2333"/>
          <ac:spMkLst>
            <pc:docMk/>
            <pc:sldMk cId="2246273439" sldId="297"/>
            <ac:spMk id="3" creationId="{6700E293-15C4-4E65-B94E-3FD48AB941B4}"/>
          </ac:spMkLst>
        </pc:spChg>
        <pc:spChg chg="del mod">
          <ac:chgData name="Samuel Kelly" userId="S::173943@pembrokeshire.ac.uk::214ba62e-c0e7-451c-ab7f-029a349b6fd9" providerId="AD" clId="Web-{213181BA-5EFB-423D-AE8F-40A6993C82C4}" dt="2022-01-11T01:07:54.229" v="234"/>
          <ac:spMkLst>
            <pc:docMk/>
            <pc:sldMk cId="2246273439" sldId="297"/>
            <ac:spMk id="3" creationId="{728324AA-8C6A-4376-8DED-53812569B2BD}"/>
          </ac:spMkLst>
        </pc:spChg>
        <pc:spChg chg="add mod">
          <ac:chgData name="Samuel Kelly" userId="S::173943@pembrokeshire.ac.uk::214ba62e-c0e7-451c-ab7f-029a349b6fd9" providerId="AD" clId="Web-{213181BA-5EFB-423D-AE8F-40A6993C82C4}" dt="2022-01-11T03:01:22.960" v="2549" actId="20577"/>
          <ac:spMkLst>
            <pc:docMk/>
            <pc:sldMk cId="2246273439" sldId="297"/>
            <ac:spMk id="5" creationId="{08666B74-DEDA-495E-AB0B-515E757A5B28}"/>
          </ac:spMkLst>
        </pc:spChg>
        <pc:spChg chg="add mod">
          <ac:chgData name="Samuel Kelly" userId="S::173943@pembrokeshire.ac.uk::214ba62e-c0e7-451c-ab7f-029a349b6fd9" providerId="AD" clId="Web-{213181BA-5EFB-423D-AE8F-40A6993C82C4}" dt="2022-01-11T03:02:28.779" v="2554" actId="20577"/>
          <ac:spMkLst>
            <pc:docMk/>
            <pc:sldMk cId="2246273439" sldId="297"/>
            <ac:spMk id="6" creationId="{D96CA191-B06D-43FB-A234-73F75149E6EC}"/>
          </ac:spMkLst>
        </pc:spChg>
        <pc:spChg chg="add del mod">
          <ac:chgData name="Samuel Kelly" userId="S::173943@pembrokeshire.ac.uk::214ba62e-c0e7-451c-ab7f-029a349b6fd9" providerId="AD" clId="Web-{213181BA-5EFB-423D-AE8F-40A6993C82C4}" dt="2022-01-11T01:58:54.592" v="1567"/>
          <ac:spMkLst>
            <pc:docMk/>
            <pc:sldMk cId="2246273439" sldId="297"/>
            <ac:spMk id="7" creationId="{1E5EB690-BA83-4208-8CA9-875967503766}"/>
          </ac:spMkLst>
        </pc:spChg>
        <pc:picChg chg="add mod">
          <ac:chgData name="Samuel Kelly" userId="S::173943@pembrokeshire.ac.uk::214ba62e-c0e7-451c-ab7f-029a349b6fd9" providerId="AD" clId="Web-{213181BA-5EFB-423D-AE8F-40A6993C82C4}" dt="2022-01-11T01:11:48.417" v="257" actId="1076"/>
          <ac:picMkLst>
            <pc:docMk/>
            <pc:sldMk cId="2246273439" sldId="297"/>
            <ac:picMk id="4" creationId="{DB52D3AD-A0C9-45F0-8934-1A9C8CDD9F59}"/>
          </ac:picMkLst>
        </pc:picChg>
      </pc:sldChg>
      <pc:sldChg chg="new add del">
        <pc:chgData name="Samuel Kelly" userId="S::173943@pembrokeshire.ac.uk::214ba62e-c0e7-451c-ab7f-029a349b6fd9" providerId="AD" clId="Web-{213181BA-5EFB-423D-AE8F-40A6993C82C4}" dt="2022-01-11T00:54:15.891" v="114"/>
        <pc:sldMkLst>
          <pc:docMk/>
          <pc:sldMk cId="3140781858" sldId="297"/>
        </pc:sldMkLst>
      </pc:sldChg>
      <pc:sldChg chg="addSp modSp new">
        <pc:chgData name="Samuel Kelly" userId="S::173943@pembrokeshire.ac.uk::214ba62e-c0e7-451c-ab7f-029a349b6fd9" providerId="AD" clId="Web-{213181BA-5EFB-423D-AE8F-40A6993C82C4}" dt="2022-01-11T02:56:52.647" v="2533" actId="14100"/>
        <pc:sldMkLst>
          <pc:docMk/>
          <pc:sldMk cId="1156644146" sldId="298"/>
        </pc:sldMkLst>
        <pc:spChg chg="mod">
          <ac:chgData name="Samuel Kelly" userId="S::173943@pembrokeshire.ac.uk::214ba62e-c0e7-451c-ab7f-029a349b6fd9" providerId="AD" clId="Web-{213181BA-5EFB-423D-AE8F-40A6993C82C4}" dt="2022-01-11T01:46:23.459" v="1268" actId="20577"/>
          <ac:spMkLst>
            <pc:docMk/>
            <pc:sldMk cId="1156644146" sldId="298"/>
            <ac:spMk id="2" creationId="{8A7E2AE2-9B46-4DFB-88A3-8D11AE71D732}"/>
          </ac:spMkLst>
        </pc:spChg>
        <pc:spChg chg="mod">
          <ac:chgData name="Samuel Kelly" userId="S::173943@pembrokeshire.ac.uk::214ba62e-c0e7-451c-ab7f-029a349b6fd9" providerId="AD" clId="Web-{213181BA-5EFB-423D-AE8F-40A6993C82C4}" dt="2022-01-11T01:54:23.258" v="1398" actId="20577"/>
          <ac:spMkLst>
            <pc:docMk/>
            <pc:sldMk cId="1156644146" sldId="298"/>
            <ac:spMk id="3" creationId="{58E5864D-F5E7-4174-9D33-798CD4B7F775}"/>
          </ac:spMkLst>
        </pc:spChg>
        <pc:spChg chg="add">
          <ac:chgData name="Samuel Kelly" userId="S::173943@pembrokeshire.ac.uk::214ba62e-c0e7-451c-ab7f-029a349b6fd9" providerId="AD" clId="Web-{213181BA-5EFB-423D-AE8F-40A6993C82C4}" dt="2022-01-11T02:53:38.930" v="2336"/>
          <ac:spMkLst>
            <pc:docMk/>
            <pc:sldMk cId="1156644146" sldId="298"/>
            <ac:spMk id="5" creationId="{C113EAAE-0370-4D48-A5B2-41A1DCD346E3}"/>
          </ac:spMkLst>
        </pc:spChg>
        <pc:picChg chg="add mod">
          <ac:chgData name="Samuel Kelly" userId="S::173943@pembrokeshire.ac.uk::214ba62e-c0e7-451c-ab7f-029a349b6fd9" providerId="AD" clId="Web-{213181BA-5EFB-423D-AE8F-40A6993C82C4}" dt="2022-01-11T02:56:52.647" v="2533" actId="14100"/>
          <ac:picMkLst>
            <pc:docMk/>
            <pc:sldMk cId="1156644146" sldId="298"/>
            <ac:picMk id="6" creationId="{D6DF5D72-E403-4CE1-AE3B-2641827D8312}"/>
          </ac:picMkLst>
        </pc:picChg>
      </pc:sldChg>
      <pc:sldChg chg="addSp delSp modSp new">
        <pc:chgData name="Samuel Kelly" userId="S::173943@pembrokeshire.ac.uk::214ba62e-c0e7-451c-ab7f-029a349b6fd9" providerId="AD" clId="Web-{213181BA-5EFB-423D-AE8F-40A6993C82C4}" dt="2022-01-11T03:06:58.688" v="2647"/>
        <pc:sldMkLst>
          <pc:docMk/>
          <pc:sldMk cId="414055407" sldId="299"/>
        </pc:sldMkLst>
        <pc:spChg chg="mod">
          <ac:chgData name="Samuel Kelly" userId="S::173943@pembrokeshire.ac.uk::214ba62e-c0e7-451c-ab7f-029a349b6fd9" providerId="AD" clId="Web-{213181BA-5EFB-423D-AE8F-40A6993C82C4}" dt="2022-01-11T01:58:23.809" v="1560" actId="20577"/>
          <ac:spMkLst>
            <pc:docMk/>
            <pc:sldMk cId="414055407" sldId="299"/>
            <ac:spMk id="2" creationId="{D055A913-2AB2-46EF-9A19-2ADD8D57BBCE}"/>
          </ac:spMkLst>
        </pc:spChg>
        <pc:spChg chg="del mod">
          <ac:chgData name="Samuel Kelly" userId="S::173943@pembrokeshire.ac.uk::214ba62e-c0e7-451c-ab7f-029a349b6fd9" providerId="AD" clId="Web-{213181BA-5EFB-423D-AE8F-40A6993C82C4}" dt="2022-01-11T01:55:13.933" v="1436"/>
          <ac:spMkLst>
            <pc:docMk/>
            <pc:sldMk cId="414055407" sldId="299"/>
            <ac:spMk id="3" creationId="{0524E385-FED0-4AB3-877D-16E23B0FF61D}"/>
          </ac:spMkLst>
        </pc:spChg>
        <pc:spChg chg="add">
          <ac:chgData name="Samuel Kelly" userId="S::173943@pembrokeshire.ac.uk::214ba62e-c0e7-451c-ab7f-029a349b6fd9" providerId="AD" clId="Web-{213181BA-5EFB-423D-AE8F-40A6993C82C4}" dt="2022-01-11T02:53:26.555" v="2334"/>
          <ac:spMkLst>
            <pc:docMk/>
            <pc:sldMk cId="414055407" sldId="299"/>
            <ac:spMk id="3" creationId="{80C512D8-3454-4801-8040-6307F137A400}"/>
          </ac:spMkLst>
        </pc:spChg>
        <pc:graphicFrameChg chg="add mod modGraphic">
          <ac:chgData name="Samuel Kelly" userId="S::173943@pembrokeshire.ac.uk::214ba62e-c0e7-451c-ab7f-029a349b6fd9" providerId="AD" clId="Web-{213181BA-5EFB-423D-AE8F-40A6993C82C4}" dt="2022-01-11T03:06:58.688" v="2647"/>
          <ac:graphicFrameMkLst>
            <pc:docMk/>
            <pc:sldMk cId="414055407" sldId="299"/>
            <ac:graphicFrameMk id="6" creationId="{32A4CB06-656F-43AB-BB47-4E6A253B4AC7}"/>
          </ac:graphicFrameMkLst>
        </pc:graphicFrameChg>
        <pc:cxnChg chg="add del mod">
          <ac:chgData name="Samuel Kelly" userId="S::173943@pembrokeshire.ac.uk::214ba62e-c0e7-451c-ab7f-029a349b6fd9" providerId="AD" clId="Web-{213181BA-5EFB-423D-AE8F-40A6993C82C4}" dt="2022-01-11T01:55:47.873" v="1442"/>
          <ac:cxnSpMkLst>
            <pc:docMk/>
            <pc:sldMk cId="414055407" sldId="299"/>
            <ac:cxnSpMk id="4" creationId="{CA7A6706-2635-45D7-8434-D04ECFB060B1}"/>
          </ac:cxnSpMkLst>
        </pc:cxnChg>
        <pc:cxnChg chg="add del mod">
          <ac:chgData name="Samuel Kelly" userId="S::173943@pembrokeshire.ac.uk::214ba62e-c0e7-451c-ab7f-029a349b6fd9" providerId="AD" clId="Web-{213181BA-5EFB-423D-AE8F-40A6993C82C4}" dt="2022-01-11T01:56:15.609" v="1447"/>
          <ac:cxnSpMkLst>
            <pc:docMk/>
            <pc:sldMk cId="414055407" sldId="299"/>
            <ac:cxnSpMk id="5" creationId="{77E93A24-1600-41C4-9A56-84E97DF12A7F}"/>
          </ac:cxnSpMkLst>
        </pc:cxnChg>
      </pc:sldChg>
      <pc:sldChg chg="addSp modSp new">
        <pc:chgData name="Samuel Kelly" userId="S::173943@pembrokeshire.ac.uk::214ba62e-c0e7-451c-ab7f-029a349b6fd9" providerId="AD" clId="Web-{213181BA-5EFB-423D-AE8F-40A6993C82C4}" dt="2022-01-11T03:05:29.589" v="2556" actId="20577"/>
        <pc:sldMkLst>
          <pc:docMk/>
          <pc:sldMk cId="4271477699" sldId="300"/>
        </pc:sldMkLst>
        <pc:spChg chg="mod">
          <ac:chgData name="Samuel Kelly" userId="S::173943@pembrokeshire.ac.uk::214ba62e-c0e7-451c-ab7f-029a349b6fd9" providerId="AD" clId="Web-{213181BA-5EFB-423D-AE8F-40A6993C82C4}" dt="2022-01-11T02:52:42.005" v="2331" actId="20577"/>
          <ac:spMkLst>
            <pc:docMk/>
            <pc:sldMk cId="4271477699" sldId="300"/>
            <ac:spMk id="2" creationId="{1E64354B-4E93-454E-B084-7C9122C1CB43}"/>
          </ac:spMkLst>
        </pc:spChg>
        <pc:spChg chg="mod">
          <ac:chgData name="Samuel Kelly" userId="S::173943@pembrokeshire.ac.uk::214ba62e-c0e7-451c-ab7f-029a349b6fd9" providerId="AD" clId="Web-{213181BA-5EFB-423D-AE8F-40A6993C82C4}" dt="2022-01-11T03:05:29.589" v="2556" actId="20577"/>
          <ac:spMkLst>
            <pc:docMk/>
            <pc:sldMk cId="4271477699" sldId="300"/>
            <ac:spMk id="3" creationId="{9C6476CE-A87C-4D49-9A96-878EF29B355B}"/>
          </ac:spMkLst>
        </pc:spChg>
        <pc:spChg chg="add">
          <ac:chgData name="Samuel Kelly" userId="S::173943@pembrokeshire.ac.uk::214ba62e-c0e7-451c-ab7f-029a349b6fd9" providerId="AD" clId="Web-{213181BA-5EFB-423D-AE8F-40A6993C82C4}" dt="2022-01-11T02:53:43.634" v="2337"/>
          <ac:spMkLst>
            <pc:docMk/>
            <pc:sldMk cId="4271477699" sldId="300"/>
            <ac:spMk id="5" creationId="{93C9E98E-7ED7-42F8-8DC0-ECAD9A2D4BE6}"/>
          </ac:spMkLst>
        </pc:spChg>
      </pc:sldChg>
    </pc:docChg>
  </pc:docChgLst>
  <pc:docChgLst>
    <pc:chgData name="Scott Davison" userId="S::152891@pembrokeshire.ac.uk::0ed6b1b2-61aa-4954-b4c7-c08b4f4d0532" providerId="AD" clId="Web-{679A610F-96AC-4727-B1D6-39DB0A93EFB0}"/>
    <pc:docChg chg="addSld modSld">
      <pc:chgData name="Scott Davison" userId="S::152891@pembrokeshire.ac.uk::0ed6b1b2-61aa-4954-b4c7-c08b4f4d0532" providerId="AD" clId="Web-{679A610F-96AC-4727-B1D6-39DB0A93EFB0}" dt="2021-12-07T14:22:37.656" v="341" actId="1076"/>
      <pc:docMkLst>
        <pc:docMk/>
      </pc:docMkLst>
      <pc:sldChg chg="addSp delSp modSp mod setBg">
        <pc:chgData name="Scott Davison" userId="S::152891@pembrokeshire.ac.uk::0ed6b1b2-61aa-4954-b4c7-c08b4f4d0532" providerId="AD" clId="Web-{679A610F-96AC-4727-B1D6-39DB0A93EFB0}" dt="2021-12-07T13:53:52.778" v="66"/>
        <pc:sldMkLst>
          <pc:docMk/>
          <pc:sldMk cId="2862333211" sldId="257"/>
        </pc:sldMkLst>
        <pc:spChg chg="mod ord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2" creationId="{2016C8FB-310F-46C7-BBC4-A59E8E1CC25A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1:14.392" v="63"/>
          <ac:spMkLst>
            <pc:docMk/>
            <pc:sldMk cId="2862333211" sldId="257"/>
            <ac:spMk id="8" creationId="{CADD2B6F-FA81-49C5-AB57-50FD59C86DF5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1:17.268" v="64"/>
          <ac:spMkLst>
            <pc:docMk/>
            <pc:sldMk cId="2862333211" sldId="257"/>
            <ac:spMk id="11" creationId="{C868C70C-E5C4-CD47-888C-FCB3373B6D38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1:17.268" v="64"/>
          <ac:spMkLst>
            <pc:docMk/>
            <pc:sldMk cId="2862333211" sldId="257"/>
            <ac:spMk id="13" creationId="{D8C68F39-5E8A-844C-A8FD-394F253C1E5F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1:17.268" v="64"/>
          <ac:spMkLst>
            <pc:docMk/>
            <pc:sldMk cId="2862333211" sldId="257"/>
            <ac:spMk id="15" creationId="{BC583CEB-AC2B-2640-94F6-5958E6BC5BAB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2:58.774" v="65"/>
          <ac:spMkLst>
            <pc:docMk/>
            <pc:sldMk cId="2862333211" sldId="257"/>
            <ac:spMk id="19" creationId="{7351A5B3-7C5C-43D0-B3C0-CD8E7C40F44A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22" creationId="{C868C70C-E5C4-CD47-888C-FCB3373B6D38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24" creationId="{D8C68F39-5E8A-844C-A8FD-394F253C1E5F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26" creationId="{BC583CEB-AC2B-2640-94F6-5958E6BC5BAB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31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33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35" creationId="{A88F843D-1C1B-C740-AC27-E3238D0F5F4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37" creationId="{A21C8291-E3D5-4240-8FF4-E5213CBCC453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3:52.778" v="66"/>
          <ac:spMkLst>
            <pc:docMk/>
            <pc:sldMk cId="2862333211" sldId="257"/>
            <ac:spMk id="39" creationId="{08B44AFE-C181-7047-8CC9-CA00BD385EEA}"/>
          </ac:spMkLst>
        </pc:spChg>
        <pc:picChg chg="mod ord">
          <ac:chgData name="Scott Davison" userId="S::152891@pembrokeshire.ac.uk::0ed6b1b2-61aa-4954-b4c7-c08b4f4d0532" providerId="AD" clId="Web-{679A610F-96AC-4727-B1D6-39DB0A93EFB0}" dt="2021-12-07T13:53:52.778" v="66"/>
          <ac:picMkLst>
            <pc:docMk/>
            <pc:sldMk cId="2862333211" sldId="257"/>
            <ac:picMk id="4" creationId="{ADB4BC87-E990-4FA0-998E-EC50872CE1A4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53:52.778" v="66"/>
          <ac:picMkLst>
            <pc:docMk/>
            <pc:sldMk cId="2862333211" sldId="257"/>
            <ac:picMk id="5" creationId="{663995BC-78CE-4240-B423-1E2B45BD4673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53:52.778" v="66"/>
          <ac:picMkLst>
            <pc:docMk/>
            <pc:sldMk cId="2862333211" sldId="257"/>
            <ac:picMk id="6" creationId="{D18BBD5C-968D-46A0-8AB4-EACEF54C7B58}"/>
          </ac:picMkLst>
        </pc:picChg>
      </pc:sldChg>
      <pc:sldChg chg="addSp delSp modSp addAnim modAnim">
        <pc:chgData name="Scott Davison" userId="S::152891@pembrokeshire.ac.uk::0ed6b1b2-61aa-4954-b4c7-c08b4f4d0532" providerId="AD" clId="Web-{679A610F-96AC-4727-B1D6-39DB0A93EFB0}" dt="2021-12-07T14:18:53.157" v="320"/>
        <pc:sldMkLst>
          <pc:docMk/>
          <pc:sldMk cId="3709870746" sldId="258"/>
        </pc:sldMkLst>
        <pc:spChg chg="mo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2" creationId="{D6908F21-A10A-4B42-B247-61811730E230}"/>
          </ac:spMkLst>
        </pc:spChg>
        <pc:spChg chg="mo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3" creationId="{5605539F-4785-4E7B-9BAC-D6F25FD8DD67}"/>
          </ac:spMkLst>
        </pc:spChg>
        <pc:spChg chg="add del mod">
          <ac:chgData name="Scott Davison" userId="S::152891@pembrokeshire.ac.uk::0ed6b1b2-61aa-4954-b4c7-c08b4f4d0532" providerId="AD" clId="Web-{679A610F-96AC-4727-B1D6-39DB0A93EFB0}" dt="2021-12-07T14:11:57.489" v="245"/>
          <ac:spMkLst>
            <pc:docMk/>
            <pc:sldMk cId="3709870746" sldId="258"/>
            <ac:spMk id="6" creationId="{056FCEF4-B049-4083-B5FD-8CF8260B47EB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8" creationId="{2D03A0B2-4A2F-D846-A5E6-FB7CB9A031F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10" creationId="{7F573F1D-73A7-FB41-BCAD-FC9AA7DEF4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12" creationId="{0247FD0E-C93A-490E-9994-C79DC897716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14" creationId="{AD77B2DF-AF44-4996-BBFD-5DF9162BE4B2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16" creationId="{FF6BECB9-A7FC-400F-8502-97A13BB879D2}"/>
          </ac:spMkLst>
        </pc:spChg>
        <pc:spChg chg="add mod">
          <ac:chgData name="Scott Davison" userId="S::152891@pembrokeshire.ac.uk::0ed6b1b2-61aa-4954-b4c7-c08b4f4d0532" providerId="AD" clId="Web-{679A610F-96AC-4727-B1D6-39DB0A93EFB0}" dt="2021-12-07T14:03:05.345" v="95" actId="20577"/>
          <ac:spMkLst>
            <pc:docMk/>
            <pc:sldMk cId="3709870746" sldId="258"/>
            <ac:spMk id="17" creationId="{0F858F66-8975-47AD-8241-DDCF8ECFC94F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21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23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25" creationId="{A88F843D-1C1B-C740-AC27-E3238D0F5F4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27" creationId="{44037D61-FFBD-0342-90C5-D1AD7C899B44}"/>
          </ac:spMkLst>
        </pc:spChg>
        <pc:spChg chg="add mod">
          <ac:chgData name="Scott Davison" userId="S::152891@pembrokeshire.ac.uk::0ed6b1b2-61aa-4954-b4c7-c08b4f4d0532" providerId="AD" clId="Web-{679A610F-96AC-4727-B1D6-39DB0A93EFB0}" dt="2021-12-07T14:01:00.681" v="85"/>
          <ac:spMkLst>
            <pc:docMk/>
            <pc:sldMk cId="3709870746" sldId="258"/>
            <ac:spMk id="28" creationId="{66B4F777-D5F3-4D3A-ACC1-A3F819019AE8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29" creationId="{D5B0F748-7FA7-4DDF-89A3-7F1D8EE1F7C0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0:56.751" v="61"/>
          <ac:spMkLst>
            <pc:docMk/>
            <pc:sldMk cId="3709870746" sldId="258"/>
            <ac:spMk id="31" creationId="{1903E872-C07A-4030-B584-D321D40CABB6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36" creationId="{2D03A0B2-4A2F-D846-A5E6-FB7CB9A031F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38" creationId="{7F573F1D-73A7-FB41-BCAD-FC9AA7DEF4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40" creationId="{0247FD0E-C93A-490E-9994-C79DC897716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42" creationId="{AD77B2DF-AF44-4996-BBFD-5DF9162BE4B2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44" creationId="{FF6BECB9-A7FC-400F-8502-97A13BB879D2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49" creationId="{C868C70C-E5C4-CD47-888C-FCB3373B6D38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51" creationId="{D8C68F39-5E8A-844C-A8FD-394F253C1E5F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5:15.455" v="68"/>
          <ac:spMkLst>
            <pc:docMk/>
            <pc:sldMk cId="3709870746" sldId="258"/>
            <ac:spMk id="53" creationId="{BC583CEB-AC2B-2640-94F6-5958E6BC5BAB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58" creationId="{2D03A0B2-4A2F-D846-A5E6-FB7CB9A031F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60" creationId="{7F573F1D-73A7-FB41-BCAD-FC9AA7DEF4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62" creationId="{0247FD0E-C93A-490E-9994-C79DC897716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64" creationId="{AD77B2DF-AF44-4996-BBFD-5DF9162BE4B2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66" creationId="{FF6BECB9-A7FC-400F-8502-97A13BB879D2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71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73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75" creationId="{A88F843D-1C1B-C740-AC27-E3238D0F5F4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77" creationId="{44037D61-FFBD-0342-90C5-D1AD7C899B44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79" creationId="{D5B0F748-7FA7-4DDF-89A3-7F1D8EE1F7C0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22.682" v="201"/>
          <ac:spMkLst>
            <pc:docMk/>
            <pc:sldMk cId="3709870746" sldId="258"/>
            <ac:spMk id="81" creationId="{1903E872-C07A-4030-B584-D321D40CABB6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86" creationId="{2D03A0B2-4A2F-D846-A5E6-FB7CB9A031F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88" creationId="{7F573F1D-73A7-FB41-BCAD-FC9AA7DEF4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92" creationId="{47D97D42-A01D-BC41-A1DE-4E2766A4E78F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94" creationId="{B7258F36-452C-D64A-A553-BEE4EAFE4143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99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101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103" creationId="{281148B8-58D0-4E9A-A32C-B3B181A3A850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105" creationId="{81EC1EF6-A5BF-44DB-A672-D024091B3C76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18:16.780" v="316"/>
          <ac:spMkLst>
            <pc:docMk/>
            <pc:sldMk cId="3709870746" sldId="258"/>
            <ac:spMk id="107" creationId="{45E02CBB-287D-4A17-B2F3-56AD2C058FF8}"/>
          </ac:spMkLst>
        </pc:spChg>
        <pc:picChg chg="add mod">
          <ac:chgData name="Scott Davison" userId="S::152891@pembrokeshire.ac.uk::0ed6b1b2-61aa-4954-b4c7-c08b4f4d0532" providerId="AD" clId="Web-{679A610F-96AC-4727-B1D6-39DB0A93EFB0}" dt="2021-12-07T14:15:33.160" v="295"/>
          <ac:picMkLst>
            <pc:docMk/>
            <pc:sldMk cId="3709870746" sldId="258"/>
            <ac:picMk id="4" creationId="{0DEA1795-5DE7-4A50-86EE-476D7143F884}"/>
          </ac:picMkLst>
        </pc:picChg>
        <pc:picChg chg="mod ord">
          <ac:chgData name="Scott Davison" userId="S::152891@pembrokeshire.ac.uk::0ed6b1b2-61aa-4954-b4c7-c08b4f4d0532" providerId="AD" clId="Web-{679A610F-96AC-4727-B1D6-39DB0A93EFB0}" dt="2021-12-07T14:09:22.682" v="201"/>
          <ac:picMkLst>
            <pc:docMk/>
            <pc:sldMk cId="3709870746" sldId="258"/>
            <ac:picMk id="4" creationId="{FD91C367-9618-440A-9B52-0D6C2C33E4AB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4:09:22.682" v="201"/>
          <ac:picMkLst>
            <pc:docMk/>
            <pc:sldMk cId="3709870746" sldId="258"/>
            <ac:picMk id="5" creationId="{1AEB8803-A678-4786-9328-BDA0B1A3D677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3:39:43.144" v="0"/>
          <ac:picMkLst>
            <pc:docMk/>
            <pc:sldMk cId="3709870746" sldId="258"/>
            <ac:picMk id="5" creationId="{CB37067A-A048-4CDD-870B-16DDE9185579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2:44.383" v="270"/>
          <ac:picMkLst>
            <pc:docMk/>
            <pc:sldMk cId="3709870746" sldId="258"/>
            <ac:picMk id="6" creationId="{1AA562DD-4A13-4218-8790-C6C17D63BAE0}"/>
          </ac:picMkLst>
        </pc:picChg>
        <pc:picChg chg="del">
          <ac:chgData name="Scott Davison" userId="S::152891@pembrokeshire.ac.uk::0ed6b1b2-61aa-4954-b4c7-c08b4f4d0532" providerId="AD" clId="Web-{679A610F-96AC-4727-B1D6-39DB0A93EFB0}" dt="2021-12-07T13:41:16.557" v="10"/>
          <ac:picMkLst>
            <pc:docMk/>
            <pc:sldMk cId="3709870746" sldId="258"/>
            <ac:picMk id="6" creationId="{1CE3E1C8-4AFA-4D61-8BF2-8DD18F7FFC5C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1:44.207" v="240" actId="1076"/>
          <ac:picMkLst>
            <pc:docMk/>
            <pc:sldMk cId="3709870746" sldId="258"/>
            <ac:picMk id="6" creationId="{361F33DC-566F-43B3-8EA9-F3236DFCCDBD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6.306" v="271"/>
          <ac:picMkLst>
            <pc:docMk/>
            <pc:sldMk cId="3709870746" sldId="258"/>
            <ac:picMk id="7" creationId="{09190134-7CB9-4FE1-BB0C-448AD2A01EF6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2:04.302" v="246"/>
          <ac:picMkLst>
            <pc:docMk/>
            <pc:sldMk cId="3709870746" sldId="258"/>
            <ac:picMk id="7" creationId="{22232A9E-CDB0-45A2-9970-917F9F2BFE0C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6.635" v="272"/>
          <ac:picMkLst>
            <pc:docMk/>
            <pc:sldMk cId="3709870746" sldId="258"/>
            <ac:picMk id="8" creationId="{40791DCC-79E5-4DFD-8D5D-548EE081D8D1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7:04.259" v="308" actId="14100"/>
          <ac:picMkLst>
            <pc:docMk/>
            <pc:sldMk cId="3709870746" sldId="258"/>
            <ac:picMk id="8" creationId="{5B81778A-D42A-40CB-BF1D-EF17894FECB0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05:22.042" v="117"/>
          <ac:picMkLst>
            <pc:docMk/>
            <pc:sldMk cId="3709870746" sldId="258"/>
            <ac:picMk id="9" creationId="{13E53038-706F-47BA-AF79-9FCC72CBF126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7.150" v="273"/>
          <ac:picMkLst>
            <pc:docMk/>
            <pc:sldMk cId="3709870746" sldId="258"/>
            <ac:picMk id="9" creationId="{3E84C5AD-E044-441A-8F48-35676ED3954D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50:56.751" v="61"/>
          <ac:picMkLst>
            <pc:docMk/>
            <pc:sldMk cId="3709870746" sldId="258"/>
            <ac:picMk id="9" creationId="{497CB31B-D068-43F4-939C-4F854ADEFCE4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7:26.527" v="310" actId="14100"/>
          <ac:picMkLst>
            <pc:docMk/>
            <pc:sldMk cId="3709870746" sldId="258"/>
            <ac:picMk id="9" creationId="{60A89956-ADEA-4C2E-8B29-8F6917664BDC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4.629" v="296"/>
          <ac:picMkLst>
            <pc:docMk/>
            <pc:sldMk cId="3709870746" sldId="258"/>
            <ac:picMk id="10" creationId="{03576785-E7AE-44C2-A5D4-3A78DC20A58B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7.275" v="274"/>
          <ac:picMkLst>
            <pc:docMk/>
            <pc:sldMk cId="3709870746" sldId="258"/>
            <ac:picMk id="10" creationId="{E8E0519D-F30B-4193-90E0-404183B75034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43.633" v="269"/>
          <ac:picMkLst>
            <pc:docMk/>
            <pc:sldMk cId="3709870746" sldId="258"/>
            <ac:picMk id="11" creationId="{4BE84B4E-8BC2-48C6-8A15-290EF0E4C1AF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4.707" v="297"/>
          <ac:picMkLst>
            <pc:docMk/>
            <pc:sldMk cId="3709870746" sldId="258"/>
            <ac:picMk id="11" creationId="{59555B52-A082-4F30-9B01-002D4106B11F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55:15.455" v="68"/>
          <ac:picMkLst>
            <pc:docMk/>
            <pc:sldMk cId="3709870746" sldId="258"/>
            <ac:picMk id="11" creationId="{6A14CD08-C53E-4C66-A84F-7C5C4DCA82FF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42.586" v="268"/>
          <ac:picMkLst>
            <pc:docMk/>
            <pc:sldMk cId="3709870746" sldId="258"/>
            <ac:picMk id="12" creationId="{62781F33-052C-4332-8BA1-5F8E2D1E10F6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5.410" v="298"/>
          <ac:picMkLst>
            <pc:docMk/>
            <pc:sldMk cId="3709870746" sldId="258"/>
            <ac:picMk id="12" creationId="{803DBC34-A793-456A-B8EB-6D747CCCD939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41.899" v="267"/>
          <ac:picMkLst>
            <pc:docMk/>
            <pc:sldMk cId="3709870746" sldId="258"/>
            <ac:picMk id="13" creationId="{281A5DC1-B6C6-4D68-B59E-86A9CA951EBB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6.066" v="299"/>
          <ac:picMkLst>
            <pc:docMk/>
            <pc:sldMk cId="3709870746" sldId="258"/>
            <ac:picMk id="13" creationId="{751A2FCF-6A87-4A85-9443-68DA062CBECE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6.099" v="247"/>
          <ac:picMkLst>
            <pc:docMk/>
            <pc:sldMk cId="3709870746" sldId="258"/>
            <ac:picMk id="13" creationId="{782D79E7-DDCF-4ADA-8314-7B34F25F884D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7.053" v="248"/>
          <ac:picMkLst>
            <pc:docMk/>
            <pc:sldMk cId="3709870746" sldId="258"/>
            <ac:picMk id="14" creationId="{7C74484A-E96B-4DDA-8A9C-BCF97B6F3FFF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6.426" v="300"/>
          <ac:picMkLst>
            <pc:docMk/>
            <pc:sldMk cId="3709870746" sldId="258"/>
            <ac:picMk id="14" creationId="{9362B568-1020-4A04-8229-CE5C6C54CE94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41.539" v="266"/>
          <ac:picMkLst>
            <pc:docMk/>
            <pc:sldMk cId="3709870746" sldId="258"/>
            <ac:picMk id="14" creationId="{C619D96A-9660-46D6-A6AE-75CAAAD0216C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7.191" v="301"/>
          <ac:picMkLst>
            <pc:docMk/>
            <pc:sldMk cId="3709870746" sldId="258"/>
            <ac:picMk id="15" creationId="{37530FD2-E217-44AB-A00E-A397C6EEB75C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7.553" v="249"/>
          <ac:picMkLst>
            <pc:docMk/>
            <pc:sldMk cId="3709870746" sldId="258"/>
            <ac:picMk id="15" creationId="{E951EA48-9940-402C-8FE1-8F882A290569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41.227" v="265"/>
          <ac:picMkLst>
            <pc:docMk/>
            <pc:sldMk cId="3709870746" sldId="258"/>
            <ac:picMk id="15" creationId="{F1C8801C-93C4-4C34-AED8-FEA6DA56B0CC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7.975" v="250"/>
          <ac:picMkLst>
            <pc:docMk/>
            <pc:sldMk cId="3709870746" sldId="258"/>
            <ac:picMk id="16" creationId="{8E4AF73F-C815-4365-80ED-7D4C9C552D5C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7:43.606" v="312" actId="14100"/>
          <ac:picMkLst>
            <pc:docMk/>
            <pc:sldMk cId="3709870746" sldId="258"/>
            <ac:picMk id="16" creationId="{CC3AAF78-C1A3-440E-B1FE-243BF7E338A8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40.789" v="264"/>
          <ac:picMkLst>
            <pc:docMk/>
            <pc:sldMk cId="3709870746" sldId="258"/>
            <ac:picMk id="16" creationId="{EB1FF331-FEDF-41F0-939F-497DBC66E1E9}"/>
          </ac:picMkLst>
        </pc:picChg>
        <pc:picChg chg="add del">
          <ac:chgData name="Scott Davison" userId="S::152891@pembrokeshire.ac.uk::0ed6b1b2-61aa-4954-b4c7-c08b4f4d0532" providerId="AD" clId="Web-{679A610F-96AC-4727-B1D6-39DB0A93EFB0}" dt="2021-12-07T14:12:39.977" v="263"/>
          <ac:picMkLst>
            <pc:docMk/>
            <pc:sldMk cId="3709870746" sldId="258"/>
            <ac:picMk id="17" creationId="{59E32924-F91C-435D-A5C7-1D44E128ADA3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8.396" v="251"/>
          <ac:picMkLst>
            <pc:docMk/>
            <pc:sldMk cId="3709870746" sldId="258"/>
            <ac:picMk id="17" creationId="{6BC0E025-FC2A-425F-B85A-7ECBFAE9BDFE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7.566" v="302"/>
          <ac:picMkLst>
            <pc:docMk/>
            <pc:sldMk cId="3709870746" sldId="258"/>
            <ac:picMk id="17" creationId="{8A431423-3A9A-46B1-9740-25F47765AC86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8.363" v="303"/>
          <ac:picMkLst>
            <pc:docMk/>
            <pc:sldMk cId="3709870746" sldId="258"/>
            <ac:picMk id="18" creationId="{2B7F44DE-3E5E-4762-B300-E26DCF9B3253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8.119" v="275"/>
          <ac:picMkLst>
            <pc:docMk/>
            <pc:sldMk cId="3709870746" sldId="258"/>
            <ac:picMk id="18" creationId="{8F94BDCA-AD53-4148-9479-82B26D2E21CD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8.928" v="252"/>
          <ac:picMkLst>
            <pc:docMk/>
            <pc:sldMk cId="3709870746" sldId="258"/>
            <ac:picMk id="18" creationId="{C15DB747-0E9C-4522-A943-899587A282B7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9.318" v="253"/>
          <ac:picMkLst>
            <pc:docMk/>
            <pc:sldMk cId="3709870746" sldId="258"/>
            <ac:picMk id="19" creationId="{5F975DD2-2AFE-491A-8925-B7CE2D0FA645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8.463" v="276"/>
          <ac:picMkLst>
            <pc:docMk/>
            <pc:sldMk cId="3709870746" sldId="258"/>
            <ac:picMk id="19" creationId="{6D8FA8CB-1A31-4037-8262-312840374D6F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8:13.092" v="315"/>
          <ac:picMkLst>
            <pc:docMk/>
            <pc:sldMk cId="3709870746" sldId="258"/>
            <ac:picMk id="19" creationId="{B54BAA75-0E4E-4D7E-BB82-18C32255720A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2:09.850" v="254"/>
          <ac:picMkLst>
            <pc:docMk/>
            <pc:sldMk cId="3709870746" sldId="258"/>
            <ac:picMk id="20" creationId="{0F6444BD-87CA-4E2B-A3C2-CD05E90F14EF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9.301" v="304"/>
          <ac:picMkLst>
            <pc:docMk/>
            <pc:sldMk cId="3709870746" sldId="258"/>
            <ac:picMk id="20" creationId="{5FF04A14-647D-40FE-A7AE-D7288FED4071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8.854" v="277"/>
          <ac:picMkLst>
            <pc:docMk/>
            <pc:sldMk cId="3709870746" sldId="258"/>
            <ac:picMk id="20" creationId="{A005D1C0-2F86-42EE-8D33-899D67C9B894}"/>
          </ac:picMkLst>
        </pc:picChg>
        <pc:picChg chg="add">
          <ac:chgData name="Scott Davison" userId="S::152891@pembrokeshire.ac.uk::0ed6b1b2-61aa-4954-b4c7-c08b4f4d0532" providerId="AD" clId="Web-{679A610F-96AC-4727-B1D6-39DB0A93EFB0}" dt="2021-12-07T14:15:39.520" v="305"/>
          <ac:picMkLst>
            <pc:docMk/>
            <pc:sldMk cId="3709870746" sldId="258"/>
            <ac:picMk id="21" creationId="{7DF91021-38D5-43AF-BBC9-082FFBD1F174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9.197" v="278"/>
          <ac:picMkLst>
            <pc:docMk/>
            <pc:sldMk cId="3709870746" sldId="258"/>
            <ac:picMk id="21" creationId="{BCF19CE8-BEAA-4114-BCFB-62D6CBED2D24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8:53.157" v="320"/>
          <ac:picMkLst>
            <pc:docMk/>
            <pc:sldMk cId="3709870746" sldId="258"/>
            <ac:picMk id="22" creationId="{0D43653A-10B0-4CC2-BEDF-C663D1BBC989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09.807" v="279"/>
          <ac:picMkLst>
            <pc:docMk/>
            <pc:sldMk cId="3709870746" sldId="258"/>
            <ac:picMk id="22" creationId="{E40177A3-A3BE-426D-84FD-3B8956D19EC8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10.119" v="280"/>
          <ac:picMkLst>
            <pc:docMk/>
            <pc:sldMk cId="3709870746" sldId="258"/>
            <ac:picMk id="23" creationId="{3822E19E-1A09-46C7-80E0-0E525F5ACD31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10.619" v="281"/>
          <ac:picMkLst>
            <pc:docMk/>
            <pc:sldMk cId="3709870746" sldId="258"/>
            <ac:picMk id="24" creationId="{522F2085-1752-4284-8A95-253094FD9D0F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3:11.276" v="282"/>
          <ac:picMkLst>
            <pc:docMk/>
            <pc:sldMk cId="3709870746" sldId="258"/>
            <ac:picMk id="25" creationId="{86D2F86A-E86B-4532-9D4F-921E825167E9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3:30.511" v="286"/>
          <ac:picMkLst>
            <pc:docMk/>
            <pc:sldMk cId="3709870746" sldId="258"/>
            <ac:picMk id="26" creationId="{1E22751F-B857-47CC-94B2-8FB17A28A9E3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4:18:16.780" v="316"/>
          <ac:picMkLst>
            <pc:docMk/>
            <pc:sldMk cId="3709870746" sldId="258"/>
            <ac:picMk id="27" creationId="{D2F9D438-E530-44E2-9D69-9FAC9E11B9FE}"/>
          </ac:picMkLst>
        </pc:picChg>
        <pc:inkChg chg="add">
          <ac:chgData name="Scott Davison" userId="S::152891@pembrokeshire.ac.uk::0ed6b1b2-61aa-4954-b4c7-c08b4f4d0532" providerId="AD" clId="Web-{679A610F-96AC-4727-B1D6-39DB0A93EFB0}" dt="2021-12-07T14:00:47.352" v="75"/>
          <ac:inkMkLst>
            <pc:docMk/>
            <pc:sldMk cId="3709870746" sldId="258"/>
            <ac:inkMk id="13" creationId="{5B5B46CA-CFCD-4C78-855C-072701C3B0B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14:57.954" v="294"/>
          <ac:inkMkLst>
            <pc:docMk/>
            <pc:sldMk cId="3709870746" sldId="258"/>
            <ac:inkMk id="14" creationId="{6450347F-2CD4-4659-9C7C-0E37BF6049B0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49.868" v="76"/>
          <ac:inkMkLst>
            <pc:docMk/>
            <pc:sldMk cId="3709870746" sldId="258"/>
            <ac:inkMk id="15" creationId="{115A1DAA-5129-4584-8108-3192F5AA8C88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57.399" v="78"/>
          <ac:inkMkLst>
            <pc:docMk/>
            <pc:sldMk cId="3709870746" sldId="258"/>
            <ac:inkMk id="18" creationId="{C68E1D46-EE06-4FEB-BBC1-DB123BBD977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57.415" v="79"/>
          <ac:inkMkLst>
            <pc:docMk/>
            <pc:sldMk cId="3709870746" sldId="258"/>
            <ac:inkMk id="19" creationId="{BA426E66-7A4D-4B22-B3A6-23F038261F00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57.915" v="80"/>
          <ac:inkMkLst>
            <pc:docMk/>
            <pc:sldMk cId="3709870746" sldId="258"/>
            <ac:inkMk id="20" creationId="{DF2C3106-C38C-4079-AF17-AF763BD725F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58.977" v="81"/>
          <ac:inkMkLst>
            <pc:docMk/>
            <pc:sldMk cId="3709870746" sldId="258"/>
            <ac:inkMk id="22" creationId="{A8DCE48F-C989-44BE-9995-D9B0D26CB41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58.977" v="82"/>
          <ac:inkMkLst>
            <pc:docMk/>
            <pc:sldMk cId="3709870746" sldId="258"/>
            <ac:inkMk id="24" creationId="{879ED654-CD52-40E7-8F34-68C01834C39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0:59.618" v="83"/>
          <ac:inkMkLst>
            <pc:docMk/>
            <pc:sldMk cId="3709870746" sldId="258"/>
            <ac:inkMk id="26" creationId="{C2D96A8B-1D5F-4F21-B8B6-1B43B49A237F}"/>
          </ac:inkMkLst>
        </pc:inkChg>
        <pc:inkChg chg="add mod">
          <ac:chgData name="Scott Davison" userId="S::152891@pembrokeshire.ac.uk::0ed6b1b2-61aa-4954-b4c7-c08b4f4d0532" providerId="AD" clId="Web-{679A610F-96AC-4727-B1D6-39DB0A93EFB0}" dt="2021-12-07T14:04:13.693" v="113" actId="1076"/>
          <ac:inkMkLst>
            <pc:docMk/>
            <pc:sldMk cId="3709870746" sldId="258"/>
            <ac:inkMk id="30" creationId="{724030D6-6EBF-4E61-9934-64B51775D854}"/>
          </ac:inkMkLst>
        </pc:inkChg>
      </pc:sldChg>
      <pc:sldChg chg="addSp delSp modSp mod setBg">
        <pc:chgData name="Scott Davison" userId="S::152891@pembrokeshire.ac.uk::0ed6b1b2-61aa-4954-b4c7-c08b4f4d0532" providerId="AD" clId="Web-{679A610F-96AC-4727-B1D6-39DB0A93EFB0}" dt="2021-12-07T14:04:02.396" v="112" actId="20577"/>
        <pc:sldMkLst>
          <pc:docMk/>
          <pc:sldMk cId="749759731" sldId="259"/>
        </pc:sldMkLst>
        <pc:spChg chg="mod ord">
          <ac:chgData name="Scott Davison" userId="S::152891@pembrokeshire.ac.uk::0ed6b1b2-61aa-4954-b4c7-c08b4f4d0532" providerId="AD" clId="Web-{679A610F-96AC-4727-B1D6-39DB0A93EFB0}" dt="2021-12-07T14:04:02.396" v="112" actId="20577"/>
          <ac:spMkLst>
            <pc:docMk/>
            <pc:sldMk cId="749759731" sldId="259"/>
            <ac:spMk id="2" creationId="{F8778743-C688-4F7B-A59D-F77A4693CF94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57:06.025" v="69"/>
          <ac:spMkLst>
            <pc:docMk/>
            <pc:sldMk cId="749759731" sldId="259"/>
            <ac:spMk id="3" creationId="{B1E24A55-A53A-4C48-9917-A6B06F596C0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7:09.947" v="70"/>
          <ac:spMkLst>
            <pc:docMk/>
            <pc:sldMk cId="749759731" sldId="259"/>
            <ac:spMk id="9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7:09.947" v="70"/>
          <ac:spMkLst>
            <pc:docMk/>
            <pc:sldMk cId="749759731" sldId="259"/>
            <ac:spMk id="11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7:09.947" v="70"/>
          <ac:spMkLst>
            <pc:docMk/>
            <pc:sldMk cId="749759731" sldId="259"/>
            <ac:spMk id="13" creationId="{A88F843D-1C1B-C740-AC27-E3238D0F5F4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7:09.947" v="70"/>
          <ac:spMkLst>
            <pc:docMk/>
            <pc:sldMk cId="749759731" sldId="259"/>
            <ac:spMk id="15" creationId="{44037D61-FFBD-0342-90C5-D1AD7C899B44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7:09.947" v="70"/>
          <ac:spMkLst>
            <pc:docMk/>
            <pc:sldMk cId="749759731" sldId="259"/>
            <ac:spMk id="17" creationId="{D5B0F748-7FA7-4DDF-89A3-7F1D8EE1F7C0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57:09.947" v="70"/>
          <ac:spMkLst>
            <pc:docMk/>
            <pc:sldMk cId="749759731" sldId="259"/>
            <ac:spMk id="19" creationId="{1903E872-C07A-4030-B584-D321D40CABB6}"/>
          </ac:spMkLst>
        </pc:spChg>
        <pc:picChg chg="add mod ord">
          <ac:chgData name="Scott Davison" userId="S::152891@pembrokeshire.ac.uk::0ed6b1b2-61aa-4954-b4c7-c08b4f4d0532" providerId="AD" clId="Web-{679A610F-96AC-4727-B1D6-39DB0A93EFB0}" dt="2021-12-07T13:57:09.947" v="70"/>
          <ac:picMkLst>
            <pc:docMk/>
            <pc:sldMk cId="749759731" sldId="259"/>
            <ac:picMk id="4" creationId="{208065AE-DDF6-46F5-8212-0614909DB621}"/>
          </ac:picMkLst>
        </pc:picChg>
      </pc:sldChg>
      <pc:sldChg chg="addSp delSp modSp">
        <pc:chgData name="Scott Davison" userId="S::152891@pembrokeshire.ac.uk::0ed6b1b2-61aa-4954-b4c7-c08b4f4d0532" providerId="AD" clId="Web-{679A610F-96AC-4727-B1D6-39DB0A93EFB0}" dt="2021-12-07T14:10:46.782" v="227"/>
        <pc:sldMkLst>
          <pc:docMk/>
          <pc:sldMk cId="4291080417" sldId="260"/>
        </pc:sldMkLst>
        <pc:spChg chg="del">
          <ac:chgData name="Scott Davison" userId="S::152891@pembrokeshire.ac.uk::0ed6b1b2-61aa-4954-b4c7-c08b4f4d0532" providerId="AD" clId="Web-{679A610F-96AC-4727-B1D6-39DB0A93EFB0}" dt="2021-12-07T13:40:31.632" v="1"/>
          <ac:spMkLst>
            <pc:docMk/>
            <pc:sldMk cId="4291080417" sldId="260"/>
            <ac:spMk id="3" creationId="{9F3E2C44-501B-4F87-AE15-F765E90858BC}"/>
          </ac:spMkLst>
        </pc:spChg>
        <pc:spChg chg="add mod">
          <ac:chgData name="Scott Davison" userId="S::152891@pembrokeshire.ac.uk::0ed6b1b2-61aa-4954-b4c7-c08b4f4d0532" providerId="AD" clId="Web-{679A610F-96AC-4727-B1D6-39DB0A93EFB0}" dt="2021-12-07T13:40:36.913" v="2"/>
          <ac:spMkLst>
            <pc:docMk/>
            <pc:sldMk cId="4291080417" sldId="260"/>
            <ac:spMk id="6" creationId="{F9FED5E4-CDEA-43D5-872E-68C3D8CF7804}"/>
          </ac:spMkLst>
        </pc:spChg>
        <pc:spChg chg="add del mod">
          <ac:chgData name="Scott Davison" userId="S::152891@pembrokeshire.ac.uk::0ed6b1b2-61aa-4954-b4c7-c08b4f4d0532" providerId="AD" clId="Web-{679A610F-96AC-4727-B1D6-39DB0A93EFB0}" dt="2021-12-07T14:05:18.245" v="115"/>
          <ac:spMkLst>
            <pc:docMk/>
            <pc:sldMk cId="4291080417" sldId="260"/>
            <ac:spMk id="10" creationId="{1D5D0EC2-71DE-4517-AD81-41FC40E02AE0}"/>
          </ac:spMkLst>
        </pc:spChg>
        <pc:spChg chg="add del mod">
          <ac:chgData name="Scott Davison" userId="S::152891@pembrokeshire.ac.uk::0ed6b1b2-61aa-4954-b4c7-c08b4f4d0532" providerId="AD" clId="Web-{679A610F-96AC-4727-B1D6-39DB0A93EFB0}" dt="2021-12-07T14:08:00.677" v="196"/>
          <ac:spMkLst>
            <pc:docMk/>
            <pc:sldMk cId="4291080417" sldId="260"/>
            <ac:spMk id="13" creationId="{CDDE24B1-2766-491B-A8F9-260D968CD8DD}"/>
          </ac:spMkLst>
        </pc:spChg>
        <pc:spChg chg="add del mod">
          <ac:chgData name="Scott Davison" userId="S::152891@pembrokeshire.ac.uk::0ed6b1b2-61aa-4954-b4c7-c08b4f4d0532" providerId="AD" clId="Web-{679A610F-96AC-4727-B1D6-39DB0A93EFB0}" dt="2021-12-07T14:10:36.672" v="216"/>
          <ac:spMkLst>
            <pc:docMk/>
            <pc:sldMk cId="4291080417" sldId="260"/>
            <ac:spMk id="16" creationId="{2871A9FF-AC83-474E-942A-AA5DD35A1A07}"/>
          </ac:spMkLst>
        </pc:spChg>
        <pc:spChg chg="add mod">
          <ac:chgData name="Scott Davison" userId="S::152891@pembrokeshire.ac.uk::0ed6b1b2-61aa-4954-b4c7-c08b4f4d0532" providerId="AD" clId="Web-{679A610F-96AC-4727-B1D6-39DB0A93EFB0}" dt="2021-12-07T14:10:46.782" v="227"/>
          <ac:spMkLst>
            <pc:docMk/>
            <pc:sldMk cId="4291080417" sldId="260"/>
            <ac:spMk id="24" creationId="{BD9E6C9A-EB2E-498A-AFFD-24E0CAAE4C81}"/>
          </ac:spMkLst>
        </pc:spChg>
        <pc:picChg chg="add del mod ord">
          <ac:chgData name="Scott Davison" userId="S::152891@pembrokeshire.ac.uk::0ed6b1b2-61aa-4954-b4c7-c08b4f4d0532" providerId="AD" clId="Web-{679A610F-96AC-4727-B1D6-39DB0A93EFB0}" dt="2021-12-07T13:40:36.913" v="2"/>
          <ac:picMkLst>
            <pc:docMk/>
            <pc:sldMk cId="4291080417" sldId="260"/>
            <ac:picMk id="4" creationId="{D8E52C92-B08C-4FB8-BBA5-2C51FB36849E}"/>
          </ac:picMkLst>
        </pc:picChg>
        <pc:picChg chg="del">
          <ac:chgData name="Scott Davison" userId="S::152891@pembrokeshire.ac.uk::0ed6b1b2-61aa-4954-b4c7-c08b4f4d0532" providerId="AD" clId="Web-{679A610F-96AC-4727-B1D6-39DB0A93EFB0}" dt="2021-12-07T14:02:24.968" v="94"/>
          <ac:picMkLst>
            <pc:docMk/>
            <pc:sldMk cId="4291080417" sldId="260"/>
            <ac:picMk id="5" creationId="{C15A669F-0989-44F7-8442-1E3D123AC21D}"/>
          </ac:picMkLst>
        </pc:picChg>
        <pc:picChg chg="add del mod ord">
          <ac:chgData name="Scott Davison" userId="S::152891@pembrokeshire.ac.uk::0ed6b1b2-61aa-4954-b4c7-c08b4f4d0532" providerId="AD" clId="Web-{679A610F-96AC-4727-B1D6-39DB0A93EFB0}" dt="2021-12-07T14:05:19.963" v="116"/>
          <ac:picMkLst>
            <pc:docMk/>
            <pc:sldMk cId="4291080417" sldId="260"/>
            <ac:picMk id="11" creationId="{EBC849CE-AFED-4071-A50F-EBACC8CA1EF3}"/>
          </ac:picMkLst>
        </pc:picChg>
        <pc:picChg chg="add del mod ord">
          <ac:chgData name="Scott Davison" userId="S::152891@pembrokeshire.ac.uk::0ed6b1b2-61aa-4954-b4c7-c08b4f4d0532" providerId="AD" clId="Web-{679A610F-96AC-4727-B1D6-39DB0A93EFB0}" dt="2021-12-07T14:08:01.693" v="197"/>
          <ac:picMkLst>
            <pc:docMk/>
            <pc:sldMk cId="4291080417" sldId="260"/>
            <ac:picMk id="14" creationId="{E52D87EE-34A7-4DCA-B20A-2C8629EE8FDC}"/>
          </ac:picMkLst>
        </pc:picChg>
        <pc:picChg chg="add del mod ord">
          <ac:chgData name="Scott Davison" userId="S::152891@pembrokeshire.ac.uk::0ed6b1b2-61aa-4954-b4c7-c08b4f4d0532" providerId="AD" clId="Web-{679A610F-96AC-4727-B1D6-39DB0A93EFB0}" dt="2021-12-07T14:10:46.782" v="227"/>
          <ac:picMkLst>
            <pc:docMk/>
            <pc:sldMk cId="4291080417" sldId="260"/>
            <ac:picMk id="17" creationId="{172D3D3C-9FC3-454A-8444-5214614A735B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0:46.672" v="226"/>
          <ac:picMkLst>
            <pc:docMk/>
            <pc:sldMk cId="4291080417" sldId="260"/>
            <ac:picMk id="18" creationId="{9871B63F-DD69-4825-ACD2-C4E883762391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0:45.954" v="225"/>
          <ac:picMkLst>
            <pc:docMk/>
            <pc:sldMk cId="4291080417" sldId="260"/>
            <ac:picMk id="19" creationId="{5E07C17C-462F-4CD6-84F8-E86DA0ABFF71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0:44.438" v="224"/>
          <ac:picMkLst>
            <pc:docMk/>
            <pc:sldMk cId="4291080417" sldId="260"/>
            <ac:picMk id="20" creationId="{5CED1B04-E9A0-4D3B-81F2-1914686D1607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0:42.766" v="223"/>
          <ac:picMkLst>
            <pc:docMk/>
            <pc:sldMk cId="4291080417" sldId="260"/>
            <ac:picMk id="21" creationId="{0E55F882-07AB-4628-A64F-102DEB1C01F1}"/>
          </ac:picMkLst>
        </pc:picChg>
        <pc:picChg chg="add del mod">
          <ac:chgData name="Scott Davison" userId="S::152891@pembrokeshire.ac.uk::0ed6b1b2-61aa-4954-b4c7-c08b4f4d0532" providerId="AD" clId="Web-{679A610F-96AC-4727-B1D6-39DB0A93EFB0}" dt="2021-12-07T14:10:42.391" v="222"/>
          <ac:picMkLst>
            <pc:docMk/>
            <pc:sldMk cId="4291080417" sldId="260"/>
            <ac:picMk id="22" creationId="{3E725229-4ED8-489C-A122-14408BAC58C6}"/>
          </ac:picMkLst>
        </pc:picChg>
        <pc:inkChg chg="add del">
          <ac:chgData name="Scott Davison" userId="S::152891@pembrokeshire.ac.uk::0ed6b1b2-61aa-4954-b4c7-c08b4f4d0532" providerId="AD" clId="Web-{679A610F-96AC-4727-B1D6-39DB0A93EFB0}" dt="2021-12-07T14:02:15.139" v="91"/>
          <ac:inkMkLst>
            <pc:docMk/>
            <pc:sldMk cId="4291080417" sldId="260"/>
            <ac:inkMk id="7" creationId="{1B3FC0FD-1340-4E3B-9C9C-1E387E861B28}"/>
          </ac:inkMkLst>
        </pc:inkChg>
        <pc:inkChg chg="add del">
          <ac:chgData name="Scott Davison" userId="S::152891@pembrokeshire.ac.uk::0ed6b1b2-61aa-4954-b4c7-c08b4f4d0532" providerId="AD" clId="Web-{679A610F-96AC-4727-B1D6-39DB0A93EFB0}" dt="2021-12-07T14:02:18.842" v="93"/>
          <ac:inkMkLst>
            <pc:docMk/>
            <pc:sldMk cId="4291080417" sldId="260"/>
            <ac:inkMk id="8" creationId="{5DAE5621-3BC5-405C-B538-2DE55865592E}"/>
          </ac:inkMkLst>
        </pc:inkChg>
      </pc:sldChg>
      <pc:sldChg chg="addSp delSp modSp mod setBg">
        <pc:chgData name="Scott Davison" userId="S::152891@pembrokeshire.ac.uk::0ed6b1b2-61aa-4954-b4c7-c08b4f4d0532" providerId="AD" clId="Web-{679A610F-96AC-4727-B1D6-39DB0A93EFB0}" dt="2021-12-07T14:06:32.515" v="191"/>
        <pc:sldMkLst>
          <pc:docMk/>
          <pc:sldMk cId="1241090581" sldId="261"/>
        </pc:sldMkLst>
        <pc:spChg chg="mod or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2" creationId="{47954CFB-6244-4053-8F3F-71863D7F5850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7:23.690" v="57"/>
          <ac:spMkLst>
            <pc:docMk/>
            <pc:sldMk cId="1241090581" sldId="261"/>
            <ac:spMk id="3" creationId="{EAE2A1BD-37DE-4259-B252-70E69E2B89FD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58:02.888" v="71"/>
          <ac:spMkLst>
            <pc:docMk/>
            <pc:sldMk cId="1241090581" sldId="261"/>
            <ac:spMk id="8" creationId="{A35B77D5-3B7C-4896-A67E-E884C7FA37F2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9:31.886" v="58"/>
          <ac:spMkLst>
            <pc:docMk/>
            <pc:sldMk cId="1241090581" sldId="261"/>
            <ac:spMk id="11" creationId="{C868C70C-E5C4-CD47-888C-FCB3373B6D38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9:31.886" v="58"/>
          <ac:spMkLst>
            <pc:docMk/>
            <pc:sldMk cId="1241090581" sldId="261"/>
            <ac:spMk id="13" creationId="{D8C68F39-5E8A-844C-A8FD-394F253C1E5F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9:31.886" v="58"/>
          <ac:spMkLst>
            <pc:docMk/>
            <pc:sldMk cId="1241090581" sldId="261"/>
            <ac:spMk id="15" creationId="{BC583CEB-AC2B-2640-94F6-5958E6BC5BAB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25" creationId="{C868C70C-E5C4-CD47-888C-FCB3373B6D38}"/>
          </ac:spMkLst>
        </pc:spChg>
        <pc:spChg chg="mod or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27" creationId="{50252617-EC2E-43CE-BAF5-3436971467A9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29" creationId="{D8C68F39-5E8A-844C-A8FD-394F253C1E5F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31" creationId="{BC583CEB-AC2B-2640-94F6-5958E6BC5BAB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36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38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40" creationId="{A88F843D-1C1B-C740-AC27-E3238D0F5F4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42" creationId="{44037D61-FFBD-0342-90C5-D1AD7C899B44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44" creationId="{A21C8291-E3D5-4240-8FF4-E5213CBCC453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0:01.708" v="74"/>
          <ac:spMkLst>
            <pc:docMk/>
            <pc:sldMk cId="1241090581" sldId="261"/>
            <ac:spMk id="46" creationId="{08B44AFE-C181-7047-8CC9-CA00BD385EEA}"/>
          </ac:spMkLst>
        </pc:spChg>
        <pc:picChg chg="add mod ord">
          <ac:chgData name="Scott Davison" userId="S::152891@pembrokeshire.ac.uk::0ed6b1b2-61aa-4954-b4c7-c08b4f4d0532" providerId="AD" clId="Web-{679A610F-96AC-4727-B1D6-39DB0A93EFB0}" dt="2021-12-07T14:00:01.708" v="74"/>
          <ac:picMkLst>
            <pc:docMk/>
            <pc:sldMk cId="1241090581" sldId="261"/>
            <ac:picMk id="4" creationId="{18FB3325-C5FD-4E55-AEB1-86BBC559958C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4:00:01.708" v="74"/>
          <ac:picMkLst>
            <pc:docMk/>
            <pc:sldMk cId="1241090581" sldId="261"/>
            <ac:picMk id="5" creationId="{8900478A-6D96-459E-ADC6-D0F03F4225A7}"/>
          </ac:picMkLst>
        </pc:picChg>
        <pc:inkChg chg="add">
          <ac:chgData name="Scott Davison" userId="S::152891@pembrokeshire.ac.uk::0ed6b1b2-61aa-4954-b4c7-c08b4f4d0532" providerId="AD" clId="Web-{679A610F-96AC-4727-B1D6-39DB0A93EFB0}" dt="2021-12-07T14:01:31.917" v="87"/>
          <ac:inkMkLst>
            <pc:docMk/>
            <pc:sldMk cId="1241090581" sldId="261"/>
            <ac:inkMk id="6" creationId="{DCB7EBAF-DBAC-440F-B69A-A95400AEAAA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1:33.652" v="88"/>
          <ac:inkMkLst>
            <pc:docMk/>
            <pc:sldMk cId="1241090581" sldId="261"/>
            <ac:inkMk id="7" creationId="{D1F781A7-BFFA-42DA-AC1E-6EBD60E6A315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1:36.121" v="89"/>
          <ac:inkMkLst>
            <pc:docMk/>
            <pc:sldMk cId="1241090581" sldId="261"/>
            <ac:inkMk id="9" creationId="{C703441D-F495-4481-8EDD-099EF7079DF1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6.262" v="118"/>
          <ac:inkMkLst>
            <pc:docMk/>
            <pc:sldMk cId="1241090581" sldId="261"/>
            <ac:inkMk id="14" creationId="{A49E8F15-6697-44DA-AF88-E9EEDC534A0B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6.528" v="119"/>
          <ac:inkMkLst>
            <pc:docMk/>
            <pc:sldMk cId="1241090581" sldId="261"/>
            <ac:inkMk id="15" creationId="{435F1A75-574C-4A72-A4B6-3C007C45D039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6.715" v="120"/>
          <ac:inkMkLst>
            <pc:docMk/>
            <pc:sldMk cId="1241090581" sldId="261"/>
            <ac:inkMk id="16" creationId="{9F285C44-793C-45B3-A15D-142DB1BF7898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6.918" v="121"/>
          <ac:inkMkLst>
            <pc:docMk/>
            <pc:sldMk cId="1241090581" sldId="261"/>
            <ac:inkMk id="17" creationId="{8FC6771C-0D12-4354-A176-A584722AE04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7.715" v="122"/>
          <ac:inkMkLst>
            <pc:docMk/>
            <pc:sldMk cId="1241090581" sldId="261"/>
            <ac:inkMk id="18" creationId="{A7174DE2-E24C-4C9A-A0BD-3D48D6816ACB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215" v="123"/>
          <ac:inkMkLst>
            <pc:docMk/>
            <pc:sldMk cId="1241090581" sldId="261"/>
            <ac:inkMk id="19" creationId="{8C7E8E81-3251-4E4C-8FA6-F535D2FF5B51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309" v="124"/>
          <ac:inkMkLst>
            <pc:docMk/>
            <pc:sldMk cId="1241090581" sldId="261"/>
            <ac:inkMk id="20" creationId="{7AD1DB7F-5A98-4D97-A877-D94C6193C63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340" v="125"/>
          <ac:inkMkLst>
            <pc:docMk/>
            <pc:sldMk cId="1241090581" sldId="261"/>
            <ac:inkMk id="21" creationId="{C81EED07-AA16-417B-A882-A02FE62FD04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497" v="126"/>
          <ac:inkMkLst>
            <pc:docMk/>
            <pc:sldMk cId="1241090581" sldId="261"/>
            <ac:inkMk id="22" creationId="{6AB3A8B0-0A24-4123-BF85-B0EB202B90B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528" v="127"/>
          <ac:inkMkLst>
            <pc:docMk/>
            <pc:sldMk cId="1241090581" sldId="261"/>
            <ac:inkMk id="23" creationId="{FACAF8C3-C534-48FF-B235-0CF3EECF1FCE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543" v="128"/>
          <ac:inkMkLst>
            <pc:docMk/>
            <pc:sldMk cId="1241090581" sldId="261"/>
            <ac:inkMk id="24" creationId="{45AE6DBC-0218-4EEF-98BE-88C301A57C4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668" v="129"/>
          <ac:inkMkLst>
            <pc:docMk/>
            <pc:sldMk cId="1241090581" sldId="261"/>
            <ac:inkMk id="25" creationId="{098710A1-AA6D-489A-8D56-EEDF9A52E75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700" v="130"/>
          <ac:inkMkLst>
            <pc:docMk/>
            <pc:sldMk cId="1241090581" sldId="261"/>
            <ac:inkMk id="26" creationId="{8FEEC5E5-EA96-4A52-9B4A-67F972208F38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731" v="131"/>
          <ac:inkMkLst>
            <pc:docMk/>
            <pc:sldMk cId="1241090581" sldId="261"/>
            <ac:inkMk id="28" creationId="{BDFEBF4B-08DA-41D5-A95C-F6232631BF34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747" v="132"/>
          <ac:inkMkLst>
            <pc:docMk/>
            <pc:sldMk cId="1241090581" sldId="261"/>
            <ac:inkMk id="29" creationId="{01D7BBD5-B048-489C-A572-FF622ACAEBD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965" v="133"/>
          <ac:inkMkLst>
            <pc:docMk/>
            <pc:sldMk cId="1241090581" sldId="261"/>
            <ac:inkMk id="30" creationId="{D9CDB3A3-B424-402C-A560-BE1D85D682A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8.997" v="134"/>
          <ac:inkMkLst>
            <pc:docMk/>
            <pc:sldMk cId="1241090581" sldId="261"/>
            <ac:inkMk id="31" creationId="{31157C72-5FD7-4207-8BB2-320C3092716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059" v="135"/>
          <ac:inkMkLst>
            <pc:docMk/>
            <pc:sldMk cId="1241090581" sldId="261"/>
            <ac:inkMk id="32" creationId="{2D1BDE47-66DE-4CC7-9C35-045FD6BA3F7D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122" v="136"/>
          <ac:inkMkLst>
            <pc:docMk/>
            <pc:sldMk cId="1241090581" sldId="261"/>
            <ac:inkMk id="33" creationId="{F71F96B3-B03F-4058-8329-F0E726E2B84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137" v="137"/>
          <ac:inkMkLst>
            <pc:docMk/>
            <pc:sldMk cId="1241090581" sldId="261"/>
            <ac:inkMk id="34" creationId="{1D019B70-C417-4194-A5C1-0D4EC422B009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340" v="138"/>
          <ac:inkMkLst>
            <pc:docMk/>
            <pc:sldMk cId="1241090581" sldId="261"/>
            <ac:inkMk id="35" creationId="{5C8D03BC-BD86-4938-9BD7-19C0DA42D06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372" v="139"/>
          <ac:inkMkLst>
            <pc:docMk/>
            <pc:sldMk cId="1241090581" sldId="261"/>
            <ac:inkMk id="37" creationId="{59F4BACC-5EC4-4908-9DA0-4E5F102EF35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450" v="140"/>
          <ac:inkMkLst>
            <pc:docMk/>
            <pc:sldMk cId="1241090581" sldId="261"/>
            <ac:inkMk id="39" creationId="{D2956348-6E22-4A38-BA49-D61389ACC47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465" v="141"/>
          <ac:inkMkLst>
            <pc:docMk/>
            <pc:sldMk cId="1241090581" sldId="261"/>
            <ac:inkMk id="41" creationId="{8D81A640-361A-4C51-A15B-40F4EB74DF58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497" v="142"/>
          <ac:inkMkLst>
            <pc:docMk/>
            <pc:sldMk cId="1241090581" sldId="261"/>
            <ac:inkMk id="43" creationId="{D1EA976F-C7B4-4D62-BFF3-E65E4CB4804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528" v="143"/>
          <ac:inkMkLst>
            <pc:docMk/>
            <pc:sldMk cId="1241090581" sldId="261"/>
            <ac:inkMk id="45" creationId="{07870C97-EE1A-4F85-B6D4-2A90886C9AB2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559" v="144"/>
          <ac:inkMkLst>
            <pc:docMk/>
            <pc:sldMk cId="1241090581" sldId="261"/>
            <ac:inkMk id="47" creationId="{A438271B-F77D-43C4-B02A-6D38A4A9372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700" v="145"/>
          <ac:inkMkLst>
            <pc:docMk/>
            <pc:sldMk cId="1241090581" sldId="261"/>
            <ac:inkMk id="48" creationId="{1153FBDC-2942-4769-AD0D-10A1ADE7D5BD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715" v="146"/>
          <ac:inkMkLst>
            <pc:docMk/>
            <pc:sldMk cId="1241090581" sldId="261"/>
            <ac:inkMk id="49" creationId="{8C7FB83B-B85C-449B-BA4F-9C75C10A15F2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793" v="147"/>
          <ac:inkMkLst>
            <pc:docMk/>
            <pc:sldMk cId="1241090581" sldId="261"/>
            <ac:inkMk id="50" creationId="{177827D5-78F9-4F77-AD33-0AFCFEE9DB6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825" v="148"/>
          <ac:inkMkLst>
            <pc:docMk/>
            <pc:sldMk cId="1241090581" sldId="261"/>
            <ac:inkMk id="51" creationId="{8154CA9D-40B1-48D6-BD5C-A247F544BC3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840" v="149"/>
          <ac:inkMkLst>
            <pc:docMk/>
            <pc:sldMk cId="1241090581" sldId="261"/>
            <ac:inkMk id="52" creationId="{B5FEF888-1B58-4643-BDE1-0DAB9B2608F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950" v="150"/>
          <ac:inkMkLst>
            <pc:docMk/>
            <pc:sldMk cId="1241090581" sldId="261"/>
            <ac:inkMk id="53" creationId="{95DA4A1C-11AF-4F64-9B42-4D2B403D2F79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49.981" v="151"/>
          <ac:inkMkLst>
            <pc:docMk/>
            <pc:sldMk cId="1241090581" sldId="261"/>
            <ac:inkMk id="54" creationId="{95AF5A05-7977-43F5-86C3-77C6B4F3BC00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012" v="152"/>
          <ac:inkMkLst>
            <pc:docMk/>
            <pc:sldMk cId="1241090581" sldId="261"/>
            <ac:inkMk id="55" creationId="{C8C30BCA-CA4E-43A1-BB21-8243D4E7DDC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372" v="153"/>
          <ac:inkMkLst>
            <pc:docMk/>
            <pc:sldMk cId="1241090581" sldId="261"/>
            <ac:inkMk id="56" creationId="{548B2E67-758A-4CF7-A026-EE816DB5C726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403" v="154"/>
          <ac:inkMkLst>
            <pc:docMk/>
            <pc:sldMk cId="1241090581" sldId="261"/>
            <ac:inkMk id="57" creationId="{54E572A8-07C0-4EC5-9C06-E5A3E79EC8E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434" v="155"/>
          <ac:inkMkLst>
            <pc:docMk/>
            <pc:sldMk cId="1241090581" sldId="261"/>
            <ac:inkMk id="58" creationId="{0B0F9B73-E069-4F1A-8D8F-3E229C3D8A8E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465" v="156"/>
          <ac:inkMkLst>
            <pc:docMk/>
            <pc:sldMk cId="1241090581" sldId="261"/>
            <ac:inkMk id="59" creationId="{1B3C43A4-6C3D-4EEB-88EB-95036A09C45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497" v="157"/>
          <ac:inkMkLst>
            <pc:docMk/>
            <pc:sldMk cId="1241090581" sldId="261"/>
            <ac:inkMk id="60" creationId="{F41BAAB5-93B0-404C-9E5D-457DE53D5641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528" v="158"/>
          <ac:inkMkLst>
            <pc:docMk/>
            <pc:sldMk cId="1241090581" sldId="261"/>
            <ac:inkMk id="61" creationId="{080207DE-B032-436B-9536-9A1DD4EB6AB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559" v="159"/>
          <ac:inkMkLst>
            <pc:docMk/>
            <pc:sldMk cId="1241090581" sldId="261"/>
            <ac:inkMk id="62" creationId="{F2DA8C0E-E539-4FD5-BA17-D272192C791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590" v="160"/>
          <ac:inkMkLst>
            <pc:docMk/>
            <pc:sldMk cId="1241090581" sldId="261"/>
            <ac:inkMk id="63" creationId="{DB2331F5-714A-4C14-B2A5-769F2A21EA8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622" v="161"/>
          <ac:inkMkLst>
            <pc:docMk/>
            <pc:sldMk cId="1241090581" sldId="261"/>
            <ac:inkMk id="64" creationId="{94905987-E0C7-438D-A022-B1F589821771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0.653" v="162"/>
          <ac:inkMkLst>
            <pc:docMk/>
            <pc:sldMk cId="1241090581" sldId="261"/>
            <ac:inkMk id="65" creationId="{C43F7296-381A-4B60-8EB2-EC06DCE4F308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1.169" v="163"/>
          <ac:inkMkLst>
            <pc:docMk/>
            <pc:sldMk cId="1241090581" sldId="261"/>
            <ac:inkMk id="66" creationId="{AC7B9912-B3E5-4ABC-89BC-B2B49294658B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1.215" v="164"/>
          <ac:inkMkLst>
            <pc:docMk/>
            <pc:sldMk cId="1241090581" sldId="261"/>
            <ac:inkMk id="67" creationId="{92251382-3419-4499-B505-7941EF5E9DE0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1.247" v="165"/>
          <ac:inkMkLst>
            <pc:docMk/>
            <pc:sldMk cId="1241090581" sldId="261"/>
            <ac:inkMk id="68" creationId="{0018E383-2162-49E8-B754-75EB6B344A56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1.278" v="166"/>
          <ac:inkMkLst>
            <pc:docMk/>
            <pc:sldMk cId="1241090581" sldId="261"/>
            <ac:inkMk id="69" creationId="{56701339-6178-48AB-BACE-99E39EF9C602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1.997" v="167"/>
          <ac:inkMkLst>
            <pc:docMk/>
            <pc:sldMk cId="1241090581" sldId="261"/>
            <ac:inkMk id="70" creationId="{6AE58154-99C3-4E0F-9B55-EB26290A1BA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8.903" v="168"/>
          <ac:inkMkLst>
            <pc:docMk/>
            <pc:sldMk cId="1241090581" sldId="261"/>
            <ac:inkMk id="71" creationId="{5A2078A3-56E6-4626-8B1C-7A3AEEF1429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9.419" v="169"/>
          <ac:inkMkLst>
            <pc:docMk/>
            <pc:sldMk cId="1241090581" sldId="261"/>
            <ac:inkMk id="72" creationId="{77C24050-6544-4A2B-9CCF-C7AD153097C4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9.466" v="170"/>
          <ac:inkMkLst>
            <pc:docMk/>
            <pc:sldMk cId="1241090581" sldId="261"/>
            <ac:inkMk id="73" creationId="{F812B583-6C36-43AE-892B-F4ACBEF9CBF2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9.810" v="171"/>
          <ac:inkMkLst>
            <pc:docMk/>
            <pc:sldMk cId="1241090581" sldId="261"/>
            <ac:inkMk id="74" creationId="{543269DB-7F23-4AF6-9647-F9F0E913F953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5:59.841" v="172"/>
          <ac:inkMkLst>
            <pc:docMk/>
            <pc:sldMk cId="1241090581" sldId="261"/>
            <ac:inkMk id="75" creationId="{7219D6DE-219B-463C-8E9D-1DBF1BFF24D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00.638" v="173"/>
          <ac:inkMkLst>
            <pc:docMk/>
            <pc:sldMk cId="1241090581" sldId="261"/>
            <ac:inkMk id="76" creationId="{45552FD2-904B-40E8-AE55-1E27AB6C124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00.669" v="174"/>
          <ac:inkMkLst>
            <pc:docMk/>
            <pc:sldMk cId="1241090581" sldId="261"/>
            <ac:inkMk id="77" creationId="{9F691032-3959-4DC1-9F60-65D370572DD1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00.700" v="175"/>
          <ac:inkMkLst>
            <pc:docMk/>
            <pc:sldMk cId="1241090581" sldId="261"/>
            <ac:inkMk id="78" creationId="{B30F0E0C-06BC-41EF-A339-FC3905D7A83E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01.091" v="176"/>
          <ac:inkMkLst>
            <pc:docMk/>
            <pc:sldMk cId="1241090581" sldId="261"/>
            <ac:inkMk id="79" creationId="{FC27986F-2B28-4187-83CA-B057ABF8B149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29.843" v="177"/>
          <ac:inkMkLst>
            <pc:docMk/>
            <pc:sldMk cId="1241090581" sldId="261"/>
            <ac:inkMk id="80" creationId="{1C9389F1-1DE8-4E56-B559-C0DF05A4C76A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0.140" v="178"/>
          <ac:inkMkLst>
            <pc:docMk/>
            <pc:sldMk cId="1241090581" sldId="261"/>
            <ac:inkMk id="81" creationId="{D26857BB-3F72-4629-B204-83274205722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0.265" v="179"/>
          <ac:inkMkLst>
            <pc:docMk/>
            <pc:sldMk cId="1241090581" sldId="261"/>
            <ac:inkMk id="82" creationId="{65FCC1B2-172F-4D8B-A726-558588B42CEE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0.546" v="180"/>
          <ac:inkMkLst>
            <pc:docMk/>
            <pc:sldMk cId="1241090581" sldId="261"/>
            <ac:inkMk id="83" creationId="{A304D777-5716-459C-9F9C-5BD32AFABE80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0.874" v="181"/>
          <ac:inkMkLst>
            <pc:docMk/>
            <pc:sldMk cId="1241090581" sldId="261"/>
            <ac:inkMk id="84" creationId="{3A1E6136-6015-4972-B3CA-9D95EEB2C89D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0.906" v="182"/>
          <ac:inkMkLst>
            <pc:docMk/>
            <pc:sldMk cId="1241090581" sldId="261"/>
            <ac:inkMk id="85" creationId="{19D5D707-C2D5-4FE4-963C-3D49964E11DC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1.218" v="183"/>
          <ac:inkMkLst>
            <pc:docMk/>
            <pc:sldMk cId="1241090581" sldId="261"/>
            <ac:inkMk id="86" creationId="{13BE92A0-0082-49BB-8551-FC606D8F0435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1.234" v="184"/>
          <ac:inkMkLst>
            <pc:docMk/>
            <pc:sldMk cId="1241090581" sldId="261"/>
            <ac:inkMk id="87" creationId="{FD2A63C9-2B83-4C17-8B90-1C7B2C3C4734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1.890" v="185"/>
          <ac:inkMkLst>
            <pc:docMk/>
            <pc:sldMk cId="1241090581" sldId="261"/>
            <ac:inkMk id="88" creationId="{2D89C186-1CF7-4212-9050-6AB4A40631A7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1.906" v="186"/>
          <ac:inkMkLst>
            <pc:docMk/>
            <pc:sldMk cId="1241090581" sldId="261"/>
            <ac:inkMk id="89" creationId="{3EECFE4E-6AE8-439E-923A-72993CF0A458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1.937" v="187"/>
          <ac:inkMkLst>
            <pc:docMk/>
            <pc:sldMk cId="1241090581" sldId="261"/>
            <ac:inkMk id="90" creationId="{602C88ED-99B5-4D51-8748-E1710796E9CF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1.968" v="188"/>
          <ac:inkMkLst>
            <pc:docMk/>
            <pc:sldMk cId="1241090581" sldId="261"/>
            <ac:inkMk id="91" creationId="{9598C5C4-4EF2-4B43-9B73-0ED8D0DB3631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2.468" v="189"/>
          <ac:inkMkLst>
            <pc:docMk/>
            <pc:sldMk cId="1241090581" sldId="261"/>
            <ac:inkMk id="92" creationId="{06F63F0D-FAAC-405F-AB32-A87B410C5585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2.499" v="190"/>
          <ac:inkMkLst>
            <pc:docMk/>
            <pc:sldMk cId="1241090581" sldId="261"/>
            <ac:inkMk id="93" creationId="{054B1824-D8DC-41D3-9352-E2F7B1B942E6}"/>
          </ac:inkMkLst>
        </pc:inkChg>
        <pc:inkChg chg="add">
          <ac:chgData name="Scott Davison" userId="S::152891@pembrokeshire.ac.uk::0ed6b1b2-61aa-4954-b4c7-c08b4f4d0532" providerId="AD" clId="Web-{679A610F-96AC-4727-B1D6-39DB0A93EFB0}" dt="2021-12-07T14:06:32.515" v="191"/>
          <ac:inkMkLst>
            <pc:docMk/>
            <pc:sldMk cId="1241090581" sldId="261"/>
            <ac:inkMk id="94" creationId="{365E2A41-3CEC-4181-8672-20DB3F6C2051}"/>
          </ac:inkMkLst>
        </pc:inkChg>
      </pc:sldChg>
      <pc:sldChg chg="addSp delSp modSp new delAnim">
        <pc:chgData name="Scott Davison" userId="S::152891@pembrokeshire.ac.uk::0ed6b1b2-61aa-4954-b4c7-c08b4f4d0532" providerId="AD" clId="Web-{679A610F-96AC-4727-B1D6-39DB0A93EFB0}" dt="2021-12-07T13:46:31.546" v="56"/>
        <pc:sldMkLst>
          <pc:docMk/>
          <pc:sldMk cId="2222458751" sldId="262"/>
        </pc:sldMkLst>
        <pc:spChg chg="mod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2" creationId="{8A847EF7-CC75-429A-89C6-215631EC2EF1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1:14.228" v="9"/>
          <ac:spMkLst>
            <pc:docMk/>
            <pc:sldMk cId="2222458751" sldId="262"/>
            <ac:spMk id="3" creationId="{AE5184AA-21E4-4085-9C0F-B7B0EF8D07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8" creationId="{A21C8291-E3D5-4240-8FF4-E5213CBCC453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9" creationId="{08B44AFE-C181-7047-8CC9-CA00BD385EEA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04.712" v="41"/>
          <ac:spMkLst>
            <pc:docMk/>
            <pc:sldMk cId="2222458751" sldId="262"/>
            <ac:spMk id="10" creationId="{2D03A0B2-4A2F-D846-A5E6-FB7CB9A031F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04.712" v="41"/>
          <ac:spMkLst>
            <pc:docMk/>
            <pc:sldMk cId="2222458751" sldId="262"/>
            <ac:spMk id="12" creationId="{7F573F1D-73A7-FB41-BCAD-FC9AA7DEF4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04.712" v="41"/>
          <ac:spMkLst>
            <pc:docMk/>
            <pc:sldMk cId="2222458751" sldId="262"/>
            <ac:spMk id="14" creationId="{A88F843D-1C1B-C740-AC27-E3238D0F5F4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04.712" v="41"/>
          <ac:spMkLst>
            <pc:docMk/>
            <pc:sldMk cId="2222458751" sldId="262"/>
            <ac:spMk id="16" creationId="{44037D61-FFBD-0342-90C5-D1AD7C899B44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04.712" v="41"/>
          <ac:spMkLst>
            <pc:docMk/>
            <pc:sldMk cId="2222458751" sldId="262"/>
            <ac:spMk id="18" creationId="{D5B0F748-7FA7-4DDF-89A3-7F1D8EE1F7C0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3:45:04.712" v="41"/>
          <ac:spMkLst>
            <pc:docMk/>
            <pc:sldMk cId="2222458751" sldId="262"/>
            <ac:spMk id="20" creationId="{1903E872-C07A-4030-B584-D321D40CABB6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25" creationId="{2D03A0B2-4A2F-D846-A5E6-FB7CB9A031F7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27" creationId="{7F573F1D-73A7-FB41-BCAD-FC9AA7DEF4F5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29" creationId="{A88F843D-1C1B-C740-AC27-E3238D0F5F47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31" creationId="{1F8285B5-F87E-DD44-AF10-54EDA0471C6E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5:32.995" v="42"/>
          <ac:spMkLst>
            <pc:docMk/>
            <pc:sldMk cId="2222458751" sldId="262"/>
            <ac:spMk id="33" creationId="{9F8E50FA-F7A5-5C47-8BB1-544225797004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38" creationId="{2D03A0B2-4A2F-D846-A5E6-FB7CB9A031F7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40" creationId="{7F573F1D-73A7-FB41-BCAD-FC9AA7DEF4F5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42" creationId="{A88F843D-1C1B-C740-AC27-E3238D0F5F47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44" creationId="{A21C8291-E3D5-4240-8FF4-E5213CBCC453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46" creationId="{08B44AFE-C181-7047-8CC9-CA00BD385EEA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48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49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50" creationId="{A88F843D-1C1B-C740-AC27-E3238D0F5F47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30" v="55"/>
          <ac:spMkLst>
            <pc:docMk/>
            <pc:sldMk cId="2222458751" sldId="262"/>
            <ac:spMk id="51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52" creationId="{A21C8291-E3D5-4240-8FF4-E5213CBCC453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30" v="55"/>
          <ac:spMkLst>
            <pc:docMk/>
            <pc:sldMk cId="2222458751" sldId="262"/>
            <ac:spMk id="53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3:46:31.546" v="56"/>
          <ac:spMkLst>
            <pc:docMk/>
            <pc:sldMk cId="2222458751" sldId="262"/>
            <ac:spMk id="54" creationId="{08B44AFE-C181-7047-8CC9-CA00BD385EEA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30" v="55"/>
          <ac:spMkLst>
            <pc:docMk/>
            <pc:sldMk cId="2222458751" sldId="262"/>
            <ac:spMk id="55" creationId="{A88F843D-1C1B-C740-AC27-E3238D0F5F47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30" v="55"/>
          <ac:spMkLst>
            <pc:docMk/>
            <pc:sldMk cId="2222458751" sldId="262"/>
            <ac:spMk id="57" creationId="{A21C8291-E3D5-4240-8FF4-E5213CBCC453}"/>
          </ac:spMkLst>
        </pc:spChg>
        <pc:spChg chg="add del">
          <ac:chgData name="Scott Davison" userId="S::152891@pembrokeshire.ac.uk::0ed6b1b2-61aa-4954-b4c7-c08b4f4d0532" providerId="AD" clId="Web-{679A610F-96AC-4727-B1D6-39DB0A93EFB0}" dt="2021-12-07T13:46:31.530" v="55"/>
          <ac:spMkLst>
            <pc:docMk/>
            <pc:sldMk cId="2222458751" sldId="262"/>
            <ac:spMk id="59" creationId="{08B44AFE-C181-7047-8CC9-CA00BD385EEA}"/>
          </ac:spMkLst>
        </pc:spChg>
        <pc:picChg chg="add mod ord">
          <ac:chgData name="Scott Davison" userId="S::152891@pembrokeshire.ac.uk::0ed6b1b2-61aa-4954-b4c7-c08b4f4d0532" providerId="AD" clId="Web-{679A610F-96AC-4727-B1D6-39DB0A93EFB0}" dt="2021-12-07T13:46:31.546" v="56"/>
          <ac:picMkLst>
            <pc:docMk/>
            <pc:sldMk cId="2222458751" sldId="262"/>
            <ac:picMk id="3" creationId="{CC76D408-4AA2-4A4F-8574-039398E2C049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46:31.546" v="56"/>
          <ac:picMkLst>
            <pc:docMk/>
            <pc:sldMk cId="2222458751" sldId="262"/>
            <ac:picMk id="4" creationId="{FF941ACF-6699-4205-AB51-E2543828C76C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46:31.546" v="56"/>
          <ac:picMkLst>
            <pc:docMk/>
            <pc:sldMk cId="2222458751" sldId="262"/>
            <ac:picMk id="5" creationId="{F52D38C5-3B0B-4CAF-8016-B51BD9B70A74}"/>
          </ac:picMkLst>
        </pc:picChg>
        <pc:picChg chg="add mod ord">
          <ac:chgData name="Scott Davison" userId="S::152891@pembrokeshire.ac.uk::0ed6b1b2-61aa-4954-b4c7-c08b4f4d0532" providerId="AD" clId="Web-{679A610F-96AC-4727-B1D6-39DB0A93EFB0}" dt="2021-12-07T13:46:31.546" v="56"/>
          <ac:picMkLst>
            <pc:docMk/>
            <pc:sldMk cId="2222458751" sldId="262"/>
            <ac:picMk id="13" creationId="{F863C641-F9F1-4EF8-A483-02BF879159EA}"/>
          </ac:picMkLst>
        </pc:picChg>
      </pc:sldChg>
      <pc:sldChg chg="addSp delSp modSp">
        <pc:chgData name="Scott Davison" userId="S::152891@pembrokeshire.ac.uk::0ed6b1b2-61aa-4954-b4c7-c08b4f4d0532" providerId="AD" clId="Web-{679A610F-96AC-4727-B1D6-39DB0A93EFB0}" dt="2021-12-07T14:22:37.656" v="341" actId="1076"/>
        <pc:sldMkLst>
          <pc:docMk/>
          <pc:sldMk cId="2823832659" sldId="264"/>
        </pc:sldMkLst>
        <pc:spChg chg="mod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2" creationId="{47954CFB-6244-4053-8F3F-71863D7F5850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36" creationId="{2D03A0B2-4A2F-D846-A5E6-FB7CB9A031F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38" creationId="{7F573F1D-73A7-FB41-BCAD-FC9AA7DEF4F5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40" creationId="{A88F843D-1C1B-C740-AC27-E3238D0F5F47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42" creationId="{44037D61-FFBD-0342-90C5-D1AD7C899B44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44" creationId="{A21C8291-E3D5-4240-8FF4-E5213CBCC453}"/>
          </ac:spMkLst>
        </pc:spChg>
        <pc:spChg chg="del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46" creationId="{08B44AFE-C181-7047-8CC9-CA00BD385EEA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48" creationId="{2D03A0B2-4A2F-D846-A5E6-FB7CB9A031F7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49" creationId="{7F573F1D-73A7-FB41-BCAD-FC9AA7DEF4F5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100" creationId="{281148B8-58D0-4E9A-A32C-B3B181A3A850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101" creationId="{3B8154F5-2E4B-4EB4-9BE5-A38ED12389CA}"/>
          </ac:spMkLst>
        </pc:spChg>
        <pc:spChg chg="add">
          <ac:chgData name="Scott Davison" userId="S::152891@pembrokeshire.ac.uk::0ed6b1b2-61aa-4954-b4c7-c08b4f4d0532" providerId="AD" clId="Web-{679A610F-96AC-4727-B1D6-39DB0A93EFB0}" dt="2021-12-07T14:09:16.963" v="200"/>
          <ac:spMkLst>
            <pc:docMk/>
            <pc:sldMk cId="2823832659" sldId="264"/>
            <ac:spMk id="102" creationId="{9F217F6F-016A-42CB-9074-E8CBC6CC7596}"/>
          </ac:spMkLst>
        </pc:spChg>
        <pc:picChg chg="add mod">
          <ac:chgData name="Scott Davison" userId="S::152891@pembrokeshire.ac.uk::0ed6b1b2-61aa-4954-b4c7-c08b4f4d0532" providerId="AD" clId="Web-{679A610F-96AC-4727-B1D6-39DB0A93EFB0}" dt="2021-12-07T14:07:17.565" v="192"/>
          <ac:picMkLst>
            <pc:docMk/>
            <pc:sldMk cId="2823832659" sldId="264"/>
            <ac:picMk id="3" creationId="{54E6921F-160D-48B9-A999-BB9DF9E9B702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07:40.301" v="195"/>
          <ac:picMkLst>
            <pc:docMk/>
            <pc:sldMk cId="2823832659" sldId="264"/>
            <ac:picMk id="3" creationId="{9E291073-7474-43B3-85DE-766D1B943143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09:58.357" v="202"/>
          <ac:picMkLst>
            <pc:docMk/>
            <pc:sldMk cId="2823832659" sldId="264"/>
            <ac:picMk id="3" creationId="{E8EE3F9D-5BE7-4566-AFB0-BB6D0CABBB36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08:04.505" v="198"/>
          <ac:picMkLst>
            <pc:docMk/>
            <pc:sldMk cId="2823832659" sldId="264"/>
            <ac:picMk id="4" creationId="{259AAC55-036E-4957-BE9E-AED3BEDABCD4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21:01.884" v="334" actId="14100"/>
          <ac:picMkLst>
            <pc:docMk/>
            <pc:sldMk cId="2823832659" sldId="264"/>
            <ac:picMk id="4" creationId="{3E19796F-5C57-4A9C-8626-BE0436440839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27.171" v="203"/>
          <ac:picMkLst>
            <pc:docMk/>
            <pc:sldMk cId="2823832659" sldId="264"/>
            <ac:picMk id="6" creationId="{582FB9BC-1CB5-4058-9269-D46388E4089E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28.156" v="204"/>
          <ac:picMkLst>
            <pc:docMk/>
            <pc:sldMk cId="2823832659" sldId="264"/>
            <ac:picMk id="7" creationId="{77EE1D9C-F55A-4FC5-B2AD-1088F33289DF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29.202" v="205"/>
          <ac:picMkLst>
            <pc:docMk/>
            <pc:sldMk cId="2823832659" sldId="264"/>
            <ac:picMk id="8" creationId="{EBDCE08B-B65E-4114-82AD-4EC5CE64090A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0.765" v="206"/>
          <ac:picMkLst>
            <pc:docMk/>
            <pc:sldMk cId="2823832659" sldId="264"/>
            <ac:picMk id="9" creationId="{24692EC5-6C9F-486B-A548-47C619E92CFD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1.968" v="207"/>
          <ac:picMkLst>
            <pc:docMk/>
            <pc:sldMk cId="2823832659" sldId="264"/>
            <ac:picMk id="10" creationId="{BD8DB7BA-C171-45C9-8398-3C868F8493B0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2.437" v="208"/>
          <ac:picMkLst>
            <pc:docMk/>
            <pc:sldMk cId="2823832659" sldId="264"/>
            <ac:picMk id="11" creationId="{4ACB8BC0-1772-441A-87E6-CA46ED315F60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3.156" v="209"/>
          <ac:picMkLst>
            <pc:docMk/>
            <pc:sldMk cId="2823832659" sldId="264"/>
            <ac:picMk id="12" creationId="{838913C8-81C9-4D40-80B7-8AA36DE0BE25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3.750" v="210"/>
          <ac:picMkLst>
            <pc:docMk/>
            <pc:sldMk cId="2823832659" sldId="264"/>
            <ac:picMk id="13" creationId="{7B93A3F2-A02F-453A-892E-83DBF5978C99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22:31.468" v="340" actId="1076"/>
          <ac:picMkLst>
            <pc:docMk/>
            <pc:sldMk cId="2823832659" sldId="264"/>
            <ac:picMk id="13" creationId="{B2E58E50-366E-491A-8710-8DFFA8DB3E87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4.375" v="211"/>
          <ac:picMkLst>
            <pc:docMk/>
            <pc:sldMk cId="2823832659" sldId="264"/>
            <ac:picMk id="14" creationId="{3B03A959-38D9-4F82-874F-94E6D56DCCFB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4.859" v="212"/>
          <ac:picMkLst>
            <pc:docMk/>
            <pc:sldMk cId="2823832659" sldId="264"/>
            <ac:picMk id="15" creationId="{E3710764-2B52-4A5D-B547-91B68ADAC064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5.703" v="213"/>
          <ac:picMkLst>
            <pc:docMk/>
            <pc:sldMk cId="2823832659" sldId="264"/>
            <ac:picMk id="16" creationId="{670B3F26-BEC5-43C4-AAF0-10E52AF5AF0F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5.984" v="214"/>
          <ac:picMkLst>
            <pc:docMk/>
            <pc:sldMk cId="2823832659" sldId="264"/>
            <ac:picMk id="17" creationId="{C8A6809D-E8EB-4453-BD9C-32E07A645A0B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36.390" v="215"/>
          <ac:picMkLst>
            <pc:docMk/>
            <pc:sldMk cId="2823832659" sldId="264"/>
            <ac:picMk id="18" creationId="{FC46DEA0-A227-43C9-A76F-4C32B371C0A4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48.032" v="228"/>
          <ac:picMkLst>
            <pc:docMk/>
            <pc:sldMk cId="2823832659" sldId="264"/>
            <ac:picMk id="19" creationId="{71067F81-8AE3-4373-A4EA-FC9EDE58B46A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48.329" v="229"/>
          <ac:picMkLst>
            <pc:docMk/>
            <pc:sldMk cId="2823832659" sldId="264"/>
            <ac:picMk id="20" creationId="{5618CC59-2B3D-4A38-BE2A-8AEDB9075E1F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48.579" v="230"/>
          <ac:picMkLst>
            <pc:docMk/>
            <pc:sldMk cId="2823832659" sldId="264"/>
            <ac:picMk id="21" creationId="{11C3E543-62E6-4FB2-B557-C6B7286BA8F6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48.844" v="231"/>
          <ac:picMkLst>
            <pc:docMk/>
            <pc:sldMk cId="2823832659" sldId="264"/>
            <ac:picMk id="22" creationId="{1DD10FDE-EE57-4840-964B-4C231B455784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0:49.110" v="232"/>
          <ac:picMkLst>
            <pc:docMk/>
            <pc:sldMk cId="2823832659" sldId="264"/>
            <ac:picMk id="23" creationId="{4003FBAA-179B-4FC0-96A5-FCDE6BDF9560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19:38.160" v="324" actId="1076"/>
          <ac:picMkLst>
            <pc:docMk/>
            <pc:sldMk cId="2823832659" sldId="264"/>
            <ac:picMk id="26" creationId="{491BD658-BE19-4660-BCFC-F1B16B8B6267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20:26.273" v="326" actId="1076"/>
          <ac:picMkLst>
            <pc:docMk/>
            <pc:sldMk cId="2823832659" sldId="264"/>
            <ac:picMk id="27" creationId="{B56E26DF-B37C-4B80-81F6-C0D6D3DE676A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20:42.555" v="329" actId="14100"/>
          <ac:picMkLst>
            <pc:docMk/>
            <pc:sldMk cId="2823832659" sldId="264"/>
            <ac:picMk id="28" creationId="{550BE2DA-D75B-4FCA-AF98-FA5C450C103C}"/>
          </ac:picMkLst>
        </pc:picChg>
        <pc:picChg chg="add mod">
          <ac:chgData name="Scott Davison" userId="S::152891@pembrokeshire.ac.uk::0ed6b1b2-61aa-4954-b4c7-c08b4f4d0532" providerId="AD" clId="Web-{679A610F-96AC-4727-B1D6-39DB0A93EFB0}" dt="2021-12-07T14:22:37.656" v="341" actId="1076"/>
          <ac:picMkLst>
            <pc:docMk/>
            <pc:sldMk cId="2823832659" sldId="264"/>
            <ac:picMk id="35" creationId="{7FAB4BD1-A5B8-445B-AB43-2FAB0DA21BC9}"/>
          </ac:picMkLst>
        </pc:picChg>
      </pc:sldChg>
      <pc:sldChg chg="addSp modSp">
        <pc:chgData name="Scott Davison" userId="S::152891@pembrokeshire.ac.uk::0ed6b1b2-61aa-4954-b4c7-c08b4f4d0532" providerId="AD" clId="Web-{679A610F-96AC-4727-B1D6-39DB0A93EFB0}" dt="2021-12-07T14:07:18.659" v="193"/>
        <pc:sldMkLst>
          <pc:docMk/>
          <pc:sldMk cId="1089169028" sldId="265"/>
        </pc:sldMkLst>
        <pc:picChg chg="add mod">
          <ac:chgData name="Scott Davison" userId="S::152891@pembrokeshire.ac.uk::0ed6b1b2-61aa-4954-b4c7-c08b4f4d0532" providerId="AD" clId="Web-{679A610F-96AC-4727-B1D6-39DB0A93EFB0}" dt="2021-12-07T14:07:18.659" v="193"/>
          <ac:picMkLst>
            <pc:docMk/>
            <pc:sldMk cId="1089169028" sldId="265"/>
            <ac:picMk id="3" creationId="{FE4285B3-406B-4B0B-89C8-B489B4CD94C5}"/>
          </ac:picMkLst>
        </pc:picChg>
      </pc:sldChg>
      <pc:sldChg chg="addSp modSp">
        <pc:chgData name="Scott Davison" userId="S::152891@pembrokeshire.ac.uk::0ed6b1b2-61aa-4954-b4c7-c08b4f4d0532" providerId="AD" clId="Web-{679A610F-96AC-4727-B1D6-39DB0A93EFB0}" dt="2021-12-07T14:07:19.612" v="194"/>
        <pc:sldMkLst>
          <pc:docMk/>
          <pc:sldMk cId="1411585837" sldId="266"/>
        </pc:sldMkLst>
        <pc:picChg chg="add mod">
          <ac:chgData name="Scott Davison" userId="S::152891@pembrokeshire.ac.uk::0ed6b1b2-61aa-4954-b4c7-c08b4f4d0532" providerId="AD" clId="Web-{679A610F-96AC-4727-B1D6-39DB0A93EFB0}" dt="2021-12-07T14:07:19.612" v="194"/>
          <ac:picMkLst>
            <pc:docMk/>
            <pc:sldMk cId="1411585837" sldId="266"/>
            <ac:picMk id="3" creationId="{D25B6991-BCA5-4000-809D-62D71C68B3DC}"/>
          </ac:picMkLst>
        </pc:picChg>
      </pc:sldChg>
    </pc:docChg>
  </pc:docChgLst>
  <pc:docChgLst>
    <pc:chgData name="Rhys Davies" userId="S::152694@pembrokeshire.ac.uk::b25a2290-a072-4001-8d8a-13b8706e41d7" providerId="AD" clId="Web-{976FD61E-08B2-24FF-1227-040C60763F22}"/>
    <pc:docChg chg="modSld">
      <pc:chgData name="Rhys Davies" userId="S::152694@pembrokeshire.ac.uk::b25a2290-a072-4001-8d8a-13b8706e41d7" providerId="AD" clId="Web-{976FD61E-08B2-24FF-1227-040C60763F22}" dt="2022-01-09T11:22:33.344" v="599"/>
      <pc:docMkLst>
        <pc:docMk/>
      </pc:docMkLst>
      <pc:sldChg chg="modSp modNotes">
        <pc:chgData name="Rhys Davies" userId="S::152694@pembrokeshire.ac.uk::b25a2290-a072-4001-8d8a-13b8706e41d7" providerId="AD" clId="Web-{976FD61E-08B2-24FF-1227-040C60763F22}" dt="2022-01-09T11:22:33.344" v="599"/>
        <pc:sldMkLst>
          <pc:docMk/>
          <pc:sldMk cId="2983349344" sldId="288"/>
        </pc:sldMkLst>
        <pc:spChg chg="mod">
          <ac:chgData name="Rhys Davies" userId="S::152694@pembrokeshire.ac.uk::b25a2290-a072-4001-8d8a-13b8706e41d7" providerId="AD" clId="Web-{976FD61E-08B2-24FF-1227-040C60763F22}" dt="2022-01-09T11:09:26.025" v="288" actId="20577"/>
          <ac:spMkLst>
            <pc:docMk/>
            <pc:sldMk cId="2983349344" sldId="288"/>
            <ac:spMk id="7" creationId="{4569712B-96AC-4A17-85D8-6CF0C0565CD8}"/>
          </ac:spMkLst>
        </pc:spChg>
      </pc:sldChg>
    </pc:docChg>
  </pc:docChgLst>
  <pc:docChgLst>
    <pc:chgData name="James Brooks" userId="S::144818@pembrokeshire.ac.uk::fe57d15e-2df4-484d-8a6d-e82b4f39ef5c" providerId="AD" clId="Web-{3C3673EE-7128-387B-E9A7-77D5A6C39071}"/>
    <pc:docChg chg="delSld modSld">
      <pc:chgData name="James Brooks" userId="S::144818@pembrokeshire.ac.uk::fe57d15e-2df4-484d-8a6d-e82b4f39ef5c" providerId="AD" clId="Web-{3C3673EE-7128-387B-E9A7-77D5A6C39071}" dt="2021-12-07T14:26:08.208" v="273" actId="1076"/>
      <pc:docMkLst>
        <pc:docMk/>
      </pc:docMkLst>
      <pc:sldChg chg="addSp delSp modSp">
        <pc:chgData name="James Brooks" userId="S::144818@pembrokeshire.ac.uk::fe57d15e-2df4-484d-8a6d-e82b4f39ef5c" providerId="AD" clId="Web-{3C3673EE-7128-387B-E9A7-77D5A6C39071}" dt="2021-12-07T13:46:32.827" v="4" actId="1076"/>
        <pc:sldMkLst>
          <pc:docMk/>
          <pc:sldMk cId="2862333211" sldId="257"/>
        </pc:sldMkLst>
        <pc:spChg chg="del">
          <ac:chgData name="James Brooks" userId="S::144818@pembrokeshire.ac.uk::fe57d15e-2df4-484d-8a6d-e82b4f39ef5c" providerId="AD" clId="Web-{3C3673EE-7128-387B-E9A7-77D5A6C39071}" dt="2021-12-07T13:46:26.983" v="1"/>
          <ac:spMkLst>
            <pc:docMk/>
            <pc:sldMk cId="2862333211" sldId="257"/>
            <ac:spMk id="3" creationId="{96FB4DA4-E053-441C-8A5B-CEA96205B820}"/>
          </ac:spMkLst>
        </pc:spChg>
        <pc:picChg chg="add mod ord">
          <ac:chgData name="James Brooks" userId="S::144818@pembrokeshire.ac.uk::fe57d15e-2df4-484d-8a6d-e82b4f39ef5c" providerId="AD" clId="Web-{3C3673EE-7128-387B-E9A7-77D5A6C39071}" dt="2021-12-07T13:46:32.827" v="4" actId="1076"/>
          <ac:picMkLst>
            <pc:docMk/>
            <pc:sldMk cId="2862333211" sldId="257"/>
            <ac:picMk id="4" creationId="{ADB4BC87-E990-4FA0-998E-EC50872CE1A4}"/>
          </ac:picMkLst>
        </pc:picChg>
      </pc:sldChg>
      <pc:sldChg chg="addSp modSp">
        <pc:chgData name="James Brooks" userId="S::144818@pembrokeshire.ac.uk::fe57d15e-2df4-484d-8a6d-e82b4f39ef5c" providerId="AD" clId="Web-{3C3673EE-7128-387B-E9A7-77D5A6C39071}" dt="2021-12-07T14:17:03.124" v="215" actId="1076"/>
        <pc:sldMkLst>
          <pc:docMk/>
          <pc:sldMk cId="3709870746" sldId="258"/>
        </pc:sldMkLst>
        <pc:spChg chg="add">
          <ac:chgData name="James Brooks" userId="S::144818@pembrokeshire.ac.uk::fe57d15e-2df4-484d-8a6d-e82b4f39ef5c" providerId="AD" clId="Web-{3C3673EE-7128-387B-E9A7-77D5A6C39071}" dt="2021-12-07T14:16:03.041" v="173"/>
          <ac:spMkLst>
            <pc:docMk/>
            <pc:sldMk cId="3709870746" sldId="258"/>
            <ac:spMk id="4" creationId="{B34B1EAD-46BE-4959-A4E4-F72798DDDD7C}"/>
          </ac:spMkLst>
        </pc:spChg>
        <pc:spChg chg="add mod">
          <ac:chgData name="James Brooks" userId="S::144818@pembrokeshire.ac.uk::fe57d15e-2df4-484d-8a6d-e82b4f39ef5c" providerId="AD" clId="Web-{3C3673EE-7128-387B-E9A7-77D5A6C39071}" dt="2021-12-07T14:17:03.124" v="215" actId="1076"/>
          <ac:spMkLst>
            <pc:docMk/>
            <pc:sldMk cId="3709870746" sldId="258"/>
            <ac:spMk id="5" creationId="{0816BCA8-1350-4357-80DE-B2DB3F521E1C}"/>
          </ac:spMkLst>
        </pc:spChg>
        <pc:spChg chg="add">
          <ac:chgData name="James Brooks" userId="S::144818@pembrokeshire.ac.uk::fe57d15e-2df4-484d-8a6d-e82b4f39ef5c" providerId="AD" clId="Web-{3C3673EE-7128-387B-E9A7-77D5A6C39071}" dt="2021-12-07T14:16:12.839" v="175"/>
          <ac:spMkLst>
            <pc:docMk/>
            <pc:sldMk cId="3709870746" sldId="258"/>
            <ac:spMk id="6" creationId="{8046B475-10C2-4A81-BA65-3110DF670628}"/>
          </ac:spMkLst>
        </pc:spChg>
        <pc:picChg chg="add mod">
          <ac:chgData name="James Brooks" userId="S::144818@pembrokeshire.ac.uk::fe57d15e-2df4-484d-8a6d-e82b4f39ef5c" providerId="AD" clId="Web-{3C3673EE-7128-387B-E9A7-77D5A6C39071}" dt="2021-12-07T14:14:16.206" v="142" actId="1076"/>
          <ac:picMkLst>
            <pc:docMk/>
            <pc:sldMk cId="3709870746" sldId="258"/>
            <ac:picMk id="4" creationId="{FD91C367-9618-440A-9B52-0D6C2C33E4AB}"/>
          </ac:picMkLst>
        </pc:picChg>
        <pc:picChg chg="add mod">
          <ac:chgData name="James Brooks" userId="S::144818@pembrokeshire.ac.uk::fe57d15e-2df4-484d-8a6d-e82b4f39ef5c" providerId="AD" clId="Web-{3C3673EE-7128-387B-E9A7-77D5A6C39071}" dt="2021-12-07T13:40:40.506" v="0"/>
          <ac:picMkLst>
            <pc:docMk/>
            <pc:sldMk cId="3709870746" sldId="258"/>
            <ac:picMk id="6" creationId="{1CE3E1C8-4AFA-4D61-8BF2-8DD18F7FFC5C}"/>
          </ac:picMkLst>
        </pc:picChg>
        <pc:picChg chg="add mod">
          <ac:chgData name="James Brooks" userId="S::144818@pembrokeshire.ac.uk::fe57d15e-2df4-484d-8a6d-e82b4f39ef5c" providerId="AD" clId="Web-{3C3673EE-7128-387B-E9A7-77D5A6C39071}" dt="2021-12-07T13:50:15.139" v="6" actId="14100"/>
          <ac:picMkLst>
            <pc:docMk/>
            <pc:sldMk cId="3709870746" sldId="258"/>
            <ac:picMk id="7" creationId="{DB01A37E-F1DD-4714-9A7F-CA7D2BDC30A3}"/>
          </ac:picMkLst>
        </pc:picChg>
        <pc:picChg chg="add mod">
          <ac:chgData name="James Brooks" userId="S::144818@pembrokeshire.ac.uk::fe57d15e-2df4-484d-8a6d-e82b4f39ef5c" providerId="AD" clId="Web-{3C3673EE-7128-387B-E9A7-77D5A6C39071}" dt="2021-12-07T14:04:45.308" v="17"/>
          <ac:picMkLst>
            <pc:docMk/>
            <pc:sldMk cId="3709870746" sldId="258"/>
            <ac:picMk id="8" creationId="{2E13F1A1-5498-40E6-BEB0-E5F6B8A9BC6E}"/>
          </ac:picMkLst>
        </pc:picChg>
        <pc:picChg chg="mod">
          <ac:chgData name="James Brooks" userId="S::144818@pembrokeshire.ac.uk::fe57d15e-2df4-484d-8a6d-e82b4f39ef5c" providerId="AD" clId="Web-{3C3673EE-7128-387B-E9A7-77D5A6C39071}" dt="2021-12-07T14:14:11.956" v="139" actId="1076"/>
          <ac:picMkLst>
            <pc:docMk/>
            <pc:sldMk cId="3709870746" sldId="258"/>
            <ac:picMk id="25" creationId="{86D2F86A-E86B-4532-9D4F-921E825167E9}"/>
          </ac:picMkLst>
        </pc:picChg>
        <pc:picChg chg="mod ord">
          <ac:chgData name="James Brooks" userId="S::144818@pembrokeshire.ac.uk::fe57d15e-2df4-484d-8a6d-e82b4f39ef5c" providerId="AD" clId="Web-{3C3673EE-7128-387B-E9A7-77D5A6C39071}" dt="2021-12-07T14:14:02.392" v="136"/>
          <ac:picMkLst>
            <pc:docMk/>
            <pc:sldMk cId="3709870746" sldId="258"/>
            <ac:picMk id="27" creationId="{D2F9D438-E530-44E2-9D69-9FAC9E11B9FE}"/>
          </ac:picMkLst>
        </pc:picChg>
        <pc:inkChg chg="add">
          <ac:chgData name="James Brooks" userId="S::144818@pembrokeshire.ac.uk::fe57d15e-2df4-484d-8a6d-e82b4f39ef5c" providerId="AD" clId="Web-{3C3673EE-7128-387B-E9A7-77D5A6C39071}" dt="2021-12-07T14:15:51.759" v="171"/>
          <ac:inkMkLst>
            <pc:docMk/>
            <pc:sldMk cId="3709870746" sldId="258"/>
            <ac:inkMk id="4" creationId="{8940D81B-746F-46B8-A33F-1DBAF2F6B49C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6:19.277" v="176"/>
          <ac:inkMkLst>
            <pc:docMk/>
            <pc:sldMk cId="3709870746" sldId="258"/>
            <ac:inkMk id="4" creationId="{BAC8BC15-F3B0-474E-8394-5C1D2456167A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36.133" v="169"/>
          <ac:inkMkLst>
            <pc:docMk/>
            <pc:sldMk cId="3709870746" sldId="258"/>
            <ac:inkMk id="5" creationId="{7C603755-CC3A-4B4A-AC5F-A03DBA58A932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6:04.635" v="174"/>
          <ac:inkMkLst>
            <pc:docMk/>
            <pc:sldMk cId="3709870746" sldId="258"/>
            <ac:inkMk id="5" creationId="{DB44A988-36E0-4909-ABB6-6F0FB136DFAD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4:40.473" v="143"/>
          <ac:inkMkLst>
            <pc:docMk/>
            <pc:sldMk cId="3709870746" sldId="258"/>
            <ac:inkMk id="5" creationId="{F45737DE-8E99-48D0-BF89-92EC800E8AA6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36.727" v="170"/>
          <ac:inkMkLst>
            <pc:docMk/>
            <pc:sldMk cId="3709870746" sldId="258"/>
            <ac:inkMk id="6" creationId="{50D40E6F-78B1-49CF-AFC9-87F604FE256F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4:41.833" v="144"/>
          <ac:inkMkLst>
            <pc:docMk/>
            <pc:sldMk cId="3709870746" sldId="258"/>
            <ac:inkMk id="6" creationId="{53761FB6-91D3-44FD-96BC-302889A04E42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56.869" v="172"/>
          <ac:inkMkLst>
            <pc:docMk/>
            <pc:sldMk cId="3709870746" sldId="258"/>
            <ac:inkMk id="7" creationId="{953BC19F-7F51-439A-AC25-C5C4E715CC57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4:44.223" v="145"/>
          <ac:inkMkLst>
            <pc:docMk/>
            <pc:sldMk cId="3709870746" sldId="258"/>
            <ac:inkMk id="11" creationId="{6D474838-9B54-4F06-BE9C-BA56B558A016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4:45.974" v="146"/>
          <ac:inkMkLst>
            <pc:docMk/>
            <pc:sldMk cId="3709870746" sldId="258"/>
            <ac:inkMk id="12" creationId="{2158F218-4AA1-49CC-B428-0F3B83818BD5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4:48.318" v="147"/>
          <ac:inkMkLst>
            <pc:docMk/>
            <pc:sldMk cId="3709870746" sldId="258"/>
            <ac:inkMk id="13" creationId="{AF725627-BB1B-47EF-BD3E-76B79ADFC8FA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08.116" v="153"/>
          <ac:inkMkLst>
            <pc:docMk/>
            <pc:sldMk cId="3709870746" sldId="258"/>
            <ac:inkMk id="14" creationId="{F3E669B9-A0A7-471C-BAF6-22E1100CC154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4:59.756" v="148"/>
          <ac:inkMkLst>
            <pc:docMk/>
            <pc:sldMk cId="3709870746" sldId="258"/>
            <ac:inkMk id="15" creationId="{BD30DDBE-F3BB-4561-8EDC-A51D1BD53470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00.678" v="149"/>
          <ac:inkMkLst>
            <pc:docMk/>
            <pc:sldMk cId="3709870746" sldId="258"/>
            <ac:inkMk id="16" creationId="{BFA64DB3-92D9-4419-AEEB-AADBF84B094C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01.553" v="150"/>
          <ac:inkMkLst>
            <pc:docMk/>
            <pc:sldMk cId="3709870746" sldId="258"/>
            <ac:inkMk id="17" creationId="{44817A36-468F-43A5-AE93-7DF4027858C2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02.959" v="151"/>
          <ac:inkMkLst>
            <pc:docMk/>
            <pc:sldMk cId="3709870746" sldId="258"/>
            <ac:inkMk id="26" creationId="{8F8DC9FE-A98B-42CA-96A3-B8E57C12076D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04.319" v="152"/>
          <ac:inkMkLst>
            <pc:docMk/>
            <pc:sldMk cId="3709870746" sldId="258"/>
            <ac:inkMk id="28" creationId="{A4F1A186-C18D-4F0D-8EC6-A3694CF6CEFF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0.491" v="154"/>
          <ac:inkMkLst>
            <pc:docMk/>
            <pc:sldMk cId="3709870746" sldId="258"/>
            <ac:inkMk id="29" creationId="{BCE2CB26-DC8F-4C72-9544-5A248423469A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0.491" v="155"/>
          <ac:inkMkLst>
            <pc:docMk/>
            <pc:sldMk cId="3709870746" sldId="258"/>
            <ac:inkMk id="30" creationId="{C42CE34C-0CC2-49BB-A3A1-71BD38386250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0.491" v="156"/>
          <ac:inkMkLst>
            <pc:docMk/>
            <pc:sldMk cId="3709870746" sldId="258"/>
            <ac:inkMk id="31" creationId="{FB131EBC-5A9D-4658-A356-EAF5B11F59A3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1.757" v="157"/>
          <ac:inkMkLst>
            <pc:docMk/>
            <pc:sldMk cId="3709870746" sldId="258"/>
            <ac:inkMk id="32" creationId="{43E3D93E-54BD-4B73-B44B-9EEF6C45013F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2.429" v="158"/>
          <ac:inkMkLst>
            <pc:docMk/>
            <pc:sldMk cId="3709870746" sldId="258"/>
            <ac:inkMk id="33" creationId="{8D1A93BA-2D81-4945-AF42-25C174A014D4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3.085" v="159"/>
          <ac:inkMkLst>
            <pc:docMk/>
            <pc:sldMk cId="3709870746" sldId="258"/>
            <ac:inkMk id="34" creationId="{2001BC87-B8D4-4A82-922F-9382AE6B3042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3.882" v="160"/>
          <ac:inkMkLst>
            <pc:docMk/>
            <pc:sldMk cId="3709870746" sldId="258"/>
            <ac:inkMk id="35" creationId="{4DCFC9B8-3A87-4198-9EF3-276295948DE6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7.070" v="161"/>
          <ac:inkMkLst>
            <pc:docMk/>
            <pc:sldMk cId="3709870746" sldId="258"/>
            <ac:inkMk id="36" creationId="{2459E7A7-C990-43B6-BCB9-53C8678B7C75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7.163" v="162"/>
          <ac:inkMkLst>
            <pc:docMk/>
            <pc:sldMk cId="3709870746" sldId="258"/>
            <ac:inkMk id="37" creationId="{1D3DA6B4-2E2A-441B-9F94-F79E3200EBE9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7.788" v="163"/>
          <ac:inkMkLst>
            <pc:docMk/>
            <pc:sldMk cId="3709870746" sldId="258"/>
            <ac:inkMk id="38" creationId="{15E8E748-B478-4584-BEFC-6E401575777A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7.788" v="164"/>
          <ac:inkMkLst>
            <pc:docMk/>
            <pc:sldMk cId="3709870746" sldId="258"/>
            <ac:inkMk id="39" creationId="{93403C88-CF3B-4EB4-B62E-DA7E734F83DC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8.538" v="165"/>
          <ac:inkMkLst>
            <pc:docMk/>
            <pc:sldMk cId="3709870746" sldId="258"/>
            <ac:inkMk id="40" creationId="{FB2ABD9F-C6EC-48D3-AB64-2EB52D539BD1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9.632" v="166"/>
          <ac:inkMkLst>
            <pc:docMk/>
            <pc:sldMk cId="3709870746" sldId="258"/>
            <ac:inkMk id="41" creationId="{C711881F-BE42-4855-97EF-866D5D251D0A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19.632" v="167"/>
          <ac:inkMkLst>
            <pc:docMk/>
            <pc:sldMk cId="3709870746" sldId="258"/>
            <ac:inkMk id="42" creationId="{4012CA72-5542-434E-A5DD-6F1215AFF43B}"/>
          </ac:inkMkLst>
        </pc:inkChg>
        <pc:inkChg chg="add">
          <ac:chgData name="James Brooks" userId="S::144818@pembrokeshire.ac.uk::fe57d15e-2df4-484d-8a6d-e82b4f39ef5c" providerId="AD" clId="Web-{3C3673EE-7128-387B-E9A7-77D5A6C39071}" dt="2021-12-07T14:15:20.163" v="168"/>
          <ac:inkMkLst>
            <pc:docMk/>
            <pc:sldMk cId="3709870746" sldId="258"/>
            <ac:inkMk id="43" creationId="{9F0C2E4D-4417-4BD5-A63E-1FEE71515544}"/>
          </ac:inkMkLst>
        </pc:inkChg>
      </pc:sldChg>
      <pc:sldChg chg="addSp delSp modSp">
        <pc:chgData name="James Brooks" userId="S::144818@pembrokeshire.ac.uk::fe57d15e-2df4-484d-8a6d-e82b4f39ef5c" providerId="AD" clId="Web-{3C3673EE-7128-387B-E9A7-77D5A6C39071}" dt="2021-12-07T14:02:10.547" v="16" actId="1076"/>
        <pc:sldMkLst>
          <pc:docMk/>
          <pc:sldMk cId="4291080417" sldId="260"/>
        </pc:sldMkLst>
        <pc:spChg chg="del">
          <ac:chgData name="James Brooks" userId="S::144818@pembrokeshire.ac.uk::fe57d15e-2df4-484d-8a6d-e82b4f39ef5c" providerId="AD" clId="Web-{3C3673EE-7128-387B-E9A7-77D5A6C39071}" dt="2021-12-07T14:02:05.500" v="12"/>
          <ac:spMkLst>
            <pc:docMk/>
            <pc:sldMk cId="4291080417" sldId="260"/>
            <ac:spMk id="6" creationId="{F9FED5E4-CDEA-43D5-872E-68C3D8CF7804}"/>
          </ac:spMkLst>
        </pc:spChg>
        <pc:picChg chg="add mod ord">
          <ac:chgData name="James Brooks" userId="S::144818@pembrokeshire.ac.uk::fe57d15e-2df4-484d-8a6d-e82b4f39ef5c" providerId="AD" clId="Web-{3C3673EE-7128-387B-E9A7-77D5A6C39071}" dt="2021-12-07T14:02:10.547" v="16" actId="1076"/>
          <ac:picMkLst>
            <pc:docMk/>
            <pc:sldMk cId="4291080417" sldId="260"/>
            <ac:picMk id="5" creationId="{C15A669F-0989-44F7-8442-1E3D123AC21D}"/>
          </ac:picMkLst>
        </pc:picChg>
      </pc:sldChg>
      <pc:sldChg chg="addSp delSp modSp del">
        <pc:chgData name="James Brooks" userId="S::144818@pembrokeshire.ac.uk::fe57d15e-2df4-484d-8a6d-e82b4f39ef5c" providerId="AD" clId="Web-{3C3673EE-7128-387B-E9A7-77D5A6C39071}" dt="2021-12-07T14:06:40.644" v="56"/>
        <pc:sldMkLst>
          <pc:docMk/>
          <pc:sldMk cId="1241090581" sldId="261"/>
        </pc:sldMkLst>
        <pc:spChg chg="add del mod">
          <ac:chgData name="James Brooks" userId="S::144818@pembrokeshire.ac.uk::fe57d15e-2df4-484d-8a6d-e82b4f39ef5c" providerId="AD" clId="Web-{3C3673EE-7128-387B-E9A7-77D5A6C39071}" dt="2021-12-07T14:05:45.968" v="21"/>
          <ac:spMkLst>
            <pc:docMk/>
            <pc:sldMk cId="1241090581" sldId="261"/>
            <ac:spMk id="12" creationId="{A07C582D-2BC1-4AF7-9C35-6A598782F818}"/>
          </ac:spMkLst>
        </pc:spChg>
        <pc:spChg chg="del">
          <ac:chgData name="James Brooks" userId="S::144818@pembrokeshire.ac.uk::fe57d15e-2df4-484d-8a6d-e82b4f39ef5c" providerId="AD" clId="Web-{3C3673EE-7128-387B-E9A7-77D5A6C39071}" dt="2021-12-07T14:05:35.217" v="20"/>
          <ac:spMkLst>
            <pc:docMk/>
            <pc:sldMk cId="1241090581" sldId="261"/>
            <ac:spMk id="27" creationId="{50252617-EC2E-43CE-BAF5-3436971467A9}"/>
          </ac:spMkLst>
        </pc:spChg>
        <pc:picChg chg="del">
          <ac:chgData name="James Brooks" userId="S::144818@pembrokeshire.ac.uk::fe57d15e-2df4-484d-8a6d-e82b4f39ef5c" providerId="AD" clId="Web-{3C3673EE-7128-387B-E9A7-77D5A6C39071}" dt="2021-12-07T14:05:12.981" v="18"/>
          <ac:picMkLst>
            <pc:docMk/>
            <pc:sldMk cId="1241090581" sldId="261"/>
            <ac:picMk id="4" creationId="{18FB3325-C5FD-4E55-AEB1-86BBC559958C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5:14.950" v="19"/>
          <ac:picMkLst>
            <pc:docMk/>
            <pc:sldMk cId="1241090581" sldId="261"/>
            <ac:picMk id="5" creationId="{8900478A-6D96-459E-ADC6-D0F03F4225A7}"/>
          </ac:picMkLst>
        </pc:picChg>
        <pc:inkChg chg="del mod">
          <ac:chgData name="James Brooks" userId="S::144818@pembrokeshire.ac.uk::fe57d15e-2df4-484d-8a6d-e82b4f39ef5c" providerId="AD" clId="Web-{3C3673EE-7128-387B-E9A7-77D5A6C39071}" dt="2021-12-07T14:06:12.157" v="54"/>
          <ac:inkMkLst>
            <pc:docMk/>
            <pc:sldMk cId="1241090581" sldId="261"/>
            <ac:inkMk id="6" creationId="{DCB7EBAF-DBAC-440F-B69A-A95400AEAAA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57" v="53"/>
          <ac:inkMkLst>
            <pc:docMk/>
            <pc:sldMk cId="1241090581" sldId="261"/>
            <ac:inkMk id="9" creationId="{C703441D-F495-4481-8EDD-099EF7079DF1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282" v="55"/>
          <ac:inkMkLst>
            <pc:docMk/>
            <pc:sldMk cId="1241090581" sldId="261"/>
            <ac:inkMk id="15" creationId="{435F1A75-574C-4A72-A4B6-3C007C45D039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1.470" v="42"/>
          <ac:inkMkLst>
            <pc:docMk/>
            <pc:sldMk cId="1241090581" sldId="261"/>
            <ac:inkMk id="16" creationId="{9F285C44-793C-45B3-A15D-142DB1BF7898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9"/>
          <ac:inkMkLst>
            <pc:docMk/>
            <pc:sldMk cId="1241090581" sldId="261"/>
            <ac:inkMk id="17" creationId="{8FC6771C-0D12-4354-A176-A584722AE043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8"/>
          <ac:inkMkLst>
            <pc:docMk/>
            <pc:sldMk cId="1241090581" sldId="261"/>
            <ac:inkMk id="18" creationId="{A7174DE2-E24C-4C9A-A0BD-3D48D6816ACB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7"/>
          <ac:inkMkLst>
            <pc:docMk/>
            <pc:sldMk cId="1241090581" sldId="261"/>
            <ac:inkMk id="19" creationId="{8C7E8E81-3251-4E4C-8FA6-F535D2FF5B51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6"/>
          <ac:inkMkLst>
            <pc:docMk/>
            <pc:sldMk cId="1241090581" sldId="261"/>
            <ac:inkMk id="20" creationId="{7AD1DB7F-5A98-4D97-A877-D94C6193C63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5"/>
          <ac:inkMkLst>
            <pc:docMk/>
            <pc:sldMk cId="1241090581" sldId="261"/>
            <ac:inkMk id="21" creationId="{C81EED07-AA16-417B-A882-A02FE62FD04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4"/>
          <ac:inkMkLst>
            <pc:docMk/>
            <pc:sldMk cId="1241090581" sldId="261"/>
            <ac:inkMk id="22" creationId="{6AB3A8B0-0A24-4123-BF85-B0EB202B90B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0.422" v="23"/>
          <ac:inkMkLst>
            <pc:docMk/>
            <pc:sldMk cId="1241090581" sldId="261"/>
            <ac:inkMk id="23" creationId="{FACAF8C3-C534-48FF-B235-0CF3EECF1FCE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41"/>
          <ac:inkMkLst>
            <pc:docMk/>
            <pc:sldMk cId="1241090581" sldId="261"/>
            <ac:inkMk id="24" creationId="{45AE6DBC-0218-4EEF-98BE-88C301A57C4A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40"/>
          <ac:inkMkLst>
            <pc:docMk/>
            <pc:sldMk cId="1241090581" sldId="261"/>
            <ac:inkMk id="25" creationId="{098710A1-AA6D-489A-8D56-EEDF9A52E75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39"/>
          <ac:inkMkLst>
            <pc:docMk/>
            <pc:sldMk cId="1241090581" sldId="261"/>
            <ac:inkMk id="26" creationId="{8FEEC5E5-EA96-4A52-9B4A-67F972208F38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38"/>
          <ac:inkMkLst>
            <pc:docMk/>
            <pc:sldMk cId="1241090581" sldId="261"/>
            <ac:inkMk id="28" creationId="{BDFEBF4B-08DA-41D5-A95C-F6232631BF34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37"/>
          <ac:inkMkLst>
            <pc:docMk/>
            <pc:sldMk cId="1241090581" sldId="261"/>
            <ac:inkMk id="29" creationId="{01D7BBD5-B048-489C-A572-FF622ACAEBD3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36"/>
          <ac:inkMkLst>
            <pc:docMk/>
            <pc:sldMk cId="1241090581" sldId="261"/>
            <ac:inkMk id="30" creationId="{D9CDB3A3-B424-402C-A560-BE1D85D682A3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35"/>
          <ac:inkMkLst>
            <pc:docMk/>
            <pc:sldMk cId="1241090581" sldId="261"/>
            <ac:inkMk id="31" creationId="{31157C72-5FD7-4207-8BB2-320C3092716A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85" v="34"/>
          <ac:inkMkLst>
            <pc:docMk/>
            <pc:sldMk cId="1241090581" sldId="261"/>
            <ac:inkMk id="32" creationId="{2D1BDE47-66DE-4CC7-9C35-045FD6BA3F7D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69" v="33"/>
          <ac:inkMkLst>
            <pc:docMk/>
            <pc:sldMk cId="1241090581" sldId="261"/>
            <ac:inkMk id="33" creationId="{F71F96B3-B03F-4058-8329-F0E726E2B84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69" v="32"/>
          <ac:inkMkLst>
            <pc:docMk/>
            <pc:sldMk cId="1241090581" sldId="261"/>
            <ac:inkMk id="34" creationId="{1D019B70-C417-4194-A5C1-0D4EC422B009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69" v="31"/>
          <ac:inkMkLst>
            <pc:docMk/>
            <pc:sldMk cId="1241090581" sldId="261"/>
            <ac:inkMk id="35" creationId="{5C8D03BC-BD86-4938-9BD7-19C0DA42D06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06.469" v="30"/>
          <ac:inkMkLst>
            <pc:docMk/>
            <pc:sldMk cId="1241090581" sldId="261"/>
            <ac:inkMk id="37" creationId="{59F4BACC-5EC4-4908-9DA0-4E5F102EF35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52"/>
          <ac:inkMkLst>
            <pc:docMk/>
            <pc:sldMk cId="1241090581" sldId="261"/>
            <ac:inkMk id="39" creationId="{D2956348-6E22-4A38-BA49-D61389ACC473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51"/>
          <ac:inkMkLst>
            <pc:docMk/>
            <pc:sldMk cId="1241090581" sldId="261"/>
            <ac:inkMk id="41" creationId="{8D81A640-361A-4C51-A15B-40F4EB74DF58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50"/>
          <ac:inkMkLst>
            <pc:docMk/>
            <pc:sldMk cId="1241090581" sldId="261"/>
            <ac:inkMk id="43" creationId="{D1EA976F-C7B4-4D62-BFF3-E65E4CB4804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9"/>
          <ac:inkMkLst>
            <pc:docMk/>
            <pc:sldMk cId="1241090581" sldId="261"/>
            <ac:inkMk id="45" creationId="{07870C97-EE1A-4F85-B6D4-2A90886C9AB2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8"/>
          <ac:inkMkLst>
            <pc:docMk/>
            <pc:sldMk cId="1241090581" sldId="261"/>
            <ac:inkMk id="47" creationId="{A438271B-F77D-43C4-B02A-6D38A4A9372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7"/>
          <ac:inkMkLst>
            <pc:docMk/>
            <pc:sldMk cId="1241090581" sldId="261"/>
            <ac:inkMk id="48" creationId="{1153FBDC-2942-4769-AD0D-10A1ADE7D5BD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6"/>
          <ac:inkMkLst>
            <pc:docMk/>
            <pc:sldMk cId="1241090581" sldId="261"/>
            <ac:inkMk id="49" creationId="{8C7FB83B-B85C-449B-BA4F-9C75C10A15F2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5"/>
          <ac:inkMkLst>
            <pc:docMk/>
            <pc:sldMk cId="1241090581" sldId="261"/>
            <ac:inkMk id="71" creationId="{5A2078A3-56E6-4626-8B1C-7A3AEEF1429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4"/>
          <ac:inkMkLst>
            <pc:docMk/>
            <pc:sldMk cId="1241090581" sldId="261"/>
            <ac:inkMk id="72" creationId="{77C24050-6544-4A2B-9CCF-C7AD153097C4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6:12.142" v="43"/>
          <ac:inkMkLst>
            <pc:docMk/>
            <pc:sldMk cId="1241090581" sldId="261"/>
            <ac:inkMk id="73" creationId="{F812B583-6C36-43AE-892B-F4ACBEF9CBF2}"/>
          </ac:inkMkLst>
        </pc:inkChg>
      </pc:sldChg>
      <pc:sldChg chg="del">
        <pc:chgData name="James Brooks" userId="S::144818@pembrokeshire.ac.uk::fe57d15e-2df4-484d-8a6d-e82b4f39ef5c" providerId="AD" clId="Web-{3C3673EE-7128-387B-E9A7-77D5A6C39071}" dt="2021-12-07T14:06:47.003" v="57"/>
        <pc:sldMkLst>
          <pc:docMk/>
          <pc:sldMk cId="2687722938" sldId="263"/>
        </pc:sldMkLst>
      </pc:sldChg>
      <pc:sldChg chg="addSp delSp modSp addAnim">
        <pc:chgData name="James Brooks" userId="S::144818@pembrokeshire.ac.uk::fe57d15e-2df4-484d-8a6d-e82b4f39ef5c" providerId="AD" clId="Web-{3C3673EE-7128-387B-E9A7-77D5A6C39071}" dt="2021-12-07T14:26:08.208" v="273" actId="1076"/>
        <pc:sldMkLst>
          <pc:docMk/>
          <pc:sldMk cId="2823832659" sldId="264"/>
        </pc:sldMkLst>
        <pc:spChg chg="mod ord">
          <ac:chgData name="James Brooks" userId="S::144818@pembrokeshire.ac.uk::fe57d15e-2df4-484d-8a6d-e82b4f39ef5c" providerId="AD" clId="Web-{3C3673EE-7128-387B-E9A7-77D5A6C39071}" dt="2021-12-07T14:26:08.208" v="273" actId="1076"/>
          <ac:spMkLst>
            <pc:docMk/>
            <pc:sldMk cId="2823832659" sldId="264"/>
            <ac:spMk id="2" creationId="{47954CFB-6244-4053-8F3F-71863D7F5850}"/>
          </ac:spMkLst>
        </pc:spChg>
        <pc:spChg chg="del">
          <ac:chgData name="James Brooks" userId="S::144818@pembrokeshire.ac.uk::fe57d15e-2df4-484d-8a6d-e82b4f39ef5c" providerId="AD" clId="Web-{3C3673EE-7128-387B-E9A7-77D5A6C39071}" dt="2021-12-07T14:09:27.436" v="123"/>
          <ac:spMkLst>
            <pc:docMk/>
            <pc:sldMk cId="2823832659" sldId="264"/>
            <ac:spMk id="48" creationId="{2D03A0B2-4A2F-D846-A5E6-FB7CB9A031F7}"/>
          </ac:spMkLst>
        </pc:spChg>
        <pc:spChg chg="del">
          <ac:chgData name="James Brooks" userId="S::144818@pembrokeshire.ac.uk::fe57d15e-2df4-484d-8a6d-e82b4f39ef5c" providerId="AD" clId="Web-{3C3673EE-7128-387B-E9A7-77D5A6C39071}" dt="2021-12-07T14:09:27.436" v="123"/>
          <ac:spMkLst>
            <pc:docMk/>
            <pc:sldMk cId="2823832659" sldId="264"/>
            <ac:spMk id="49" creationId="{7F573F1D-73A7-FB41-BCAD-FC9AA7DEF4F5}"/>
          </ac:spMkLst>
        </pc:spChg>
        <pc:spChg chg="del">
          <ac:chgData name="James Brooks" userId="S::144818@pembrokeshire.ac.uk::fe57d15e-2df4-484d-8a6d-e82b4f39ef5c" providerId="AD" clId="Web-{3C3673EE-7128-387B-E9A7-77D5A6C39071}" dt="2021-12-07T14:09:27.436" v="123"/>
          <ac:spMkLst>
            <pc:docMk/>
            <pc:sldMk cId="2823832659" sldId="264"/>
            <ac:spMk id="100" creationId="{281148B8-58D0-4E9A-A32C-B3B181A3A850}"/>
          </ac:spMkLst>
        </pc:spChg>
        <pc:spChg chg="del">
          <ac:chgData name="James Brooks" userId="S::144818@pembrokeshire.ac.uk::fe57d15e-2df4-484d-8a6d-e82b4f39ef5c" providerId="AD" clId="Web-{3C3673EE-7128-387B-E9A7-77D5A6C39071}" dt="2021-12-07T14:09:27.436" v="123"/>
          <ac:spMkLst>
            <pc:docMk/>
            <pc:sldMk cId="2823832659" sldId="264"/>
            <ac:spMk id="101" creationId="{3B8154F5-2E4B-4EB4-9BE5-A38ED12389CA}"/>
          </ac:spMkLst>
        </pc:spChg>
        <pc:spChg chg="del">
          <ac:chgData name="James Brooks" userId="S::144818@pembrokeshire.ac.uk::fe57d15e-2df4-484d-8a6d-e82b4f39ef5c" providerId="AD" clId="Web-{3C3673EE-7128-387B-E9A7-77D5A6C39071}" dt="2021-12-07T14:09:27.436" v="123"/>
          <ac:spMkLst>
            <pc:docMk/>
            <pc:sldMk cId="2823832659" sldId="264"/>
            <ac:spMk id="102" creationId="{9F217F6F-016A-42CB-9074-E8CBC6CC7596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16.298" v="264"/>
          <ac:spMkLst>
            <pc:docMk/>
            <pc:sldMk cId="2823832659" sldId="264"/>
            <ac:spMk id="107" creationId="{2D03A0B2-4A2F-D846-A5E6-FB7CB9A031F7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16.298" v="264"/>
          <ac:spMkLst>
            <pc:docMk/>
            <pc:sldMk cId="2823832659" sldId="264"/>
            <ac:spMk id="109" creationId="{7F573F1D-73A7-FB41-BCAD-FC9AA7DEF4F5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16.298" v="264"/>
          <ac:spMkLst>
            <pc:docMk/>
            <pc:sldMk cId="2823832659" sldId="264"/>
            <ac:spMk id="111" creationId="{0247FD0E-C93A-490E-9994-C79DC8977165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16.298" v="264"/>
          <ac:spMkLst>
            <pc:docMk/>
            <pc:sldMk cId="2823832659" sldId="264"/>
            <ac:spMk id="113" creationId="{AD77B2DF-AF44-4996-BBFD-5DF9162BE4B2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16.298" v="264"/>
          <ac:spMkLst>
            <pc:docMk/>
            <pc:sldMk cId="2823832659" sldId="264"/>
            <ac:spMk id="115" creationId="{FF6BECB9-A7FC-400F-8502-97A13BB879D2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20" creationId="{2D03A0B2-4A2F-D846-A5E6-FB7CB9A031F7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22" creationId="{7F573F1D-73A7-FB41-BCAD-FC9AA7DEF4F5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24" creationId="{A88F843D-1C1B-C740-AC27-E3238D0F5F47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26" creationId="{A21C8291-E3D5-4240-8FF4-E5213CBCC453}"/>
          </ac:spMkLst>
        </pc:spChg>
        <pc:spChg chg="add del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28" creationId="{08B44AFE-C181-7047-8CC9-CA00BD385EEA}"/>
          </ac:spMkLst>
        </pc:spChg>
        <pc:spChg chg="add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33" creationId="{2D03A0B2-4A2F-D846-A5E6-FB7CB9A031F7}"/>
          </ac:spMkLst>
        </pc:spChg>
        <pc:spChg chg="add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35" creationId="{7F573F1D-73A7-FB41-BCAD-FC9AA7DEF4F5}"/>
          </ac:spMkLst>
        </pc:spChg>
        <pc:spChg chg="add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37" creationId="{A88F843D-1C1B-C740-AC27-E3238D0F5F47}"/>
          </ac:spMkLst>
        </pc:spChg>
        <pc:spChg chg="add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39" creationId="{A21C8291-E3D5-4240-8FF4-E5213CBCC453}"/>
          </ac:spMkLst>
        </pc:spChg>
        <pc:spChg chg="add">
          <ac:chgData name="James Brooks" userId="S::144818@pembrokeshire.ac.uk::fe57d15e-2df4-484d-8a6d-e82b4f39ef5c" providerId="AD" clId="Web-{3C3673EE-7128-387B-E9A7-77D5A6C39071}" dt="2021-12-07T14:25:44.175" v="267"/>
          <ac:spMkLst>
            <pc:docMk/>
            <pc:sldMk cId="2823832659" sldId="264"/>
            <ac:spMk id="141" creationId="{08B44AFE-C181-7047-8CC9-CA00BD385EEA}"/>
          </ac:spMkLst>
        </pc:spChg>
        <pc:picChg chg="del">
          <ac:chgData name="James Brooks" userId="S::144818@pembrokeshire.ac.uk::fe57d15e-2df4-484d-8a6d-e82b4f39ef5c" providerId="AD" clId="Web-{3C3673EE-7128-387B-E9A7-77D5A6C39071}" dt="2021-12-07T14:07:30.663" v="67"/>
          <ac:picMkLst>
            <pc:docMk/>
            <pc:sldMk cId="2823832659" sldId="264"/>
            <ac:picMk id="3" creationId="{54E6921F-160D-48B9-A999-BB9DF9E9B702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9.873" v="260"/>
          <ac:picMkLst>
            <pc:docMk/>
            <pc:sldMk cId="2823832659" sldId="264"/>
            <ac:picMk id="3" creationId="{5668E89C-23DA-4C1A-B53A-F7B34C77ECF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7:48.429" v="78"/>
          <ac:picMkLst>
            <pc:docMk/>
            <pc:sldMk cId="2823832659" sldId="264"/>
            <ac:picMk id="3" creationId="{9E291073-7474-43B3-85DE-766D1B943143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0:06.064" v="129"/>
          <ac:picMkLst>
            <pc:docMk/>
            <pc:sldMk cId="2823832659" sldId="264"/>
            <ac:picMk id="3" creationId="{E8EE3F9D-5BE7-4566-AFB0-BB6D0CABBB36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41.949" v="115"/>
          <ac:picMkLst>
            <pc:docMk/>
            <pc:sldMk cId="2823832659" sldId="264"/>
            <ac:picMk id="4" creationId="{259AAC55-036E-4957-BE9E-AED3BEDABCD4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15.622" v="241"/>
          <ac:picMkLst>
            <pc:docMk/>
            <pc:sldMk cId="2823832659" sldId="264"/>
            <ac:picMk id="4" creationId="{3E19796F-5C57-4A9C-8626-BE0436440839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5.392" v="218"/>
          <ac:picMkLst>
            <pc:docMk/>
            <pc:sldMk cId="2823832659" sldId="264"/>
            <ac:picMk id="4" creationId="{82F4DF03-2EC2-45D7-A4AA-5099CFCB9764}"/>
          </ac:picMkLst>
        </pc:picChg>
        <pc:picChg chg="del mod">
          <ac:chgData name="James Brooks" userId="S::144818@pembrokeshire.ac.uk::fe57d15e-2df4-484d-8a6d-e82b4f39ef5c" providerId="AD" clId="Web-{3C3673EE-7128-387B-E9A7-77D5A6C39071}" dt="2021-12-07T14:09:34.765" v="125"/>
          <ac:picMkLst>
            <pc:docMk/>
            <pc:sldMk cId="2823832659" sldId="264"/>
            <ac:picMk id="5" creationId="{0CC6A522-7478-4001-A4D6-A55BA44378F5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9.435" v="259"/>
          <ac:picMkLst>
            <pc:docMk/>
            <pc:sldMk cId="2823832659" sldId="264"/>
            <ac:picMk id="5" creationId="{7026A1F3-A6B1-4488-9177-678CCC549AF5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8:02.190" v="236"/>
          <ac:picMkLst>
            <pc:docMk/>
            <pc:sldMk cId="2823832659" sldId="264"/>
            <ac:picMk id="6" creationId="{582FB9BC-1CB5-4058-9269-D46388E4089E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5.388" v="251"/>
          <ac:picMkLst>
            <pc:docMk/>
            <pc:sldMk cId="2823832659" sldId="264"/>
            <ac:picMk id="6" creationId="{6A0D2AA3-CFF4-40E7-9834-F6D8B3FFAF22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8:01.862" v="235"/>
          <ac:picMkLst>
            <pc:docMk/>
            <pc:sldMk cId="2823832659" sldId="264"/>
            <ac:picMk id="7" creationId="{77EE1D9C-F55A-4FC5-B2AD-1088F33289D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4.763" v="250"/>
          <ac:picMkLst>
            <pc:docMk/>
            <pc:sldMk cId="2823832659" sldId="264"/>
            <ac:picMk id="7" creationId="{DD6EB0D8-2F87-455B-87CE-EFE18309E838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4.341" v="249"/>
          <ac:picMkLst>
            <pc:docMk/>
            <pc:sldMk cId="2823832659" sldId="264"/>
            <ac:picMk id="8" creationId="{16E5D74C-2486-4CC7-932A-A2B0C4D53EB2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8:01.206" v="234"/>
          <ac:picMkLst>
            <pc:docMk/>
            <pc:sldMk cId="2823832659" sldId="264"/>
            <ac:picMk id="8" creationId="{EBDCE08B-B65E-4114-82AD-4EC5CE64090A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8:00.706" v="233"/>
          <ac:picMkLst>
            <pc:docMk/>
            <pc:sldMk cId="2823832659" sldId="264"/>
            <ac:picMk id="9" creationId="{24692EC5-6C9F-486B-A548-47C619E92CFD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3.544" v="248"/>
          <ac:picMkLst>
            <pc:docMk/>
            <pc:sldMk cId="2823832659" sldId="264"/>
            <ac:picMk id="9" creationId="{DC8658C5-A136-448B-B8D7-B4DD6456CA5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8:00.143" v="232"/>
          <ac:picMkLst>
            <pc:docMk/>
            <pc:sldMk cId="2823832659" sldId="264"/>
            <ac:picMk id="10" creationId="{BD8DB7BA-C171-45C9-8398-3C868F8493B0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2.747" v="247"/>
          <ac:picMkLst>
            <pc:docMk/>
            <pc:sldMk cId="2823832659" sldId="264"/>
            <ac:picMk id="10" creationId="{E826465D-8162-474A-B2DE-79AA870DCB5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9.815" v="231"/>
          <ac:picMkLst>
            <pc:docMk/>
            <pc:sldMk cId="2823832659" sldId="264"/>
            <ac:picMk id="11" creationId="{4ACB8BC0-1772-441A-87E6-CA46ED315F60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1.544" v="246"/>
          <ac:picMkLst>
            <pc:docMk/>
            <pc:sldMk cId="2823832659" sldId="264"/>
            <ac:picMk id="11" creationId="{AC1C6CD1-E098-447C-9541-F41D098A197B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0.466" v="245"/>
          <ac:picMkLst>
            <pc:docMk/>
            <pc:sldMk cId="2823832659" sldId="264"/>
            <ac:picMk id="12" creationId="{1841EA53-E9BF-4108-9CFD-A62052F2D0E7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9.409" v="230"/>
          <ac:picMkLst>
            <pc:docMk/>
            <pc:sldMk cId="2823832659" sldId="264"/>
            <ac:picMk id="12" creationId="{838913C8-81C9-4D40-80B7-8AA36DE0BE25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8.846" v="229"/>
          <ac:picMkLst>
            <pc:docMk/>
            <pc:sldMk cId="2823832659" sldId="264"/>
            <ac:picMk id="13" creationId="{7B93A3F2-A02F-453A-892E-83DBF5978C99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13.700" v="240"/>
          <ac:picMkLst>
            <pc:docMk/>
            <pc:sldMk cId="2823832659" sldId="264"/>
            <ac:picMk id="13" creationId="{B2E58E50-366E-491A-8710-8DFFA8DB3E87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8.205" v="228"/>
          <ac:picMkLst>
            <pc:docMk/>
            <pc:sldMk cId="2823832659" sldId="264"/>
            <ac:picMk id="14" creationId="{3B03A959-38D9-4F82-874F-94E6D56DCCFB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8.190" v="227"/>
          <ac:picMkLst>
            <pc:docMk/>
            <pc:sldMk cId="2823832659" sldId="264"/>
            <ac:picMk id="15" creationId="{E3710764-2B52-4A5D-B547-91B68ADAC064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8.080" v="226"/>
          <ac:picMkLst>
            <pc:docMk/>
            <pc:sldMk cId="2823832659" sldId="264"/>
            <ac:picMk id="16" creationId="{670B3F26-BEC5-43C4-AAF0-10E52AF5AF0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6.158" v="225"/>
          <ac:picMkLst>
            <pc:docMk/>
            <pc:sldMk cId="2823832659" sldId="264"/>
            <ac:picMk id="17" creationId="{C8A6809D-E8EB-4453-BD9C-32E07A645A0B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55.346" v="224"/>
          <ac:picMkLst>
            <pc:docMk/>
            <pc:sldMk cId="2823832659" sldId="264"/>
            <ac:picMk id="18" creationId="{FC46DEA0-A227-43C9-A76F-4C32B371C0A4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9.549" v="223"/>
          <ac:picMkLst>
            <pc:docMk/>
            <pc:sldMk cId="2823832659" sldId="264"/>
            <ac:picMk id="19" creationId="{71067F81-8AE3-4373-A4EA-FC9EDE58B46A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8.908" v="222"/>
          <ac:picMkLst>
            <pc:docMk/>
            <pc:sldMk cId="2823832659" sldId="264"/>
            <ac:picMk id="20" creationId="{5618CC59-2B3D-4A38-BE2A-8AEDB9075E1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7.970" v="221"/>
          <ac:picMkLst>
            <pc:docMk/>
            <pc:sldMk cId="2823832659" sldId="264"/>
            <ac:picMk id="21" creationId="{11C3E543-62E6-4FB2-B557-C6B7286BA8F6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7.314" v="220"/>
          <ac:picMkLst>
            <pc:docMk/>
            <pc:sldMk cId="2823832659" sldId="264"/>
            <ac:picMk id="22" creationId="{1DD10FDE-EE57-4840-964B-4C231B455784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6.439" v="219"/>
          <ac:picMkLst>
            <pc:docMk/>
            <pc:sldMk cId="2823832659" sldId="264"/>
            <ac:picMk id="23" creationId="{4003FBAA-179B-4FC0-96A5-FCDE6BDF9560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3.486" v="217"/>
          <ac:picMkLst>
            <pc:docMk/>
            <pc:sldMk cId="2823832659" sldId="264"/>
            <ac:picMk id="24" creationId="{C2A901FF-CC4A-437F-9CFF-6D7AE3FDBF8A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17:41.861" v="216"/>
          <ac:picMkLst>
            <pc:docMk/>
            <pc:sldMk cId="2823832659" sldId="264"/>
            <ac:picMk id="25" creationId="{9DC3C334-164B-416A-A407-32B38D6E9CB5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8.841" v="258"/>
          <ac:picMkLst>
            <pc:docMk/>
            <pc:sldMk cId="2823832659" sldId="264"/>
            <ac:picMk id="25" creationId="{B2091E63-F906-44C8-A973-D6A95BA57125}"/>
          </ac:picMkLst>
        </pc:picChg>
        <pc:picChg chg="del mod">
          <ac:chgData name="James Brooks" userId="S::144818@pembrokeshire.ac.uk::fe57d15e-2df4-484d-8a6d-e82b4f39ef5c" providerId="AD" clId="Web-{3C3673EE-7128-387B-E9A7-77D5A6C39071}" dt="2021-12-07T14:19:47.104" v="239"/>
          <ac:picMkLst>
            <pc:docMk/>
            <pc:sldMk cId="2823832659" sldId="264"/>
            <ac:picMk id="26" creationId="{491BD658-BE19-4660-BCFC-F1B16B8B6267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19.747" v="244"/>
          <ac:picMkLst>
            <pc:docMk/>
            <pc:sldMk cId="2823832659" sldId="264"/>
            <ac:picMk id="27" creationId="{B56E26DF-B37C-4B80-81F6-C0D6D3DE676A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18.966" v="243"/>
          <ac:picMkLst>
            <pc:docMk/>
            <pc:sldMk cId="2823832659" sldId="264"/>
            <ac:picMk id="28" creationId="{550BE2DA-D75B-4FCA-AF98-FA5C450C103C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8.435" v="257"/>
          <ac:picMkLst>
            <pc:docMk/>
            <pc:sldMk cId="2823832659" sldId="264"/>
            <ac:picMk id="29" creationId="{5437C945-AE22-45FF-B079-0EB9E7D01C10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7.888" v="256"/>
          <ac:picMkLst>
            <pc:docMk/>
            <pc:sldMk cId="2823832659" sldId="264"/>
            <ac:picMk id="30" creationId="{6B649CBE-BC12-4539-AE88-18C771692118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7.404" v="255"/>
          <ac:picMkLst>
            <pc:docMk/>
            <pc:sldMk cId="2823832659" sldId="264"/>
            <ac:picMk id="31" creationId="{35A5C6FB-15B8-432C-ACCA-B1072E97F116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6.873" v="254"/>
          <ac:picMkLst>
            <pc:docMk/>
            <pc:sldMk cId="2823832659" sldId="264"/>
            <ac:picMk id="32" creationId="{37C47964-AE9B-4E92-8C28-69F9637DE9A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6.388" v="253"/>
          <ac:picMkLst>
            <pc:docMk/>
            <pc:sldMk cId="2823832659" sldId="264"/>
            <ac:picMk id="33" creationId="{FCDB8217-2A25-4805-B6D7-4DBCF0A804D6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25.966" v="252"/>
          <ac:picMkLst>
            <pc:docMk/>
            <pc:sldMk cId="2823832659" sldId="264"/>
            <ac:picMk id="34" creationId="{25C7F2D7-70DC-4F63-A8CB-16ADDB0F1111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24:16.450" v="242"/>
          <ac:picMkLst>
            <pc:docMk/>
            <pc:sldMk cId="2823832659" sldId="264"/>
            <ac:picMk id="35" creationId="{7FAB4BD1-A5B8-445B-AB43-2FAB0DA21BC9}"/>
          </ac:picMkLst>
        </pc:picChg>
        <pc:picChg chg="add mod ord">
          <ac:chgData name="James Brooks" userId="S::144818@pembrokeshire.ac.uk::fe57d15e-2df4-484d-8a6d-e82b4f39ef5c" providerId="AD" clId="Web-{3C3673EE-7128-387B-E9A7-77D5A6C39071}" dt="2021-12-07T14:25:57.879" v="270" actId="1076"/>
          <ac:picMkLst>
            <pc:docMk/>
            <pc:sldMk cId="2823832659" sldId="264"/>
            <ac:picMk id="37" creationId="{0FF19F33-871D-43A2-94FF-DF8DBA8327BF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41.199" v="114"/>
          <ac:picMkLst>
            <pc:docMk/>
            <pc:sldMk cId="2823832659" sldId="264"/>
            <ac:picMk id="71" creationId="{FB84CADE-C82C-4AB6-93EA-E204EEBCD415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40.558" v="113"/>
          <ac:picMkLst>
            <pc:docMk/>
            <pc:sldMk cId="2823832659" sldId="264"/>
            <ac:picMk id="72" creationId="{F007071D-FCF4-46B6-878E-4FD654F0E8F9}"/>
          </ac:picMkLst>
        </pc:picChg>
        <pc:picChg chg="del mod">
          <ac:chgData name="James Brooks" userId="S::144818@pembrokeshire.ac.uk::fe57d15e-2df4-484d-8a6d-e82b4f39ef5c" providerId="AD" clId="Web-{3C3673EE-7128-387B-E9A7-77D5A6C39071}" dt="2021-12-07T14:08:39.870" v="112"/>
          <ac:picMkLst>
            <pc:docMk/>
            <pc:sldMk cId="2823832659" sldId="264"/>
            <ac:picMk id="73" creationId="{A6AAB024-520D-49C6-BC07-B70E164155B5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39.542" v="111"/>
          <ac:picMkLst>
            <pc:docMk/>
            <pc:sldMk cId="2823832659" sldId="264"/>
            <ac:picMk id="95" creationId="{DF403C48-32D4-4971-B3F2-9DE12EE5CB58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58.340" v="122"/>
          <ac:picMkLst>
            <pc:docMk/>
            <pc:sldMk cId="2823832659" sldId="264"/>
            <ac:picMk id="96" creationId="{137A23A0-3C60-4B29-AA36-259722FB1A48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57.309" v="121"/>
          <ac:picMkLst>
            <pc:docMk/>
            <pc:sldMk cId="2823832659" sldId="264"/>
            <ac:picMk id="97" creationId="{22AE73DA-D25F-47D9-A1E5-658943D010E4}"/>
          </ac:picMkLst>
        </pc:picChg>
        <pc:picChg chg="del">
          <ac:chgData name="James Brooks" userId="S::144818@pembrokeshire.ac.uk::fe57d15e-2df4-484d-8a6d-e82b4f39ef5c" providerId="AD" clId="Web-{3C3673EE-7128-387B-E9A7-77D5A6C39071}" dt="2021-12-07T14:08:56.512" v="120"/>
          <ac:picMkLst>
            <pc:docMk/>
            <pc:sldMk cId="2823832659" sldId="264"/>
            <ac:picMk id="98" creationId="{4E1A767A-81D0-48DE-A42E-B538E5962915}"/>
          </ac:picMkLst>
        </pc:picChg>
        <pc:picChg chg="del mod">
          <ac:chgData name="James Brooks" userId="S::144818@pembrokeshire.ac.uk::fe57d15e-2df4-484d-8a6d-e82b4f39ef5c" providerId="AD" clId="Web-{3C3673EE-7128-387B-E9A7-77D5A6C39071}" dt="2021-12-07T14:08:55.637" v="119"/>
          <ac:picMkLst>
            <pc:docMk/>
            <pc:sldMk cId="2823832659" sldId="264"/>
            <ac:picMk id="99" creationId="{4C331F8D-244E-4149-99C9-548CB9902264}"/>
          </ac:picMkLst>
        </pc:picChg>
        <pc:inkChg chg="del mod">
          <ac:chgData name="James Brooks" userId="S::144818@pembrokeshire.ac.uk::fe57d15e-2df4-484d-8a6d-e82b4f39ef5c" providerId="AD" clId="Web-{3C3673EE-7128-387B-E9A7-77D5A6C39071}" dt="2021-12-07T14:07:53.399" v="82"/>
          <ac:inkMkLst>
            <pc:docMk/>
            <pc:sldMk cId="2823832659" sldId="264"/>
            <ac:inkMk id="7" creationId="{D1F781A7-BFFA-42DA-AC1E-6EBD60E6A315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56.118" v="84"/>
          <ac:inkMkLst>
            <pc:docMk/>
            <pc:sldMk cId="2823832659" sldId="264"/>
            <ac:inkMk id="14" creationId="{A49E8F15-6697-44DA-AF88-E9EEDC534A0B}"/>
          </ac:inkMkLst>
        </pc:inkChg>
        <pc:inkChg chg="del mod">
          <ac:chgData name="James Brooks" userId="S::144818@pembrokeshire.ac.uk::fe57d15e-2df4-484d-8a6d-e82b4f39ef5c" providerId="AD" clId="Web-{3C3673EE-7128-387B-E9A7-77D5A6C39071}" dt="2021-12-07T14:07:58.727" v="86"/>
          <ac:inkMkLst>
            <pc:docMk/>
            <pc:sldMk cId="2823832659" sldId="264"/>
            <ac:inkMk id="50" creationId="{177827D5-78F9-4F77-AD33-0AFCFEE9DB6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03.024" v="90"/>
          <ac:inkMkLst>
            <pc:docMk/>
            <pc:sldMk cId="2823832659" sldId="264"/>
            <ac:inkMk id="51" creationId="{8154CA9D-40B1-48D6-BD5C-A247F544BC3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59.399" v="87"/>
          <ac:inkMkLst>
            <pc:docMk/>
            <pc:sldMk cId="2823832659" sldId="264"/>
            <ac:inkMk id="52" creationId="{B5FEF888-1B58-4643-BDE1-0DAB9B2608F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02.227" v="89"/>
          <ac:inkMkLst>
            <pc:docMk/>
            <pc:sldMk cId="2823832659" sldId="264"/>
            <ac:inkMk id="53" creationId="{95DA4A1C-11AF-4F64-9B42-4D2B403D2F79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01.430" v="88"/>
          <ac:inkMkLst>
            <pc:docMk/>
            <pc:sldMk cId="2823832659" sldId="264"/>
            <ac:inkMk id="54" creationId="{95AF5A05-7977-43F5-86C3-77C6B4F3BC00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05.603" v="92"/>
          <ac:inkMkLst>
            <pc:docMk/>
            <pc:sldMk cId="2823832659" sldId="264"/>
            <ac:inkMk id="55" creationId="{C8C30BCA-CA4E-43A1-BB21-8243D4E7DDC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05.524" v="91"/>
          <ac:inkMkLst>
            <pc:docMk/>
            <pc:sldMk cId="2823832659" sldId="264"/>
            <ac:inkMk id="56" creationId="{548B2E67-758A-4CF7-A026-EE816DB5C726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20.885" v="97"/>
          <ac:inkMkLst>
            <pc:docMk/>
            <pc:sldMk cId="2823832659" sldId="264"/>
            <ac:inkMk id="57" creationId="{54E572A8-07C0-4EC5-9C06-E5A3E79EC8E3}"/>
          </ac:inkMkLst>
        </pc:inkChg>
        <pc:inkChg chg="del mod">
          <ac:chgData name="James Brooks" userId="S::144818@pembrokeshire.ac.uk::fe57d15e-2df4-484d-8a6d-e82b4f39ef5c" providerId="AD" clId="Web-{3C3673EE-7128-387B-E9A7-77D5A6C39071}" dt="2021-12-07T14:08:26.588" v="101"/>
          <ac:inkMkLst>
            <pc:docMk/>
            <pc:sldMk cId="2823832659" sldId="264"/>
            <ac:inkMk id="58" creationId="{0B0F9B73-E069-4F1A-8D8F-3E229C3D8A8E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20.619" v="96"/>
          <ac:inkMkLst>
            <pc:docMk/>
            <pc:sldMk cId="2823832659" sldId="264"/>
            <ac:inkMk id="59" creationId="{1B3C43A4-6C3D-4EEB-88EB-95036A09C45A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24.369" v="99"/>
          <ac:inkMkLst>
            <pc:docMk/>
            <pc:sldMk cId="2823832659" sldId="264"/>
            <ac:inkMk id="60" creationId="{F41BAAB5-93B0-404C-9E5D-457DE53D5641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23.432" v="98"/>
          <ac:inkMkLst>
            <pc:docMk/>
            <pc:sldMk cId="2823832659" sldId="264"/>
            <ac:inkMk id="61" creationId="{080207DE-B032-436B-9536-9A1DD4EB6AB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27.745" v="102"/>
          <ac:inkMkLst>
            <pc:docMk/>
            <pc:sldMk cId="2823832659" sldId="264"/>
            <ac:inkMk id="62" creationId="{F2DA8C0E-E539-4FD5-BA17-D272192C791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36.276" v="106"/>
          <ac:inkMkLst>
            <pc:docMk/>
            <pc:sldMk cId="2823832659" sldId="264"/>
            <ac:inkMk id="63" creationId="{DB2331F5-714A-4C14-B2A5-769F2A21EA8A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29.276" v="103"/>
          <ac:inkMkLst>
            <pc:docMk/>
            <pc:sldMk cId="2823832659" sldId="264"/>
            <ac:inkMk id="64" creationId="{94905987-E0C7-438D-A022-B1F589821771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17.010" v="95"/>
          <ac:inkMkLst>
            <pc:docMk/>
            <pc:sldMk cId="2823832659" sldId="264"/>
            <ac:inkMk id="65" creationId="{C43F7296-381A-4B60-8EB2-EC06DCE4F308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30.745" v="104"/>
          <ac:inkMkLst>
            <pc:docMk/>
            <pc:sldMk cId="2823832659" sldId="264"/>
            <ac:inkMk id="66" creationId="{AC7B9912-B3E5-4ABC-89BC-B2B49294658B}"/>
          </ac:inkMkLst>
        </pc:inkChg>
        <pc:inkChg chg="del mod">
          <ac:chgData name="James Brooks" userId="S::144818@pembrokeshire.ac.uk::fe57d15e-2df4-484d-8a6d-e82b4f39ef5c" providerId="AD" clId="Web-{3C3673EE-7128-387B-E9A7-77D5A6C39071}" dt="2021-12-07T14:08:38.324" v="109"/>
          <ac:inkMkLst>
            <pc:docMk/>
            <pc:sldMk cId="2823832659" sldId="264"/>
            <ac:inkMk id="67" creationId="{92251382-3419-4499-B505-7941EF5E9DE0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34.198" v="105"/>
          <ac:inkMkLst>
            <pc:docMk/>
            <pc:sldMk cId="2823832659" sldId="264"/>
            <ac:inkMk id="68" creationId="{0018E383-2162-49E8-B754-75EB6B344A56}"/>
          </ac:inkMkLst>
        </pc:inkChg>
        <pc:inkChg chg="del mod">
          <ac:chgData name="James Brooks" userId="S::144818@pembrokeshire.ac.uk::fe57d15e-2df4-484d-8a6d-e82b4f39ef5c" providerId="AD" clId="Web-{3C3673EE-7128-387B-E9A7-77D5A6C39071}" dt="2021-12-07T14:08:15.431" v="94"/>
          <ac:inkMkLst>
            <pc:docMk/>
            <pc:sldMk cId="2823832659" sldId="264"/>
            <ac:inkMk id="69" creationId="{56701339-6178-48AB-BACE-99E39EF9C602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8:36.292" v="107"/>
          <ac:inkMkLst>
            <pc:docMk/>
            <pc:sldMk cId="2823832659" sldId="264"/>
            <ac:inkMk id="70" creationId="{6AE58154-99C3-4E0F-9B55-EB26290A1BA3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7.507" v="74"/>
          <ac:inkMkLst>
            <pc:docMk/>
            <pc:sldMk cId="2823832659" sldId="264"/>
            <ac:inkMk id="74" creationId="{543269DB-7F23-4AF6-9647-F9F0E913F953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6.772" v="73"/>
          <ac:inkMkLst>
            <pc:docMk/>
            <pc:sldMk cId="2823832659" sldId="264"/>
            <ac:inkMk id="75" creationId="{7219D6DE-219B-463C-8E9D-1DBF1BFF24D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40.366" v="75"/>
          <ac:inkMkLst>
            <pc:docMk/>
            <pc:sldMk cId="2823832659" sldId="264"/>
            <ac:inkMk id="76" creationId="{45552FD2-904B-40E8-AE55-1E27AB6C124A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5.788" v="72"/>
          <ac:inkMkLst>
            <pc:docMk/>
            <pc:sldMk cId="2823832659" sldId="264"/>
            <ac:inkMk id="77" creationId="{9F691032-3959-4DC1-9F60-65D370572DD1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42.648" v="76"/>
          <ac:inkMkLst>
            <pc:docMk/>
            <pc:sldMk cId="2823832659" sldId="264"/>
            <ac:inkMk id="78" creationId="{B30F0E0C-06BC-41EF-A339-FC3905D7A83E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43.445" v="77"/>
          <ac:inkMkLst>
            <pc:docMk/>
            <pc:sldMk cId="2823832659" sldId="264"/>
            <ac:inkMk id="79" creationId="{FC27986F-2B28-4187-83CA-B057ABF8B149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54.399" v="83"/>
          <ac:inkMkLst>
            <pc:docMk/>
            <pc:sldMk cId="2823832659" sldId="264"/>
            <ac:inkMk id="80" creationId="{1C9389F1-1DE8-4E56-B559-C0DF05A4C76A}"/>
          </ac:inkMkLst>
        </pc:inkChg>
        <pc:inkChg chg="del mod">
          <ac:chgData name="James Brooks" userId="S::144818@pembrokeshire.ac.uk::fe57d15e-2df4-484d-8a6d-e82b4f39ef5c" providerId="AD" clId="Web-{3C3673EE-7128-387B-E9A7-77D5A6C39071}" dt="2021-12-07T14:07:52.508" v="80"/>
          <ac:inkMkLst>
            <pc:docMk/>
            <pc:sldMk cId="2823832659" sldId="264"/>
            <ac:inkMk id="81" creationId="{D26857BB-3F72-4629-B204-83274205722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72" v="66"/>
          <ac:inkMkLst>
            <pc:docMk/>
            <pc:sldMk cId="2823832659" sldId="264"/>
            <ac:inkMk id="82" creationId="{65FCC1B2-172F-4D8B-A726-558588B42CEE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65"/>
          <ac:inkMkLst>
            <pc:docMk/>
            <pc:sldMk cId="2823832659" sldId="264"/>
            <ac:inkMk id="83" creationId="{A304D777-5716-459C-9F9C-5BD32AFABE80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64"/>
          <ac:inkMkLst>
            <pc:docMk/>
            <pc:sldMk cId="2823832659" sldId="264"/>
            <ac:inkMk id="84" creationId="{3A1E6136-6015-4972-B3CA-9D95EEB2C89D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63"/>
          <ac:inkMkLst>
            <pc:docMk/>
            <pc:sldMk cId="2823832659" sldId="264"/>
            <ac:inkMk id="85" creationId="{19D5D707-C2D5-4FE4-963C-3D49964E11DC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62"/>
          <ac:inkMkLst>
            <pc:docMk/>
            <pc:sldMk cId="2823832659" sldId="264"/>
            <ac:inkMk id="86" creationId="{13BE92A0-0082-49BB-8551-FC606D8F0435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61"/>
          <ac:inkMkLst>
            <pc:docMk/>
            <pc:sldMk cId="2823832659" sldId="264"/>
            <ac:inkMk id="87" creationId="{FD2A63C9-2B83-4C17-8B90-1C7B2C3C4734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60"/>
          <ac:inkMkLst>
            <pc:docMk/>
            <pc:sldMk cId="2823832659" sldId="264"/>
            <ac:inkMk id="88" creationId="{2D89C186-1CF7-4212-9050-6AB4A40631A7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59"/>
          <ac:inkMkLst>
            <pc:docMk/>
            <pc:sldMk cId="2823832659" sldId="264"/>
            <ac:inkMk id="89" creationId="{3EECFE4E-6AE8-439E-923A-72993CF0A458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28.756" v="58"/>
          <ac:inkMkLst>
            <pc:docMk/>
            <pc:sldMk cId="2823832659" sldId="264"/>
            <ac:inkMk id="90" creationId="{602C88ED-99B5-4D51-8748-E1710796E9CF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0.663" v="71"/>
          <ac:inkMkLst>
            <pc:docMk/>
            <pc:sldMk cId="2823832659" sldId="264"/>
            <ac:inkMk id="91" creationId="{9598C5C4-4EF2-4B43-9B73-0ED8D0DB3631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0.663" v="70"/>
          <ac:inkMkLst>
            <pc:docMk/>
            <pc:sldMk cId="2823832659" sldId="264"/>
            <ac:inkMk id="92" creationId="{06F63F0D-FAAC-405F-AB32-A87B410C5585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0.663" v="69"/>
          <ac:inkMkLst>
            <pc:docMk/>
            <pc:sldMk cId="2823832659" sldId="264"/>
            <ac:inkMk id="93" creationId="{054B1824-D8DC-41D3-9352-E2F7B1B942E6}"/>
          </ac:inkMkLst>
        </pc:inkChg>
        <pc:inkChg chg="del">
          <ac:chgData name="James Brooks" userId="S::144818@pembrokeshire.ac.uk::fe57d15e-2df4-484d-8a6d-e82b4f39ef5c" providerId="AD" clId="Web-{3C3673EE-7128-387B-E9A7-77D5A6C39071}" dt="2021-12-07T14:07:30.663" v="68"/>
          <ac:inkMkLst>
            <pc:docMk/>
            <pc:sldMk cId="2823832659" sldId="264"/>
            <ac:inkMk id="94" creationId="{365E2A41-3CEC-4181-8672-20DB3F6C2051}"/>
          </ac:inkMkLst>
        </pc:inkChg>
      </pc:sldChg>
      <pc:sldChg chg="del">
        <pc:chgData name="James Brooks" userId="S::144818@pembrokeshire.ac.uk::fe57d15e-2df4-484d-8a6d-e82b4f39ef5c" providerId="AD" clId="Web-{3C3673EE-7128-387B-E9A7-77D5A6C39071}" dt="2021-12-07T14:08:45.949" v="116"/>
        <pc:sldMkLst>
          <pc:docMk/>
          <pc:sldMk cId="1089169028" sldId="265"/>
        </pc:sldMkLst>
      </pc:sldChg>
      <pc:sldChg chg="del">
        <pc:chgData name="James Brooks" userId="S::144818@pembrokeshire.ac.uk::fe57d15e-2df4-484d-8a6d-e82b4f39ef5c" providerId="AD" clId="Web-{3C3673EE-7128-387B-E9A7-77D5A6C39071}" dt="2021-12-07T14:08:50.246" v="117"/>
        <pc:sldMkLst>
          <pc:docMk/>
          <pc:sldMk cId="1411585837" sldId="266"/>
        </pc:sldMkLst>
      </pc:sldChg>
    </pc:docChg>
  </pc:docChgLst>
  <pc:docChgLst>
    <pc:chgData name="Jake Wears" userId="S::144824@pembrokeshire.ac.uk::500ce130-ff0a-48c4-ac04-55434f0bc66d" providerId="AD" clId="Web-{8D851FB7-6C8B-6C46-5428-AC4DF4BB0E43}"/>
    <pc:docChg chg="modSld">
      <pc:chgData name="Jake Wears" userId="S::144824@pembrokeshire.ac.uk::500ce130-ff0a-48c4-ac04-55434f0bc66d" providerId="AD" clId="Web-{8D851FB7-6C8B-6C46-5428-AC4DF4BB0E43}" dt="2022-04-26T12:48:08.849" v="4"/>
      <pc:docMkLst>
        <pc:docMk/>
      </pc:docMkLst>
      <pc:sldChg chg="addSp">
        <pc:chgData name="Jake Wears" userId="S::144824@pembrokeshire.ac.uk::500ce130-ff0a-48c4-ac04-55434f0bc66d" providerId="AD" clId="Web-{8D851FB7-6C8B-6C46-5428-AC4DF4BB0E43}" dt="2022-04-26T12:48:04.161" v="0"/>
        <pc:sldMkLst>
          <pc:docMk/>
          <pc:sldMk cId="1182450467" sldId="292"/>
        </pc:sldMkLst>
        <pc:spChg chg="add">
          <ac:chgData name="Jake Wears" userId="S::144824@pembrokeshire.ac.uk::500ce130-ff0a-48c4-ac04-55434f0bc66d" providerId="AD" clId="Web-{8D851FB7-6C8B-6C46-5428-AC4DF4BB0E43}" dt="2022-04-26T12:48:04.161" v="0"/>
          <ac:spMkLst>
            <pc:docMk/>
            <pc:sldMk cId="1182450467" sldId="292"/>
            <ac:spMk id="4" creationId="{06048279-88D8-B07D-A98A-B483FE900F55}"/>
          </ac:spMkLst>
        </pc:spChg>
      </pc:sldChg>
      <pc:sldChg chg="addSp">
        <pc:chgData name="Jake Wears" userId="S::144824@pembrokeshire.ac.uk::500ce130-ff0a-48c4-ac04-55434f0bc66d" providerId="AD" clId="Web-{8D851FB7-6C8B-6C46-5428-AC4DF4BB0E43}" dt="2022-04-26T12:48:05.599" v="1"/>
        <pc:sldMkLst>
          <pc:docMk/>
          <pc:sldMk cId="118085124" sldId="293"/>
        </pc:sldMkLst>
        <pc:spChg chg="add">
          <ac:chgData name="Jake Wears" userId="S::144824@pembrokeshire.ac.uk::500ce130-ff0a-48c4-ac04-55434f0bc66d" providerId="AD" clId="Web-{8D851FB7-6C8B-6C46-5428-AC4DF4BB0E43}" dt="2022-04-26T12:48:05.599" v="1"/>
          <ac:spMkLst>
            <pc:docMk/>
            <pc:sldMk cId="118085124" sldId="293"/>
            <ac:spMk id="3" creationId="{B25CA878-9456-FA72-0E7C-F76481EBF47B}"/>
          </ac:spMkLst>
        </pc:spChg>
      </pc:sldChg>
      <pc:sldChg chg="addSp">
        <pc:chgData name="Jake Wears" userId="S::144824@pembrokeshire.ac.uk::500ce130-ff0a-48c4-ac04-55434f0bc66d" providerId="AD" clId="Web-{8D851FB7-6C8B-6C46-5428-AC4DF4BB0E43}" dt="2022-04-26T12:48:06.973" v="2"/>
        <pc:sldMkLst>
          <pc:docMk/>
          <pc:sldMk cId="4085680195" sldId="294"/>
        </pc:sldMkLst>
        <pc:spChg chg="add">
          <ac:chgData name="Jake Wears" userId="S::144824@pembrokeshire.ac.uk::500ce130-ff0a-48c4-ac04-55434f0bc66d" providerId="AD" clId="Web-{8D851FB7-6C8B-6C46-5428-AC4DF4BB0E43}" dt="2022-04-26T12:48:06.973" v="2"/>
          <ac:spMkLst>
            <pc:docMk/>
            <pc:sldMk cId="4085680195" sldId="294"/>
            <ac:spMk id="4" creationId="{A13490C9-3901-4084-6F30-32567C63F6E9}"/>
          </ac:spMkLst>
        </pc:spChg>
      </pc:sldChg>
      <pc:sldChg chg="addSp">
        <pc:chgData name="Jake Wears" userId="S::144824@pembrokeshire.ac.uk::500ce130-ff0a-48c4-ac04-55434f0bc66d" providerId="AD" clId="Web-{8D851FB7-6C8B-6C46-5428-AC4DF4BB0E43}" dt="2022-04-26T12:48:07.708" v="3"/>
        <pc:sldMkLst>
          <pc:docMk/>
          <pc:sldMk cId="644753061" sldId="295"/>
        </pc:sldMkLst>
        <pc:spChg chg="add">
          <ac:chgData name="Jake Wears" userId="S::144824@pembrokeshire.ac.uk::500ce130-ff0a-48c4-ac04-55434f0bc66d" providerId="AD" clId="Web-{8D851FB7-6C8B-6C46-5428-AC4DF4BB0E43}" dt="2022-04-26T12:48:07.708" v="3"/>
          <ac:spMkLst>
            <pc:docMk/>
            <pc:sldMk cId="644753061" sldId="295"/>
            <ac:spMk id="4" creationId="{A1A87846-0B29-CF43-2FE3-6C45517E0B30}"/>
          </ac:spMkLst>
        </pc:spChg>
      </pc:sldChg>
      <pc:sldChg chg="addSp">
        <pc:chgData name="Jake Wears" userId="S::144824@pembrokeshire.ac.uk::500ce130-ff0a-48c4-ac04-55434f0bc66d" providerId="AD" clId="Web-{8D851FB7-6C8B-6C46-5428-AC4DF4BB0E43}" dt="2022-04-26T12:48:08.849" v="4"/>
        <pc:sldMkLst>
          <pc:docMk/>
          <pc:sldMk cId="1649190640" sldId="312"/>
        </pc:sldMkLst>
        <pc:spChg chg="add">
          <ac:chgData name="Jake Wears" userId="S::144824@pembrokeshire.ac.uk::500ce130-ff0a-48c4-ac04-55434f0bc66d" providerId="AD" clId="Web-{8D851FB7-6C8B-6C46-5428-AC4DF4BB0E43}" dt="2022-04-26T12:48:08.849" v="4"/>
          <ac:spMkLst>
            <pc:docMk/>
            <pc:sldMk cId="1649190640" sldId="312"/>
            <ac:spMk id="3" creationId="{D5FFF14A-23DA-47DD-BC2C-92398126D66D}"/>
          </ac:spMkLst>
        </pc:spChg>
      </pc:sldChg>
    </pc:docChg>
  </pc:docChgLst>
  <pc:docChgLst>
    <pc:chgData name="James Brooks" userId="S::144818@pembrokeshire.ac.uk::fe57d15e-2df4-484d-8a6d-e82b4f39ef5c" providerId="AD" clId="Web-{97C64B4F-9F10-170B-B1C1-62B706B29930}"/>
    <pc:docChg chg="addSld modSld">
      <pc:chgData name="James Brooks" userId="S::144818@pembrokeshire.ac.uk::fe57d15e-2df4-484d-8a6d-e82b4f39ef5c" providerId="AD" clId="Web-{97C64B4F-9F10-170B-B1C1-62B706B29930}" dt="2021-12-28T11:33:19.765" v="1225" actId="20577"/>
      <pc:docMkLst>
        <pc:docMk/>
      </pc:docMkLst>
      <pc:sldChg chg="delSp modSp">
        <pc:chgData name="James Brooks" userId="S::144818@pembrokeshire.ac.uk::fe57d15e-2df4-484d-8a6d-e82b4f39ef5c" providerId="AD" clId="Web-{97C64B4F-9F10-170B-B1C1-62B706B29930}" dt="2021-12-28T11:15:40.559" v="1207" actId="20577"/>
        <pc:sldMkLst>
          <pc:docMk/>
          <pc:sldMk cId="182496875" sldId="267"/>
        </pc:sldMkLst>
        <pc:spChg chg="mod">
          <ac:chgData name="James Brooks" userId="S::144818@pembrokeshire.ac.uk::fe57d15e-2df4-484d-8a6d-e82b4f39ef5c" providerId="AD" clId="Web-{97C64B4F-9F10-170B-B1C1-62B706B29930}" dt="2021-12-28T10:53:34.952" v="971" actId="1076"/>
          <ac:spMkLst>
            <pc:docMk/>
            <pc:sldMk cId="182496875" sldId="267"/>
            <ac:spMk id="2" creationId="{E18C8988-FB0D-4C3B-B293-380FC7D599A8}"/>
          </ac:spMkLst>
        </pc:spChg>
        <pc:spChg chg="mod">
          <ac:chgData name="James Brooks" userId="S::144818@pembrokeshire.ac.uk::fe57d15e-2df4-484d-8a6d-e82b4f39ef5c" providerId="AD" clId="Web-{97C64B4F-9F10-170B-B1C1-62B706B29930}" dt="2021-12-28T11:15:40.559" v="1207" actId="20577"/>
          <ac:spMkLst>
            <pc:docMk/>
            <pc:sldMk cId="182496875" sldId="267"/>
            <ac:spMk id="6" creationId="{7D1D00A6-1CFE-E741-92A8-2CC918DBA2F4}"/>
          </ac:spMkLst>
        </pc:spChg>
        <pc:spChg chg="del mod">
          <ac:chgData name="James Brooks" userId="S::144818@pembrokeshire.ac.uk::fe57d15e-2df4-484d-8a6d-e82b4f39ef5c" providerId="AD" clId="Web-{97C64B4F-9F10-170B-B1C1-62B706B29930}" dt="2021-12-28T10:35:46.596" v="806"/>
          <ac:spMkLst>
            <pc:docMk/>
            <pc:sldMk cId="182496875" sldId="267"/>
            <ac:spMk id="7" creationId="{9E4CEA1F-C21E-3842-A45F-D2C414A3AC65}"/>
          </ac:spMkLst>
        </pc:spChg>
        <pc:picChg chg="mod">
          <ac:chgData name="James Brooks" userId="S::144818@pembrokeshire.ac.uk::fe57d15e-2df4-484d-8a6d-e82b4f39ef5c" providerId="AD" clId="Web-{97C64B4F-9F10-170B-B1C1-62B706B29930}" dt="2021-12-28T10:53:43.343" v="973" actId="1076"/>
          <ac:picMkLst>
            <pc:docMk/>
            <pc:sldMk cId="182496875" sldId="267"/>
            <ac:picMk id="5" creationId="{5F858AF0-9709-044F-8647-96ADA498BD2A}"/>
          </ac:picMkLst>
        </pc:picChg>
      </pc:sldChg>
      <pc:sldChg chg="modSp">
        <pc:chgData name="James Brooks" userId="S::144818@pembrokeshire.ac.uk::fe57d15e-2df4-484d-8a6d-e82b4f39ef5c" providerId="AD" clId="Web-{97C64B4F-9F10-170B-B1C1-62B706B29930}" dt="2021-12-28T10:23:21.705" v="163" actId="20577"/>
        <pc:sldMkLst>
          <pc:docMk/>
          <pc:sldMk cId="3121974217" sldId="269"/>
        </pc:sldMkLst>
        <pc:spChg chg="mod">
          <ac:chgData name="James Brooks" userId="S::144818@pembrokeshire.ac.uk::fe57d15e-2df4-484d-8a6d-e82b4f39ef5c" providerId="AD" clId="Web-{97C64B4F-9F10-170B-B1C1-62B706B29930}" dt="2021-12-28T10:23:21.705" v="163" actId="20577"/>
          <ac:spMkLst>
            <pc:docMk/>
            <pc:sldMk cId="3121974217" sldId="269"/>
            <ac:spMk id="4" creationId="{11391D97-FB0F-3F40-BC76-A92EA7F82BA1}"/>
          </ac:spMkLst>
        </pc:spChg>
      </pc:sldChg>
      <pc:sldChg chg="modSp">
        <pc:chgData name="James Brooks" userId="S::144818@pembrokeshire.ac.uk::fe57d15e-2df4-484d-8a6d-e82b4f39ef5c" providerId="AD" clId="Web-{97C64B4F-9F10-170B-B1C1-62B706B29930}" dt="2021-12-28T11:15:29.496" v="1204" actId="20577"/>
        <pc:sldMkLst>
          <pc:docMk/>
          <pc:sldMk cId="1991439680" sldId="274"/>
        </pc:sldMkLst>
        <pc:spChg chg="mod">
          <ac:chgData name="James Brooks" userId="S::144818@pembrokeshire.ac.uk::fe57d15e-2df4-484d-8a6d-e82b4f39ef5c" providerId="AD" clId="Web-{97C64B4F-9F10-170B-B1C1-62B706B29930}" dt="2021-12-28T11:15:29.496" v="1204" actId="20577"/>
          <ac:spMkLst>
            <pc:docMk/>
            <pc:sldMk cId="1991439680" sldId="274"/>
            <ac:spMk id="2" creationId="{DCAEA69D-5DB7-7C4E-BD00-103D916A4596}"/>
          </ac:spMkLst>
        </pc:spChg>
        <pc:spChg chg="mod">
          <ac:chgData name="James Brooks" userId="S::144818@pembrokeshire.ac.uk::fe57d15e-2df4-484d-8a6d-e82b4f39ef5c" providerId="AD" clId="Web-{97C64B4F-9F10-170B-B1C1-62B706B29930}" dt="2021-12-28T10:23:12.002" v="158" actId="20577"/>
          <ac:spMkLst>
            <pc:docMk/>
            <pc:sldMk cId="1991439680" sldId="274"/>
            <ac:spMk id="6" creationId="{C3CD18FF-9C01-0C49-9BC0-46B5150EC1CC}"/>
          </ac:spMkLst>
        </pc:spChg>
        <pc:picChg chg="mod">
          <ac:chgData name="James Brooks" userId="S::144818@pembrokeshire.ac.uk::fe57d15e-2df4-484d-8a6d-e82b4f39ef5c" providerId="AD" clId="Web-{97C64B4F-9F10-170B-B1C1-62B706B29930}" dt="2021-12-28T10:48:04.804" v="898" actId="1076"/>
          <ac:picMkLst>
            <pc:docMk/>
            <pc:sldMk cId="1991439680" sldId="274"/>
            <ac:picMk id="6146" creationId="{0BA2963B-17AB-714B-97EC-D6C022CD0036}"/>
          </ac:picMkLst>
        </pc:picChg>
      </pc:sldChg>
      <pc:sldChg chg="modSp">
        <pc:chgData name="James Brooks" userId="S::144818@pembrokeshire.ac.uk::fe57d15e-2df4-484d-8a6d-e82b4f39ef5c" providerId="AD" clId="Web-{97C64B4F-9F10-170B-B1C1-62B706B29930}" dt="2021-12-28T10:23:08.080" v="157" actId="20577"/>
        <pc:sldMkLst>
          <pc:docMk/>
          <pc:sldMk cId="3227858627" sldId="279"/>
        </pc:sldMkLst>
        <pc:spChg chg="mod">
          <ac:chgData name="James Brooks" userId="S::144818@pembrokeshire.ac.uk::fe57d15e-2df4-484d-8a6d-e82b4f39ef5c" providerId="AD" clId="Web-{97C64B4F-9F10-170B-B1C1-62B706B29930}" dt="2021-12-28T10:23:08.080" v="157" actId="20577"/>
          <ac:spMkLst>
            <pc:docMk/>
            <pc:sldMk cId="3227858627" sldId="279"/>
            <ac:spMk id="6" creationId="{8D65C1F0-3106-F248-9FBA-67AAE11FDF49}"/>
          </ac:spMkLst>
        </pc:spChg>
      </pc:sldChg>
      <pc:sldChg chg="addSp delSp modSp new">
        <pc:chgData name="James Brooks" userId="S::144818@pembrokeshire.ac.uk::fe57d15e-2df4-484d-8a6d-e82b4f39ef5c" providerId="AD" clId="Web-{97C64B4F-9F10-170B-B1C1-62B706B29930}" dt="2021-12-28T10:24:01.191" v="173" actId="1076"/>
        <pc:sldMkLst>
          <pc:docMk/>
          <pc:sldMk cId="3628359578" sldId="280"/>
        </pc:sldMkLst>
        <pc:spChg chg="mod">
          <ac:chgData name="James Brooks" userId="S::144818@pembrokeshire.ac.uk::fe57d15e-2df4-484d-8a6d-e82b4f39ef5c" providerId="AD" clId="Web-{97C64B4F-9F10-170B-B1C1-62B706B29930}" dt="2021-12-28T10:17:33.509" v="9" actId="20577"/>
          <ac:spMkLst>
            <pc:docMk/>
            <pc:sldMk cId="3628359578" sldId="280"/>
            <ac:spMk id="2" creationId="{C4419CF7-CE57-4F4D-A588-8E9CD8A37BBB}"/>
          </ac:spMkLst>
        </pc:spChg>
        <pc:spChg chg="del">
          <ac:chgData name="James Brooks" userId="S::144818@pembrokeshire.ac.uk::fe57d15e-2df4-484d-8a6d-e82b4f39ef5c" providerId="AD" clId="Web-{97C64B4F-9F10-170B-B1C1-62B706B29930}" dt="2021-12-28T10:17:37.680" v="10"/>
          <ac:spMkLst>
            <pc:docMk/>
            <pc:sldMk cId="3628359578" sldId="280"/>
            <ac:spMk id="3" creationId="{1CBB3209-95EC-4A62-90F1-A07468B9F33A}"/>
          </ac:spMkLst>
        </pc:spChg>
        <pc:spChg chg="add mod">
          <ac:chgData name="James Brooks" userId="S::144818@pembrokeshire.ac.uk::fe57d15e-2df4-484d-8a6d-e82b4f39ef5c" providerId="AD" clId="Web-{97C64B4F-9F10-170B-B1C1-62B706B29930}" dt="2021-12-28T10:22:48.830" v="155" actId="20577"/>
          <ac:spMkLst>
            <pc:docMk/>
            <pc:sldMk cId="3628359578" sldId="280"/>
            <ac:spMk id="4" creationId="{7023C7BC-86AE-4B85-A309-BD016F44729A}"/>
          </ac:spMkLst>
        </pc:spChg>
        <pc:spChg chg="add mod">
          <ac:chgData name="James Brooks" userId="S::144818@pembrokeshire.ac.uk::fe57d15e-2df4-484d-8a6d-e82b4f39ef5c" providerId="AD" clId="Web-{97C64B4F-9F10-170B-B1C1-62B706B29930}" dt="2021-12-28T10:24:01.191" v="173" actId="1076"/>
          <ac:spMkLst>
            <pc:docMk/>
            <pc:sldMk cId="3628359578" sldId="280"/>
            <ac:spMk id="5" creationId="{E36E1384-0C79-4A85-82A0-0C02D044CE97}"/>
          </ac:spMkLst>
        </pc:spChg>
      </pc:sldChg>
      <pc:sldChg chg="addSp modSp new">
        <pc:chgData name="James Brooks" userId="S::144818@pembrokeshire.ac.uk::fe57d15e-2df4-484d-8a6d-e82b4f39ef5c" providerId="AD" clId="Web-{97C64B4F-9F10-170B-B1C1-62B706B29930}" dt="2021-12-28T11:15:25.152" v="1203" actId="20577"/>
        <pc:sldMkLst>
          <pc:docMk/>
          <pc:sldMk cId="459139667" sldId="281"/>
        </pc:sldMkLst>
        <pc:spChg chg="mod">
          <ac:chgData name="James Brooks" userId="S::144818@pembrokeshire.ac.uk::fe57d15e-2df4-484d-8a6d-e82b4f39ef5c" providerId="AD" clId="Web-{97C64B4F-9F10-170B-B1C1-62B706B29930}" dt="2021-12-28T10:24:21.300" v="182" actId="20577"/>
          <ac:spMkLst>
            <pc:docMk/>
            <pc:sldMk cId="459139667" sldId="281"/>
            <ac:spMk id="2" creationId="{10A11D26-A633-46B5-A81F-1A114AA19153}"/>
          </ac:spMkLst>
        </pc:spChg>
        <pc:spChg chg="mod">
          <ac:chgData name="James Brooks" userId="S::144818@pembrokeshire.ac.uk::fe57d15e-2df4-484d-8a6d-e82b4f39ef5c" providerId="AD" clId="Web-{97C64B4F-9F10-170B-B1C1-62B706B29930}" dt="2021-12-28T11:15:25.152" v="1203" actId="20577"/>
          <ac:spMkLst>
            <pc:docMk/>
            <pc:sldMk cId="459139667" sldId="281"/>
            <ac:spMk id="3" creationId="{13CFFA27-1433-439D-B1C0-0328525FB4DC}"/>
          </ac:spMkLst>
        </pc:spChg>
        <pc:spChg chg="add mod">
          <ac:chgData name="James Brooks" userId="S::144818@pembrokeshire.ac.uk::fe57d15e-2df4-484d-8a6d-e82b4f39ef5c" providerId="AD" clId="Web-{97C64B4F-9F10-170B-B1C1-62B706B29930}" dt="2021-12-28T10:32:11.529" v="561" actId="1076"/>
          <ac:spMkLst>
            <pc:docMk/>
            <pc:sldMk cId="459139667" sldId="281"/>
            <ac:spMk id="4" creationId="{E938BA0C-5617-4890-BCA5-4452EFEBC9D3}"/>
          </ac:spMkLst>
        </pc:spChg>
      </pc:sldChg>
      <pc:sldChg chg="addSp modSp new">
        <pc:chgData name="James Brooks" userId="S::144818@pembrokeshire.ac.uk::fe57d15e-2df4-484d-8a6d-e82b4f39ef5c" providerId="AD" clId="Web-{97C64B4F-9F10-170B-B1C1-62B706B29930}" dt="2021-12-28T10:58:56.912" v="986" actId="20577"/>
        <pc:sldMkLst>
          <pc:docMk/>
          <pc:sldMk cId="1274197921" sldId="282"/>
        </pc:sldMkLst>
        <pc:spChg chg="mod">
          <ac:chgData name="James Brooks" userId="S::144818@pembrokeshire.ac.uk::fe57d15e-2df4-484d-8a6d-e82b4f39ef5c" providerId="AD" clId="Web-{97C64B4F-9F10-170B-B1C1-62B706B29930}" dt="2021-12-28T10:32:30.389" v="568" actId="20577"/>
          <ac:spMkLst>
            <pc:docMk/>
            <pc:sldMk cId="1274197921" sldId="282"/>
            <ac:spMk id="2" creationId="{8C06D107-E590-4EA6-94D3-71F343817276}"/>
          </ac:spMkLst>
        </pc:spChg>
        <pc:spChg chg="mod">
          <ac:chgData name="James Brooks" userId="S::144818@pembrokeshire.ac.uk::fe57d15e-2df4-484d-8a6d-e82b4f39ef5c" providerId="AD" clId="Web-{97C64B4F-9F10-170B-B1C1-62B706B29930}" dt="2021-12-28T10:58:56.912" v="986" actId="20577"/>
          <ac:spMkLst>
            <pc:docMk/>
            <pc:sldMk cId="1274197921" sldId="282"/>
            <ac:spMk id="3" creationId="{8AF46EF4-AC0F-4BAC-B232-145E2D2317F5}"/>
          </ac:spMkLst>
        </pc:spChg>
        <pc:spChg chg="add mod">
          <ac:chgData name="James Brooks" userId="S::144818@pembrokeshire.ac.uk::fe57d15e-2df4-484d-8a6d-e82b4f39ef5c" providerId="AD" clId="Web-{97C64B4F-9F10-170B-B1C1-62B706B29930}" dt="2021-12-28T10:35:55.675" v="809" actId="20577"/>
          <ac:spMkLst>
            <pc:docMk/>
            <pc:sldMk cId="1274197921" sldId="282"/>
            <ac:spMk id="4" creationId="{5CE8E235-90AA-4072-959A-FE9B5A0D9AD8}"/>
          </ac:spMkLst>
        </pc:spChg>
      </pc:sldChg>
      <pc:sldChg chg="addSp modSp new">
        <pc:chgData name="James Brooks" userId="S::144818@pembrokeshire.ac.uk::fe57d15e-2df4-484d-8a6d-e82b4f39ef5c" providerId="AD" clId="Web-{97C64B4F-9F10-170B-B1C1-62B706B29930}" dt="2021-12-28T11:33:19.765" v="1225" actId="20577"/>
        <pc:sldMkLst>
          <pc:docMk/>
          <pc:sldMk cId="4114586716" sldId="283"/>
        </pc:sldMkLst>
        <pc:spChg chg="mod">
          <ac:chgData name="James Brooks" userId="S::144818@pembrokeshire.ac.uk::fe57d15e-2df4-484d-8a6d-e82b4f39ef5c" providerId="AD" clId="Web-{97C64B4F-9F10-170B-B1C1-62B706B29930}" dt="2021-12-28T10:35:37.971" v="805" actId="20577"/>
          <ac:spMkLst>
            <pc:docMk/>
            <pc:sldMk cId="4114586716" sldId="283"/>
            <ac:spMk id="2" creationId="{8C2655BD-1BE7-4C9C-BF89-01F13EB1EF52}"/>
          </ac:spMkLst>
        </pc:spChg>
        <pc:spChg chg="mod">
          <ac:chgData name="James Brooks" userId="S::144818@pembrokeshire.ac.uk::fe57d15e-2df4-484d-8a6d-e82b4f39ef5c" providerId="AD" clId="Web-{97C64B4F-9F10-170B-B1C1-62B706B29930}" dt="2021-12-28T11:33:03.999" v="1222" actId="1076"/>
          <ac:spMkLst>
            <pc:docMk/>
            <pc:sldMk cId="4114586716" sldId="283"/>
            <ac:spMk id="3" creationId="{B6443F2A-50CE-4351-8FD1-916C121E6589}"/>
          </ac:spMkLst>
        </pc:spChg>
        <pc:spChg chg="add mod">
          <ac:chgData name="James Brooks" userId="S::144818@pembrokeshire.ac.uk::fe57d15e-2df4-484d-8a6d-e82b4f39ef5c" providerId="AD" clId="Web-{97C64B4F-9F10-170B-B1C1-62B706B29930}" dt="2021-12-28T11:33:19.765" v="1225" actId="20577"/>
          <ac:spMkLst>
            <pc:docMk/>
            <pc:sldMk cId="4114586716" sldId="283"/>
            <ac:spMk id="5" creationId="{3F62D813-1D7F-4E01-BD20-7759EE6C5FCA}"/>
          </ac:spMkLst>
        </pc:spChg>
      </pc:sldChg>
    </pc:docChg>
  </pc:docChgLst>
  <pc:docChgLst>
    <pc:chgData name="Jake Wears" userId="S::144824@pembrokeshire.ac.uk::500ce130-ff0a-48c4-ac04-55434f0bc66d" providerId="AD" clId="Web-{14F79757-AAD3-2B18-4882-6662EA463EF7}"/>
    <pc:docChg chg="modSld">
      <pc:chgData name="Jake Wears" userId="S::144824@pembrokeshire.ac.uk::500ce130-ff0a-48c4-ac04-55434f0bc66d" providerId="AD" clId="Web-{14F79757-AAD3-2B18-4882-6662EA463EF7}" dt="2022-04-25T23:58:46.643" v="530" actId="20577"/>
      <pc:docMkLst>
        <pc:docMk/>
      </pc:docMkLst>
      <pc:sldChg chg="modSp">
        <pc:chgData name="Jake Wears" userId="S::144824@pembrokeshire.ac.uk::500ce130-ff0a-48c4-ac04-55434f0bc66d" providerId="AD" clId="Web-{14F79757-AAD3-2B18-4882-6662EA463EF7}" dt="2022-04-25T23:37:42.119" v="79" actId="20577"/>
        <pc:sldMkLst>
          <pc:docMk/>
          <pc:sldMk cId="1182450467" sldId="292"/>
        </pc:sldMkLst>
        <pc:spChg chg="mod">
          <ac:chgData name="Jake Wears" userId="S::144824@pembrokeshire.ac.uk::500ce130-ff0a-48c4-ac04-55434f0bc66d" providerId="AD" clId="Web-{14F79757-AAD3-2B18-4882-6662EA463EF7}" dt="2022-04-25T23:37:42.119" v="79" actId="20577"/>
          <ac:spMkLst>
            <pc:docMk/>
            <pc:sldMk cId="1182450467" sldId="292"/>
            <ac:spMk id="3" creationId="{8AC85FB2-5CC0-4D93-8ABE-90C7324F6FF0}"/>
          </ac:spMkLst>
        </pc:spChg>
      </pc:sldChg>
      <pc:sldChg chg="modSp">
        <pc:chgData name="Jake Wears" userId="S::144824@pembrokeshire.ac.uk::500ce130-ff0a-48c4-ac04-55434f0bc66d" providerId="AD" clId="Web-{14F79757-AAD3-2B18-4882-6662EA463EF7}" dt="2022-04-25T23:47:55.215" v="243" actId="20577"/>
        <pc:sldMkLst>
          <pc:docMk/>
          <pc:sldMk cId="118085124" sldId="293"/>
        </pc:sldMkLst>
        <pc:spChg chg="mod">
          <ac:chgData name="Jake Wears" userId="S::144824@pembrokeshire.ac.uk::500ce130-ff0a-48c4-ac04-55434f0bc66d" providerId="AD" clId="Web-{14F79757-AAD3-2B18-4882-6662EA463EF7}" dt="2022-04-25T23:47:55.215" v="243" actId="20577"/>
          <ac:spMkLst>
            <pc:docMk/>
            <pc:sldMk cId="118085124" sldId="293"/>
            <ac:spMk id="21" creationId="{36D6B024-1294-4B6A-8D4F-0FFD29379544}"/>
          </ac:spMkLst>
        </pc:spChg>
      </pc:sldChg>
      <pc:sldChg chg="modSp">
        <pc:chgData name="Jake Wears" userId="S::144824@pembrokeshire.ac.uk::500ce130-ff0a-48c4-ac04-55434f0bc66d" providerId="AD" clId="Web-{14F79757-AAD3-2B18-4882-6662EA463EF7}" dt="2022-04-25T23:50:51.426" v="414" actId="20577"/>
        <pc:sldMkLst>
          <pc:docMk/>
          <pc:sldMk cId="4085680195" sldId="294"/>
        </pc:sldMkLst>
        <pc:spChg chg="mod">
          <ac:chgData name="Jake Wears" userId="S::144824@pembrokeshire.ac.uk::500ce130-ff0a-48c4-ac04-55434f0bc66d" providerId="AD" clId="Web-{14F79757-AAD3-2B18-4882-6662EA463EF7}" dt="2022-04-25T23:50:51.426" v="414" actId="20577"/>
          <ac:spMkLst>
            <pc:docMk/>
            <pc:sldMk cId="4085680195" sldId="294"/>
            <ac:spMk id="3" creationId="{16FD2E16-7048-4D8A-9DD2-29F7B8F1933C}"/>
          </ac:spMkLst>
        </pc:spChg>
      </pc:sldChg>
      <pc:sldChg chg="modSp">
        <pc:chgData name="Jake Wears" userId="S::144824@pembrokeshire.ac.uk::500ce130-ff0a-48c4-ac04-55434f0bc66d" providerId="AD" clId="Web-{14F79757-AAD3-2B18-4882-6662EA463EF7}" dt="2022-04-25T23:58:46.643" v="530" actId="20577"/>
        <pc:sldMkLst>
          <pc:docMk/>
          <pc:sldMk cId="644753061" sldId="295"/>
        </pc:sldMkLst>
        <pc:spChg chg="mod">
          <ac:chgData name="Jake Wears" userId="S::144824@pembrokeshire.ac.uk::500ce130-ff0a-48c4-ac04-55434f0bc66d" providerId="AD" clId="Web-{14F79757-AAD3-2B18-4882-6662EA463EF7}" dt="2022-04-25T23:58:46.643" v="530" actId="20577"/>
          <ac:spMkLst>
            <pc:docMk/>
            <pc:sldMk cId="644753061" sldId="295"/>
            <ac:spMk id="3" creationId="{FE9CF1E3-EE38-46BA-A779-D160F8D864F8}"/>
          </ac:spMkLst>
        </pc:spChg>
      </pc:sldChg>
    </pc:docChg>
  </pc:docChgLst>
  <pc:docChgLst>
    <pc:chgData name="Rhys Davies" userId="S::152694@pembrokeshire.ac.uk::b25a2290-a072-4001-8d8a-13b8706e41d7" providerId="AD" clId="Web-{15824BEE-A2A6-BEB0-5ECA-1094261CDA51}"/>
    <pc:docChg chg="modSld">
      <pc:chgData name="Rhys Davies" userId="S::152694@pembrokeshire.ac.uk::b25a2290-a072-4001-8d8a-13b8706e41d7" providerId="AD" clId="Web-{15824BEE-A2A6-BEB0-5ECA-1094261CDA51}" dt="2022-01-05T14:49:28.250" v="319" actId="14100"/>
      <pc:docMkLst>
        <pc:docMk/>
      </pc:docMkLst>
      <pc:sldChg chg="modSp">
        <pc:chgData name="Rhys Davies" userId="S::152694@pembrokeshire.ac.uk::b25a2290-a072-4001-8d8a-13b8706e41d7" providerId="AD" clId="Web-{15824BEE-A2A6-BEB0-5ECA-1094261CDA51}" dt="2022-01-05T14:06:56.283" v="20" actId="20577"/>
        <pc:sldMkLst>
          <pc:docMk/>
          <pc:sldMk cId="2788244896" sldId="278"/>
        </pc:sldMkLst>
        <pc:spChg chg="mod">
          <ac:chgData name="Rhys Davies" userId="S::152694@pembrokeshire.ac.uk::b25a2290-a072-4001-8d8a-13b8706e41d7" providerId="AD" clId="Web-{15824BEE-A2A6-BEB0-5ECA-1094261CDA51}" dt="2022-01-05T14:06:56.283" v="20" actId="20577"/>
          <ac:spMkLst>
            <pc:docMk/>
            <pc:sldMk cId="2788244896" sldId="278"/>
            <ac:spMk id="7" creationId="{4569712B-96AC-4A17-85D8-6CF0C0565CD8}"/>
          </ac:spMkLst>
        </pc:spChg>
        <pc:picChg chg="mod">
          <ac:chgData name="Rhys Davies" userId="S::152694@pembrokeshire.ac.uk::b25a2290-a072-4001-8d8a-13b8706e41d7" providerId="AD" clId="Web-{15824BEE-A2A6-BEB0-5ECA-1094261CDA51}" dt="2022-01-05T14:02:19.948" v="16" actId="1076"/>
          <ac:picMkLst>
            <pc:docMk/>
            <pc:sldMk cId="2788244896" sldId="278"/>
            <ac:picMk id="9" creationId="{6B51826D-12FE-4890-8E83-D7E6A516E908}"/>
          </ac:picMkLst>
        </pc:picChg>
      </pc:sldChg>
      <pc:sldChg chg="addSp delSp modSp">
        <pc:chgData name="Rhys Davies" userId="S::152694@pembrokeshire.ac.uk::b25a2290-a072-4001-8d8a-13b8706e41d7" providerId="AD" clId="Web-{15824BEE-A2A6-BEB0-5ECA-1094261CDA51}" dt="2022-01-05T14:49:28.250" v="319" actId="14100"/>
        <pc:sldMkLst>
          <pc:docMk/>
          <pc:sldMk cId="2703851901" sldId="284"/>
        </pc:sldMkLst>
        <pc:spChg chg="mod">
          <ac:chgData name="Rhys Davies" userId="S::152694@pembrokeshire.ac.uk::b25a2290-a072-4001-8d8a-13b8706e41d7" providerId="AD" clId="Web-{15824BEE-A2A6-BEB0-5ECA-1094261CDA51}" dt="2022-01-05T14:49:28.250" v="319" actId="14100"/>
          <ac:spMkLst>
            <pc:docMk/>
            <pc:sldMk cId="2703851901" sldId="284"/>
            <ac:spMk id="7" creationId="{4569712B-96AC-4A17-85D8-6CF0C0565CD8}"/>
          </ac:spMkLst>
        </pc:spChg>
        <pc:spChg chg="add mod">
          <ac:chgData name="Rhys Davies" userId="S::152694@pembrokeshire.ac.uk::b25a2290-a072-4001-8d8a-13b8706e41d7" providerId="AD" clId="Web-{15824BEE-A2A6-BEB0-5ECA-1094261CDA51}" dt="2022-01-05T14:41:04.175" v="77" actId="1076"/>
          <ac:spMkLst>
            <pc:docMk/>
            <pc:sldMk cId="2703851901" sldId="284"/>
            <ac:spMk id="8" creationId="{ABAFAB0A-8C8A-4C52-A035-CB06E235E7DE}"/>
          </ac:spMkLst>
        </pc:spChg>
        <pc:spChg chg="add mod">
          <ac:chgData name="Rhys Davies" userId="S::152694@pembrokeshire.ac.uk::b25a2290-a072-4001-8d8a-13b8706e41d7" providerId="AD" clId="Web-{15824BEE-A2A6-BEB0-5ECA-1094261CDA51}" dt="2022-01-05T14:41:04.159" v="75" actId="1076"/>
          <ac:spMkLst>
            <pc:docMk/>
            <pc:sldMk cId="2703851901" sldId="284"/>
            <ac:spMk id="9" creationId="{77EC09D2-6606-4CB5-9B8D-0EFE47938038}"/>
          </ac:spMkLst>
        </pc:spChg>
        <pc:picChg chg="del">
          <ac:chgData name="Rhys Davies" userId="S::152694@pembrokeshire.ac.uk::b25a2290-a072-4001-8d8a-13b8706e41d7" providerId="AD" clId="Web-{15824BEE-A2A6-BEB0-5ECA-1094261CDA51}" dt="2022-01-05T14:30:17.095" v="37"/>
          <ac:picMkLst>
            <pc:docMk/>
            <pc:sldMk cId="2703851901" sldId="284"/>
            <ac:picMk id="3" creationId="{EE51FAD1-44A8-4A35-979B-05B65E8D6F53}"/>
          </ac:picMkLst>
        </pc:picChg>
        <pc:picChg chg="add mod modCrop">
          <ac:chgData name="Rhys Davies" userId="S::152694@pembrokeshire.ac.uk::b25a2290-a072-4001-8d8a-13b8706e41d7" providerId="AD" clId="Web-{15824BEE-A2A6-BEB0-5ECA-1094261CDA51}" dt="2022-01-05T14:41:04.159" v="76" actId="1076"/>
          <ac:picMkLst>
            <pc:docMk/>
            <pc:sldMk cId="2703851901" sldId="284"/>
            <ac:picMk id="4" creationId="{ACEFDE43-EF29-48C9-BFD7-C7FA51EA0EB7}"/>
          </ac:picMkLst>
        </pc:picChg>
        <pc:picChg chg="add mod">
          <ac:chgData name="Rhys Davies" userId="S::152694@pembrokeshire.ac.uk::b25a2290-a072-4001-8d8a-13b8706e41d7" providerId="AD" clId="Web-{15824BEE-A2A6-BEB0-5ECA-1094261CDA51}" dt="2022-01-05T14:41:04.143" v="74" actId="1076"/>
          <ac:picMkLst>
            <pc:docMk/>
            <pc:sldMk cId="2703851901" sldId="284"/>
            <ac:picMk id="5" creationId="{012DABD5-B6C9-445E-8435-CDEDA7FE144B}"/>
          </ac:picMkLst>
        </pc:picChg>
      </pc:sldChg>
    </pc:docChg>
  </pc:docChgLst>
  <pc:docChgLst>
    <pc:chgData name="Jake Wears" userId="S::144824@pembrokeshire.ac.uk::500ce130-ff0a-48c4-ac04-55434f0bc66d" providerId="AD" clId="Web-{D308FCC7-6171-3AC9-81A7-71D44528E979}"/>
    <pc:docChg chg="addSld modSld">
      <pc:chgData name="Jake Wears" userId="S::144824@pembrokeshire.ac.uk::500ce130-ff0a-48c4-ac04-55434f0bc66d" providerId="AD" clId="Web-{D308FCC7-6171-3AC9-81A7-71D44528E979}" dt="2022-04-25T17:41:27.955" v="279" actId="20577"/>
      <pc:docMkLst>
        <pc:docMk/>
      </pc:docMkLst>
      <pc:sldChg chg="modSp">
        <pc:chgData name="Jake Wears" userId="S::144824@pembrokeshire.ac.uk::500ce130-ff0a-48c4-ac04-55434f0bc66d" providerId="AD" clId="Web-{D308FCC7-6171-3AC9-81A7-71D44528E979}" dt="2022-04-25T17:18:33.214" v="47" actId="20577"/>
        <pc:sldMkLst>
          <pc:docMk/>
          <pc:sldMk cId="651642054" sldId="273"/>
        </pc:sldMkLst>
        <pc:spChg chg="mod">
          <ac:chgData name="Jake Wears" userId="S::144824@pembrokeshire.ac.uk::500ce130-ff0a-48c4-ac04-55434f0bc66d" providerId="AD" clId="Web-{D308FCC7-6171-3AC9-81A7-71D44528E979}" dt="2022-04-25T17:18:33.214" v="47" actId="20577"/>
          <ac:spMkLst>
            <pc:docMk/>
            <pc:sldMk cId="651642054" sldId="273"/>
            <ac:spMk id="2" creationId="{BF4805CC-E81A-7F4F-B15F-472F65DC8BC2}"/>
          </ac:spMkLst>
        </pc:spChg>
      </pc:sldChg>
      <pc:sldChg chg="modSp">
        <pc:chgData name="Jake Wears" userId="S::144824@pembrokeshire.ac.uk::500ce130-ff0a-48c4-ac04-55434f0bc66d" providerId="AD" clId="Web-{D308FCC7-6171-3AC9-81A7-71D44528E979}" dt="2022-04-25T17:41:27.955" v="279" actId="20577"/>
        <pc:sldMkLst>
          <pc:docMk/>
          <pc:sldMk cId="1182450467" sldId="292"/>
        </pc:sldMkLst>
        <pc:spChg chg="mod">
          <ac:chgData name="Jake Wears" userId="S::144824@pembrokeshire.ac.uk::500ce130-ff0a-48c4-ac04-55434f0bc66d" providerId="AD" clId="Web-{D308FCC7-6171-3AC9-81A7-71D44528E979}" dt="2022-04-25T17:41:27.955" v="279" actId="20577"/>
          <ac:spMkLst>
            <pc:docMk/>
            <pc:sldMk cId="1182450467" sldId="292"/>
            <ac:spMk id="3" creationId="{8AC85FB2-5CC0-4D93-8ABE-90C7324F6FF0}"/>
          </ac:spMkLst>
        </pc:spChg>
      </pc:sldChg>
      <pc:sldChg chg="addSp delSp modSp new">
        <pc:chgData name="Jake Wears" userId="S::144824@pembrokeshire.ac.uk::500ce130-ff0a-48c4-ac04-55434f0bc66d" providerId="AD" clId="Web-{D308FCC7-6171-3AC9-81A7-71D44528E979}" dt="2022-04-25T17:37:32.370" v="192" actId="20577"/>
        <pc:sldMkLst>
          <pc:docMk/>
          <pc:sldMk cId="1649190640" sldId="312"/>
        </pc:sldMkLst>
        <pc:spChg chg="mod">
          <ac:chgData name="Jake Wears" userId="S::144824@pembrokeshire.ac.uk::500ce130-ff0a-48c4-ac04-55434f0bc66d" providerId="AD" clId="Web-{D308FCC7-6171-3AC9-81A7-71D44528E979}" dt="2022-04-25T17:18:40.214" v="52" actId="20577"/>
          <ac:spMkLst>
            <pc:docMk/>
            <pc:sldMk cId="1649190640" sldId="312"/>
            <ac:spMk id="2" creationId="{7A3C7BC3-B3BB-7094-8A1A-A331939830A3}"/>
          </ac:spMkLst>
        </pc:spChg>
        <pc:spChg chg="del">
          <ac:chgData name="Jake Wears" userId="S::144824@pembrokeshire.ac.uk::500ce130-ff0a-48c4-ac04-55434f0bc66d" providerId="AD" clId="Web-{D308FCC7-6171-3AC9-81A7-71D44528E979}" dt="2022-04-25T17:29:55.655" v="53"/>
          <ac:spMkLst>
            <pc:docMk/>
            <pc:sldMk cId="1649190640" sldId="312"/>
            <ac:spMk id="3" creationId="{CD47CD69-862F-D186-6B4F-32AB82EB76DE}"/>
          </ac:spMkLst>
        </pc:spChg>
        <pc:spChg chg="add mod">
          <ac:chgData name="Jake Wears" userId="S::144824@pembrokeshire.ac.uk::500ce130-ff0a-48c4-ac04-55434f0bc66d" providerId="AD" clId="Web-{D308FCC7-6171-3AC9-81A7-71D44528E979}" dt="2022-04-25T17:37:32.370" v="192" actId="20577"/>
          <ac:spMkLst>
            <pc:docMk/>
            <pc:sldMk cId="1649190640" sldId="312"/>
            <ac:spMk id="5" creationId="{568EEBF5-AB56-2C3C-603A-8C861B8EB59A}"/>
          </ac:spMkLst>
        </pc:spChg>
        <pc:picChg chg="add mod">
          <ac:chgData name="Jake Wears" userId="S::144824@pembrokeshire.ac.uk::500ce130-ff0a-48c4-ac04-55434f0bc66d" providerId="AD" clId="Web-{D308FCC7-6171-3AC9-81A7-71D44528E979}" dt="2022-04-25T17:30:04.983" v="58" actId="1076"/>
          <ac:picMkLst>
            <pc:docMk/>
            <pc:sldMk cId="1649190640" sldId="312"/>
            <ac:picMk id="4" creationId="{786010F1-FBEB-D6A8-6D84-098CF1F5857D}"/>
          </ac:picMkLst>
        </pc:picChg>
      </pc:sldChg>
    </pc:docChg>
  </pc:docChgLst>
  <pc:docChgLst>
    <pc:chgData name="James Brooks" userId="fe57d15e-2df4-484d-8a6d-e82b4f39ef5c" providerId="ADAL" clId="{A5D725A8-75C4-194A-A9A6-376270E67AD1}"/>
    <pc:docChg chg="undo custSel addSld delSld modSld sldOrd">
      <pc:chgData name="James Brooks" userId="fe57d15e-2df4-484d-8a6d-e82b4f39ef5c" providerId="ADAL" clId="{A5D725A8-75C4-194A-A9A6-376270E67AD1}" dt="2021-12-11T14:34:49.261" v="2742"/>
      <pc:docMkLst>
        <pc:docMk/>
      </pc:docMkLst>
      <pc:sldChg chg="delSp modSp delDesignElem">
        <pc:chgData name="James Brooks" userId="fe57d15e-2df4-484d-8a6d-e82b4f39ef5c" providerId="ADAL" clId="{A5D725A8-75C4-194A-A9A6-376270E67AD1}" dt="2021-12-11T14:14:04.379" v="2553" actId="403"/>
        <pc:sldMkLst>
          <pc:docMk/>
          <pc:sldMk cId="109857222" sldId="256"/>
        </pc:sldMkLst>
        <pc:spChg chg="mod">
          <ac:chgData name="James Brooks" userId="fe57d15e-2df4-484d-8a6d-e82b4f39ef5c" providerId="ADAL" clId="{A5D725A8-75C4-194A-A9A6-376270E67AD1}" dt="2021-12-11T14:14:04.379" v="2553" actId="403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109857222" sldId="256"/>
            <ac:spMk id="9" creationId="{A88F843D-1C1B-C740-AC27-E3238D0F5F4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109857222" sldId="256"/>
            <ac:spMk id="11" creationId="{9F0EA5A9-0D12-3644-BBEC-6D9D192EBEF4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109857222" sldId="256"/>
            <ac:spMk id="13" creationId="{A21C8291-E3D5-4240-8FF4-E5213CBCC453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109857222" sldId="256"/>
            <ac:spMk id="15" creationId="{08B44AFE-C181-7047-8CC9-CA00BD385EEA}"/>
          </ac:spMkLst>
        </pc:spChg>
      </pc:sldChg>
      <pc:sldChg chg="delSp del delDesignElem">
        <pc:chgData name="James Brooks" userId="fe57d15e-2df4-484d-8a6d-e82b4f39ef5c" providerId="ADAL" clId="{A5D725A8-75C4-194A-A9A6-376270E67AD1}" dt="2021-12-11T14:03:59.132" v="2277" actId="2696"/>
        <pc:sldMkLst>
          <pc:docMk/>
          <pc:sldMk cId="2862333211" sldId="257"/>
        </pc:sldMkLst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62333211" sldId="257"/>
            <ac:spMk id="31" creationId="{2D03A0B2-4A2F-D846-A5E6-FB7CB9A031F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62333211" sldId="257"/>
            <ac:spMk id="33" creationId="{7F573F1D-73A7-FB41-BCAD-FC9AA7DEF4F5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62333211" sldId="257"/>
            <ac:spMk id="35" creationId="{A88F843D-1C1B-C740-AC27-E3238D0F5F4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62333211" sldId="257"/>
            <ac:spMk id="37" creationId="{A21C8291-E3D5-4240-8FF4-E5213CBCC453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62333211" sldId="257"/>
            <ac:spMk id="39" creationId="{08B44AFE-C181-7047-8CC9-CA00BD385EEA}"/>
          </ac:spMkLst>
        </pc:spChg>
      </pc:sldChg>
      <pc:sldChg chg="addSp delSp modSp mod delDesignElem">
        <pc:chgData name="James Brooks" userId="fe57d15e-2df4-484d-8a6d-e82b4f39ef5c" providerId="ADAL" clId="{A5D725A8-75C4-194A-A9A6-376270E67AD1}" dt="2021-12-11T14:33:35.579" v="2701"/>
        <pc:sldMkLst>
          <pc:docMk/>
          <pc:sldMk cId="3709870746" sldId="258"/>
        </pc:sldMkLst>
        <pc:spChg chg="mod">
          <ac:chgData name="James Brooks" userId="fe57d15e-2df4-484d-8a6d-e82b4f39ef5c" providerId="ADAL" clId="{A5D725A8-75C4-194A-A9A6-376270E67AD1}" dt="2021-12-11T14:02:13.995" v="2254" actId="1076"/>
          <ac:spMkLst>
            <pc:docMk/>
            <pc:sldMk cId="3709870746" sldId="258"/>
            <ac:spMk id="2" creationId="{D6908F21-A10A-4B42-B247-61811730E230}"/>
          </ac:spMkLst>
        </pc:spChg>
        <pc:spChg chg="mod">
          <ac:chgData name="James Brooks" userId="fe57d15e-2df4-484d-8a6d-e82b4f39ef5c" providerId="ADAL" clId="{A5D725A8-75C4-194A-A9A6-376270E67AD1}" dt="2021-12-11T14:02:08.125" v="2252" actId="1076"/>
          <ac:spMkLst>
            <pc:docMk/>
            <pc:sldMk cId="3709870746" sldId="258"/>
            <ac:spMk id="3" creationId="{5605539F-4785-4E7B-9BAC-D6F25FD8DD67}"/>
          </ac:spMkLst>
        </pc:spChg>
        <pc:spChg chg="add mod">
          <ac:chgData name="James Brooks" userId="fe57d15e-2df4-484d-8a6d-e82b4f39ef5c" providerId="ADAL" clId="{A5D725A8-75C4-194A-A9A6-376270E67AD1}" dt="2021-12-11T14:02:33.392" v="2258" actId="1076"/>
          <ac:spMkLst>
            <pc:docMk/>
            <pc:sldMk cId="3709870746" sldId="258"/>
            <ac:spMk id="10" creationId="{FBF527B5-89F3-C24F-B571-1D38DBA38F82}"/>
          </ac:spMkLst>
        </pc:spChg>
        <pc:spChg chg="add mod">
          <ac:chgData name="James Brooks" userId="fe57d15e-2df4-484d-8a6d-e82b4f39ef5c" providerId="ADAL" clId="{A5D725A8-75C4-194A-A9A6-376270E67AD1}" dt="2021-12-11T14:33:35.579" v="2701"/>
          <ac:spMkLst>
            <pc:docMk/>
            <pc:sldMk cId="3709870746" sldId="258"/>
            <ac:spMk id="12" creationId="{FB9167BF-8C59-BC43-B305-636B1C5634A6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3709870746" sldId="258"/>
            <ac:spMk id="99" creationId="{2D03A0B2-4A2F-D846-A5E6-FB7CB9A031F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3709870746" sldId="258"/>
            <ac:spMk id="101" creationId="{7F573F1D-73A7-FB41-BCAD-FC9AA7DEF4F5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3709870746" sldId="258"/>
            <ac:spMk id="103" creationId="{281148B8-58D0-4E9A-A32C-B3B181A3A850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3709870746" sldId="258"/>
            <ac:spMk id="105" creationId="{81EC1EF6-A5BF-44DB-A672-D024091B3C76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3709870746" sldId="258"/>
            <ac:spMk id="107" creationId="{45E02CBB-287D-4A17-B2F3-56AD2C058FF8}"/>
          </ac:spMkLst>
        </pc:spChg>
        <pc:picChg chg="add del mod">
          <ac:chgData name="James Brooks" userId="fe57d15e-2df4-484d-8a6d-e82b4f39ef5c" providerId="ADAL" clId="{A5D725A8-75C4-194A-A9A6-376270E67AD1}" dt="2021-12-11T14:17:49.859" v="2619" actId="478"/>
          <ac:picMkLst>
            <pc:docMk/>
            <pc:sldMk cId="3709870746" sldId="258"/>
            <ac:picMk id="11" creationId="{538E9815-EB92-F248-8550-9C65D4EB912C}"/>
          </ac:picMkLst>
        </pc:picChg>
      </pc:sldChg>
      <pc:sldChg chg="addSp delSp modSp del mod delDesignElem">
        <pc:chgData name="James Brooks" userId="fe57d15e-2df4-484d-8a6d-e82b4f39ef5c" providerId="ADAL" clId="{A5D725A8-75C4-194A-A9A6-376270E67AD1}" dt="2021-12-11T14:01:28.205" v="2249" actId="2696"/>
        <pc:sldMkLst>
          <pc:docMk/>
          <pc:sldMk cId="749759731" sldId="259"/>
        </pc:sldMkLst>
        <pc:spChg chg="mod">
          <ac:chgData name="James Brooks" userId="fe57d15e-2df4-484d-8a6d-e82b4f39ef5c" providerId="ADAL" clId="{A5D725A8-75C4-194A-A9A6-376270E67AD1}" dt="2021-12-11T14:00:31.837" v="2225" actId="1076"/>
          <ac:spMkLst>
            <pc:docMk/>
            <pc:sldMk cId="749759731" sldId="259"/>
            <ac:spMk id="2" creationId="{F8778743-C688-4F7B-A59D-F77A4693CF94}"/>
          </ac:spMkLst>
        </pc:spChg>
        <pc:spChg chg="add mod">
          <ac:chgData name="James Brooks" userId="fe57d15e-2df4-484d-8a6d-e82b4f39ef5c" providerId="ADAL" clId="{A5D725A8-75C4-194A-A9A6-376270E67AD1}" dt="2021-12-11T13:59:54.810" v="2220" actId="1076"/>
          <ac:spMkLst>
            <pc:docMk/>
            <pc:sldMk cId="749759731" sldId="259"/>
            <ac:spMk id="3" creationId="{3AE8FFFA-CFAD-7B41-A90A-D65A7E054356}"/>
          </ac:spMkLst>
        </pc:spChg>
        <pc:spChg chg="add del mod">
          <ac:chgData name="James Brooks" userId="fe57d15e-2df4-484d-8a6d-e82b4f39ef5c" providerId="ADAL" clId="{A5D725A8-75C4-194A-A9A6-376270E67AD1}" dt="2021-12-11T13:59:08.688" v="2199" actId="21"/>
          <ac:spMkLst>
            <pc:docMk/>
            <pc:sldMk cId="749759731" sldId="259"/>
            <ac:spMk id="6" creationId="{747EAD8F-3ABA-354C-864E-BF2A9B9A1D4B}"/>
          </ac:spMkLst>
        </pc:spChg>
        <pc:spChg chg="add del mod">
          <ac:chgData name="James Brooks" userId="fe57d15e-2df4-484d-8a6d-e82b4f39ef5c" providerId="ADAL" clId="{A5D725A8-75C4-194A-A9A6-376270E67AD1}" dt="2021-12-11T13:59:33.060" v="2208"/>
          <ac:spMkLst>
            <pc:docMk/>
            <pc:sldMk cId="749759731" sldId="259"/>
            <ac:spMk id="7" creationId="{F46C7716-B5CD-7F48-B0F4-EE38DE72737A}"/>
          </ac:spMkLst>
        </pc:spChg>
        <pc:spChg chg="add del mod">
          <ac:chgData name="James Brooks" userId="fe57d15e-2df4-484d-8a6d-e82b4f39ef5c" providerId="ADAL" clId="{A5D725A8-75C4-194A-A9A6-376270E67AD1}" dt="2021-12-11T13:59:34.134" v="2210"/>
          <ac:spMkLst>
            <pc:docMk/>
            <pc:sldMk cId="749759731" sldId="259"/>
            <ac:spMk id="8" creationId="{B49B84E7-68B9-6648-A87D-E31C641FA74B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749759731" sldId="259"/>
            <ac:spMk id="9" creationId="{2D03A0B2-4A2F-D846-A5E6-FB7CB9A031F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749759731" sldId="259"/>
            <ac:spMk id="11" creationId="{7F573F1D-73A7-FB41-BCAD-FC9AA7DEF4F5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749759731" sldId="259"/>
            <ac:spMk id="13" creationId="{A88F843D-1C1B-C740-AC27-E3238D0F5F4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749759731" sldId="259"/>
            <ac:spMk id="15" creationId="{44037D61-FFBD-0342-90C5-D1AD7C899B44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749759731" sldId="259"/>
            <ac:spMk id="17" creationId="{D5B0F748-7FA7-4DDF-89A3-7F1D8EE1F7C0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749759731" sldId="259"/>
            <ac:spMk id="19" creationId="{1903E872-C07A-4030-B584-D321D40CABB6}"/>
          </ac:spMkLst>
        </pc:spChg>
        <pc:picChg chg="del mod">
          <ac:chgData name="James Brooks" userId="fe57d15e-2df4-484d-8a6d-e82b4f39ef5c" providerId="ADAL" clId="{A5D725A8-75C4-194A-A9A6-376270E67AD1}" dt="2021-12-11T13:59:03.495" v="2198" actId="21"/>
          <ac:picMkLst>
            <pc:docMk/>
            <pc:sldMk cId="749759731" sldId="259"/>
            <ac:picMk id="4" creationId="{208065AE-DDF6-46F5-8212-0614909DB621}"/>
          </ac:picMkLst>
        </pc:picChg>
      </pc:sldChg>
      <pc:sldChg chg="modSp del">
        <pc:chgData name="James Brooks" userId="fe57d15e-2df4-484d-8a6d-e82b4f39ef5c" providerId="ADAL" clId="{A5D725A8-75C4-194A-A9A6-376270E67AD1}" dt="2021-12-11T14:04:49.971" v="2288" actId="2696"/>
        <pc:sldMkLst>
          <pc:docMk/>
          <pc:sldMk cId="4291080417" sldId="260"/>
        </pc:sldMkLst>
        <pc:spChg chg="mod">
          <ac:chgData name="James Brooks" userId="fe57d15e-2df4-484d-8a6d-e82b4f39ef5c" providerId="ADAL" clId="{A5D725A8-75C4-194A-A9A6-376270E67AD1}" dt="2021-12-11T13:59:41.534" v="2217"/>
          <ac:spMkLst>
            <pc:docMk/>
            <pc:sldMk cId="4291080417" sldId="260"/>
            <ac:spMk id="2" creationId="{37E0F5BF-22A2-4C4C-B9FA-53D95195A3D1}"/>
          </ac:spMkLst>
        </pc:spChg>
        <pc:spChg chg="mod">
          <ac:chgData name="James Brooks" userId="fe57d15e-2df4-484d-8a6d-e82b4f39ef5c" providerId="ADAL" clId="{A5D725A8-75C4-194A-A9A6-376270E67AD1}" dt="2021-12-11T13:59:41.534" v="2217"/>
          <ac:spMkLst>
            <pc:docMk/>
            <pc:sldMk cId="4291080417" sldId="260"/>
            <ac:spMk id="24" creationId="{BD9E6C9A-EB2E-498A-AFFD-24E0CAAE4C81}"/>
          </ac:spMkLst>
        </pc:spChg>
      </pc:sldChg>
      <pc:sldChg chg="delSp del delDesignElem">
        <pc:chgData name="James Brooks" userId="fe57d15e-2df4-484d-8a6d-e82b4f39ef5c" providerId="ADAL" clId="{A5D725A8-75C4-194A-A9A6-376270E67AD1}" dt="2021-12-11T14:11:41.883" v="2524" actId="2696"/>
        <pc:sldMkLst>
          <pc:docMk/>
          <pc:sldMk cId="2222458751" sldId="262"/>
        </pc:sldMkLst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222458751" sldId="262"/>
            <ac:spMk id="48" creationId="{2D03A0B2-4A2F-D846-A5E6-FB7CB9A031F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222458751" sldId="262"/>
            <ac:spMk id="49" creationId="{7F573F1D-73A7-FB41-BCAD-FC9AA7DEF4F5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222458751" sldId="262"/>
            <ac:spMk id="50" creationId="{A88F843D-1C1B-C740-AC27-E3238D0F5F4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222458751" sldId="262"/>
            <ac:spMk id="52" creationId="{A21C8291-E3D5-4240-8FF4-E5213CBCC453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222458751" sldId="262"/>
            <ac:spMk id="54" creationId="{08B44AFE-C181-7047-8CC9-CA00BD385EEA}"/>
          </ac:spMkLst>
        </pc:spChg>
      </pc:sldChg>
      <pc:sldChg chg="addSp delSp modSp mod delDesignElem">
        <pc:chgData name="James Brooks" userId="fe57d15e-2df4-484d-8a6d-e82b4f39ef5c" providerId="ADAL" clId="{A5D725A8-75C4-194A-A9A6-376270E67AD1}" dt="2021-12-11T14:33:00.570" v="2689"/>
        <pc:sldMkLst>
          <pc:docMk/>
          <pc:sldMk cId="2823832659" sldId="264"/>
        </pc:sldMkLst>
        <pc:spChg chg="mod">
          <ac:chgData name="James Brooks" userId="fe57d15e-2df4-484d-8a6d-e82b4f39ef5c" providerId="ADAL" clId="{A5D725A8-75C4-194A-A9A6-376270E67AD1}" dt="2021-12-11T14:13:45.326" v="2548" actId="404"/>
          <ac:spMkLst>
            <pc:docMk/>
            <pc:sldMk cId="2823832659" sldId="264"/>
            <ac:spMk id="2" creationId="{47954CFB-6244-4053-8F3F-71863D7F5850}"/>
          </ac:spMkLst>
        </pc:spChg>
        <pc:spChg chg="add mod">
          <ac:chgData name="James Brooks" userId="fe57d15e-2df4-484d-8a6d-e82b4f39ef5c" providerId="ADAL" clId="{A5D725A8-75C4-194A-A9A6-376270E67AD1}" dt="2021-12-11T14:11:26.679" v="2523" actId="1076"/>
          <ac:spMkLst>
            <pc:docMk/>
            <pc:sldMk cId="2823832659" sldId="264"/>
            <ac:spMk id="3" creationId="{72F5F2AB-676C-9648-88A6-DFA3795F1ACA}"/>
          </ac:spMkLst>
        </pc:spChg>
        <pc:spChg chg="add mod">
          <ac:chgData name="James Brooks" userId="fe57d15e-2df4-484d-8a6d-e82b4f39ef5c" providerId="ADAL" clId="{A5D725A8-75C4-194A-A9A6-376270E67AD1}" dt="2021-12-11T14:33:00.570" v="2689"/>
          <ac:spMkLst>
            <pc:docMk/>
            <pc:sldMk cId="2823832659" sldId="264"/>
            <ac:spMk id="10" creationId="{29E04375-83B2-DA44-A722-281A340A784D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23832659" sldId="264"/>
            <ac:spMk id="133" creationId="{2D03A0B2-4A2F-D846-A5E6-FB7CB9A031F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23832659" sldId="264"/>
            <ac:spMk id="135" creationId="{7F573F1D-73A7-FB41-BCAD-FC9AA7DEF4F5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23832659" sldId="264"/>
            <ac:spMk id="137" creationId="{A88F843D-1C1B-C740-AC27-E3238D0F5F47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23832659" sldId="264"/>
            <ac:spMk id="139" creationId="{A21C8291-E3D5-4240-8FF4-E5213CBCC453}"/>
          </ac:spMkLst>
        </pc:spChg>
        <pc:spChg chg="del">
          <ac:chgData name="James Brooks" userId="fe57d15e-2df4-484d-8a6d-e82b4f39ef5c" providerId="ADAL" clId="{A5D725A8-75C4-194A-A9A6-376270E67AD1}" dt="2021-12-11T13:59:41.534" v="2217"/>
          <ac:spMkLst>
            <pc:docMk/>
            <pc:sldMk cId="2823832659" sldId="264"/>
            <ac:spMk id="141" creationId="{08B44AFE-C181-7047-8CC9-CA00BD385EEA}"/>
          </ac:spMkLst>
        </pc:spChg>
      </pc:sldChg>
      <pc:sldChg chg="addSp modSp mod ord">
        <pc:chgData name="James Brooks" userId="fe57d15e-2df4-484d-8a6d-e82b4f39ef5c" providerId="ADAL" clId="{A5D725A8-75C4-194A-A9A6-376270E67AD1}" dt="2021-12-11T14:32:54.996" v="2688"/>
        <pc:sldMkLst>
          <pc:docMk/>
          <pc:sldMk cId="860338679" sldId="265"/>
        </pc:sldMkLst>
        <pc:spChg chg="mod">
          <ac:chgData name="James Brooks" userId="fe57d15e-2df4-484d-8a6d-e82b4f39ef5c" providerId="ADAL" clId="{A5D725A8-75C4-194A-A9A6-376270E67AD1}" dt="2021-12-11T14:18:42.459" v="2631" actId="1076"/>
          <ac:spMkLst>
            <pc:docMk/>
            <pc:sldMk cId="860338679" sldId="265"/>
            <ac:spMk id="2" creationId="{61AA9655-28A6-43D6-BF33-BB86D0E3A2F5}"/>
          </ac:spMkLst>
        </pc:spChg>
        <pc:spChg chg="add mod">
          <ac:chgData name="James Brooks" userId="fe57d15e-2df4-484d-8a6d-e82b4f39ef5c" providerId="ADAL" clId="{A5D725A8-75C4-194A-A9A6-376270E67AD1}" dt="2021-12-11T14:32:54.996" v="2688"/>
          <ac:spMkLst>
            <pc:docMk/>
            <pc:sldMk cId="860338679" sldId="265"/>
            <ac:spMk id="4" creationId="{5705F360-1C9D-EB4D-A873-7F176D592964}"/>
          </ac:spMkLst>
        </pc:spChg>
        <pc:picChg chg="add mod">
          <ac:chgData name="James Brooks" userId="fe57d15e-2df4-484d-8a6d-e82b4f39ef5c" providerId="ADAL" clId="{A5D725A8-75C4-194A-A9A6-376270E67AD1}" dt="2021-12-11T14:19:57.364" v="2638" actId="1076"/>
          <ac:picMkLst>
            <pc:docMk/>
            <pc:sldMk cId="860338679" sldId="265"/>
            <ac:picMk id="15362" creationId="{D75C1EE3-1B82-9846-BC3D-D5CC27E85D3C}"/>
          </ac:picMkLst>
        </pc:picChg>
      </pc:sldChg>
      <pc:sldChg chg="addSp modSp del mod ord">
        <pc:chgData name="James Brooks" userId="fe57d15e-2df4-484d-8a6d-e82b4f39ef5c" providerId="ADAL" clId="{A5D725A8-75C4-194A-A9A6-376270E67AD1}" dt="2021-12-11T14:32:34.541" v="2684" actId="2696"/>
        <pc:sldMkLst>
          <pc:docMk/>
          <pc:sldMk cId="672863305" sldId="266"/>
        </pc:sldMkLst>
        <pc:spChg chg="mod">
          <ac:chgData name="James Brooks" userId="fe57d15e-2df4-484d-8a6d-e82b4f39ef5c" providerId="ADAL" clId="{A5D725A8-75C4-194A-A9A6-376270E67AD1}" dt="2021-12-11T14:13:06.778" v="2540" actId="403"/>
          <ac:spMkLst>
            <pc:docMk/>
            <pc:sldMk cId="672863305" sldId="266"/>
            <ac:spMk id="2" creationId="{568A348D-861E-4E3B-ADFE-12CC2F5627C6}"/>
          </ac:spMkLst>
        </pc:spChg>
        <pc:spChg chg="add mod">
          <ac:chgData name="James Brooks" userId="fe57d15e-2df4-484d-8a6d-e82b4f39ef5c" providerId="ADAL" clId="{A5D725A8-75C4-194A-A9A6-376270E67AD1}" dt="2021-12-11T14:30:47.649" v="2641"/>
          <ac:spMkLst>
            <pc:docMk/>
            <pc:sldMk cId="672863305" sldId="266"/>
            <ac:spMk id="3" creationId="{518470B2-6CC5-8643-A73A-9366BD5EDD21}"/>
          </ac:spMkLst>
        </pc:spChg>
        <pc:picChg chg="add mod">
          <ac:chgData name="James Brooks" userId="fe57d15e-2df4-484d-8a6d-e82b4f39ef5c" providerId="ADAL" clId="{A5D725A8-75C4-194A-A9A6-376270E67AD1}" dt="2021-12-11T14:13:21.291" v="2542" actId="1076"/>
          <ac:picMkLst>
            <pc:docMk/>
            <pc:sldMk cId="672863305" sldId="266"/>
            <ac:picMk id="1026" creationId="{336DF196-5228-E743-AD6B-A6DEFCCDCD4F}"/>
          </ac:picMkLst>
        </pc:picChg>
      </pc:sldChg>
      <pc:sldChg chg="addSp delSp modSp mod ord">
        <pc:chgData name="James Brooks" userId="fe57d15e-2df4-484d-8a6d-e82b4f39ef5c" providerId="ADAL" clId="{A5D725A8-75C4-194A-A9A6-376270E67AD1}" dt="2021-12-11T14:31:57.238" v="2677" actId="1076"/>
        <pc:sldMkLst>
          <pc:docMk/>
          <pc:sldMk cId="182496875" sldId="267"/>
        </pc:sldMkLst>
        <pc:spChg chg="mod">
          <ac:chgData name="James Brooks" userId="fe57d15e-2df4-484d-8a6d-e82b4f39ef5c" providerId="ADAL" clId="{A5D725A8-75C4-194A-A9A6-376270E67AD1}" dt="2021-12-11T13:59:41.534" v="2217"/>
          <ac:spMkLst>
            <pc:docMk/>
            <pc:sldMk cId="182496875" sldId="267"/>
            <ac:spMk id="2" creationId="{E18C8988-FB0D-4C3B-B293-380FC7D599A8}"/>
          </ac:spMkLst>
        </pc:spChg>
        <pc:spChg chg="del">
          <ac:chgData name="James Brooks" userId="fe57d15e-2df4-484d-8a6d-e82b4f39ef5c" providerId="ADAL" clId="{A5D725A8-75C4-194A-A9A6-376270E67AD1}" dt="2021-12-10T19:41:25.134" v="11" actId="21"/>
          <ac:spMkLst>
            <pc:docMk/>
            <pc:sldMk cId="182496875" sldId="267"/>
            <ac:spMk id="3" creationId="{FE6AF6D7-3B40-41F6-9E9D-486E87B6421C}"/>
          </ac:spMkLst>
        </pc:spChg>
        <pc:spChg chg="add mod">
          <ac:chgData name="James Brooks" userId="fe57d15e-2df4-484d-8a6d-e82b4f39ef5c" providerId="ADAL" clId="{A5D725A8-75C4-194A-A9A6-376270E67AD1}" dt="2021-12-11T14:30:21.373" v="2640"/>
          <ac:spMkLst>
            <pc:docMk/>
            <pc:sldMk cId="182496875" sldId="267"/>
            <ac:spMk id="6" creationId="{7D1D00A6-1CFE-E741-92A8-2CC918DBA2F4}"/>
          </ac:spMkLst>
        </pc:spChg>
        <pc:spChg chg="add mod">
          <ac:chgData name="James Brooks" userId="fe57d15e-2df4-484d-8a6d-e82b4f39ef5c" providerId="ADAL" clId="{A5D725A8-75C4-194A-A9A6-376270E67AD1}" dt="2021-12-11T14:31:53.905" v="2676"/>
          <ac:spMkLst>
            <pc:docMk/>
            <pc:sldMk cId="182496875" sldId="267"/>
            <ac:spMk id="7" creationId="{9E4CEA1F-C21E-3842-A45F-D2C414A3AC65}"/>
          </ac:spMkLst>
        </pc:spChg>
        <pc:picChg chg="add mod">
          <ac:chgData name="James Brooks" userId="fe57d15e-2df4-484d-8a6d-e82b4f39ef5c" providerId="ADAL" clId="{A5D725A8-75C4-194A-A9A6-376270E67AD1}" dt="2021-12-11T14:31:57.238" v="2677" actId="1076"/>
          <ac:picMkLst>
            <pc:docMk/>
            <pc:sldMk cId="182496875" sldId="267"/>
            <ac:picMk id="5" creationId="{5F858AF0-9709-044F-8647-96ADA498BD2A}"/>
          </ac:picMkLst>
        </pc:picChg>
      </pc:sldChg>
      <pc:sldChg chg="delSp modSp new del mod">
        <pc:chgData name="James Brooks" userId="fe57d15e-2df4-484d-8a6d-e82b4f39ef5c" providerId="ADAL" clId="{A5D725A8-75C4-194A-A9A6-376270E67AD1}" dt="2021-12-10T19:46:35.086" v="152" actId="2696"/>
        <pc:sldMkLst>
          <pc:docMk/>
          <pc:sldMk cId="784394488" sldId="268"/>
        </pc:sldMkLst>
        <pc:spChg chg="mod">
          <ac:chgData name="James Brooks" userId="fe57d15e-2df4-484d-8a6d-e82b4f39ef5c" providerId="ADAL" clId="{A5D725A8-75C4-194A-A9A6-376270E67AD1}" dt="2021-12-10T19:40:56.807" v="5"/>
          <ac:spMkLst>
            <pc:docMk/>
            <pc:sldMk cId="784394488" sldId="268"/>
            <ac:spMk id="2" creationId="{70D10D1A-A5BF-344F-8278-E4BADC4F823F}"/>
          </ac:spMkLst>
        </pc:spChg>
        <pc:spChg chg="del">
          <ac:chgData name="James Brooks" userId="fe57d15e-2df4-484d-8a6d-e82b4f39ef5c" providerId="ADAL" clId="{A5D725A8-75C4-194A-A9A6-376270E67AD1}" dt="2021-12-10T19:41:31.854" v="12" actId="21"/>
          <ac:spMkLst>
            <pc:docMk/>
            <pc:sldMk cId="784394488" sldId="268"/>
            <ac:spMk id="3" creationId="{FDF370B2-70E5-0A42-8633-DB0C92FEC32E}"/>
          </ac:spMkLst>
        </pc:spChg>
      </pc:sldChg>
      <pc:sldChg chg="addSp delSp modSp new mod ord">
        <pc:chgData name="James Brooks" userId="fe57d15e-2df4-484d-8a6d-e82b4f39ef5c" providerId="ADAL" clId="{A5D725A8-75C4-194A-A9A6-376270E67AD1}" dt="2021-12-11T14:31:44.647" v="2675" actId="1076"/>
        <pc:sldMkLst>
          <pc:docMk/>
          <pc:sldMk cId="3121974217" sldId="269"/>
        </pc:sldMkLst>
        <pc:spChg chg="mod">
          <ac:chgData name="James Brooks" userId="fe57d15e-2df4-484d-8a6d-e82b4f39ef5c" providerId="ADAL" clId="{A5D725A8-75C4-194A-A9A6-376270E67AD1}" dt="2021-12-11T13:59:41.534" v="2217"/>
          <ac:spMkLst>
            <pc:docMk/>
            <pc:sldMk cId="3121974217" sldId="269"/>
            <ac:spMk id="2" creationId="{835903D2-3C4D-0A48-B73B-2579D548792E}"/>
          </ac:spMkLst>
        </pc:spChg>
        <pc:spChg chg="del">
          <ac:chgData name="James Brooks" userId="fe57d15e-2df4-484d-8a6d-e82b4f39ef5c" providerId="ADAL" clId="{A5D725A8-75C4-194A-A9A6-376270E67AD1}" dt="2021-12-10T19:41:17.126" v="10" actId="21"/>
          <ac:spMkLst>
            <pc:docMk/>
            <pc:sldMk cId="3121974217" sldId="269"/>
            <ac:spMk id="3" creationId="{6D5EE5ED-B94E-C04E-B8E4-04EE51A20DF0}"/>
          </ac:spMkLst>
        </pc:spChg>
        <pc:spChg chg="add mod">
          <ac:chgData name="James Brooks" userId="fe57d15e-2df4-484d-8a6d-e82b4f39ef5c" providerId="ADAL" clId="{A5D725A8-75C4-194A-A9A6-376270E67AD1}" dt="2021-12-11T14:31:44.647" v="2675" actId="1076"/>
          <ac:spMkLst>
            <pc:docMk/>
            <pc:sldMk cId="3121974217" sldId="269"/>
            <ac:spMk id="4" creationId="{11391D97-FB0F-3F40-BC76-A92EA7F82BA1}"/>
          </ac:spMkLst>
        </pc:spChg>
      </pc:sldChg>
      <pc:sldChg chg="addSp delSp modSp new mod ord">
        <pc:chgData name="James Brooks" userId="fe57d15e-2df4-484d-8a6d-e82b4f39ef5c" providerId="ADAL" clId="{A5D725A8-75C4-194A-A9A6-376270E67AD1}" dt="2021-12-11T14:34:12.680" v="2726" actId="20577"/>
        <pc:sldMkLst>
          <pc:docMk/>
          <pc:sldMk cId="3128018989" sldId="270"/>
        </pc:sldMkLst>
        <pc:spChg chg="mod">
          <ac:chgData name="James Brooks" userId="fe57d15e-2df4-484d-8a6d-e82b4f39ef5c" providerId="ADAL" clId="{A5D725A8-75C4-194A-A9A6-376270E67AD1}" dt="2021-12-11T14:04:44.731" v="2287" actId="1076"/>
          <ac:spMkLst>
            <pc:docMk/>
            <pc:sldMk cId="3128018989" sldId="270"/>
            <ac:spMk id="2" creationId="{039DF2F5-64A4-BA49-9BE4-2ABCA83C3DCF}"/>
          </ac:spMkLst>
        </pc:spChg>
        <pc:spChg chg="del">
          <ac:chgData name="James Brooks" userId="fe57d15e-2df4-484d-8a6d-e82b4f39ef5c" providerId="ADAL" clId="{A5D725A8-75C4-194A-A9A6-376270E67AD1}" dt="2021-12-10T20:38:14.668" v="1943" actId="21"/>
          <ac:spMkLst>
            <pc:docMk/>
            <pc:sldMk cId="3128018989" sldId="270"/>
            <ac:spMk id="3" creationId="{360E81E2-5542-284F-AB6A-4CDCFD5AF077}"/>
          </ac:spMkLst>
        </pc:spChg>
        <pc:spChg chg="add mod">
          <ac:chgData name="James Brooks" userId="fe57d15e-2df4-484d-8a6d-e82b4f39ef5c" providerId="ADAL" clId="{A5D725A8-75C4-194A-A9A6-376270E67AD1}" dt="2021-12-11T14:04:42.294" v="2286" actId="1076"/>
          <ac:spMkLst>
            <pc:docMk/>
            <pc:sldMk cId="3128018989" sldId="270"/>
            <ac:spMk id="5" creationId="{DB8DD8A9-CA55-E14E-A15B-63407AA30BDB}"/>
          </ac:spMkLst>
        </pc:spChg>
        <pc:spChg chg="add mod">
          <ac:chgData name="James Brooks" userId="fe57d15e-2df4-484d-8a6d-e82b4f39ef5c" providerId="ADAL" clId="{A5D725A8-75C4-194A-A9A6-376270E67AD1}" dt="2021-12-11T14:34:12.680" v="2726" actId="20577"/>
          <ac:spMkLst>
            <pc:docMk/>
            <pc:sldMk cId="3128018989" sldId="270"/>
            <ac:spMk id="6" creationId="{807B9B55-A6D0-9A40-82F8-9A75094AB33F}"/>
          </ac:spMkLst>
        </pc:spChg>
        <pc:picChg chg="add del mod">
          <ac:chgData name="James Brooks" userId="fe57d15e-2df4-484d-8a6d-e82b4f39ef5c" providerId="ADAL" clId="{A5D725A8-75C4-194A-A9A6-376270E67AD1}" dt="2021-12-11T14:16:51.776" v="2602" actId="478"/>
          <ac:picMkLst>
            <pc:docMk/>
            <pc:sldMk cId="3128018989" sldId="270"/>
            <ac:picMk id="3074" creationId="{4D0AE02F-109C-8F4C-BDFF-D7819E529BB7}"/>
          </ac:picMkLst>
        </pc:picChg>
      </pc:sldChg>
      <pc:sldChg chg="addSp delSp modSp new mod ord">
        <pc:chgData name="James Brooks" userId="fe57d15e-2df4-484d-8a6d-e82b4f39ef5c" providerId="ADAL" clId="{A5D725A8-75C4-194A-A9A6-376270E67AD1}" dt="2021-12-11T14:34:49.261" v="2742"/>
        <pc:sldMkLst>
          <pc:docMk/>
          <pc:sldMk cId="4269939305" sldId="271"/>
        </pc:sldMkLst>
        <pc:spChg chg="mod">
          <ac:chgData name="James Brooks" userId="fe57d15e-2df4-484d-8a6d-e82b4f39ef5c" providerId="ADAL" clId="{A5D725A8-75C4-194A-A9A6-376270E67AD1}" dt="2021-12-11T14:01:16.988" v="2247" actId="1076"/>
          <ac:spMkLst>
            <pc:docMk/>
            <pc:sldMk cId="4269939305" sldId="271"/>
            <ac:spMk id="2" creationId="{0CB3C468-6193-C343-BBE7-EEEF51B5D5F8}"/>
          </ac:spMkLst>
        </pc:spChg>
        <pc:spChg chg="del">
          <ac:chgData name="James Brooks" userId="fe57d15e-2df4-484d-8a6d-e82b4f39ef5c" providerId="ADAL" clId="{A5D725A8-75C4-194A-A9A6-376270E67AD1}" dt="2021-12-10T20:36:56.838" v="1922" actId="21"/>
          <ac:spMkLst>
            <pc:docMk/>
            <pc:sldMk cId="4269939305" sldId="271"/>
            <ac:spMk id="3" creationId="{3AAB76D4-F4A1-594D-9F95-9906625B8E1D}"/>
          </ac:spMkLst>
        </pc:spChg>
        <pc:spChg chg="add mod">
          <ac:chgData name="James Brooks" userId="fe57d15e-2df4-484d-8a6d-e82b4f39ef5c" providerId="ADAL" clId="{A5D725A8-75C4-194A-A9A6-376270E67AD1}" dt="2021-12-11T14:13:54.594" v="2550" actId="404"/>
          <ac:spMkLst>
            <pc:docMk/>
            <pc:sldMk cId="4269939305" sldId="271"/>
            <ac:spMk id="5" creationId="{2024C658-D184-6442-80B7-1EF3B701C297}"/>
          </ac:spMkLst>
        </pc:spChg>
        <pc:spChg chg="add mod">
          <ac:chgData name="James Brooks" userId="fe57d15e-2df4-484d-8a6d-e82b4f39ef5c" providerId="ADAL" clId="{A5D725A8-75C4-194A-A9A6-376270E67AD1}" dt="2021-12-11T14:34:49.261" v="2742"/>
          <ac:spMkLst>
            <pc:docMk/>
            <pc:sldMk cId="4269939305" sldId="271"/>
            <ac:spMk id="6" creationId="{06AE9A1F-22E7-DF48-975B-71324ADDE535}"/>
          </ac:spMkLst>
        </pc:spChg>
        <pc:picChg chg="add del mod">
          <ac:chgData name="James Brooks" userId="fe57d15e-2df4-484d-8a6d-e82b4f39ef5c" providerId="ADAL" clId="{A5D725A8-75C4-194A-A9A6-376270E67AD1}" dt="2021-12-11T14:15:58.880" v="2574" actId="21"/>
          <ac:picMkLst>
            <pc:docMk/>
            <pc:sldMk cId="4269939305" sldId="271"/>
            <ac:picMk id="2050" creationId="{E77CCA70-D14A-2442-B4B5-E0542052B1C8}"/>
          </ac:picMkLst>
        </pc:picChg>
      </pc:sldChg>
      <pc:sldChg chg="addSp delSp modSp new del mod ord">
        <pc:chgData name="James Brooks" userId="fe57d15e-2df4-484d-8a6d-e82b4f39ef5c" providerId="ADAL" clId="{A5D725A8-75C4-194A-A9A6-376270E67AD1}" dt="2021-12-11T14:02:57.025" v="2262" actId="2696"/>
        <pc:sldMkLst>
          <pc:docMk/>
          <pc:sldMk cId="87606568" sldId="272"/>
        </pc:sldMkLst>
        <pc:spChg chg="mod">
          <ac:chgData name="James Brooks" userId="fe57d15e-2df4-484d-8a6d-e82b4f39ef5c" providerId="ADAL" clId="{A5D725A8-75C4-194A-A9A6-376270E67AD1}" dt="2021-12-11T13:59:41.534" v="2217"/>
          <ac:spMkLst>
            <pc:docMk/>
            <pc:sldMk cId="87606568" sldId="272"/>
            <ac:spMk id="2" creationId="{96211459-BA98-844B-B423-6103CD4B403B}"/>
          </ac:spMkLst>
        </pc:spChg>
        <pc:spChg chg="del">
          <ac:chgData name="James Brooks" userId="fe57d15e-2df4-484d-8a6d-e82b4f39ef5c" providerId="ADAL" clId="{A5D725A8-75C4-194A-A9A6-376270E67AD1}" dt="2021-12-10T20:40:13.913" v="1959" actId="21"/>
          <ac:spMkLst>
            <pc:docMk/>
            <pc:sldMk cId="87606568" sldId="272"/>
            <ac:spMk id="3" creationId="{E89DE405-0E71-8C40-9C31-34C98655CEA8}"/>
          </ac:spMkLst>
        </pc:spChg>
        <pc:picChg chg="add mod">
          <ac:chgData name="James Brooks" userId="fe57d15e-2df4-484d-8a6d-e82b4f39ef5c" providerId="ADAL" clId="{A5D725A8-75C4-194A-A9A6-376270E67AD1}" dt="2021-12-10T20:41:03.144" v="1965" actId="1076"/>
          <ac:picMkLst>
            <pc:docMk/>
            <pc:sldMk cId="87606568" sldId="272"/>
            <ac:picMk id="4098" creationId="{9E9B1D72-BD9F-B84D-9B16-C9B99F867608}"/>
          </ac:picMkLst>
        </pc:picChg>
      </pc:sldChg>
      <pc:sldChg chg="addSp delSp modSp new mod ord">
        <pc:chgData name="James Brooks" userId="fe57d15e-2df4-484d-8a6d-e82b4f39ef5c" providerId="ADAL" clId="{A5D725A8-75C4-194A-A9A6-376270E67AD1}" dt="2021-12-11T14:33:47.790" v="2711" actId="20577"/>
        <pc:sldMkLst>
          <pc:docMk/>
          <pc:sldMk cId="651642054" sldId="273"/>
        </pc:sldMkLst>
        <pc:spChg chg="mod">
          <ac:chgData name="James Brooks" userId="fe57d15e-2df4-484d-8a6d-e82b4f39ef5c" providerId="ADAL" clId="{A5D725A8-75C4-194A-A9A6-376270E67AD1}" dt="2021-12-11T14:14:40.533" v="2559" actId="1076"/>
          <ac:spMkLst>
            <pc:docMk/>
            <pc:sldMk cId="651642054" sldId="273"/>
            <ac:spMk id="2" creationId="{BF4805CC-E81A-7F4F-B15F-472F65DC8BC2}"/>
          </ac:spMkLst>
        </pc:spChg>
        <pc:spChg chg="del">
          <ac:chgData name="James Brooks" userId="fe57d15e-2df4-484d-8a6d-e82b4f39ef5c" providerId="ADAL" clId="{A5D725A8-75C4-194A-A9A6-376270E67AD1}" dt="2021-12-10T20:41:08.778" v="1966" actId="21"/>
          <ac:spMkLst>
            <pc:docMk/>
            <pc:sldMk cId="651642054" sldId="273"/>
            <ac:spMk id="3" creationId="{3A6B1CE1-0704-6446-88BE-84711280451F}"/>
          </ac:spMkLst>
        </pc:spChg>
        <pc:spChg chg="add mod">
          <ac:chgData name="James Brooks" userId="fe57d15e-2df4-484d-8a6d-e82b4f39ef5c" providerId="ADAL" clId="{A5D725A8-75C4-194A-A9A6-376270E67AD1}" dt="2021-12-11T14:14:36.687" v="2558" actId="1076"/>
          <ac:spMkLst>
            <pc:docMk/>
            <pc:sldMk cId="651642054" sldId="273"/>
            <ac:spMk id="5" creationId="{1911324C-07FB-134C-93FD-47838D230C45}"/>
          </ac:spMkLst>
        </pc:spChg>
        <pc:spChg chg="add mod">
          <ac:chgData name="James Brooks" userId="fe57d15e-2df4-484d-8a6d-e82b4f39ef5c" providerId="ADAL" clId="{A5D725A8-75C4-194A-A9A6-376270E67AD1}" dt="2021-12-11T14:33:47.790" v="2711" actId="20577"/>
          <ac:spMkLst>
            <pc:docMk/>
            <pc:sldMk cId="651642054" sldId="273"/>
            <ac:spMk id="6" creationId="{21013864-E772-FB47-BF72-6B9634CDB3DD}"/>
          </ac:spMkLst>
        </pc:spChg>
        <pc:picChg chg="add del mod">
          <ac:chgData name="James Brooks" userId="fe57d15e-2df4-484d-8a6d-e82b4f39ef5c" providerId="ADAL" clId="{A5D725A8-75C4-194A-A9A6-376270E67AD1}" dt="2021-12-11T14:14:33.631" v="2557" actId="21"/>
          <ac:picMkLst>
            <pc:docMk/>
            <pc:sldMk cId="651642054" sldId="273"/>
            <ac:picMk id="5122" creationId="{CCA11705-0B76-A048-B583-96F9AB45911C}"/>
          </ac:picMkLst>
        </pc:picChg>
      </pc:sldChg>
      <pc:sldChg chg="addSp delSp modSp new mod ord">
        <pc:chgData name="James Brooks" userId="fe57d15e-2df4-484d-8a6d-e82b4f39ef5c" providerId="ADAL" clId="{A5D725A8-75C4-194A-A9A6-376270E67AD1}" dt="2021-12-11T14:32:47.911" v="2686"/>
        <pc:sldMkLst>
          <pc:docMk/>
          <pc:sldMk cId="1991439680" sldId="274"/>
        </pc:sldMkLst>
        <pc:spChg chg="mod">
          <ac:chgData name="James Brooks" userId="fe57d15e-2df4-484d-8a6d-e82b4f39ef5c" providerId="ADAL" clId="{A5D725A8-75C4-194A-A9A6-376270E67AD1}" dt="2021-12-11T14:29:33.587" v="2639"/>
          <ac:spMkLst>
            <pc:docMk/>
            <pc:sldMk cId="1991439680" sldId="274"/>
            <ac:spMk id="2" creationId="{DCAEA69D-5DB7-7C4E-BD00-103D916A4596}"/>
          </ac:spMkLst>
        </pc:spChg>
        <pc:spChg chg="del">
          <ac:chgData name="James Brooks" userId="fe57d15e-2df4-484d-8a6d-e82b4f39ef5c" providerId="ADAL" clId="{A5D725A8-75C4-194A-A9A6-376270E67AD1}" dt="2021-12-10T20:22:43.678" v="1728" actId="21"/>
          <ac:spMkLst>
            <pc:docMk/>
            <pc:sldMk cId="1991439680" sldId="274"/>
            <ac:spMk id="3" creationId="{2F229702-F61B-F04E-9070-AAE08D493F65}"/>
          </ac:spMkLst>
        </pc:spChg>
        <pc:spChg chg="add del mod">
          <ac:chgData name="James Brooks" userId="fe57d15e-2df4-484d-8a6d-e82b4f39ef5c" providerId="ADAL" clId="{A5D725A8-75C4-194A-A9A6-376270E67AD1}" dt="2021-12-11T14:32:07.053" v="2679"/>
          <ac:spMkLst>
            <pc:docMk/>
            <pc:sldMk cId="1991439680" sldId="274"/>
            <ac:spMk id="5" creationId="{D5F7B991-907F-B842-B8AC-424F12F2AF42}"/>
          </ac:spMkLst>
        </pc:spChg>
        <pc:spChg chg="add mod">
          <ac:chgData name="James Brooks" userId="fe57d15e-2df4-484d-8a6d-e82b4f39ef5c" providerId="ADAL" clId="{A5D725A8-75C4-194A-A9A6-376270E67AD1}" dt="2021-12-11T14:32:47.911" v="2686"/>
          <ac:spMkLst>
            <pc:docMk/>
            <pc:sldMk cId="1991439680" sldId="274"/>
            <ac:spMk id="6" creationId="{C3CD18FF-9C01-0C49-9BC0-46B5150EC1CC}"/>
          </ac:spMkLst>
        </pc:spChg>
        <pc:picChg chg="add mod">
          <ac:chgData name="James Brooks" userId="fe57d15e-2df4-484d-8a6d-e82b4f39ef5c" providerId="ADAL" clId="{A5D725A8-75C4-194A-A9A6-376270E67AD1}" dt="2021-12-10T20:42:48.260" v="1975" actId="1076"/>
          <ac:picMkLst>
            <pc:docMk/>
            <pc:sldMk cId="1991439680" sldId="274"/>
            <ac:picMk id="6146" creationId="{0BA2963B-17AB-714B-97EC-D6C022CD0036}"/>
          </ac:picMkLst>
        </pc:picChg>
      </pc:sldChg>
      <pc:sldChg chg="addSp delSp modSp new add del mod">
        <pc:chgData name="James Brooks" userId="fe57d15e-2df4-484d-8a6d-e82b4f39ef5c" providerId="ADAL" clId="{A5D725A8-75C4-194A-A9A6-376270E67AD1}" dt="2021-12-11T14:34:00.410" v="2718" actId="20577"/>
        <pc:sldMkLst>
          <pc:docMk/>
          <pc:sldMk cId="4156259925" sldId="275"/>
        </pc:sldMkLst>
        <pc:spChg chg="mod">
          <ac:chgData name="James Brooks" userId="fe57d15e-2df4-484d-8a6d-e82b4f39ef5c" providerId="ADAL" clId="{A5D725A8-75C4-194A-A9A6-376270E67AD1}" dt="2021-12-11T14:12:46.865" v="2533" actId="404"/>
          <ac:spMkLst>
            <pc:docMk/>
            <pc:sldMk cId="4156259925" sldId="275"/>
            <ac:spMk id="2" creationId="{E13C152E-454D-3745-8C3A-1DC1D1AFC199}"/>
          </ac:spMkLst>
        </pc:spChg>
        <pc:spChg chg="del">
          <ac:chgData name="James Brooks" userId="fe57d15e-2df4-484d-8a6d-e82b4f39ef5c" providerId="ADAL" clId="{A5D725A8-75C4-194A-A9A6-376270E67AD1}" dt="2021-12-11T14:14:24.132" v="2555" actId="21"/>
          <ac:spMkLst>
            <pc:docMk/>
            <pc:sldMk cId="4156259925" sldId="275"/>
            <ac:spMk id="3" creationId="{15D443C3-0EC2-994E-82F1-87629F0E6E48}"/>
          </ac:spMkLst>
        </pc:spChg>
        <pc:spChg chg="add mod">
          <ac:chgData name="James Brooks" userId="fe57d15e-2df4-484d-8a6d-e82b4f39ef5c" providerId="ADAL" clId="{A5D725A8-75C4-194A-A9A6-376270E67AD1}" dt="2021-12-11T14:34:00.410" v="2718" actId="20577"/>
          <ac:spMkLst>
            <pc:docMk/>
            <pc:sldMk cId="4156259925" sldId="275"/>
            <ac:spMk id="5" creationId="{C40AD1E0-567D-014E-BBC3-5B49DC6B3747}"/>
          </ac:spMkLst>
        </pc:spChg>
        <pc:picChg chg="add mod">
          <ac:chgData name="James Brooks" userId="fe57d15e-2df4-484d-8a6d-e82b4f39ef5c" providerId="ADAL" clId="{A5D725A8-75C4-194A-A9A6-376270E67AD1}" dt="2021-12-11T14:14:27.314" v="2556" actId="1076"/>
          <ac:picMkLst>
            <pc:docMk/>
            <pc:sldMk cId="4156259925" sldId="275"/>
            <ac:picMk id="4" creationId="{1F0228EE-7C38-2746-99F4-0B69429A38A9}"/>
          </ac:picMkLst>
        </pc:picChg>
      </pc:sldChg>
      <pc:sldChg chg="addSp delSp modSp add mod">
        <pc:chgData name="James Brooks" userId="fe57d15e-2df4-484d-8a6d-e82b4f39ef5c" providerId="ADAL" clId="{A5D725A8-75C4-194A-A9A6-376270E67AD1}" dt="2021-12-11T14:34:40.928" v="2741" actId="20577"/>
        <pc:sldMkLst>
          <pc:docMk/>
          <pc:sldMk cId="3800728460" sldId="276"/>
        </pc:sldMkLst>
        <pc:spChg chg="mod">
          <ac:chgData name="James Brooks" userId="fe57d15e-2df4-484d-8a6d-e82b4f39ef5c" providerId="ADAL" clId="{A5D725A8-75C4-194A-A9A6-376270E67AD1}" dt="2021-12-11T14:15:17.888" v="2568" actId="20577"/>
          <ac:spMkLst>
            <pc:docMk/>
            <pc:sldMk cId="3800728460" sldId="276"/>
            <ac:spMk id="2" creationId="{E13C152E-454D-3745-8C3A-1DC1D1AFC199}"/>
          </ac:spMkLst>
        </pc:spChg>
        <pc:spChg chg="add mod">
          <ac:chgData name="James Brooks" userId="fe57d15e-2df4-484d-8a6d-e82b4f39ef5c" providerId="ADAL" clId="{A5D725A8-75C4-194A-A9A6-376270E67AD1}" dt="2021-12-11T14:34:40.928" v="2741" actId="20577"/>
          <ac:spMkLst>
            <pc:docMk/>
            <pc:sldMk cId="3800728460" sldId="276"/>
            <ac:spMk id="6" creationId="{4F9C8945-3A96-7349-84BE-3A33D53B6C48}"/>
          </ac:spMkLst>
        </pc:spChg>
        <pc:picChg chg="del">
          <ac:chgData name="James Brooks" userId="fe57d15e-2df4-484d-8a6d-e82b4f39ef5c" providerId="ADAL" clId="{A5D725A8-75C4-194A-A9A6-376270E67AD1}" dt="2021-12-11T14:15:21.836" v="2569" actId="21"/>
          <ac:picMkLst>
            <pc:docMk/>
            <pc:sldMk cId="3800728460" sldId="276"/>
            <ac:picMk id="4" creationId="{1F0228EE-7C38-2746-99F4-0B69429A38A9}"/>
          </ac:picMkLst>
        </pc:picChg>
        <pc:picChg chg="add mod">
          <ac:chgData name="James Brooks" userId="fe57d15e-2df4-484d-8a6d-e82b4f39ef5c" providerId="ADAL" clId="{A5D725A8-75C4-194A-A9A6-376270E67AD1}" dt="2021-12-11T14:15:47.321" v="2573" actId="1076"/>
          <ac:picMkLst>
            <pc:docMk/>
            <pc:sldMk cId="3800728460" sldId="276"/>
            <ac:picMk id="5" creationId="{ED112246-CDFA-D240-AB78-B9E77334C7F3}"/>
          </ac:picMkLst>
        </pc:picChg>
      </pc:sldChg>
      <pc:sldChg chg="addSp delSp modSp add mod">
        <pc:chgData name="James Brooks" userId="fe57d15e-2df4-484d-8a6d-e82b4f39ef5c" providerId="ADAL" clId="{A5D725A8-75C4-194A-A9A6-376270E67AD1}" dt="2021-12-11T14:34:26.838" v="2733" actId="20577"/>
        <pc:sldMkLst>
          <pc:docMk/>
          <pc:sldMk cId="2166142830" sldId="277"/>
        </pc:sldMkLst>
        <pc:spChg chg="mod">
          <ac:chgData name="James Brooks" userId="fe57d15e-2df4-484d-8a6d-e82b4f39ef5c" providerId="ADAL" clId="{A5D725A8-75C4-194A-A9A6-376270E67AD1}" dt="2021-12-11T14:16:38.135" v="2600" actId="20577"/>
          <ac:spMkLst>
            <pc:docMk/>
            <pc:sldMk cId="2166142830" sldId="277"/>
            <ac:spMk id="2" creationId="{E13C152E-454D-3745-8C3A-1DC1D1AFC199}"/>
          </ac:spMkLst>
        </pc:spChg>
        <pc:spChg chg="add mod">
          <ac:chgData name="James Brooks" userId="fe57d15e-2df4-484d-8a6d-e82b4f39ef5c" providerId="ADAL" clId="{A5D725A8-75C4-194A-A9A6-376270E67AD1}" dt="2021-12-11T14:34:26.838" v="2733" actId="20577"/>
          <ac:spMkLst>
            <pc:docMk/>
            <pc:sldMk cId="2166142830" sldId="277"/>
            <ac:spMk id="6" creationId="{A279B796-9E17-514D-9AB3-F97F232FA679}"/>
          </ac:spMkLst>
        </pc:spChg>
        <pc:picChg chg="add mod">
          <ac:chgData name="James Brooks" userId="fe57d15e-2df4-484d-8a6d-e82b4f39ef5c" providerId="ADAL" clId="{A5D725A8-75C4-194A-A9A6-376270E67AD1}" dt="2021-12-11T14:17:03.241" v="2606" actId="1076"/>
          <ac:picMkLst>
            <pc:docMk/>
            <pc:sldMk cId="2166142830" sldId="277"/>
            <ac:picMk id="4" creationId="{1140B1FD-22E1-6F43-AC03-51F6969661D5}"/>
          </ac:picMkLst>
        </pc:picChg>
        <pc:picChg chg="del">
          <ac:chgData name="James Brooks" userId="fe57d15e-2df4-484d-8a6d-e82b4f39ef5c" providerId="ADAL" clId="{A5D725A8-75C4-194A-A9A6-376270E67AD1}" dt="2021-12-11T14:16:44.558" v="2601" actId="21"/>
          <ac:picMkLst>
            <pc:docMk/>
            <pc:sldMk cId="2166142830" sldId="277"/>
            <ac:picMk id="5" creationId="{ED112246-CDFA-D240-AB78-B9E77334C7F3}"/>
          </ac:picMkLst>
        </pc:picChg>
      </pc:sldChg>
      <pc:sldChg chg="addSp delSp modSp add mod ord">
        <pc:chgData name="James Brooks" userId="fe57d15e-2df4-484d-8a6d-e82b4f39ef5c" providerId="ADAL" clId="{A5D725A8-75C4-194A-A9A6-376270E67AD1}" dt="2021-12-11T14:33:28.088" v="2700"/>
        <pc:sldMkLst>
          <pc:docMk/>
          <pc:sldMk cId="2788244896" sldId="278"/>
        </pc:sldMkLst>
        <pc:spChg chg="mod">
          <ac:chgData name="James Brooks" userId="fe57d15e-2df4-484d-8a6d-e82b4f39ef5c" providerId="ADAL" clId="{A5D725A8-75C4-194A-A9A6-376270E67AD1}" dt="2021-12-11T14:17:40.821" v="2618" actId="113"/>
          <ac:spMkLst>
            <pc:docMk/>
            <pc:sldMk cId="2788244896" sldId="278"/>
            <ac:spMk id="2" creationId="{E13C152E-454D-3745-8C3A-1DC1D1AFC199}"/>
          </ac:spMkLst>
        </pc:spChg>
        <pc:spChg chg="add mod">
          <ac:chgData name="James Brooks" userId="fe57d15e-2df4-484d-8a6d-e82b4f39ef5c" providerId="ADAL" clId="{A5D725A8-75C4-194A-A9A6-376270E67AD1}" dt="2021-12-11T14:33:22.506" v="2698" actId="20577"/>
          <ac:spMkLst>
            <pc:docMk/>
            <pc:sldMk cId="2788244896" sldId="278"/>
            <ac:spMk id="6" creationId="{AE0DE354-2B20-1F43-9780-95AF02A2A5C5}"/>
          </ac:spMkLst>
        </pc:spChg>
        <pc:spChg chg="add del mod">
          <ac:chgData name="James Brooks" userId="fe57d15e-2df4-484d-8a6d-e82b4f39ef5c" providerId="ADAL" clId="{A5D725A8-75C4-194A-A9A6-376270E67AD1}" dt="2021-12-11T14:33:28.088" v="2700"/>
          <ac:spMkLst>
            <pc:docMk/>
            <pc:sldMk cId="2788244896" sldId="278"/>
            <ac:spMk id="7" creationId="{2A1A32DB-1777-1E4A-8E1B-A92F7409E474}"/>
          </ac:spMkLst>
        </pc:spChg>
        <pc:picChg chg="del">
          <ac:chgData name="James Brooks" userId="fe57d15e-2df4-484d-8a6d-e82b4f39ef5c" providerId="ADAL" clId="{A5D725A8-75C4-194A-A9A6-376270E67AD1}" dt="2021-12-11T14:17:56.996" v="2621" actId="478"/>
          <ac:picMkLst>
            <pc:docMk/>
            <pc:sldMk cId="2788244896" sldId="278"/>
            <ac:picMk id="4" creationId="{1140B1FD-22E1-6F43-AC03-51F6969661D5}"/>
          </ac:picMkLst>
        </pc:picChg>
        <pc:picChg chg="add mod">
          <ac:chgData name="James Brooks" userId="fe57d15e-2df4-484d-8a6d-e82b4f39ef5c" providerId="ADAL" clId="{A5D725A8-75C4-194A-A9A6-376270E67AD1}" dt="2021-12-11T14:18:01.040" v="2624" actId="1076"/>
          <ac:picMkLst>
            <pc:docMk/>
            <pc:sldMk cId="2788244896" sldId="278"/>
            <ac:picMk id="5" creationId="{D01D95FA-B349-E847-AA7D-C0A26D6F8126}"/>
          </ac:picMkLst>
        </pc:picChg>
      </pc:sldChg>
      <pc:sldChg chg="addSp modSp add">
        <pc:chgData name="James Brooks" userId="fe57d15e-2df4-484d-8a6d-e82b4f39ef5c" providerId="ADAL" clId="{A5D725A8-75C4-194A-A9A6-376270E67AD1}" dt="2021-12-11T14:32:51.794" v="2687"/>
        <pc:sldMkLst>
          <pc:docMk/>
          <pc:sldMk cId="3227858627" sldId="279"/>
        </pc:sldMkLst>
        <pc:spChg chg="add mod">
          <ac:chgData name="James Brooks" userId="fe57d15e-2df4-484d-8a6d-e82b4f39ef5c" providerId="ADAL" clId="{A5D725A8-75C4-194A-A9A6-376270E67AD1}" dt="2021-12-11T14:32:51.794" v="2687"/>
          <ac:spMkLst>
            <pc:docMk/>
            <pc:sldMk cId="3227858627" sldId="279"/>
            <ac:spMk id="6" creationId="{8D65C1F0-3106-F248-9FBA-67AAE11FDF49}"/>
          </ac:spMkLst>
        </pc:spChg>
      </pc:sldChg>
      <pc:sldChg chg="add del">
        <pc:chgData name="James Brooks" userId="fe57d15e-2df4-484d-8a6d-e82b4f39ef5c" providerId="ADAL" clId="{A5D725A8-75C4-194A-A9A6-376270E67AD1}" dt="2021-12-11T14:32:39.252" v="2685" actId="2696"/>
        <pc:sldMkLst>
          <pc:docMk/>
          <pc:sldMk cId="2528721200" sldId="280"/>
        </pc:sldMkLst>
      </pc:sldChg>
      <pc:sldChg chg="add del">
        <pc:chgData name="James Brooks" userId="fe57d15e-2df4-484d-8a6d-e82b4f39ef5c" providerId="ADAL" clId="{A5D725A8-75C4-194A-A9A6-376270E67AD1}" dt="2021-12-11T14:32:28.928" v="2683" actId="2696"/>
        <pc:sldMkLst>
          <pc:docMk/>
          <pc:sldMk cId="4149462307" sldId="281"/>
        </pc:sldMkLst>
      </pc:sldChg>
    </pc:docChg>
  </pc:docChgLst>
  <pc:docChgLst>
    <pc:chgData name="Rhys Davies" userId="S::152694@pembrokeshire.ac.uk::b25a2290-a072-4001-8d8a-13b8706e41d7" providerId="AD" clId="Web-{E13DAEA9-7EC6-B4B5-B4E5-9046C9111E5A}"/>
    <pc:docChg chg="addSld modSld">
      <pc:chgData name="Rhys Davies" userId="S::152694@pembrokeshire.ac.uk::b25a2290-a072-4001-8d8a-13b8706e41d7" providerId="AD" clId="Web-{E13DAEA9-7EC6-B4B5-B4E5-9046C9111E5A}" dt="2022-04-26T13:10:22.159" v="159" actId="1076"/>
      <pc:docMkLst>
        <pc:docMk/>
      </pc:docMkLst>
      <pc:sldChg chg="delSp">
        <pc:chgData name="Rhys Davies" userId="S::152694@pembrokeshire.ac.uk::b25a2290-a072-4001-8d8a-13b8706e41d7" providerId="AD" clId="Web-{E13DAEA9-7EC6-B4B5-B4E5-9046C9111E5A}" dt="2022-04-26T13:08:14.265" v="133"/>
        <pc:sldMkLst>
          <pc:docMk/>
          <pc:sldMk cId="554961536" sldId="287"/>
        </pc:sldMkLst>
        <pc:picChg chg="del">
          <ac:chgData name="Rhys Davies" userId="S::152694@pembrokeshire.ac.uk::b25a2290-a072-4001-8d8a-13b8706e41d7" providerId="AD" clId="Web-{E13DAEA9-7EC6-B4B5-B4E5-9046C9111E5A}" dt="2022-04-26T13:08:14.265" v="133"/>
          <ac:picMkLst>
            <pc:docMk/>
            <pc:sldMk cId="554961536" sldId="287"/>
            <ac:picMk id="3" creationId="{B850DE5C-5169-446A-80D9-619BA84A05B4}"/>
          </ac:picMkLst>
        </pc:picChg>
      </pc:sldChg>
      <pc:sldChg chg="addSp modSp">
        <pc:chgData name="Rhys Davies" userId="S::152694@pembrokeshire.ac.uk::b25a2290-a072-4001-8d8a-13b8706e41d7" providerId="AD" clId="Web-{E13DAEA9-7EC6-B4B5-B4E5-9046C9111E5A}" dt="2022-04-26T12:54:02.037" v="22" actId="14100"/>
        <pc:sldMkLst>
          <pc:docMk/>
          <pc:sldMk cId="1471076647" sldId="316"/>
        </pc:sldMkLst>
        <pc:spChg chg="add mod">
          <ac:chgData name="Rhys Davies" userId="S::152694@pembrokeshire.ac.uk::b25a2290-a072-4001-8d8a-13b8706e41d7" providerId="AD" clId="Web-{E13DAEA9-7EC6-B4B5-B4E5-9046C9111E5A}" dt="2022-04-26T12:53:26.051" v="20" actId="20577"/>
          <ac:spMkLst>
            <pc:docMk/>
            <pc:sldMk cId="1471076647" sldId="316"/>
            <ac:spMk id="2" creationId="{4B843206-B198-94FE-3DE2-DB79AD738EFC}"/>
          </ac:spMkLst>
        </pc:spChg>
        <pc:picChg chg="mod">
          <ac:chgData name="Rhys Davies" userId="S::152694@pembrokeshire.ac.uk::b25a2290-a072-4001-8d8a-13b8706e41d7" providerId="AD" clId="Web-{E13DAEA9-7EC6-B4B5-B4E5-9046C9111E5A}" dt="2022-04-26T12:54:02.037" v="22" actId="14100"/>
          <ac:picMkLst>
            <pc:docMk/>
            <pc:sldMk cId="1471076647" sldId="316"/>
            <ac:picMk id="4" creationId="{F529C843-C7FE-5F39-E785-55E99225ED60}"/>
          </ac:picMkLst>
        </pc:picChg>
      </pc:sldChg>
      <pc:sldChg chg="addSp delSp modSp add replId">
        <pc:chgData name="Rhys Davies" userId="S::152694@pembrokeshire.ac.uk::b25a2290-a072-4001-8d8a-13b8706e41d7" providerId="AD" clId="Web-{E13DAEA9-7EC6-B4B5-B4E5-9046C9111E5A}" dt="2022-04-26T13:03:40.085" v="104" actId="20577"/>
        <pc:sldMkLst>
          <pc:docMk/>
          <pc:sldMk cId="3431621444" sldId="321"/>
        </pc:sldMkLst>
        <pc:spChg chg="mod">
          <ac:chgData name="Rhys Davies" userId="S::152694@pembrokeshire.ac.uk::b25a2290-a072-4001-8d8a-13b8706e41d7" providerId="AD" clId="Web-{E13DAEA9-7EC6-B4B5-B4E5-9046C9111E5A}" dt="2022-04-26T13:03:40.085" v="104" actId="20577"/>
          <ac:spMkLst>
            <pc:docMk/>
            <pc:sldMk cId="3431621444" sldId="321"/>
            <ac:spMk id="2" creationId="{4B843206-B198-94FE-3DE2-DB79AD738EFC}"/>
          </ac:spMkLst>
        </pc:spChg>
        <pc:picChg chg="add del mod">
          <ac:chgData name="Rhys Davies" userId="S::152694@pembrokeshire.ac.uk::b25a2290-a072-4001-8d8a-13b8706e41d7" providerId="AD" clId="Web-{E13DAEA9-7EC6-B4B5-B4E5-9046C9111E5A}" dt="2022-04-26T13:00:49.392" v="74"/>
          <ac:picMkLst>
            <pc:docMk/>
            <pc:sldMk cId="3431621444" sldId="321"/>
            <ac:picMk id="3" creationId="{284CC7D0-EFCC-21AA-1F85-09AD099B97B2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2:55:29.227" v="42"/>
          <ac:picMkLst>
            <pc:docMk/>
            <pc:sldMk cId="3431621444" sldId="321"/>
            <ac:picMk id="4" creationId="{F529C843-C7FE-5F39-E785-55E99225ED60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2:55:31.118" v="43"/>
          <ac:picMkLst>
            <pc:docMk/>
            <pc:sldMk cId="3431621444" sldId="321"/>
            <ac:picMk id="5" creationId="{634D3CC8-45DA-4F23-28E8-12F2703C1E97}"/>
          </ac:picMkLst>
        </pc:picChg>
        <pc:picChg chg="add del mod">
          <ac:chgData name="Rhys Davies" userId="S::152694@pembrokeshire.ac.uk::b25a2290-a072-4001-8d8a-13b8706e41d7" providerId="AD" clId="Web-{E13DAEA9-7EC6-B4B5-B4E5-9046C9111E5A}" dt="2022-04-26T13:00:57.565" v="77"/>
          <ac:picMkLst>
            <pc:docMk/>
            <pc:sldMk cId="3431621444" sldId="321"/>
            <ac:picMk id="6" creationId="{ED768D1C-3138-2E99-E194-95142EB88A02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3:17.319" v="87" actId="1076"/>
          <ac:picMkLst>
            <pc:docMk/>
            <pc:sldMk cId="3431621444" sldId="321"/>
            <ac:picMk id="7" creationId="{87C0332C-AB4F-7F0A-4B74-70390CAF8710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2:39.864" v="83" actId="1076"/>
          <ac:picMkLst>
            <pc:docMk/>
            <pc:sldMk cId="3431621444" sldId="321"/>
            <ac:picMk id="8" creationId="{9D11ED2D-BBD4-AE22-862C-F28EFA908755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2:47.271" v="84" actId="1076"/>
          <ac:picMkLst>
            <pc:docMk/>
            <pc:sldMk cId="3431621444" sldId="321"/>
            <ac:picMk id="9" creationId="{6A4D4D80-87C0-F717-32C4-BB258436F9CF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3:09.037" v="86" actId="1076"/>
          <ac:picMkLst>
            <pc:docMk/>
            <pc:sldMk cId="3431621444" sldId="321"/>
            <ac:picMk id="10" creationId="{EBCF44D2-8218-C063-BE9F-40C8AA7A4C68}"/>
          </ac:picMkLst>
        </pc:picChg>
      </pc:sldChg>
      <pc:sldChg chg="addSp delSp modSp add replId">
        <pc:chgData name="Rhys Davies" userId="S::152694@pembrokeshire.ac.uk::b25a2290-a072-4001-8d8a-13b8706e41d7" providerId="AD" clId="Web-{E13DAEA9-7EC6-B4B5-B4E5-9046C9111E5A}" dt="2022-04-26T13:07:56.468" v="132" actId="20577"/>
        <pc:sldMkLst>
          <pc:docMk/>
          <pc:sldMk cId="3458371676" sldId="322"/>
        </pc:sldMkLst>
        <pc:spChg chg="mod">
          <ac:chgData name="Rhys Davies" userId="S::152694@pembrokeshire.ac.uk::b25a2290-a072-4001-8d8a-13b8706e41d7" providerId="AD" clId="Web-{E13DAEA9-7EC6-B4B5-B4E5-9046C9111E5A}" dt="2022-04-26T13:07:56.468" v="132" actId="20577"/>
          <ac:spMkLst>
            <pc:docMk/>
            <pc:sldMk cId="3458371676" sldId="322"/>
            <ac:spMk id="2" creationId="{4B843206-B198-94FE-3DE2-DB79AD738EFC}"/>
          </ac:spMkLst>
        </pc:spChg>
        <pc:picChg chg="add mod">
          <ac:chgData name="Rhys Davies" userId="S::152694@pembrokeshire.ac.uk::b25a2290-a072-4001-8d8a-13b8706e41d7" providerId="AD" clId="Web-{E13DAEA9-7EC6-B4B5-B4E5-9046C9111E5A}" dt="2022-04-26T13:05:02.791" v="122" actId="1076"/>
          <ac:picMkLst>
            <pc:docMk/>
            <pc:sldMk cId="3458371676" sldId="322"/>
            <ac:picMk id="3" creationId="{ACBEBC92-DFF9-DEF6-F44A-786A9112F352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5:23.947" v="124" actId="1076"/>
          <ac:picMkLst>
            <pc:docMk/>
            <pc:sldMk cId="3458371676" sldId="322"/>
            <ac:picMk id="4" creationId="{C796C270-BAAB-E586-E859-AD6033F7DF70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6:09.511" v="126" actId="1076"/>
          <ac:picMkLst>
            <pc:docMk/>
            <pc:sldMk cId="3458371676" sldId="322"/>
            <ac:picMk id="5" creationId="{902F6629-876F-7E90-B51E-EFF9F9DBF241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06:48.450" v="128" actId="1076"/>
          <ac:picMkLst>
            <pc:docMk/>
            <pc:sldMk cId="3458371676" sldId="322"/>
            <ac:picMk id="6" creationId="{0A0D574E-F1E1-6B74-65CA-23DEBA6D27B5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4:23.868" v="117"/>
          <ac:picMkLst>
            <pc:docMk/>
            <pc:sldMk cId="3458371676" sldId="322"/>
            <ac:picMk id="7" creationId="{87C0332C-AB4F-7F0A-4B74-70390CAF8710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4:25.930" v="118"/>
          <ac:picMkLst>
            <pc:docMk/>
            <pc:sldMk cId="3458371676" sldId="322"/>
            <ac:picMk id="8" creationId="{9D11ED2D-BBD4-AE22-862C-F28EFA908755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4:27.258" v="119"/>
          <ac:picMkLst>
            <pc:docMk/>
            <pc:sldMk cId="3458371676" sldId="322"/>
            <ac:picMk id="9" creationId="{6A4D4D80-87C0-F717-32C4-BB258436F9CF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4:29.399" v="120"/>
          <ac:picMkLst>
            <pc:docMk/>
            <pc:sldMk cId="3458371676" sldId="322"/>
            <ac:picMk id="10" creationId="{EBCF44D2-8218-C063-BE9F-40C8AA7A4C68}"/>
          </ac:picMkLst>
        </pc:picChg>
      </pc:sldChg>
      <pc:sldChg chg="addSp delSp modSp add replId">
        <pc:chgData name="Rhys Davies" userId="S::152694@pembrokeshire.ac.uk::b25a2290-a072-4001-8d8a-13b8706e41d7" providerId="AD" clId="Web-{E13DAEA9-7EC6-B4B5-B4E5-9046C9111E5A}" dt="2022-04-26T13:10:22.159" v="159" actId="1076"/>
        <pc:sldMkLst>
          <pc:docMk/>
          <pc:sldMk cId="2585615875" sldId="323"/>
        </pc:sldMkLst>
        <pc:spChg chg="mod">
          <ac:chgData name="Rhys Davies" userId="S::152694@pembrokeshire.ac.uk::b25a2290-a072-4001-8d8a-13b8706e41d7" providerId="AD" clId="Web-{E13DAEA9-7EC6-B4B5-B4E5-9046C9111E5A}" dt="2022-04-26T13:09:22.267" v="156" actId="20577"/>
          <ac:spMkLst>
            <pc:docMk/>
            <pc:sldMk cId="2585615875" sldId="323"/>
            <ac:spMk id="2" creationId="{4B843206-B198-94FE-3DE2-DB79AD738EFC}"/>
          </ac:spMkLst>
        </pc:spChg>
        <pc:picChg chg="del">
          <ac:chgData name="Rhys Davies" userId="S::152694@pembrokeshire.ac.uk::b25a2290-a072-4001-8d8a-13b8706e41d7" providerId="AD" clId="Web-{E13DAEA9-7EC6-B4B5-B4E5-9046C9111E5A}" dt="2022-04-26T13:09:11.595" v="148"/>
          <ac:picMkLst>
            <pc:docMk/>
            <pc:sldMk cId="2585615875" sldId="323"/>
            <ac:picMk id="3" creationId="{ACBEBC92-DFF9-DEF6-F44A-786A9112F352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9:13.032" v="149"/>
          <ac:picMkLst>
            <pc:docMk/>
            <pc:sldMk cId="2585615875" sldId="323"/>
            <ac:picMk id="4" creationId="{C796C270-BAAB-E586-E859-AD6033F7DF70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9:14.454" v="150"/>
          <ac:picMkLst>
            <pc:docMk/>
            <pc:sldMk cId="2585615875" sldId="323"/>
            <ac:picMk id="5" creationId="{902F6629-876F-7E90-B51E-EFF9F9DBF241}"/>
          </ac:picMkLst>
        </pc:picChg>
        <pc:picChg chg="del">
          <ac:chgData name="Rhys Davies" userId="S::152694@pembrokeshire.ac.uk::b25a2290-a072-4001-8d8a-13b8706e41d7" providerId="AD" clId="Web-{E13DAEA9-7EC6-B4B5-B4E5-9046C9111E5A}" dt="2022-04-26T13:09:16.657" v="151"/>
          <ac:picMkLst>
            <pc:docMk/>
            <pc:sldMk cId="2585615875" sldId="323"/>
            <ac:picMk id="6" creationId="{0A0D574E-F1E1-6B74-65CA-23DEBA6D27B5}"/>
          </ac:picMkLst>
        </pc:picChg>
        <pc:picChg chg="add mod">
          <ac:chgData name="Rhys Davies" userId="S::152694@pembrokeshire.ac.uk::b25a2290-a072-4001-8d8a-13b8706e41d7" providerId="AD" clId="Web-{E13DAEA9-7EC6-B4B5-B4E5-9046C9111E5A}" dt="2022-04-26T13:10:22.159" v="159" actId="1076"/>
          <ac:picMkLst>
            <pc:docMk/>
            <pc:sldMk cId="2585615875" sldId="323"/>
            <ac:picMk id="8" creationId="{BA63F4FA-8841-039A-0A11-C26258D50758}"/>
          </ac:picMkLst>
        </pc:picChg>
      </pc:sldChg>
    </pc:docChg>
  </pc:docChgLst>
  <pc:docChgLst>
    <pc:chgData name="Rhys Davies" userId="S::152694@pembrokeshire.ac.uk::b25a2290-a072-4001-8d8a-13b8706e41d7" providerId="AD" clId="Web-{6B368CC7-1E4E-64E4-C880-FF2FAF7A974E}"/>
    <pc:docChg chg="addSld delSld modSld">
      <pc:chgData name="Rhys Davies" userId="S::152694@pembrokeshire.ac.uk::b25a2290-a072-4001-8d8a-13b8706e41d7" providerId="AD" clId="Web-{6B368CC7-1E4E-64E4-C880-FF2FAF7A974E}" dt="2022-01-04T11:59:33.051" v="1044"/>
      <pc:docMkLst>
        <pc:docMk/>
      </pc:docMkLst>
      <pc:sldChg chg="addSp delSp modSp modTransition">
        <pc:chgData name="Rhys Davies" userId="S::152694@pembrokeshire.ac.uk::b25a2290-a072-4001-8d8a-13b8706e41d7" providerId="AD" clId="Web-{6B368CC7-1E4E-64E4-C880-FF2FAF7A974E}" dt="2022-01-04T11:59:33.051" v="1044"/>
        <pc:sldMkLst>
          <pc:docMk/>
          <pc:sldMk cId="3709870746" sldId="258"/>
        </pc:sldMkLst>
        <pc:spChg chg="mod">
          <ac:chgData name="Rhys Davies" userId="S::152694@pembrokeshire.ac.uk::b25a2290-a072-4001-8d8a-13b8706e41d7" providerId="AD" clId="Web-{6B368CC7-1E4E-64E4-C880-FF2FAF7A974E}" dt="2022-01-04T10:36:45.268" v="548" actId="20577"/>
          <ac:spMkLst>
            <pc:docMk/>
            <pc:sldMk cId="3709870746" sldId="258"/>
            <ac:spMk id="3" creationId="{5605539F-4785-4E7B-9BAC-D6F25FD8DD67}"/>
          </ac:spMkLst>
        </pc:spChg>
        <pc:spChg chg="add mod">
          <ac:chgData name="Rhys Davies" userId="S::152694@pembrokeshire.ac.uk::b25a2290-a072-4001-8d8a-13b8706e41d7" providerId="AD" clId="Web-{6B368CC7-1E4E-64E4-C880-FF2FAF7A974E}" dt="2022-01-04T10:21:20.619" v="462" actId="20577"/>
          <ac:spMkLst>
            <pc:docMk/>
            <pc:sldMk cId="3709870746" sldId="258"/>
            <ac:spMk id="9" creationId="{E32CAFA1-FC4C-41EB-A8D5-319C69866A0D}"/>
          </ac:spMkLst>
        </pc:spChg>
        <pc:spChg chg="mod">
          <ac:chgData name="Rhys Davies" userId="S::152694@pembrokeshire.ac.uk::b25a2290-a072-4001-8d8a-13b8706e41d7" providerId="AD" clId="Web-{6B368CC7-1E4E-64E4-C880-FF2FAF7A974E}" dt="2022-01-04T10:38:50.302" v="549" actId="20577"/>
          <ac:spMkLst>
            <pc:docMk/>
            <pc:sldMk cId="3709870746" sldId="258"/>
            <ac:spMk id="10" creationId="{FBF527B5-89F3-C24F-B571-1D38DBA38F82}"/>
          </ac:spMkLst>
        </pc:spChg>
        <pc:spChg chg="add mod">
          <ac:chgData name="Rhys Davies" userId="S::152694@pembrokeshire.ac.uk::b25a2290-a072-4001-8d8a-13b8706e41d7" providerId="AD" clId="Web-{6B368CC7-1E4E-64E4-C880-FF2FAF7A974E}" dt="2022-01-04T10:26:52.112" v="532" actId="20577"/>
          <ac:spMkLst>
            <pc:docMk/>
            <pc:sldMk cId="3709870746" sldId="258"/>
            <ac:spMk id="11" creationId="{CC7DB1FF-247A-44BB-BDE4-51E0E63CEA2F}"/>
          </ac:spMkLst>
        </pc:spChg>
        <pc:spChg chg="add mod">
          <ac:chgData name="Rhys Davies" userId="S::152694@pembrokeshire.ac.uk::b25a2290-a072-4001-8d8a-13b8706e41d7" providerId="AD" clId="Web-{6B368CC7-1E4E-64E4-C880-FF2FAF7A974E}" dt="2022-01-04T10:29:57.085" v="544" actId="1076"/>
          <ac:spMkLst>
            <pc:docMk/>
            <pc:sldMk cId="3709870746" sldId="258"/>
            <ac:spMk id="14" creationId="{D6D3F8A7-6861-4047-A328-E3D29D5005B7}"/>
          </ac:spMkLst>
        </pc:spChg>
        <pc:graphicFrameChg chg="add mod modGraphic">
          <ac:chgData name="Rhys Davies" userId="S::152694@pembrokeshire.ac.uk::b25a2290-a072-4001-8d8a-13b8706e41d7" providerId="AD" clId="Web-{6B368CC7-1E4E-64E4-C880-FF2FAF7A974E}" dt="2022-01-04T10:15:24.563" v="364"/>
          <ac:graphicFrameMkLst>
            <pc:docMk/>
            <pc:sldMk cId="3709870746" sldId="258"/>
            <ac:graphicFrameMk id="7" creationId="{D7205128-014E-425D-A7E4-58A6D7061F08}"/>
          </ac:graphicFrameMkLst>
        </pc:graphicFrameChg>
        <pc:picChg chg="add mod modCrop">
          <ac:chgData name="Rhys Davies" userId="S::152694@pembrokeshire.ac.uk::b25a2290-a072-4001-8d8a-13b8706e41d7" providerId="AD" clId="Web-{6B368CC7-1E4E-64E4-C880-FF2FAF7A974E}" dt="2022-01-04T10:13:09.809" v="251" actId="1076"/>
          <ac:picMkLst>
            <pc:docMk/>
            <pc:sldMk cId="3709870746" sldId="258"/>
            <ac:picMk id="4" creationId="{25C2E0BD-3A94-44A0-8A17-085C25D2EF62}"/>
          </ac:picMkLst>
        </pc:picChg>
        <pc:picChg chg="add del mod modCrop">
          <ac:chgData name="Rhys Davies" userId="S::152694@pembrokeshire.ac.uk::b25a2290-a072-4001-8d8a-13b8706e41d7" providerId="AD" clId="Web-{6B368CC7-1E4E-64E4-C880-FF2FAF7A974E}" dt="2022-01-04T10:07:27.285" v="218"/>
          <ac:picMkLst>
            <pc:docMk/>
            <pc:sldMk cId="3709870746" sldId="258"/>
            <ac:picMk id="5" creationId="{6263CDCF-77AE-402A-B075-10F66DFD42C5}"/>
          </ac:picMkLst>
        </pc:picChg>
        <pc:picChg chg="add del mod modCrop">
          <ac:chgData name="Rhys Davies" userId="S::152694@pembrokeshire.ac.uk::b25a2290-a072-4001-8d8a-13b8706e41d7" providerId="AD" clId="Web-{6B368CC7-1E4E-64E4-C880-FF2FAF7A974E}" dt="2022-01-04T09:55:43.876" v="32"/>
          <ac:picMkLst>
            <pc:docMk/>
            <pc:sldMk cId="3709870746" sldId="258"/>
            <ac:picMk id="8" creationId="{CC1C7D7E-077D-44FB-AFD4-868F12BC0B70}"/>
          </ac:picMkLst>
        </pc:picChg>
        <pc:picChg chg="mod">
          <ac:chgData name="Rhys Davies" userId="S::152694@pembrokeshire.ac.uk::b25a2290-a072-4001-8d8a-13b8706e41d7" providerId="AD" clId="Web-{6B368CC7-1E4E-64E4-C880-FF2FAF7A974E}" dt="2022-01-04T10:17:25.754" v="377" actId="1076"/>
          <ac:picMkLst>
            <pc:docMk/>
            <pc:sldMk cId="3709870746" sldId="258"/>
            <ac:picMk id="27" creationId="{D2F9D438-E530-44E2-9D69-9FAC9E11B9FE}"/>
          </ac:picMkLst>
        </pc:picChg>
      </pc:sldChg>
      <pc:sldChg chg="addSp delSp modSp">
        <pc:chgData name="Rhys Davies" userId="S::152694@pembrokeshire.ac.uk::b25a2290-a072-4001-8d8a-13b8706e41d7" providerId="AD" clId="Web-{6B368CC7-1E4E-64E4-C880-FF2FAF7A974E}" dt="2022-01-04T11:40:26.084" v="1043" actId="1076"/>
        <pc:sldMkLst>
          <pc:docMk/>
          <pc:sldMk cId="2788244896" sldId="278"/>
        </pc:sldMkLst>
        <pc:spChg chg="mod">
          <ac:chgData name="Rhys Davies" userId="S::152694@pembrokeshire.ac.uk::b25a2290-a072-4001-8d8a-13b8706e41d7" providerId="AD" clId="Web-{6B368CC7-1E4E-64E4-C880-FF2FAF7A974E}" dt="2022-01-04T11:06:39.532" v="583" actId="20577"/>
          <ac:spMkLst>
            <pc:docMk/>
            <pc:sldMk cId="2788244896" sldId="278"/>
            <ac:spMk id="2" creationId="{E13C152E-454D-3745-8C3A-1DC1D1AFC199}"/>
          </ac:spMkLst>
        </pc:spChg>
        <pc:spChg chg="add del mod">
          <ac:chgData name="Rhys Davies" userId="S::152694@pembrokeshire.ac.uk::b25a2290-a072-4001-8d8a-13b8706e41d7" providerId="AD" clId="Web-{6B368CC7-1E4E-64E4-C880-FF2FAF7A974E}" dt="2022-01-04T11:06:03.187" v="573"/>
          <ac:spMkLst>
            <pc:docMk/>
            <pc:sldMk cId="2788244896" sldId="278"/>
            <ac:spMk id="4" creationId="{DC506BD8-29B6-41AB-92B2-294766AFCE74}"/>
          </ac:spMkLst>
        </pc:spChg>
        <pc:spChg chg="add mod">
          <ac:chgData name="Rhys Davies" userId="S::152694@pembrokeshire.ac.uk::b25a2290-a072-4001-8d8a-13b8706e41d7" providerId="AD" clId="Web-{6B368CC7-1E4E-64E4-C880-FF2FAF7A974E}" dt="2022-01-04T11:40:14.693" v="1039" actId="14100"/>
          <ac:spMkLst>
            <pc:docMk/>
            <pc:sldMk cId="2788244896" sldId="278"/>
            <ac:spMk id="7" creationId="{4569712B-96AC-4A17-85D8-6CF0C0565CD8}"/>
          </ac:spMkLst>
        </pc:spChg>
        <pc:picChg chg="add mod">
          <ac:chgData name="Rhys Davies" userId="S::152694@pembrokeshire.ac.uk::b25a2290-a072-4001-8d8a-13b8706e41d7" providerId="AD" clId="Web-{6B368CC7-1E4E-64E4-C880-FF2FAF7A974E}" dt="2022-01-04T11:39:37.817" v="1019" actId="1076"/>
          <ac:picMkLst>
            <pc:docMk/>
            <pc:sldMk cId="2788244896" sldId="278"/>
            <ac:picMk id="3" creationId="{EE51FAD1-44A8-4A35-979B-05B65E8D6F53}"/>
          </ac:picMkLst>
        </pc:picChg>
        <pc:picChg chg="del">
          <ac:chgData name="Rhys Davies" userId="S::152694@pembrokeshire.ac.uk::b25a2290-a072-4001-8d8a-13b8706e41d7" providerId="AD" clId="Web-{6B368CC7-1E4E-64E4-C880-FF2FAF7A974E}" dt="2022-01-04T10:58:55.942" v="550"/>
          <ac:picMkLst>
            <pc:docMk/>
            <pc:sldMk cId="2788244896" sldId="278"/>
            <ac:picMk id="5" creationId="{D01D95FA-B349-E847-AA7D-C0A26D6F8126}"/>
          </ac:picMkLst>
        </pc:picChg>
        <pc:picChg chg="add del mod">
          <ac:chgData name="Rhys Davies" userId="S::152694@pembrokeshire.ac.uk::b25a2290-a072-4001-8d8a-13b8706e41d7" providerId="AD" clId="Web-{6B368CC7-1E4E-64E4-C880-FF2FAF7A974E}" dt="2022-01-04T11:33:47.495" v="927"/>
          <ac:picMkLst>
            <pc:docMk/>
            <pc:sldMk cId="2788244896" sldId="278"/>
            <ac:picMk id="8" creationId="{82659367-5882-49A0-A288-D45723463E28}"/>
          </ac:picMkLst>
        </pc:picChg>
        <pc:picChg chg="add mod">
          <ac:chgData name="Rhys Davies" userId="S::152694@pembrokeshire.ac.uk::b25a2290-a072-4001-8d8a-13b8706e41d7" providerId="AD" clId="Web-{6B368CC7-1E4E-64E4-C880-FF2FAF7A974E}" dt="2022-01-04T11:40:26.084" v="1043" actId="1076"/>
          <ac:picMkLst>
            <pc:docMk/>
            <pc:sldMk cId="2788244896" sldId="278"/>
            <ac:picMk id="9" creationId="{6B51826D-12FE-4890-8E83-D7E6A516E908}"/>
          </ac:picMkLst>
        </pc:picChg>
      </pc:sldChg>
      <pc:sldChg chg="add del replId">
        <pc:chgData name="Rhys Davies" userId="S::152694@pembrokeshire.ac.uk::b25a2290-a072-4001-8d8a-13b8706e41d7" providerId="AD" clId="Web-{6B368CC7-1E4E-64E4-C880-FF2FAF7A974E}" dt="2022-01-04T09:56:19.862" v="36"/>
        <pc:sldMkLst>
          <pc:docMk/>
          <pc:sldMk cId="592057311" sldId="284"/>
        </pc:sldMkLst>
      </pc:sldChg>
      <pc:sldChg chg="delSp modSp add replId">
        <pc:chgData name="Rhys Davies" userId="S::152694@pembrokeshire.ac.uk::b25a2290-a072-4001-8d8a-13b8706e41d7" providerId="AD" clId="Web-{6B368CC7-1E4E-64E4-C880-FF2FAF7A974E}" dt="2022-01-04T11:40:03.083" v="1038" actId="20577"/>
        <pc:sldMkLst>
          <pc:docMk/>
          <pc:sldMk cId="2703851901" sldId="284"/>
        </pc:sldMkLst>
        <pc:spChg chg="mod">
          <ac:chgData name="Rhys Davies" userId="S::152694@pembrokeshire.ac.uk::b25a2290-a072-4001-8d8a-13b8706e41d7" providerId="AD" clId="Web-{6B368CC7-1E4E-64E4-C880-FF2FAF7A974E}" dt="2022-01-04T11:38:58.082" v="1017" actId="20577"/>
          <ac:spMkLst>
            <pc:docMk/>
            <pc:sldMk cId="2703851901" sldId="284"/>
            <ac:spMk id="2" creationId="{E13C152E-454D-3745-8C3A-1DC1D1AFC199}"/>
          </ac:spMkLst>
        </pc:spChg>
        <pc:spChg chg="mod">
          <ac:chgData name="Rhys Davies" userId="S::152694@pembrokeshire.ac.uk::b25a2290-a072-4001-8d8a-13b8706e41d7" providerId="AD" clId="Web-{6B368CC7-1E4E-64E4-C880-FF2FAF7A974E}" dt="2022-01-04T11:40:03.083" v="1038" actId="20577"/>
          <ac:spMkLst>
            <pc:docMk/>
            <pc:sldMk cId="2703851901" sldId="284"/>
            <ac:spMk id="7" creationId="{4569712B-96AC-4A17-85D8-6CF0C0565CD8}"/>
          </ac:spMkLst>
        </pc:spChg>
        <pc:picChg chg="del">
          <ac:chgData name="Rhys Davies" userId="S::152694@pembrokeshire.ac.uk::b25a2290-a072-4001-8d8a-13b8706e41d7" providerId="AD" clId="Web-{6B368CC7-1E4E-64E4-C880-FF2FAF7A974E}" dt="2022-01-04T11:38:42.456" v="1014"/>
          <ac:picMkLst>
            <pc:docMk/>
            <pc:sldMk cId="2703851901" sldId="284"/>
            <ac:picMk id="9" creationId="{6B51826D-12FE-4890-8E83-D7E6A516E908}"/>
          </ac:picMkLst>
        </pc:picChg>
      </pc:sldChg>
      <pc:sldChg chg="add del replId">
        <pc:chgData name="Rhys Davies" userId="S::152694@pembrokeshire.ac.uk::b25a2290-a072-4001-8d8a-13b8706e41d7" providerId="AD" clId="Web-{6B368CC7-1E4E-64E4-C880-FF2FAF7A974E}" dt="2022-01-04T09:56:11.627" v="34"/>
        <pc:sldMkLst>
          <pc:docMk/>
          <pc:sldMk cId="4046484041" sldId="284"/>
        </pc:sldMkLst>
      </pc:sldChg>
    </pc:docChg>
  </pc:docChgLst>
  <pc:docChgLst>
    <pc:chgData name="Samuel Kelly" userId="S::173943@pembrokeshire.ac.uk::214ba62e-c0e7-451c-ab7f-029a349b6fd9" providerId="AD" clId="Web-{64549D4C-38BB-F799-B7E9-9169B204780D}"/>
    <pc:docChg chg="addSld modSld sldOrd">
      <pc:chgData name="Samuel Kelly" userId="S::173943@pembrokeshire.ac.uk::214ba62e-c0e7-451c-ab7f-029a349b6fd9" providerId="AD" clId="Web-{64549D4C-38BB-F799-B7E9-9169B204780D}" dt="2022-04-20T20:45:39.556" v="481" actId="20577"/>
      <pc:docMkLst>
        <pc:docMk/>
      </pc:docMkLst>
      <pc:sldChg chg="modSp">
        <pc:chgData name="Samuel Kelly" userId="S::173943@pembrokeshire.ac.uk::214ba62e-c0e7-451c-ab7f-029a349b6fd9" providerId="AD" clId="Web-{64549D4C-38BB-F799-B7E9-9169B204780D}" dt="2022-04-20T20:45:39.556" v="481" actId="20577"/>
        <pc:sldMkLst>
          <pc:docMk/>
          <pc:sldMk cId="4269939305" sldId="271"/>
        </pc:sldMkLst>
        <pc:spChg chg="mod">
          <ac:chgData name="Samuel Kelly" userId="S::173943@pembrokeshire.ac.uk::214ba62e-c0e7-451c-ab7f-029a349b6fd9" providerId="AD" clId="Web-{64549D4C-38BB-F799-B7E9-9169B204780D}" dt="2022-04-20T20:45:39.556" v="481" actId="20577"/>
          <ac:spMkLst>
            <pc:docMk/>
            <pc:sldMk cId="4269939305" sldId="271"/>
            <ac:spMk id="2" creationId="{0CB3C468-6193-C343-BBE7-EEEF51B5D5F8}"/>
          </ac:spMkLst>
        </pc:spChg>
      </pc:sldChg>
      <pc:sldChg chg="addSp modSp">
        <pc:chgData name="Samuel Kelly" userId="S::173943@pembrokeshire.ac.uk::214ba62e-c0e7-451c-ab7f-029a349b6fd9" providerId="AD" clId="Web-{64549D4C-38BB-F799-B7E9-9169B204780D}" dt="2022-04-20T18:10:07.162" v="5" actId="20577"/>
        <pc:sldMkLst>
          <pc:docMk/>
          <pc:sldMk cId="3800728460" sldId="276"/>
        </pc:sldMkLst>
        <pc:spChg chg="mod">
          <ac:chgData name="Samuel Kelly" userId="S::173943@pembrokeshire.ac.uk::214ba62e-c0e7-451c-ab7f-029a349b6fd9" providerId="AD" clId="Web-{64549D4C-38BB-F799-B7E9-9169B204780D}" dt="2022-04-20T18:10:07.162" v="5" actId="20577"/>
          <ac:spMkLst>
            <pc:docMk/>
            <pc:sldMk cId="3800728460" sldId="276"/>
            <ac:spMk id="2" creationId="{E13C152E-454D-3745-8C3A-1DC1D1AFC199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0:02.740" v="0"/>
          <ac:spMkLst>
            <pc:docMk/>
            <pc:sldMk cId="3800728460" sldId="276"/>
            <ac:spMk id="3" creationId="{CD521253-4AB2-3B09-DAE0-6E499E082631}"/>
          </ac:spMkLst>
        </pc:spChg>
      </pc:sldChg>
      <pc:sldChg chg="addSp delSp modSp new mod setBg">
        <pc:chgData name="Samuel Kelly" userId="S::173943@pembrokeshire.ac.uk::214ba62e-c0e7-451c-ab7f-029a349b6fd9" providerId="AD" clId="Web-{64549D4C-38BB-F799-B7E9-9169B204780D}" dt="2022-04-20T18:11:27.601" v="19"/>
        <pc:sldMkLst>
          <pc:docMk/>
          <pc:sldMk cId="540357984" sldId="303"/>
        </pc:sldMkLst>
        <pc:spChg chg="mod or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2" creationId="{A1009BEA-612A-95E7-F7CB-331BE3D4F998}"/>
          </ac:spMkLst>
        </pc:spChg>
        <pc:spChg chg="del mod">
          <ac:chgData name="Samuel Kelly" userId="S::173943@pembrokeshire.ac.uk::214ba62e-c0e7-451c-ab7f-029a349b6fd9" providerId="AD" clId="Web-{64549D4C-38BB-F799-B7E9-9169B204780D}" dt="2022-04-20T18:10:48.663" v="11"/>
          <ac:spMkLst>
            <pc:docMk/>
            <pc:sldMk cId="540357984" sldId="303"/>
            <ac:spMk id="3" creationId="{8DFEFAE7-89C5-E96B-1EAF-38620C480321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27.601" v="19"/>
          <ac:spMkLst>
            <pc:docMk/>
            <pc:sldMk cId="540357984" sldId="303"/>
            <ac:spMk id="5" creationId="{48241E44-E45E-BEC9-098D-CC0A49B6A6F7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9" creationId="{2D03A0B2-4A2F-D846-A5E6-FB7CB9A031F7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11" creationId="{7F573F1D-73A7-FB41-BCAD-FC9AA7DEF4F5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13" creationId="{A88F843D-1C1B-C740-AC27-E3238D0F5F47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15" creationId="{44037D61-FFBD-0342-90C5-D1AD7C899B44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17" creationId="{A21C8291-E3D5-4240-8FF4-E5213CBCC453}"/>
          </ac:spMkLst>
        </pc:spChg>
        <pc:spChg chg="add">
          <ac:chgData name="Samuel Kelly" userId="S::173943@pembrokeshire.ac.uk::214ba62e-c0e7-451c-ab7f-029a349b6fd9" providerId="AD" clId="Web-{64549D4C-38BB-F799-B7E9-9169B204780D}" dt="2022-04-20T18:11:01.944" v="18"/>
          <ac:spMkLst>
            <pc:docMk/>
            <pc:sldMk cId="540357984" sldId="303"/>
            <ac:spMk id="19" creationId="{08B44AFE-C181-7047-8CC9-CA00BD385EEA}"/>
          </ac:spMkLst>
        </pc:spChg>
        <pc:picChg chg="add mod">
          <ac:chgData name="Samuel Kelly" userId="S::173943@pembrokeshire.ac.uk::214ba62e-c0e7-451c-ab7f-029a349b6fd9" providerId="AD" clId="Web-{64549D4C-38BB-F799-B7E9-9169B204780D}" dt="2022-04-20T18:11:01.944" v="18"/>
          <ac:picMkLst>
            <pc:docMk/>
            <pc:sldMk cId="540357984" sldId="303"/>
            <ac:picMk id="4" creationId="{519824F9-2E88-DB9A-7EEA-9BDB4F7CD624}"/>
          </ac:picMkLst>
        </pc:picChg>
      </pc:sldChg>
      <pc:sldChg chg="addSp modSp new">
        <pc:chgData name="Samuel Kelly" userId="S::173943@pembrokeshire.ac.uk::214ba62e-c0e7-451c-ab7f-029a349b6fd9" providerId="AD" clId="Web-{64549D4C-38BB-F799-B7E9-9169B204780D}" dt="2022-04-20T20:20:51.810" v="172" actId="1076"/>
        <pc:sldMkLst>
          <pc:docMk/>
          <pc:sldMk cId="2958429318" sldId="304"/>
        </pc:sldMkLst>
        <pc:spChg chg="mod">
          <ac:chgData name="Samuel Kelly" userId="S::173943@pembrokeshire.ac.uk::214ba62e-c0e7-451c-ab7f-029a349b6fd9" providerId="AD" clId="Web-{64549D4C-38BB-F799-B7E9-9169B204780D}" dt="2022-04-20T18:59:33.843" v="26" actId="20577"/>
          <ac:spMkLst>
            <pc:docMk/>
            <pc:sldMk cId="2958429318" sldId="304"/>
            <ac:spMk id="2" creationId="{F3ADDE6D-CAF3-8ABC-D18B-07CB10344316}"/>
          </ac:spMkLst>
        </pc:spChg>
        <pc:spChg chg="mod">
          <ac:chgData name="Samuel Kelly" userId="S::173943@pembrokeshire.ac.uk::214ba62e-c0e7-451c-ab7f-029a349b6fd9" providerId="AD" clId="Web-{64549D4C-38BB-F799-B7E9-9169B204780D}" dt="2022-04-20T19:39:38.771" v="106" actId="20577"/>
          <ac:spMkLst>
            <pc:docMk/>
            <pc:sldMk cId="2958429318" sldId="304"/>
            <ac:spMk id="3" creationId="{471CAE11-78AC-C69E-9125-996089026947}"/>
          </ac:spMkLst>
        </pc:spChg>
        <pc:spChg chg="add mod">
          <ac:chgData name="Samuel Kelly" userId="S::173943@pembrokeshire.ac.uk::214ba62e-c0e7-451c-ab7f-029a349b6fd9" providerId="AD" clId="Web-{64549D4C-38BB-F799-B7E9-9169B204780D}" dt="2022-04-20T20:20:51.810" v="172" actId="1076"/>
          <ac:spMkLst>
            <pc:docMk/>
            <pc:sldMk cId="2958429318" sldId="304"/>
            <ac:spMk id="5" creationId="{306E2EF2-8940-DCEB-D1EC-92C7EB3D01FC}"/>
          </ac:spMkLst>
        </pc:spChg>
        <pc:picChg chg="add mod">
          <ac:chgData name="Samuel Kelly" userId="S::173943@pembrokeshire.ac.uk::214ba62e-c0e7-451c-ab7f-029a349b6fd9" providerId="AD" clId="Web-{64549D4C-38BB-F799-B7E9-9169B204780D}" dt="2022-04-20T19:39:42.224" v="107" actId="14100"/>
          <ac:picMkLst>
            <pc:docMk/>
            <pc:sldMk cId="2958429318" sldId="304"/>
            <ac:picMk id="4" creationId="{D03F4CC3-D565-BA1D-7FE3-29EC1561185F}"/>
          </ac:picMkLst>
        </pc:picChg>
      </pc:sldChg>
      <pc:sldChg chg="addSp delSp modSp new mod ord setBg">
        <pc:chgData name="Samuel Kelly" userId="S::173943@pembrokeshire.ac.uk::214ba62e-c0e7-451c-ab7f-029a349b6fd9" providerId="AD" clId="Web-{64549D4C-38BB-F799-B7E9-9169B204780D}" dt="2022-04-20T20:20:42.951" v="168" actId="1076"/>
        <pc:sldMkLst>
          <pc:docMk/>
          <pc:sldMk cId="713957367" sldId="305"/>
        </pc:sldMkLst>
        <pc:spChg chg="mod">
          <ac:chgData name="Samuel Kelly" userId="S::173943@pembrokeshire.ac.uk::214ba62e-c0e7-451c-ab7f-029a349b6fd9" providerId="AD" clId="Web-{64549D4C-38BB-F799-B7E9-9169B204780D}" dt="2022-04-20T20:18:26.104" v="119"/>
          <ac:spMkLst>
            <pc:docMk/>
            <pc:sldMk cId="713957367" sldId="305"/>
            <ac:spMk id="2" creationId="{9A48DF70-17D4-B94C-C860-1470DC362705}"/>
          </ac:spMkLst>
        </pc:spChg>
        <pc:spChg chg="del mod">
          <ac:chgData name="Samuel Kelly" userId="S::173943@pembrokeshire.ac.uk::214ba62e-c0e7-451c-ab7f-029a349b6fd9" providerId="AD" clId="Web-{64549D4C-38BB-F799-B7E9-9169B204780D}" dt="2022-04-20T20:18:08.056" v="113"/>
          <ac:spMkLst>
            <pc:docMk/>
            <pc:sldMk cId="713957367" sldId="305"/>
            <ac:spMk id="3" creationId="{12655038-00E9-D784-B19A-0DA4804F5644}"/>
          </ac:spMkLst>
        </pc:spChg>
        <pc:spChg chg="add mod">
          <ac:chgData name="Samuel Kelly" userId="S::173943@pembrokeshire.ac.uk::214ba62e-c0e7-451c-ab7f-029a349b6fd9" providerId="AD" clId="Web-{64549D4C-38BB-F799-B7E9-9169B204780D}" dt="2022-04-20T20:20:42.951" v="168" actId="1076"/>
          <ac:spMkLst>
            <pc:docMk/>
            <pc:sldMk cId="713957367" sldId="305"/>
            <ac:spMk id="7" creationId="{80EBEA69-7E91-2649-D9BA-8164857F65B2}"/>
          </ac:spMkLst>
        </pc:spChg>
        <pc:spChg chg="add mod">
          <ac:chgData name="Samuel Kelly" userId="S::173943@pembrokeshire.ac.uk::214ba62e-c0e7-451c-ab7f-029a349b6fd9" providerId="AD" clId="Web-{64549D4C-38BB-F799-B7E9-9169B204780D}" dt="2022-04-20T20:20:14.794" v="160" actId="20577"/>
          <ac:spMkLst>
            <pc:docMk/>
            <pc:sldMk cId="713957367" sldId="305"/>
            <ac:spMk id="9" creationId="{25B27CEB-2D8F-51F0-79D5-2A71F33B6A5E}"/>
          </ac:spMkLst>
        </pc:spChg>
        <pc:spChg chg="add">
          <ac:chgData name="Samuel Kelly" userId="S::173943@pembrokeshire.ac.uk::214ba62e-c0e7-451c-ab7f-029a349b6fd9" providerId="AD" clId="Web-{64549D4C-38BB-F799-B7E9-9169B204780D}" dt="2022-04-20T20:18:26.104" v="119"/>
          <ac:spMkLst>
            <pc:docMk/>
            <pc:sldMk cId="713957367" sldId="305"/>
            <ac:spMk id="12" creationId="{23BB7E73-E730-42EA-AACE-D1E323EA547E}"/>
          </ac:spMkLst>
        </pc:spChg>
        <pc:spChg chg="add">
          <ac:chgData name="Samuel Kelly" userId="S::173943@pembrokeshire.ac.uk::214ba62e-c0e7-451c-ab7f-029a349b6fd9" providerId="AD" clId="Web-{64549D4C-38BB-F799-B7E9-9169B204780D}" dt="2022-04-20T20:18:26.104" v="119"/>
          <ac:spMkLst>
            <pc:docMk/>
            <pc:sldMk cId="713957367" sldId="305"/>
            <ac:spMk id="14" creationId="{F1F6C2E9-B316-4410-88E5-74F044FC3575}"/>
          </ac:spMkLst>
        </pc:spChg>
        <pc:spChg chg="add">
          <ac:chgData name="Samuel Kelly" userId="S::173943@pembrokeshire.ac.uk::214ba62e-c0e7-451c-ab7f-029a349b6fd9" providerId="AD" clId="Web-{64549D4C-38BB-F799-B7E9-9169B204780D}" dt="2022-04-20T20:18:26.104" v="119"/>
          <ac:spMkLst>
            <pc:docMk/>
            <pc:sldMk cId="713957367" sldId="305"/>
            <ac:spMk id="16" creationId="{83D07262-43A6-451F-9B19-77B943C6399D}"/>
          </ac:spMkLst>
        </pc:spChg>
        <pc:picChg chg="add mod ord">
          <ac:chgData name="Samuel Kelly" userId="S::173943@pembrokeshire.ac.uk::214ba62e-c0e7-451c-ab7f-029a349b6fd9" providerId="AD" clId="Web-{64549D4C-38BB-F799-B7E9-9169B204780D}" dt="2022-04-20T20:18:49.136" v="126" actId="14100"/>
          <ac:picMkLst>
            <pc:docMk/>
            <pc:sldMk cId="713957367" sldId="305"/>
            <ac:picMk id="4" creationId="{B140D0E8-BA72-F3A8-3D6C-309FB85F5DA9}"/>
          </ac:picMkLst>
        </pc:picChg>
        <pc:picChg chg="add mod">
          <ac:chgData name="Samuel Kelly" userId="S::173943@pembrokeshire.ac.uk::214ba62e-c0e7-451c-ab7f-029a349b6fd9" providerId="AD" clId="Web-{64549D4C-38BB-F799-B7E9-9169B204780D}" dt="2022-04-20T20:18:40.104" v="122" actId="1076"/>
          <ac:picMkLst>
            <pc:docMk/>
            <pc:sldMk cId="713957367" sldId="305"/>
            <ac:picMk id="5" creationId="{41DB8E1E-0F83-BF78-129F-1550E74A67A4}"/>
          </ac:picMkLst>
        </pc:picChg>
        <pc:picChg chg="add del mod">
          <ac:chgData name="Samuel Kelly" userId="S::173943@pembrokeshire.ac.uk::214ba62e-c0e7-451c-ab7f-029a349b6fd9" providerId="AD" clId="Web-{64549D4C-38BB-F799-B7E9-9169B204780D}" dt="2022-04-20T20:20:29.247" v="163"/>
          <ac:picMkLst>
            <pc:docMk/>
            <pc:sldMk cId="713957367" sldId="305"/>
            <ac:picMk id="6" creationId="{8A7235C1-B95F-4029-1E46-A560C6070B0F}"/>
          </ac:picMkLst>
        </pc:picChg>
      </pc:sldChg>
      <pc:sldChg chg="addSp modSp new">
        <pc:chgData name="Samuel Kelly" userId="S::173943@pembrokeshire.ac.uk::214ba62e-c0e7-451c-ab7f-029a349b6fd9" providerId="AD" clId="Web-{64549D4C-38BB-F799-B7E9-9169B204780D}" dt="2022-04-20T20:44:31.023" v="471" actId="1076"/>
        <pc:sldMkLst>
          <pc:docMk/>
          <pc:sldMk cId="3070177750" sldId="306"/>
        </pc:sldMkLst>
        <pc:spChg chg="mod">
          <ac:chgData name="Samuel Kelly" userId="S::173943@pembrokeshire.ac.uk::214ba62e-c0e7-451c-ab7f-029a349b6fd9" providerId="AD" clId="Web-{64549D4C-38BB-F799-B7E9-9169B204780D}" dt="2022-04-20T20:30:20.734" v="176" actId="20577"/>
          <ac:spMkLst>
            <pc:docMk/>
            <pc:sldMk cId="3070177750" sldId="306"/>
            <ac:spMk id="2" creationId="{B2331A6F-5C68-34D2-CB5D-379745767D41}"/>
          </ac:spMkLst>
        </pc:spChg>
        <pc:spChg chg="mod">
          <ac:chgData name="Samuel Kelly" userId="S::173943@pembrokeshire.ac.uk::214ba62e-c0e7-451c-ab7f-029a349b6fd9" providerId="AD" clId="Web-{64549D4C-38BB-F799-B7E9-9169B204780D}" dt="2022-04-20T20:36:25.337" v="331" actId="1076"/>
          <ac:spMkLst>
            <pc:docMk/>
            <pc:sldMk cId="3070177750" sldId="306"/>
            <ac:spMk id="3" creationId="{C765F38C-81B8-D99D-6212-1FC558B8D7B7}"/>
          </ac:spMkLst>
        </pc:spChg>
        <pc:spChg chg="add mod">
          <ac:chgData name="Samuel Kelly" userId="S::173943@pembrokeshire.ac.uk::214ba62e-c0e7-451c-ab7f-029a349b6fd9" providerId="AD" clId="Web-{64549D4C-38BB-F799-B7E9-9169B204780D}" dt="2022-04-20T20:36:18.024" v="330" actId="1076"/>
          <ac:spMkLst>
            <pc:docMk/>
            <pc:sldMk cId="3070177750" sldId="306"/>
            <ac:spMk id="5" creationId="{1AB2AD22-31BC-97D9-3BCE-A2C9FAF1CEC6}"/>
          </ac:spMkLst>
        </pc:spChg>
        <pc:spChg chg="add mod">
          <ac:chgData name="Samuel Kelly" userId="S::173943@pembrokeshire.ac.uk::214ba62e-c0e7-451c-ab7f-029a349b6fd9" providerId="AD" clId="Web-{64549D4C-38BB-F799-B7E9-9169B204780D}" dt="2022-04-20T20:44:31.023" v="471" actId="1076"/>
          <ac:spMkLst>
            <pc:docMk/>
            <pc:sldMk cId="3070177750" sldId="306"/>
            <ac:spMk id="6" creationId="{C86A59C3-4C41-E917-BAA9-9EEC1DC33CC3}"/>
          </ac:spMkLst>
        </pc:spChg>
        <pc:picChg chg="add mod">
          <ac:chgData name="Samuel Kelly" userId="S::173943@pembrokeshire.ac.uk::214ba62e-c0e7-451c-ab7f-029a349b6fd9" providerId="AD" clId="Web-{64549D4C-38BB-F799-B7E9-9169B204780D}" dt="2022-04-20T20:35:29.382" v="296" actId="14100"/>
          <ac:picMkLst>
            <pc:docMk/>
            <pc:sldMk cId="3070177750" sldId="306"/>
            <ac:picMk id="4" creationId="{9ED4D955-90DC-66B0-ADC1-4EA663248749}"/>
          </ac:picMkLst>
        </pc:picChg>
      </pc:sldChg>
      <pc:sldChg chg="addSp modSp new">
        <pc:chgData name="Samuel Kelly" userId="S::173943@pembrokeshire.ac.uk::214ba62e-c0e7-451c-ab7f-029a349b6fd9" providerId="AD" clId="Web-{64549D4C-38BB-F799-B7E9-9169B204780D}" dt="2022-04-20T20:44:37.945" v="475" actId="1076"/>
        <pc:sldMkLst>
          <pc:docMk/>
          <pc:sldMk cId="855609960" sldId="307"/>
        </pc:sldMkLst>
        <pc:spChg chg="mod">
          <ac:chgData name="Samuel Kelly" userId="S::173943@pembrokeshire.ac.uk::214ba62e-c0e7-451c-ab7f-029a349b6fd9" providerId="AD" clId="Web-{64549D4C-38BB-F799-B7E9-9169B204780D}" dt="2022-04-20T20:42:15.364" v="341" actId="20577"/>
          <ac:spMkLst>
            <pc:docMk/>
            <pc:sldMk cId="855609960" sldId="307"/>
            <ac:spMk id="2" creationId="{BEF1C8CD-4F6B-3E5E-6EAF-00AC9E230EEA}"/>
          </ac:spMkLst>
        </pc:spChg>
        <pc:spChg chg="mod">
          <ac:chgData name="Samuel Kelly" userId="S::173943@pembrokeshire.ac.uk::214ba62e-c0e7-451c-ab7f-029a349b6fd9" providerId="AD" clId="Web-{64549D4C-38BB-F799-B7E9-9169B204780D}" dt="2022-04-20T20:44:20.085" v="467" actId="20577"/>
          <ac:spMkLst>
            <pc:docMk/>
            <pc:sldMk cId="855609960" sldId="307"/>
            <ac:spMk id="3" creationId="{6ECA20AA-95D3-F022-26E5-A9A6BC6E4699}"/>
          </ac:spMkLst>
        </pc:spChg>
        <pc:spChg chg="add mod">
          <ac:chgData name="Samuel Kelly" userId="S::173943@pembrokeshire.ac.uk::214ba62e-c0e7-451c-ab7f-029a349b6fd9" providerId="AD" clId="Web-{64549D4C-38BB-F799-B7E9-9169B204780D}" dt="2022-04-20T20:44:37.945" v="475" actId="1076"/>
          <ac:spMkLst>
            <pc:docMk/>
            <pc:sldMk cId="855609960" sldId="307"/>
            <ac:spMk id="4" creationId="{CB28FFFD-3968-262A-F5AE-A3821A83F312}"/>
          </ac:spMkLst>
        </pc:sp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5-09T15:06:04.885" idx="1">
    <p:pos x="10" y="10"/>
    <p:text>Work as part of a team to design and implement a practical solution and pitch a new business initiative.</p:text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A20D4-D3CB-477B-ACAD-45FA37112196}" type="datetimeFigureOut">
              <a:rPr lang="en-US"/>
              <a:t>5/9/2022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3EEC2-BD02-4212-B3EC-E47584F2DDC0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119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03645-DCFE-47FC-8A66-F9A45A422E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1150" y="1247140"/>
            <a:ext cx="7891760" cy="3450844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D509FA-7BD7-4D45-998F-0E43038F1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1150" y="4818126"/>
            <a:ext cx="7891760" cy="1268984"/>
          </a:xfrm>
        </p:spPr>
        <p:txBody>
          <a:bodyPr anchor="b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03A0B2-4A2F-D846-A5E6-FB7CB9A031F7}"/>
              </a:ext>
            </a:extLst>
          </p:cNvPr>
          <p:cNvSpPr/>
          <p:nvPr/>
        </p:nvSpPr>
        <p:spPr>
          <a:xfrm>
            <a:off x="1" y="1375492"/>
            <a:ext cx="2770698" cy="54825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F573F1D-73A7-FB41-BCAD-FC9AA7DEF4F5}"/>
              </a:ext>
            </a:extLst>
          </p:cNvPr>
          <p:cNvSpPr/>
          <p:nvPr/>
        </p:nvSpPr>
        <p:spPr>
          <a:xfrm>
            <a:off x="0" y="-3"/>
            <a:ext cx="1373567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FA51C-E4FE-4BF2-A2DD-E32DE57D8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1449AA12-8195-4182-A7AC-2E7E59DFBDAF}" type="datetimeFigureOut">
              <a:rPr lang="en-US" smtClean="0"/>
              <a:pPr algn="r"/>
              <a:t>5/9/2022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438448-FC2D-4A2F-B7C0-04AC50311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21150" y="6292850"/>
            <a:ext cx="4114800" cy="365125"/>
          </a:xfrm>
        </p:spPr>
        <p:txBody>
          <a:bodyPr/>
          <a:lstStyle/>
          <a:p>
            <a:pPr algn="l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B07C67E-EAD9-47D8-9559-4E091BC03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31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C5DD8-8608-4B55-96D8-0AB848C02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3CC0B-7B21-422D-937D-FBD49EE93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0EAFA-89BC-43E9-8EB9-B6B3CD136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50944-70C2-487F-A102-58CDFB94C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7B7B8-A972-455E-9D8C-9B8026A53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CC95119-6D9D-3542-9E0E-4171B33DC9CA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FC92F19-7317-314C-81B7-43B8B687F4E4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087F2-AA0E-4F0C-9AD6-235302157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1150" y="1251674"/>
            <a:ext cx="7891760" cy="2914688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37807-96B8-4061-A845-1287216BF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21150" y="4818126"/>
            <a:ext cx="7891760" cy="127152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AF346-9503-4767-BCB4-84B823E27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59605B-A39D-4BEE-B46F-16CF13FA0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21150" y="62928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5834A-942D-410B-A430-43F9E01FC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D199D5-C485-D449-9804-F755E0907B51}"/>
              </a:ext>
            </a:extLst>
          </p:cNvPr>
          <p:cNvSpPr/>
          <p:nvPr/>
        </p:nvSpPr>
        <p:spPr>
          <a:xfrm>
            <a:off x="1" y="1375492"/>
            <a:ext cx="2770698" cy="54825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90D1A7-C550-2540-86C9-EB0FB2EB2E71}"/>
              </a:ext>
            </a:extLst>
          </p:cNvPr>
          <p:cNvSpPr/>
          <p:nvPr/>
        </p:nvSpPr>
        <p:spPr>
          <a:xfrm>
            <a:off x="0" y="-3"/>
            <a:ext cx="1373567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131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FCAD2-C321-4E81-AEBE-696A90E2D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20CD1-0E09-4415-911C-0F5B7341DD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87709" y="2160016"/>
            <a:ext cx="4425437" cy="39270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63EDD-031A-49CA-9130-067550BD0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48963" y="2160016"/>
            <a:ext cx="4425437" cy="39270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08E79-A0BE-49F3-AE92-7EE5CC78F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98B87C-BF1E-47CF-9A4E-FD4BE32C0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C06E71-46F6-469C-A9CA-E707EBE51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52659F6-6B3B-A545-A45F-FAD238210D47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0637F8-15DE-2240-8BF8-D6E57A337B1A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561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3B26D-64DE-4314-8BD2-25FD618FB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1056" y="457200"/>
            <a:ext cx="9521854" cy="15544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77613-5CEE-4B05-A937-CD43EAAAB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91057" y="2165086"/>
            <a:ext cx="4425696" cy="823912"/>
          </a:xfrm>
        </p:spPr>
        <p:txBody>
          <a:bodyPr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E4779-3B5A-4993-9C7F-FB19F1633F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91056" y="2988998"/>
            <a:ext cx="4425697" cy="309811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1081A-685C-4C18-9AE9-425106A02F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87214" y="2165086"/>
            <a:ext cx="4425696" cy="823912"/>
          </a:xfrm>
        </p:spPr>
        <p:txBody>
          <a:bodyPr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80F424-FE3A-4B7D-B60C-7AEA2118A5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87214" y="2988998"/>
            <a:ext cx="4425696" cy="309811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4D2A96-CD7D-41BC-BDBE-5E29B7C0B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D1471D-6DDE-4E56-84E9-48136966A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A3F451-CF28-4F57-B844-52A665440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1FA03E-7A83-AB41-BB4B-25B04946559A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702630-3C98-A142-9D04-1D852974DC26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789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22D7A-4502-49C3-BAFB-6D46F7A2E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AB67EE-A167-43D1-9C58-7B736CF28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5605B7-599B-450E-9E8D-2A9AE3F30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5BD2B1-8C5F-430B-A0F2-CD5281AB7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BA877B-B45A-BD48-8FC8-E752E7D7174F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F3343D-2AFA-B544-B40A-315F5EC680B6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444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308016-71BA-4CD3-918D-51613F7F4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B24F46-0425-47C6-9FFB-F69AFFFE8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CE7A99-1593-4189-A514-8209CC32A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C15DFD-AB97-AB43-A6C9-2808708C91B4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A05BA89-ECA6-2247-ABBB-3C67160202E9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93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E933B-3FC6-4B08-9FBE-2DD48307A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2" y="455362"/>
            <a:ext cx="4043440" cy="1584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7FBD4A-4514-4DCE-8F18-914DF3F4E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1232" y="565151"/>
            <a:ext cx="5358384" cy="552196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F18C85-0675-4202-B796-3527668549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87712" y="2039874"/>
            <a:ext cx="4043440" cy="38291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0079E5-F934-4D04-866F-F7CB5B08A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05FC94-7915-439A-B937-F02D1BB03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B69B19-4156-4584-B1DC-4F42F200B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1B6031-8ABE-F648-8E05-3D08D0D54B53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ABD855-35E6-BE4F-8B03-FD12DDB32E10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568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E1F3B-090C-4BB5-84BE-8ED0FC598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1" y="455362"/>
            <a:ext cx="4043436" cy="1584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97C49E-9426-4B24-B2A7-C54B89DA60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71232" y="565150"/>
            <a:ext cx="5355607" cy="552267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C7F011-0A5F-44E9-88CD-C95A33351B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87711" y="2039874"/>
            <a:ext cx="4043436" cy="38291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721C85-27BB-4533-A21B-C379FE03A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18850-01F1-4247-9BFD-1DDC5DDDC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B365A9-4C28-480F-B370-2DFF234B7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20EAFF3-0A84-F84B-90E4-A596F00B3DC2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392559-3C15-B249-93C9-B0F7E9E5DDD8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1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C53B0-59B2-4B39-93E0-DCFBB932C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525200" cy="15504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8C5F7B-98AC-425B-80BD-6C6F3032D0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87710" y="2160016"/>
            <a:ext cx="9525200" cy="392615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88C2EE-2433-424A-878C-24514FF5D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EFD20-ADE2-40F3-A071-6D1E97F8F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7D1D5-5E92-48E1-9475-EC122D3FE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0FCF945-5CF3-5542-A36A-9CBB738E735E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7D61B-66C5-4341-8F2D-129A9E4D8283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74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47FBCF-6EDB-4883-92D4-612F4D1C55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46380" y="565149"/>
            <a:ext cx="2266530" cy="56118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9D2DF8-B588-416F-AA11-9F3A0DDE67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87710" y="565149"/>
            <a:ext cx="7088929" cy="56118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F7B1D-405D-4EE7-9A23-3F21916C9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9AA12-8195-4182-A7AC-2E7E59DFBDAF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B9304-686C-431A-8E7F-D9DD19F4D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A240B-DB2E-46ED-8AC6-744B2C1C7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C975-2FD7-44A5-9E78-ECBA4615607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275F2C-778B-864A-8379-6D0726B18FDC}"/>
              </a:ext>
            </a:extLst>
          </p:cNvPr>
          <p:cNvSpPr/>
          <p:nvPr/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0051C8-76B3-384B-BCF1-60BB80301FCD}"/>
              </a:ext>
            </a:extLst>
          </p:cNvPr>
          <p:cNvSpPr/>
          <p:nvPr/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28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7ACD69-D2F4-4938-B590-C4140490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62BD4-BA0F-4CA4-BAE3-DF2B5087C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7710" y="2160016"/>
            <a:ext cx="9486690" cy="3926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B2FEE-249E-42F1-94D8-A8C0759EF4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18632" y="6292850"/>
            <a:ext cx="30942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9AA12-8195-4182-A7AC-2E7E59DFBDAF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0C617-A890-4920-83B0-143C033490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87711" y="62928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1B4F1-B06B-4BBE-BFFF-C0B386E244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9574" y="6292850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FC975-2FD7-44A5-9E78-ECBA4615607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8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200"/>
        </a:spcBef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1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1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1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10000"/>
        </a:lnSpc>
        <a:spcBef>
          <a:spcPts val="600"/>
        </a:spcBef>
        <a:buClr>
          <a:schemeClr val="accent1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optimizely.com/optimization-glossary/unique-selling-point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lectronic circuit board">
            <a:extLst>
              <a:ext uri="{FF2B5EF4-FFF2-40B4-BE49-F238E27FC236}">
                <a16:creationId xmlns:a16="http://schemas.microsoft.com/office/drawing/2014/main" id="{CCC907B3-412A-4FAE-9A63-74D10692B4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582" r="6" b="6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5151" y="1247140"/>
            <a:ext cx="3609982" cy="3450844"/>
          </a:xfrm>
        </p:spPr>
        <p:txBody>
          <a:bodyPr>
            <a:normAutofit/>
          </a:bodyPr>
          <a:lstStyle/>
          <a:p>
            <a:r>
              <a:rPr lang="en-US" sz="5400">
                <a:cs typeface="Calibri Light"/>
              </a:rPr>
              <a:t>PC IN DA DESK</a:t>
            </a:r>
            <a:endParaRPr lang="en-US" sz="5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5151" y="4818126"/>
            <a:ext cx="3609982" cy="1268984"/>
          </a:xfrm>
        </p:spPr>
        <p:txBody>
          <a:bodyPr>
            <a:normAutofit/>
          </a:bodyPr>
          <a:lstStyle/>
          <a:p>
            <a:r>
              <a:rPr lang="en-US"/>
              <a:t>The boys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BEDA4CF8-A62A-99E6-4FD0-A297F7E77C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55" y="235131"/>
            <a:ext cx="5339853" cy="3337409"/>
          </a:xfrm>
          <a:prstGeom prst="rect">
            <a:avLst/>
          </a:prstGeom>
        </p:spPr>
      </p:pic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EC1AB41B-676F-3BDB-DFD5-773B032BD1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976812"/>
            <a:ext cx="5673814" cy="35461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DC3563-A57E-6C05-112C-798BC98BA0BB}"/>
              </a:ext>
            </a:extLst>
          </p:cNvPr>
          <p:cNvSpPr txBox="1"/>
          <p:nvPr/>
        </p:nvSpPr>
        <p:spPr>
          <a:xfrm>
            <a:off x="1234535" y="5140041"/>
            <a:ext cx="194031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HTML file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2C52120-E271-480E-B50D-CBA2FC8B2EA8}"/>
              </a:ext>
            </a:extLst>
          </p:cNvPr>
          <p:cNvCxnSpPr>
            <a:cxnSpLocks/>
          </p:cNvCxnSpPr>
          <p:nvPr/>
        </p:nvCxnSpPr>
        <p:spPr>
          <a:xfrm flipV="1">
            <a:off x="1817649" y="4345272"/>
            <a:ext cx="211873" cy="6861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63B585D-D15E-277F-B399-8E77777E0088}"/>
              </a:ext>
            </a:extLst>
          </p:cNvPr>
          <p:cNvSpPr txBox="1"/>
          <p:nvPr/>
        </p:nvSpPr>
        <p:spPr>
          <a:xfrm>
            <a:off x="7306645" y="892003"/>
            <a:ext cx="3480418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JS for responsive navigation bar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FEBB353-1FB1-BD06-22B5-3E9A9F00CD4F}"/>
              </a:ext>
            </a:extLst>
          </p:cNvPr>
          <p:cNvCxnSpPr>
            <a:cxnSpLocks/>
          </p:cNvCxnSpPr>
          <p:nvPr/>
        </p:nvCxnSpPr>
        <p:spPr>
          <a:xfrm flipH="1">
            <a:off x="8586439" y="1987017"/>
            <a:ext cx="241610" cy="8070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275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529C843-C7FE-5F39-E785-55E99225ED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" t="10719"/>
          <a:stretch/>
        </p:blipFill>
        <p:spPr>
          <a:xfrm>
            <a:off x="553397" y="2874158"/>
            <a:ext cx="5626500" cy="3224931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34D3CC8-45DA-4F23-28E8-12F2703C1E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" t="10719"/>
          <a:stretch/>
        </p:blipFill>
        <p:spPr>
          <a:xfrm>
            <a:off x="6289288" y="2871439"/>
            <a:ext cx="5622485" cy="32222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843206-B198-94FE-3DE2-DB79AD738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</p:spPr>
        <p:txBody>
          <a:bodyPr/>
          <a:lstStyle/>
          <a:p>
            <a:r>
              <a:rPr lang="en-US"/>
              <a:t>Development – Early Stages</a:t>
            </a:r>
          </a:p>
        </p:txBody>
      </p:sp>
    </p:spTree>
    <p:extLst>
      <p:ext uri="{BB962C8B-B14F-4D97-AF65-F5344CB8AC3E}">
        <p14:creationId xmlns:p14="http://schemas.microsoft.com/office/powerpoint/2010/main" val="1471076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43206-B198-94FE-3DE2-DB79AD738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</p:spPr>
        <p:txBody>
          <a:bodyPr>
            <a:normAutofit fontScale="90000"/>
          </a:bodyPr>
          <a:lstStyle/>
          <a:p>
            <a:r>
              <a:rPr lang="en-US"/>
              <a:t>Demo – index page made by James, </a:t>
            </a:r>
            <a:r>
              <a:rPr lang="en-US" err="1"/>
              <a:t>css</a:t>
            </a:r>
            <a:r>
              <a:rPr lang="en-US"/>
              <a:t> by Sam, Designs by Rhys</a:t>
            </a:r>
          </a:p>
        </p:txBody>
      </p:sp>
      <p:pic>
        <p:nvPicPr>
          <p:cNvPr id="7" name="Picture 7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7C0332C-AB4F-7F0A-4B74-70390CAF8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51" y="2232546"/>
            <a:ext cx="2743200" cy="3830644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9D11ED2D-BBD4-AE22-862C-F28EFA908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2232546"/>
            <a:ext cx="2743200" cy="3830644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6A4D4D80-87C0-F717-32C4-BB258436F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2136" y="2232546"/>
            <a:ext cx="2743200" cy="3830644"/>
          </a:xfrm>
          <a:prstGeom prst="rect">
            <a:avLst/>
          </a:prstGeom>
        </p:spPr>
      </p:pic>
      <p:pic>
        <p:nvPicPr>
          <p:cNvPr id="10" name="Picture 10" descr="Text&#10;&#10;Description automatically generated">
            <a:extLst>
              <a:ext uri="{FF2B5EF4-FFF2-40B4-BE49-F238E27FC236}">
                <a16:creationId xmlns:a16="http://schemas.microsoft.com/office/drawing/2014/main" id="{EBCF44D2-8218-C063-BE9F-40C8AA7A4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0740" y="2232546"/>
            <a:ext cx="2743200" cy="383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21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43206-B198-94FE-3DE2-DB79AD738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</p:spPr>
        <p:txBody>
          <a:bodyPr>
            <a:normAutofit/>
          </a:bodyPr>
          <a:lstStyle/>
          <a:p>
            <a:r>
              <a:rPr lang="en-US"/>
              <a:t>Demo – About page made by Scott, </a:t>
            </a:r>
            <a:r>
              <a:rPr lang="en-US" err="1"/>
              <a:t>css</a:t>
            </a:r>
            <a:r>
              <a:rPr lang="en-US"/>
              <a:t> by Sam, Slogan by Rhys</a:t>
            </a:r>
          </a:p>
        </p:txBody>
      </p:sp>
      <p:pic>
        <p:nvPicPr>
          <p:cNvPr id="3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CBEBC92-DFF9-DEF6-F44A-786A9112F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287" y="2232546"/>
            <a:ext cx="2743200" cy="3830644"/>
          </a:xfrm>
          <a:prstGeom prst="rect">
            <a:avLst/>
          </a:prstGeom>
        </p:spPr>
      </p:pic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C796C270-BAAB-E586-E859-AD6033F7DF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758" y="2232546"/>
            <a:ext cx="2743200" cy="383064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02F6629-876F-7E90-B51E-EFF9F9DBF2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0853" y="2232546"/>
            <a:ext cx="2743200" cy="3830644"/>
          </a:xfrm>
          <a:prstGeom prst="rect">
            <a:avLst/>
          </a:prstGeom>
        </p:spPr>
      </p:pic>
      <p:pic>
        <p:nvPicPr>
          <p:cNvPr id="6" name="Picture 10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0A0D574E-F1E1-6B74-65CA-23DEBA6D27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1947" y="2232546"/>
            <a:ext cx="2743200" cy="383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371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43206-B198-94FE-3DE2-DB79AD738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</p:spPr>
        <p:txBody>
          <a:bodyPr>
            <a:normAutofit/>
          </a:bodyPr>
          <a:lstStyle/>
          <a:p>
            <a:r>
              <a:rPr lang="en-US"/>
              <a:t>Demo – Desk Designer made by Jake</a:t>
            </a:r>
          </a:p>
        </p:txBody>
      </p:sp>
      <p:pic>
        <p:nvPicPr>
          <p:cNvPr id="8" name="Picture 4" descr="A picture containing rectangle&#10;&#10;Description automatically generated">
            <a:extLst>
              <a:ext uri="{FF2B5EF4-FFF2-40B4-BE49-F238E27FC236}">
                <a16:creationId xmlns:a16="http://schemas.microsoft.com/office/drawing/2014/main" id="{BA63F4FA-8841-039A-0A11-C26258D50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5456" y="1819168"/>
            <a:ext cx="6721344" cy="443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615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C152E-454D-3745-8C3A-1DC1D1AFC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</a:t>
            </a:r>
          </a:p>
        </p:txBody>
      </p:sp>
      <p:pic>
        <p:nvPicPr>
          <p:cNvPr id="4" name="Picture 2" descr="How to Start a Graphic Design Business | TRUiC">
            <a:extLst>
              <a:ext uri="{FF2B5EF4-FFF2-40B4-BE49-F238E27FC236}">
                <a16:creationId xmlns:a16="http://schemas.microsoft.com/office/drawing/2014/main" id="{1F0228EE-7C38-2746-99F4-0B69429A3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076" y="2005781"/>
            <a:ext cx="6733957" cy="378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0AD1E0-567D-014E-BBC3-5B49DC6B3747}"/>
              </a:ext>
            </a:extLst>
          </p:cNvPr>
          <p:cNvSpPr txBox="1"/>
          <p:nvPr/>
        </p:nvSpPr>
        <p:spPr>
          <a:xfrm>
            <a:off x="9122735" y="6425741"/>
            <a:ext cx="2853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Jake’s side of the project</a:t>
            </a:r>
          </a:p>
        </p:txBody>
      </p:sp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C2BEF900-4C5A-415A-9930-5D0F57ADB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6749" y="40209"/>
            <a:ext cx="1106306" cy="110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59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C36A6-3C8E-45BC-8FD7-D50145310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– What is the product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85FB2-5CC0-4D93-8ABE-90C7324F6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err="1"/>
              <a:t>PCinDaDesk</a:t>
            </a:r>
            <a:r>
              <a:rPr lang="en-US"/>
              <a:t> is both a product and a software.</a:t>
            </a:r>
          </a:p>
          <a:p>
            <a:r>
              <a:rPr lang="en-US"/>
              <a:t>Customers use the software provided to create a specification, which craftsmen use to create the desk.  </a:t>
            </a:r>
          </a:p>
          <a:p>
            <a:r>
              <a:rPr lang="en-US"/>
              <a:t>The customers may choose from any of the materials that we provide.</a:t>
            </a:r>
          </a:p>
          <a:p>
            <a:r>
              <a:rPr lang="en-US"/>
              <a:t>The primary focus in this section is the software.</a:t>
            </a:r>
          </a:p>
        </p:txBody>
      </p:sp>
      <p:pic>
        <p:nvPicPr>
          <p:cNvPr id="5" name="Picture 6" descr="Icon&#10;&#10;Description automatically generated">
            <a:extLst>
              <a:ext uri="{FF2B5EF4-FFF2-40B4-BE49-F238E27FC236}">
                <a16:creationId xmlns:a16="http://schemas.microsoft.com/office/drawing/2014/main" id="{C3F1E43D-B827-40F8-BFEA-088FADCAF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749" y="40209"/>
            <a:ext cx="1106306" cy="11063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048279-88D8-B07D-A98A-B483FE900F55}"/>
              </a:ext>
            </a:extLst>
          </p:cNvPr>
          <p:cNvSpPr txBox="1"/>
          <p:nvPr/>
        </p:nvSpPr>
        <p:spPr>
          <a:xfrm>
            <a:off x="9122735" y="6425741"/>
            <a:ext cx="2853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Jake’s side of the project</a:t>
            </a:r>
          </a:p>
        </p:txBody>
      </p:sp>
    </p:spTree>
    <p:extLst>
      <p:ext uri="{BB962C8B-B14F-4D97-AF65-F5344CB8AC3E}">
        <p14:creationId xmlns:p14="http://schemas.microsoft.com/office/powerpoint/2010/main" val="1182450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C868C70C-E5C4-CD47-888C-FCB3373B6D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8C68F39-5E8A-844C-A8FD-394F253C1E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5153"/>
            <a:ext cx="1133856" cy="6292847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50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C583CEB-AC2B-2640-94F6-5958E6BC5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56515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81000">
                <a:schemeClr val="accent4">
                  <a:alpha val="50000"/>
                </a:schemeClr>
              </a:gs>
              <a:gs pos="25000">
                <a:schemeClr val="accent2">
                  <a:alpha val="60000"/>
                </a:schemeClr>
              </a:gs>
              <a:gs pos="49000">
                <a:schemeClr val="accent3">
                  <a:alpha val="55000"/>
                </a:schemeClr>
              </a:gs>
              <a:gs pos="99000">
                <a:schemeClr val="accent5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023EA-7BED-4D80-B61C-F057E08E2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710" y="455362"/>
            <a:ext cx="9486690" cy="1550419"/>
          </a:xfrm>
        </p:spPr>
        <p:txBody>
          <a:bodyPr>
            <a:normAutofit/>
          </a:bodyPr>
          <a:lstStyle/>
          <a:p>
            <a:r>
              <a:rPr lang="en-US"/>
              <a:t>Idea - Design</a:t>
            </a:r>
          </a:p>
        </p:txBody>
      </p:sp>
      <p:sp>
        <p:nvSpPr>
          <p:cNvPr id="21" name="Content Placeholder 10">
            <a:extLst>
              <a:ext uri="{FF2B5EF4-FFF2-40B4-BE49-F238E27FC236}">
                <a16:creationId xmlns:a16="http://schemas.microsoft.com/office/drawing/2014/main" id="{36D6B024-1294-4B6A-8D4F-0FFD29379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499" y="2160588"/>
            <a:ext cx="5783939" cy="39258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This is an example of what can be done with materials, whilst the pc parts are absent, it shows what can be done with different materials.</a:t>
            </a:r>
          </a:p>
          <a:p>
            <a:r>
              <a:rPr lang="en-US"/>
              <a:t>This specific example uses </a:t>
            </a:r>
            <a:r>
              <a:rPr lang="en-US" err="1"/>
              <a:t>Spalted</a:t>
            </a:r>
            <a:r>
              <a:rPr lang="en-US"/>
              <a:t> Ash and </a:t>
            </a:r>
            <a:r>
              <a:rPr lang="en-US" err="1"/>
              <a:t>coloured</a:t>
            </a:r>
            <a:r>
              <a:rPr lang="en-US"/>
              <a:t> resin to create a river table.</a:t>
            </a:r>
          </a:p>
          <a:p>
            <a:r>
              <a:rPr lang="en-US"/>
              <a:t>Examples like this personify our USP</a:t>
            </a:r>
          </a:p>
        </p:txBody>
      </p:sp>
      <p:pic>
        <p:nvPicPr>
          <p:cNvPr id="7" name="Picture 7" descr="A picture containing furniture, table, seat, wooden&#10;&#10;Description automatically generated">
            <a:extLst>
              <a:ext uri="{FF2B5EF4-FFF2-40B4-BE49-F238E27FC236}">
                <a16:creationId xmlns:a16="http://schemas.microsoft.com/office/drawing/2014/main" id="{0A57E51F-95D3-425C-A817-85E6312D66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82" t="22353" r="20588" b="33333"/>
          <a:stretch/>
        </p:blipFill>
        <p:spPr>
          <a:xfrm>
            <a:off x="8014961" y="2870365"/>
            <a:ext cx="3611880" cy="2352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Icon&#10;&#10;Description automatically generated">
            <a:extLst>
              <a:ext uri="{FF2B5EF4-FFF2-40B4-BE49-F238E27FC236}">
                <a16:creationId xmlns:a16="http://schemas.microsoft.com/office/drawing/2014/main" id="{A6F9CBCF-4816-4F3A-9568-40C71E16B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6749" y="40209"/>
            <a:ext cx="1106306" cy="110630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5CA878-9456-FA72-0E7C-F76481EBF47B}"/>
              </a:ext>
            </a:extLst>
          </p:cNvPr>
          <p:cNvSpPr txBox="1"/>
          <p:nvPr/>
        </p:nvSpPr>
        <p:spPr>
          <a:xfrm>
            <a:off x="9122735" y="6425741"/>
            <a:ext cx="2853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Jake’s side of the project</a:t>
            </a:r>
          </a:p>
        </p:txBody>
      </p:sp>
    </p:spTree>
    <p:extLst>
      <p:ext uri="{BB962C8B-B14F-4D97-AF65-F5344CB8AC3E}">
        <p14:creationId xmlns:p14="http://schemas.microsoft.com/office/powerpoint/2010/main" val="118085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5FCEC-B07C-45B2-B346-89F368C69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- USP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D2E16-7048-4D8A-9DD2-29F7B8F19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Bespoke!!! </a:t>
            </a:r>
          </a:p>
          <a:p>
            <a:r>
              <a:rPr lang="en-US"/>
              <a:t>Variety of different materials available. </a:t>
            </a:r>
          </a:p>
          <a:p>
            <a:r>
              <a:rPr lang="en-US"/>
              <a:t>To our knowledge, there are no other major manufactures of bespoke computer desks.</a:t>
            </a:r>
          </a:p>
          <a:p>
            <a:r>
              <a:rPr lang="en-US"/>
              <a:t>[1] </a:t>
            </a:r>
            <a:r>
              <a:rPr lang="en-US">
                <a:hlinkClick r:id="rId2"/>
              </a:rPr>
              <a:t>https://www.optimizely.com/optimization-glossary/unique-selling-point/  </a:t>
            </a:r>
          </a:p>
          <a:p>
            <a:endParaRPr lang="en-US"/>
          </a:p>
          <a:p>
            <a:endParaRPr lang="en-US"/>
          </a:p>
        </p:txBody>
      </p:sp>
      <p:pic>
        <p:nvPicPr>
          <p:cNvPr id="5" name="Picture 6" descr="Icon&#10;&#10;Description automatically generated">
            <a:extLst>
              <a:ext uri="{FF2B5EF4-FFF2-40B4-BE49-F238E27FC236}">
                <a16:creationId xmlns:a16="http://schemas.microsoft.com/office/drawing/2014/main" id="{B3864DC6-C1BC-499B-A544-4AE7D8EDF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6749" y="40209"/>
            <a:ext cx="1106306" cy="11063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3490C9-3901-4084-6F30-32567C63F6E9}"/>
              </a:ext>
            </a:extLst>
          </p:cNvPr>
          <p:cNvSpPr txBox="1"/>
          <p:nvPr/>
        </p:nvSpPr>
        <p:spPr>
          <a:xfrm>
            <a:off x="9122735" y="6425741"/>
            <a:ext cx="2853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Jake’s side of the project</a:t>
            </a:r>
          </a:p>
        </p:txBody>
      </p:sp>
    </p:spTree>
    <p:extLst>
      <p:ext uri="{BB962C8B-B14F-4D97-AF65-F5344CB8AC3E}">
        <p14:creationId xmlns:p14="http://schemas.microsoft.com/office/powerpoint/2010/main" val="4085680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4D007-941D-4993-9C17-57A7DE421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– Initial requirements and design specifications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CF1E3-EE38-46BA-A779-D160F8D864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Requires design of working software.</a:t>
            </a:r>
          </a:p>
          <a:p>
            <a:r>
              <a:rPr lang="en-US"/>
              <a:t>Most manufacturing equipment is already available.</a:t>
            </a:r>
          </a:p>
          <a:p>
            <a:r>
              <a:rPr lang="en-US"/>
              <a:t>Customers are required before we can create any products.</a:t>
            </a:r>
          </a:p>
          <a:p>
            <a:endParaRPr lang="en-US"/>
          </a:p>
          <a:p>
            <a:endParaRPr lang="en-US"/>
          </a:p>
        </p:txBody>
      </p:sp>
      <p:pic>
        <p:nvPicPr>
          <p:cNvPr id="5" name="Picture 6" descr="Icon&#10;&#10;Description automatically generated">
            <a:extLst>
              <a:ext uri="{FF2B5EF4-FFF2-40B4-BE49-F238E27FC236}">
                <a16:creationId xmlns:a16="http://schemas.microsoft.com/office/drawing/2014/main" id="{87416CDE-2AFD-45DF-8697-B406AD442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749" y="40209"/>
            <a:ext cx="1106306" cy="11063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A87846-0B29-CF43-2FE3-6C45517E0B30}"/>
              </a:ext>
            </a:extLst>
          </p:cNvPr>
          <p:cNvSpPr txBox="1"/>
          <p:nvPr/>
        </p:nvSpPr>
        <p:spPr>
          <a:xfrm>
            <a:off x="9122735" y="6425741"/>
            <a:ext cx="2853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Jake’s side of the project</a:t>
            </a:r>
          </a:p>
        </p:txBody>
      </p:sp>
    </p:spTree>
    <p:extLst>
      <p:ext uri="{BB962C8B-B14F-4D97-AF65-F5344CB8AC3E}">
        <p14:creationId xmlns:p14="http://schemas.microsoft.com/office/powerpoint/2010/main" val="644753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C7BC3-B3BB-7094-8A1A-A33193983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Prototype</a:t>
            </a:r>
          </a:p>
        </p:txBody>
      </p:sp>
      <p:pic>
        <p:nvPicPr>
          <p:cNvPr id="4" name="Picture 4" descr="A picture containing rectangle&#10;&#10;Description automatically generated">
            <a:extLst>
              <a:ext uri="{FF2B5EF4-FFF2-40B4-BE49-F238E27FC236}">
                <a16:creationId xmlns:a16="http://schemas.microsoft.com/office/drawing/2014/main" id="{786010F1-FBEB-D6A8-6D84-098CF1F58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003" y="2480526"/>
            <a:ext cx="5930590" cy="39223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8EEBF5-AB56-2C3C-603A-8C861B8EB59A}"/>
              </a:ext>
            </a:extLst>
          </p:cNvPr>
          <p:cNvSpPr txBox="1"/>
          <p:nvPr/>
        </p:nvSpPr>
        <p:spPr>
          <a:xfrm>
            <a:off x="7698059" y="1639229"/>
            <a:ext cx="3941955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Key features of software for final version:</a:t>
            </a:r>
          </a:p>
          <a:p>
            <a:endParaRPr lang="en-US" dirty="0"/>
          </a:p>
          <a:p>
            <a:r>
              <a:rPr lang="en-US" dirty="0"/>
              <a:t>Website based</a:t>
            </a:r>
          </a:p>
          <a:p>
            <a:r>
              <a:rPr lang="en-US" dirty="0"/>
              <a:t>High level of customisation</a:t>
            </a:r>
          </a:p>
          <a:p>
            <a:r>
              <a:rPr lang="en-US" dirty="0"/>
              <a:t>Good performance on all computers</a:t>
            </a:r>
          </a:p>
          <a:p>
            <a:r>
              <a:rPr lang="en-US" dirty="0"/>
              <a:t>Parameters customers cannot breach</a:t>
            </a:r>
          </a:p>
          <a:p>
            <a:r>
              <a:rPr lang="en-US" dirty="0"/>
              <a:t>Link with in-house database for part availability</a:t>
            </a:r>
          </a:p>
          <a:p>
            <a:r>
              <a:rPr lang="en-US" dirty="0"/>
              <a:t>Customer login, to save work or submit it to computer creators</a:t>
            </a:r>
          </a:p>
          <a:p>
            <a:r>
              <a:rPr lang="en-US" dirty="0"/>
              <a:t>Bug free experience</a:t>
            </a:r>
          </a:p>
          <a:p>
            <a:r>
              <a:rPr lang="en-US" dirty="0"/>
              <a:t>Augmented Reality integration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FFF14A-23DA-47DD-BC2C-92398126D66D}"/>
              </a:ext>
            </a:extLst>
          </p:cNvPr>
          <p:cNvSpPr txBox="1"/>
          <p:nvPr/>
        </p:nvSpPr>
        <p:spPr>
          <a:xfrm>
            <a:off x="9122735" y="6425741"/>
            <a:ext cx="2853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Jake’s side of the project</a:t>
            </a:r>
          </a:p>
        </p:txBody>
      </p:sp>
    </p:spTree>
    <p:extLst>
      <p:ext uri="{BB962C8B-B14F-4D97-AF65-F5344CB8AC3E}">
        <p14:creationId xmlns:p14="http://schemas.microsoft.com/office/powerpoint/2010/main" val="1649190640"/>
      </p:ext>
    </p:extLst>
  </p:cSld>
  <p:clrMapOvr>
    <a:masterClrMapping/>
  </p:clrMapOvr>
</p:sld>
</file>

<file path=ppt/theme/theme1.xml><?xml version="1.0" encoding="utf-8"?>
<a:theme xmlns:a="http://schemas.openxmlformats.org/drawingml/2006/main" name="InterweaveVTI">
  <a:themeElements>
    <a:clrScheme name="AnalogousFromLightSeedLeftStep">
      <a:dk1>
        <a:srgbClr val="000000"/>
      </a:dk1>
      <a:lt1>
        <a:srgbClr val="FFFFFF"/>
      </a:lt1>
      <a:dk2>
        <a:srgbClr val="243741"/>
      </a:dk2>
      <a:lt2>
        <a:srgbClr val="E8E7E2"/>
      </a:lt2>
      <a:accent1>
        <a:srgbClr val="96A2C6"/>
      </a:accent1>
      <a:accent2>
        <a:srgbClr val="7FA6BA"/>
      </a:accent2>
      <a:accent3>
        <a:srgbClr val="82ACA8"/>
      </a:accent3>
      <a:accent4>
        <a:srgbClr val="77AE92"/>
      </a:accent4>
      <a:accent5>
        <a:srgbClr val="83AF87"/>
      </a:accent5>
      <a:accent6>
        <a:srgbClr val="8AAF77"/>
      </a:accent6>
      <a:hlink>
        <a:srgbClr val="908257"/>
      </a:hlink>
      <a:folHlink>
        <a:srgbClr val="7F7F7F"/>
      </a:folHlink>
    </a:clrScheme>
    <a:fontScheme name="Interweave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rweaveVTI" id="{2A5AE21D-FC75-4AD0-BC12-FA563BC24905}" vid="{9A4A41B8-EB69-44BB-8E15-B517E25CF8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327</Words>
  <Application>Microsoft Office PowerPoint</Application>
  <PresentationFormat>Widescreen</PresentationFormat>
  <Paragraphs>44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Neue Haas Grotesk Text Pro</vt:lpstr>
      <vt:lpstr>InterweaveVTI</vt:lpstr>
      <vt:lpstr>PC IN DA DESK</vt:lpstr>
      <vt:lpstr>PowerPoint Presentation</vt:lpstr>
      <vt:lpstr>Development – Early Stages</vt:lpstr>
      <vt:lpstr>Demo – index page made by James, css by Sam, Designs by Rhys</vt:lpstr>
      <vt:lpstr>Demo – About page made by Scott, css by Sam, Slogan by Rhys</vt:lpstr>
      <vt:lpstr>Demo – Desk Designer made by Jake</vt:lpstr>
      <vt:lpstr>Idea</vt:lpstr>
      <vt:lpstr>Idea – What is the product</vt:lpstr>
      <vt:lpstr>Idea - Design</vt:lpstr>
      <vt:lpstr>Idea - USP</vt:lpstr>
      <vt:lpstr>Idea – Initial requirements and design specifications</vt:lpstr>
      <vt:lpstr>Prototype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Grimbaldeston</dc:creator>
  <cp:lastModifiedBy>Lesley Grimbaldeston</cp:lastModifiedBy>
  <cp:revision>4</cp:revision>
  <dcterms:created xsi:type="dcterms:W3CDTF">2021-12-07T13:26:00Z</dcterms:created>
  <dcterms:modified xsi:type="dcterms:W3CDTF">2022-05-09T14:11:07Z</dcterms:modified>
</cp:coreProperties>
</file>