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48" r:id="rId1"/>
  </p:sldMasterIdLst>
  <p:notesMasterIdLst>
    <p:notesMasterId r:id="rId29"/>
  </p:notesMasterIdLst>
  <p:sldIdLst>
    <p:sldId id="256" r:id="rId2"/>
    <p:sldId id="258" r:id="rId3"/>
    <p:sldId id="259" r:id="rId4"/>
    <p:sldId id="260" r:id="rId5"/>
    <p:sldId id="268" r:id="rId6"/>
    <p:sldId id="261" r:id="rId7"/>
    <p:sldId id="270" r:id="rId8"/>
    <p:sldId id="269" r:id="rId9"/>
    <p:sldId id="402" r:id="rId10"/>
    <p:sldId id="403" r:id="rId11"/>
    <p:sldId id="404" r:id="rId12"/>
    <p:sldId id="405" r:id="rId13"/>
    <p:sldId id="406" r:id="rId14"/>
    <p:sldId id="263" r:id="rId15"/>
    <p:sldId id="398" r:id="rId16"/>
    <p:sldId id="399" r:id="rId17"/>
    <p:sldId id="400" r:id="rId18"/>
    <p:sldId id="264" r:id="rId19"/>
    <p:sldId id="394" r:id="rId20"/>
    <p:sldId id="395" r:id="rId21"/>
    <p:sldId id="396" r:id="rId22"/>
    <p:sldId id="265" r:id="rId23"/>
    <p:sldId id="408" r:id="rId24"/>
    <p:sldId id="401" r:id="rId25"/>
    <p:sldId id="271" r:id="rId26"/>
    <p:sldId id="393" r:id="rId27"/>
    <p:sldId id="407" r:id="rId28"/>
  </p:sldIdLst>
  <p:sldSz cx="9144000" cy="6858000" type="screen4x3"/>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 uri="http://customooxmlschemas.google.com/">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r:id="rId30" roundtripDataSignature="AMtx7mi3F6nw6HLBIIyLkDeCN3KHsxTvxQ=="/>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2" d="100"/>
          <a:sy n="72" d="100"/>
        </p:scale>
        <p:origin x="1926" y="66"/>
      </p:cViewPr>
      <p:guideLst>
        <p:guide orient="horz" pos="2160"/>
        <p:guide pos="2880"/>
      </p:guideLst>
    </p:cSldViewPr>
  </p:slideViewPr>
  <p:notesTextViewPr>
    <p:cViewPr>
      <p:scale>
        <a:sx n="1" d="1"/>
        <a:sy n="1" d="1"/>
      </p:scale>
      <p:origin x="0" y="0"/>
    </p:cViewPr>
  </p:notesTextViewPr>
  <p:notesViewPr>
    <p:cSldViewPr snapToGrid="0">
      <p:cViewPr varScale="1">
        <p:scale>
          <a:sx n="100" d="100"/>
          <a:sy n="100" d="100"/>
        </p:scale>
        <p:origin x="0" y="0"/>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customschemas.google.com/relationships/presentationmetadata" Target="metadata"/></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00D1303-E60C-41FE-A9FC-D29D7DDFA0A5}" type="doc">
      <dgm:prSet loTypeId="urn:microsoft.com/office/officeart/2005/8/layout/process2" loCatId="process" qsTypeId="urn:microsoft.com/office/officeart/2005/8/quickstyle/simple1" qsCatId="simple" csTypeId="urn:microsoft.com/office/officeart/2005/8/colors/accent1_2" csCatId="accent1" phldr="1"/>
      <dgm:spPr/>
    </dgm:pt>
    <dgm:pt modelId="{90D6F0E5-3FD3-446D-B34E-31DC4815DA83}">
      <dgm:prSet phldrT="[Text]" custT="1"/>
      <dgm:spPr/>
      <dgm:t>
        <a:bodyPr/>
        <a:lstStyle/>
        <a:p>
          <a:r>
            <a:rPr lang="en-US" sz="1400" dirty="0"/>
            <a:t>Virtual rooms</a:t>
          </a:r>
        </a:p>
      </dgm:t>
    </dgm:pt>
    <dgm:pt modelId="{33504CA8-73F4-48DB-8A46-98AE0870A4ED}" type="parTrans" cxnId="{6E667A99-4255-4246-94EE-DD3B48DFD71E}">
      <dgm:prSet/>
      <dgm:spPr/>
      <dgm:t>
        <a:bodyPr/>
        <a:lstStyle/>
        <a:p>
          <a:endParaRPr lang="en-US" sz="1400"/>
        </a:p>
      </dgm:t>
    </dgm:pt>
    <dgm:pt modelId="{2C5A66F6-2A6F-42B4-86C2-F1DBF0735D4A}" type="sibTrans" cxnId="{6E667A99-4255-4246-94EE-DD3B48DFD71E}">
      <dgm:prSet custT="1"/>
      <dgm:spPr/>
      <dgm:t>
        <a:bodyPr/>
        <a:lstStyle/>
        <a:p>
          <a:endParaRPr lang="en-US" sz="1400"/>
        </a:p>
      </dgm:t>
    </dgm:pt>
    <dgm:pt modelId="{D162E595-8DFD-4B8B-B2B4-4E4C0A00A605}">
      <dgm:prSet phldrT="[Text]" custT="1"/>
      <dgm:spPr/>
      <dgm:t>
        <a:bodyPr/>
        <a:lstStyle/>
        <a:p>
          <a:r>
            <a:rPr lang="en-US" sz="1400" dirty="0"/>
            <a:t>Appraisals</a:t>
          </a:r>
        </a:p>
      </dgm:t>
    </dgm:pt>
    <dgm:pt modelId="{F02A5F0A-3EE1-49B9-995B-ACBB719E3E87}" type="parTrans" cxnId="{A9416CA1-8BE5-42D1-89BD-6BD984B7F016}">
      <dgm:prSet/>
      <dgm:spPr/>
      <dgm:t>
        <a:bodyPr/>
        <a:lstStyle/>
        <a:p>
          <a:endParaRPr lang="en-US" sz="1400"/>
        </a:p>
      </dgm:t>
    </dgm:pt>
    <dgm:pt modelId="{5ADD7966-9E03-4CDA-B0DC-702405F39BD7}" type="sibTrans" cxnId="{A9416CA1-8BE5-42D1-89BD-6BD984B7F016}">
      <dgm:prSet custT="1"/>
      <dgm:spPr/>
      <dgm:t>
        <a:bodyPr/>
        <a:lstStyle/>
        <a:p>
          <a:endParaRPr lang="en-US" sz="1400"/>
        </a:p>
      </dgm:t>
    </dgm:pt>
    <dgm:pt modelId="{A27927C2-47EC-4562-9B70-8BF42CBFDAFD}">
      <dgm:prSet phldrT="[Text]" custT="1"/>
      <dgm:spPr/>
      <dgm:t>
        <a:bodyPr/>
        <a:lstStyle/>
        <a:p>
          <a:r>
            <a:rPr lang="en-US" sz="1400" dirty="0"/>
            <a:t>Familiarization</a:t>
          </a:r>
        </a:p>
      </dgm:t>
    </dgm:pt>
    <dgm:pt modelId="{7597B24F-D121-4CFF-B730-A556EBD6A103}" type="parTrans" cxnId="{95B77CF4-04FA-4F09-9616-B51A719BC667}">
      <dgm:prSet/>
      <dgm:spPr/>
      <dgm:t>
        <a:bodyPr/>
        <a:lstStyle/>
        <a:p>
          <a:endParaRPr lang="en-US" sz="1400"/>
        </a:p>
      </dgm:t>
    </dgm:pt>
    <dgm:pt modelId="{C102A578-594E-4B8C-9065-C59477A2FAC6}" type="sibTrans" cxnId="{95B77CF4-04FA-4F09-9616-B51A719BC667}">
      <dgm:prSet/>
      <dgm:spPr/>
      <dgm:t>
        <a:bodyPr/>
        <a:lstStyle/>
        <a:p>
          <a:endParaRPr lang="en-US" sz="1400"/>
        </a:p>
      </dgm:t>
    </dgm:pt>
    <dgm:pt modelId="{7673EA44-2E98-4FF1-917B-8C42B3B913EC}">
      <dgm:prSet phldrT="[Text]" custT="1"/>
      <dgm:spPr/>
      <dgm:t>
        <a:bodyPr/>
        <a:lstStyle/>
        <a:p>
          <a:r>
            <a:rPr lang="en-US" sz="1400" dirty="0"/>
            <a:t>Teams' day-out</a:t>
          </a:r>
        </a:p>
      </dgm:t>
    </dgm:pt>
    <dgm:pt modelId="{6542EC6D-E6ED-4F3D-95F3-DA3D2D56507A}" type="parTrans" cxnId="{16AEAEF0-32FB-49EA-856C-F2FEA0EB3327}">
      <dgm:prSet/>
      <dgm:spPr/>
      <dgm:t>
        <a:bodyPr/>
        <a:lstStyle/>
        <a:p>
          <a:endParaRPr lang="en-US" sz="1400"/>
        </a:p>
      </dgm:t>
    </dgm:pt>
    <dgm:pt modelId="{4B91BAF4-F5EC-4756-83EC-CE1E6CCB1765}" type="sibTrans" cxnId="{16AEAEF0-32FB-49EA-856C-F2FEA0EB3327}">
      <dgm:prSet custT="1"/>
      <dgm:spPr/>
      <dgm:t>
        <a:bodyPr/>
        <a:lstStyle/>
        <a:p>
          <a:endParaRPr lang="en-US" sz="1400"/>
        </a:p>
      </dgm:t>
    </dgm:pt>
    <dgm:pt modelId="{D1F38C67-9F1E-4680-B89E-785D02386DFA}">
      <dgm:prSet custT="1"/>
      <dgm:spPr/>
      <dgm:t>
        <a:bodyPr/>
        <a:lstStyle/>
        <a:p>
          <a:r>
            <a:rPr lang="en-US" sz="1400" dirty="0"/>
            <a:t>SMART</a:t>
          </a:r>
        </a:p>
      </dgm:t>
    </dgm:pt>
    <dgm:pt modelId="{88EEC643-66AB-4C52-AB9E-B6FBEB4ABB1B}" type="parTrans" cxnId="{383748C4-B189-48C6-9C4F-5E2712B48C1D}">
      <dgm:prSet/>
      <dgm:spPr/>
      <dgm:t>
        <a:bodyPr/>
        <a:lstStyle/>
        <a:p>
          <a:endParaRPr lang="en-US"/>
        </a:p>
      </dgm:t>
    </dgm:pt>
    <dgm:pt modelId="{8B4973C0-1925-4382-854D-FA6B1D559402}" type="sibTrans" cxnId="{383748C4-B189-48C6-9C4F-5E2712B48C1D}">
      <dgm:prSet/>
      <dgm:spPr/>
      <dgm:t>
        <a:bodyPr/>
        <a:lstStyle/>
        <a:p>
          <a:endParaRPr lang="en-US"/>
        </a:p>
      </dgm:t>
    </dgm:pt>
    <dgm:pt modelId="{9F6257A6-A166-4A0B-BEB5-66F610D37AEB}">
      <dgm:prSet custT="1"/>
      <dgm:spPr/>
      <dgm:t>
        <a:bodyPr/>
        <a:lstStyle/>
        <a:p>
          <a:r>
            <a:rPr lang="en-GB" sz="1400" dirty="0"/>
            <a:t>Training</a:t>
          </a:r>
        </a:p>
      </dgm:t>
    </dgm:pt>
    <dgm:pt modelId="{6D344C66-2E59-4D1D-93CC-161E853DA26A}" type="parTrans" cxnId="{305C5196-A9FC-46E2-930D-E9EF5EF38F16}">
      <dgm:prSet/>
      <dgm:spPr/>
      <dgm:t>
        <a:bodyPr/>
        <a:lstStyle/>
        <a:p>
          <a:endParaRPr lang="en-GB"/>
        </a:p>
      </dgm:t>
    </dgm:pt>
    <dgm:pt modelId="{B9207A70-2B12-4461-A2B0-DD72055CA511}" type="sibTrans" cxnId="{305C5196-A9FC-46E2-930D-E9EF5EF38F16}">
      <dgm:prSet/>
      <dgm:spPr/>
      <dgm:t>
        <a:bodyPr/>
        <a:lstStyle/>
        <a:p>
          <a:endParaRPr lang="en-GB"/>
        </a:p>
      </dgm:t>
    </dgm:pt>
    <dgm:pt modelId="{2129D411-0F67-45CE-AA31-E6E4D146B04B}" type="pres">
      <dgm:prSet presAssocID="{B00D1303-E60C-41FE-A9FC-D29D7DDFA0A5}" presName="linearFlow" presStyleCnt="0">
        <dgm:presLayoutVars>
          <dgm:resizeHandles val="exact"/>
        </dgm:presLayoutVars>
      </dgm:prSet>
      <dgm:spPr/>
    </dgm:pt>
    <dgm:pt modelId="{7D45E2F0-8EA7-4661-A759-E1F2E2DA29C0}" type="pres">
      <dgm:prSet presAssocID="{90D6F0E5-3FD3-446D-B34E-31DC4815DA83}" presName="node" presStyleLbl="node1" presStyleIdx="0" presStyleCnt="6" custLinFactNeighborX="1030" custLinFactNeighborY="-1075">
        <dgm:presLayoutVars>
          <dgm:bulletEnabled val="1"/>
        </dgm:presLayoutVars>
      </dgm:prSet>
      <dgm:spPr/>
    </dgm:pt>
    <dgm:pt modelId="{0956D779-C8D3-4E01-8663-6CEF32715DC1}" type="pres">
      <dgm:prSet presAssocID="{2C5A66F6-2A6F-42B4-86C2-F1DBF0735D4A}" presName="sibTrans" presStyleLbl="sibTrans2D1" presStyleIdx="0" presStyleCnt="5"/>
      <dgm:spPr/>
    </dgm:pt>
    <dgm:pt modelId="{8C3D83F8-F4E3-400B-82B8-5F189999208B}" type="pres">
      <dgm:prSet presAssocID="{2C5A66F6-2A6F-42B4-86C2-F1DBF0735D4A}" presName="connectorText" presStyleLbl="sibTrans2D1" presStyleIdx="0" presStyleCnt="5"/>
      <dgm:spPr/>
    </dgm:pt>
    <dgm:pt modelId="{7A0D8281-799F-4A53-A7D4-9507624E3CDC}" type="pres">
      <dgm:prSet presAssocID="{7673EA44-2E98-4FF1-917B-8C42B3B913EC}" presName="node" presStyleLbl="node1" presStyleIdx="1" presStyleCnt="6">
        <dgm:presLayoutVars>
          <dgm:bulletEnabled val="1"/>
        </dgm:presLayoutVars>
      </dgm:prSet>
      <dgm:spPr/>
    </dgm:pt>
    <dgm:pt modelId="{227BA758-CF6F-4C5C-9365-F4A36DE6E36D}" type="pres">
      <dgm:prSet presAssocID="{4B91BAF4-F5EC-4756-83EC-CE1E6CCB1765}" presName="sibTrans" presStyleLbl="sibTrans2D1" presStyleIdx="1" presStyleCnt="5"/>
      <dgm:spPr/>
    </dgm:pt>
    <dgm:pt modelId="{A2706680-C8E8-4332-A2F3-815237DE6900}" type="pres">
      <dgm:prSet presAssocID="{4B91BAF4-F5EC-4756-83EC-CE1E6CCB1765}" presName="connectorText" presStyleLbl="sibTrans2D1" presStyleIdx="1" presStyleCnt="5"/>
      <dgm:spPr/>
    </dgm:pt>
    <dgm:pt modelId="{69C82F8E-9CA8-431F-B6E9-AED307F94E39}" type="pres">
      <dgm:prSet presAssocID="{D1F38C67-9F1E-4680-B89E-785D02386DFA}" presName="node" presStyleLbl="node1" presStyleIdx="2" presStyleCnt="6">
        <dgm:presLayoutVars>
          <dgm:bulletEnabled val="1"/>
        </dgm:presLayoutVars>
      </dgm:prSet>
      <dgm:spPr/>
    </dgm:pt>
    <dgm:pt modelId="{DBA38FE0-9AEB-47A0-9B0D-99E7DCF79CEC}" type="pres">
      <dgm:prSet presAssocID="{8B4973C0-1925-4382-854D-FA6B1D559402}" presName="sibTrans" presStyleLbl="sibTrans2D1" presStyleIdx="2" presStyleCnt="5"/>
      <dgm:spPr/>
    </dgm:pt>
    <dgm:pt modelId="{CE3BB0C2-7C92-45BC-A2BD-176A9678BB42}" type="pres">
      <dgm:prSet presAssocID="{8B4973C0-1925-4382-854D-FA6B1D559402}" presName="connectorText" presStyleLbl="sibTrans2D1" presStyleIdx="2" presStyleCnt="5"/>
      <dgm:spPr/>
    </dgm:pt>
    <dgm:pt modelId="{2C827828-61F2-4157-AD65-9F5BB04FE9A4}" type="pres">
      <dgm:prSet presAssocID="{D162E595-8DFD-4B8B-B2B4-4E4C0A00A605}" presName="node" presStyleLbl="node1" presStyleIdx="3" presStyleCnt="6" custLinFactNeighborX="-1247" custLinFactNeighborY="20651">
        <dgm:presLayoutVars>
          <dgm:bulletEnabled val="1"/>
        </dgm:presLayoutVars>
      </dgm:prSet>
      <dgm:spPr/>
    </dgm:pt>
    <dgm:pt modelId="{B95E8F94-BEFC-457A-B4FA-B6344C877AAA}" type="pres">
      <dgm:prSet presAssocID="{5ADD7966-9E03-4CDA-B0DC-702405F39BD7}" presName="sibTrans" presStyleLbl="sibTrans2D1" presStyleIdx="3" presStyleCnt="5"/>
      <dgm:spPr/>
    </dgm:pt>
    <dgm:pt modelId="{5FC6DC2F-600D-4959-A100-1CF05FC4247F}" type="pres">
      <dgm:prSet presAssocID="{5ADD7966-9E03-4CDA-B0DC-702405F39BD7}" presName="connectorText" presStyleLbl="sibTrans2D1" presStyleIdx="3" presStyleCnt="5"/>
      <dgm:spPr/>
    </dgm:pt>
    <dgm:pt modelId="{5C85C2EB-11BE-4699-B6AA-EFBFA0D6C4D7}" type="pres">
      <dgm:prSet presAssocID="{A27927C2-47EC-4562-9B70-8BF42CBFDAFD}" presName="node" presStyleLbl="node1" presStyleIdx="4" presStyleCnt="6" custLinFactNeighborX="1314" custLinFactNeighborY="12549">
        <dgm:presLayoutVars>
          <dgm:bulletEnabled val="1"/>
        </dgm:presLayoutVars>
      </dgm:prSet>
      <dgm:spPr/>
    </dgm:pt>
    <dgm:pt modelId="{CC4E516C-D442-4182-806E-F2330A100810}" type="pres">
      <dgm:prSet presAssocID="{C102A578-594E-4B8C-9065-C59477A2FAC6}" presName="sibTrans" presStyleLbl="sibTrans2D1" presStyleIdx="4" presStyleCnt="5"/>
      <dgm:spPr/>
    </dgm:pt>
    <dgm:pt modelId="{AF645272-6D76-4C9C-8297-204748F84C12}" type="pres">
      <dgm:prSet presAssocID="{C102A578-594E-4B8C-9065-C59477A2FAC6}" presName="connectorText" presStyleLbl="sibTrans2D1" presStyleIdx="4" presStyleCnt="5"/>
      <dgm:spPr/>
    </dgm:pt>
    <dgm:pt modelId="{A34FC62B-9775-4A76-850C-80DF29D0A66A}" type="pres">
      <dgm:prSet presAssocID="{9F6257A6-A166-4A0B-BEB5-66F610D37AEB}" presName="node" presStyleLbl="node1" presStyleIdx="5" presStyleCnt="6">
        <dgm:presLayoutVars>
          <dgm:bulletEnabled val="1"/>
        </dgm:presLayoutVars>
      </dgm:prSet>
      <dgm:spPr/>
    </dgm:pt>
  </dgm:ptLst>
  <dgm:cxnLst>
    <dgm:cxn modelId="{21EB8D0A-C943-4A07-8F64-7631C2F55ADF}" type="presOf" srcId="{9F6257A6-A166-4A0B-BEB5-66F610D37AEB}" destId="{A34FC62B-9775-4A76-850C-80DF29D0A66A}" srcOrd="0" destOrd="0" presId="urn:microsoft.com/office/officeart/2005/8/layout/process2"/>
    <dgm:cxn modelId="{1AF7AF14-ED58-4A88-9CA9-1DA2FE5AF168}" type="presOf" srcId="{4B91BAF4-F5EC-4756-83EC-CE1E6CCB1765}" destId="{227BA758-CF6F-4C5C-9365-F4A36DE6E36D}" srcOrd="0" destOrd="0" presId="urn:microsoft.com/office/officeart/2005/8/layout/process2"/>
    <dgm:cxn modelId="{5DAFAF22-65F7-4DE2-8BDE-6FE5E40DB291}" type="presOf" srcId="{B00D1303-E60C-41FE-A9FC-D29D7DDFA0A5}" destId="{2129D411-0F67-45CE-AA31-E6E4D146B04B}" srcOrd="0" destOrd="0" presId="urn:microsoft.com/office/officeart/2005/8/layout/process2"/>
    <dgm:cxn modelId="{40CBFE28-87FF-4051-89DA-7F9734447E1B}" type="presOf" srcId="{7673EA44-2E98-4FF1-917B-8C42B3B913EC}" destId="{7A0D8281-799F-4A53-A7D4-9507624E3CDC}" srcOrd="0" destOrd="0" presId="urn:microsoft.com/office/officeart/2005/8/layout/process2"/>
    <dgm:cxn modelId="{5568742E-6853-4973-9CBC-3849C61226FA}" type="presOf" srcId="{2C5A66F6-2A6F-42B4-86C2-F1DBF0735D4A}" destId="{0956D779-C8D3-4E01-8663-6CEF32715DC1}" srcOrd="0" destOrd="0" presId="urn:microsoft.com/office/officeart/2005/8/layout/process2"/>
    <dgm:cxn modelId="{18D2A436-6E69-43D0-ABD6-47F4377E3D4D}" type="presOf" srcId="{5ADD7966-9E03-4CDA-B0DC-702405F39BD7}" destId="{5FC6DC2F-600D-4959-A100-1CF05FC4247F}" srcOrd="1" destOrd="0" presId="urn:microsoft.com/office/officeart/2005/8/layout/process2"/>
    <dgm:cxn modelId="{2A2A045E-428A-40CD-B1A6-20976BDFFC1B}" type="presOf" srcId="{5ADD7966-9E03-4CDA-B0DC-702405F39BD7}" destId="{B95E8F94-BEFC-457A-B4FA-B6344C877AAA}" srcOrd="0" destOrd="0" presId="urn:microsoft.com/office/officeart/2005/8/layout/process2"/>
    <dgm:cxn modelId="{7636786D-0891-4515-8E35-CAC6DA184BDE}" type="presOf" srcId="{90D6F0E5-3FD3-446D-B34E-31DC4815DA83}" destId="{7D45E2F0-8EA7-4661-A759-E1F2E2DA29C0}" srcOrd="0" destOrd="0" presId="urn:microsoft.com/office/officeart/2005/8/layout/process2"/>
    <dgm:cxn modelId="{8B565D4E-90B6-4C1C-B506-2E5D670F3612}" type="presOf" srcId="{8B4973C0-1925-4382-854D-FA6B1D559402}" destId="{DBA38FE0-9AEB-47A0-9B0D-99E7DCF79CEC}" srcOrd="0" destOrd="0" presId="urn:microsoft.com/office/officeart/2005/8/layout/process2"/>
    <dgm:cxn modelId="{34FA4C77-CDA5-454F-AD0F-8BEBA738002D}" type="presOf" srcId="{4B91BAF4-F5EC-4756-83EC-CE1E6CCB1765}" destId="{A2706680-C8E8-4332-A2F3-815237DE6900}" srcOrd="1" destOrd="0" presId="urn:microsoft.com/office/officeart/2005/8/layout/process2"/>
    <dgm:cxn modelId="{68713379-EC62-4B56-BE66-38D891E71EE3}" type="presOf" srcId="{A27927C2-47EC-4562-9B70-8BF42CBFDAFD}" destId="{5C85C2EB-11BE-4699-B6AA-EFBFA0D6C4D7}" srcOrd="0" destOrd="0" presId="urn:microsoft.com/office/officeart/2005/8/layout/process2"/>
    <dgm:cxn modelId="{6A791087-E66F-4841-AC85-4BB731A60858}" type="presOf" srcId="{C102A578-594E-4B8C-9065-C59477A2FAC6}" destId="{AF645272-6D76-4C9C-8297-204748F84C12}" srcOrd="1" destOrd="0" presId="urn:microsoft.com/office/officeart/2005/8/layout/process2"/>
    <dgm:cxn modelId="{717C9C87-3CAD-4D47-98D0-4AFC61228A9D}" type="presOf" srcId="{2C5A66F6-2A6F-42B4-86C2-F1DBF0735D4A}" destId="{8C3D83F8-F4E3-400B-82B8-5F189999208B}" srcOrd="1" destOrd="0" presId="urn:microsoft.com/office/officeart/2005/8/layout/process2"/>
    <dgm:cxn modelId="{305C5196-A9FC-46E2-930D-E9EF5EF38F16}" srcId="{B00D1303-E60C-41FE-A9FC-D29D7DDFA0A5}" destId="{9F6257A6-A166-4A0B-BEB5-66F610D37AEB}" srcOrd="5" destOrd="0" parTransId="{6D344C66-2E59-4D1D-93CC-161E853DA26A}" sibTransId="{B9207A70-2B12-4461-A2B0-DD72055CA511}"/>
    <dgm:cxn modelId="{6E667A99-4255-4246-94EE-DD3B48DFD71E}" srcId="{B00D1303-E60C-41FE-A9FC-D29D7DDFA0A5}" destId="{90D6F0E5-3FD3-446D-B34E-31DC4815DA83}" srcOrd="0" destOrd="0" parTransId="{33504CA8-73F4-48DB-8A46-98AE0870A4ED}" sibTransId="{2C5A66F6-2A6F-42B4-86C2-F1DBF0735D4A}"/>
    <dgm:cxn modelId="{A9416CA1-8BE5-42D1-89BD-6BD984B7F016}" srcId="{B00D1303-E60C-41FE-A9FC-D29D7DDFA0A5}" destId="{D162E595-8DFD-4B8B-B2B4-4E4C0A00A605}" srcOrd="3" destOrd="0" parTransId="{F02A5F0A-3EE1-49B9-995B-ACBB719E3E87}" sibTransId="{5ADD7966-9E03-4CDA-B0DC-702405F39BD7}"/>
    <dgm:cxn modelId="{4E1B66AA-0FE4-4E35-B955-54F6783BE68B}" type="presOf" srcId="{8B4973C0-1925-4382-854D-FA6B1D559402}" destId="{CE3BB0C2-7C92-45BC-A2BD-176A9678BB42}" srcOrd="1" destOrd="0" presId="urn:microsoft.com/office/officeart/2005/8/layout/process2"/>
    <dgm:cxn modelId="{383748C4-B189-48C6-9C4F-5E2712B48C1D}" srcId="{B00D1303-E60C-41FE-A9FC-D29D7DDFA0A5}" destId="{D1F38C67-9F1E-4680-B89E-785D02386DFA}" srcOrd="2" destOrd="0" parTransId="{88EEC643-66AB-4C52-AB9E-B6FBEB4ABB1B}" sibTransId="{8B4973C0-1925-4382-854D-FA6B1D559402}"/>
    <dgm:cxn modelId="{44661AC9-C480-4073-BD70-98055A14BAD2}" type="presOf" srcId="{C102A578-594E-4B8C-9065-C59477A2FAC6}" destId="{CC4E516C-D442-4182-806E-F2330A100810}" srcOrd="0" destOrd="0" presId="urn:microsoft.com/office/officeart/2005/8/layout/process2"/>
    <dgm:cxn modelId="{994615D9-E27E-4CE3-BFAB-6F094A96B0BE}" type="presOf" srcId="{D1F38C67-9F1E-4680-B89E-785D02386DFA}" destId="{69C82F8E-9CA8-431F-B6E9-AED307F94E39}" srcOrd="0" destOrd="0" presId="urn:microsoft.com/office/officeart/2005/8/layout/process2"/>
    <dgm:cxn modelId="{16AEAEF0-32FB-49EA-856C-F2FEA0EB3327}" srcId="{B00D1303-E60C-41FE-A9FC-D29D7DDFA0A5}" destId="{7673EA44-2E98-4FF1-917B-8C42B3B913EC}" srcOrd="1" destOrd="0" parTransId="{6542EC6D-E6ED-4F3D-95F3-DA3D2D56507A}" sibTransId="{4B91BAF4-F5EC-4756-83EC-CE1E6CCB1765}"/>
    <dgm:cxn modelId="{95B77CF4-04FA-4F09-9616-B51A719BC667}" srcId="{B00D1303-E60C-41FE-A9FC-D29D7DDFA0A5}" destId="{A27927C2-47EC-4562-9B70-8BF42CBFDAFD}" srcOrd="4" destOrd="0" parTransId="{7597B24F-D121-4CFF-B730-A556EBD6A103}" sibTransId="{C102A578-594E-4B8C-9065-C59477A2FAC6}"/>
    <dgm:cxn modelId="{A9AEA8F5-17D0-4214-A889-7F46ACA802D2}" type="presOf" srcId="{D162E595-8DFD-4B8B-B2B4-4E4C0A00A605}" destId="{2C827828-61F2-4157-AD65-9F5BB04FE9A4}" srcOrd="0" destOrd="0" presId="urn:microsoft.com/office/officeart/2005/8/layout/process2"/>
    <dgm:cxn modelId="{2596042F-9016-4E40-AA4E-BC93B9234A5C}" type="presParOf" srcId="{2129D411-0F67-45CE-AA31-E6E4D146B04B}" destId="{7D45E2F0-8EA7-4661-A759-E1F2E2DA29C0}" srcOrd="0" destOrd="0" presId="urn:microsoft.com/office/officeart/2005/8/layout/process2"/>
    <dgm:cxn modelId="{0C4626CF-22EE-4057-A5AF-60D1CB10A8D0}" type="presParOf" srcId="{2129D411-0F67-45CE-AA31-E6E4D146B04B}" destId="{0956D779-C8D3-4E01-8663-6CEF32715DC1}" srcOrd="1" destOrd="0" presId="urn:microsoft.com/office/officeart/2005/8/layout/process2"/>
    <dgm:cxn modelId="{DEF87E7E-A09B-41BB-9A27-BB606C75EB6D}" type="presParOf" srcId="{0956D779-C8D3-4E01-8663-6CEF32715DC1}" destId="{8C3D83F8-F4E3-400B-82B8-5F189999208B}" srcOrd="0" destOrd="0" presId="urn:microsoft.com/office/officeart/2005/8/layout/process2"/>
    <dgm:cxn modelId="{A4EC7FE0-3490-472C-882F-0C61E53E9A18}" type="presParOf" srcId="{2129D411-0F67-45CE-AA31-E6E4D146B04B}" destId="{7A0D8281-799F-4A53-A7D4-9507624E3CDC}" srcOrd="2" destOrd="0" presId="urn:microsoft.com/office/officeart/2005/8/layout/process2"/>
    <dgm:cxn modelId="{D5698D41-17AE-4CD7-8671-295D18651A6C}" type="presParOf" srcId="{2129D411-0F67-45CE-AA31-E6E4D146B04B}" destId="{227BA758-CF6F-4C5C-9365-F4A36DE6E36D}" srcOrd="3" destOrd="0" presId="urn:microsoft.com/office/officeart/2005/8/layout/process2"/>
    <dgm:cxn modelId="{ACE88618-DFAC-4267-8DED-A51BAFD7E431}" type="presParOf" srcId="{227BA758-CF6F-4C5C-9365-F4A36DE6E36D}" destId="{A2706680-C8E8-4332-A2F3-815237DE6900}" srcOrd="0" destOrd="0" presId="urn:microsoft.com/office/officeart/2005/8/layout/process2"/>
    <dgm:cxn modelId="{942DBE67-6197-4E3B-95D2-E967622259DE}" type="presParOf" srcId="{2129D411-0F67-45CE-AA31-E6E4D146B04B}" destId="{69C82F8E-9CA8-431F-B6E9-AED307F94E39}" srcOrd="4" destOrd="0" presId="urn:microsoft.com/office/officeart/2005/8/layout/process2"/>
    <dgm:cxn modelId="{AC870F01-8BF5-494F-9107-DE4C25AD9260}" type="presParOf" srcId="{2129D411-0F67-45CE-AA31-E6E4D146B04B}" destId="{DBA38FE0-9AEB-47A0-9B0D-99E7DCF79CEC}" srcOrd="5" destOrd="0" presId="urn:microsoft.com/office/officeart/2005/8/layout/process2"/>
    <dgm:cxn modelId="{52D547E7-6B0E-4616-B5EF-3571BD16FCC9}" type="presParOf" srcId="{DBA38FE0-9AEB-47A0-9B0D-99E7DCF79CEC}" destId="{CE3BB0C2-7C92-45BC-A2BD-176A9678BB42}" srcOrd="0" destOrd="0" presId="urn:microsoft.com/office/officeart/2005/8/layout/process2"/>
    <dgm:cxn modelId="{31EEE06B-E6E5-434B-B68D-4F6E725DF5F2}" type="presParOf" srcId="{2129D411-0F67-45CE-AA31-E6E4D146B04B}" destId="{2C827828-61F2-4157-AD65-9F5BB04FE9A4}" srcOrd="6" destOrd="0" presId="urn:microsoft.com/office/officeart/2005/8/layout/process2"/>
    <dgm:cxn modelId="{AA9D3C30-6910-461B-B02D-2479934FB14D}" type="presParOf" srcId="{2129D411-0F67-45CE-AA31-E6E4D146B04B}" destId="{B95E8F94-BEFC-457A-B4FA-B6344C877AAA}" srcOrd="7" destOrd="0" presId="urn:microsoft.com/office/officeart/2005/8/layout/process2"/>
    <dgm:cxn modelId="{CAF47070-66C3-41EC-9AD1-BF5BE8F4A37C}" type="presParOf" srcId="{B95E8F94-BEFC-457A-B4FA-B6344C877AAA}" destId="{5FC6DC2F-600D-4959-A100-1CF05FC4247F}" srcOrd="0" destOrd="0" presId="urn:microsoft.com/office/officeart/2005/8/layout/process2"/>
    <dgm:cxn modelId="{95153542-0AD9-4F27-A228-059A707C9F88}" type="presParOf" srcId="{2129D411-0F67-45CE-AA31-E6E4D146B04B}" destId="{5C85C2EB-11BE-4699-B6AA-EFBFA0D6C4D7}" srcOrd="8" destOrd="0" presId="urn:microsoft.com/office/officeart/2005/8/layout/process2"/>
    <dgm:cxn modelId="{CE02148B-41C7-4423-9B18-F84456D143A0}" type="presParOf" srcId="{2129D411-0F67-45CE-AA31-E6E4D146B04B}" destId="{CC4E516C-D442-4182-806E-F2330A100810}" srcOrd="9" destOrd="0" presId="urn:microsoft.com/office/officeart/2005/8/layout/process2"/>
    <dgm:cxn modelId="{5A6C50BB-79F4-4618-AACB-DD36F82FBB29}" type="presParOf" srcId="{CC4E516C-D442-4182-806E-F2330A100810}" destId="{AF645272-6D76-4C9C-8297-204748F84C12}" srcOrd="0" destOrd="0" presId="urn:microsoft.com/office/officeart/2005/8/layout/process2"/>
    <dgm:cxn modelId="{4897926C-598E-4ACF-8621-E9C7452F1F6A}" type="presParOf" srcId="{2129D411-0F67-45CE-AA31-E6E4D146B04B}" destId="{A34FC62B-9775-4A76-850C-80DF29D0A66A}" srcOrd="10"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00D1303-E60C-41FE-A9FC-D29D7DDFA0A5}" type="doc">
      <dgm:prSet loTypeId="urn:microsoft.com/office/officeart/2005/8/layout/process2" loCatId="process" qsTypeId="urn:microsoft.com/office/officeart/2005/8/quickstyle/simple1" qsCatId="simple" csTypeId="urn:microsoft.com/office/officeart/2005/8/colors/accent1_2" csCatId="accent1" phldr="1"/>
      <dgm:spPr/>
    </dgm:pt>
    <dgm:pt modelId="{90D6F0E5-3FD3-446D-B34E-31DC4815DA83}">
      <dgm:prSet phldrT="[Text]" custT="1"/>
      <dgm:spPr/>
      <dgm:t>
        <a:bodyPr/>
        <a:lstStyle/>
        <a:p>
          <a:r>
            <a:rPr lang="en-US" sz="1400" dirty="0"/>
            <a:t>Virtual rooms</a:t>
          </a:r>
        </a:p>
      </dgm:t>
    </dgm:pt>
    <dgm:pt modelId="{33504CA8-73F4-48DB-8A46-98AE0870A4ED}" type="parTrans" cxnId="{6E667A99-4255-4246-94EE-DD3B48DFD71E}">
      <dgm:prSet/>
      <dgm:spPr/>
      <dgm:t>
        <a:bodyPr/>
        <a:lstStyle/>
        <a:p>
          <a:endParaRPr lang="en-US" sz="1400"/>
        </a:p>
      </dgm:t>
    </dgm:pt>
    <dgm:pt modelId="{2C5A66F6-2A6F-42B4-86C2-F1DBF0735D4A}" type="sibTrans" cxnId="{6E667A99-4255-4246-94EE-DD3B48DFD71E}">
      <dgm:prSet custT="1"/>
      <dgm:spPr/>
      <dgm:t>
        <a:bodyPr/>
        <a:lstStyle/>
        <a:p>
          <a:endParaRPr lang="en-US" sz="1400"/>
        </a:p>
      </dgm:t>
    </dgm:pt>
    <dgm:pt modelId="{D162E595-8DFD-4B8B-B2B4-4E4C0A00A605}">
      <dgm:prSet phldrT="[Text]" custT="1"/>
      <dgm:spPr/>
      <dgm:t>
        <a:bodyPr/>
        <a:lstStyle/>
        <a:p>
          <a:r>
            <a:rPr lang="en-US" sz="1400" dirty="0"/>
            <a:t>Appraisals</a:t>
          </a:r>
        </a:p>
      </dgm:t>
    </dgm:pt>
    <dgm:pt modelId="{F02A5F0A-3EE1-49B9-995B-ACBB719E3E87}" type="parTrans" cxnId="{A9416CA1-8BE5-42D1-89BD-6BD984B7F016}">
      <dgm:prSet/>
      <dgm:spPr/>
      <dgm:t>
        <a:bodyPr/>
        <a:lstStyle/>
        <a:p>
          <a:endParaRPr lang="en-US" sz="1400"/>
        </a:p>
      </dgm:t>
    </dgm:pt>
    <dgm:pt modelId="{5ADD7966-9E03-4CDA-B0DC-702405F39BD7}" type="sibTrans" cxnId="{A9416CA1-8BE5-42D1-89BD-6BD984B7F016}">
      <dgm:prSet custT="1"/>
      <dgm:spPr/>
      <dgm:t>
        <a:bodyPr/>
        <a:lstStyle/>
        <a:p>
          <a:endParaRPr lang="en-US" sz="1400"/>
        </a:p>
      </dgm:t>
    </dgm:pt>
    <dgm:pt modelId="{A27927C2-47EC-4562-9B70-8BF42CBFDAFD}">
      <dgm:prSet phldrT="[Text]" custT="1"/>
      <dgm:spPr/>
      <dgm:t>
        <a:bodyPr/>
        <a:lstStyle/>
        <a:p>
          <a:r>
            <a:rPr lang="en-US" sz="1400" dirty="0"/>
            <a:t>Familiarization</a:t>
          </a:r>
        </a:p>
      </dgm:t>
    </dgm:pt>
    <dgm:pt modelId="{7597B24F-D121-4CFF-B730-A556EBD6A103}" type="parTrans" cxnId="{95B77CF4-04FA-4F09-9616-B51A719BC667}">
      <dgm:prSet/>
      <dgm:spPr/>
      <dgm:t>
        <a:bodyPr/>
        <a:lstStyle/>
        <a:p>
          <a:endParaRPr lang="en-US" sz="1400"/>
        </a:p>
      </dgm:t>
    </dgm:pt>
    <dgm:pt modelId="{C102A578-594E-4B8C-9065-C59477A2FAC6}" type="sibTrans" cxnId="{95B77CF4-04FA-4F09-9616-B51A719BC667}">
      <dgm:prSet/>
      <dgm:spPr/>
      <dgm:t>
        <a:bodyPr/>
        <a:lstStyle/>
        <a:p>
          <a:endParaRPr lang="en-US" sz="1400"/>
        </a:p>
      </dgm:t>
    </dgm:pt>
    <dgm:pt modelId="{7673EA44-2E98-4FF1-917B-8C42B3B913EC}">
      <dgm:prSet phldrT="[Text]" custT="1"/>
      <dgm:spPr/>
      <dgm:t>
        <a:bodyPr/>
        <a:lstStyle/>
        <a:p>
          <a:r>
            <a:rPr lang="en-US" sz="1400" dirty="0"/>
            <a:t>Teams' day-out</a:t>
          </a:r>
        </a:p>
      </dgm:t>
    </dgm:pt>
    <dgm:pt modelId="{6542EC6D-E6ED-4F3D-95F3-DA3D2D56507A}" type="parTrans" cxnId="{16AEAEF0-32FB-49EA-856C-F2FEA0EB3327}">
      <dgm:prSet/>
      <dgm:spPr/>
      <dgm:t>
        <a:bodyPr/>
        <a:lstStyle/>
        <a:p>
          <a:endParaRPr lang="en-US" sz="1400"/>
        </a:p>
      </dgm:t>
    </dgm:pt>
    <dgm:pt modelId="{4B91BAF4-F5EC-4756-83EC-CE1E6CCB1765}" type="sibTrans" cxnId="{16AEAEF0-32FB-49EA-856C-F2FEA0EB3327}">
      <dgm:prSet custT="1"/>
      <dgm:spPr/>
      <dgm:t>
        <a:bodyPr/>
        <a:lstStyle/>
        <a:p>
          <a:endParaRPr lang="en-US" sz="1400"/>
        </a:p>
      </dgm:t>
    </dgm:pt>
    <dgm:pt modelId="{D1F38C67-9F1E-4680-B89E-785D02386DFA}">
      <dgm:prSet custT="1"/>
      <dgm:spPr/>
      <dgm:t>
        <a:bodyPr/>
        <a:lstStyle/>
        <a:p>
          <a:r>
            <a:rPr lang="en-US" sz="1400" dirty="0"/>
            <a:t>SMART</a:t>
          </a:r>
        </a:p>
      </dgm:t>
    </dgm:pt>
    <dgm:pt modelId="{88EEC643-66AB-4C52-AB9E-B6FBEB4ABB1B}" type="parTrans" cxnId="{383748C4-B189-48C6-9C4F-5E2712B48C1D}">
      <dgm:prSet/>
      <dgm:spPr/>
      <dgm:t>
        <a:bodyPr/>
        <a:lstStyle/>
        <a:p>
          <a:endParaRPr lang="en-US"/>
        </a:p>
      </dgm:t>
    </dgm:pt>
    <dgm:pt modelId="{8B4973C0-1925-4382-854D-FA6B1D559402}" type="sibTrans" cxnId="{383748C4-B189-48C6-9C4F-5E2712B48C1D}">
      <dgm:prSet/>
      <dgm:spPr/>
      <dgm:t>
        <a:bodyPr/>
        <a:lstStyle/>
        <a:p>
          <a:endParaRPr lang="en-US"/>
        </a:p>
      </dgm:t>
    </dgm:pt>
    <dgm:pt modelId="{9F6257A6-A166-4A0B-BEB5-66F610D37AEB}">
      <dgm:prSet custT="1"/>
      <dgm:spPr/>
      <dgm:t>
        <a:bodyPr/>
        <a:lstStyle/>
        <a:p>
          <a:r>
            <a:rPr lang="en-GB" sz="1400" dirty="0"/>
            <a:t>Training</a:t>
          </a:r>
        </a:p>
      </dgm:t>
    </dgm:pt>
    <dgm:pt modelId="{6D344C66-2E59-4D1D-93CC-161E853DA26A}" type="parTrans" cxnId="{305C5196-A9FC-46E2-930D-E9EF5EF38F16}">
      <dgm:prSet/>
      <dgm:spPr/>
      <dgm:t>
        <a:bodyPr/>
        <a:lstStyle/>
        <a:p>
          <a:endParaRPr lang="en-GB"/>
        </a:p>
      </dgm:t>
    </dgm:pt>
    <dgm:pt modelId="{B9207A70-2B12-4461-A2B0-DD72055CA511}" type="sibTrans" cxnId="{305C5196-A9FC-46E2-930D-E9EF5EF38F16}">
      <dgm:prSet/>
      <dgm:spPr/>
      <dgm:t>
        <a:bodyPr/>
        <a:lstStyle/>
        <a:p>
          <a:endParaRPr lang="en-GB"/>
        </a:p>
      </dgm:t>
    </dgm:pt>
    <dgm:pt modelId="{2129D411-0F67-45CE-AA31-E6E4D146B04B}" type="pres">
      <dgm:prSet presAssocID="{B00D1303-E60C-41FE-A9FC-D29D7DDFA0A5}" presName="linearFlow" presStyleCnt="0">
        <dgm:presLayoutVars>
          <dgm:resizeHandles val="exact"/>
        </dgm:presLayoutVars>
      </dgm:prSet>
      <dgm:spPr/>
    </dgm:pt>
    <dgm:pt modelId="{7D45E2F0-8EA7-4661-A759-E1F2E2DA29C0}" type="pres">
      <dgm:prSet presAssocID="{90D6F0E5-3FD3-446D-B34E-31DC4815DA83}" presName="node" presStyleLbl="node1" presStyleIdx="0" presStyleCnt="6" custLinFactNeighborX="1030" custLinFactNeighborY="-1075">
        <dgm:presLayoutVars>
          <dgm:bulletEnabled val="1"/>
        </dgm:presLayoutVars>
      </dgm:prSet>
      <dgm:spPr/>
    </dgm:pt>
    <dgm:pt modelId="{0956D779-C8D3-4E01-8663-6CEF32715DC1}" type="pres">
      <dgm:prSet presAssocID="{2C5A66F6-2A6F-42B4-86C2-F1DBF0735D4A}" presName="sibTrans" presStyleLbl="sibTrans2D1" presStyleIdx="0" presStyleCnt="5"/>
      <dgm:spPr/>
    </dgm:pt>
    <dgm:pt modelId="{8C3D83F8-F4E3-400B-82B8-5F189999208B}" type="pres">
      <dgm:prSet presAssocID="{2C5A66F6-2A6F-42B4-86C2-F1DBF0735D4A}" presName="connectorText" presStyleLbl="sibTrans2D1" presStyleIdx="0" presStyleCnt="5"/>
      <dgm:spPr/>
    </dgm:pt>
    <dgm:pt modelId="{7A0D8281-799F-4A53-A7D4-9507624E3CDC}" type="pres">
      <dgm:prSet presAssocID="{7673EA44-2E98-4FF1-917B-8C42B3B913EC}" presName="node" presStyleLbl="node1" presStyleIdx="1" presStyleCnt="6">
        <dgm:presLayoutVars>
          <dgm:bulletEnabled val="1"/>
        </dgm:presLayoutVars>
      </dgm:prSet>
      <dgm:spPr/>
    </dgm:pt>
    <dgm:pt modelId="{227BA758-CF6F-4C5C-9365-F4A36DE6E36D}" type="pres">
      <dgm:prSet presAssocID="{4B91BAF4-F5EC-4756-83EC-CE1E6CCB1765}" presName="sibTrans" presStyleLbl="sibTrans2D1" presStyleIdx="1" presStyleCnt="5"/>
      <dgm:spPr/>
    </dgm:pt>
    <dgm:pt modelId="{A2706680-C8E8-4332-A2F3-815237DE6900}" type="pres">
      <dgm:prSet presAssocID="{4B91BAF4-F5EC-4756-83EC-CE1E6CCB1765}" presName="connectorText" presStyleLbl="sibTrans2D1" presStyleIdx="1" presStyleCnt="5"/>
      <dgm:spPr/>
    </dgm:pt>
    <dgm:pt modelId="{69C82F8E-9CA8-431F-B6E9-AED307F94E39}" type="pres">
      <dgm:prSet presAssocID="{D1F38C67-9F1E-4680-B89E-785D02386DFA}" presName="node" presStyleLbl="node1" presStyleIdx="2" presStyleCnt="6">
        <dgm:presLayoutVars>
          <dgm:bulletEnabled val="1"/>
        </dgm:presLayoutVars>
      </dgm:prSet>
      <dgm:spPr/>
    </dgm:pt>
    <dgm:pt modelId="{DBA38FE0-9AEB-47A0-9B0D-99E7DCF79CEC}" type="pres">
      <dgm:prSet presAssocID="{8B4973C0-1925-4382-854D-FA6B1D559402}" presName="sibTrans" presStyleLbl="sibTrans2D1" presStyleIdx="2" presStyleCnt="5"/>
      <dgm:spPr/>
    </dgm:pt>
    <dgm:pt modelId="{CE3BB0C2-7C92-45BC-A2BD-176A9678BB42}" type="pres">
      <dgm:prSet presAssocID="{8B4973C0-1925-4382-854D-FA6B1D559402}" presName="connectorText" presStyleLbl="sibTrans2D1" presStyleIdx="2" presStyleCnt="5"/>
      <dgm:spPr/>
    </dgm:pt>
    <dgm:pt modelId="{2C827828-61F2-4157-AD65-9F5BB04FE9A4}" type="pres">
      <dgm:prSet presAssocID="{D162E595-8DFD-4B8B-B2B4-4E4C0A00A605}" presName="node" presStyleLbl="node1" presStyleIdx="3" presStyleCnt="6" custLinFactNeighborX="-1247" custLinFactNeighborY="20651">
        <dgm:presLayoutVars>
          <dgm:bulletEnabled val="1"/>
        </dgm:presLayoutVars>
      </dgm:prSet>
      <dgm:spPr/>
    </dgm:pt>
    <dgm:pt modelId="{B95E8F94-BEFC-457A-B4FA-B6344C877AAA}" type="pres">
      <dgm:prSet presAssocID="{5ADD7966-9E03-4CDA-B0DC-702405F39BD7}" presName="sibTrans" presStyleLbl="sibTrans2D1" presStyleIdx="3" presStyleCnt="5"/>
      <dgm:spPr/>
    </dgm:pt>
    <dgm:pt modelId="{5FC6DC2F-600D-4959-A100-1CF05FC4247F}" type="pres">
      <dgm:prSet presAssocID="{5ADD7966-9E03-4CDA-B0DC-702405F39BD7}" presName="connectorText" presStyleLbl="sibTrans2D1" presStyleIdx="3" presStyleCnt="5"/>
      <dgm:spPr/>
    </dgm:pt>
    <dgm:pt modelId="{5C85C2EB-11BE-4699-B6AA-EFBFA0D6C4D7}" type="pres">
      <dgm:prSet presAssocID="{A27927C2-47EC-4562-9B70-8BF42CBFDAFD}" presName="node" presStyleLbl="node1" presStyleIdx="4" presStyleCnt="6" custLinFactNeighborX="1314" custLinFactNeighborY="12549">
        <dgm:presLayoutVars>
          <dgm:bulletEnabled val="1"/>
        </dgm:presLayoutVars>
      </dgm:prSet>
      <dgm:spPr/>
    </dgm:pt>
    <dgm:pt modelId="{CC4E516C-D442-4182-806E-F2330A100810}" type="pres">
      <dgm:prSet presAssocID="{C102A578-594E-4B8C-9065-C59477A2FAC6}" presName="sibTrans" presStyleLbl="sibTrans2D1" presStyleIdx="4" presStyleCnt="5"/>
      <dgm:spPr/>
    </dgm:pt>
    <dgm:pt modelId="{AF645272-6D76-4C9C-8297-204748F84C12}" type="pres">
      <dgm:prSet presAssocID="{C102A578-594E-4B8C-9065-C59477A2FAC6}" presName="connectorText" presStyleLbl="sibTrans2D1" presStyleIdx="4" presStyleCnt="5"/>
      <dgm:spPr/>
    </dgm:pt>
    <dgm:pt modelId="{A34FC62B-9775-4A76-850C-80DF29D0A66A}" type="pres">
      <dgm:prSet presAssocID="{9F6257A6-A166-4A0B-BEB5-66F610D37AEB}" presName="node" presStyleLbl="node1" presStyleIdx="5" presStyleCnt="6">
        <dgm:presLayoutVars>
          <dgm:bulletEnabled val="1"/>
        </dgm:presLayoutVars>
      </dgm:prSet>
      <dgm:spPr/>
    </dgm:pt>
  </dgm:ptLst>
  <dgm:cxnLst>
    <dgm:cxn modelId="{21EB8D0A-C943-4A07-8F64-7631C2F55ADF}" type="presOf" srcId="{9F6257A6-A166-4A0B-BEB5-66F610D37AEB}" destId="{A34FC62B-9775-4A76-850C-80DF29D0A66A}" srcOrd="0" destOrd="0" presId="urn:microsoft.com/office/officeart/2005/8/layout/process2"/>
    <dgm:cxn modelId="{1AF7AF14-ED58-4A88-9CA9-1DA2FE5AF168}" type="presOf" srcId="{4B91BAF4-F5EC-4756-83EC-CE1E6CCB1765}" destId="{227BA758-CF6F-4C5C-9365-F4A36DE6E36D}" srcOrd="0" destOrd="0" presId="urn:microsoft.com/office/officeart/2005/8/layout/process2"/>
    <dgm:cxn modelId="{5DAFAF22-65F7-4DE2-8BDE-6FE5E40DB291}" type="presOf" srcId="{B00D1303-E60C-41FE-A9FC-D29D7DDFA0A5}" destId="{2129D411-0F67-45CE-AA31-E6E4D146B04B}" srcOrd="0" destOrd="0" presId="urn:microsoft.com/office/officeart/2005/8/layout/process2"/>
    <dgm:cxn modelId="{40CBFE28-87FF-4051-89DA-7F9734447E1B}" type="presOf" srcId="{7673EA44-2E98-4FF1-917B-8C42B3B913EC}" destId="{7A0D8281-799F-4A53-A7D4-9507624E3CDC}" srcOrd="0" destOrd="0" presId="urn:microsoft.com/office/officeart/2005/8/layout/process2"/>
    <dgm:cxn modelId="{5568742E-6853-4973-9CBC-3849C61226FA}" type="presOf" srcId="{2C5A66F6-2A6F-42B4-86C2-F1DBF0735D4A}" destId="{0956D779-C8D3-4E01-8663-6CEF32715DC1}" srcOrd="0" destOrd="0" presId="urn:microsoft.com/office/officeart/2005/8/layout/process2"/>
    <dgm:cxn modelId="{18D2A436-6E69-43D0-ABD6-47F4377E3D4D}" type="presOf" srcId="{5ADD7966-9E03-4CDA-B0DC-702405F39BD7}" destId="{5FC6DC2F-600D-4959-A100-1CF05FC4247F}" srcOrd="1" destOrd="0" presId="urn:microsoft.com/office/officeart/2005/8/layout/process2"/>
    <dgm:cxn modelId="{2A2A045E-428A-40CD-B1A6-20976BDFFC1B}" type="presOf" srcId="{5ADD7966-9E03-4CDA-B0DC-702405F39BD7}" destId="{B95E8F94-BEFC-457A-B4FA-B6344C877AAA}" srcOrd="0" destOrd="0" presId="urn:microsoft.com/office/officeart/2005/8/layout/process2"/>
    <dgm:cxn modelId="{7636786D-0891-4515-8E35-CAC6DA184BDE}" type="presOf" srcId="{90D6F0E5-3FD3-446D-B34E-31DC4815DA83}" destId="{7D45E2F0-8EA7-4661-A759-E1F2E2DA29C0}" srcOrd="0" destOrd="0" presId="urn:microsoft.com/office/officeart/2005/8/layout/process2"/>
    <dgm:cxn modelId="{8B565D4E-90B6-4C1C-B506-2E5D670F3612}" type="presOf" srcId="{8B4973C0-1925-4382-854D-FA6B1D559402}" destId="{DBA38FE0-9AEB-47A0-9B0D-99E7DCF79CEC}" srcOrd="0" destOrd="0" presId="urn:microsoft.com/office/officeart/2005/8/layout/process2"/>
    <dgm:cxn modelId="{34FA4C77-CDA5-454F-AD0F-8BEBA738002D}" type="presOf" srcId="{4B91BAF4-F5EC-4756-83EC-CE1E6CCB1765}" destId="{A2706680-C8E8-4332-A2F3-815237DE6900}" srcOrd="1" destOrd="0" presId="urn:microsoft.com/office/officeart/2005/8/layout/process2"/>
    <dgm:cxn modelId="{68713379-EC62-4B56-BE66-38D891E71EE3}" type="presOf" srcId="{A27927C2-47EC-4562-9B70-8BF42CBFDAFD}" destId="{5C85C2EB-11BE-4699-B6AA-EFBFA0D6C4D7}" srcOrd="0" destOrd="0" presId="urn:microsoft.com/office/officeart/2005/8/layout/process2"/>
    <dgm:cxn modelId="{6A791087-E66F-4841-AC85-4BB731A60858}" type="presOf" srcId="{C102A578-594E-4B8C-9065-C59477A2FAC6}" destId="{AF645272-6D76-4C9C-8297-204748F84C12}" srcOrd="1" destOrd="0" presId="urn:microsoft.com/office/officeart/2005/8/layout/process2"/>
    <dgm:cxn modelId="{717C9C87-3CAD-4D47-98D0-4AFC61228A9D}" type="presOf" srcId="{2C5A66F6-2A6F-42B4-86C2-F1DBF0735D4A}" destId="{8C3D83F8-F4E3-400B-82B8-5F189999208B}" srcOrd="1" destOrd="0" presId="urn:microsoft.com/office/officeart/2005/8/layout/process2"/>
    <dgm:cxn modelId="{305C5196-A9FC-46E2-930D-E9EF5EF38F16}" srcId="{B00D1303-E60C-41FE-A9FC-D29D7DDFA0A5}" destId="{9F6257A6-A166-4A0B-BEB5-66F610D37AEB}" srcOrd="5" destOrd="0" parTransId="{6D344C66-2E59-4D1D-93CC-161E853DA26A}" sibTransId="{B9207A70-2B12-4461-A2B0-DD72055CA511}"/>
    <dgm:cxn modelId="{6E667A99-4255-4246-94EE-DD3B48DFD71E}" srcId="{B00D1303-E60C-41FE-A9FC-D29D7DDFA0A5}" destId="{90D6F0E5-3FD3-446D-B34E-31DC4815DA83}" srcOrd="0" destOrd="0" parTransId="{33504CA8-73F4-48DB-8A46-98AE0870A4ED}" sibTransId="{2C5A66F6-2A6F-42B4-86C2-F1DBF0735D4A}"/>
    <dgm:cxn modelId="{A9416CA1-8BE5-42D1-89BD-6BD984B7F016}" srcId="{B00D1303-E60C-41FE-A9FC-D29D7DDFA0A5}" destId="{D162E595-8DFD-4B8B-B2B4-4E4C0A00A605}" srcOrd="3" destOrd="0" parTransId="{F02A5F0A-3EE1-49B9-995B-ACBB719E3E87}" sibTransId="{5ADD7966-9E03-4CDA-B0DC-702405F39BD7}"/>
    <dgm:cxn modelId="{4E1B66AA-0FE4-4E35-B955-54F6783BE68B}" type="presOf" srcId="{8B4973C0-1925-4382-854D-FA6B1D559402}" destId="{CE3BB0C2-7C92-45BC-A2BD-176A9678BB42}" srcOrd="1" destOrd="0" presId="urn:microsoft.com/office/officeart/2005/8/layout/process2"/>
    <dgm:cxn modelId="{383748C4-B189-48C6-9C4F-5E2712B48C1D}" srcId="{B00D1303-E60C-41FE-A9FC-D29D7DDFA0A5}" destId="{D1F38C67-9F1E-4680-B89E-785D02386DFA}" srcOrd="2" destOrd="0" parTransId="{88EEC643-66AB-4C52-AB9E-B6FBEB4ABB1B}" sibTransId="{8B4973C0-1925-4382-854D-FA6B1D559402}"/>
    <dgm:cxn modelId="{44661AC9-C480-4073-BD70-98055A14BAD2}" type="presOf" srcId="{C102A578-594E-4B8C-9065-C59477A2FAC6}" destId="{CC4E516C-D442-4182-806E-F2330A100810}" srcOrd="0" destOrd="0" presId="urn:microsoft.com/office/officeart/2005/8/layout/process2"/>
    <dgm:cxn modelId="{994615D9-E27E-4CE3-BFAB-6F094A96B0BE}" type="presOf" srcId="{D1F38C67-9F1E-4680-B89E-785D02386DFA}" destId="{69C82F8E-9CA8-431F-B6E9-AED307F94E39}" srcOrd="0" destOrd="0" presId="urn:microsoft.com/office/officeart/2005/8/layout/process2"/>
    <dgm:cxn modelId="{16AEAEF0-32FB-49EA-856C-F2FEA0EB3327}" srcId="{B00D1303-E60C-41FE-A9FC-D29D7DDFA0A5}" destId="{7673EA44-2E98-4FF1-917B-8C42B3B913EC}" srcOrd="1" destOrd="0" parTransId="{6542EC6D-E6ED-4F3D-95F3-DA3D2D56507A}" sibTransId="{4B91BAF4-F5EC-4756-83EC-CE1E6CCB1765}"/>
    <dgm:cxn modelId="{95B77CF4-04FA-4F09-9616-B51A719BC667}" srcId="{B00D1303-E60C-41FE-A9FC-D29D7DDFA0A5}" destId="{A27927C2-47EC-4562-9B70-8BF42CBFDAFD}" srcOrd="4" destOrd="0" parTransId="{7597B24F-D121-4CFF-B730-A556EBD6A103}" sibTransId="{C102A578-594E-4B8C-9065-C59477A2FAC6}"/>
    <dgm:cxn modelId="{A9AEA8F5-17D0-4214-A889-7F46ACA802D2}" type="presOf" srcId="{D162E595-8DFD-4B8B-B2B4-4E4C0A00A605}" destId="{2C827828-61F2-4157-AD65-9F5BB04FE9A4}" srcOrd="0" destOrd="0" presId="urn:microsoft.com/office/officeart/2005/8/layout/process2"/>
    <dgm:cxn modelId="{2596042F-9016-4E40-AA4E-BC93B9234A5C}" type="presParOf" srcId="{2129D411-0F67-45CE-AA31-E6E4D146B04B}" destId="{7D45E2F0-8EA7-4661-A759-E1F2E2DA29C0}" srcOrd="0" destOrd="0" presId="urn:microsoft.com/office/officeart/2005/8/layout/process2"/>
    <dgm:cxn modelId="{0C4626CF-22EE-4057-A5AF-60D1CB10A8D0}" type="presParOf" srcId="{2129D411-0F67-45CE-AA31-E6E4D146B04B}" destId="{0956D779-C8D3-4E01-8663-6CEF32715DC1}" srcOrd="1" destOrd="0" presId="urn:microsoft.com/office/officeart/2005/8/layout/process2"/>
    <dgm:cxn modelId="{DEF87E7E-A09B-41BB-9A27-BB606C75EB6D}" type="presParOf" srcId="{0956D779-C8D3-4E01-8663-6CEF32715DC1}" destId="{8C3D83F8-F4E3-400B-82B8-5F189999208B}" srcOrd="0" destOrd="0" presId="urn:microsoft.com/office/officeart/2005/8/layout/process2"/>
    <dgm:cxn modelId="{A4EC7FE0-3490-472C-882F-0C61E53E9A18}" type="presParOf" srcId="{2129D411-0F67-45CE-AA31-E6E4D146B04B}" destId="{7A0D8281-799F-4A53-A7D4-9507624E3CDC}" srcOrd="2" destOrd="0" presId="urn:microsoft.com/office/officeart/2005/8/layout/process2"/>
    <dgm:cxn modelId="{D5698D41-17AE-4CD7-8671-295D18651A6C}" type="presParOf" srcId="{2129D411-0F67-45CE-AA31-E6E4D146B04B}" destId="{227BA758-CF6F-4C5C-9365-F4A36DE6E36D}" srcOrd="3" destOrd="0" presId="urn:microsoft.com/office/officeart/2005/8/layout/process2"/>
    <dgm:cxn modelId="{ACE88618-DFAC-4267-8DED-A51BAFD7E431}" type="presParOf" srcId="{227BA758-CF6F-4C5C-9365-F4A36DE6E36D}" destId="{A2706680-C8E8-4332-A2F3-815237DE6900}" srcOrd="0" destOrd="0" presId="urn:microsoft.com/office/officeart/2005/8/layout/process2"/>
    <dgm:cxn modelId="{942DBE67-6197-4E3B-95D2-E967622259DE}" type="presParOf" srcId="{2129D411-0F67-45CE-AA31-E6E4D146B04B}" destId="{69C82F8E-9CA8-431F-B6E9-AED307F94E39}" srcOrd="4" destOrd="0" presId="urn:microsoft.com/office/officeart/2005/8/layout/process2"/>
    <dgm:cxn modelId="{AC870F01-8BF5-494F-9107-DE4C25AD9260}" type="presParOf" srcId="{2129D411-0F67-45CE-AA31-E6E4D146B04B}" destId="{DBA38FE0-9AEB-47A0-9B0D-99E7DCF79CEC}" srcOrd="5" destOrd="0" presId="urn:microsoft.com/office/officeart/2005/8/layout/process2"/>
    <dgm:cxn modelId="{52D547E7-6B0E-4616-B5EF-3571BD16FCC9}" type="presParOf" srcId="{DBA38FE0-9AEB-47A0-9B0D-99E7DCF79CEC}" destId="{CE3BB0C2-7C92-45BC-A2BD-176A9678BB42}" srcOrd="0" destOrd="0" presId="urn:microsoft.com/office/officeart/2005/8/layout/process2"/>
    <dgm:cxn modelId="{31EEE06B-E6E5-434B-B68D-4F6E725DF5F2}" type="presParOf" srcId="{2129D411-0F67-45CE-AA31-E6E4D146B04B}" destId="{2C827828-61F2-4157-AD65-9F5BB04FE9A4}" srcOrd="6" destOrd="0" presId="urn:microsoft.com/office/officeart/2005/8/layout/process2"/>
    <dgm:cxn modelId="{AA9D3C30-6910-461B-B02D-2479934FB14D}" type="presParOf" srcId="{2129D411-0F67-45CE-AA31-E6E4D146B04B}" destId="{B95E8F94-BEFC-457A-B4FA-B6344C877AAA}" srcOrd="7" destOrd="0" presId="urn:microsoft.com/office/officeart/2005/8/layout/process2"/>
    <dgm:cxn modelId="{CAF47070-66C3-41EC-9AD1-BF5BE8F4A37C}" type="presParOf" srcId="{B95E8F94-BEFC-457A-B4FA-B6344C877AAA}" destId="{5FC6DC2F-600D-4959-A100-1CF05FC4247F}" srcOrd="0" destOrd="0" presId="urn:microsoft.com/office/officeart/2005/8/layout/process2"/>
    <dgm:cxn modelId="{95153542-0AD9-4F27-A228-059A707C9F88}" type="presParOf" srcId="{2129D411-0F67-45CE-AA31-E6E4D146B04B}" destId="{5C85C2EB-11BE-4699-B6AA-EFBFA0D6C4D7}" srcOrd="8" destOrd="0" presId="urn:microsoft.com/office/officeart/2005/8/layout/process2"/>
    <dgm:cxn modelId="{CE02148B-41C7-4423-9B18-F84456D143A0}" type="presParOf" srcId="{2129D411-0F67-45CE-AA31-E6E4D146B04B}" destId="{CC4E516C-D442-4182-806E-F2330A100810}" srcOrd="9" destOrd="0" presId="urn:microsoft.com/office/officeart/2005/8/layout/process2"/>
    <dgm:cxn modelId="{5A6C50BB-79F4-4618-AACB-DD36F82FBB29}" type="presParOf" srcId="{CC4E516C-D442-4182-806E-F2330A100810}" destId="{AF645272-6D76-4C9C-8297-204748F84C12}" srcOrd="0" destOrd="0" presId="urn:microsoft.com/office/officeart/2005/8/layout/process2"/>
    <dgm:cxn modelId="{4897926C-598E-4ACF-8621-E9C7452F1F6A}" type="presParOf" srcId="{2129D411-0F67-45CE-AA31-E6E4D146B04B}" destId="{A34FC62B-9775-4A76-850C-80DF29D0A66A}" srcOrd="10"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F1F2023-20FD-43AF-A3CA-CB368AAC22A3}" type="doc">
      <dgm:prSet loTypeId="urn:microsoft.com/office/officeart/2005/8/layout/cycle1" loCatId="cycle" qsTypeId="urn:microsoft.com/office/officeart/2005/8/quickstyle/simple1" qsCatId="simple" csTypeId="urn:microsoft.com/office/officeart/2005/8/colors/accent1_2" csCatId="accent1" phldr="1"/>
      <dgm:spPr/>
      <dgm:t>
        <a:bodyPr/>
        <a:lstStyle/>
        <a:p>
          <a:endParaRPr lang="en-US"/>
        </a:p>
      </dgm:t>
    </dgm:pt>
    <dgm:pt modelId="{C3DAA6E1-ECB5-4203-8E05-636F457813AB}">
      <dgm:prSet phldrT="[Text]"/>
      <dgm:spPr/>
      <dgm:t>
        <a:bodyPr/>
        <a:lstStyle/>
        <a:p>
          <a:r>
            <a:rPr lang="en-US" dirty="0"/>
            <a:t>Team </a:t>
          </a:r>
          <a:br>
            <a:rPr lang="en-US" dirty="0"/>
          </a:br>
          <a:r>
            <a:rPr lang="en-US" dirty="0"/>
            <a:t>catch-up</a:t>
          </a:r>
        </a:p>
      </dgm:t>
    </dgm:pt>
    <dgm:pt modelId="{FF6EE2F4-E814-4793-B980-56B45550C027}" type="parTrans" cxnId="{65742415-F3EA-4975-8E7C-151CA9080E54}">
      <dgm:prSet/>
      <dgm:spPr/>
      <dgm:t>
        <a:bodyPr/>
        <a:lstStyle/>
        <a:p>
          <a:endParaRPr lang="en-US"/>
        </a:p>
      </dgm:t>
    </dgm:pt>
    <dgm:pt modelId="{4AB80506-7D5B-426E-91E0-78D8FD4013DD}" type="sibTrans" cxnId="{65742415-F3EA-4975-8E7C-151CA9080E54}">
      <dgm:prSet/>
      <dgm:spPr/>
      <dgm:t>
        <a:bodyPr/>
        <a:lstStyle/>
        <a:p>
          <a:endParaRPr lang="en-US"/>
        </a:p>
      </dgm:t>
    </dgm:pt>
    <dgm:pt modelId="{4782BCBD-C62B-472C-A920-B818E7BFB062}">
      <dgm:prSet phldrT="[Text]"/>
      <dgm:spPr/>
      <dgm:t>
        <a:bodyPr/>
        <a:lstStyle/>
        <a:p>
          <a:r>
            <a:rPr lang="en-US" dirty="0"/>
            <a:t>SMART</a:t>
          </a:r>
          <a:br>
            <a:rPr lang="en-US" dirty="0"/>
          </a:br>
          <a:r>
            <a:rPr lang="en-US" dirty="0"/>
            <a:t>Goals</a:t>
          </a:r>
        </a:p>
      </dgm:t>
    </dgm:pt>
    <dgm:pt modelId="{0EACD065-D52C-48B2-A847-468E4AE0A2FE}" type="parTrans" cxnId="{4FE90460-5BAD-4CAF-B500-6A303EFF011A}">
      <dgm:prSet/>
      <dgm:spPr/>
      <dgm:t>
        <a:bodyPr/>
        <a:lstStyle/>
        <a:p>
          <a:endParaRPr lang="en-US"/>
        </a:p>
      </dgm:t>
    </dgm:pt>
    <dgm:pt modelId="{CC75A9F6-1373-45CA-869C-377017849D1C}" type="sibTrans" cxnId="{4FE90460-5BAD-4CAF-B500-6A303EFF011A}">
      <dgm:prSet/>
      <dgm:spPr/>
      <dgm:t>
        <a:bodyPr/>
        <a:lstStyle/>
        <a:p>
          <a:endParaRPr lang="en-US"/>
        </a:p>
      </dgm:t>
    </dgm:pt>
    <dgm:pt modelId="{A7BC7B63-A4B7-43DD-98FB-36BFAFD24C45}">
      <dgm:prSet phldrT="[Text]"/>
      <dgm:spPr/>
      <dgm:t>
        <a:bodyPr/>
        <a:lstStyle/>
        <a:p>
          <a:r>
            <a:rPr lang="en-GB" dirty="0"/>
            <a:t>Team </a:t>
          </a:r>
          <a:br>
            <a:rPr lang="en-GB" dirty="0"/>
          </a:br>
          <a:r>
            <a:rPr lang="en-GB" dirty="0"/>
            <a:t>Event</a:t>
          </a:r>
          <a:endParaRPr lang="en-US" dirty="0"/>
        </a:p>
      </dgm:t>
    </dgm:pt>
    <dgm:pt modelId="{FAE5714A-0602-4EFA-AA42-8603600293E4}" type="parTrans" cxnId="{330C21CD-F241-45AA-AC30-55C0AE75479E}">
      <dgm:prSet/>
      <dgm:spPr/>
      <dgm:t>
        <a:bodyPr/>
        <a:lstStyle/>
        <a:p>
          <a:endParaRPr lang="en-US"/>
        </a:p>
      </dgm:t>
    </dgm:pt>
    <dgm:pt modelId="{96910404-E1DB-49D7-A7E0-EE5A472EDD45}" type="sibTrans" cxnId="{330C21CD-F241-45AA-AC30-55C0AE75479E}">
      <dgm:prSet/>
      <dgm:spPr/>
      <dgm:t>
        <a:bodyPr/>
        <a:lstStyle/>
        <a:p>
          <a:endParaRPr lang="en-US"/>
        </a:p>
      </dgm:t>
    </dgm:pt>
    <dgm:pt modelId="{E74A35B6-57B9-4031-8E8A-B7C92349E9C7}">
      <dgm:prSet phldrT="[Text]"/>
      <dgm:spPr/>
      <dgm:t>
        <a:bodyPr/>
        <a:lstStyle/>
        <a:p>
          <a:r>
            <a:rPr lang="en-US" dirty="0"/>
            <a:t>Collaboration</a:t>
          </a:r>
        </a:p>
      </dgm:t>
    </dgm:pt>
    <dgm:pt modelId="{0464EE39-7E03-4B0C-82B1-844D6A29E9BB}" type="parTrans" cxnId="{E89EFF3D-8D1A-481C-8F3E-8A37D11E9443}">
      <dgm:prSet/>
      <dgm:spPr/>
      <dgm:t>
        <a:bodyPr/>
        <a:lstStyle/>
        <a:p>
          <a:endParaRPr lang="en-US"/>
        </a:p>
      </dgm:t>
    </dgm:pt>
    <dgm:pt modelId="{DC57CF55-3F87-4AE9-BBCE-D0A550753E0F}" type="sibTrans" cxnId="{E89EFF3D-8D1A-481C-8F3E-8A37D11E9443}">
      <dgm:prSet/>
      <dgm:spPr/>
      <dgm:t>
        <a:bodyPr/>
        <a:lstStyle/>
        <a:p>
          <a:endParaRPr lang="en-US"/>
        </a:p>
      </dgm:t>
    </dgm:pt>
    <dgm:pt modelId="{37387E74-4235-4759-AEDB-B1970ECC8796}">
      <dgm:prSet phldrT="[Text]"/>
      <dgm:spPr/>
      <dgm:t>
        <a:bodyPr/>
        <a:lstStyle/>
        <a:p>
          <a:r>
            <a:rPr lang="en-US" dirty="0"/>
            <a:t>Remote working</a:t>
          </a:r>
        </a:p>
      </dgm:t>
    </dgm:pt>
    <dgm:pt modelId="{12BF959B-7B8F-41D7-963B-947068876765}" type="parTrans" cxnId="{846C203F-FC25-4CD2-83F3-81F953818446}">
      <dgm:prSet/>
      <dgm:spPr/>
      <dgm:t>
        <a:bodyPr/>
        <a:lstStyle/>
        <a:p>
          <a:endParaRPr lang="en-US"/>
        </a:p>
      </dgm:t>
    </dgm:pt>
    <dgm:pt modelId="{21B0430D-6A16-4D1C-BC03-4AF107239166}" type="sibTrans" cxnId="{846C203F-FC25-4CD2-83F3-81F953818446}">
      <dgm:prSet/>
      <dgm:spPr/>
      <dgm:t>
        <a:bodyPr/>
        <a:lstStyle/>
        <a:p>
          <a:endParaRPr lang="en-US"/>
        </a:p>
      </dgm:t>
    </dgm:pt>
    <dgm:pt modelId="{7A33AD10-A471-462E-83E5-4B50F5FD7558}">
      <dgm:prSet/>
      <dgm:spPr/>
      <dgm:t>
        <a:bodyPr/>
        <a:lstStyle/>
        <a:p>
          <a:r>
            <a:rPr lang="en-US" dirty="0"/>
            <a:t>Escape rooms</a:t>
          </a:r>
        </a:p>
      </dgm:t>
    </dgm:pt>
    <dgm:pt modelId="{5B2CFA75-9094-4BDA-A192-70E0DC25B69A}" type="parTrans" cxnId="{F906B580-19FB-4B8E-8736-7B0B6351F98B}">
      <dgm:prSet/>
      <dgm:spPr/>
      <dgm:t>
        <a:bodyPr/>
        <a:lstStyle/>
        <a:p>
          <a:endParaRPr lang="en-US"/>
        </a:p>
      </dgm:t>
    </dgm:pt>
    <dgm:pt modelId="{93C1F9EA-6ECA-454A-9AEC-66DACF3E5445}" type="sibTrans" cxnId="{F906B580-19FB-4B8E-8736-7B0B6351F98B}">
      <dgm:prSet/>
      <dgm:spPr/>
      <dgm:t>
        <a:bodyPr/>
        <a:lstStyle/>
        <a:p>
          <a:endParaRPr lang="en-US"/>
        </a:p>
      </dgm:t>
    </dgm:pt>
    <dgm:pt modelId="{7FD61733-3A7D-493A-B415-42B5A1F88FE2}">
      <dgm:prSet/>
      <dgm:spPr/>
      <dgm:t>
        <a:bodyPr/>
        <a:lstStyle/>
        <a:p>
          <a:r>
            <a:rPr lang="en-US" dirty="0"/>
            <a:t>Effective </a:t>
          </a:r>
          <a:br>
            <a:rPr lang="en-US" dirty="0"/>
          </a:br>
          <a:r>
            <a:rPr lang="en-US" dirty="0"/>
            <a:t>Teams</a:t>
          </a:r>
        </a:p>
      </dgm:t>
    </dgm:pt>
    <dgm:pt modelId="{1D642885-01D3-4612-B1DB-80057607374E}" type="parTrans" cxnId="{6EBEA459-CDC2-4959-8186-317F894BBF80}">
      <dgm:prSet/>
      <dgm:spPr/>
      <dgm:t>
        <a:bodyPr/>
        <a:lstStyle/>
        <a:p>
          <a:endParaRPr lang="en-US"/>
        </a:p>
      </dgm:t>
    </dgm:pt>
    <dgm:pt modelId="{32B16381-0A54-463E-ABC3-4C0AA35C0FDF}" type="sibTrans" cxnId="{6EBEA459-CDC2-4959-8186-317F894BBF80}">
      <dgm:prSet/>
      <dgm:spPr/>
      <dgm:t>
        <a:bodyPr/>
        <a:lstStyle/>
        <a:p>
          <a:endParaRPr lang="en-US"/>
        </a:p>
      </dgm:t>
    </dgm:pt>
    <dgm:pt modelId="{DC885FAD-4769-4A3B-BB30-65EB6BAE5ECB}">
      <dgm:prSet/>
      <dgm:spPr/>
      <dgm:t>
        <a:bodyPr/>
        <a:lstStyle/>
        <a:p>
          <a:r>
            <a:rPr lang="en-US" dirty="0"/>
            <a:t>Appraisals</a:t>
          </a:r>
        </a:p>
      </dgm:t>
    </dgm:pt>
    <dgm:pt modelId="{0A05B34D-5475-4672-B1B9-2350A2DC02EC}" type="parTrans" cxnId="{07A01CC3-96F3-4345-8D99-35FA4363A7E6}">
      <dgm:prSet/>
      <dgm:spPr/>
      <dgm:t>
        <a:bodyPr/>
        <a:lstStyle/>
        <a:p>
          <a:endParaRPr lang="en-US"/>
        </a:p>
      </dgm:t>
    </dgm:pt>
    <dgm:pt modelId="{822BD815-9D0F-4BD7-B47C-8A861F2EB65B}" type="sibTrans" cxnId="{07A01CC3-96F3-4345-8D99-35FA4363A7E6}">
      <dgm:prSet/>
      <dgm:spPr/>
      <dgm:t>
        <a:bodyPr/>
        <a:lstStyle/>
        <a:p>
          <a:endParaRPr lang="en-US"/>
        </a:p>
      </dgm:t>
    </dgm:pt>
    <dgm:pt modelId="{3F8EDCCE-53EF-4047-9A85-80AEB53CA8D6}" type="pres">
      <dgm:prSet presAssocID="{DF1F2023-20FD-43AF-A3CA-CB368AAC22A3}" presName="cycle" presStyleCnt="0">
        <dgm:presLayoutVars>
          <dgm:dir/>
          <dgm:resizeHandles val="exact"/>
        </dgm:presLayoutVars>
      </dgm:prSet>
      <dgm:spPr/>
    </dgm:pt>
    <dgm:pt modelId="{9A5C9F1D-3D71-49DB-AA87-A7C2CCE4A220}" type="pres">
      <dgm:prSet presAssocID="{C3DAA6E1-ECB5-4203-8E05-636F457813AB}" presName="dummy" presStyleCnt="0"/>
      <dgm:spPr/>
    </dgm:pt>
    <dgm:pt modelId="{5A4867BF-4E58-4088-9BCB-EFB1112C946B}" type="pres">
      <dgm:prSet presAssocID="{C3DAA6E1-ECB5-4203-8E05-636F457813AB}" presName="node" presStyleLbl="revTx" presStyleIdx="0" presStyleCnt="8" custScaleX="173420" custRadScaleRad="101805" custRadScaleInc="15581">
        <dgm:presLayoutVars>
          <dgm:bulletEnabled val="1"/>
        </dgm:presLayoutVars>
      </dgm:prSet>
      <dgm:spPr/>
    </dgm:pt>
    <dgm:pt modelId="{AC6018D8-40E8-4C73-A567-898CB72F2706}" type="pres">
      <dgm:prSet presAssocID="{4AB80506-7D5B-426E-91E0-78D8FD4013DD}" presName="sibTrans" presStyleLbl="node1" presStyleIdx="0" presStyleCnt="8"/>
      <dgm:spPr/>
    </dgm:pt>
    <dgm:pt modelId="{63175DC3-617A-4443-9993-F435FCE93C6B}" type="pres">
      <dgm:prSet presAssocID="{7A33AD10-A471-462E-83E5-4B50F5FD7558}" presName="dummy" presStyleCnt="0"/>
      <dgm:spPr/>
    </dgm:pt>
    <dgm:pt modelId="{2DFF6E44-FB93-4410-AE0A-0AF613AB34C9}" type="pres">
      <dgm:prSet presAssocID="{7A33AD10-A471-462E-83E5-4B50F5FD7558}" presName="node" presStyleLbl="revTx" presStyleIdx="1" presStyleCnt="8">
        <dgm:presLayoutVars>
          <dgm:bulletEnabled val="1"/>
        </dgm:presLayoutVars>
      </dgm:prSet>
      <dgm:spPr/>
    </dgm:pt>
    <dgm:pt modelId="{3AA61252-FEB5-438A-883C-CA481B076FB7}" type="pres">
      <dgm:prSet presAssocID="{93C1F9EA-6ECA-454A-9AEC-66DACF3E5445}" presName="sibTrans" presStyleLbl="node1" presStyleIdx="1" presStyleCnt="8"/>
      <dgm:spPr/>
    </dgm:pt>
    <dgm:pt modelId="{FFCAA29E-85D5-4A1B-B47F-3DC36BD9FD78}" type="pres">
      <dgm:prSet presAssocID="{7FD61733-3A7D-493A-B415-42B5A1F88FE2}" presName="dummy" presStyleCnt="0"/>
      <dgm:spPr/>
    </dgm:pt>
    <dgm:pt modelId="{01A0250C-9E77-47A8-B928-0D32491E502B}" type="pres">
      <dgm:prSet presAssocID="{7FD61733-3A7D-493A-B415-42B5A1F88FE2}" presName="node" presStyleLbl="revTx" presStyleIdx="2" presStyleCnt="8">
        <dgm:presLayoutVars>
          <dgm:bulletEnabled val="1"/>
        </dgm:presLayoutVars>
      </dgm:prSet>
      <dgm:spPr/>
    </dgm:pt>
    <dgm:pt modelId="{6201BC62-14BF-48F9-BB5C-87EB094E1989}" type="pres">
      <dgm:prSet presAssocID="{32B16381-0A54-463E-ABC3-4C0AA35C0FDF}" presName="sibTrans" presStyleLbl="node1" presStyleIdx="2" presStyleCnt="8"/>
      <dgm:spPr/>
    </dgm:pt>
    <dgm:pt modelId="{0B34E36E-DC91-4A7C-9EB7-761DEA0DD9BD}" type="pres">
      <dgm:prSet presAssocID="{4782BCBD-C62B-472C-A920-B818E7BFB062}" presName="dummy" presStyleCnt="0"/>
      <dgm:spPr/>
    </dgm:pt>
    <dgm:pt modelId="{ACFFB493-74B0-4B5A-AD55-E4BF2066FE83}" type="pres">
      <dgm:prSet presAssocID="{4782BCBD-C62B-472C-A920-B818E7BFB062}" presName="node" presStyleLbl="revTx" presStyleIdx="3" presStyleCnt="8">
        <dgm:presLayoutVars>
          <dgm:bulletEnabled val="1"/>
        </dgm:presLayoutVars>
      </dgm:prSet>
      <dgm:spPr/>
    </dgm:pt>
    <dgm:pt modelId="{8875B12D-F6D3-41DB-9917-F464A26E6502}" type="pres">
      <dgm:prSet presAssocID="{CC75A9F6-1373-45CA-869C-377017849D1C}" presName="sibTrans" presStyleLbl="node1" presStyleIdx="3" presStyleCnt="8"/>
      <dgm:spPr/>
    </dgm:pt>
    <dgm:pt modelId="{84004243-F270-4E33-AE8B-31C3639C573F}" type="pres">
      <dgm:prSet presAssocID="{A7BC7B63-A4B7-43DD-98FB-36BFAFD24C45}" presName="dummy" presStyleCnt="0"/>
      <dgm:spPr/>
    </dgm:pt>
    <dgm:pt modelId="{F04ACA5A-BB73-4F33-80BA-EC9B52C9E3F0}" type="pres">
      <dgm:prSet presAssocID="{A7BC7B63-A4B7-43DD-98FB-36BFAFD24C45}" presName="node" presStyleLbl="revTx" presStyleIdx="4" presStyleCnt="8" custScaleX="170705">
        <dgm:presLayoutVars>
          <dgm:bulletEnabled val="1"/>
        </dgm:presLayoutVars>
      </dgm:prSet>
      <dgm:spPr/>
    </dgm:pt>
    <dgm:pt modelId="{F6928759-0C26-45EB-848F-46E33927992D}" type="pres">
      <dgm:prSet presAssocID="{96910404-E1DB-49D7-A7E0-EE5A472EDD45}" presName="sibTrans" presStyleLbl="node1" presStyleIdx="4" presStyleCnt="8"/>
      <dgm:spPr/>
    </dgm:pt>
    <dgm:pt modelId="{1D41D81E-D1F6-4CFD-BAB1-9D5452B8A71B}" type="pres">
      <dgm:prSet presAssocID="{E74A35B6-57B9-4031-8E8A-B7C92349E9C7}" presName="dummy" presStyleCnt="0"/>
      <dgm:spPr/>
    </dgm:pt>
    <dgm:pt modelId="{F506E086-3210-46A8-BBAA-110F8D81E10A}" type="pres">
      <dgm:prSet presAssocID="{E74A35B6-57B9-4031-8E8A-B7C92349E9C7}" presName="node" presStyleLbl="revTx" presStyleIdx="5" presStyleCnt="8" custScaleX="158172">
        <dgm:presLayoutVars>
          <dgm:bulletEnabled val="1"/>
        </dgm:presLayoutVars>
      </dgm:prSet>
      <dgm:spPr/>
    </dgm:pt>
    <dgm:pt modelId="{CE86A66E-329D-48AE-BF55-4C8899E346EA}" type="pres">
      <dgm:prSet presAssocID="{DC57CF55-3F87-4AE9-BBCE-D0A550753E0F}" presName="sibTrans" presStyleLbl="node1" presStyleIdx="5" presStyleCnt="8"/>
      <dgm:spPr/>
    </dgm:pt>
    <dgm:pt modelId="{D0912F1F-92C3-46DF-81FD-7E43242C9FDD}" type="pres">
      <dgm:prSet presAssocID="{37387E74-4235-4759-AEDB-B1970ECC8796}" presName="dummy" presStyleCnt="0"/>
      <dgm:spPr/>
    </dgm:pt>
    <dgm:pt modelId="{1A841972-48C4-4A36-AA7C-63CCBF9F17CE}" type="pres">
      <dgm:prSet presAssocID="{37387E74-4235-4759-AEDB-B1970ECC8796}" presName="node" presStyleLbl="revTx" presStyleIdx="6" presStyleCnt="8" custRadScaleRad="101931" custRadScaleInc="-11554">
        <dgm:presLayoutVars>
          <dgm:bulletEnabled val="1"/>
        </dgm:presLayoutVars>
      </dgm:prSet>
      <dgm:spPr/>
    </dgm:pt>
    <dgm:pt modelId="{B2BCA48B-7732-48D8-8795-7EAB67A82E58}" type="pres">
      <dgm:prSet presAssocID="{21B0430D-6A16-4D1C-BC03-4AF107239166}" presName="sibTrans" presStyleLbl="node1" presStyleIdx="6" presStyleCnt="8"/>
      <dgm:spPr/>
    </dgm:pt>
    <dgm:pt modelId="{1CC5253C-974D-41F8-8DA9-6D6C618AA1BD}" type="pres">
      <dgm:prSet presAssocID="{DC885FAD-4769-4A3B-BB30-65EB6BAE5ECB}" presName="dummy" presStyleCnt="0"/>
      <dgm:spPr/>
    </dgm:pt>
    <dgm:pt modelId="{BECB25C3-E878-4772-A860-7D41C4E7CBFB}" type="pres">
      <dgm:prSet presAssocID="{DC885FAD-4769-4A3B-BB30-65EB6BAE5ECB}" presName="node" presStyleLbl="revTx" presStyleIdx="7" presStyleCnt="8">
        <dgm:presLayoutVars>
          <dgm:bulletEnabled val="1"/>
        </dgm:presLayoutVars>
      </dgm:prSet>
      <dgm:spPr/>
    </dgm:pt>
    <dgm:pt modelId="{14E42ED3-E615-4291-A4BC-6E4CD2EEF080}" type="pres">
      <dgm:prSet presAssocID="{822BD815-9D0F-4BD7-B47C-8A861F2EB65B}" presName="sibTrans" presStyleLbl="node1" presStyleIdx="7" presStyleCnt="8"/>
      <dgm:spPr/>
    </dgm:pt>
  </dgm:ptLst>
  <dgm:cxnLst>
    <dgm:cxn modelId="{65742415-F3EA-4975-8E7C-151CA9080E54}" srcId="{DF1F2023-20FD-43AF-A3CA-CB368AAC22A3}" destId="{C3DAA6E1-ECB5-4203-8E05-636F457813AB}" srcOrd="0" destOrd="0" parTransId="{FF6EE2F4-E814-4793-B980-56B45550C027}" sibTransId="{4AB80506-7D5B-426E-91E0-78D8FD4013DD}"/>
    <dgm:cxn modelId="{7E7AD21F-CAB3-43E2-90DF-AEA850EEDEB5}" type="presOf" srcId="{7A33AD10-A471-462E-83E5-4B50F5FD7558}" destId="{2DFF6E44-FB93-4410-AE0A-0AF613AB34C9}" srcOrd="0" destOrd="0" presId="urn:microsoft.com/office/officeart/2005/8/layout/cycle1"/>
    <dgm:cxn modelId="{2EBB902B-6CFA-4C0E-8990-812EE389A125}" type="presOf" srcId="{4782BCBD-C62B-472C-A920-B818E7BFB062}" destId="{ACFFB493-74B0-4B5A-AD55-E4BF2066FE83}" srcOrd="0" destOrd="0" presId="urn:microsoft.com/office/officeart/2005/8/layout/cycle1"/>
    <dgm:cxn modelId="{E3112B30-538B-4C16-AD6A-F60DCF713E83}" type="presOf" srcId="{822BD815-9D0F-4BD7-B47C-8A861F2EB65B}" destId="{14E42ED3-E615-4291-A4BC-6E4CD2EEF080}" srcOrd="0" destOrd="0" presId="urn:microsoft.com/office/officeart/2005/8/layout/cycle1"/>
    <dgm:cxn modelId="{F3D2B036-A8F0-4920-A735-824947A1E673}" type="presOf" srcId="{C3DAA6E1-ECB5-4203-8E05-636F457813AB}" destId="{5A4867BF-4E58-4088-9BCB-EFB1112C946B}" srcOrd="0" destOrd="0" presId="urn:microsoft.com/office/officeart/2005/8/layout/cycle1"/>
    <dgm:cxn modelId="{E89EFF3D-8D1A-481C-8F3E-8A37D11E9443}" srcId="{DF1F2023-20FD-43AF-A3CA-CB368AAC22A3}" destId="{E74A35B6-57B9-4031-8E8A-B7C92349E9C7}" srcOrd="5" destOrd="0" parTransId="{0464EE39-7E03-4B0C-82B1-844D6A29E9BB}" sibTransId="{DC57CF55-3F87-4AE9-BBCE-D0A550753E0F}"/>
    <dgm:cxn modelId="{846C203F-FC25-4CD2-83F3-81F953818446}" srcId="{DF1F2023-20FD-43AF-A3CA-CB368AAC22A3}" destId="{37387E74-4235-4759-AEDB-B1970ECC8796}" srcOrd="6" destOrd="0" parTransId="{12BF959B-7B8F-41D7-963B-947068876765}" sibTransId="{21B0430D-6A16-4D1C-BC03-4AF107239166}"/>
    <dgm:cxn modelId="{4FE90460-5BAD-4CAF-B500-6A303EFF011A}" srcId="{DF1F2023-20FD-43AF-A3CA-CB368AAC22A3}" destId="{4782BCBD-C62B-472C-A920-B818E7BFB062}" srcOrd="3" destOrd="0" parTransId="{0EACD065-D52C-48B2-A847-468E4AE0A2FE}" sibTransId="{CC75A9F6-1373-45CA-869C-377017849D1C}"/>
    <dgm:cxn modelId="{DA9E0768-A166-4D94-9550-3C6A433B8AE9}" type="presOf" srcId="{93C1F9EA-6ECA-454A-9AEC-66DACF3E5445}" destId="{3AA61252-FEB5-438A-883C-CA481B076FB7}" srcOrd="0" destOrd="0" presId="urn:microsoft.com/office/officeart/2005/8/layout/cycle1"/>
    <dgm:cxn modelId="{9B60E74B-18D0-4838-AA21-E82825911B10}" type="presOf" srcId="{A7BC7B63-A4B7-43DD-98FB-36BFAFD24C45}" destId="{F04ACA5A-BB73-4F33-80BA-EC9B52C9E3F0}" srcOrd="0" destOrd="0" presId="urn:microsoft.com/office/officeart/2005/8/layout/cycle1"/>
    <dgm:cxn modelId="{6EBEA459-CDC2-4959-8186-317F894BBF80}" srcId="{DF1F2023-20FD-43AF-A3CA-CB368AAC22A3}" destId="{7FD61733-3A7D-493A-B415-42B5A1F88FE2}" srcOrd="2" destOrd="0" parTransId="{1D642885-01D3-4612-B1DB-80057607374E}" sibTransId="{32B16381-0A54-463E-ABC3-4C0AA35C0FDF}"/>
    <dgm:cxn modelId="{2BA0587E-19A0-481F-9D32-A149E4FABD65}" type="presOf" srcId="{96910404-E1DB-49D7-A7E0-EE5A472EDD45}" destId="{F6928759-0C26-45EB-848F-46E33927992D}" srcOrd="0" destOrd="0" presId="urn:microsoft.com/office/officeart/2005/8/layout/cycle1"/>
    <dgm:cxn modelId="{F906B580-19FB-4B8E-8736-7B0B6351F98B}" srcId="{DF1F2023-20FD-43AF-A3CA-CB368AAC22A3}" destId="{7A33AD10-A471-462E-83E5-4B50F5FD7558}" srcOrd="1" destOrd="0" parTransId="{5B2CFA75-9094-4BDA-A192-70E0DC25B69A}" sibTransId="{93C1F9EA-6ECA-454A-9AEC-66DACF3E5445}"/>
    <dgm:cxn modelId="{A2616987-57E0-4E14-ACC7-9FF759A05ACA}" type="presOf" srcId="{7FD61733-3A7D-493A-B415-42B5A1F88FE2}" destId="{01A0250C-9E77-47A8-B928-0D32491E502B}" srcOrd="0" destOrd="0" presId="urn:microsoft.com/office/officeart/2005/8/layout/cycle1"/>
    <dgm:cxn modelId="{475B809D-FB0E-4698-B2E0-E43D3C764040}" type="presOf" srcId="{E74A35B6-57B9-4031-8E8A-B7C92349E9C7}" destId="{F506E086-3210-46A8-BBAA-110F8D81E10A}" srcOrd="0" destOrd="0" presId="urn:microsoft.com/office/officeart/2005/8/layout/cycle1"/>
    <dgm:cxn modelId="{3DA367A5-D818-4DBB-BEC7-451E09F0DB65}" type="presOf" srcId="{21B0430D-6A16-4D1C-BC03-4AF107239166}" destId="{B2BCA48B-7732-48D8-8795-7EAB67A82E58}" srcOrd="0" destOrd="0" presId="urn:microsoft.com/office/officeart/2005/8/layout/cycle1"/>
    <dgm:cxn modelId="{87DCE7AC-6C29-4133-B65F-1F089B643C18}" type="presOf" srcId="{DF1F2023-20FD-43AF-A3CA-CB368AAC22A3}" destId="{3F8EDCCE-53EF-4047-9A85-80AEB53CA8D6}" srcOrd="0" destOrd="0" presId="urn:microsoft.com/office/officeart/2005/8/layout/cycle1"/>
    <dgm:cxn modelId="{1FFCE4BA-3C49-425A-91DF-7A705E19436D}" type="presOf" srcId="{4AB80506-7D5B-426E-91E0-78D8FD4013DD}" destId="{AC6018D8-40E8-4C73-A567-898CB72F2706}" srcOrd="0" destOrd="0" presId="urn:microsoft.com/office/officeart/2005/8/layout/cycle1"/>
    <dgm:cxn modelId="{07A01CC3-96F3-4345-8D99-35FA4363A7E6}" srcId="{DF1F2023-20FD-43AF-A3CA-CB368AAC22A3}" destId="{DC885FAD-4769-4A3B-BB30-65EB6BAE5ECB}" srcOrd="7" destOrd="0" parTransId="{0A05B34D-5475-4672-B1B9-2350A2DC02EC}" sibTransId="{822BD815-9D0F-4BD7-B47C-8A861F2EB65B}"/>
    <dgm:cxn modelId="{1E8D01CC-BC17-44A8-B231-D15DDFB0DE89}" type="presOf" srcId="{DC57CF55-3F87-4AE9-BBCE-D0A550753E0F}" destId="{CE86A66E-329D-48AE-BF55-4C8899E346EA}" srcOrd="0" destOrd="0" presId="urn:microsoft.com/office/officeart/2005/8/layout/cycle1"/>
    <dgm:cxn modelId="{330C21CD-F241-45AA-AC30-55C0AE75479E}" srcId="{DF1F2023-20FD-43AF-A3CA-CB368AAC22A3}" destId="{A7BC7B63-A4B7-43DD-98FB-36BFAFD24C45}" srcOrd="4" destOrd="0" parTransId="{FAE5714A-0602-4EFA-AA42-8603600293E4}" sibTransId="{96910404-E1DB-49D7-A7E0-EE5A472EDD45}"/>
    <dgm:cxn modelId="{41B202CF-7147-4B42-924C-A2D0FD6282C1}" type="presOf" srcId="{32B16381-0A54-463E-ABC3-4C0AA35C0FDF}" destId="{6201BC62-14BF-48F9-BB5C-87EB094E1989}" srcOrd="0" destOrd="0" presId="urn:microsoft.com/office/officeart/2005/8/layout/cycle1"/>
    <dgm:cxn modelId="{DCEEE3E1-312C-4BB3-9C10-E14869FF7308}" type="presOf" srcId="{CC75A9F6-1373-45CA-869C-377017849D1C}" destId="{8875B12D-F6D3-41DB-9917-F464A26E6502}" srcOrd="0" destOrd="0" presId="urn:microsoft.com/office/officeart/2005/8/layout/cycle1"/>
    <dgm:cxn modelId="{57E386EA-5158-4137-929D-C0C66ABF3714}" type="presOf" srcId="{DC885FAD-4769-4A3B-BB30-65EB6BAE5ECB}" destId="{BECB25C3-E878-4772-A860-7D41C4E7CBFB}" srcOrd="0" destOrd="0" presId="urn:microsoft.com/office/officeart/2005/8/layout/cycle1"/>
    <dgm:cxn modelId="{848F75F8-C81C-43BE-B663-8173BFFF1B80}" type="presOf" srcId="{37387E74-4235-4759-AEDB-B1970ECC8796}" destId="{1A841972-48C4-4A36-AA7C-63CCBF9F17CE}" srcOrd="0" destOrd="0" presId="urn:microsoft.com/office/officeart/2005/8/layout/cycle1"/>
    <dgm:cxn modelId="{152FA412-7F28-41DC-96C8-9259FD596423}" type="presParOf" srcId="{3F8EDCCE-53EF-4047-9A85-80AEB53CA8D6}" destId="{9A5C9F1D-3D71-49DB-AA87-A7C2CCE4A220}" srcOrd="0" destOrd="0" presId="urn:microsoft.com/office/officeart/2005/8/layout/cycle1"/>
    <dgm:cxn modelId="{7639A899-A6FE-4DF7-8BFA-2FAEA9BC56D3}" type="presParOf" srcId="{3F8EDCCE-53EF-4047-9A85-80AEB53CA8D6}" destId="{5A4867BF-4E58-4088-9BCB-EFB1112C946B}" srcOrd="1" destOrd="0" presId="urn:microsoft.com/office/officeart/2005/8/layout/cycle1"/>
    <dgm:cxn modelId="{A6E8C2A8-8106-4C69-8484-BF8205B39B6D}" type="presParOf" srcId="{3F8EDCCE-53EF-4047-9A85-80AEB53CA8D6}" destId="{AC6018D8-40E8-4C73-A567-898CB72F2706}" srcOrd="2" destOrd="0" presId="urn:microsoft.com/office/officeart/2005/8/layout/cycle1"/>
    <dgm:cxn modelId="{256A8F00-FE59-4AD7-883B-3D2C6CA19F5A}" type="presParOf" srcId="{3F8EDCCE-53EF-4047-9A85-80AEB53CA8D6}" destId="{63175DC3-617A-4443-9993-F435FCE93C6B}" srcOrd="3" destOrd="0" presId="urn:microsoft.com/office/officeart/2005/8/layout/cycle1"/>
    <dgm:cxn modelId="{D0B7A020-D4D0-4EF6-AE79-69C3F9298416}" type="presParOf" srcId="{3F8EDCCE-53EF-4047-9A85-80AEB53CA8D6}" destId="{2DFF6E44-FB93-4410-AE0A-0AF613AB34C9}" srcOrd="4" destOrd="0" presId="urn:microsoft.com/office/officeart/2005/8/layout/cycle1"/>
    <dgm:cxn modelId="{E80AA37F-4E71-405E-B24E-BD3DD9C09951}" type="presParOf" srcId="{3F8EDCCE-53EF-4047-9A85-80AEB53CA8D6}" destId="{3AA61252-FEB5-438A-883C-CA481B076FB7}" srcOrd="5" destOrd="0" presId="urn:microsoft.com/office/officeart/2005/8/layout/cycle1"/>
    <dgm:cxn modelId="{00813213-00E1-475E-AC54-0C5FA46E745A}" type="presParOf" srcId="{3F8EDCCE-53EF-4047-9A85-80AEB53CA8D6}" destId="{FFCAA29E-85D5-4A1B-B47F-3DC36BD9FD78}" srcOrd="6" destOrd="0" presId="urn:microsoft.com/office/officeart/2005/8/layout/cycle1"/>
    <dgm:cxn modelId="{2D8CB4C7-D543-4061-8782-F587029E17D2}" type="presParOf" srcId="{3F8EDCCE-53EF-4047-9A85-80AEB53CA8D6}" destId="{01A0250C-9E77-47A8-B928-0D32491E502B}" srcOrd="7" destOrd="0" presId="urn:microsoft.com/office/officeart/2005/8/layout/cycle1"/>
    <dgm:cxn modelId="{10B486B7-7777-46B4-8DE3-10CEECF8140E}" type="presParOf" srcId="{3F8EDCCE-53EF-4047-9A85-80AEB53CA8D6}" destId="{6201BC62-14BF-48F9-BB5C-87EB094E1989}" srcOrd="8" destOrd="0" presId="urn:microsoft.com/office/officeart/2005/8/layout/cycle1"/>
    <dgm:cxn modelId="{FABFC5B0-AD91-41C6-B971-AB99F2B36946}" type="presParOf" srcId="{3F8EDCCE-53EF-4047-9A85-80AEB53CA8D6}" destId="{0B34E36E-DC91-4A7C-9EB7-761DEA0DD9BD}" srcOrd="9" destOrd="0" presId="urn:microsoft.com/office/officeart/2005/8/layout/cycle1"/>
    <dgm:cxn modelId="{1072D722-9C21-4BB8-9664-A500BBA8B09C}" type="presParOf" srcId="{3F8EDCCE-53EF-4047-9A85-80AEB53CA8D6}" destId="{ACFFB493-74B0-4B5A-AD55-E4BF2066FE83}" srcOrd="10" destOrd="0" presId="urn:microsoft.com/office/officeart/2005/8/layout/cycle1"/>
    <dgm:cxn modelId="{B4E91A81-332D-4AAC-9D81-59984EF80ED0}" type="presParOf" srcId="{3F8EDCCE-53EF-4047-9A85-80AEB53CA8D6}" destId="{8875B12D-F6D3-41DB-9917-F464A26E6502}" srcOrd="11" destOrd="0" presId="urn:microsoft.com/office/officeart/2005/8/layout/cycle1"/>
    <dgm:cxn modelId="{946A1FF2-3122-4EBD-BA9C-53EF1214EB8C}" type="presParOf" srcId="{3F8EDCCE-53EF-4047-9A85-80AEB53CA8D6}" destId="{84004243-F270-4E33-AE8B-31C3639C573F}" srcOrd="12" destOrd="0" presId="urn:microsoft.com/office/officeart/2005/8/layout/cycle1"/>
    <dgm:cxn modelId="{3DD929DD-2FD2-47DF-932A-9EB8D0247C7F}" type="presParOf" srcId="{3F8EDCCE-53EF-4047-9A85-80AEB53CA8D6}" destId="{F04ACA5A-BB73-4F33-80BA-EC9B52C9E3F0}" srcOrd="13" destOrd="0" presId="urn:microsoft.com/office/officeart/2005/8/layout/cycle1"/>
    <dgm:cxn modelId="{FB07F846-E8D0-4862-B711-9AC493B7F2B1}" type="presParOf" srcId="{3F8EDCCE-53EF-4047-9A85-80AEB53CA8D6}" destId="{F6928759-0C26-45EB-848F-46E33927992D}" srcOrd="14" destOrd="0" presId="urn:microsoft.com/office/officeart/2005/8/layout/cycle1"/>
    <dgm:cxn modelId="{C471799B-9D71-4DB4-8124-C152490D6CDD}" type="presParOf" srcId="{3F8EDCCE-53EF-4047-9A85-80AEB53CA8D6}" destId="{1D41D81E-D1F6-4CFD-BAB1-9D5452B8A71B}" srcOrd="15" destOrd="0" presId="urn:microsoft.com/office/officeart/2005/8/layout/cycle1"/>
    <dgm:cxn modelId="{A6B8330A-7206-423E-8AFC-C9373FED871A}" type="presParOf" srcId="{3F8EDCCE-53EF-4047-9A85-80AEB53CA8D6}" destId="{F506E086-3210-46A8-BBAA-110F8D81E10A}" srcOrd="16" destOrd="0" presId="urn:microsoft.com/office/officeart/2005/8/layout/cycle1"/>
    <dgm:cxn modelId="{983957CF-D853-4209-9192-D63F69293BA6}" type="presParOf" srcId="{3F8EDCCE-53EF-4047-9A85-80AEB53CA8D6}" destId="{CE86A66E-329D-48AE-BF55-4C8899E346EA}" srcOrd="17" destOrd="0" presId="urn:microsoft.com/office/officeart/2005/8/layout/cycle1"/>
    <dgm:cxn modelId="{B55F9092-EBD9-4C6F-9AF4-DAEEA2FB83C7}" type="presParOf" srcId="{3F8EDCCE-53EF-4047-9A85-80AEB53CA8D6}" destId="{D0912F1F-92C3-46DF-81FD-7E43242C9FDD}" srcOrd="18" destOrd="0" presId="urn:microsoft.com/office/officeart/2005/8/layout/cycle1"/>
    <dgm:cxn modelId="{80CED06C-8800-4AB7-A573-BD19C1B41C8E}" type="presParOf" srcId="{3F8EDCCE-53EF-4047-9A85-80AEB53CA8D6}" destId="{1A841972-48C4-4A36-AA7C-63CCBF9F17CE}" srcOrd="19" destOrd="0" presId="urn:microsoft.com/office/officeart/2005/8/layout/cycle1"/>
    <dgm:cxn modelId="{C2CF1E42-11BE-4351-A993-11C7E71D2B02}" type="presParOf" srcId="{3F8EDCCE-53EF-4047-9A85-80AEB53CA8D6}" destId="{B2BCA48B-7732-48D8-8795-7EAB67A82E58}" srcOrd="20" destOrd="0" presId="urn:microsoft.com/office/officeart/2005/8/layout/cycle1"/>
    <dgm:cxn modelId="{2A24547D-9E4E-4608-B72C-37B91A48849A}" type="presParOf" srcId="{3F8EDCCE-53EF-4047-9A85-80AEB53CA8D6}" destId="{1CC5253C-974D-41F8-8DA9-6D6C618AA1BD}" srcOrd="21" destOrd="0" presId="urn:microsoft.com/office/officeart/2005/8/layout/cycle1"/>
    <dgm:cxn modelId="{24F7B340-8D0F-4A4C-8D21-3E5D8BD1A76D}" type="presParOf" srcId="{3F8EDCCE-53EF-4047-9A85-80AEB53CA8D6}" destId="{BECB25C3-E878-4772-A860-7D41C4E7CBFB}" srcOrd="22" destOrd="0" presId="urn:microsoft.com/office/officeart/2005/8/layout/cycle1"/>
    <dgm:cxn modelId="{365FD639-F067-41D6-93D4-F809CF6119EF}" type="presParOf" srcId="{3F8EDCCE-53EF-4047-9A85-80AEB53CA8D6}" destId="{14E42ED3-E615-4291-A4BC-6E4CD2EEF080}" srcOrd="23" destOrd="0" presId="urn:microsoft.com/office/officeart/2005/8/layout/cycle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F1F2023-20FD-43AF-A3CA-CB368AAC22A3}" type="doc">
      <dgm:prSet loTypeId="urn:microsoft.com/office/officeart/2005/8/layout/cycle1" loCatId="cycle" qsTypeId="urn:microsoft.com/office/officeart/2005/8/quickstyle/simple1" qsCatId="simple" csTypeId="urn:microsoft.com/office/officeart/2005/8/colors/accent1_2" csCatId="accent1" phldr="1"/>
      <dgm:spPr/>
      <dgm:t>
        <a:bodyPr/>
        <a:lstStyle/>
        <a:p>
          <a:endParaRPr lang="en-US"/>
        </a:p>
      </dgm:t>
    </dgm:pt>
    <dgm:pt modelId="{3F8EDCCE-53EF-4047-9A85-80AEB53CA8D6}" type="pres">
      <dgm:prSet presAssocID="{DF1F2023-20FD-43AF-A3CA-CB368AAC22A3}" presName="cycle" presStyleCnt="0">
        <dgm:presLayoutVars>
          <dgm:dir/>
          <dgm:resizeHandles val="exact"/>
        </dgm:presLayoutVars>
      </dgm:prSet>
      <dgm:spPr/>
    </dgm:pt>
  </dgm:ptLst>
  <dgm:cxnLst>
    <dgm:cxn modelId="{87DCE7AC-6C29-4133-B65F-1F089B643C18}" type="presOf" srcId="{DF1F2023-20FD-43AF-A3CA-CB368AAC22A3}" destId="{3F8EDCCE-53EF-4047-9A85-80AEB53CA8D6}" srcOrd="0" destOrd="0" presId="urn:microsoft.com/office/officeart/2005/8/layout/cycle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45E2F0-8EA7-4661-A759-E1F2E2DA29C0}">
      <dsp:nvSpPr>
        <dsp:cNvPr id="0" name=""/>
        <dsp:cNvSpPr/>
      </dsp:nvSpPr>
      <dsp:spPr>
        <a:xfrm>
          <a:off x="710563" y="0"/>
          <a:ext cx="1342839" cy="431705"/>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t>Virtual rooms</a:t>
          </a:r>
        </a:p>
      </dsp:txBody>
      <dsp:txXfrm>
        <a:off x="723207" y="12644"/>
        <a:ext cx="1317551" cy="406417"/>
      </dsp:txXfrm>
    </dsp:sp>
    <dsp:sp modelId="{0956D779-C8D3-4E01-8663-6CEF32715DC1}">
      <dsp:nvSpPr>
        <dsp:cNvPr id="0" name=""/>
        <dsp:cNvSpPr/>
      </dsp:nvSpPr>
      <dsp:spPr>
        <a:xfrm rot="5473251">
          <a:off x="1293558" y="443226"/>
          <a:ext cx="163019" cy="19426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rot="-5400000">
        <a:off x="1317308" y="458856"/>
        <a:ext cx="116561" cy="114113"/>
      </dsp:txXfrm>
    </dsp:sp>
    <dsp:sp modelId="{7A0D8281-799F-4A53-A7D4-9507624E3CDC}">
      <dsp:nvSpPr>
        <dsp:cNvPr id="0" name=""/>
        <dsp:cNvSpPr/>
      </dsp:nvSpPr>
      <dsp:spPr>
        <a:xfrm>
          <a:off x="696732" y="649014"/>
          <a:ext cx="1342839" cy="431705"/>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t>Teams' day-out</a:t>
          </a:r>
        </a:p>
      </dsp:txBody>
      <dsp:txXfrm>
        <a:off x="709376" y="661658"/>
        <a:ext cx="1317551" cy="406417"/>
      </dsp:txXfrm>
    </dsp:sp>
    <dsp:sp modelId="{227BA758-CF6F-4C5C-9365-F4A36DE6E36D}">
      <dsp:nvSpPr>
        <dsp:cNvPr id="0" name=""/>
        <dsp:cNvSpPr/>
      </dsp:nvSpPr>
      <dsp:spPr>
        <a:xfrm rot="5400000">
          <a:off x="1287207" y="1091512"/>
          <a:ext cx="161889" cy="19426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rot="-5400000">
        <a:off x="1309872" y="1107701"/>
        <a:ext cx="116561" cy="113322"/>
      </dsp:txXfrm>
    </dsp:sp>
    <dsp:sp modelId="{69C82F8E-9CA8-431F-B6E9-AED307F94E39}">
      <dsp:nvSpPr>
        <dsp:cNvPr id="0" name=""/>
        <dsp:cNvSpPr/>
      </dsp:nvSpPr>
      <dsp:spPr>
        <a:xfrm>
          <a:off x="696732" y="1296572"/>
          <a:ext cx="1342839" cy="431705"/>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t>SMART</a:t>
          </a:r>
        </a:p>
      </dsp:txBody>
      <dsp:txXfrm>
        <a:off x="709376" y="1309216"/>
        <a:ext cx="1317551" cy="406417"/>
      </dsp:txXfrm>
    </dsp:sp>
    <dsp:sp modelId="{DBA38FE0-9AEB-47A0-9B0D-99E7DCF79CEC}">
      <dsp:nvSpPr>
        <dsp:cNvPr id="0" name=""/>
        <dsp:cNvSpPr/>
      </dsp:nvSpPr>
      <dsp:spPr>
        <a:xfrm rot="5483155">
          <a:off x="1262090" y="1761358"/>
          <a:ext cx="195378" cy="19426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rot="-5400000">
        <a:off x="1302203" y="1760812"/>
        <a:ext cx="116561" cy="137098"/>
      </dsp:txXfrm>
    </dsp:sp>
    <dsp:sp modelId="{2C827828-61F2-4157-AD65-9F5BB04FE9A4}">
      <dsp:nvSpPr>
        <dsp:cNvPr id="0" name=""/>
        <dsp:cNvSpPr/>
      </dsp:nvSpPr>
      <dsp:spPr>
        <a:xfrm>
          <a:off x="679987" y="1988706"/>
          <a:ext cx="1342839" cy="431705"/>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t>Appraisals</a:t>
          </a:r>
        </a:p>
      </dsp:txBody>
      <dsp:txXfrm>
        <a:off x="692631" y="2001350"/>
        <a:ext cx="1317551" cy="406417"/>
      </dsp:txXfrm>
    </dsp:sp>
    <dsp:sp modelId="{B95E8F94-BEFC-457A-B4FA-B6344C877AAA}">
      <dsp:nvSpPr>
        <dsp:cNvPr id="0" name=""/>
        <dsp:cNvSpPr/>
      </dsp:nvSpPr>
      <dsp:spPr>
        <a:xfrm rot="5212549">
          <a:off x="1294104" y="2422459"/>
          <a:ext cx="148994" cy="19426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rot="-5400000">
        <a:off x="1309103" y="2445128"/>
        <a:ext cx="116561" cy="104296"/>
      </dsp:txXfrm>
    </dsp:sp>
    <dsp:sp modelId="{5C85C2EB-11BE-4699-B6AA-EFBFA0D6C4D7}">
      <dsp:nvSpPr>
        <dsp:cNvPr id="0" name=""/>
        <dsp:cNvSpPr/>
      </dsp:nvSpPr>
      <dsp:spPr>
        <a:xfrm>
          <a:off x="714377" y="2618775"/>
          <a:ext cx="1342839" cy="431705"/>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t>Familiarization</a:t>
          </a:r>
        </a:p>
      </dsp:txBody>
      <dsp:txXfrm>
        <a:off x="727021" y="2631419"/>
        <a:ext cx="1317551" cy="406417"/>
      </dsp:txXfrm>
    </dsp:sp>
    <dsp:sp modelId="{CC4E516C-D442-4182-806E-F2330A100810}">
      <dsp:nvSpPr>
        <dsp:cNvPr id="0" name=""/>
        <dsp:cNvSpPr/>
      </dsp:nvSpPr>
      <dsp:spPr>
        <a:xfrm rot="5497736">
          <a:off x="1306158" y="3047729"/>
          <a:ext cx="141631" cy="19426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US" sz="700" kern="1200"/>
        </a:p>
      </dsp:txBody>
      <dsp:txXfrm rot="-5400000">
        <a:off x="1319297" y="3074055"/>
        <a:ext cx="116561" cy="99142"/>
      </dsp:txXfrm>
    </dsp:sp>
    <dsp:sp modelId="{A34FC62B-9775-4A76-850C-80DF29D0A66A}">
      <dsp:nvSpPr>
        <dsp:cNvPr id="0" name=""/>
        <dsp:cNvSpPr/>
      </dsp:nvSpPr>
      <dsp:spPr>
        <a:xfrm>
          <a:off x="696732" y="3239245"/>
          <a:ext cx="1342839" cy="431705"/>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Training</a:t>
          </a:r>
        </a:p>
      </dsp:txBody>
      <dsp:txXfrm>
        <a:off x="709376" y="3251889"/>
        <a:ext cx="1317551" cy="40641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45E2F0-8EA7-4661-A759-E1F2E2DA29C0}">
      <dsp:nvSpPr>
        <dsp:cNvPr id="0" name=""/>
        <dsp:cNvSpPr/>
      </dsp:nvSpPr>
      <dsp:spPr>
        <a:xfrm>
          <a:off x="710563" y="0"/>
          <a:ext cx="1342839" cy="431705"/>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t>Virtual rooms</a:t>
          </a:r>
        </a:p>
      </dsp:txBody>
      <dsp:txXfrm>
        <a:off x="723207" y="12644"/>
        <a:ext cx="1317551" cy="406417"/>
      </dsp:txXfrm>
    </dsp:sp>
    <dsp:sp modelId="{0956D779-C8D3-4E01-8663-6CEF32715DC1}">
      <dsp:nvSpPr>
        <dsp:cNvPr id="0" name=""/>
        <dsp:cNvSpPr/>
      </dsp:nvSpPr>
      <dsp:spPr>
        <a:xfrm rot="5473251">
          <a:off x="1293558" y="443226"/>
          <a:ext cx="163019" cy="19426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rot="-5400000">
        <a:off x="1317308" y="458856"/>
        <a:ext cx="116561" cy="114113"/>
      </dsp:txXfrm>
    </dsp:sp>
    <dsp:sp modelId="{7A0D8281-799F-4A53-A7D4-9507624E3CDC}">
      <dsp:nvSpPr>
        <dsp:cNvPr id="0" name=""/>
        <dsp:cNvSpPr/>
      </dsp:nvSpPr>
      <dsp:spPr>
        <a:xfrm>
          <a:off x="696732" y="649014"/>
          <a:ext cx="1342839" cy="431705"/>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t>Teams' day-out</a:t>
          </a:r>
        </a:p>
      </dsp:txBody>
      <dsp:txXfrm>
        <a:off x="709376" y="661658"/>
        <a:ext cx="1317551" cy="406417"/>
      </dsp:txXfrm>
    </dsp:sp>
    <dsp:sp modelId="{227BA758-CF6F-4C5C-9365-F4A36DE6E36D}">
      <dsp:nvSpPr>
        <dsp:cNvPr id="0" name=""/>
        <dsp:cNvSpPr/>
      </dsp:nvSpPr>
      <dsp:spPr>
        <a:xfrm rot="5400000">
          <a:off x="1287207" y="1091512"/>
          <a:ext cx="161889" cy="19426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rot="-5400000">
        <a:off x="1309872" y="1107701"/>
        <a:ext cx="116561" cy="113322"/>
      </dsp:txXfrm>
    </dsp:sp>
    <dsp:sp modelId="{69C82F8E-9CA8-431F-B6E9-AED307F94E39}">
      <dsp:nvSpPr>
        <dsp:cNvPr id="0" name=""/>
        <dsp:cNvSpPr/>
      </dsp:nvSpPr>
      <dsp:spPr>
        <a:xfrm>
          <a:off x="696732" y="1296572"/>
          <a:ext cx="1342839" cy="431705"/>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t>SMART</a:t>
          </a:r>
        </a:p>
      </dsp:txBody>
      <dsp:txXfrm>
        <a:off x="709376" y="1309216"/>
        <a:ext cx="1317551" cy="406417"/>
      </dsp:txXfrm>
    </dsp:sp>
    <dsp:sp modelId="{DBA38FE0-9AEB-47A0-9B0D-99E7DCF79CEC}">
      <dsp:nvSpPr>
        <dsp:cNvPr id="0" name=""/>
        <dsp:cNvSpPr/>
      </dsp:nvSpPr>
      <dsp:spPr>
        <a:xfrm rot="5483155">
          <a:off x="1262090" y="1761358"/>
          <a:ext cx="195378" cy="19426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rot="-5400000">
        <a:off x="1302203" y="1760812"/>
        <a:ext cx="116561" cy="137098"/>
      </dsp:txXfrm>
    </dsp:sp>
    <dsp:sp modelId="{2C827828-61F2-4157-AD65-9F5BB04FE9A4}">
      <dsp:nvSpPr>
        <dsp:cNvPr id="0" name=""/>
        <dsp:cNvSpPr/>
      </dsp:nvSpPr>
      <dsp:spPr>
        <a:xfrm>
          <a:off x="679987" y="1988706"/>
          <a:ext cx="1342839" cy="431705"/>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t>Appraisals</a:t>
          </a:r>
        </a:p>
      </dsp:txBody>
      <dsp:txXfrm>
        <a:off x="692631" y="2001350"/>
        <a:ext cx="1317551" cy="406417"/>
      </dsp:txXfrm>
    </dsp:sp>
    <dsp:sp modelId="{B95E8F94-BEFC-457A-B4FA-B6344C877AAA}">
      <dsp:nvSpPr>
        <dsp:cNvPr id="0" name=""/>
        <dsp:cNvSpPr/>
      </dsp:nvSpPr>
      <dsp:spPr>
        <a:xfrm rot="5212549">
          <a:off x="1294104" y="2422459"/>
          <a:ext cx="148994" cy="19426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rot="-5400000">
        <a:off x="1309103" y="2445128"/>
        <a:ext cx="116561" cy="104296"/>
      </dsp:txXfrm>
    </dsp:sp>
    <dsp:sp modelId="{5C85C2EB-11BE-4699-B6AA-EFBFA0D6C4D7}">
      <dsp:nvSpPr>
        <dsp:cNvPr id="0" name=""/>
        <dsp:cNvSpPr/>
      </dsp:nvSpPr>
      <dsp:spPr>
        <a:xfrm>
          <a:off x="714377" y="2618775"/>
          <a:ext cx="1342839" cy="431705"/>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t>Familiarization</a:t>
          </a:r>
        </a:p>
      </dsp:txBody>
      <dsp:txXfrm>
        <a:off x="727021" y="2631419"/>
        <a:ext cx="1317551" cy="406417"/>
      </dsp:txXfrm>
    </dsp:sp>
    <dsp:sp modelId="{CC4E516C-D442-4182-806E-F2330A100810}">
      <dsp:nvSpPr>
        <dsp:cNvPr id="0" name=""/>
        <dsp:cNvSpPr/>
      </dsp:nvSpPr>
      <dsp:spPr>
        <a:xfrm rot="5497736">
          <a:off x="1306158" y="3047729"/>
          <a:ext cx="141631" cy="19426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US" sz="700" kern="1200"/>
        </a:p>
      </dsp:txBody>
      <dsp:txXfrm rot="-5400000">
        <a:off x="1319297" y="3074055"/>
        <a:ext cx="116561" cy="99142"/>
      </dsp:txXfrm>
    </dsp:sp>
    <dsp:sp modelId="{A34FC62B-9775-4A76-850C-80DF29D0A66A}">
      <dsp:nvSpPr>
        <dsp:cNvPr id="0" name=""/>
        <dsp:cNvSpPr/>
      </dsp:nvSpPr>
      <dsp:spPr>
        <a:xfrm>
          <a:off x="696732" y="3239245"/>
          <a:ext cx="1342839" cy="431705"/>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Training</a:t>
          </a:r>
        </a:p>
      </dsp:txBody>
      <dsp:txXfrm>
        <a:off x="709376" y="3251889"/>
        <a:ext cx="1317551" cy="40641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4867BF-4E58-4088-9BCB-EFB1112C946B}">
      <dsp:nvSpPr>
        <dsp:cNvPr id="0" name=""/>
        <dsp:cNvSpPr/>
      </dsp:nvSpPr>
      <dsp:spPr>
        <a:xfrm>
          <a:off x="4946762" y="1880"/>
          <a:ext cx="1713123" cy="9878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US" sz="1500" kern="1200" dirty="0"/>
            <a:t>Team </a:t>
          </a:r>
          <a:br>
            <a:rPr lang="en-US" sz="1500" kern="1200" dirty="0"/>
          </a:br>
          <a:r>
            <a:rPr lang="en-US" sz="1500" kern="1200" dirty="0"/>
            <a:t>catch-up</a:t>
          </a:r>
        </a:p>
      </dsp:txBody>
      <dsp:txXfrm>
        <a:off x="4946762" y="1880"/>
        <a:ext cx="1713123" cy="987846"/>
      </dsp:txXfrm>
    </dsp:sp>
    <dsp:sp modelId="{AC6018D8-40E8-4C73-A567-898CB72F2706}">
      <dsp:nvSpPr>
        <dsp:cNvPr id="0" name=""/>
        <dsp:cNvSpPr/>
      </dsp:nvSpPr>
      <dsp:spPr>
        <a:xfrm>
          <a:off x="1830146" y="-116319"/>
          <a:ext cx="5504384" cy="5504384"/>
        </a:xfrm>
        <a:prstGeom prst="circularArrow">
          <a:avLst>
            <a:gd name="adj1" fmla="val 3500"/>
            <a:gd name="adj2" fmla="val 216998"/>
            <a:gd name="adj3" fmla="val 19605304"/>
            <a:gd name="adj4" fmla="val 19180176"/>
            <a:gd name="adj5" fmla="val 4083"/>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DFF6E44-FB93-4410-AE0A-0AF613AB34C9}">
      <dsp:nvSpPr>
        <dsp:cNvPr id="0" name=""/>
        <dsp:cNvSpPr/>
      </dsp:nvSpPr>
      <dsp:spPr>
        <a:xfrm>
          <a:off x="6571635" y="1378434"/>
          <a:ext cx="987846" cy="9878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US" sz="1500" kern="1200" dirty="0"/>
            <a:t>Escape rooms</a:t>
          </a:r>
        </a:p>
      </dsp:txBody>
      <dsp:txXfrm>
        <a:off x="6571635" y="1378434"/>
        <a:ext cx="987846" cy="987846"/>
      </dsp:txXfrm>
    </dsp:sp>
    <dsp:sp modelId="{3AA61252-FEB5-438A-883C-CA481B076FB7}">
      <dsp:nvSpPr>
        <dsp:cNvPr id="0" name=""/>
        <dsp:cNvSpPr/>
      </dsp:nvSpPr>
      <dsp:spPr>
        <a:xfrm>
          <a:off x="1963470" y="93524"/>
          <a:ext cx="5504384" cy="5504384"/>
        </a:xfrm>
        <a:prstGeom prst="circularArrow">
          <a:avLst>
            <a:gd name="adj1" fmla="val 3500"/>
            <a:gd name="adj2" fmla="val 216998"/>
            <a:gd name="adj3" fmla="val 434896"/>
            <a:gd name="adj4" fmla="val 20948106"/>
            <a:gd name="adj5" fmla="val 4083"/>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1A0250C-9E77-47A8-B928-0D32491E502B}">
      <dsp:nvSpPr>
        <dsp:cNvPr id="0" name=""/>
        <dsp:cNvSpPr/>
      </dsp:nvSpPr>
      <dsp:spPr>
        <a:xfrm>
          <a:off x="6571635" y="3325152"/>
          <a:ext cx="987846" cy="9878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US" sz="1500" kern="1200" dirty="0"/>
            <a:t>Effective </a:t>
          </a:r>
          <a:br>
            <a:rPr lang="en-US" sz="1500" kern="1200" dirty="0"/>
          </a:br>
          <a:r>
            <a:rPr lang="en-US" sz="1500" kern="1200" dirty="0"/>
            <a:t>Teams</a:t>
          </a:r>
        </a:p>
      </dsp:txBody>
      <dsp:txXfrm>
        <a:off x="6571635" y="3325152"/>
        <a:ext cx="987846" cy="987846"/>
      </dsp:txXfrm>
    </dsp:sp>
    <dsp:sp modelId="{6201BC62-14BF-48F9-BB5C-87EB094E1989}">
      <dsp:nvSpPr>
        <dsp:cNvPr id="0" name=""/>
        <dsp:cNvSpPr/>
      </dsp:nvSpPr>
      <dsp:spPr>
        <a:xfrm>
          <a:off x="1963470" y="93524"/>
          <a:ext cx="5504384" cy="5504384"/>
        </a:xfrm>
        <a:prstGeom prst="circularArrow">
          <a:avLst>
            <a:gd name="adj1" fmla="val 3500"/>
            <a:gd name="adj2" fmla="val 216998"/>
            <a:gd name="adj3" fmla="val 3069147"/>
            <a:gd name="adj4" fmla="val 2113855"/>
            <a:gd name="adj5" fmla="val 4083"/>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CFFB493-74B0-4B5A-AD55-E4BF2066FE83}">
      <dsp:nvSpPr>
        <dsp:cNvPr id="0" name=""/>
        <dsp:cNvSpPr/>
      </dsp:nvSpPr>
      <dsp:spPr>
        <a:xfrm>
          <a:off x="5195098" y="4701689"/>
          <a:ext cx="987846" cy="9878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US" sz="1500" kern="1200" dirty="0"/>
            <a:t>SMART</a:t>
          </a:r>
          <a:br>
            <a:rPr lang="en-US" sz="1500" kern="1200" dirty="0"/>
          </a:br>
          <a:r>
            <a:rPr lang="en-US" sz="1500" kern="1200" dirty="0"/>
            <a:t>Goals</a:t>
          </a:r>
        </a:p>
      </dsp:txBody>
      <dsp:txXfrm>
        <a:off x="5195098" y="4701689"/>
        <a:ext cx="987846" cy="987846"/>
      </dsp:txXfrm>
    </dsp:sp>
    <dsp:sp modelId="{8875B12D-F6D3-41DB-9917-F464A26E6502}">
      <dsp:nvSpPr>
        <dsp:cNvPr id="0" name=""/>
        <dsp:cNvSpPr/>
      </dsp:nvSpPr>
      <dsp:spPr>
        <a:xfrm>
          <a:off x="1963470" y="93524"/>
          <a:ext cx="5504384" cy="5504384"/>
        </a:xfrm>
        <a:prstGeom prst="circularArrow">
          <a:avLst>
            <a:gd name="adj1" fmla="val 3500"/>
            <a:gd name="adj2" fmla="val 216998"/>
            <a:gd name="adj3" fmla="val 5359064"/>
            <a:gd name="adj4" fmla="val 4748106"/>
            <a:gd name="adj5" fmla="val 4083"/>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04ACA5A-BB73-4F33-80BA-EC9B52C9E3F0}">
      <dsp:nvSpPr>
        <dsp:cNvPr id="0" name=""/>
        <dsp:cNvSpPr/>
      </dsp:nvSpPr>
      <dsp:spPr>
        <a:xfrm>
          <a:off x="2899151" y="4701689"/>
          <a:ext cx="1686303" cy="9878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dirty="0"/>
            <a:t>Team </a:t>
          </a:r>
          <a:br>
            <a:rPr lang="en-GB" sz="1500" kern="1200" dirty="0"/>
          </a:br>
          <a:r>
            <a:rPr lang="en-GB" sz="1500" kern="1200" dirty="0"/>
            <a:t>Event</a:t>
          </a:r>
          <a:endParaRPr lang="en-US" sz="1500" kern="1200" dirty="0"/>
        </a:p>
      </dsp:txBody>
      <dsp:txXfrm>
        <a:off x="2899151" y="4701689"/>
        <a:ext cx="1686303" cy="987846"/>
      </dsp:txXfrm>
    </dsp:sp>
    <dsp:sp modelId="{F6928759-0C26-45EB-848F-46E33927992D}">
      <dsp:nvSpPr>
        <dsp:cNvPr id="0" name=""/>
        <dsp:cNvSpPr/>
      </dsp:nvSpPr>
      <dsp:spPr>
        <a:xfrm>
          <a:off x="1963470" y="93524"/>
          <a:ext cx="5504384" cy="5504384"/>
        </a:xfrm>
        <a:prstGeom prst="circularArrow">
          <a:avLst>
            <a:gd name="adj1" fmla="val 3500"/>
            <a:gd name="adj2" fmla="val 216998"/>
            <a:gd name="adj3" fmla="val 8469147"/>
            <a:gd name="adj4" fmla="val 7988376"/>
            <a:gd name="adj5" fmla="val 4083"/>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506E086-3210-46A8-BBAA-110F8D81E10A}">
      <dsp:nvSpPr>
        <dsp:cNvPr id="0" name=""/>
        <dsp:cNvSpPr/>
      </dsp:nvSpPr>
      <dsp:spPr>
        <a:xfrm>
          <a:off x="1584517" y="3325152"/>
          <a:ext cx="1562496" cy="9878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US" sz="1500" kern="1200" dirty="0"/>
            <a:t>Collaboration</a:t>
          </a:r>
        </a:p>
      </dsp:txBody>
      <dsp:txXfrm>
        <a:off x="1584517" y="3325152"/>
        <a:ext cx="1562496" cy="987846"/>
      </dsp:txXfrm>
    </dsp:sp>
    <dsp:sp modelId="{CE86A66E-329D-48AE-BF55-4C8899E346EA}">
      <dsp:nvSpPr>
        <dsp:cNvPr id="0" name=""/>
        <dsp:cNvSpPr/>
      </dsp:nvSpPr>
      <dsp:spPr>
        <a:xfrm>
          <a:off x="1933133" y="-43884"/>
          <a:ext cx="5504384" cy="5504384"/>
        </a:xfrm>
        <a:prstGeom prst="circularArrow">
          <a:avLst>
            <a:gd name="adj1" fmla="val 3500"/>
            <a:gd name="adj2" fmla="val 216998"/>
            <a:gd name="adj3" fmla="val 10972993"/>
            <a:gd name="adj4" fmla="val 9957891"/>
            <a:gd name="adj5" fmla="val 4083"/>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A841972-48C4-4A36-AA7C-63CCBF9F17CE}">
      <dsp:nvSpPr>
        <dsp:cNvPr id="0" name=""/>
        <dsp:cNvSpPr/>
      </dsp:nvSpPr>
      <dsp:spPr>
        <a:xfrm>
          <a:off x="1797555" y="1432534"/>
          <a:ext cx="987846" cy="9878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US" sz="1500" kern="1200" dirty="0"/>
            <a:t>Remote working</a:t>
          </a:r>
        </a:p>
      </dsp:txBody>
      <dsp:txXfrm>
        <a:off x="1797555" y="1432534"/>
        <a:ext cx="987846" cy="987846"/>
      </dsp:txXfrm>
    </dsp:sp>
    <dsp:sp modelId="{B2BCA48B-7732-48D8-8795-7EAB67A82E58}">
      <dsp:nvSpPr>
        <dsp:cNvPr id="0" name=""/>
        <dsp:cNvSpPr/>
      </dsp:nvSpPr>
      <dsp:spPr>
        <a:xfrm>
          <a:off x="1853812" y="166782"/>
          <a:ext cx="5504384" cy="5504384"/>
        </a:xfrm>
        <a:prstGeom prst="circularArrow">
          <a:avLst>
            <a:gd name="adj1" fmla="val 3500"/>
            <a:gd name="adj2" fmla="val 216998"/>
            <a:gd name="adj3" fmla="val 14047409"/>
            <a:gd name="adj4" fmla="val 12945659"/>
            <a:gd name="adj5" fmla="val 4083"/>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ECB25C3-E878-4772-A860-7D41C4E7CBFB}">
      <dsp:nvSpPr>
        <dsp:cNvPr id="0" name=""/>
        <dsp:cNvSpPr/>
      </dsp:nvSpPr>
      <dsp:spPr>
        <a:xfrm>
          <a:off x="3248380" y="1896"/>
          <a:ext cx="987846" cy="9878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US" sz="1500" kern="1200" dirty="0"/>
            <a:t>Appraisals</a:t>
          </a:r>
        </a:p>
      </dsp:txBody>
      <dsp:txXfrm>
        <a:off x="3248380" y="1896"/>
        <a:ext cx="987846" cy="987846"/>
      </dsp:txXfrm>
    </dsp:sp>
    <dsp:sp modelId="{14E42ED3-E615-4291-A4BC-6E4CD2EEF080}">
      <dsp:nvSpPr>
        <dsp:cNvPr id="0" name=""/>
        <dsp:cNvSpPr/>
      </dsp:nvSpPr>
      <dsp:spPr>
        <a:xfrm>
          <a:off x="2125126" y="56998"/>
          <a:ext cx="5504384" cy="5504384"/>
        </a:xfrm>
        <a:prstGeom prst="circularArrow">
          <a:avLst>
            <a:gd name="adj1" fmla="val 3500"/>
            <a:gd name="adj2" fmla="val 216998"/>
            <a:gd name="adj3" fmla="val 16076872"/>
            <a:gd name="adj4" fmla="val 15324068"/>
            <a:gd name="adj5" fmla="val 4083"/>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cycle1">
  <dgm:title val=""/>
  <dgm:desc val=""/>
  <dgm:catLst>
    <dgm:cat type="cycle" pri="2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alg type="cycle">
          <dgm:param type="stAng" val="0"/>
          <dgm:param type="spanAng" val="360"/>
        </dgm:alg>
      </dgm:if>
      <dgm:else name="Name2">
        <dgm:alg type="cycle">
          <dgm:param type="stAng" val="0"/>
          <dgm:param type="spanAng" val="-360"/>
        </dgm:alg>
      </dgm:else>
    </dgm:choose>
    <dgm:shape xmlns:r="http://schemas.openxmlformats.org/officeDocument/2006/relationships" r:blip="">
      <dgm:adjLst/>
    </dgm:shape>
    <dgm:presOf/>
    <dgm:choose name="Name3">
      <dgm:if name="Name4" func="var" arg="dir" op="equ" val="norm">
        <dgm:constrLst>
          <dgm:constr type="diam" val="1"/>
          <dgm:constr type="w" for="ch" forName="node" refType="w"/>
          <dgm:constr type="w" for="ch" ptType="sibTrans" refType="w" refFor="ch" refForName="node" fact="0.5"/>
          <dgm:constr type="h" for="ch" ptType="sibTrans" op="equ"/>
          <dgm:constr type="diam" for="ch" ptType="sibTrans" refType="diam" op="equ"/>
          <dgm:constr type="sibSp" refType="w" refFor="ch" refForName="node" fact="0.15"/>
          <dgm:constr type="w" for="ch" forName="dummy" refType="sibSp" fact="2.8"/>
          <dgm:constr type="primFontSz" for="ch" forName="node" op="equ" val="65"/>
        </dgm:constrLst>
      </dgm:if>
      <dgm:else name="Name5">
        <dgm:constrLst>
          <dgm:constr type="diam" val="1"/>
          <dgm:constr type="w" for="ch" forName="node" refType="w"/>
          <dgm:constr type="w" for="ch" ptType="sibTrans" refType="w" refFor="ch" refForName="node" fact="0.5"/>
          <dgm:constr type="h" for="ch" ptType="sibTrans" op="equ"/>
          <dgm:constr type="diam" for="ch" ptType="sibTrans" refType="diam" op="equ" fact="-1"/>
          <dgm:constr type="sibSp" refType="w" refFor="ch" refForName="node" fact="0.15"/>
          <dgm:constr type="w" for="ch" forName="dummy" refType="sibSp" fact="2.8"/>
          <dgm:constr type="primFontSz" for="ch" forName="node" op="equ" val="65"/>
        </dgm:constrLst>
      </dgm:else>
    </dgm:choose>
    <dgm:ruleLst>
      <dgm:rule type="diam" val="INF" fact="NaN" max="NaN"/>
    </dgm:ruleLst>
    <dgm:forEach name="nodesForEach" axis="ch" ptType="node">
      <dgm:choose name="Name6">
        <dgm:if name="Name7" axis="par ch" ptType="doc node" func="cnt" op="gt" val="1">
          <dgm:layoutNode name="dummy">
            <dgm:alg type="sp"/>
            <dgm:shape xmlns:r="http://schemas.openxmlformats.org/officeDocument/2006/relationships" r:blip="">
              <dgm:adjLst/>
            </dgm:shape>
            <dgm:presOf/>
            <dgm:constrLst>
              <dgm:constr type="h" refType="w"/>
            </dgm:constrLst>
            <dgm:ruleLst/>
          </dgm:layoutNode>
        </dgm:if>
        <dgm:else name="Name8"/>
      </dgm:choose>
      <dgm:layoutNode name="node" styleLbl="revTx">
        <dgm:varLst>
          <dgm:bulletEnabled val="1"/>
        </dgm:varLst>
        <dgm:alg type="tx">
          <dgm:param type="txAnchorVertCh" val="mid"/>
        </dgm:alg>
        <dgm:shape xmlns:r="http://schemas.openxmlformats.org/officeDocument/2006/relationships" type="rect"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Name11" axis="followSib" ptType="sibTrans" hideLastTrans="0" cnt="1">
            <dgm:layoutNode name="sibTrans" styleLbl="node1">
              <dgm:alg type="conn">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begPad"/>
                <dgm:constr type="endPad"/>
              </dgm:constrLst>
              <dgm:ruleLst/>
            </dgm:layoutNode>
          </dgm:forEach>
        </dgm:if>
        <dgm:else name="Name12"/>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cycle1">
  <dgm:title val=""/>
  <dgm:desc val=""/>
  <dgm:catLst>
    <dgm:cat type="cycle" pri="2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alg type="cycle">
          <dgm:param type="stAng" val="0"/>
          <dgm:param type="spanAng" val="360"/>
        </dgm:alg>
      </dgm:if>
      <dgm:else name="Name2">
        <dgm:alg type="cycle">
          <dgm:param type="stAng" val="0"/>
          <dgm:param type="spanAng" val="-360"/>
        </dgm:alg>
      </dgm:else>
    </dgm:choose>
    <dgm:shape xmlns:r="http://schemas.openxmlformats.org/officeDocument/2006/relationships" r:blip="">
      <dgm:adjLst/>
    </dgm:shape>
    <dgm:presOf/>
    <dgm:choose name="Name3">
      <dgm:if name="Name4" func="var" arg="dir" op="equ" val="norm">
        <dgm:constrLst>
          <dgm:constr type="diam" val="1"/>
          <dgm:constr type="w" for="ch" forName="node" refType="w"/>
          <dgm:constr type="w" for="ch" ptType="sibTrans" refType="w" refFor="ch" refForName="node" fact="0.5"/>
          <dgm:constr type="h" for="ch" ptType="sibTrans" op="equ"/>
          <dgm:constr type="diam" for="ch" ptType="sibTrans" refType="diam" op="equ"/>
          <dgm:constr type="sibSp" refType="w" refFor="ch" refForName="node" fact="0.15"/>
          <dgm:constr type="w" for="ch" forName="dummy" refType="sibSp" fact="2.8"/>
          <dgm:constr type="primFontSz" for="ch" forName="node" op="equ" val="65"/>
        </dgm:constrLst>
      </dgm:if>
      <dgm:else name="Name5">
        <dgm:constrLst>
          <dgm:constr type="diam" val="1"/>
          <dgm:constr type="w" for="ch" forName="node" refType="w"/>
          <dgm:constr type="w" for="ch" ptType="sibTrans" refType="w" refFor="ch" refForName="node" fact="0.5"/>
          <dgm:constr type="h" for="ch" ptType="sibTrans" op="equ"/>
          <dgm:constr type="diam" for="ch" ptType="sibTrans" refType="diam" op="equ" fact="-1"/>
          <dgm:constr type="sibSp" refType="w" refFor="ch" refForName="node" fact="0.15"/>
          <dgm:constr type="w" for="ch" forName="dummy" refType="sibSp" fact="2.8"/>
          <dgm:constr type="primFontSz" for="ch" forName="node" op="equ" val="65"/>
        </dgm:constrLst>
      </dgm:else>
    </dgm:choose>
    <dgm:ruleLst>
      <dgm:rule type="diam" val="INF" fact="NaN" max="NaN"/>
    </dgm:ruleLst>
    <dgm:forEach name="nodesForEach" axis="ch" ptType="node">
      <dgm:choose name="Name6">
        <dgm:if name="Name7" axis="par ch" ptType="doc node" func="cnt" op="gt" val="1">
          <dgm:layoutNode name="dummy">
            <dgm:alg type="sp"/>
            <dgm:shape xmlns:r="http://schemas.openxmlformats.org/officeDocument/2006/relationships" r:blip="">
              <dgm:adjLst/>
            </dgm:shape>
            <dgm:presOf/>
            <dgm:constrLst>
              <dgm:constr type="h" refType="w"/>
            </dgm:constrLst>
            <dgm:ruleLst/>
          </dgm:layoutNode>
        </dgm:if>
        <dgm:else name="Name8"/>
      </dgm:choose>
      <dgm:layoutNode name="node" styleLbl="revTx">
        <dgm:varLst>
          <dgm:bulletEnabled val="1"/>
        </dgm:varLst>
        <dgm:alg type="tx">
          <dgm:param type="txAnchorVertCh" val="mid"/>
        </dgm:alg>
        <dgm:shape xmlns:r="http://schemas.openxmlformats.org/officeDocument/2006/relationships" type="rect"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Name11" axis="followSib" ptType="sibTrans" hideLastTrans="0" cnt="1">
            <dgm:layoutNode name="sibTrans" styleLbl="node1">
              <dgm:alg type="conn">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begPad"/>
                <dgm:constr type="endPad"/>
              </dgm:constrLst>
              <dgm:ruleLst/>
            </dgm:layoutNode>
          </dgm:forEach>
        </dgm:if>
        <dgm:else name="Name12"/>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7200"/>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9pPr>
          </a:lstStyle>
          <a:p>
            <a:endParaRPr/>
          </a:p>
        </p:txBody>
      </p:sp>
      <p:sp>
        <p:nvSpPr>
          <p:cNvPr id="4" name="Google Shape;4;n"/>
          <p:cNvSpPr txBox="1">
            <a:spLocks noGrp="1"/>
          </p:cNvSpPr>
          <p:nvPr>
            <p:ph type="dt" idx="10"/>
          </p:nvPr>
        </p:nvSpPr>
        <p:spPr>
          <a:xfrm>
            <a:off x="3884613" y="0"/>
            <a:ext cx="2971800" cy="457200"/>
          </a:xfrm>
          <a:prstGeom prst="rect">
            <a:avLst/>
          </a:prstGeom>
          <a:noFill/>
          <a:ln>
            <a:noFill/>
          </a:ln>
        </p:spPr>
        <p:txBody>
          <a:bodyPr spcFirstLastPara="1" wrap="square" lIns="91425" tIns="45700" rIns="91425" bIns="45700" anchor="t" anchorCtr="0">
            <a:noAutofit/>
          </a:bodyPr>
          <a:lstStyle>
            <a:lvl1pPr marR="0" lvl="0" algn="r"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9pPr>
          </a:lstStyle>
          <a:p>
            <a:endParaRPr/>
          </a:p>
        </p:txBody>
      </p:sp>
      <p:sp>
        <p:nvSpPr>
          <p:cNvPr id="5" name="Google Shape;5;n"/>
          <p:cNvSpPr>
            <a:spLocks noGrp="1" noRot="1" noChangeAspect="1"/>
          </p:cNvSpPr>
          <p:nvPr>
            <p:ph type="sldImg" idx="3"/>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lvl1pPr marL="457200" marR="0" lvl="0"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Arial"/>
                <a:ea typeface="Arial"/>
                <a:cs typeface="Arial"/>
                <a:sym typeface="Arial"/>
              </a:defRPr>
            </a:lvl1pPr>
            <a:lvl2pPr marL="914400" marR="0" lvl="1"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Arial"/>
                <a:ea typeface="Arial"/>
                <a:cs typeface="Arial"/>
                <a:sym typeface="Arial"/>
              </a:defRPr>
            </a:lvl2pPr>
            <a:lvl3pPr marL="1371600" marR="0" lvl="2"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Arial"/>
                <a:ea typeface="Arial"/>
                <a:cs typeface="Arial"/>
                <a:sym typeface="Arial"/>
              </a:defRPr>
            </a:lvl3pPr>
            <a:lvl4pPr marL="1828800" marR="0" lvl="3"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Arial"/>
                <a:ea typeface="Arial"/>
                <a:cs typeface="Arial"/>
                <a:sym typeface="Arial"/>
              </a:defRPr>
            </a:lvl4pPr>
            <a:lvl5pPr marL="2286000" marR="0" lvl="4"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Arial"/>
                <a:ea typeface="Arial"/>
                <a:cs typeface="Arial"/>
                <a:sym typeface="Arial"/>
              </a:defRPr>
            </a:lvl5pPr>
            <a:lvl6pPr marL="2743200" marR="0" lvl="5"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Arial"/>
                <a:ea typeface="Arial"/>
                <a:cs typeface="Arial"/>
                <a:sym typeface="Arial"/>
              </a:defRPr>
            </a:lvl6pPr>
            <a:lvl7pPr marL="3200400" marR="0" lvl="6"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Arial"/>
                <a:ea typeface="Arial"/>
                <a:cs typeface="Arial"/>
                <a:sym typeface="Arial"/>
              </a:defRPr>
            </a:lvl7pPr>
            <a:lvl8pPr marL="3657600" marR="0" lvl="7"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Arial"/>
                <a:ea typeface="Arial"/>
                <a:cs typeface="Arial"/>
                <a:sym typeface="Arial"/>
              </a:defRPr>
            </a:lvl8pPr>
            <a:lvl9pPr marL="4114800" marR="0" lvl="8"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Arial"/>
                <a:ea typeface="Arial"/>
                <a:cs typeface="Arial"/>
                <a:sym typeface="Arial"/>
              </a:defRPr>
            </a:lvl9pPr>
          </a:lstStyle>
          <a:p>
            <a:endParaRPr/>
          </a:p>
        </p:txBody>
      </p:sp>
      <p:sp>
        <p:nvSpPr>
          <p:cNvPr id="7" name="Google Shape;7;n"/>
          <p:cNvSpPr txBox="1">
            <a:spLocks noGrp="1"/>
          </p:cNvSpPr>
          <p:nvPr>
            <p:ph type="ftr" idx="11"/>
          </p:nvPr>
        </p:nvSpPr>
        <p:spPr>
          <a:xfrm>
            <a:off x="0" y="8685213"/>
            <a:ext cx="2971800" cy="457200"/>
          </a:xfrm>
          <a:prstGeom prst="rect">
            <a:avLst/>
          </a:prstGeom>
          <a:noFill/>
          <a:ln>
            <a:noFill/>
          </a:ln>
        </p:spPr>
        <p:txBody>
          <a:bodyPr spcFirstLastPara="1" wrap="square" lIns="91425" tIns="45700" rIns="91425" bIns="45700" anchor="b" anchorCtr="0">
            <a:noAutofit/>
          </a:bodyPr>
          <a:lstStyle>
            <a:lvl1pPr marR="0" lvl="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9pPr>
          </a:lstStyle>
          <a:p>
            <a:endParaRPr/>
          </a:p>
        </p:txBody>
      </p:sp>
      <p:sp>
        <p:nvSpPr>
          <p:cNvPr id="8" name="Google Shape;8;n"/>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Clr>
                <a:srgbClr val="000000"/>
              </a:buClr>
              <a:buSzPts val="1200"/>
              <a:buFont typeface="Arial"/>
              <a:buNone/>
            </a:pPr>
            <a:fld id="{00000000-1234-1234-1234-123412341234}" type="slidenum">
              <a:rPr lang="en-US" sz="1200" b="0" i="0" u="none" strike="noStrike" cap="none">
                <a:solidFill>
                  <a:schemeClr val="dk1"/>
                </a:solidFill>
                <a:latin typeface="Arial"/>
                <a:ea typeface="Arial"/>
                <a:cs typeface="Arial"/>
                <a:sym typeface="Arial"/>
              </a:rPr>
              <a:t>‹#›</a:t>
            </a:fld>
            <a:endParaRPr sz="1200" b="0" i="0" u="none" strike="noStrike" cap="none">
              <a:solidFill>
                <a:schemeClr val="dk1"/>
              </a:solidFill>
              <a:latin typeface="Arial"/>
              <a:ea typeface="Arial"/>
              <a:cs typeface="Arial"/>
              <a:sym typeface="Arial"/>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8"/>
        <p:cNvGrpSpPr/>
        <p:nvPr/>
      </p:nvGrpSpPr>
      <p:grpSpPr>
        <a:xfrm>
          <a:off x="0" y="0"/>
          <a:ext cx="0" cy="0"/>
          <a:chOff x="0" y="0"/>
          <a:chExt cx="0" cy="0"/>
        </a:xfrm>
      </p:grpSpPr>
      <p:sp>
        <p:nvSpPr>
          <p:cNvPr id="69" name="Google Shape;69;p1: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70" name="Google Shape;70;p1: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
        <p:cNvGrpSpPr/>
        <p:nvPr/>
      </p:nvGrpSpPr>
      <p:grpSpPr>
        <a:xfrm>
          <a:off x="0" y="0"/>
          <a:ext cx="0" cy="0"/>
          <a:chOff x="0" y="0"/>
          <a:chExt cx="0" cy="0"/>
        </a:xfrm>
      </p:grpSpPr>
      <p:sp>
        <p:nvSpPr>
          <p:cNvPr id="84" name="Google Shape;84;p37: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85" name="Google Shape;85;p37: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0"/>
        <p:cNvGrpSpPr/>
        <p:nvPr/>
      </p:nvGrpSpPr>
      <p:grpSpPr>
        <a:xfrm>
          <a:off x="0" y="0"/>
          <a:ext cx="0" cy="0"/>
          <a:chOff x="0" y="0"/>
          <a:chExt cx="0" cy="0"/>
        </a:xfrm>
      </p:grpSpPr>
      <p:sp>
        <p:nvSpPr>
          <p:cNvPr id="91" name="Google Shape;91;p3: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92" name="Google Shape;92;p3: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7"/>
        <p:cNvGrpSpPr/>
        <p:nvPr/>
      </p:nvGrpSpPr>
      <p:grpSpPr>
        <a:xfrm>
          <a:off x="0" y="0"/>
          <a:ext cx="0" cy="0"/>
          <a:chOff x="0" y="0"/>
          <a:chExt cx="0" cy="0"/>
        </a:xfrm>
      </p:grpSpPr>
      <p:sp>
        <p:nvSpPr>
          <p:cNvPr id="98" name="Google Shape;98;p38: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99" name="Google Shape;99;p38: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7"/>
        <p:cNvGrpSpPr/>
        <p:nvPr/>
      </p:nvGrpSpPr>
      <p:grpSpPr>
        <a:xfrm>
          <a:off x="0" y="0"/>
          <a:ext cx="0" cy="0"/>
          <a:chOff x="0" y="0"/>
          <a:chExt cx="0" cy="0"/>
        </a:xfrm>
      </p:grpSpPr>
      <p:sp>
        <p:nvSpPr>
          <p:cNvPr id="98" name="Google Shape;98;p38: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99" name="Google Shape;99;p38: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extLst>
      <p:ext uri="{BB962C8B-B14F-4D97-AF65-F5344CB8AC3E}">
        <p14:creationId xmlns:p14="http://schemas.microsoft.com/office/powerpoint/2010/main" val="8242954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4"/>
        <p:cNvGrpSpPr/>
        <p:nvPr/>
      </p:nvGrpSpPr>
      <p:grpSpPr>
        <a:xfrm>
          <a:off x="0" y="0"/>
          <a:ext cx="0" cy="0"/>
          <a:chOff x="0" y="0"/>
          <a:chExt cx="0" cy="0"/>
        </a:xfrm>
      </p:grpSpPr>
      <p:sp>
        <p:nvSpPr>
          <p:cNvPr id="105" name="Google Shape;105;p39: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106" name="Google Shape;106;p39: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8"/>
        <p:cNvGrpSpPr/>
        <p:nvPr/>
      </p:nvGrpSpPr>
      <p:grpSpPr>
        <a:xfrm>
          <a:off x="0" y="0"/>
          <a:ext cx="0" cy="0"/>
          <a:chOff x="0" y="0"/>
          <a:chExt cx="0" cy="0"/>
        </a:xfrm>
      </p:grpSpPr>
      <p:sp>
        <p:nvSpPr>
          <p:cNvPr id="119" name="Google Shape;119;p40: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120" name="Google Shape;120;p40: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extLst>
      <p:ext uri="{BB962C8B-B14F-4D97-AF65-F5344CB8AC3E}">
        <p14:creationId xmlns:p14="http://schemas.microsoft.com/office/powerpoint/2010/main" val="41567578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8"/>
        <p:cNvGrpSpPr/>
        <p:nvPr/>
      </p:nvGrpSpPr>
      <p:grpSpPr>
        <a:xfrm>
          <a:off x="0" y="0"/>
          <a:ext cx="0" cy="0"/>
          <a:chOff x="0" y="0"/>
          <a:chExt cx="0" cy="0"/>
        </a:xfrm>
      </p:grpSpPr>
      <p:sp>
        <p:nvSpPr>
          <p:cNvPr id="119" name="Google Shape;119;p40: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120" name="Google Shape;120;p40: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extLst>
      <p:ext uri="{BB962C8B-B14F-4D97-AF65-F5344CB8AC3E}">
        <p14:creationId xmlns:p14="http://schemas.microsoft.com/office/powerpoint/2010/main" val="222451052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8"/>
        <p:cNvGrpSpPr/>
        <p:nvPr/>
      </p:nvGrpSpPr>
      <p:grpSpPr>
        <a:xfrm>
          <a:off x="0" y="0"/>
          <a:ext cx="0" cy="0"/>
          <a:chOff x="0" y="0"/>
          <a:chExt cx="0" cy="0"/>
        </a:xfrm>
      </p:grpSpPr>
      <p:sp>
        <p:nvSpPr>
          <p:cNvPr id="119" name="Google Shape;119;p40: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120" name="Google Shape;120;p40: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extLst>
      <p:ext uri="{BB962C8B-B14F-4D97-AF65-F5344CB8AC3E}">
        <p14:creationId xmlns:p14="http://schemas.microsoft.com/office/powerpoint/2010/main" val="382942674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8"/>
        <p:cNvGrpSpPr/>
        <p:nvPr/>
      </p:nvGrpSpPr>
      <p:grpSpPr>
        <a:xfrm>
          <a:off x="0" y="0"/>
          <a:ext cx="0" cy="0"/>
          <a:chOff x="0" y="0"/>
          <a:chExt cx="0" cy="0"/>
        </a:xfrm>
      </p:grpSpPr>
      <p:sp>
        <p:nvSpPr>
          <p:cNvPr id="119" name="Google Shape;119;p40: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120" name="Google Shape;120;p40: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extLst>
      <p:ext uri="{BB962C8B-B14F-4D97-AF65-F5344CB8AC3E}">
        <p14:creationId xmlns:p14="http://schemas.microsoft.com/office/powerpoint/2010/main" val="23513001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8"/>
        <p:cNvGrpSpPr/>
        <p:nvPr/>
      </p:nvGrpSpPr>
      <p:grpSpPr>
        <a:xfrm>
          <a:off x="0" y="0"/>
          <a:ext cx="0" cy="0"/>
          <a:chOff x="0" y="0"/>
          <a:chExt cx="0" cy="0"/>
        </a:xfrm>
      </p:grpSpPr>
      <p:sp>
        <p:nvSpPr>
          <p:cNvPr id="119" name="Google Shape;119;p40: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120" name="Google Shape;120;p40: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extLst>
      <p:ext uri="{BB962C8B-B14F-4D97-AF65-F5344CB8AC3E}">
        <p14:creationId xmlns:p14="http://schemas.microsoft.com/office/powerpoint/2010/main" val="68505927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8"/>
        <p:cNvGrpSpPr/>
        <p:nvPr/>
      </p:nvGrpSpPr>
      <p:grpSpPr>
        <a:xfrm>
          <a:off x="0" y="0"/>
          <a:ext cx="0" cy="0"/>
          <a:chOff x="0" y="0"/>
          <a:chExt cx="0" cy="0"/>
        </a:xfrm>
      </p:grpSpPr>
      <p:sp>
        <p:nvSpPr>
          <p:cNvPr id="119" name="Google Shape;119;p40: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120" name="Google Shape;120;p40: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extLst>
      <p:ext uri="{BB962C8B-B14F-4D97-AF65-F5344CB8AC3E}">
        <p14:creationId xmlns:p14="http://schemas.microsoft.com/office/powerpoint/2010/main" val="200447582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8"/>
        <p:cNvGrpSpPr/>
        <p:nvPr/>
      </p:nvGrpSpPr>
      <p:grpSpPr>
        <a:xfrm>
          <a:off x="0" y="0"/>
          <a:ext cx="0" cy="0"/>
          <a:chOff x="0" y="0"/>
          <a:chExt cx="0" cy="0"/>
        </a:xfrm>
      </p:grpSpPr>
      <p:sp>
        <p:nvSpPr>
          <p:cNvPr id="119" name="Google Shape;119;p40: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120" name="Google Shape;120;p40: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extLst>
      <p:ext uri="{BB962C8B-B14F-4D97-AF65-F5344CB8AC3E}">
        <p14:creationId xmlns:p14="http://schemas.microsoft.com/office/powerpoint/2010/main" val="292977637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8"/>
        <p:cNvGrpSpPr/>
        <p:nvPr/>
      </p:nvGrpSpPr>
      <p:grpSpPr>
        <a:xfrm>
          <a:off x="0" y="0"/>
          <a:ext cx="0" cy="0"/>
          <a:chOff x="0" y="0"/>
          <a:chExt cx="0" cy="0"/>
        </a:xfrm>
      </p:grpSpPr>
      <p:sp>
        <p:nvSpPr>
          <p:cNvPr id="119" name="Google Shape;119;p40: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120" name="Google Shape;120;p40: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8"/>
        <p:cNvGrpSpPr/>
        <p:nvPr/>
      </p:nvGrpSpPr>
      <p:grpSpPr>
        <a:xfrm>
          <a:off x="0" y="0"/>
          <a:ext cx="0" cy="0"/>
          <a:chOff x="0" y="0"/>
          <a:chExt cx="0" cy="0"/>
        </a:xfrm>
      </p:grpSpPr>
      <p:sp>
        <p:nvSpPr>
          <p:cNvPr id="119" name="Google Shape;119;p40: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120" name="Google Shape;120;p40: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extLst>
      <p:ext uri="{BB962C8B-B14F-4D97-AF65-F5344CB8AC3E}">
        <p14:creationId xmlns:p14="http://schemas.microsoft.com/office/powerpoint/2010/main" val="391654466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8"/>
        <p:cNvGrpSpPr/>
        <p:nvPr/>
      </p:nvGrpSpPr>
      <p:grpSpPr>
        <a:xfrm>
          <a:off x="0" y="0"/>
          <a:ext cx="0" cy="0"/>
          <a:chOff x="0" y="0"/>
          <a:chExt cx="0" cy="0"/>
        </a:xfrm>
      </p:grpSpPr>
      <p:sp>
        <p:nvSpPr>
          <p:cNvPr id="119" name="Google Shape;119;p40: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120" name="Google Shape;120;p40: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extLst>
      <p:ext uri="{BB962C8B-B14F-4D97-AF65-F5344CB8AC3E}">
        <p14:creationId xmlns:p14="http://schemas.microsoft.com/office/powerpoint/2010/main" val="64645348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8"/>
        <p:cNvGrpSpPr/>
        <p:nvPr/>
      </p:nvGrpSpPr>
      <p:grpSpPr>
        <a:xfrm>
          <a:off x="0" y="0"/>
          <a:ext cx="0" cy="0"/>
          <a:chOff x="0" y="0"/>
          <a:chExt cx="0" cy="0"/>
        </a:xfrm>
      </p:grpSpPr>
      <p:sp>
        <p:nvSpPr>
          <p:cNvPr id="119" name="Google Shape;119;p40: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120" name="Google Shape;120;p40: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extLst>
      <p:ext uri="{BB962C8B-B14F-4D97-AF65-F5344CB8AC3E}">
        <p14:creationId xmlns:p14="http://schemas.microsoft.com/office/powerpoint/2010/main" val="367930857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5"/>
        <p:cNvGrpSpPr/>
        <p:nvPr/>
      </p:nvGrpSpPr>
      <p:grpSpPr>
        <a:xfrm>
          <a:off x="0" y="0"/>
          <a:ext cx="0" cy="0"/>
          <a:chOff x="0" y="0"/>
          <a:chExt cx="0" cy="0"/>
        </a:xfrm>
      </p:grpSpPr>
      <p:sp>
        <p:nvSpPr>
          <p:cNvPr id="126" name="Google Shape;126;p43: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127" name="Google Shape;127;p43: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5"/>
        <p:cNvGrpSpPr/>
        <p:nvPr/>
      </p:nvGrpSpPr>
      <p:grpSpPr>
        <a:xfrm>
          <a:off x="0" y="0"/>
          <a:ext cx="0" cy="0"/>
          <a:chOff x="0" y="0"/>
          <a:chExt cx="0" cy="0"/>
        </a:xfrm>
      </p:grpSpPr>
      <p:sp>
        <p:nvSpPr>
          <p:cNvPr id="126" name="Google Shape;126;p43: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127" name="Google Shape;127;p43: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extLst>
      <p:ext uri="{BB962C8B-B14F-4D97-AF65-F5344CB8AC3E}">
        <p14:creationId xmlns:p14="http://schemas.microsoft.com/office/powerpoint/2010/main" val="87569551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5"/>
        <p:cNvGrpSpPr/>
        <p:nvPr/>
      </p:nvGrpSpPr>
      <p:grpSpPr>
        <a:xfrm>
          <a:off x="0" y="0"/>
          <a:ext cx="0" cy="0"/>
          <a:chOff x="0" y="0"/>
          <a:chExt cx="0" cy="0"/>
        </a:xfrm>
      </p:grpSpPr>
      <p:sp>
        <p:nvSpPr>
          <p:cNvPr id="126" name="Google Shape;126;p43: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127" name="Google Shape;127;p43: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extLst>
      <p:ext uri="{BB962C8B-B14F-4D97-AF65-F5344CB8AC3E}">
        <p14:creationId xmlns:p14="http://schemas.microsoft.com/office/powerpoint/2010/main" val="126101253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5"/>
        <p:cNvGrpSpPr/>
        <p:nvPr/>
      </p:nvGrpSpPr>
      <p:grpSpPr>
        <a:xfrm>
          <a:off x="0" y="0"/>
          <a:ext cx="0" cy="0"/>
          <a:chOff x="0" y="0"/>
          <a:chExt cx="0" cy="0"/>
        </a:xfrm>
      </p:grpSpPr>
      <p:sp>
        <p:nvSpPr>
          <p:cNvPr id="126" name="Google Shape;126;p43: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127" name="Google Shape;127;p43: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extLst>
      <p:ext uri="{BB962C8B-B14F-4D97-AF65-F5344CB8AC3E}">
        <p14:creationId xmlns:p14="http://schemas.microsoft.com/office/powerpoint/2010/main" val="115764819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2"/>
        <p:cNvGrpSpPr/>
        <p:nvPr/>
      </p:nvGrpSpPr>
      <p:grpSpPr>
        <a:xfrm>
          <a:off x="0" y="0"/>
          <a:ext cx="0" cy="0"/>
          <a:chOff x="0" y="0"/>
          <a:chExt cx="0" cy="0"/>
        </a:xfrm>
      </p:grpSpPr>
      <p:sp>
        <p:nvSpPr>
          <p:cNvPr id="133" name="Google Shape;133;p44: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134" name="Google Shape;134;p44: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2"/>
        <p:cNvGrpSpPr/>
        <p:nvPr/>
      </p:nvGrpSpPr>
      <p:grpSpPr>
        <a:xfrm>
          <a:off x="0" y="0"/>
          <a:ext cx="0" cy="0"/>
          <a:chOff x="0" y="0"/>
          <a:chExt cx="0" cy="0"/>
        </a:xfrm>
      </p:grpSpPr>
      <p:sp>
        <p:nvSpPr>
          <p:cNvPr id="133" name="Google Shape;133;p44: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134" name="Google Shape;134;p44: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extLst>
      <p:ext uri="{BB962C8B-B14F-4D97-AF65-F5344CB8AC3E}">
        <p14:creationId xmlns:p14="http://schemas.microsoft.com/office/powerpoint/2010/main" val="423130594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2"/>
        <p:cNvGrpSpPr/>
        <p:nvPr/>
      </p:nvGrpSpPr>
      <p:grpSpPr>
        <a:xfrm>
          <a:off x="0" y="0"/>
          <a:ext cx="0" cy="0"/>
          <a:chOff x="0" y="0"/>
          <a:chExt cx="0" cy="0"/>
        </a:xfrm>
      </p:grpSpPr>
      <p:sp>
        <p:nvSpPr>
          <p:cNvPr id="133" name="Google Shape;133;p44: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134" name="Google Shape;134;p44: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extLst>
      <p:ext uri="{BB962C8B-B14F-4D97-AF65-F5344CB8AC3E}">
        <p14:creationId xmlns:p14="http://schemas.microsoft.com/office/powerpoint/2010/main" val="155765038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2"/>
        <p:cNvGrpSpPr/>
        <p:nvPr/>
      </p:nvGrpSpPr>
      <p:grpSpPr>
        <a:xfrm>
          <a:off x="0" y="0"/>
          <a:ext cx="0" cy="0"/>
          <a:chOff x="0" y="0"/>
          <a:chExt cx="0" cy="0"/>
        </a:xfrm>
      </p:grpSpPr>
      <p:sp>
        <p:nvSpPr>
          <p:cNvPr id="133" name="Google Shape;133;p44: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134" name="Google Shape;134;p44: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extLst>
      <p:ext uri="{BB962C8B-B14F-4D97-AF65-F5344CB8AC3E}">
        <p14:creationId xmlns:p14="http://schemas.microsoft.com/office/powerpoint/2010/main" val="412256573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2"/>
        <p:cNvGrpSpPr/>
        <p:nvPr/>
      </p:nvGrpSpPr>
      <p:grpSpPr>
        <a:xfrm>
          <a:off x="0" y="0"/>
          <a:ext cx="0" cy="0"/>
          <a:chOff x="0" y="0"/>
          <a:chExt cx="0" cy="0"/>
        </a:xfrm>
      </p:grpSpPr>
      <p:sp>
        <p:nvSpPr>
          <p:cNvPr id="133" name="Google Shape;133;p44: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134" name="Google Shape;134;p44: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extLst>
      <p:ext uri="{BB962C8B-B14F-4D97-AF65-F5344CB8AC3E}">
        <p14:creationId xmlns:p14="http://schemas.microsoft.com/office/powerpoint/2010/main" val="15345658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2"/>
        <p:cNvGrpSpPr/>
        <p:nvPr/>
      </p:nvGrpSpPr>
      <p:grpSpPr>
        <a:xfrm>
          <a:off x="0" y="0"/>
          <a:ext cx="0" cy="0"/>
          <a:chOff x="0" y="0"/>
          <a:chExt cx="0" cy="0"/>
        </a:xfrm>
      </p:grpSpPr>
      <p:sp>
        <p:nvSpPr>
          <p:cNvPr id="133" name="Google Shape;133;p44: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134" name="Google Shape;134;p44: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extLst>
      <p:ext uri="{BB962C8B-B14F-4D97-AF65-F5344CB8AC3E}">
        <p14:creationId xmlns:p14="http://schemas.microsoft.com/office/powerpoint/2010/main" val="392430117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bg>
      <p:bgPr>
        <a:blipFill>
          <a:blip r:embed="rId2">
            <a:alphaModFix/>
          </a:blip>
          <a:stretch>
            <a:fillRect/>
          </a:stretch>
        </a:blipFill>
        <a:effectLst/>
      </p:bgPr>
    </p:bg>
    <p:spTree>
      <p:nvGrpSpPr>
        <p:cNvPr id="1" name="Shape 14"/>
        <p:cNvGrpSpPr/>
        <p:nvPr/>
      </p:nvGrpSpPr>
      <p:grpSpPr>
        <a:xfrm>
          <a:off x="0" y="0"/>
          <a:ext cx="0" cy="0"/>
          <a:chOff x="0" y="0"/>
          <a:chExt cx="0" cy="0"/>
        </a:xfrm>
      </p:grpSpPr>
      <p:sp>
        <p:nvSpPr>
          <p:cNvPr id="15" name="Google Shape;15;p26"/>
          <p:cNvSpPr txBox="1">
            <a:spLocks noGrp="1"/>
          </p:cNvSpPr>
          <p:nvPr>
            <p:ph type="ctrTitle"/>
          </p:nvPr>
        </p:nvSpPr>
        <p:spPr>
          <a:xfrm>
            <a:off x="683568" y="1988840"/>
            <a:ext cx="7772400" cy="1470025"/>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6" name="Google Shape;16;p26"/>
          <p:cNvSpPr txBox="1">
            <a:spLocks noGrp="1"/>
          </p:cNvSpPr>
          <p:nvPr>
            <p:ph type="subTitle" idx="1"/>
          </p:nvPr>
        </p:nvSpPr>
        <p:spPr>
          <a:xfrm>
            <a:off x="1369368" y="3744615"/>
            <a:ext cx="6400800" cy="1752600"/>
          </a:xfrm>
          <a:prstGeom prst="rect">
            <a:avLst/>
          </a:prstGeom>
          <a:noFill/>
          <a:ln>
            <a:noFill/>
          </a:ln>
        </p:spPr>
        <p:txBody>
          <a:bodyPr spcFirstLastPara="1" wrap="square" lIns="91425" tIns="45700" rIns="91425" bIns="45700" anchor="t" anchorCtr="0">
            <a:normAutofit/>
          </a:bodyPr>
          <a:lstStyle>
            <a:lvl1pPr lvl="0" algn="ctr">
              <a:lnSpc>
                <a:spcPct val="100000"/>
              </a:lnSpc>
              <a:spcBef>
                <a:spcPts val="640"/>
              </a:spcBef>
              <a:spcAft>
                <a:spcPts val="0"/>
              </a:spcAft>
              <a:buClr>
                <a:srgbClr val="888888"/>
              </a:buClr>
              <a:buSzPts val="3200"/>
              <a:buNone/>
              <a:defRPr>
                <a:solidFill>
                  <a:srgbClr val="888888"/>
                </a:solidFill>
              </a:defRPr>
            </a:lvl1pPr>
            <a:lvl2pPr lvl="1" algn="ctr">
              <a:lnSpc>
                <a:spcPct val="100000"/>
              </a:lnSpc>
              <a:spcBef>
                <a:spcPts val="560"/>
              </a:spcBef>
              <a:spcAft>
                <a:spcPts val="0"/>
              </a:spcAft>
              <a:buClr>
                <a:srgbClr val="888888"/>
              </a:buClr>
              <a:buSzPts val="2800"/>
              <a:buNone/>
              <a:defRPr>
                <a:solidFill>
                  <a:srgbClr val="888888"/>
                </a:solidFill>
              </a:defRPr>
            </a:lvl2pPr>
            <a:lvl3pPr lvl="2" algn="ctr">
              <a:lnSpc>
                <a:spcPct val="100000"/>
              </a:lnSpc>
              <a:spcBef>
                <a:spcPts val="480"/>
              </a:spcBef>
              <a:spcAft>
                <a:spcPts val="0"/>
              </a:spcAft>
              <a:buClr>
                <a:srgbClr val="888888"/>
              </a:buClr>
              <a:buSzPts val="2400"/>
              <a:buNone/>
              <a:defRPr>
                <a:solidFill>
                  <a:srgbClr val="888888"/>
                </a:solidFill>
              </a:defRPr>
            </a:lvl3pPr>
            <a:lvl4pPr lvl="3" algn="ctr">
              <a:lnSpc>
                <a:spcPct val="100000"/>
              </a:lnSpc>
              <a:spcBef>
                <a:spcPts val="400"/>
              </a:spcBef>
              <a:spcAft>
                <a:spcPts val="0"/>
              </a:spcAft>
              <a:buClr>
                <a:srgbClr val="888888"/>
              </a:buClr>
              <a:buSzPts val="2000"/>
              <a:buNone/>
              <a:defRPr>
                <a:solidFill>
                  <a:srgbClr val="888888"/>
                </a:solidFill>
              </a:defRPr>
            </a:lvl4pPr>
            <a:lvl5pPr lvl="4" algn="ctr">
              <a:lnSpc>
                <a:spcPct val="100000"/>
              </a:lnSpc>
              <a:spcBef>
                <a:spcPts val="400"/>
              </a:spcBef>
              <a:spcAft>
                <a:spcPts val="0"/>
              </a:spcAft>
              <a:buClr>
                <a:srgbClr val="888888"/>
              </a:buClr>
              <a:buSzPts val="2000"/>
              <a:buNone/>
              <a:defRPr>
                <a:solidFill>
                  <a:srgbClr val="888888"/>
                </a:solidFill>
              </a:defRPr>
            </a:lvl5pPr>
            <a:lvl6pPr lvl="5" algn="ctr">
              <a:lnSpc>
                <a:spcPct val="100000"/>
              </a:lnSpc>
              <a:spcBef>
                <a:spcPts val="400"/>
              </a:spcBef>
              <a:spcAft>
                <a:spcPts val="0"/>
              </a:spcAft>
              <a:buClr>
                <a:srgbClr val="888888"/>
              </a:buClr>
              <a:buSzPts val="2000"/>
              <a:buNone/>
              <a:defRPr>
                <a:solidFill>
                  <a:srgbClr val="888888"/>
                </a:solidFill>
              </a:defRPr>
            </a:lvl6pPr>
            <a:lvl7pPr lvl="6" algn="ctr">
              <a:lnSpc>
                <a:spcPct val="100000"/>
              </a:lnSpc>
              <a:spcBef>
                <a:spcPts val="400"/>
              </a:spcBef>
              <a:spcAft>
                <a:spcPts val="0"/>
              </a:spcAft>
              <a:buClr>
                <a:srgbClr val="888888"/>
              </a:buClr>
              <a:buSzPts val="2000"/>
              <a:buNone/>
              <a:defRPr>
                <a:solidFill>
                  <a:srgbClr val="888888"/>
                </a:solidFill>
              </a:defRPr>
            </a:lvl7pPr>
            <a:lvl8pPr lvl="7" algn="ctr">
              <a:lnSpc>
                <a:spcPct val="100000"/>
              </a:lnSpc>
              <a:spcBef>
                <a:spcPts val="400"/>
              </a:spcBef>
              <a:spcAft>
                <a:spcPts val="0"/>
              </a:spcAft>
              <a:buClr>
                <a:srgbClr val="888888"/>
              </a:buClr>
              <a:buSzPts val="2000"/>
              <a:buNone/>
              <a:defRPr>
                <a:solidFill>
                  <a:srgbClr val="888888"/>
                </a:solidFill>
              </a:defRPr>
            </a:lvl8pPr>
            <a:lvl9pPr lvl="8" algn="ctr">
              <a:lnSpc>
                <a:spcPct val="100000"/>
              </a:lnSpc>
              <a:spcBef>
                <a:spcPts val="400"/>
              </a:spcBef>
              <a:spcAft>
                <a:spcPts val="0"/>
              </a:spcAft>
              <a:buClr>
                <a:srgbClr val="888888"/>
              </a:buClr>
              <a:buSzPts val="2000"/>
              <a:buNone/>
              <a:defRPr>
                <a:solidFill>
                  <a:srgbClr val="888888"/>
                </a:solidFill>
              </a:defRPr>
            </a:lvl9pPr>
          </a:lstStyle>
          <a:p>
            <a:endParaRPr/>
          </a:p>
        </p:txBody>
      </p:sp>
      <p:sp>
        <p:nvSpPr>
          <p:cNvPr id="17" name="Google Shape;17;p26"/>
          <p:cNvSpPr txBox="1">
            <a:spLocks noGrp="1"/>
          </p:cNvSpPr>
          <p:nvPr>
            <p:ph type="dt" idx="10"/>
          </p:nvPr>
        </p:nvSpPr>
        <p:spPr>
          <a:xfrm>
            <a:off x="395536" y="6525344"/>
            <a:ext cx="971128" cy="218522"/>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8" name="Google Shape;18;p26"/>
          <p:cNvSpPr txBox="1">
            <a:spLocks noGrp="1"/>
          </p:cNvSpPr>
          <p:nvPr>
            <p:ph type="ftr" idx="11"/>
          </p:nvPr>
        </p:nvSpPr>
        <p:spPr>
          <a:xfrm>
            <a:off x="4139952" y="6381328"/>
            <a:ext cx="2895600" cy="365125"/>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9pPr>
          </a:lstStyle>
          <a:p>
            <a:endParaRPr/>
          </a:p>
        </p:txBody>
      </p:sp>
      <p:sp>
        <p:nvSpPr>
          <p:cNvPr id="19" name="Google Shape;19;p26"/>
          <p:cNvSpPr txBox="1">
            <a:spLocks noGrp="1"/>
          </p:cNvSpPr>
          <p:nvPr>
            <p:ph type="sldNum" idx="12"/>
          </p:nvPr>
        </p:nvSpPr>
        <p:spPr>
          <a:xfrm>
            <a:off x="7956376" y="6380972"/>
            <a:ext cx="730424" cy="340503"/>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0"/>
        <p:cNvGrpSpPr/>
        <p:nvPr/>
      </p:nvGrpSpPr>
      <p:grpSpPr>
        <a:xfrm>
          <a:off x="0" y="0"/>
          <a:ext cx="0" cy="0"/>
          <a:chOff x="0" y="0"/>
          <a:chExt cx="0" cy="0"/>
        </a:xfrm>
      </p:grpSpPr>
      <p:sp>
        <p:nvSpPr>
          <p:cNvPr id="21" name="Google Shape;21;p27"/>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2" name="Google Shape;22;p27"/>
          <p:cNvSpPr txBox="1">
            <a:spLocks noGrp="1"/>
          </p:cNvSpPr>
          <p:nvPr>
            <p:ph type="body" idx="1"/>
          </p:nvPr>
        </p:nvSpPr>
        <p:spPr>
          <a:xfrm>
            <a:off x="457200" y="1600201"/>
            <a:ext cx="8229600" cy="3917032"/>
          </a:xfrm>
          <a:prstGeom prst="rect">
            <a:avLst/>
          </a:prstGeom>
          <a:noFill/>
          <a:ln>
            <a:noFill/>
          </a:ln>
        </p:spPr>
        <p:txBody>
          <a:bodyPr spcFirstLastPara="1" wrap="square" lIns="91425" tIns="45700" rIns="91425" bIns="45700" anchor="t" anchorCtr="0">
            <a:normAutofit/>
          </a:bodyPr>
          <a:lstStyle>
            <a:lvl1pPr marL="457200" lvl="0" indent="-342900" algn="l">
              <a:lnSpc>
                <a:spcPct val="100000"/>
              </a:lnSpc>
              <a:spcBef>
                <a:spcPts val="360"/>
              </a:spcBef>
              <a:spcAft>
                <a:spcPts val="0"/>
              </a:spcAft>
              <a:buClr>
                <a:schemeClr val="dk1"/>
              </a:buClr>
              <a:buSzPts val="1800"/>
              <a:buChar char="•"/>
              <a:defRPr/>
            </a:lvl1pPr>
            <a:lvl2pPr marL="914400" lvl="1" indent="-342900" algn="l">
              <a:lnSpc>
                <a:spcPct val="100000"/>
              </a:lnSpc>
              <a:spcBef>
                <a:spcPts val="360"/>
              </a:spcBef>
              <a:spcAft>
                <a:spcPts val="0"/>
              </a:spcAft>
              <a:buClr>
                <a:schemeClr val="dk1"/>
              </a:buClr>
              <a:buSzPts val="1800"/>
              <a:buChar char="–"/>
              <a:defRPr/>
            </a:lvl2pPr>
            <a:lvl3pPr marL="1371600" lvl="2" indent="-342900" algn="l">
              <a:lnSpc>
                <a:spcPct val="100000"/>
              </a:lnSpc>
              <a:spcBef>
                <a:spcPts val="360"/>
              </a:spcBef>
              <a:spcAft>
                <a:spcPts val="0"/>
              </a:spcAft>
              <a:buClr>
                <a:schemeClr val="dk1"/>
              </a:buClr>
              <a:buSzPts val="1800"/>
              <a:buChar char="•"/>
              <a:defRPr/>
            </a:lvl3pPr>
            <a:lvl4pPr marL="1828800" lvl="3" indent="-342900" algn="l">
              <a:lnSpc>
                <a:spcPct val="100000"/>
              </a:lnSpc>
              <a:spcBef>
                <a:spcPts val="360"/>
              </a:spcBef>
              <a:spcAft>
                <a:spcPts val="0"/>
              </a:spcAft>
              <a:buClr>
                <a:schemeClr val="dk1"/>
              </a:buClr>
              <a:buSzPts val="1800"/>
              <a:buChar char="–"/>
              <a:defRPr/>
            </a:lvl4pPr>
            <a:lvl5pPr marL="2286000" lvl="4" indent="-342900" algn="l">
              <a:lnSpc>
                <a:spcPct val="100000"/>
              </a:lnSpc>
              <a:spcBef>
                <a:spcPts val="360"/>
              </a:spcBef>
              <a:spcAft>
                <a:spcPts val="0"/>
              </a:spcAft>
              <a:buClr>
                <a:schemeClr val="dk1"/>
              </a:buClr>
              <a:buSzPts val="1800"/>
              <a:buChar char="»"/>
              <a:defRPr/>
            </a:lvl5pPr>
            <a:lvl6pPr marL="2743200" lvl="5" indent="-342900" algn="l">
              <a:lnSpc>
                <a:spcPct val="100000"/>
              </a:lnSpc>
              <a:spcBef>
                <a:spcPts val="360"/>
              </a:spcBef>
              <a:spcAft>
                <a:spcPts val="0"/>
              </a:spcAft>
              <a:buClr>
                <a:schemeClr val="dk1"/>
              </a:buClr>
              <a:buSzPts val="1800"/>
              <a:buChar char="•"/>
              <a:defRPr/>
            </a:lvl6pPr>
            <a:lvl7pPr marL="3200400" lvl="6" indent="-342900" algn="l">
              <a:lnSpc>
                <a:spcPct val="100000"/>
              </a:lnSpc>
              <a:spcBef>
                <a:spcPts val="360"/>
              </a:spcBef>
              <a:spcAft>
                <a:spcPts val="0"/>
              </a:spcAft>
              <a:buClr>
                <a:schemeClr val="dk1"/>
              </a:buClr>
              <a:buSzPts val="1800"/>
              <a:buChar char="•"/>
              <a:defRPr/>
            </a:lvl7pPr>
            <a:lvl8pPr marL="3657600" lvl="7" indent="-342900" algn="l">
              <a:lnSpc>
                <a:spcPct val="100000"/>
              </a:lnSpc>
              <a:spcBef>
                <a:spcPts val="360"/>
              </a:spcBef>
              <a:spcAft>
                <a:spcPts val="0"/>
              </a:spcAft>
              <a:buClr>
                <a:schemeClr val="dk1"/>
              </a:buClr>
              <a:buSzPts val="1800"/>
              <a:buChar char="•"/>
              <a:defRPr/>
            </a:lvl8pPr>
            <a:lvl9pPr marL="4114800" lvl="8" indent="-342900" algn="l">
              <a:lnSpc>
                <a:spcPct val="100000"/>
              </a:lnSpc>
              <a:spcBef>
                <a:spcPts val="360"/>
              </a:spcBef>
              <a:spcAft>
                <a:spcPts val="0"/>
              </a:spcAft>
              <a:buClr>
                <a:schemeClr val="dk1"/>
              </a:buClr>
              <a:buSzPts val="1800"/>
              <a:buChar char="•"/>
              <a:defRPr/>
            </a:lvl9pPr>
          </a:lstStyle>
          <a:p>
            <a:endParaRPr/>
          </a:p>
        </p:txBody>
      </p:sp>
      <p:sp>
        <p:nvSpPr>
          <p:cNvPr id="23" name="Google Shape;23;p27"/>
          <p:cNvSpPr txBox="1">
            <a:spLocks noGrp="1"/>
          </p:cNvSpPr>
          <p:nvPr>
            <p:ph type="dt" idx="10"/>
          </p:nvPr>
        </p:nvSpPr>
        <p:spPr>
          <a:xfrm>
            <a:off x="251520" y="6525344"/>
            <a:ext cx="971128" cy="218522"/>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4" name="Google Shape;24;p27"/>
          <p:cNvSpPr txBox="1">
            <a:spLocks noGrp="1"/>
          </p:cNvSpPr>
          <p:nvPr>
            <p:ph type="ftr" idx="11"/>
          </p:nvPr>
        </p:nvSpPr>
        <p:spPr>
          <a:xfrm>
            <a:off x="3131840" y="6461780"/>
            <a:ext cx="2895600" cy="365125"/>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9pPr>
          </a:lstStyle>
          <a:p>
            <a:endParaRPr/>
          </a:p>
        </p:txBody>
      </p:sp>
      <p:sp>
        <p:nvSpPr>
          <p:cNvPr id="25" name="Google Shape;25;p27"/>
          <p:cNvSpPr txBox="1">
            <a:spLocks noGrp="1"/>
          </p:cNvSpPr>
          <p:nvPr>
            <p:ph type="sldNum" idx="12"/>
          </p:nvPr>
        </p:nvSpPr>
        <p:spPr>
          <a:xfrm>
            <a:off x="7956376" y="6380972"/>
            <a:ext cx="730424" cy="340503"/>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26"/>
        <p:cNvGrpSpPr/>
        <p:nvPr/>
      </p:nvGrpSpPr>
      <p:grpSpPr>
        <a:xfrm>
          <a:off x="0" y="0"/>
          <a:ext cx="0" cy="0"/>
          <a:chOff x="0" y="0"/>
          <a:chExt cx="0" cy="0"/>
        </a:xfrm>
      </p:grpSpPr>
      <p:sp>
        <p:nvSpPr>
          <p:cNvPr id="27" name="Google Shape;27;p29"/>
          <p:cNvSpPr txBox="1">
            <a:spLocks noGrp="1"/>
          </p:cNvSpPr>
          <p:nvPr>
            <p:ph type="title"/>
          </p:nvPr>
        </p:nvSpPr>
        <p:spPr>
          <a:xfrm>
            <a:off x="683568" y="3993083"/>
            <a:ext cx="7772400" cy="1362075"/>
          </a:xfrm>
          <a:prstGeom prst="rect">
            <a:avLst/>
          </a:prstGeom>
          <a:noFill/>
          <a:ln>
            <a:noFill/>
          </a:ln>
        </p:spPr>
        <p:txBody>
          <a:bodyPr spcFirstLastPara="1" wrap="square" lIns="91425" tIns="45700" rIns="91425" bIns="45700" anchor="t" anchorCtr="0">
            <a:normAutofit/>
          </a:bodyPr>
          <a:lstStyle>
            <a:lvl1pPr lvl="0" algn="l">
              <a:lnSpc>
                <a:spcPct val="100000"/>
              </a:lnSpc>
              <a:spcBef>
                <a:spcPts val="0"/>
              </a:spcBef>
              <a:spcAft>
                <a:spcPts val="0"/>
              </a:spcAft>
              <a:buClr>
                <a:schemeClr val="dk1"/>
              </a:buClr>
              <a:buSzPts val="4000"/>
              <a:buFont typeface="Arial"/>
              <a:buNone/>
              <a:defRPr sz="4000" b="1" cap="none"/>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8" name="Google Shape;28;p29"/>
          <p:cNvSpPr txBox="1">
            <a:spLocks noGrp="1"/>
          </p:cNvSpPr>
          <p:nvPr>
            <p:ph type="body" idx="1"/>
          </p:nvPr>
        </p:nvSpPr>
        <p:spPr>
          <a:xfrm>
            <a:off x="683568" y="2492896"/>
            <a:ext cx="7772400" cy="1500187"/>
          </a:xfrm>
          <a:prstGeom prst="rect">
            <a:avLst/>
          </a:prstGeom>
          <a:noFill/>
          <a:ln>
            <a:noFill/>
          </a:ln>
        </p:spPr>
        <p:txBody>
          <a:bodyPr spcFirstLastPara="1" wrap="square" lIns="91425" tIns="45700" rIns="91425" bIns="45700" anchor="b" anchorCtr="0">
            <a:normAutofit/>
          </a:bodyPr>
          <a:lstStyle>
            <a:lvl1pPr marL="457200" lvl="0" indent="-228600" algn="l">
              <a:lnSpc>
                <a:spcPct val="100000"/>
              </a:lnSpc>
              <a:spcBef>
                <a:spcPts val="400"/>
              </a:spcBef>
              <a:spcAft>
                <a:spcPts val="0"/>
              </a:spcAft>
              <a:buClr>
                <a:srgbClr val="888888"/>
              </a:buClr>
              <a:buSzPts val="2000"/>
              <a:buNone/>
              <a:defRPr sz="2000">
                <a:solidFill>
                  <a:srgbClr val="888888"/>
                </a:solidFill>
              </a:defRPr>
            </a:lvl1pPr>
            <a:lvl2pPr marL="914400" lvl="1" indent="-228600" algn="l">
              <a:lnSpc>
                <a:spcPct val="100000"/>
              </a:lnSpc>
              <a:spcBef>
                <a:spcPts val="360"/>
              </a:spcBef>
              <a:spcAft>
                <a:spcPts val="0"/>
              </a:spcAft>
              <a:buClr>
                <a:srgbClr val="888888"/>
              </a:buClr>
              <a:buSzPts val="1800"/>
              <a:buNone/>
              <a:defRPr sz="1800">
                <a:solidFill>
                  <a:srgbClr val="888888"/>
                </a:solidFill>
              </a:defRPr>
            </a:lvl2pPr>
            <a:lvl3pPr marL="1371600" lvl="2" indent="-228600" algn="l">
              <a:lnSpc>
                <a:spcPct val="100000"/>
              </a:lnSpc>
              <a:spcBef>
                <a:spcPts val="320"/>
              </a:spcBef>
              <a:spcAft>
                <a:spcPts val="0"/>
              </a:spcAft>
              <a:buClr>
                <a:srgbClr val="888888"/>
              </a:buClr>
              <a:buSzPts val="1600"/>
              <a:buNone/>
              <a:defRPr sz="1600">
                <a:solidFill>
                  <a:srgbClr val="888888"/>
                </a:solidFill>
              </a:defRPr>
            </a:lvl3pPr>
            <a:lvl4pPr marL="1828800" lvl="3" indent="-228600" algn="l">
              <a:lnSpc>
                <a:spcPct val="100000"/>
              </a:lnSpc>
              <a:spcBef>
                <a:spcPts val="280"/>
              </a:spcBef>
              <a:spcAft>
                <a:spcPts val="0"/>
              </a:spcAft>
              <a:buClr>
                <a:srgbClr val="888888"/>
              </a:buClr>
              <a:buSzPts val="1400"/>
              <a:buNone/>
              <a:defRPr sz="1400">
                <a:solidFill>
                  <a:srgbClr val="888888"/>
                </a:solidFill>
              </a:defRPr>
            </a:lvl4pPr>
            <a:lvl5pPr marL="2286000" lvl="4" indent="-228600" algn="l">
              <a:lnSpc>
                <a:spcPct val="100000"/>
              </a:lnSpc>
              <a:spcBef>
                <a:spcPts val="280"/>
              </a:spcBef>
              <a:spcAft>
                <a:spcPts val="0"/>
              </a:spcAft>
              <a:buClr>
                <a:srgbClr val="888888"/>
              </a:buClr>
              <a:buSzPts val="1400"/>
              <a:buNone/>
              <a:defRPr sz="1400">
                <a:solidFill>
                  <a:srgbClr val="888888"/>
                </a:solidFill>
              </a:defRPr>
            </a:lvl5pPr>
            <a:lvl6pPr marL="2743200" lvl="5" indent="-228600" algn="l">
              <a:lnSpc>
                <a:spcPct val="100000"/>
              </a:lnSpc>
              <a:spcBef>
                <a:spcPts val="280"/>
              </a:spcBef>
              <a:spcAft>
                <a:spcPts val="0"/>
              </a:spcAft>
              <a:buClr>
                <a:srgbClr val="888888"/>
              </a:buClr>
              <a:buSzPts val="1400"/>
              <a:buNone/>
              <a:defRPr sz="1400">
                <a:solidFill>
                  <a:srgbClr val="888888"/>
                </a:solidFill>
              </a:defRPr>
            </a:lvl6pPr>
            <a:lvl7pPr marL="3200400" lvl="6" indent="-228600" algn="l">
              <a:lnSpc>
                <a:spcPct val="100000"/>
              </a:lnSpc>
              <a:spcBef>
                <a:spcPts val="280"/>
              </a:spcBef>
              <a:spcAft>
                <a:spcPts val="0"/>
              </a:spcAft>
              <a:buClr>
                <a:srgbClr val="888888"/>
              </a:buClr>
              <a:buSzPts val="1400"/>
              <a:buNone/>
              <a:defRPr sz="1400">
                <a:solidFill>
                  <a:srgbClr val="888888"/>
                </a:solidFill>
              </a:defRPr>
            </a:lvl7pPr>
            <a:lvl8pPr marL="3657600" lvl="7" indent="-228600" algn="l">
              <a:lnSpc>
                <a:spcPct val="100000"/>
              </a:lnSpc>
              <a:spcBef>
                <a:spcPts val="280"/>
              </a:spcBef>
              <a:spcAft>
                <a:spcPts val="0"/>
              </a:spcAft>
              <a:buClr>
                <a:srgbClr val="888888"/>
              </a:buClr>
              <a:buSzPts val="1400"/>
              <a:buNone/>
              <a:defRPr sz="1400">
                <a:solidFill>
                  <a:srgbClr val="888888"/>
                </a:solidFill>
              </a:defRPr>
            </a:lvl8pPr>
            <a:lvl9pPr marL="4114800" lvl="8" indent="-228600" algn="l">
              <a:lnSpc>
                <a:spcPct val="100000"/>
              </a:lnSpc>
              <a:spcBef>
                <a:spcPts val="280"/>
              </a:spcBef>
              <a:spcAft>
                <a:spcPts val="0"/>
              </a:spcAft>
              <a:buClr>
                <a:srgbClr val="888888"/>
              </a:buClr>
              <a:buSzPts val="1400"/>
              <a:buNone/>
              <a:defRPr sz="1400">
                <a:solidFill>
                  <a:srgbClr val="888888"/>
                </a:solidFill>
              </a:defRPr>
            </a:lvl9pPr>
          </a:lstStyle>
          <a:p>
            <a:endParaRPr/>
          </a:p>
        </p:txBody>
      </p:sp>
      <p:sp>
        <p:nvSpPr>
          <p:cNvPr id="29" name="Google Shape;29;p29"/>
          <p:cNvSpPr txBox="1">
            <a:spLocks noGrp="1"/>
          </p:cNvSpPr>
          <p:nvPr>
            <p:ph type="dt" idx="10"/>
          </p:nvPr>
        </p:nvSpPr>
        <p:spPr>
          <a:xfrm>
            <a:off x="251520" y="6525344"/>
            <a:ext cx="971128" cy="218522"/>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0" name="Google Shape;30;p29"/>
          <p:cNvSpPr txBox="1">
            <a:spLocks noGrp="1"/>
          </p:cNvSpPr>
          <p:nvPr>
            <p:ph type="sldNum" idx="12"/>
          </p:nvPr>
        </p:nvSpPr>
        <p:spPr>
          <a:xfrm>
            <a:off x="7956376" y="6380972"/>
            <a:ext cx="730424" cy="340503"/>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31"/>
        <p:cNvGrpSpPr/>
        <p:nvPr/>
      </p:nvGrpSpPr>
      <p:grpSpPr>
        <a:xfrm>
          <a:off x="0" y="0"/>
          <a:ext cx="0" cy="0"/>
          <a:chOff x="0" y="0"/>
          <a:chExt cx="0" cy="0"/>
        </a:xfrm>
      </p:grpSpPr>
      <p:sp>
        <p:nvSpPr>
          <p:cNvPr id="32" name="Google Shape;32;p30"/>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4400"/>
              <a:buFont typeface="Arial"/>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3" name="Google Shape;33;p30"/>
          <p:cNvSpPr txBox="1">
            <a:spLocks noGrp="1"/>
          </p:cNvSpPr>
          <p:nvPr>
            <p:ph type="body" idx="1"/>
          </p:nvPr>
        </p:nvSpPr>
        <p:spPr>
          <a:xfrm>
            <a:off x="457200" y="1535113"/>
            <a:ext cx="4040188" cy="639762"/>
          </a:xfrm>
          <a:prstGeom prst="rect">
            <a:avLst/>
          </a:prstGeom>
          <a:noFill/>
          <a:ln>
            <a:noFill/>
          </a:ln>
        </p:spPr>
        <p:txBody>
          <a:bodyPr spcFirstLastPara="1" wrap="square" lIns="91425" tIns="45700" rIns="91425" bIns="45700" anchor="b" anchorCtr="0">
            <a:normAutofit/>
          </a:bodyPr>
          <a:lstStyle>
            <a:lvl1pPr marL="457200" lvl="0" indent="-228600" algn="l">
              <a:lnSpc>
                <a:spcPct val="100000"/>
              </a:lnSpc>
              <a:spcBef>
                <a:spcPts val="480"/>
              </a:spcBef>
              <a:spcAft>
                <a:spcPts val="0"/>
              </a:spcAft>
              <a:buClr>
                <a:schemeClr val="dk1"/>
              </a:buClr>
              <a:buSzPts val="2400"/>
              <a:buNone/>
              <a:defRPr sz="2400" b="1"/>
            </a:lvl1pPr>
            <a:lvl2pPr marL="914400" lvl="1" indent="-228600" algn="l">
              <a:lnSpc>
                <a:spcPct val="100000"/>
              </a:lnSpc>
              <a:spcBef>
                <a:spcPts val="400"/>
              </a:spcBef>
              <a:spcAft>
                <a:spcPts val="0"/>
              </a:spcAft>
              <a:buClr>
                <a:schemeClr val="dk1"/>
              </a:buClr>
              <a:buSzPts val="2000"/>
              <a:buNone/>
              <a:defRPr sz="2000" b="1"/>
            </a:lvl2pPr>
            <a:lvl3pPr marL="1371600" lvl="2" indent="-228600" algn="l">
              <a:lnSpc>
                <a:spcPct val="100000"/>
              </a:lnSpc>
              <a:spcBef>
                <a:spcPts val="360"/>
              </a:spcBef>
              <a:spcAft>
                <a:spcPts val="0"/>
              </a:spcAft>
              <a:buClr>
                <a:schemeClr val="dk1"/>
              </a:buClr>
              <a:buSzPts val="1800"/>
              <a:buNone/>
              <a:defRPr sz="1800" b="1"/>
            </a:lvl3pPr>
            <a:lvl4pPr marL="1828800" lvl="3" indent="-228600" algn="l">
              <a:lnSpc>
                <a:spcPct val="100000"/>
              </a:lnSpc>
              <a:spcBef>
                <a:spcPts val="320"/>
              </a:spcBef>
              <a:spcAft>
                <a:spcPts val="0"/>
              </a:spcAft>
              <a:buClr>
                <a:schemeClr val="dk1"/>
              </a:buClr>
              <a:buSzPts val="1600"/>
              <a:buNone/>
              <a:defRPr sz="1600" b="1"/>
            </a:lvl4pPr>
            <a:lvl5pPr marL="2286000" lvl="4" indent="-228600" algn="l">
              <a:lnSpc>
                <a:spcPct val="100000"/>
              </a:lnSpc>
              <a:spcBef>
                <a:spcPts val="320"/>
              </a:spcBef>
              <a:spcAft>
                <a:spcPts val="0"/>
              </a:spcAft>
              <a:buClr>
                <a:schemeClr val="dk1"/>
              </a:buClr>
              <a:buSzPts val="1600"/>
              <a:buNone/>
              <a:defRPr sz="1600" b="1"/>
            </a:lvl5pPr>
            <a:lvl6pPr marL="2743200" lvl="5" indent="-228600" algn="l">
              <a:lnSpc>
                <a:spcPct val="100000"/>
              </a:lnSpc>
              <a:spcBef>
                <a:spcPts val="320"/>
              </a:spcBef>
              <a:spcAft>
                <a:spcPts val="0"/>
              </a:spcAft>
              <a:buClr>
                <a:schemeClr val="dk1"/>
              </a:buClr>
              <a:buSzPts val="1600"/>
              <a:buNone/>
              <a:defRPr sz="1600" b="1"/>
            </a:lvl6pPr>
            <a:lvl7pPr marL="3200400" lvl="6" indent="-228600" algn="l">
              <a:lnSpc>
                <a:spcPct val="100000"/>
              </a:lnSpc>
              <a:spcBef>
                <a:spcPts val="320"/>
              </a:spcBef>
              <a:spcAft>
                <a:spcPts val="0"/>
              </a:spcAft>
              <a:buClr>
                <a:schemeClr val="dk1"/>
              </a:buClr>
              <a:buSzPts val="1600"/>
              <a:buNone/>
              <a:defRPr sz="1600" b="1"/>
            </a:lvl7pPr>
            <a:lvl8pPr marL="3657600" lvl="7" indent="-228600" algn="l">
              <a:lnSpc>
                <a:spcPct val="100000"/>
              </a:lnSpc>
              <a:spcBef>
                <a:spcPts val="320"/>
              </a:spcBef>
              <a:spcAft>
                <a:spcPts val="0"/>
              </a:spcAft>
              <a:buClr>
                <a:schemeClr val="dk1"/>
              </a:buClr>
              <a:buSzPts val="1600"/>
              <a:buNone/>
              <a:defRPr sz="1600" b="1"/>
            </a:lvl8pPr>
            <a:lvl9pPr marL="4114800" lvl="8" indent="-228600" algn="l">
              <a:lnSpc>
                <a:spcPct val="100000"/>
              </a:lnSpc>
              <a:spcBef>
                <a:spcPts val="320"/>
              </a:spcBef>
              <a:spcAft>
                <a:spcPts val="0"/>
              </a:spcAft>
              <a:buClr>
                <a:schemeClr val="dk1"/>
              </a:buClr>
              <a:buSzPts val="1600"/>
              <a:buNone/>
              <a:defRPr sz="1600" b="1"/>
            </a:lvl9pPr>
          </a:lstStyle>
          <a:p>
            <a:endParaRPr/>
          </a:p>
        </p:txBody>
      </p:sp>
      <p:sp>
        <p:nvSpPr>
          <p:cNvPr id="34" name="Google Shape;34;p30"/>
          <p:cNvSpPr txBox="1">
            <a:spLocks noGrp="1"/>
          </p:cNvSpPr>
          <p:nvPr>
            <p:ph type="body" idx="2"/>
          </p:nvPr>
        </p:nvSpPr>
        <p:spPr>
          <a:xfrm>
            <a:off x="457200" y="2174875"/>
            <a:ext cx="4040188" cy="3414365"/>
          </a:xfrm>
          <a:prstGeom prst="rect">
            <a:avLst/>
          </a:prstGeom>
          <a:noFill/>
          <a:ln>
            <a:noFill/>
          </a:ln>
        </p:spPr>
        <p:txBody>
          <a:bodyPr spcFirstLastPara="1" wrap="square" lIns="91425" tIns="45700" rIns="91425" bIns="45700" anchor="t" anchorCtr="0">
            <a:normAutofit/>
          </a:bodyPr>
          <a:lstStyle>
            <a:lvl1pPr marL="457200" lvl="0" indent="-381000" algn="l">
              <a:lnSpc>
                <a:spcPct val="100000"/>
              </a:lnSpc>
              <a:spcBef>
                <a:spcPts val="480"/>
              </a:spcBef>
              <a:spcAft>
                <a:spcPts val="0"/>
              </a:spcAft>
              <a:buClr>
                <a:schemeClr val="dk1"/>
              </a:buClr>
              <a:buSzPts val="2400"/>
              <a:buChar char="•"/>
              <a:defRPr sz="2400"/>
            </a:lvl1pPr>
            <a:lvl2pPr marL="914400" lvl="1" indent="-355600" algn="l">
              <a:lnSpc>
                <a:spcPct val="100000"/>
              </a:lnSpc>
              <a:spcBef>
                <a:spcPts val="400"/>
              </a:spcBef>
              <a:spcAft>
                <a:spcPts val="0"/>
              </a:spcAft>
              <a:buClr>
                <a:schemeClr val="dk1"/>
              </a:buClr>
              <a:buSzPts val="2000"/>
              <a:buChar char="–"/>
              <a:defRPr sz="2000"/>
            </a:lvl2pPr>
            <a:lvl3pPr marL="1371600" lvl="2" indent="-342900" algn="l">
              <a:lnSpc>
                <a:spcPct val="100000"/>
              </a:lnSpc>
              <a:spcBef>
                <a:spcPts val="360"/>
              </a:spcBef>
              <a:spcAft>
                <a:spcPts val="0"/>
              </a:spcAft>
              <a:buClr>
                <a:schemeClr val="dk1"/>
              </a:buClr>
              <a:buSzPts val="1800"/>
              <a:buChar char="•"/>
              <a:defRPr sz="1800"/>
            </a:lvl3pPr>
            <a:lvl4pPr marL="1828800" lvl="3" indent="-330200" algn="l">
              <a:lnSpc>
                <a:spcPct val="100000"/>
              </a:lnSpc>
              <a:spcBef>
                <a:spcPts val="320"/>
              </a:spcBef>
              <a:spcAft>
                <a:spcPts val="0"/>
              </a:spcAft>
              <a:buClr>
                <a:schemeClr val="dk1"/>
              </a:buClr>
              <a:buSzPts val="1600"/>
              <a:buChar char="–"/>
              <a:defRPr sz="1600"/>
            </a:lvl4pPr>
            <a:lvl5pPr marL="2286000" lvl="4" indent="-330200" algn="l">
              <a:lnSpc>
                <a:spcPct val="100000"/>
              </a:lnSpc>
              <a:spcBef>
                <a:spcPts val="320"/>
              </a:spcBef>
              <a:spcAft>
                <a:spcPts val="0"/>
              </a:spcAft>
              <a:buClr>
                <a:schemeClr val="dk1"/>
              </a:buClr>
              <a:buSzPts val="1600"/>
              <a:buChar char="»"/>
              <a:defRPr sz="1600"/>
            </a:lvl5pPr>
            <a:lvl6pPr marL="2743200" lvl="5" indent="-330200" algn="l">
              <a:lnSpc>
                <a:spcPct val="100000"/>
              </a:lnSpc>
              <a:spcBef>
                <a:spcPts val="320"/>
              </a:spcBef>
              <a:spcAft>
                <a:spcPts val="0"/>
              </a:spcAft>
              <a:buClr>
                <a:schemeClr val="dk1"/>
              </a:buClr>
              <a:buSzPts val="1600"/>
              <a:buChar char="•"/>
              <a:defRPr sz="1600"/>
            </a:lvl6pPr>
            <a:lvl7pPr marL="3200400" lvl="6" indent="-330200" algn="l">
              <a:lnSpc>
                <a:spcPct val="100000"/>
              </a:lnSpc>
              <a:spcBef>
                <a:spcPts val="320"/>
              </a:spcBef>
              <a:spcAft>
                <a:spcPts val="0"/>
              </a:spcAft>
              <a:buClr>
                <a:schemeClr val="dk1"/>
              </a:buClr>
              <a:buSzPts val="1600"/>
              <a:buChar char="•"/>
              <a:defRPr sz="1600"/>
            </a:lvl7pPr>
            <a:lvl8pPr marL="3657600" lvl="7" indent="-330200" algn="l">
              <a:lnSpc>
                <a:spcPct val="100000"/>
              </a:lnSpc>
              <a:spcBef>
                <a:spcPts val="320"/>
              </a:spcBef>
              <a:spcAft>
                <a:spcPts val="0"/>
              </a:spcAft>
              <a:buClr>
                <a:schemeClr val="dk1"/>
              </a:buClr>
              <a:buSzPts val="1600"/>
              <a:buChar char="•"/>
              <a:defRPr sz="1600"/>
            </a:lvl8pPr>
            <a:lvl9pPr marL="4114800" lvl="8" indent="-330200" algn="l">
              <a:lnSpc>
                <a:spcPct val="100000"/>
              </a:lnSpc>
              <a:spcBef>
                <a:spcPts val="320"/>
              </a:spcBef>
              <a:spcAft>
                <a:spcPts val="0"/>
              </a:spcAft>
              <a:buClr>
                <a:schemeClr val="dk1"/>
              </a:buClr>
              <a:buSzPts val="1600"/>
              <a:buChar char="•"/>
              <a:defRPr sz="1600"/>
            </a:lvl9pPr>
          </a:lstStyle>
          <a:p>
            <a:endParaRPr/>
          </a:p>
        </p:txBody>
      </p:sp>
      <p:sp>
        <p:nvSpPr>
          <p:cNvPr id="35" name="Google Shape;35;p30"/>
          <p:cNvSpPr txBox="1">
            <a:spLocks noGrp="1"/>
          </p:cNvSpPr>
          <p:nvPr>
            <p:ph type="body" idx="3"/>
          </p:nvPr>
        </p:nvSpPr>
        <p:spPr>
          <a:xfrm>
            <a:off x="4645025" y="1535113"/>
            <a:ext cx="4041775" cy="639762"/>
          </a:xfrm>
          <a:prstGeom prst="rect">
            <a:avLst/>
          </a:prstGeom>
          <a:noFill/>
          <a:ln>
            <a:noFill/>
          </a:ln>
        </p:spPr>
        <p:txBody>
          <a:bodyPr spcFirstLastPara="1" wrap="square" lIns="91425" tIns="45700" rIns="91425" bIns="45700" anchor="b" anchorCtr="0">
            <a:normAutofit/>
          </a:bodyPr>
          <a:lstStyle>
            <a:lvl1pPr marL="457200" lvl="0" indent="-228600" algn="l">
              <a:lnSpc>
                <a:spcPct val="100000"/>
              </a:lnSpc>
              <a:spcBef>
                <a:spcPts val="480"/>
              </a:spcBef>
              <a:spcAft>
                <a:spcPts val="0"/>
              </a:spcAft>
              <a:buClr>
                <a:schemeClr val="dk1"/>
              </a:buClr>
              <a:buSzPts val="2400"/>
              <a:buNone/>
              <a:defRPr sz="2400" b="1"/>
            </a:lvl1pPr>
            <a:lvl2pPr marL="914400" lvl="1" indent="-228600" algn="l">
              <a:lnSpc>
                <a:spcPct val="100000"/>
              </a:lnSpc>
              <a:spcBef>
                <a:spcPts val="400"/>
              </a:spcBef>
              <a:spcAft>
                <a:spcPts val="0"/>
              </a:spcAft>
              <a:buClr>
                <a:schemeClr val="dk1"/>
              </a:buClr>
              <a:buSzPts val="2000"/>
              <a:buNone/>
              <a:defRPr sz="2000" b="1"/>
            </a:lvl2pPr>
            <a:lvl3pPr marL="1371600" lvl="2" indent="-228600" algn="l">
              <a:lnSpc>
                <a:spcPct val="100000"/>
              </a:lnSpc>
              <a:spcBef>
                <a:spcPts val="360"/>
              </a:spcBef>
              <a:spcAft>
                <a:spcPts val="0"/>
              </a:spcAft>
              <a:buClr>
                <a:schemeClr val="dk1"/>
              </a:buClr>
              <a:buSzPts val="1800"/>
              <a:buNone/>
              <a:defRPr sz="1800" b="1"/>
            </a:lvl3pPr>
            <a:lvl4pPr marL="1828800" lvl="3" indent="-228600" algn="l">
              <a:lnSpc>
                <a:spcPct val="100000"/>
              </a:lnSpc>
              <a:spcBef>
                <a:spcPts val="320"/>
              </a:spcBef>
              <a:spcAft>
                <a:spcPts val="0"/>
              </a:spcAft>
              <a:buClr>
                <a:schemeClr val="dk1"/>
              </a:buClr>
              <a:buSzPts val="1600"/>
              <a:buNone/>
              <a:defRPr sz="1600" b="1"/>
            </a:lvl4pPr>
            <a:lvl5pPr marL="2286000" lvl="4" indent="-228600" algn="l">
              <a:lnSpc>
                <a:spcPct val="100000"/>
              </a:lnSpc>
              <a:spcBef>
                <a:spcPts val="320"/>
              </a:spcBef>
              <a:spcAft>
                <a:spcPts val="0"/>
              </a:spcAft>
              <a:buClr>
                <a:schemeClr val="dk1"/>
              </a:buClr>
              <a:buSzPts val="1600"/>
              <a:buNone/>
              <a:defRPr sz="1600" b="1"/>
            </a:lvl5pPr>
            <a:lvl6pPr marL="2743200" lvl="5" indent="-228600" algn="l">
              <a:lnSpc>
                <a:spcPct val="100000"/>
              </a:lnSpc>
              <a:spcBef>
                <a:spcPts val="320"/>
              </a:spcBef>
              <a:spcAft>
                <a:spcPts val="0"/>
              </a:spcAft>
              <a:buClr>
                <a:schemeClr val="dk1"/>
              </a:buClr>
              <a:buSzPts val="1600"/>
              <a:buNone/>
              <a:defRPr sz="1600" b="1"/>
            </a:lvl6pPr>
            <a:lvl7pPr marL="3200400" lvl="6" indent="-228600" algn="l">
              <a:lnSpc>
                <a:spcPct val="100000"/>
              </a:lnSpc>
              <a:spcBef>
                <a:spcPts val="320"/>
              </a:spcBef>
              <a:spcAft>
                <a:spcPts val="0"/>
              </a:spcAft>
              <a:buClr>
                <a:schemeClr val="dk1"/>
              </a:buClr>
              <a:buSzPts val="1600"/>
              <a:buNone/>
              <a:defRPr sz="1600" b="1"/>
            </a:lvl7pPr>
            <a:lvl8pPr marL="3657600" lvl="7" indent="-228600" algn="l">
              <a:lnSpc>
                <a:spcPct val="100000"/>
              </a:lnSpc>
              <a:spcBef>
                <a:spcPts val="320"/>
              </a:spcBef>
              <a:spcAft>
                <a:spcPts val="0"/>
              </a:spcAft>
              <a:buClr>
                <a:schemeClr val="dk1"/>
              </a:buClr>
              <a:buSzPts val="1600"/>
              <a:buNone/>
              <a:defRPr sz="1600" b="1"/>
            </a:lvl8pPr>
            <a:lvl9pPr marL="4114800" lvl="8" indent="-228600" algn="l">
              <a:lnSpc>
                <a:spcPct val="100000"/>
              </a:lnSpc>
              <a:spcBef>
                <a:spcPts val="320"/>
              </a:spcBef>
              <a:spcAft>
                <a:spcPts val="0"/>
              </a:spcAft>
              <a:buClr>
                <a:schemeClr val="dk1"/>
              </a:buClr>
              <a:buSzPts val="1600"/>
              <a:buNone/>
              <a:defRPr sz="1600" b="1"/>
            </a:lvl9pPr>
          </a:lstStyle>
          <a:p>
            <a:endParaRPr/>
          </a:p>
        </p:txBody>
      </p:sp>
      <p:sp>
        <p:nvSpPr>
          <p:cNvPr id="36" name="Google Shape;36;p30"/>
          <p:cNvSpPr txBox="1">
            <a:spLocks noGrp="1"/>
          </p:cNvSpPr>
          <p:nvPr>
            <p:ph type="body" idx="4"/>
          </p:nvPr>
        </p:nvSpPr>
        <p:spPr>
          <a:xfrm>
            <a:off x="4645025" y="2174875"/>
            <a:ext cx="4041775" cy="3414365"/>
          </a:xfrm>
          <a:prstGeom prst="rect">
            <a:avLst/>
          </a:prstGeom>
          <a:noFill/>
          <a:ln>
            <a:noFill/>
          </a:ln>
        </p:spPr>
        <p:txBody>
          <a:bodyPr spcFirstLastPara="1" wrap="square" lIns="91425" tIns="45700" rIns="91425" bIns="45700" anchor="t" anchorCtr="0">
            <a:normAutofit/>
          </a:bodyPr>
          <a:lstStyle>
            <a:lvl1pPr marL="457200" lvl="0" indent="-381000" algn="l">
              <a:lnSpc>
                <a:spcPct val="100000"/>
              </a:lnSpc>
              <a:spcBef>
                <a:spcPts val="480"/>
              </a:spcBef>
              <a:spcAft>
                <a:spcPts val="0"/>
              </a:spcAft>
              <a:buClr>
                <a:schemeClr val="dk1"/>
              </a:buClr>
              <a:buSzPts val="2400"/>
              <a:buChar char="•"/>
              <a:defRPr sz="2400"/>
            </a:lvl1pPr>
            <a:lvl2pPr marL="914400" lvl="1" indent="-355600" algn="l">
              <a:lnSpc>
                <a:spcPct val="100000"/>
              </a:lnSpc>
              <a:spcBef>
                <a:spcPts val="400"/>
              </a:spcBef>
              <a:spcAft>
                <a:spcPts val="0"/>
              </a:spcAft>
              <a:buClr>
                <a:schemeClr val="dk1"/>
              </a:buClr>
              <a:buSzPts val="2000"/>
              <a:buChar char="–"/>
              <a:defRPr sz="2000"/>
            </a:lvl2pPr>
            <a:lvl3pPr marL="1371600" lvl="2" indent="-342900" algn="l">
              <a:lnSpc>
                <a:spcPct val="100000"/>
              </a:lnSpc>
              <a:spcBef>
                <a:spcPts val="360"/>
              </a:spcBef>
              <a:spcAft>
                <a:spcPts val="0"/>
              </a:spcAft>
              <a:buClr>
                <a:schemeClr val="dk1"/>
              </a:buClr>
              <a:buSzPts val="1800"/>
              <a:buChar char="•"/>
              <a:defRPr sz="1800"/>
            </a:lvl3pPr>
            <a:lvl4pPr marL="1828800" lvl="3" indent="-330200" algn="l">
              <a:lnSpc>
                <a:spcPct val="100000"/>
              </a:lnSpc>
              <a:spcBef>
                <a:spcPts val="320"/>
              </a:spcBef>
              <a:spcAft>
                <a:spcPts val="0"/>
              </a:spcAft>
              <a:buClr>
                <a:schemeClr val="dk1"/>
              </a:buClr>
              <a:buSzPts val="1600"/>
              <a:buChar char="–"/>
              <a:defRPr sz="1600"/>
            </a:lvl4pPr>
            <a:lvl5pPr marL="2286000" lvl="4" indent="-330200" algn="l">
              <a:lnSpc>
                <a:spcPct val="100000"/>
              </a:lnSpc>
              <a:spcBef>
                <a:spcPts val="320"/>
              </a:spcBef>
              <a:spcAft>
                <a:spcPts val="0"/>
              </a:spcAft>
              <a:buClr>
                <a:schemeClr val="dk1"/>
              </a:buClr>
              <a:buSzPts val="1600"/>
              <a:buChar char="»"/>
              <a:defRPr sz="1600"/>
            </a:lvl5pPr>
            <a:lvl6pPr marL="2743200" lvl="5" indent="-330200" algn="l">
              <a:lnSpc>
                <a:spcPct val="100000"/>
              </a:lnSpc>
              <a:spcBef>
                <a:spcPts val="320"/>
              </a:spcBef>
              <a:spcAft>
                <a:spcPts val="0"/>
              </a:spcAft>
              <a:buClr>
                <a:schemeClr val="dk1"/>
              </a:buClr>
              <a:buSzPts val="1600"/>
              <a:buChar char="•"/>
              <a:defRPr sz="1600"/>
            </a:lvl6pPr>
            <a:lvl7pPr marL="3200400" lvl="6" indent="-330200" algn="l">
              <a:lnSpc>
                <a:spcPct val="100000"/>
              </a:lnSpc>
              <a:spcBef>
                <a:spcPts val="320"/>
              </a:spcBef>
              <a:spcAft>
                <a:spcPts val="0"/>
              </a:spcAft>
              <a:buClr>
                <a:schemeClr val="dk1"/>
              </a:buClr>
              <a:buSzPts val="1600"/>
              <a:buChar char="•"/>
              <a:defRPr sz="1600"/>
            </a:lvl7pPr>
            <a:lvl8pPr marL="3657600" lvl="7" indent="-330200" algn="l">
              <a:lnSpc>
                <a:spcPct val="100000"/>
              </a:lnSpc>
              <a:spcBef>
                <a:spcPts val="320"/>
              </a:spcBef>
              <a:spcAft>
                <a:spcPts val="0"/>
              </a:spcAft>
              <a:buClr>
                <a:schemeClr val="dk1"/>
              </a:buClr>
              <a:buSzPts val="1600"/>
              <a:buChar char="•"/>
              <a:defRPr sz="1600"/>
            </a:lvl8pPr>
            <a:lvl9pPr marL="4114800" lvl="8" indent="-330200" algn="l">
              <a:lnSpc>
                <a:spcPct val="100000"/>
              </a:lnSpc>
              <a:spcBef>
                <a:spcPts val="320"/>
              </a:spcBef>
              <a:spcAft>
                <a:spcPts val="0"/>
              </a:spcAft>
              <a:buClr>
                <a:schemeClr val="dk1"/>
              </a:buClr>
              <a:buSzPts val="1600"/>
              <a:buChar char="•"/>
              <a:defRPr sz="1600"/>
            </a:lvl9pPr>
          </a:lstStyle>
          <a:p>
            <a:endParaRPr/>
          </a:p>
        </p:txBody>
      </p:sp>
      <p:sp>
        <p:nvSpPr>
          <p:cNvPr id="37" name="Google Shape;37;p30"/>
          <p:cNvSpPr txBox="1">
            <a:spLocks noGrp="1"/>
          </p:cNvSpPr>
          <p:nvPr>
            <p:ph type="dt" idx="10"/>
          </p:nvPr>
        </p:nvSpPr>
        <p:spPr>
          <a:xfrm>
            <a:off x="251520" y="6525344"/>
            <a:ext cx="971128" cy="218522"/>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8" name="Google Shape;38;p30"/>
          <p:cNvSpPr txBox="1">
            <a:spLocks noGrp="1"/>
          </p:cNvSpPr>
          <p:nvPr>
            <p:ph type="sldNum" idx="12"/>
          </p:nvPr>
        </p:nvSpPr>
        <p:spPr>
          <a:xfrm>
            <a:off x="7956376" y="6380972"/>
            <a:ext cx="730424" cy="340503"/>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39"/>
        <p:cNvGrpSpPr/>
        <p:nvPr/>
      </p:nvGrpSpPr>
      <p:grpSpPr>
        <a:xfrm>
          <a:off x="0" y="0"/>
          <a:ext cx="0" cy="0"/>
          <a:chOff x="0" y="0"/>
          <a:chExt cx="0" cy="0"/>
        </a:xfrm>
      </p:grpSpPr>
      <p:sp>
        <p:nvSpPr>
          <p:cNvPr id="40" name="Google Shape;40;p31"/>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1" name="Google Shape;41;p31"/>
          <p:cNvSpPr txBox="1">
            <a:spLocks noGrp="1"/>
          </p:cNvSpPr>
          <p:nvPr>
            <p:ph type="dt" idx="10"/>
          </p:nvPr>
        </p:nvSpPr>
        <p:spPr>
          <a:xfrm>
            <a:off x="251520" y="6525344"/>
            <a:ext cx="971128" cy="218522"/>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2" name="Google Shape;42;p31"/>
          <p:cNvSpPr txBox="1">
            <a:spLocks noGrp="1"/>
          </p:cNvSpPr>
          <p:nvPr>
            <p:ph type="sldNum" idx="12"/>
          </p:nvPr>
        </p:nvSpPr>
        <p:spPr>
          <a:xfrm>
            <a:off x="7956376" y="6380972"/>
            <a:ext cx="730424" cy="340503"/>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3"/>
        <p:cNvGrpSpPr/>
        <p:nvPr/>
      </p:nvGrpSpPr>
      <p:grpSpPr>
        <a:xfrm>
          <a:off x="0" y="0"/>
          <a:ext cx="0" cy="0"/>
          <a:chOff x="0" y="0"/>
          <a:chExt cx="0" cy="0"/>
        </a:xfrm>
      </p:grpSpPr>
      <p:sp>
        <p:nvSpPr>
          <p:cNvPr id="44" name="Google Shape;44;p32"/>
          <p:cNvSpPr txBox="1">
            <a:spLocks noGrp="1"/>
          </p:cNvSpPr>
          <p:nvPr>
            <p:ph type="dt" idx="10"/>
          </p:nvPr>
        </p:nvSpPr>
        <p:spPr>
          <a:xfrm>
            <a:off x="251520" y="6525344"/>
            <a:ext cx="971128" cy="218522"/>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5" name="Google Shape;45;p32"/>
          <p:cNvSpPr txBox="1">
            <a:spLocks noGrp="1"/>
          </p:cNvSpPr>
          <p:nvPr>
            <p:ph type="sldNum" idx="12"/>
          </p:nvPr>
        </p:nvSpPr>
        <p:spPr>
          <a:xfrm>
            <a:off x="7956376" y="6380972"/>
            <a:ext cx="730424" cy="340503"/>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46"/>
        <p:cNvGrpSpPr/>
        <p:nvPr/>
      </p:nvGrpSpPr>
      <p:grpSpPr>
        <a:xfrm>
          <a:off x="0" y="0"/>
          <a:ext cx="0" cy="0"/>
          <a:chOff x="0" y="0"/>
          <a:chExt cx="0" cy="0"/>
        </a:xfrm>
      </p:grpSpPr>
      <p:sp>
        <p:nvSpPr>
          <p:cNvPr id="47" name="Google Shape;47;p33"/>
          <p:cNvSpPr txBox="1">
            <a:spLocks noGrp="1"/>
          </p:cNvSpPr>
          <p:nvPr>
            <p:ph type="title"/>
          </p:nvPr>
        </p:nvSpPr>
        <p:spPr>
          <a:xfrm>
            <a:off x="457200" y="273050"/>
            <a:ext cx="3008313" cy="1162050"/>
          </a:xfrm>
          <a:prstGeom prst="rect">
            <a:avLst/>
          </a:prstGeom>
          <a:noFill/>
          <a:ln>
            <a:noFill/>
          </a:ln>
        </p:spPr>
        <p:txBody>
          <a:bodyPr spcFirstLastPara="1" wrap="square" lIns="91425" tIns="45700" rIns="91425" bIns="45700" anchor="b" anchorCtr="0">
            <a:normAutofit/>
          </a:bodyPr>
          <a:lstStyle>
            <a:lvl1pPr lvl="0" algn="l">
              <a:lnSpc>
                <a:spcPct val="100000"/>
              </a:lnSpc>
              <a:spcBef>
                <a:spcPts val="0"/>
              </a:spcBef>
              <a:spcAft>
                <a:spcPts val="0"/>
              </a:spcAft>
              <a:buClr>
                <a:schemeClr val="dk1"/>
              </a:buClr>
              <a:buSzPts val="2000"/>
              <a:buFont typeface="Arial"/>
              <a:buNone/>
              <a:defRPr sz="2000" b="1"/>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8" name="Google Shape;48;p33"/>
          <p:cNvSpPr txBox="1">
            <a:spLocks noGrp="1"/>
          </p:cNvSpPr>
          <p:nvPr>
            <p:ph type="body" idx="1"/>
          </p:nvPr>
        </p:nvSpPr>
        <p:spPr>
          <a:xfrm>
            <a:off x="3575050" y="273050"/>
            <a:ext cx="5111750" cy="5172173"/>
          </a:xfrm>
          <a:prstGeom prst="rect">
            <a:avLst/>
          </a:prstGeom>
          <a:noFill/>
          <a:ln>
            <a:noFill/>
          </a:ln>
        </p:spPr>
        <p:txBody>
          <a:bodyPr spcFirstLastPara="1" wrap="square" lIns="91425" tIns="45700" rIns="91425" bIns="45700" anchor="t" anchorCtr="0">
            <a:normAutofit/>
          </a:bodyPr>
          <a:lstStyle>
            <a:lvl1pPr marL="457200" lvl="0" indent="-431800" algn="l">
              <a:lnSpc>
                <a:spcPct val="100000"/>
              </a:lnSpc>
              <a:spcBef>
                <a:spcPts val="640"/>
              </a:spcBef>
              <a:spcAft>
                <a:spcPts val="0"/>
              </a:spcAft>
              <a:buClr>
                <a:schemeClr val="dk1"/>
              </a:buClr>
              <a:buSzPts val="3200"/>
              <a:buChar char="•"/>
              <a:defRPr sz="3200"/>
            </a:lvl1pPr>
            <a:lvl2pPr marL="914400" lvl="1" indent="-406400" algn="l">
              <a:lnSpc>
                <a:spcPct val="100000"/>
              </a:lnSpc>
              <a:spcBef>
                <a:spcPts val="560"/>
              </a:spcBef>
              <a:spcAft>
                <a:spcPts val="0"/>
              </a:spcAft>
              <a:buClr>
                <a:schemeClr val="dk1"/>
              </a:buClr>
              <a:buSzPts val="2800"/>
              <a:buChar char="–"/>
              <a:defRPr sz="2800"/>
            </a:lvl2pPr>
            <a:lvl3pPr marL="1371600" lvl="2" indent="-381000" algn="l">
              <a:lnSpc>
                <a:spcPct val="100000"/>
              </a:lnSpc>
              <a:spcBef>
                <a:spcPts val="480"/>
              </a:spcBef>
              <a:spcAft>
                <a:spcPts val="0"/>
              </a:spcAft>
              <a:buClr>
                <a:schemeClr val="dk1"/>
              </a:buClr>
              <a:buSzPts val="2400"/>
              <a:buChar char="•"/>
              <a:defRPr sz="2400"/>
            </a:lvl3pPr>
            <a:lvl4pPr marL="1828800" lvl="3" indent="-355600" algn="l">
              <a:lnSpc>
                <a:spcPct val="100000"/>
              </a:lnSpc>
              <a:spcBef>
                <a:spcPts val="400"/>
              </a:spcBef>
              <a:spcAft>
                <a:spcPts val="0"/>
              </a:spcAft>
              <a:buClr>
                <a:schemeClr val="dk1"/>
              </a:buClr>
              <a:buSzPts val="2000"/>
              <a:buChar char="–"/>
              <a:defRPr sz="2000"/>
            </a:lvl4pPr>
            <a:lvl5pPr marL="2286000" lvl="4" indent="-355600" algn="l">
              <a:lnSpc>
                <a:spcPct val="100000"/>
              </a:lnSpc>
              <a:spcBef>
                <a:spcPts val="400"/>
              </a:spcBef>
              <a:spcAft>
                <a:spcPts val="0"/>
              </a:spcAft>
              <a:buClr>
                <a:schemeClr val="dk1"/>
              </a:buClr>
              <a:buSzPts val="2000"/>
              <a:buChar char="»"/>
              <a:defRPr sz="2000"/>
            </a:lvl5pPr>
            <a:lvl6pPr marL="2743200" lvl="5" indent="-355600" algn="l">
              <a:lnSpc>
                <a:spcPct val="100000"/>
              </a:lnSpc>
              <a:spcBef>
                <a:spcPts val="400"/>
              </a:spcBef>
              <a:spcAft>
                <a:spcPts val="0"/>
              </a:spcAft>
              <a:buClr>
                <a:schemeClr val="dk1"/>
              </a:buClr>
              <a:buSzPts val="2000"/>
              <a:buChar char="•"/>
              <a:defRPr sz="2000"/>
            </a:lvl6pPr>
            <a:lvl7pPr marL="3200400" lvl="6" indent="-355600" algn="l">
              <a:lnSpc>
                <a:spcPct val="100000"/>
              </a:lnSpc>
              <a:spcBef>
                <a:spcPts val="400"/>
              </a:spcBef>
              <a:spcAft>
                <a:spcPts val="0"/>
              </a:spcAft>
              <a:buClr>
                <a:schemeClr val="dk1"/>
              </a:buClr>
              <a:buSzPts val="2000"/>
              <a:buChar char="•"/>
              <a:defRPr sz="2000"/>
            </a:lvl7pPr>
            <a:lvl8pPr marL="3657600" lvl="7" indent="-355600" algn="l">
              <a:lnSpc>
                <a:spcPct val="100000"/>
              </a:lnSpc>
              <a:spcBef>
                <a:spcPts val="400"/>
              </a:spcBef>
              <a:spcAft>
                <a:spcPts val="0"/>
              </a:spcAft>
              <a:buClr>
                <a:schemeClr val="dk1"/>
              </a:buClr>
              <a:buSzPts val="2000"/>
              <a:buChar char="•"/>
              <a:defRPr sz="2000"/>
            </a:lvl8pPr>
            <a:lvl9pPr marL="4114800" lvl="8" indent="-355600" algn="l">
              <a:lnSpc>
                <a:spcPct val="100000"/>
              </a:lnSpc>
              <a:spcBef>
                <a:spcPts val="400"/>
              </a:spcBef>
              <a:spcAft>
                <a:spcPts val="0"/>
              </a:spcAft>
              <a:buClr>
                <a:schemeClr val="dk1"/>
              </a:buClr>
              <a:buSzPts val="2000"/>
              <a:buChar char="•"/>
              <a:defRPr sz="2000"/>
            </a:lvl9pPr>
          </a:lstStyle>
          <a:p>
            <a:endParaRPr/>
          </a:p>
        </p:txBody>
      </p:sp>
      <p:sp>
        <p:nvSpPr>
          <p:cNvPr id="49" name="Google Shape;49;p33"/>
          <p:cNvSpPr txBox="1">
            <a:spLocks noGrp="1"/>
          </p:cNvSpPr>
          <p:nvPr>
            <p:ph type="body" idx="2"/>
          </p:nvPr>
        </p:nvSpPr>
        <p:spPr>
          <a:xfrm>
            <a:off x="457200" y="1435100"/>
            <a:ext cx="3008313" cy="4029891"/>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280"/>
              </a:spcBef>
              <a:spcAft>
                <a:spcPts val="0"/>
              </a:spcAft>
              <a:buClr>
                <a:schemeClr val="dk1"/>
              </a:buClr>
              <a:buSzPts val="1400"/>
              <a:buNone/>
              <a:defRPr sz="1400"/>
            </a:lvl1pPr>
            <a:lvl2pPr marL="914400" lvl="1" indent="-228600" algn="l">
              <a:lnSpc>
                <a:spcPct val="100000"/>
              </a:lnSpc>
              <a:spcBef>
                <a:spcPts val="240"/>
              </a:spcBef>
              <a:spcAft>
                <a:spcPts val="0"/>
              </a:spcAft>
              <a:buClr>
                <a:schemeClr val="dk1"/>
              </a:buClr>
              <a:buSzPts val="1200"/>
              <a:buNone/>
              <a:defRPr sz="1200"/>
            </a:lvl2pPr>
            <a:lvl3pPr marL="1371600" lvl="2" indent="-228600" algn="l">
              <a:lnSpc>
                <a:spcPct val="100000"/>
              </a:lnSpc>
              <a:spcBef>
                <a:spcPts val="200"/>
              </a:spcBef>
              <a:spcAft>
                <a:spcPts val="0"/>
              </a:spcAft>
              <a:buClr>
                <a:schemeClr val="dk1"/>
              </a:buClr>
              <a:buSzPts val="1000"/>
              <a:buNone/>
              <a:defRPr sz="1000"/>
            </a:lvl3pPr>
            <a:lvl4pPr marL="1828800" lvl="3" indent="-228600" algn="l">
              <a:lnSpc>
                <a:spcPct val="100000"/>
              </a:lnSpc>
              <a:spcBef>
                <a:spcPts val="180"/>
              </a:spcBef>
              <a:spcAft>
                <a:spcPts val="0"/>
              </a:spcAft>
              <a:buClr>
                <a:schemeClr val="dk1"/>
              </a:buClr>
              <a:buSzPts val="900"/>
              <a:buNone/>
              <a:defRPr sz="900"/>
            </a:lvl4pPr>
            <a:lvl5pPr marL="2286000" lvl="4" indent="-228600" algn="l">
              <a:lnSpc>
                <a:spcPct val="100000"/>
              </a:lnSpc>
              <a:spcBef>
                <a:spcPts val="180"/>
              </a:spcBef>
              <a:spcAft>
                <a:spcPts val="0"/>
              </a:spcAft>
              <a:buClr>
                <a:schemeClr val="dk1"/>
              </a:buClr>
              <a:buSzPts val="900"/>
              <a:buNone/>
              <a:defRPr sz="900"/>
            </a:lvl5pPr>
            <a:lvl6pPr marL="2743200" lvl="5" indent="-228600" algn="l">
              <a:lnSpc>
                <a:spcPct val="100000"/>
              </a:lnSpc>
              <a:spcBef>
                <a:spcPts val="180"/>
              </a:spcBef>
              <a:spcAft>
                <a:spcPts val="0"/>
              </a:spcAft>
              <a:buClr>
                <a:schemeClr val="dk1"/>
              </a:buClr>
              <a:buSzPts val="900"/>
              <a:buNone/>
              <a:defRPr sz="900"/>
            </a:lvl6pPr>
            <a:lvl7pPr marL="3200400" lvl="6" indent="-228600" algn="l">
              <a:lnSpc>
                <a:spcPct val="100000"/>
              </a:lnSpc>
              <a:spcBef>
                <a:spcPts val="180"/>
              </a:spcBef>
              <a:spcAft>
                <a:spcPts val="0"/>
              </a:spcAft>
              <a:buClr>
                <a:schemeClr val="dk1"/>
              </a:buClr>
              <a:buSzPts val="900"/>
              <a:buNone/>
              <a:defRPr sz="900"/>
            </a:lvl7pPr>
            <a:lvl8pPr marL="3657600" lvl="7" indent="-228600" algn="l">
              <a:lnSpc>
                <a:spcPct val="100000"/>
              </a:lnSpc>
              <a:spcBef>
                <a:spcPts val="180"/>
              </a:spcBef>
              <a:spcAft>
                <a:spcPts val="0"/>
              </a:spcAft>
              <a:buClr>
                <a:schemeClr val="dk1"/>
              </a:buClr>
              <a:buSzPts val="900"/>
              <a:buNone/>
              <a:defRPr sz="900"/>
            </a:lvl8pPr>
            <a:lvl9pPr marL="4114800" lvl="8" indent="-228600" algn="l">
              <a:lnSpc>
                <a:spcPct val="100000"/>
              </a:lnSpc>
              <a:spcBef>
                <a:spcPts val="180"/>
              </a:spcBef>
              <a:spcAft>
                <a:spcPts val="0"/>
              </a:spcAft>
              <a:buClr>
                <a:schemeClr val="dk1"/>
              </a:buClr>
              <a:buSzPts val="900"/>
              <a:buNone/>
              <a:defRPr sz="900"/>
            </a:lvl9pPr>
          </a:lstStyle>
          <a:p>
            <a:endParaRPr/>
          </a:p>
        </p:txBody>
      </p:sp>
      <p:sp>
        <p:nvSpPr>
          <p:cNvPr id="50" name="Google Shape;50;p33"/>
          <p:cNvSpPr txBox="1">
            <a:spLocks noGrp="1"/>
          </p:cNvSpPr>
          <p:nvPr>
            <p:ph type="dt" idx="10"/>
          </p:nvPr>
        </p:nvSpPr>
        <p:spPr>
          <a:xfrm>
            <a:off x="251520" y="6525344"/>
            <a:ext cx="971128" cy="218522"/>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1" name="Google Shape;51;p33"/>
          <p:cNvSpPr txBox="1">
            <a:spLocks noGrp="1"/>
          </p:cNvSpPr>
          <p:nvPr>
            <p:ph type="sldNum" idx="12"/>
          </p:nvPr>
        </p:nvSpPr>
        <p:spPr>
          <a:xfrm>
            <a:off x="7956376" y="6380972"/>
            <a:ext cx="730424" cy="340503"/>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52"/>
        <p:cNvGrpSpPr/>
        <p:nvPr/>
      </p:nvGrpSpPr>
      <p:grpSpPr>
        <a:xfrm>
          <a:off x="0" y="0"/>
          <a:ext cx="0" cy="0"/>
          <a:chOff x="0" y="0"/>
          <a:chExt cx="0" cy="0"/>
        </a:xfrm>
      </p:grpSpPr>
      <p:sp>
        <p:nvSpPr>
          <p:cNvPr id="53" name="Google Shape;53;p34"/>
          <p:cNvSpPr txBox="1">
            <a:spLocks noGrp="1"/>
          </p:cNvSpPr>
          <p:nvPr>
            <p:ph type="title"/>
          </p:nvPr>
        </p:nvSpPr>
        <p:spPr>
          <a:xfrm>
            <a:off x="1792288" y="4509120"/>
            <a:ext cx="5486400" cy="566738"/>
          </a:xfrm>
          <a:prstGeom prst="rect">
            <a:avLst/>
          </a:prstGeom>
          <a:noFill/>
          <a:ln>
            <a:noFill/>
          </a:ln>
        </p:spPr>
        <p:txBody>
          <a:bodyPr spcFirstLastPara="1" wrap="square" lIns="91425" tIns="45700" rIns="91425" bIns="45700" anchor="b" anchorCtr="0">
            <a:normAutofit/>
          </a:bodyPr>
          <a:lstStyle>
            <a:lvl1pPr lvl="0" algn="l">
              <a:lnSpc>
                <a:spcPct val="100000"/>
              </a:lnSpc>
              <a:spcBef>
                <a:spcPts val="0"/>
              </a:spcBef>
              <a:spcAft>
                <a:spcPts val="0"/>
              </a:spcAft>
              <a:buClr>
                <a:schemeClr val="dk1"/>
              </a:buClr>
              <a:buSzPts val="2000"/>
              <a:buFont typeface="Arial"/>
              <a:buNone/>
              <a:defRPr sz="2000" b="1"/>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4" name="Google Shape;54;p34"/>
          <p:cNvSpPr>
            <a:spLocks noGrp="1"/>
          </p:cNvSpPr>
          <p:nvPr>
            <p:ph type="pic" idx="2"/>
          </p:nvPr>
        </p:nvSpPr>
        <p:spPr>
          <a:xfrm>
            <a:off x="1792288" y="612775"/>
            <a:ext cx="5486400" cy="3824337"/>
          </a:xfrm>
          <a:prstGeom prst="rect">
            <a:avLst/>
          </a:prstGeom>
          <a:noFill/>
          <a:ln>
            <a:noFill/>
          </a:ln>
        </p:spPr>
        <p:txBody>
          <a:bodyPr spcFirstLastPara="1" wrap="square" lIns="91425" tIns="45700" rIns="91425" bIns="45700" anchor="t" anchorCtr="0">
            <a:normAutofit/>
          </a:bodyPr>
          <a:lstStyle>
            <a:lvl1pPr marR="0" lvl="0" algn="l" rtl="0">
              <a:lnSpc>
                <a:spcPct val="100000"/>
              </a:lnSpc>
              <a:spcBef>
                <a:spcPts val="640"/>
              </a:spcBef>
              <a:spcAft>
                <a:spcPts val="0"/>
              </a:spcAft>
              <a:buClr>
                <a:schemeClr val="dk1"/>
              </a:buClr>
              <a:buSzPts val="3200"/>
              <a:buFont typeface="Arial"/>
              <a:buNone/>
              <a:defRPr sz="3200" b="0" i="0" u="none" strike="noStrike" cap="none">
                <a:solidFill>
                  <a:schemeClr val="dk1"/>
                </a:solidFill>
                <a:latin typeface="Arial"/>
                <a:ea typeface="Arial"/>
                <a:cs typeface="Arial"/>
                <a:sym typeface="Arial"/>
              </a:defRPr>
            </a:lvl1pPr>
            <a:lvl2pPr marR="0" lvl="1" algn="l" rtl="0">
              <a:lnSpc>
                <a:spcPct val="100000"/>
              </a:lnSpc>
              <a:spcBef>
                <a:spcPts val="56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2pPr>
            <a:lvl3pPr marR="0" lvl="2" algn="l" rtl="0">
              <a:lnSpc>
                <a:spcPct val="100000"/>
              </a:lnSpc>
              <a:spcBef>
                <a:spcPts val="480"/>
              </a:spcBef>
              <a:spcAft>
                <a:spcPts val="0"/>
              </a:spcAft>
              <a:buClr>
                <a:schemeClr val="dk1"/>
              </a:buClr>
              <a:buSzPts val="2400"/>
              <a:buFont typeface="Arial"/>
              <a:buNone/>
              <a:defRPr sz="2400" b="0" i="0" u="none" strike="noStrike" cap="none">
                <a:solidFill>
                  <a:schemeClr val="dk1"/>
                </a:solidFill>
                <a:latin typeface="Arial"/>
                <a:ea typeface="Arial"/>
                <a:cs typeface="Arial"/>
                <a:sym typeface="Arial"/>
              </a:defRPr>
            </a:lvl3pPr>
            <a:lvl4pPr marR="0" lvl="3" algn="l" rtl="0">
              <a:lnSpc>
                <a:spcPct val="100000"/>
              </a:lnSpc>
              <a:spcBef>
                <a:spcPts val="400"/>
              </a:spcBef>
              <a:spcAft>
                <a:spcPts val="0"/>
              </a:spcAft>
              <a:buClr>
                <a:schemeClr val="dk1"/>
              </a:buClr>
              <a:buSzPts val="2000"/>
              <a:buFont typeface="Arial"/>
              <a:buNone/>
              <a:defRPr sz="2000" b="0" i="0" u="none" strike="noStrike" cap="none">
                <a:solidFill>
                  <a:schemeClr val="dk1"/>
                </a:solidFill>
                <a:latin typeface="Arial"/>
                <a:ea typeface="Arial"/>
                <a:cs typeface="Arial"/>
                <a:sym typeface="Arial"/>
              </a:defRPr>
            </a:lvl4pPr>
            <a:lvl5pPr marR="0" lvl="4" algn="l" rtl="0">
              <a:lnSpc>
                <a:spcPct val="100000"/>
              </a:lnSpc>
              <a:spcBef>
                <a:spcPts val="400"/>
              </a:spcBef>
              <a:spcAft>
                <a:spcPts val="0"/>
              </a:spcAft>
              <a:buClr>
                <a:schemeClr val="dk1"/>
              </a:buClr>
              <a:buSzPts val="2000"/>
              <a:buFont typeface="Arial"/>
              <a:buNone/>
              <a:defRPr sz="2000" b="0" i="0" u="none" strike="noStrike" cap="none">
                <a:solidFill>
                  <a:schemeClr val="dk1"/>
                </a:solidFill>
                <a:latin typeface="Arial"/>
                <a:ea typeface="Arial"/>
                <a:cs typeface="Arial"/>
                <a:sym typeface="Arial"/>
              </a:defRPr>
            </a:lvl5pPr>
            <a:lvl6pPr marR="0" lvl="5" algn="l" rtl="0">
              <a:lnSpc>
                <a:spcPct val="100000"/>
              </a:lnSpc>
              <a:spcBef>
                <a:spcPts val="400"/>
              </a:spcBef>
              <a:spcAft>
                <a:spcPts val="0"/>
              </a:spcAft>
              <a:buClr>
                <a:schemeClr val="dk1"/>
              </a:buClr>
              <a:buSzPts val="2000"/>
              <a:buFont typeface="Arial"/>
              <a:buNone/>
              <a:defRPr sz="2000" b="0" i="0" u="none" strike="noStrike" cap="none">
                <a:solidFill>
                  <a:schemeClr val="dk1"/>
                </a:solidFill>
                <a:latin typeface="Arial"/>
                <a:ea typeface="Arial"/>
                <a:cs typeface="Arial"/>
                <a:sym typeface="Arial"/>
              </a:defRPr>
            </a:lvl6pPr>
            <a:lvl7pPr marR="0" lvl="6" algn="l" rtl="0">
              <a:lnSpc>
                <a:spcPct val="100000"/>
              </a:lnSpc>
              <a:spcBef>
                <a:spcPts val="400"/>
              </a:spcBef>
              <a:spcAft>
                <a:spcPts val="0"/>
              </a:spcAft>
              <a:buClr>
                <a:schemeClr val="dk1"/>
              </a:buClr>
              <a:buSzPts val="2000"/>
              <a:buFont typeface="Arial"/>
              <a:buNone/>
              <a:defRPr sz="2000" b="0" i="0" u="none" strike="noStrike" cap="none">
                <a:solidFill>
                  <a:schemeClr val="dk1"/>
                </a:solidFill>
                <a:latin typeface="Arial"/>
                <a:ea typeface="Arial"/>
                <a:cs typeface="Arial"/>
                <a:sym typeface="Arial"/>
              </a:defRPr>
            </a:lvl7pPr>
            <a:lvl8pPr marR="0" lvl="7" algn="l" rtl="0">
              <a:lnSpc>
                <a:spcPct val="100000"/>
              </a:lnSpc>
              <a:spcBef>
                <a:spcPts val="400"/>
              </a:spcBef>
              <a:spcAft>
                <a:spcPts val="0"/>
              </a:spcAft>
              <a:buClr>
                <a:schemeClr val="dk1"/>
              </a:buClr>
              <a:buSzPts val="2000"/>
              <a:buFont typeface="Arial"/>
              <a:buNone/>
              <a:defRPr sz="2000" b="0" i="0" u="none" strike="noStrike" cap="none">
                <a:solidFill>
                  <a:schemeClr val="dk1"/>
                </a:solidFill>
                <a:latin typeface="Arial"/>
                <a:ea typeface="Arial"/>
                <a:cs typeface="Arial"/>
                <a:sym typeface="Arial"/>
              </a:defRPr>
            </a:lvl8pPr>
            <a:lvl9pPr marR="0" lvl="8" algn="l" rtl="0">
              <a:lnSpc>
                <a:spcPct val="100000"/>
              </a:lnSpc>
              <a:spcBef>
                <a:spcPts val="400"/>
              </a:spcBef>
              <a:spcAft>
                <a:spcPts val="0"/>
              </a:spcAft>
              <a:buClr>
                <a:schemeClr val="dk1"/>
              </a:buClr>
              <a:buSzPts val="2000"/>
              <a:buFont typeface="Arial"/>
              <a:buNone/>
              <a:defRPr sz="2000" b="0" i="0" u="none" strike="noStrike" cap="none">
                <a:solidFill>
                  <a:schemeClr val="dk1"/>
                </a:solidFill>
                <a:latin typeface="Arial"/>
                <a:ea typeface="Arial"/>
                <a:cs typeface="Arial"/>
                <a:sym typeface="Arial"/>
              </a:defRPr>
            </a:lvl9pPr>
          </a:lstStyle>
          <a:p>
            <a:endParaRPr/>
          </a:p>
        </p:txBody>
      </p:sp>
      <p:sp>
        <p:nvSpPr>
          <p:cNvPr id="55" name="Google Shape;55;p34"/>
          <p:cNvSpPr txBox="1">
            <a:spLocks noGrp="1"/>
          </p:cNvSpPr>
          <p:nvPr>
            <p:ph type="body" idx="1"/>
          </p:nvPr>
        </p:nvSpPr>
        <p:spPr>
          <a:xfrm>
            <a:off x="1792288" y="5157192"/>
            <a:ext cx="5486400" cy="432048"/>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280"/>
              </a:spcBef>
              <a:spcAft>
                <a:spcPts val="0"/>
              </a:spcAft>
              <a:buClr>
                <a:schemeClr val="dk1"/>
              </a:buClr>
              <a:buSzPts val="1400"/>
              <a:buNone/>
              <a:defRPr sz="1400"/>
            </a:lvl1pPr>
            <a:lvl2pPr marL="914400" lvl="1" indent="-228600" algn="l">
              <a:lnSpc>
                <a:spcPct val="100000"/>
              </a:lnSpc>
              <a:spcBef>
                <a:spcPts val="240"/>
              </a:spcBef>
              <a:spcAft>
                <a:spcPts val="0"/>
              </a:spcAft>
              <a:buClr>
                <a:schemeClr val="dk1"/>
              </a:buClr>
              <a:buSzPts val="1200"/>
              <a:buNone/>
              <a:defRPr sz="1200"/>
            </a:lvl2pPr>
            <a:lvl3pPr marL="1371600" lvl="2" indent="-228600" algn="l">
              <a:lnSpc>
                <a:spcPct val="100000"/>
              </a:lnSpc>
              <a:spcBef>
                <a:spcPts val="200"/>
              </a:spcBef>
              <a:spcAft>
                <a:spcPts val="0"/>
              </a:spcAft>
              <a:buClr>
                <a:schemeClr val="dk1"/>
              </a:buClr>
              <a:buSzPts val="1000"/>
              <a:buNone/>
              <a:defRPr sz="1000"/>
            </a:lvl3pPr>
            <a:lvl4pPr marL="1828800" lvl="3" indent="-228600" algn="l">
              <a:lnSpc>
                <a:spcPct val="100000"/>
              </a:lnSpc>
              <a:spcBef>
                <a:spcPts val="180"/>
              </a:spcBef>
              <a:spcAft>
                <a:spcPts val="0"/>
              </a:spcAft>
              <a:buClr>
                <a:schemeClr val="dk1"/>
              </a:buClr>
              <a:buSzPts val="900"/>
              <a:buNone/>
              <a:defRPr sz="900"/>
            </a:lvl4pPr>
            <a:lvl5pPr marL="2286000" lvl="4" indent="-228600" algn="l">
              <a:lnSpc>
                <a:spcPct val="100000"/>
              </a:lnSpc>
              <a:spcBef>
                <a:spcPts val="180"/>
              </a:spcBef>
              <a:spcAft>
                <a:spcPts val="0"/>
              </a:spcAft>
              <a:buClr>
                <a:schemeClr val="dk1"/>
              </a:buClr>
              <a:buSzPts val="900"/>
              <a:buNone/>
              <a:defRPr sz="900"/>
            </a:lvl5pPr>
            <a:lvl6pPr marL="2743200" lvl="5" indent="-228600" algn="l">
              <a:lnSpc>
                <a:spcPct val="100000"/>
              </a:lnSpc>
              <a:spcBef>
                <a:spcPts val="180"/>
              </a:spcBef>
              <a:spcAft>
                <a:spcPts val="0"/>
              </a:spcAft>
              <a:buClr>
                <a:schemeClr val="dk1"/>
              </a:buClr>
              <a:buSzPts val="900"/>
              <a:buNone/>
              <a:defRPr sz="900"/>
            </a:lvl6pPr>
            <a:lvl7pPr marL="3200400" lvl="6" indent="-228600" algn="l">
              <a:lnSpc>
                <a:spcPct val="100000"/>
              </a:lnSpc>
              <a:spcBef>
                <a:spcPts val="180"/>
              </a:spcBef>
              <a:spcAft>
                <a:spcPts val="0"/>
              </a:spcAft>
              <a:buClr>
                <a:schemeClr val="dk1"/>
              </a:buClr>
              <a:buSzPts val="900"/>
              <a:buNone/>
              <a:defRPr sz="900"/>
            </a:lvl7pPr>
            <a:lvl8pPr marL="3657600" lvl="7" indent="-228600" algn="l">
              <a:lnSpc>
                <a:spcPct val="100000"/>
              </a:lnSpc>
              <a:spcBef>
                <a:spcPts val="180"/>
              </a:spcBef>
              <a:spcAft>
                <a:spcPts val="0"/>
              </a:spcAft>
              <a:buClr>
                <a:schemeClr val="dk1"/>
              </a:buClr>
              <a:buSzPts val="900"/>
              <a:buNone/>
              <a:defRPr sz="900"/>
            </a:lvl8pPr>
            <a:lvl9pPr marL="4114800" lvl="8" indent="-228600" algn="l">
              <a:lnSpc>
                <a:spcPct val="100000"/>
              </a:lnSpc>
              <a:spcBef>
                <a:spcPts val="180"/>
              </a:spcBef>
              <a:spcAft>
                <a:spcPts val="0"/>
              </a:spcAft>
              <a:buClr>
                <a:schemeClr val="dk1"/>
              </a:buClr>
              <a:buSzPts val="900"/>
              <a:buNone/>
              <a:defRPr sz="900"/>
            </a:lvl9pPr>
          </a:lstStyle>
          <a:p>
            <a:endParaRPr/>
          </a:p>
        </p:txBody>
      </p:sp>
      <p:sp>
        <p:nvSpPr>
          <p:cNvPr id="56" name="Google Shape;56;p34"/>
          <p:cNvSpPr txBox="1">
            <a:spLocks noGrp="1"/>
          </p:cNvSpPr>
          <p:nvPr>
            <p:ph type="dt" idx="10"/>
          </p:nvPr>
        </p:nvSpPr>
        <p:spPr>
          <a:xfrm>
            <a:off x="251520" y="6525344"/>
            <a:ext cx="971128" cy="218522"/>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7" name="Google Shape;57;p34"/>
          <p:cNvSpPr txBox="1">
            <a:spLocks noGrp="1"/>
          </p:cNvSpPr>
          <p:nvPr>
            <p:ph type="sldNum" idx="12"/>
          </p:nvPr>
        </p:nvSpPr>
        <p:spPr>
          <a:xfrm>
            <a:off x="7956376" y="6380972"/>
            <a:ext cx="730424" cy="340503"/>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58"/>
        <p:cNvGrpSpPr/>
        <p:nvPr/>
      </p:nvGrpSpPr>
      <p:grpSpPr>
        <a:xfrm>
          <a:off x="0" y="0"/>
          <a:ext cx="0" cy="0"/>
          <a:chOff x="0" y="0"/>
          <a:chExt cx="0" cy="0"/>
        </a:xfrm>
      </p:grpSpPr>
      <p:sp>
        <p:nvSpPr>
          <p:cNvPr id="59" name="Google Shape;59;p35"/>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0" name="Google Shape;60;p35"/>
          <p:cNvSpPr txBox="1">
            <a:spLocks noGrp="1"/>
          </p:cNvSpPr>
          <p:nvPr>
            <p:ph type="body" idx="1"/>
          </p:nvPr>
        </p:nvSpPr>
        <p:spPr>
          <a:xfrm rot="5400000">
            <a:off x="2613484" y="-556083"/>
            <a:ext cx="3917032" cy="8229600"/>
          </a:xfrm>
          <a:prstGeom prst="rect">
            <a:avLst/>
          </a:prstGeom>
          <a:noFill/>
          <a:ln>
            <a:noFill/>
          </a:ln>
        </p:spPr>
        <p:txBody>
          <a:bodyPr spcFirstLastPara="1" wrap="square" lIns="91425" tIns="45700" rIns="91425" bIns="45700" anchor="t" anchorCtr="0">
            <a:normAutofit/>
          </a:bodyPr>
          <a:lstStyle>
            <a:lvl1pPr marL="457200" lvl="0" indent="-342900" algn="l">
              <a:lnSpc>
                <a:spcPct val="100000"/>
              </a:lnSpc>
              <a:spcBef>
                <a:spcPts val="360"/>
              </a:spcBef>
              <a:spcAft>
                <a:spcPts val="0"/>
              </a:spcAft>
              <a:buClr>
                <a:schemeClr val="dk1"/>
              </a:buClr>
              <a:buSzPts val="1800"/>
              <a:buChar char="•"/>
              <a:defRPr/>
            </a:lvl1pPr>
            <a:lvl2pPr marL="914400" lvl="1" indent="-342900" algn="l">
              <a:lnSpc>
                <a:spcPct val="100000"/>
              </a:lnSpc>
              <a:spcBef>
                <a:spcPts val="360"/>
              </a:spcBef>
              <a:spcAft>
                <a:spcPts val="0"/>
              </a:spcAft>
              <a:buClr>
                <a:schemeClr val="dk1"/>
              </a:buClr>
              <a:buSzPts val="1800"/>
              <a:buChar char="–"/>
              <a:defRPr/>
            </a:lvl2pPr>
            <a:lvl3pPr marL="1371600" lvl="2" indent="-342900" algn="l">
              <a:lnSpc>
                <a:spcPct val="100000"/>
              </a:lnSpc>
              <a:spcBef>
                <a:spcPts val="360"/>
              </a:spcBef>
              <a:spcAft>
                <a:spcPts val="0"/>
              </a:spcAft>
              <a:buClr>
                <a:schemeClr val="dk1"/>
              </a:buClr>
              <a:buSzPts val="1800"/>
              <a:buChar char="•"/>
              <a:defRPr/>
            </a:lvl3pPr>
            <a:lvl4pPr marL="1828800" lvl="3" indent="-342900" algn="l">
              <a:lnSpc>
                <a:spcPct val="100000"/>
              </a:lnSpc>
              <a:spcBef>
                <a:spcPts val="360"/>
              </a:spcBef>
              <a:spcAft>
                <a:spcPts val="0"/>
              </a:spcAft>
              <a:buClr>
                <a:schemeClr val="dk1"/>
              </a:buClr>
              <a:buSzPts val="1800"/>
              <a:buChar char="–"/>
              <a:defRPr/>
            </a:lvl4pPr>
            <a:lvl5pPr marL="2286000" lvl="4" indent="-342900" algn="l">
              <a:lnSpc>
                <a:spcPct val="100000"/>
              </a:lnSpc>
              <a:spcBef>
                <a:spcPts val="360"/>
              </a:spcBef>
              <a:spcAft>
                <a:spcPts val="0"/>
              </a:spcAft>
              <a:buClr>
                <a:schemeClr val="dk1"/>
              </a:buClr>
              <a:buSzPts val="1800"/>
              <a:buChar char="»"/>
              <a:defRPr/>
            </a:lvl5pPr>
            <a:lvl6pPr marL="2743200" lvl="5" indent="-342900" algn="l">
              <a:lnSpc>
                <a:spcPct val="100000"/>
              </a:lnSpc>
              <a:spcBef>
                <a:spcPts val="360"/>
              </a:spcBef>
              <a:spcAft>
                <a:spcPts val="0"/>
              </a:spcAft>
              <a:buClr>
                <a:schemeClr val="dk1"/>
              </a:buClr>
              <a:buSzPts val="1800"/>
              <a:buChar char="•"/>
              <a:defRPr/>
            </a:lvl6pPr>
            <a:lvl7pPr marL="3200400" lvl="6" indent="-342900" algn="l">
              <a:lnSpc>
                <a:spcPct val="100000"/>
              </a:lnSpc>
              <a:spcBef>
                <a:spcPts val="360"/>
              </a:spcBef>
              <a:spcAft>
                <a:spcPts val="0"/>
              </a:spcAft>
              <a:buClr>
                <a:schemeClr val="dk1"/>
              </a:buClr>
              <a:buSzPts val="1800"/>
              <a:buChar char="•"/>
              <a:defRPr/>
            </a:lvl7pPr>
            <a:lvl8pPr marL="3657600" lvl="7" indent="-342900" algn="l">
              <a:lnSpc>
                <a:spcPct val="100000"/>
              </a:lnSpc>
              <a:spcBef>
                <a:spcPts val="360"/>
              </a:spcBef>
              <a:spcAft>
                <a:spcPts val="0"/>
              </a:spcAft>
              <a:buClr>
                <a:schemeClr val="dk1"/>
              </a:buClr>
              <a:buSzPts val="1800"/>
              <a:buChar char="•"/>
              <a:defRPr/>
            </a:lvl8pPr>
            <a:lvl9pPr marL="4114800" lvl="8" indent="-342900" algn="l">
              <a:lnSpc>
                <a:spcPct val="100000"/>
              </a:lnSpc>
              <a:spcBef>
                <a:spcPts val="360"/>
              </a:spcBef>
              <a:spcAft>
                <a:spcPts val="0"/>
              </a:spcAft>
              <a:buClr>
                <a:schemeClr val="dk1"/>
              </a:buClr>
              <a:buSzPts val="1800"/>
              <a:buChar char="•"/>
              <a:defRPr/>
            </a:lvl9pPr>
          </a:lstStyle>
          <a:p>
            <a:endParaRPr/>
          </a:p>
        </p:txBody>
      </p:sp>
      <p:sp>
        <p:nvSpPr>
          <p:cNvPr id="61" name="Google Shape;61;p35"/>
          <p:cNvSpPr txBox="1">
            <a:spLocks noGrp="1"/>
          </p:cNvSpPr>
          <p:nvPr>
            <p:ph type="dt" idx="10"/>
          </p:nvPr>
        </p:nvSpPr>
        <p:spPr>
          <a:xfrm>
            <a:off x="251520" y="6525344"/>
            <a:ext cx="971128" cy="218522"/>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2" name="Google Shape;62;p35"/>
          <p:cNvSpPr txBox="1">
            <a:spLocks noGrp="1"/>
          </p:cNvSpPr>
          <p:nvPr>
            <p:ph type="sldNum" idx="12"/>
          </p:nvPr>
        </p:nvSpPr>
        <p:spPr>
          <a:xfrm>
            <a:off x="7956376" y="6380972"/>
            <a:ext cx="730424" cy="340503"/>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63"/>
        <p:cNvGrpSpPr/>
        <p:nvPr/>
      </p:nvGrpSpPr>
      <p:grpSpPr>
        <a:xfrm>
          <a:off x="0" y="0"/>
          <a:ext cx="0" cy="0"/>
          <a:chOff x="0" y="0"/>
          <a:chExt cx="0" cy="0"/>
        </a:xfrm>
      </p:grpSpPr>
      <p:sp>
        <p:nvSpPr>
          <p:cNvPr id="64" name="Google Shape;64;p36"/>
          <p:cNvSpPr txBox="1">
            <a:spLocks noGrp="1"/>
          </p:cNvSpPr>
          <p:nvPr>
            <p:ph type="title"/>
          </p:nvPr>
        </p:nvSpPr>
        <p:spPr>
          <a:xfrm rot="5400000">
            <a:off x="5036803" y="1867236"/>
            <a:ext cx="5242594" cy="2057400"/>
          </a:xfrm>
          <a:prstGeom prst="rect">
            <a:avLst/>
          </a:prstGeom>
          <a:noFill/>
          <a:ln>
            <a:noFill/>
          </a:ln>
        </p:spPr>
        <p:txBody>
          <a:bodyPr spcFirstLastPara="1" wrap="square" lIns="91425" tIns="45700" rIns="91425" bIns="45700" anchor="ctr" anchorCtr="0">
            <a:normAutofit/>
          </a:bodyPr>
          <a:lstStyle>
            <a:lvl1pPr lvl="0" algn="ctr">
              <a:lnSpc>
                <a:spcPct val="10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5" name="Google Shape;65;p36"/>
          <p:cNvSpPr txBox="1">
            <a:spLocks noGrp="1"/>
          </p:cNvSpPr>
          <p:nvPr>
            <p:ph type="body" idx="1"/>
          </p:nvPr>
        </p:nvSpPr>
        <p:spPr>
          <a:xfrm rot="5400000">
            <a:off x="845803" y="-113964"/>
            <a:ext cx="5242594" cy="6019800"/>
          </a:xfrm>
          <a:prstGeom prst="rect">
            <a:avLst/>
          </a:prstGeom>
          <a:noFill/>
          <a:ln>
            <a:noFill/>
          </a:ln>
        </p:spPr>
        <p:txBody>
          <a:bodyPr spcFirstLastPara="1" wrap="square" lIns="91425" tIns="45700" rIns="91425" bIns="45700" anchor="t" anchorCtr="0">
            <a:normAutofit/>
          </a:bodyPr>
          <a:lstStyle>
            <a:lvl1pPr marL="457200" lvl="0" indent="-342900" algn="l">
              <a:lnSpc>
                <a:spcPct val="100000"/>
              </a:lnSpc>
              <a:spcBef>
                <a:spcPts val="360"/>
              </a:spcBef>
              <a:spcAft>
                <a:spcPts val="0"/>
              </a:spcAft>
              <a:buClr>
                <a:schemeClr val="dk1"/>
              </a:buClr>
              <a:buSzPts val="1800"/>
              <a:buChar char="•"/>
              <a:defRPr/>
            </a:lvl1pPr>
            <a:lvl2pPr marL="914400" lvl="1" indent="-342900" algn="l">
              <a:lnSpc>
                <a:spcPct val="100000"/>
              </a:lnSpc>
              <a:spcBef>
                <a:spcPts val="360"/>
              </a:spcBef>
              <a:spcAft>
                <a:spcPts val="0"/>
              </a:spcAft>
              <a:buClr>
                <a:schemeClr val="dk1"/>
              </a:buClr>
              <a:buSzPts val="1800"/>
              <a:buChar char="–"/>
              <a:defRPr/>
            </a:lvl2pPr>
            <a:lvl3pPr marL="1371600" lvl="2" indent="-342900" algn="l">
              <a:lnSpc>
                <a:spcPct val="100000"/>
              </a:lnSpc>
              <a:spcBef>
                <a:spcPts val="360"/>
              </a:spcBef>
              <a:spcAft>
                <a:spcPts val="0"/>
              </a:spcAft>
              <a:buClr>
                <a:schemeClr val="dk1"/>
              </a:buClr>
              <a:buSzPts val="1800"/>
              <a:buChar char="•"/>
              <a:defRPr/>
            </a:lvl3pPr>
            <a:lvl4pPr marL="1828800" lvl="3" indent="-342900" algn="l">
              <a:lnSpc>
                <a:spcPct val="100000"/>
              </a:lnSpc>
              <a:spcBef>
                <a:spcPts val="360"/>
              </a:spcBef>
              <a:spcAft>
                <a:spcPts val="0"/>
              </a:spcAft>
              <a:buClr>
                <a:schemeClr val="dk1"/>
              </a:buClr>
              <a:buSzPts val="1800"/>
              <a:buChar char="–"/>
              <a:defRPr/>
            </a:lvl4pPr>
            <a:lvl5pPr marL="2286000" lvl="4" indent="-342900" algn="l">
              <a:lnSpc>
                <a:spcPct val="100000"/>
              </a:lnSpc>
              <a:spcBef>
                <a:spcPts val="360"/>
              </a:spcBef>
              <a:spcAft>
                <a:spcPts val="0"/>
              </a:spcAft>
              <a:buClr>
                <a:schemeClr val="dk1"/>
              </a:buClr>
              <a:buSzPts val="1800"/>
              <a:buChar char="»"/>
              <a:defRPr/>
            </a:lvl5pPr>
            <a:lvl6pPr marL="2743200" lvl="5" indent="-342900" algn="l">
              <a:lnSpc>
                <a:spcPct val="100000"/>
              </a:lnSpc>
              <a:spcBef>
                <a:spcPts val="360"/>
              </a:spcBef>
              <a:spcAft>
                <a:spcPts val="0"/>
              </a:spcAft>
              <a:buClr>
                <a:schemeClr val="dk1"/>
              </a:buClr>
              <a:buSzPts val="1800"/>
              <a:buChar char="•"/>
              <a:defRPr/>
            </a:lvl6pPr>
            <a:lvl7pPr marL="3200400" lvl="6" indent="-342900" algn="l">
              <a:lnSpc>
                <a:spcPct val="100000"/>
              </a:lnSpc>
              <a:spcBef>
                <a:spcPts val="360"/>
              </a:spcBef>
              <a:spcAft>
                <a:spcPts val="0"/>
              </a:spcAft>
              <a:buClr>
                <a:schemeClr val="dk1"/>
              </a:buClr>
              <a:buSzPts val="1800"/>
              <a:buChar char="•"/>
              <a:defRPr/>
            </a:lvl7pPr>
            <a:lvl8pPr marL="3657600" lvl="7" indent="-342900" algn="l">
              <a:lnSpc>
                <a:spcPct val="100000"/>
              </a:lnSpc>
              <a:spcBef>
                <a:spcPts val="360"/>
              </a:spcBef>
              <a:spcAft>
                <a:spcPts val="0"/>
              </a:spcAft>
              <a:buClr>
                <a:schemeClr val="dk1"/>
              </a:buClr>
              <a:buSzPts val="1800"/>
              <a:buChar char="•"/>
              <a:defRPr/>
            </a:lvl8pPr>
            <a:lvl9pPr marL="4114800" lvl="8" indent="-342900" algn="l">
              <a:lnSpc>
                <a:spcPct val="100000"/>
              </a:lnSpc>
              <a:spcBef>
                <a:spcPts val="360"/>
              </a:spcBef>
              <a:spcAft>
                <a:spcPts val="0"/>
              </a:spcAft>
              <a:buClr>
                <a:schemeClr val="dk1"/>
              </a:buClr>
              <a:buSzPts val="1800"/>
              <a:buChar char="•"/>
              <a:defRPr/>
            </a:lvl9pPr>
          </a:lstStyle>
          <a:p>
            <a:endParaRPr/>
          </a:p>
        </p:txBody>
      </p:sp>
      <p:sp>
        <p:nvSpPr>
          <p:cNvPr id="66" name="Google Shape;66;p36"/>
          <p:cNvSpPr txBox="1">
            <a:spLocks noGrp="1"/>
          </p:cNvSpPr>
          <p:nvPr>
            <p:ph type="dt" idx="10"/>
          </p:nvPr>
        </p:nvSpPr>
        <p:spPr>
          <a:xfrm>
            <a:off x="251520" y="6525344"/>
            <a:ext cx="971128" cy="218522"/>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7" name="Google Shape;67;p36"/>
          <p:cNvSpPr txBox="1">
            <a:spLocks noGrp="1"/>
          </p:cNvSpPr>
          <p:nvPr>
            <p:ph type="sldNum" idx="12"/>
          </p:nvPr>
        </p:nvSpPr>
        <p:spPr>
          <a:xfrm>
            <a:off x="7956376" y="6380972"/>
            <a:ext cx="730424" cy="340503"/>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image" Target="../media/image1.jp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theme" Target="../theme/theme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a:blip r:embed="rId12">
            <a:alphaModFix/>
          </a:blip>
          <a:stretch>
            <a:fillRect/>
          </a:stretch>
        </a:blipFill>
        <a:effectLst/>
      </p:bgPr>
    </p:bg>
    <p:spTree>
      <p:nvGrpSpPr>
        <p:cNvPr id="1" name="Shape 9"/>
        <p:cNvGrpSpPr/>
        <p:nvPr/>
      </p:nvGrpSpPr>
      <p:grpSpPr>
        <a:xfrm>
          <a:off x="0" y="0"/>
          <a:ext cx="0" cy="0"/>
          <a:chOff x="0" y="0"/>
          <a:chExt cx="0" cy="0"/>
        </a:xfrm>
      </p:grpSpPr>
      <p:sp>
        <p:nvSpPr>
          <p:cNvPr id="10" name="Google Shape;10;p25"/>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marR="0" lvl="0" algn="ctr" rtl="0">
              <a:lnSpc>
                <a:spcPct val="100000"/>
              </a:lnSpc>
              <a:spcBef>
                <a:spcPts val="0"/>
              </a:spcBef>
              <a:spcAft>
                <a:spcPts val="0"/>
              </a:spcAft>
              <a:buClr>
                <a:schemeClr val="dk1"/>
              </a:buClr>
              <a:buSzPts val="4400"/>
              <a:buFont typeface="Arial"/>
              <a:buNone/>
              <a:defRPr sz="4400" b="0" i="0" u="none" strike="noStrike" cap="none">
                <a:solidFill>
                  <a:schemeClr val="dk1"/>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
        <p:nvSpPr>
          <p:cNvPr id="11" name="Google Shape;11;p25"/>
          <p:cNvSpPr txBox="1">
            <a:spLocks noGrp="1"/>
          </p:cNvSpPr>
          <p:nvPr>
            <p:ph type="body" idx="1"/>
          </p:nvPr>
        </p:nvSpPr>
        <p:spPr>
          <a:xfrm>
            <a:off x="457200" y="1600201"/>
            <a:ext cx="8229600" cy="3917032"/>
          </a:xfrm>
          <a:prstGeom prst="rect">
            <a:avLst/>
          </a:prstGeom>
          <a:noFill/>
          <a:ln>
            <a:noFill/>
          </a:ln>
        </p:spPr>
        <p:txBody>
          <a:bodyPr spcFirstLastPara="1" wrap="square" lIns="91425" tIns="45700" rIns="91425" bIns="45700" anchor="t" anchorCtr="0">
            <a:normAutofit/>
          </a:bodyPr>
          <a:lstStyle>
            <a:lvl1pPr marL="457200" marR="0" lvl="0" indent="-431800" algn="l" rtl="0">
              <a:lnSpc>
                <a:spcPct val="100000"/>
              </a:lnSpc>
              <a:spcBef>
                <a:spcPts val="640"/>
              </a:spcBef>
              <a:spcAft>
                <a:spcPts val="0"/>
              </a:spcAft>
              <a:buClr>
                <a:schemeClr val="dk1"/>
              </a:buClr>
              <a:buSzPts val="3200"/>
              <a:buFont typeface="Arial"/>
              <a:buChar char="•"/>
              <a:defRPr sz="3200" b="0" i="0" u="none" strike="noStrike" cap="none">
                <a:solidFill>
                  <a:schemeClr val="dk1"/>
                </a:solidFill>
                <a:latin typeface="Arial"/>
                <a:ea typeface="Arial"/>
                <a:cs typeface="Arial"/>
                <a:sym typeface="Arial"/>
              </a:defRPr>
            </a:lvl1pPr>
            <a:lvl2pPr marL="914400" marR="0" lvl="1" indent="-406400" algn="l" rtl="0">
              <a:lnSpc>
                <a:spcPct val="100000"/>
              </a:lnSpc>
              <a:spcBef>
                <a:spcPts val="560"/>
              </a:spcBef>
              <a:spcAft>
                <a:spcPts val="0"/>
              </a:spcAft>
              <a:buClr>
                <a:schemeClr val="dk1"/>
              </a:buClr>
              <a:buSzPts val="2800"/>
              <a:buFont typeface="Arial"/>
              <a:buChar char="–"/>
              <a:defRPr sz="2800" b="0" i="0" u="none" strike="noStrike" cap="none">
                <a:solidFill>
                  <a:schemeClr val="dk1"/>
                </a:solidFill>
                <a:latin typeface="Arial"/>
                <a:ea typeface="Arial"/>
                <a:cs typeface="Arial"/>
                <a:sym typeface="Arial"/>
              </a:defRPr>
            </a:lvl2pPr>
            <a:lvl3pPr marL="1371600" marR="0" lvl="2" indent="-381000" algn="l" rtl="0">
              <a:lnSpc>
                <a:spcPct val="100000"/>
              </a:lnSpc>
              <a:spcBef>
                <a:spcPts val="480"/>
              </a:spcBef>
              <a:spcAft>
                <a:spcPts val="0"/>
              </a:spcAft>
              <a:buClr>
                <a:schemeClr val="dk1"/>
              </a:buClr>
              <a:buSzPts val="2400"/>
              <a:buFont typeface="Arial"/>
              <a:buChar char="•"/>
              <a:defRPr sz="2400" b="0" i="0" u="none" strike="noStrike" cap="none">
                <a:solidFill>
                  <a:schemeClr val="dk1"/>
                </a:solidFill>
                <a:latin typeface="Arial"/>
                <a:ea typeface="Arial"/>
                <a:cs typeface="Arial"/>
                <a:sym typeface="Arial"/>
              </a:defRPr>
            </a:lvl3pPr>
            <a:lvl4pPr marL="1828800" marR="0" lvl="3" indent="-355600" algn="l" rtl="0">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Arial"/>
                <a:ea typeface="Arial"/>
                <a:cs typeface="Arial"/>
                <a:sym typeface="Arial"/>
              </a:defRPr>
            </a:lvl4pPr>
            <a:lvl5pPr marL="2286000" marR="0" lvl="4" indent="-355600" algn="l" rtl="0">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Arial"/>
                <a:ea typeface="Arial"/>
                <a:cs typeface="Arial"/>
                <a:sym typeface="Arial"/>
              </a:defRPr>
            </a:lvl5pPr>
            <a:lvl6pPr marL="2743200" marR="0" lvl="5" indent="-355600" algn="l" rtl="0">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Arial"/>
                <a:ea typeface="Arial"/>
                <a:cs typeface="Arial"/>
                <a:sym typeface="Arial"/>
              </a:defRPr>
            </a:lvl6pPr>
            <a:lvl7pPr marL="3200400" marR="0" lvl="6" indent="-355600" algn="l" rtl="0">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Arial"/>
                <a:ea typeface="Arial"/>
                <a:cs typeface="Arial"/>
                <a:sym typeface="Arial"/>
              </a:defRPr>
            </a:lvl7pPr>
            <a:lvl8pPr marL="3657600" marR="0" lvl="7" indent="-355600" algn="l" rtl="0">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Arial"/>
                <a:ea typeface="Arial"/>
                <a:cs typeface="Arial"/>
                <a:sym typeface="Arial"/>
              </a:defRPr>
            </a:lvl8pPr>
            <a:lvl9pPr marL="4114800" marR="0" lvl="8" indent="-355600" algn="l" rtl="0">
              <a:lnSpc>
                <a:spcPct val="100000"/>
              </a:lnSpc>
              <a:spcBef>
                <a:spcPts val="400"/>
              </a:spcBef>
              <a:spcAft>
                <a:spcPts val="0"/>
              </a:spcAft>
              <a:buClr>
                <a:schemeClr val="dk1"/>
              </a:buClr>
              <a:buSzPts val="2000"/>
              <a:buFont typeface="Arial"/>
              <a:buChar char="•"/>
              <a:defRPr sz="2000" b="0" i="0" u="none" strike="noStrike" cap="none">
                <a:solidFill>
                  <a:schemeClr val="dk1"/>
                </a:solidFill>
                <a:latin typeface="Arial"/>
                <a:ea typeface="Arial"/>
                <a:cs typeface="Arial"/>
                <a:sym typeface="Arial"/>
              </a:defRPr>
            </a:lvl9pPr>
          </a:lstStyle>
          <a:p>
            <a:endParaRPr/>
          </a:p>
        </p:txBody>
      </p:sp>
      <p:sp>
        <p:nvSpPr>
          <p:cNvPr id="12" name="Google Shape;12;p25"/>
          <p:cNvSpPr txBox="1">
            <a:spLocks noGrp="1"/>
          </p:cNvSpPr>
          <p:nvPr>
            <p:ph type="dt" idx="10"/>
          </p:nvPr>
        </p:nvSpPr>
        <p:spPr>
          <a:xfrm>
            <a:off x="251520" y="6525344"/>
            <a:ext cx="971128" cy="218522"/>
          </a:xfrm>
          <a:prstGeom prst="rect">
            <a:avLst/>
          </a:prstGeom>
          <a:noFill/>
          <a:ln>
            <a:noFill/>
          </a:ln>
        </p:spPr>
        <p:txBody>
          <a:bodyPr spcFirstLastPara="1" wrap="square" lIns="91425" tIns="45700" rIns="91425" bIns="45700" anchor="ctr" anchorCtr="0">
            <a:noAutofit/>
          </a:bodyPr>
          <a:lstStyle>
            <a:lvl1pPr marR="0" lvl="0" algn="ctr" rtl="0">
              <a:lnSpc>
                <a:spcPct val="100000"/>
              </a:lnSpc>
              <a:spcBef>
                <a:spcPts val="0"/>
              </a:spcBef>
              <a:spcAft>
                <a:spcPts val="0"/>
              </a:spcAft>
              <a:buClr>
                <a:srgbClr val="000000"/>
              </a:buClr>
              <a:buSzPts val="1400"/>
              <a:buFont typeface="Arial"/>
              <a:buNone/>
              <a:defRPr sz="1050" b="0" i="0" u="none" strike="noStrike" cap="none">
                <a:solidFill>
                  <a:srgbClr val="888888"/>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9pPr>
          </a:lstStyle>
          <a:p>
            <a:endParaRPr/>
          </a:p>
        </p:txBody>
      </p:sp>
      <p:sp>
        <p:nvSpPr>
          <p:cNvPr id="13" name="Google Shape;13;p25"/>
          <p:cNvSpPr txBox="1">
            <a:spLocks noGrp="1"/>
          </p:cNvSpPr>
          <p:nvPr>
            <p:ph type="sldNum" idx="12"/>
          </p:nvPr>
        </p:nvSpPr>
        <p:spPr>
          <a:xfrm>
            <a:off x="7956376" y="6380972"/>
            <a:ext cx="730424" cy="340503"/>
          </a:xfrm>
          <a:prstGeom prst="rect">
            <a:avLst/>
          </a:prstGeom>
          <a:noFill/>
          <a:ln>
            <a:noFill/>
          </a:ln>
        </p:spPr>
        <p:txBody>
          <a:bodyPr spcFirstLastPara="1" wrap="square" lIns="91425" tIns="45700" rIns="91425" bIns="45700" anchor="ctr" anchorCtr="0">
            <a:noAutofit/>
          </a:bodyPr>
          <a:lstStyle>
            <a:lvl1pPr marL="0" marR="0" lvl="0"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1pPr>
            <a:lvl2pPr marL="0" marR="0" lvl="1"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2pPr>
            <a:lvl3pPr marL="0" marR="0" lvl="2"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3pPr>
            <a:lvl4pPr marL="0" marR="0" lvl="3"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4pPr>
            <a:lvl5pPr marL="0" marR="0" lvl="4"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5pPr>
            <a:lvl6pPr marL="0" marR="0" lvl="5"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6pPr>
            <a:lvl7pPr marL="0" marR="0" lvl="6"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7pPr>
            <a:lvl8pPr marL="0" marR="0" lvl="7"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8pPr>
            <a:lvl9pPr marL="0" marR="0" lvl="8" indent="0" algn="r" rtl="0">
              <a:lnSpc>
                <a:spcPct val="100000"/>
              </a:lnSpc>
              <a:spcBef>
                <a:spcPts val="0"/>
              </a:spcBef>
              <a:spcAft>
                <a:spcPts val="0"/>
              </a:spcAft>
              <a:buClr>
                <a:srgbClr val="000000"/>
              </a:buClr>
              <a:buSzPts val="1200"/>
              <a:buFont typeface="Arial"/>
              <a:buNone/>
              <a:defRPr sz="1200" b="0" i="0" u="none" strike="noStrike" cap="none">
                <a:solidFill>
                  <a:srgbClr val="888888"/>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US"/>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8.jpg"/></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10.jpeg"/></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12.jpeg"/></Relationships>
</file>

<file path=ppt/slides/_rels/slide12.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14.jpeg"/></Relationships>
</file>

<file path=ppt/slides/_rels/slide13.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4.xml.rels><?xml version="1.0" encoding="UTF-8" standalone="yes"?>
<Relationships xmlns="http://schemas.openxmlformats.org/package/2006/relationships"><Relationship Id="rId8" Type="http://schemas.openxmlformats.org/officeDocument/2006/relationships/image" Target="../media/image16.jpe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10" Type="http://schemas.openxmlformats.org/officeDocument/2006/relationships/image" Target="../media/image18.png"/><Relationship Id="rId4" Type="http://schemas.openxmlformats.org/officeDocument/2006/relationships/diagramLayout" Target="../diagrams/layout2.xml"/><Relationship Id="rId9" Type="http://schemas.openxmlformats.org/officeDocument/2006/relationships/image" Target="../media/image17.png"/></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2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6.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19.png"/><Relationship Id="rId7" Type="http://schemas.openxmlformats.org/officeDocument/2006/relationships/diagramColors" Target="../diagrams/colors4.xml"/><Relationship Id="rId2" Type="http://schemas.openxmlformats.org/officeDocument/2006/relationships/notesSlide" Target="../notesSlides/notesSlide26.xml"/><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27.xml.rels><?xml version="1.0" encoding="UTF-8" standalone="yes"?>
<Relationships xmlns="http://schemas.openxmlformats.org/package/2006/relationships"><Relationship Id="rId3" Type="http://schemas.openxmlformats.org/officeDocument/2006/relationships/hyperlink" Target="http://www.free-management-ebooks.com/faqld/development-02.htm" TargetMode="External"/><Relationship Id="rId2" Type="http://schemas.openxmlformats.org/officeDocument/2006/relationships/notesSlide" Target="../notesSlides/notesSlide27.xml"/><Relationship Id="rId1" Type="http://schemas.openxmlformats.org/officeDocument/2006/relationships/slideLayout" Target="../slideLayouts/slideLayout2.xml"/><Relationship Id="rId6" Type="http://schemas.openxmlformats.org/officeDocument/2006/relationships/hyperlink" Target="https://www.greenhatpeople.com/uk/onboarding/virtual-escape-room-game-induction-onboarding/" TargetMode="External"/><Relationship Id="rId5" Type="http://schemas.openxmlformats.org/officeDocument/2006/relationships/hyperlink" Target="https://moodle.uwtsd.ac.uk/course/view.php?id=6958" TargetMode="External"/><Relationship Id="rId4" Type="http://schemas.openxmlformats.org/officeDocument/2006/relationships/hyperlink" Target="https://study.com/academy/lesson/adjourning-stage-of-group-development-definition-lesson-quiz.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71"/>
        <p:cNvGrpSpPr/>
        <p:nvPr/>
      </p:nvGrpSpPr>
      <p:grpSpPr>
        <a:xfrm>
          <a:off x="0" y="0"/>
          <a:ext cx="0" cy="0"/>
          <a:chOff x="0" y="0"/>
          <a:chExt cx="0" cy="0"/>
        </a:xfrm>
      </p:grpSpPr>
      <p:sp>
        <p:nvSpPr>
          <p:cNvPr id="72" name="Google Shape;72;p1"/>
          <p:cNvSpPr txBox="1"/>
          <p:nvPr/>
        </p:nvSpPr>
        <p:spPr>
          <a:xfrm>
            <a:off x="251520" y="1484784"/>
            <a:ext cx="8784976" cy="1470025"/>
          </a:xfrm>
          <a:prstGeom prst="rect">
            <a:avLst/>
          </a:prstGeom>
          <a:noFill/>
          <a:ln>
            <a:noFill/>
          </a:ln>
        </p:spPr>
        <p:txBody>
          <a:bodyPr spcFirstLastPara="1" wrap="square" lIns="91425" tIns="45700" rIns="91425" bIns="45700" anchor="ctr" anchorCtr="0">
            <a:normAutofit/>
          </a:bodyPr>
          <a:lstStyle/>
          <a:p>
            <a:pPr marL="0" marR="0" lvl="0" indent="0" algn="ctr" rtl="0">
              <a:lnSpc>
                <a:spcPct val="100000"/>
              </a:lnSpc>
              <a:spcBef>
                <a:spcPts val="0"/>
              </a:spcBef>
              <a:spcAft>
                <a:spcPts val="0"/>
              </a:spcAft>
              <a:buClr>
                <a:srgbClr val="FFCC00"/>
              </a:buClr>
              <a:buSzPct val="117647"/>
              <a:buFont typeface="Arial"/>
              <a:buNone/>
            </a:pPr>
            <a:r>
              <a:rPr lang="en-US" sz="4400" b="1" i="0" u="none" strike="noStrike" cap="none" dirty="0">
                <a:solidFill>
                  <a:srgbClr val="FFCC00"/>
                </a:solidFill>
                <a:latin typeface="Arial"/>
                <a:ea typeface="Arial"/>
                <a:cs typeface="Arial"/>
                <a:sym typeface="Arial"/>
              </a:rPr>
              <a:t>Effective Team Working and Communication (BMSW4002)</a:t>
            </a:r>
            <a:endParaRPr sz="4400" b="1" i="0" u="none" strike="noStrike" cap="none" dirty="0">
              <a:solidFill>
                <a:srgbClr val="FFCC00"/>
              </a:solidFill>
              <a:latin typeface="Arial"/>
              <a:ea typeface="Arial"/>
              <a:cs typeface="Arial"/>
              <a:sym typeface="Arial"/>
            </a:endParaRPr>
          </a:p>
        </p:txBody>
      </p:sp>
      <p:sp>
        <p:nvSpPr>
          <p:cNvPr id="73" name="Google Shape;73;p1"/>
          <p:cNvSpPr txBox="1"/>
          <p:nvPr/>
        </p:nvSpPr>
        <p:spPr>
          <a:xfrm>
            <a:off x="3383868" y="3526122"/>
            <a:ext cx="5400600" cy="750000"/>
          </a:xfrm>
          <a:prstGeom prst="rect">
            <a:avLst/>
          </a:prstGeom>
          <a:noFill/>
          <a:ln>
            <a:noFill/>
          </a:ln>
        </p:spPr>
        <p:txBody>
          <a:bodyPr spcFirstLastPara="1" wrap="square" lIns="91425" tIns="45700" rIns="91425" bIns="45700" anchor="ctr" anchorCtr="0">
            <a:normAutofit lnSpcReduction="10000"/>
          </a:bodyPr>
          <a:lstStyle/>
          <a:p>
            <a:pPr marL="0" marR="0" lvl="0" indent="0" algn="ctr" rtl="0">
              <a:lnSpc>
                <a:spcPct val="100000"/>
              </a:lnSpc>
              <a:spcBef>
                <a:spcPts val="0"/>
              </a:spcBef>
              <a:spcAft>
                <a:spcPts val="0"/>
              </a:spcAft>
              <a:buClr>
                <a:srgbClr val="000000"/>
              </a:buClr>
              <a:buSzPts val="2400"/>
              <a:buFont typeface="Arial"/>
              <a:buNone/>
            </a:pPr>
            <a:r>
              <a:rPr lang="en-US" sz="2400" b="1" i="0" u="none" strike="noStrike" cap="none" dirty="0">
                <a:solidFill>
                  <a:srgbClr val="000000"/>
                </a:solidFill>
                <a:latin typeface="Arial"/>
                <a:ea typeface="Arial"/>
                <a:cs typeface="Arial"/>
                <a:sym typeface="Arial"/>
              </a:rPr>
              <a:t>ETW Assessment 1</a:t>
            </a:r>
            <a:br>
              <a:rPr lang="en-US" sz="2400" b="1" i="0" u="none" strike="noStrike" cap="none" dirty="0">
                <a:solidFill>
                  <a:srgbClr val="000000"/>
                </a:solidFill>
                <a:latin typeface="Arial"/>
                <a:ea typeface="Arial"/>
                <a:cs typeface="Arial"/>
                <a:sym typeface="Arial"/>
              </a:rPr>
            </a:br>
            <a:r>
              <a:rPr lang="en-US" sz="2400" b="1" i="0" u="none" strike="noStrike" cap="none" dirty="0">
                <a:solidFill>
                  <a:srgbClr val="000000"/>
                </a:solidFill>
                <a:latin typeface="Arial"/>
                <a:ea typeface="Arial"/>
                <a:cs typeface="Arial"/>
                <a:sym typeface="Arial"/>
              </a:rPr>
              <a:t> Online Group Presentation</a:t>
            </a:r>
            <a:endParaRPr sz="1400" b="0" i="0" u="none" strike="noStrike" cap="none" dirty="0">
              <a:solidFill>
                <a:srgbClr val="000000"/>
              </a:solidFill>
              <a:latin typeface="Arial"/>
              <a:ea typeface="Arial"/>
              <a:cs typeface="Arial"/>
              <a:sym typeface="Arial"/>
            </a:endParaRPr>
          </a:p>
        </p:txBody>
      </p:sp>
      <p:sp>
        <p:nvSpPr>
          <p:cNvPr id="74" name="Google Shape;74;p1"/>
          <p:cNvSpPr txBox="1">
            <a:spLocks noGrp="1"/>
          </p:cNvSpPr>
          <p:nvPr>
            <p:ph type="sldNum" idx="12"/>
          </p:nvPr>
        </p:nvSpPr>
        <p:spPr>
          <a:xfrm>
            <a:off x="7956376" y="6380972"/>
            <a:ext cx="730500" cy="340500"/>
          </a:xfrm>
          <a:prstGeom prst="rect">
            <a:avLst/>
          </a:prstGeom>
          <a:noFill/>
          <a:ln>
            <a:noFill/>
          </a:ln>
        </p:spPr>
        <p:txBody>
          <a:bodyPr spcFirstLastPara="1" wrap="square" lIns="91425" tIns="45700" rIns="91425" bIns="45700" anchor="ctr" anchorCtr="0">
            <a:noAutofit/>
          </a:bodyPr>
          <a:lstStyle/>
          <a:p>
            <a:pPr marL="0" lvl="0" indent="0" algn="r" rtl="0">
              <a:lnSpc>
                <a:spcPct val="100000"/>
              </a:lnSpc>
              <a:spcBef>
                <a:spcPts val="0"/>
              </a:spcBef>
              <a:spcAft>
                <a:spcPts val="0"/>
              </a:spcAft>
              <a:buClr>
                <a:srgbClr val="000000"/>
              </a:buClr>
              <a:buSzPts val="1200"/>
              <a:buFont typeface="Arial"/>
              <a:buNone/>
            </a:pPr>
            <a:fld id="{00000000-1234-1234-1234-123412341234}" type="slidenum">
              <a:rPr lang="en-US">
                <a:solidFill>
                  <a:schemeClr val="lt1"/>
                </a:solidFill>
              </a:rPr>
              <a:t>1</a:t>
            </a:fld>
            <a:endParaRPr>
              <a:solidFill>
                <a:schemeClr val="lt1"/>
              </a:solidFill>
            </a:endParaRPr>
          </a:p>
        </p:txBody>
      </p:sp>
      <p:sp>
        <p:nvSpPr>
          <p:cNvPr id="75" name="Google Shape;75;p1"/>
          <p:cNvSpPr txBox="1"/>
          <p:nvPr/>
        </p:nvSpPr>
        <p:spPr>
          <a:xfrm>
            <a:off x="4255368" y="2785521"/>
            <a:ext cx="4529100" cy="631200"/>
          </a:xfrm>
          <a:prstGeom prst="rect">
            <a:avLst/>
          </a:prstGeom>
          <a:noFill/>
          <a:ln>
            <a:noFill/>
          </a:ln>
        </p:spPr>
        <p:txBody>
          <a:bodyPr spcFirstLastPara="1" wrap="square" lIns="91425" tIns="91425" rIns="91425" bIns="91425" anchor="t" anchorCtr="0">
            <a:spAutoFit/>
          </a:bodyPr>
          <a:lstStyle/>
          <a:p>
            <a:pPr marL="457200" marR="0" lvl="0" indent="0" algn="ctr" rtl="0">
              <a:lnSpc>
                <a:spcPct val="100000"/>
              </a:lnSpc>
              <a:spcBef>
                <a:spcPts val="0"/>
              </a:spcBef>
              <a:spcAft>
                <a:spcPts val="0"/>
              </a:spcAft>
              <a:buClr>
                <a:srgbClr val="000000"/>
              </a:buClr>
              <a:buSzPts val="2900"/>
              <a:buFont typeface="Arial"/>
              <a:buNone/>
            </a:pPr>
            <a:r>
              <a:rPr lang="en-US" sz="2900" b="1" i="0" u="none" strike="noStrike" cap="none" dirty="0">
                <a:solidFill>
                  <a:srgbClr val="FFCC00"/>
                </a:solidFill>
                <a:latin typeface="Arial"/>
                <a:ea typeface="Arial"/>
                <a:cs typeface="Arial"/>
                <a:sym typeface="Arial"/>
              </a:rPr>
              <a:t>-Dr. </a:t>
            </a:r>
            <a:r>
              <a:rPr lang="en-US" sz="2900" b="1" i="0" u="none" strike="noStrike" cap="none" dirty="0" err="1">
                <a:solidFill>
                  <a:srgbClr val="FFCC00"/>
                </a:solidFill>
                <a:latin typeface="Arial"/>
                <a:ea typeface="Arial"/>
                <a:cs typeface="Arial"/>
                <a:sym typeface="Arial"/>
              </a:rPr>
              <a:t>Akinseye</a:t>
            </a:r>
            <a:r>
              <a:rPr lang="en-US" sz="2900" b="1" i="0" u="none" strike="noStrike" cap="none" dirty="0">
                <a:solidFill>
                  <a:srgbClr val="FFCC00"/>
                </a:solidFill>
                <a:latin typeface="Arial"/>
                <a:ea typeface="Arial"/>
                <a:cs typeface="Arial"/>
                <a:sym typeface="Arial"/>
              </a:rPr>
              <a:t> Aluko</a:t>
            </a:r>
            <a:endParaRPr sz="2900" b="0" i="0" u="none" strike="noStrike" cap="none" dirty="0">
              <a:solidFill>
                <a:srgbClr val="000000"/>
              </a:solidFill>
              <a:latin typeface="Arial"/>
              <a:ea typeface="Arial"/>
              <a:cs typeface="Arial"/>
              <a:sym typeface="Aria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86"/>
        <p:cNvGrpSpPr/>
        <p:nvPr/>
      </p:nvGrpSpPr>
      <p:grpSpPr>
        <a:xfrm>
          <a:off x="0" y="0"/>
          <a:ext cx="0" cy="0"/>
          <a:chOff x="0" y="0"/>
          <a:chExt cx="0" cy="0"/>
        </a:xfrm>
      </p:grpSpPr>
      <p:sp>
        <p:nvSpPr>
          <p:cNvPr id="87" name="Google Shape;87;p37"/>
          <p:cNvSpPr txBox="1">
            <a:spLocks noGrp="1"/>
          </p:cNvSpPr>
          <p:nvPr>
            <p:ph type="body" idx="1"/>
          </p:nvPr>
        </p:nvSpPr>
        <p:spPr>
          <a:xfrm>
            <a:off x="603316" y="1160700"/>
            <a:ext cx="8829110" cy="4536600"/>
          </a:xfrm>
          <a:prstGeom prst="rect">
            <a:avLst/>
          </a:prstGeom>
          <a:noFill/>
          <a:ln>
            <a:noFill/>
          </a:ln>
        </p:spPr>
        <p:txBody>
          <a:bodyPr spcFirstLastPara="1" wrap="square" lIns="91425" tIns="45700" rIns="91425" bIns="45700" anchor="t" anchorCtr="0">
            <a:normAutofit/>
          </a:bodyPr>
          <a:lstStyle/>
          <a:p>
            <a:pPr marL="0" lvl="0" indent="0" algn="l" rtl="0">
              <a:lnSpc>
                <a:spcPct val="100000"/>
              </a:lnSpc>
              <a:spcBef>
                <a:spcPts val="0"/>
              </a:spcBef>
              <a:spcAft>
                <a:spcPts val="0"/>
              </a:spcAft>
              <a:buClr>
                <a:schemeClr val="dk1"/>
              </a:buClr>
              <a:buSzPct val="118181"/>
              <a:buNone/>
            </a:pPr>
            <a:r>
              <a:rPr lang="en-US" sz="1100" dirty="0"/>
              <a:t>1. Introduction</a:t>
            </a:r>
            <a:br>
              <a:rPr lang="en-US" sz="1100" dirty="0"/>
            </a:br>
            <a:r>
              <a:rPr lang="en-US" sz="1100" dirty="0"/>
              <a:t>    </a:t>
            </a:r>
            <a:r>
              <a:rPr lang="en-US" sz="1100" i="1" dirty="0"/>
              <a:t>-Mohammad Salim (2020481)</a:t>
            </a:r>
            <a:br>
              <a:rPr lang="en-US" sz="1100" dirty="0"/>
            </a:br>
            <a:br>
              <a:rPr lang="en-US" sz="1100" i="1" dirty="0"/>
            </a:br>
            <a:endParaRPr lang="en-US" sz="1100" dirty="0"/>
          </a:p>
          <a:p>
            <a:pPr marL="0" lvl="0" indent="0" algn="l" rtl="0">
              <a:lnSpc>
                <a:spcPct val="100000"/>
              </a:lnSpc>
              <a:spcBef>
                <a:spcPts val="520"/>
              </a:spcBef>
              <a:spcAft>
                <a:spcPts val="0"/>
              </a:spcAft>
              <a:buClr>
                <a:schemeClr val="dk1"/>
              </a:buClr>
              <a:buSzPct val="118181"/>
              <a:buNone/>
            </a:pPr>
            <a:r>
              <a:rPr lang="en-US" sz="1100" dirty="0"/>
              <a:t>2. Team roles and leadership</a:t>
            </a:r>
          </a:p>
          <a:p>
            <a:pPr marL="0" lvl="0" indent="0" algn="l" rtl="0">
              <a:lnSpc>
                <a:spcPct val="100000"/>
              </a:lnSpc>
              <a:spcBef>
                <a:spcPts val="520"/>
              </a:spcBef>
              <a:spcAft>
                <a:spcPts val="0"/>
              </a:spcAft>
              <a:buClr>
                <a:schemeClr val="dk1"/>
              </a:buClr>
              <a:buSzPct val="118181"/>
              <a:buNone/>
            </a:pPr>
            <a:r>
              <a:rPr lang="en-US" sz="1100" i="1" dirty="0"/>
              <a:t>   -Angelika </a:t>
            </a:r>
            <a:r>
              <a:rPr lang="en-US" sz="1100" i="1" dirty="0" err="1"/>
              <a:t>Brylewicz</a:t>
            </a:r>
            <a:r>
              <a:rPr lang="en-US" sz="1100" i="1" dirty="0"/>
              <a:t> (2021932)</a:t>
            </a:r>
            <a:br>
              <a:rPr lang="en-US" sz="1100" dirty="0"/>
            </a:br>
            <a:endParaRPr lang="en-US" sz="1100" dirty="0"/>
          </a:p>
          <a:p>
            <a:pPr marL="0" lvl="0" indent="0" algn="l" rtl="0">
              <a:lnSpc>
                <a:spcPct val="100000"/>
              </a:lnSpc>
              <a:spcBef>
                <a:spcPts val="520"/>
              </a:spcBef>
              <a:spcAft>
                <a:spcPts val="0"/>
              </a:spcAft>
              <a:buClr>
                <a:schemeClr val="dk1"/>
              </a:buClr>
              <a:buSzPct val="118181"/>
              <a:buNone/>
            </a:pPr>
            <a:r>
              <a:rPr lang="en-US" sz="1100" dirty="0"/>
              <a:t>3. Stages of Team Development </a:t>
            </a:r>
            <a:br>
              <a:rPr lang="en-US" sz="1100" dirty="0"/>
            </a:br>
            <a:r>
              <a:rPr lang="en-US" sz="1100" dirty="0"/>
              <a:t>    </a:t>
            </a:r>
            <a:r>
              <a:rPr lang="en-US" sz="1100" i="1" dirty="0"/>
              <a:t>- </a:t>
            </a:r>
            <a:r>
              <a:rPr lang="en-US" sz="1100" i="1" dirty="0" err="1"/>
              <a:t>Veaceslav</a:t>
            </a:r>
            <a:r>
              <a:rPr lang="en-US" sz="1100" i="1" dirty="0"/>
              <a:t> </a:t>
            </a:r>
            <a:r>
              <a:rPr lang="en-US" sz="1100" i="1" dirty="0" err="1"/>
              <a:t>Demerji</a:t>
            </a:r>
            <a:r>
              <a:rPr lang="en-US" sz="1100" i="1" dirty="0"/>
              <a:t> (2024344)</a:t>
            </a:r>
          </a:p>
          <a:p>
            <a:pPr marL="0" lvl="0" indent="0" algn="l" rtl="0">
              <a:lnSpc>
                <a:spcPct val="100000"/>
              </a:lnSpc>
              <a:spcBef>
                <a:spcPts val="400"/>
              </a:spcBef>
              <a:spcAft>
                <a:spcPts val="0"/>
              </a:spcAft>
              <a:buSzPct val="151515"/>
              <a:buNone/>
            </a:pPr>
            <a:endParaRPr lang="en-US" sz="1100" i="1" dirty="0"/>
          </a:p>
          <a:p>
            <a:pPr marL="0" lvl="0" indent="0" algn="l" rtl="0">
              <a:lnSpc>
                <a:spcPct val="100000"/>
              </a:lnSpc>
              <a:spcBef>
                <a:spcPts val="400"/>
              </a:spcBef>
              <a:spcAft>
                <a:spcPts val="0"/>
              </a:spcAft>
              <a:buSzPct val="106951"/>
              <a:buNone/>
            </a:pPr>
            <a:r>
              <a:rPr lang="en-US" sz="1100" i="1" dirty="0"/>
              <a:t>4. Managing conflicts</a:t>
            </a:r>
            <a:br>
              <a:rPr lang="en-US" sz="1100" i="1" dirty="0"/>
            </a:br>
            <a:r>
              <a:rPr lang="en-US" sz="1100" i="1" dirty="0"/>
              <a:t>    - Manuela </a:t>
            </a:r>
            <a:r>
              <a:rPr lang="en-US" sz="1100" i="1" dirty="0" err="1"/>
              <a:t>Dolhaescu</a:t>
            </a:r>
            <a:r>
              <a:rPr lang="en-US" sz="1100" i="1" dirty="0"/>
              <a:t> (2024140)</a:t>
            </a:r>
            <a:br>
              <a:rPr lang="en-US" sz="1100" i="1" dirty="0"/>
            </a:br>
            <a:r>
              <a:rPr lang="en-US" sz="1100" i="1" dirty="0"/>
              <a:t>    </a:t>
            </a:r>
            <a:br>
              <a:rPr lang="en-US" sz="1100" i="1" dirty="0"/>
            </a:br>
            <a:br>
              <a:rPr lang="en-US" sz="1100" i="1" dirty="0"/>
            </a:br>
            <a:r>
              <a:rPr lang="en-US" sz="1100" i="1" dirty="0"/>
              <a:t>5</a:t>
            </a:r>
            <a:r>
              <a:rPr lang="en-US" sz="1100" dirty="0"/>
              <a:t>. Team formation</a:t>
            </a:r>
            <a:br>
              <a:rPr lang="en-US" sz="1100" dirty="0"/>
            </a:br>
            <a:r>
              <a:rPr lang="en-US" sz="1100" dirty="0"/>
              <a:t>     - </a:t>
            </a:r>
            <a:r>
              <a:rPr lang="en-US" sz="1100" i="1" dirty="0"/>
              <a:t>Izabella </a:t>
            </a:r>
            <a:r>
              <a:rPr lang="en-US" sz="1100" i="1" dirty="0" err="1"/>
              <a:t>Iliusi</a:t>
            </a:r>
            <a:r>
              <a:rPr lang="en-US" sz="1100" i="1" dirty="0"/>
              <a:t> (2024055)</a:t>
            </a:r>
            <a:br>
              <a:rPr lang="en-US" sz="1100" i="1" dirty="0"/>
            </a:br>
            <a:endParaRPr lang="en-US" sz="1100" i="1" dirty="0"/>
          </a:p>
          <a:p>
            <a:pPr marL="0" lvl="0" indent="0" algn="l" rtl="0">
              <a:lnSpc>
                <a:spcPct val="100000"/>
              </a:lnSpc>
              <a:spcBef>
                <a:spcPts val="400"/>
              </a:spcBef>
              <a:spcAft>
                <a:spcPts val="0"/>
              </a:spcAft>
              <a:buSzPct val="80808"/>
              <a:buNone/>
            </a:pPr>
            <a:r>
              <a:rPr lang="en-US" sz="1100" dirty="0"/>
              <a:t>6. Recommendations </a:t>
            </a:r>
            <a:br>
              <a:rPr lang="en-US" sz="1100" dirty="0"/>
            </a:br>
            <a:r>
              <a:rPr lang="en-US" sz="1100" dirty="0"/>
              <a:t>       </a:t>
            </a:r>
            <a:r>
              <a:rPr lang="en-US" sz="1100" i="1" dirty="0"/>
              <a:t>- Anil Prasanna(2023532)</a:t>
            </a:r>
            <a:endParaRPr lang="en-US" sz="1100" dirty="0"/>
          </a:p>
          <a:p>
            <a:pPr marL="0" lvl="0" indent="0" algn="l" rtl="0">
              <a:lnSpc>
                <a:spcPct val="100000"/>
              </a:lnSpc>
              <a:spcBef>
                <a:spcPts val="520"/>
              </a:spcBef>
              <a:spcAft>
                <a:spcPts val="0"/>
              </a:spcAft>
              <a:buClr>
                <a:schemeClr val="dk1"/>
              </a:buClr>
              <a:buSzPct val="147727"/>
              <a:buNone/>
            </a:pPr>
            <a:endParaRPr lang="en-US" sz="1100" dirty="0"/>
          </a:p>
          <a:p>
            <a:pPr marL="400050" lvl="1" indent="0" algn="l" rtl="0">
              <a:lnSpc>
                <a:spcPct val="100000"/>
              </a:lnSpc>
              <a:spcBef>
                <a:spcPts val="400"/>
              </a:spcBef>
              <a:spcAft>
                <a:spcPts val="0"/>
              </a:spcAft>
              <a:buClr>
                <a:schemeClr val="dk1"/>
              </a:buClr>
              <a:buSzPct val="181818"/>
              <a:buNone/>
            </a:pPr>
            <a:r>
              <a:rPr lang="en-US" sz="1100" i="1" dirty="0"/>
              <a:t>  </a:t>
            </a:r>
            <a:endParaRPr lang="en-US" sz="1100" dirty="0"/>
          </a:p>
        </p:txBody>
      </p:sp>
      <p:sp>
        <p:nvSpPr>
          <p:cNvPr id="88" name="Google Shape;88;p37"/>
          <p:cNvSpPr txBox="1">
            <a:spLocks noGrp="1"/>
          </p:cNvSpPr>
          <p:nvPr>
            <p:ph type="sldNum" idx="12"/>
          </p:nvPr>
        </p:nvSpPr>
        <p:spPr>
          <a:xfrm>
            <a:off x="7956376" y="6380972"/>
            <a:ext cx="730424" cy="340503"/>
          </a:xfrm>
          <a:prstGeom prst="rect">
            <a:avLst/>
          </a:prstGeom>
          <a:noFill/>
          <a:ln>
            <a:noFill/>
          </a:ln>
        </p:spPr>
        <p:txBody>
          <a:bodyPr spcFirstLastPara="1" wrap="square" lIns="91425" tIns="45700" rIns="91425" bIns="45700" anchor="ctr" anchorCtr="0">
            <a:noAutofit/>
          </a:bodyPr>
          <a:lstStyle/>
          <a:p>
            <a:pPr marL="0" lvl="0" indent="0" algn="r" rtl="0">
              <a:lnSpc>
                <a:spcPct val="100000"/>
              </a:lnSpc>
              <a:spcBef>
                <a:spcPts val="0"/>
              </a:spcBef>
              <a:spcAft>
                <a:spcPts val="0"/>
              </a:spcAft>
              <a:buSzPts val="1200"/>
              <a:buNone/>
            </a:pPr>
            <a:fld id="{00000000-1234-1234-1234-123412341234}" type="slidenum">
              <a:rPr lang="en-US" sz="1200" b="0" i="0" u="none" strike="noStrike" cap="none">
                <a:solidFill>
                  <a:schemeClr val="lt1"/>
                </a:solidFill>
                <a:latin typeface="Arial"/>
                <a:ea typeface="Arial"/>
                <a:cs typeface="Arial"/>
                <a:sym typeface="Arial"/>
              </a:rPr>
              <a:t>2</a:t>
            </a:fld>
            <a:endParaRPr sz="1200" b="0" i="0" u="none" strike="noStrike" cap="none">
              <a:solidFill>
                <a:schemeClr val="lt1"/>
              </a:solidFill>
              <a:latin typeface="Arial"/>
              <a:ea typeface="Arial"/>
              <a:cs typeface="Arial"/>
              <a:sym typeface="Arial"/>
            </a:endParaRPr>
          </a:p>
        </p:txBody>
      </p:sp>
      <p:sp>
        <p:nvSpPr>
          <p:cNvPr id="89" name="Google Shape;89;p37"/>
          <p:cNvSpPr txBox="1">
            <a:spLocks noGrp="1"/>
          </p:cNvSpPr>
          <p:nvPr>
            <p:ph type="title"/>
          </p:nvPr>
        </p:nvSpPr>
        <p:spPr>
          <a:xfrm>
            <a:off x="107500" y="-27375"/>
            <a:ext cx="9036600" cy="1143000"/>
          </a:xfrm>
          <a:prstGeom prst="rect">
            <a:avLst/>
          </a:prstGeom>
          <a:noFill/>
          <a:ln>
            <a:noFill/>
          </a:ln>
        </p:spPr>
        <p:txBody>
          <a:bodyPr spcFirstLastPara="1" wrap="square" lIns="91425" tIns="45700" rIns="91425" bIns="45700" anchor="ctr" anchorCtr="0">
            <a:noAutofit/>
          </a:bodyPr>
          <a:lstStyle/>
          <a:p>
            <a:pPr marL="0" lvl="0" indent="0" algn="l" rtl="0">
              <a:lnSpc>
                <a:spcPct val="100000"/>
              </a:lnSpc>
              <a:spcBef>
                <a:spcPts val="0"/>
              </a:spcBef>
              <a:spcAft>
                <a:spcPts val="0"/>
              </a:spcAft>
              <a:buClr>
                <a:srgbClr val="0044AC"/>
              </a:buClr>
              <a:buSzPts val="2800"/>
              <a:buFont typeface="Arial"/>
              <a:buNone/>
            </a:pPr>
            <a:r>
              <a:rPr lang="en-US" sz="2800" dirty="0">
                <a:solidFill>
                  <a:srgbClr val="0044AC"/>
                </a:solidFill>
              </a:rPr>
              <a:t>Contents.</a:t>
            </a:r>
            <a:endParaRPr sz="3600" dirty="0">
              <a:solidFill>
                <a:srgbClr val="0044AC"/>
              </a:solidFill>
            </a:endParaRPr>
          </a:p>
        </p:txBody>
      </p:sp>
      <p:pic>
        <p:nvPicPr>
          <p:cNvPr id="5" name="Picture 4" descr="Image result for handshake">
            <a:extLst>
              <a:ext uri="{FF2B5EF4-FFF2-40B4-BE49-F238E27FC236}">
                <a16:creationId xmlns:a16="http://schemas.microsoft.com/office/drawing/2014/main" id="{2EB9564D-834E-49D5-89A7-870CC40276D8}"/>
              </a:ext>
            </a:extLst>
          </p:cNvPr>
          <p:cNvPicPr>
            <a:picLocks noGrp="1" noChangeAspect="1" noChangeArrowheads="1"/>
          </p:cNvPicPr>
          <p:nvPr/>
        </p:nvPicPr>
        <p:blipFill>
          <a:blip r:embed="rId3" cstate="screen">
            <a:extLst>
              <a:ext uri="{28A0092B-C50C-407E-A947-70E740481C1C}">
                <a14:useLocalDpi xmlns:a14="http://schemas.microsoft.com/office/drawing/2010/main" val="0"/>
              </a:ext>
            </a:extLst>
          </a:blip>
          <a:srcRect/>
          <a:stretch>
            <a:fillRect/>
          </a:stretch>
        </p:blipFill>
        <p:spPr bwMode="auto">
          <a:xfrm>
            <a:off x="4572000" y="1770045"/>
            <a:ext cx="3854192" cy="2846061"/>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93"/>
        <p:cNvGrpSpPr/>
        <p:nvPr/>
      </p:nvGrpSpPr>
      <p:grpSpPr>
        <a:xfrm>
          <a:off x="0" y="0"/>
          <a:ext cx="0" cy="0"/>
          <a:chOff x="0" y="0"/>
          <a:chExt cx="0" cy="0"/>
        </a:xfrm>
      </p:grpSpPr>
      <p:pic>
        <p:nvPicPr>
          <p:cNvPr id="6" name="Google Shape;82;p2">
            <a:extLst>
              <a:ext uri="{FF2B5EF4-FFF2-40B4-BE49-F238E27FC236}">
                <a16:creationId xmlns:a16="http://schemas.microsoft.com/office/drawing/2014/main" id="{ADCC2FC2-49E3-45F1-B834-39A78573C410}"/>
              </a:ext>
            </a:extLst>
          </p:cNvPr>
          <p:cNvPicPr preferRelativeResize="0"/>
          <p:nvPr/>
        </p:nvPicPr>
        <p:blipFill rotWithShape="1">
          <a:blip r:embed="rId3">
            <a:alphaModFix/>
          </a:blip>
          <a:srcRect/>
          <a:stretch/>
        </p:blipFill>
        <p:spPr>
          <a:xfrm>
            <a:off x="3959255" y="1084082"/>
            <a:ext cx="5184745" cy="4600280"/>
          </a:xfrm>
          <a:prstGeom prst="rect">
            <a:avLst/>
          </a:prstGeom>
          <a:noFill/>
          <a:ln>
            <a:noFill/>
          </a:ln>
        </p:spPr>
      </p:pic>
      <p:sp>
        <p:nvSpPr>
          <p:cNvPr id="94" name="Google Shape;94;p3"/>
          <p:cNvSpPr txBox="1">
            <a:spLocks noGrp="1"/>
          </p:cNvSpPr>
          <p:nvPr>
            <p:ph type="body" idx="1"/>
          </p:nvPr>
        </p:nvSpPr>
        <p:spPr>
          <a:xfrm>
            <a:off x="0" y="1470484"/>
            <a:ext cx="5283724" cy="3917032"/>
          </a:xfrm>
          <a:prstGeom prst="rect">
            <a:avLst/>
          </a:prstGeom>
          <a:noFill/>
          <a:ln>
            <a:noFill/>
          </a:ln>
        </p:spPr>
        <p:txBody>
          <a:bodyPr spcFirstLastPara="1" wrap="square" lIns="91425" tIns="45700" rIns="91425" bIns="45700" anchor="t" anchorCtr="0">
            <a:normAutofit/>
          </a:bodyPr>
          <a:lstStyle/>
          <a:p>
            <a:r>
              <a:rPr lang="en-GB" sz="1100" dirty="0"/>
              <a:t>Thanks for inviting us. </a:t>
            </a:r>
            <a:br>
              <a:rPr lang="en-GB" sz="1100" dirty="0"/>
            </a:br>
            <a:endParaRPr lang="en-GB" sz="1100" dirty="0"/>
          </a:p>
          <a:p>
            <a:r>
              <a:rPr lang="en-GB" sz="1100" dirty="0"/>
              <a:t>The key focus of this presentation is to introduce you to </a:t>
            </a:r>
            <a:r>
              <a:rPr lang="en-GB" sz="1100" b="1" dirty="0"/>
              <a:t>effective team working, </a:t>
            </a:r>
            <a:r>
              <a:rPr lang="en-GB" sz="1100" dirty="0"/>
              <a:t>address your </a:t>
            </a:r>
            <a:r>
              <a:rPr lang="en-GB" sz="1100" b="1" dirty="0"/>
              <a:t>concerns </a:t>
            </a:r>
            <a:r>
              <a:rPr lang="en-GB" sz="1100" dirty="0"/>
              <a:t>and</a:t>
            </a:r>
            <a:r>
              <a:rPr lang="en-GB" sz="1100" b="1" dirty="0"/>
              <a:t> </a:t>
            </a:r>
            <a:r>
              <a:rPr lang="en-GB" sz="1100" dirty="0"/>
              <a:t>help you </a:t>
            </a:r>
            <a:r>
              <a:rPr lang="en-GB" sz="1100" b="1" dirty="0"/>
              <a:t>build </a:t>
            </a:r>
            <a:r>
              <a:rPr lang="en-GB" sz="1100" dirty="0"/>
              <a:t>your</a:t>
            </a:r>
            <a:r>
              <a:rPr lang="en-GB" sz="1100" b="1" dirty="0"/>
              <a:t> team</a:t>
            </a:r>
            <a:r>
              <a:rPr lang="en-GB" sz="1100" dirty="0"/>
              <a:t>.</a:t>
            </a:r>
            <a:br>
              <a:rPr lang="en-GB" sz="1100" dirty="0"/>
            </a:br>
            <a:endParaRPr lang="en-GB" sz="1100" dirty="0"/>
          </a:p>
          <a:p>
            <a:r>
              <a:rPr lang="en-GB" sz="1100" dirty="0"/>
              <a:t>We hope that you will find the information here is useful.</a:t>
            </a:r>
            <a:br>
              <a:rPr lang="en-GB" sz="1100" dirty="0"/>
            </a:br>
            <a:endParaRPr lang="en-GB" sz="1100" dirty="0"/>
          </a:p>
          <a:p>
            <a:r>
              <a:rPr lang="en-GB" sz="1100" dirty="0"/>
              <a:t>If you need any help, please reach out to a member </a:t>
            </a:r>
            <a:r>
              <a:rPr lang="en-GB" sz="1100" dirty="0">
                <a:solidFill>
                  <a:srgbClr val="0070C0"/>
                </a:solidFill>
              </a:rPr>
              <a:t>enquiries@optimo.co.uk </a:t>
            </a:r>
            <a:r>
              <a:rPr lang="en-GB" sz="1100" dirty="0"/>
              <a:t>or via phone at 0121 212 23234</a:t>
            </a:r>
          </a:p>
          <a:p>
            <a:endParaRPr lang="en-GB" sz="1100" dirty="0"/>
          </a:p>
        </p:txBody>
      </p:sp>
      <p:sp>
        <p:nvSpPr>
          <p:cNvPr id="95" name="Google Shape;95;p3"/>
          <p:cNvSpPr txBox="1">
            <a:spLocks noGrp="1"/>
          </p:cNvSpPr>
          <p:nvPr>
            <p:ph type="sldNum" idx="12"/>
          </p:nvPr>
        </p:nvSpPr>
        <p:spPr>
          <a:xfrm>
            <a:off x="7956376" y="6380972"/>
            <a:ext cx="730424" cy="340503"/>
          </a:xfrm>
          <a:prstGeom prst="rect">
            <a:avLst/>
          </a:prstGeom>
          <a:noFill/>
          <a:ln>
            <a:noFill/>
          </a:ln>
        </p:spPr>
        <p:txBody>
          <a:bodyPr spcFirstLastPara="1" wrap="square" lIns="91425" tIns="45700" rIns="91425" bIns="45700" anchor="ctr" anchorCtr="0">
            <a:noAutofit/>
          </a:bodyPr>
          <a:lstStyle/>
          <a:p>
            <a:pPr marL="0" lvl="0" indent="0" algn="r" rtl="0">
              <a:lnSpc>
                <a:spcPct val="100000"/>
              </a:lnSpc>
              <a:spcBef>
                <a:spcPts val="0"/>
              </a:spcBef>
              <a:spcAft>
                <a:spcPts val="0"/>
              </a:spcAft>
              <a:buSzPts val="1200"/>
              <a:buNone/>
            </a:pPr>
            <a:fld id="{00000000-1234-1234-1234-123412341234}" type="slidenum">
              <a:rPr lang="en-US" sz="1200" b="0" i="0" u="none" strike="noStrike" cap="none">
                <a:solidFill>
                  <a:schemeClr val="lt1"/>
                </a:solidFill>
                <a:latin typeface="Arial"/>
                <a:ea typeface="Arial"/>
                <a:cs typeface="Arial"/>
                <a:sym typeface="Arial"/>
              </a:rPr>
              <a:t>3</a:t>
            </a:fld>
            <a:endParaRPr sz="1200" b="0" i="0" u="none" strike="noStrike" cap="none">
              <a:solidFill>
                <a:schemeClr val="lt1"/>
              </a:solidFill>
              <a:latin typeface="Arial"/>
              <a:ea typeface="Arial"/>
              <a:cs typeface="Arial"/>
              <a:sym typeface="Arial"/>
            </a:endParaRPr>
          </a:p>
        </p:txBody>
      </p:sp>
      <p:sp>
        <p:nvSpPr>
          <p:cNvPr id="96" name="Google Shape;96;p3"/>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p>
            <a:pPr marL="0" lvl="0" indent="0" algn="l" rtl="0">
              <a:lnSpc>
                <a:spcPct val="100000"/>
              </a:lnSpc>
              <a:spcBef>
                <a:spcPts val="0"/>
              </a:spcBef>
              <a:spcAft>
                <a:spcPts val="0"/>
              </a:spcAft>
              <a:buClr>
                <a:srgbClr val="0044AC"/>
              </a:buClr>
              <a:buSzPts val="4400"/>
              <a:buFont typeface="Arial"/>
              <a:buNone/>
            </a:pPr>
            <a:r>
              <a:rPr lang="en-US" sz="4000" dirty="0">
                <a:solidFill>
                  <a:srgbClr val="0044AC"/>
                </a:solidFill>
              </a:rPr>
              <a:t>Introduction.</a:t>
            </a:r>
            <a:endParaRPr sz="4000" dirty="0">
              <a:solidFill>
                <a:srgbClr val="0044AC"/>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00"/>
        <p:cNvGrpSpPr/>
        <p:nvPr/>
      </p:nvGrpSpPr>
      <p:grpSpPr>
        <a:xfrm>
          <a:off x="0" y="0"/>
          <a:ext cx="0" cy="0"/>
          <a:chOff x="0" y="0"/>
          <a:chExt cx="0" cy="0"/>
        </a:xfrm>
      </p:grpSpPr>
      <p:sp>
        <p:nvSpPr>
          <p:cNvPr id="101" name="Google Shape;101;p38"/>
          <p:cNvSpPr txBox="1">
            <a:spLocks noGrp="1"/>
          </p:cNvSpPr>
          <p:nvPr>
            <p:ph type="body" idx="1"/>
          </p:nvPr>
        </p:nvSpPr>
        <p:spPr>
          <a:xfrm>
            <a:off x="457200" y="1417638"/>
            <a:ext cx="8229600" cy="3917032"/>
          </a:xfrm>
          <a:prstGeom prst="rect">
            <a:avLst/>
          </a:prstGeom>
          <a:noFill/>
          <a:ln>
            <a:noFill/>
          </a:ln>
        </p:spPr>
        <p:txBody>
          <a:bodyPr spcFirstLastPara="1" wrap="square" lIns="91425" tIns="45700" rIns="91425" bIns="45700" anchor="t" anchorCtr="0">
            <a:normAutofit/>
          </a:bodyPr>
          <a:lstStyle/>
          <a:p>
            <a:pPr marL="342900" lvl="0" indent="-342900" algn="l" rtl="0">
              <a:lnSpc>
                <a:spcPct val="150000"/>
              </a:lnSpc>
              <a:spcBef>
                <a:spcPts val="0"/>
              </a:spcBef>
              <a:spcAft>
                <a:spcPts val="0"/>
              </a:spcAft>
              <a:buClr>
                <a:schemeClr val="dk1"/>
              </a:buClr>
              <a:buSzPts val="3200"/>
              <a:buChar char="•"/>
            </a:pPr>
            <a:r>
              <a:rPr lang="en-US" sz="1100" dirty="0"/>
              <a:t>Team dynamics/ benefits of team</a:t>
            </a:r>
            <a:br>
              <a:rPr lang="en-US" sz="1100" dirty="0"/>
            </a:br>
            <a:endParaRPr sz="1100" dirty="0"/>
          </a:p>
          <a:p>
            <a:pPr marL="342900" lvl="0" indent="-342900" algn="l" rtl="0">
              <a:lnSpc>
                <a:spcPct val="150000"/>
              </a:lnSpc>
              <a:spcBef>
                <a:spcPts val="0"/>
              </a:spcBef>
              <a:spcAft>
                <a:spcPts val="0"/>
              </a:spcAft>
              <a:buClr>
                <a:schemeClr val="dk1"/>
              </a:buClr>
              <a:buSzPts val="3200"/>
              <a:buChar char="•"/>
            </a:pPr>
            <a:r>
              <a:rPr lang="en-US" sz="1100" dirty="0"/>
              <a:t>Effective communication</a:t>
            </a:r>
            <a:br>
              <a:rPr lang="en-US" sz="1100" dirty="0"/>
            </a:br>
            <a:endParaRPr sz="1100" dirty="0"/>
          </a:p>
          <a:p>
            <a:pPr marL="342900" lvl="0" indent="-342900" algn="l" rtl="0">
              <a:lnSpc>
                <a:spcPct val="150000"/>
              </a:lnSpc>
              <a:spcBef>
                <a:spcPts val="0"/>
              </a:spcBef>
              <a:spcAft>
                <a:spcPts val="0"/>
              </a:spcAft>
              <a:buClr>
                <a:schemeClr val="dk1"/>
              </a:buClr>
              <a:buSzPts val="3200"/>
              <a:buChar char="•"/>
            </a:pPr>
            <a:r>
              <a:rPr lang="en-US" sz="1100" dirty="0"/>
              <a:t>Tuckman’s team development</a:t>
            </a:r>
            <a:br>
              <a:rPr lang="en-US" sz="1100" dirty="0"/>
            </a:br>
            <a:endParaRPr sz="1100" dirty="0"/>
          </a:p>
          <a:p>
            <a:pPr marL="342900" lvl="0" indent="-342900" algn="l" rtl="0">
              <a:lnSpc>
                <a:spcPct val="150000"/>
              </a:lnSpc>
              <a:spcBef>
                <a:spcPts val="0"/>
              </a:spcBef>
              <a:spcAft>
                <a:spcPts val="0"/>
              </a:spcAft>
              <a:buClr>
                <a:schemeClr val="dk1"/>
              </a:buClr>
              <a:buSzPts val="3200"/>
              <a:buChar char="•"/>
            </a:pPr>
            <a:r>
              <a:rPr lang="en-US" sz="1100" dirty="0"/>
              <a:t>What can we do to help you?</a:t>
            </a:r>
          </a:p>
          <a:p>
            <a:pPr marL="342900" lvl="0" indent="-139700" algn="l" rtl="0">
              <a:lnSpc>
                <a:spcPct val="150000"/>
              </a:lnSpc>
              <a:spcBef>
                <a:spcPts val="0"/>
              </a:spcBef>
              <a:spcAft>
                <a:spcPts val="0"/>
              </a:spcAft>
              <a:buClr>
                <a:schemeClr val="dk1"/>
              </a:buClr>
              <a:buSzPts val="3200"/>
              <a:buNone/>
            </a:pPr>
            <a:endParaRPr sz="1100" dirty="0"/>
          </a:p>
        </p:txBody>
      </p:sp>
      <p:sp>
        <p:nvSpPr>
          <p:cNvPr id="102" name="Google Shape;102;p38"/>
          <p:cNvSpPr txBox="1">
            <a:spLocks noGrp="1"/>
          </p:cNvSpPr>
          <p:nvPr>
            <p:ph type="sldNum" idx="12"/>
          </p:nvPr>
        </p:nvSpPr>
        <p:spPr>
          <a:xfrm>
            <a:off x="7956376" y="6380972"/>
            <a:ext cx="730424" cy="340503"/>
          </a:xfrm>
          <a:prstGeom prst="rect">
            <a:avLst/>
          </a:prstGeom>
          <a:noFill/>
          <a:ln>
            <a:noFill/>
          </a:ln>
        </p:spPr>
        <p:txBody>
          <a:bodyPr spcFirstLastPara="1" wrap="square" lIns="91425" tIns="45700" rIns="91425" bIns="45700" anchor="ctr" anchorCtr="0">
            <a:noAutofit/>
          </a:bodyPr>
          <a:lstStyle/>
          <a:p>
            <a:pPr marL="0" lvl="0" indent="0" algn="r" rtl="0">
              <a:lnSpc>
                <a:spcPct val="100000"/>
              </a:lnSpc>
              <a:spcBef>
                <a:spcPts val="0"/>
              </a:spcBef>
              <a:spcAft>
                <a:spcPts val="0"/>
              </a:spcAft>
              <a:buSzPts val="1200"/>
              <a:buNone/>
            </a:pPr>
            <a:fld id="{00000000-1234-1234-1234-123412341234}" type="slidenum">
              <a:rPr lang="en-US" sz="1200" b="0" i="0" u="none" strike="noStrike" cap="none">
                <a:solidFill>
                  <a:schemeClr val="lt1"/>
                </a:solidFill>
                <a:latin typeface="Arial"/>
                <a:ea typeface="Arial"/>
                <a:cs typeface="Arial"/>
                <a:sym typeface="Arial"/>
              </a:rPr>
              <a:t>4</a:t>
            </a:fld>
            <a:endParaRPr sz="1200" b="0" i="0" u="none" strike="noStrike" cap="none">
              <a:solidFill>
                <a:schemeClr val="lt1"/>
              </a:solidFill>
              <a:latin typeface="Arial"/>
              <a:ea typeface="Arial"/>
              <a:cs typeface="Arial"/>
              <a:sym typeface="Arial"/>
            </a:endParaRPr>
          </a:p>
        </p:txBody>
      </p:sp>
      <p:sp>
        <p:nvSpPr>
          <p:cNvPr id="103" name="Google Shape;103;p38"/>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p>
            <a:pPr marL="0" lvl="0" indent="0" algn="l" rtl="0">
              <a:lnSpc>
                <a:spcPct val="100000"/>
              </a:lnSpc>
              <a:spcBef>
                <a:spcPts val="0"/>
              </a:spcBef>
              <a:spcAft>
                <a:spcPts val="0"/>
              </a:spcAft>
              <a:buClr>
                <a:srgbClr val="0044AC"/>
              </a:buClr>
              <a:buSzPts val="4400"/>
              <a:buFont typeface="Arial"/>
              <a:buNone/>
            </a:pPr>
            <a:r>
              <a:rPr lang="en-US" sz="4000" dirty="0">
                <a:solidFill>
                  <a:srgbClr val="0044AC"/>
                </a:solidFill>
              </a:rPr>
              <a:t>Benefits of Team Working.</a:t>
            </a:r>
            <a:endParaRPr sz="4000" dirty="0">
              <a:solidFill>
                <a:srgbClr val="0044AC"/>
              </a:solidFil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00"/>
        <p:cNvGrpSpPr/>
        <p:nvPr/>
      </p:nvGrpSpPr>
      <p:grpSpPr>
        <a:xfrm>
          <a:off x="0" y="0"/>
          <a:ext cx="0" cy="0"/>
          <a:chOff x="0" y="0"/>
          <a:chExt cx="0" cy="0"/>
        </a:xfrm>
      </p:grpSpPr>
      <p:sp>
        <p:nvSpPr>
          <p:cNvPr id="101" name="Google Shape;101;p38"/>
          <p:cNvSpPr txBox="1">
            <a:spLocks noGrp="1"/>
          </p:cNvSpPr>
          <p:nvPr>
            <p:ph type="body" idx="1"/>
          </p:nvPr>
        </p:nvSpPr>
        <p:spPr>
          <a:xfrm>
            <a:off x="457200" y="788775"/>
            <a:ext cx="8229600" cy="5291514"/>
          </a:xfrm>
          <a:prstGeom prst="rect">
            <a:avLst/>
          </a:prstGeom>
          <a:noFill/>
          <a:ln>
            <a:noFill/>
          </a:ln>
        </p:spPr>
        <p:txBody>
          <a:bodyPr spcFirstLastPara="1" wrap="square" lIns="91425" tIns="45700" rIns="91425" bIns="45700" anchor="t" anchorCtr="0">
            <a:noAutofit/>
          </a:bodyPr>
          <a:lstStyle/>
          <a:p>
            <a:pPr marL="342900" lvl="0" indent="-342900" algn="l" rtl="0">
              <a:lnSpc>
                <a:spcPct val="150000"/>
              </a:lnSpc>
              <a:spcBef>
                <a:spcPts val="0"/>
              </a:spcBef>
              <a:spcAft>
                <a:spcPts val="0"/>
              </a:spcAft>
              <a:buClr>
                <a:schemeClr val="dk1"/>
              </a:buClr>
              <a:buSzPts val="3200"/>
              <a:buChar char="•"/>
            </a:pPr>
            <a:r>
              <a:rPr lang="en-GB" sz="1100" dirty="0"/>
              <a:t>Sales and </a:t>
            </a:r>
            <a:r>
              <a:rPr lang="en-GB" sz="1100" dirty="0">
                <a:highlight>
                  <a:srgbClr val="FFFF00"/>
                </a:highlight>
              </a:rPr>
              <a:t>marketing</a:t>
            </a:r>
            <a:r>
              <a:rPr lang="en-GB" sz="1100" dirty="0"/>
              <a:t> </a:t>
            </a:r>
            <a:r>
              <a:rPr lang="en-GB" sz="1100" b="1" dirty="0"/>
              <a:t>15</a:t>
            </a:r>
            <a:r>
              <a:rPr lang="en-GB" sz="1100" dirty="0"/>
              <a:t>, </a:t>
            </a:r>
            <a:r>
              <a:rPr lang="en-GB" sz="1100" dirty="0">
                <a:highlight>
                  <a:srgbClr val="FFFF00"/>
                </a:highlight>
              </a:rPr>
              <a:t>finance</a:t>
            </a:r>
            <a:r>
              <a:rPr lang="en-GB" sz="1100" dirty="0"/>
              <a:t> </a:t>
            </a:r>
            <a:r>
              <a:rPr lang="en-GB" sz="1100" b="1" dirty="0"/>
              <a:t>20</a:t>
            </a:r>
            <a:r>
              <a:rPr lang="en-GB" sz="1100" dirty="0"/>
              <a:t> employing </a:t>
            </a:r>
            <a:r>
              <a:rPr lang="en-GB" sz="1100" b="1" dirty="0"/>
              <a:t>35</a:t>
            </a:r>
            <a:r>
              <a:rPr lang="en-GB" sz="1100" dirty="0"/>
              <a:t> </a:t>
            </a:r>
            <a:r>
              <a:rPr lang="en-GB" sz="1100" dirty="0">
                <a:highlight>
                  <a:srgbClr val="FFFF00"/>
                </a:highlight>
              </a:rPr>
              <a:t>staff</a:t>
            </a:r>
            <a:r>
              <a:rPr lang="en-GB" sz="1100" dirty="0"/>
              <a:t>.</a:t>
            </a:r>
          </a:p>
          <a:p>
            <a:pPr marL="342900" lvl="0" indent="-342900" algn="l" rtl="0">
              <a:lnSpc>
                <a:spcPct val="150000"/>
              </a:lnSpc>
              <a:spcBef>
                <a:spcPts val="0"/>
              </a:spcBef>
              <a:spcAft>
                <a:spcPts val="0"/>
              </a:spcAft>
              <a:buClr>
                <a:schemeClr val="dk1"/>
              </a:buClr>
              <a:buSzPts val="3200"/>
              <a:buChar char="•"/>
            </a:pPr>
            <a:r>
              <a:rPr lang="en-GB" sz="1100" dirty="0"/>
              <a:t>The two executives locked in a serious conflict. </a:t>
            </a:r>
            <a:br>
              <a:rPr lang="en-GB" sz="1100" dirty="0"/>
            </a:br>
            <a:r>
              <a:rPr lang="en-GB" sz="1100" dirty="0"/>
              <a:t>       - Is it only between the two executives? </a:t>
            </a:r>
            <a:br>
              <a:rPr lang="en-GB" sz="1100" dirty="0"/>
            </a:br>
            <a:r>
              <a:rPr lang="en-GB" sz="1100" dirty="0"/>
              <a:t>       - Is it due to the difference in opinion? </a:t>
            </a:r>
            <a:br>
              <a:rPr lang="en-GB" sz="1100" dirty="0"/>
            </a:br>
            <a:r>
              <a:rPr lang="en-GB" sz="1100" dirty="0"/>
              <a:t>       - Is it person-to-person or a departmental conflict?</a:t>
            </a:r>
            <a:br>
              <a:rPr lang="en-GB" sz="1100" dirty="0"/>
            </a:br>
            <a:r>
              <a:rPr lang="en-GB" sz="1100" dirty="0"/>
              <a:t>       - Is there a communication issue? </a:t>
            </a:r>
            <a:br>
              <a:rPr lang="en-GB" sz="1100" dirty="0"/>
            </a:br>
            <a:r>
              <a:rPr lang="en-GB" sz="1100" dirty="0"/>
              <a:t>       - Are there any cultural elements attached to it?</a:t>
            </a:r>
            <a:br>
              <a:rPr lang="en-GB" sz="1100" dirty="0"/>
            </a:br>
            <a:r>
              <a:rPr lang="en-GB" sz="1100" dirty="0"/>
              <a:t>       - Is it historical? How long this has been going on for?</a:t>
            </a:r>
            <a:br>
              <a:rPr lang="en-GB" sz="1100" dirty="0"/>
            </a:br>
            <a:endParaRPr lang="en-GB" sz="1100" dirty="0"/>
          </a:p>
          <a:p>
            <a:pPr marL="342900" lvl="0" indent="-342900" algn="l" rtl="0">
              <a:lnSpc>
                <a:spcPct val="150000"/>
              </a:lnSpc>
              <a:spcBef>
                <a:spcPts val="0"/>
              </a:spcBef>
              <a:spcAft>
                <a:spcPts val="0"/>
              </a:spcAft>
              <a:buClr>
                <a:schemeClr val="dk1"/>
              </a:buClr>
              <a:buSzPts val="3200"/>
              <a:buChar char="•"/>
            </a:pPr>
            <a:r>
              <a:rPr lang="en-GB" sz="1100" dirty="0"/>
              <a:t>Interviewing everyone in the two teams individually – emotions, views?</a:t>
            </a:r>
          </a:p>
          <a:p>
            <a:pPr marL="0" lvl="0" indent="0" algn="l" rtl="0">
              <a:lnSpc>
                <a:spcPct val="150000"/>
              </a:lnSpc>
              <a:spcBef>
                <a:spcPts val="0"/>
              </a:spcBef>
              <a:spcAft>
                <a:spcPts val="0"/>
              </a:spcAft>
              <a:buClr>
                <a:schemeClr val="dk1"/>
              </a:buClr>
              <a:buSzPts val="3200"/>
              <a:buNone/>
            </a:pPr>
            <a:r>
              <a:rPr lang="en-GB" sz="1100" dirty="0"/>
              <a:t>              - What is causing it?</a:t>
            </a:r>
            <a:br>
              <a:rPr lang="en-GB" sz="1100" dirty="0"/>
            </a:br>
            <a:r>
              <a:rPr lang="en-GB" sz="1100" dirty="0"/>
              <a:t>              - What is working? what is not?</a:t>
            </a:r>
            <a:br>
              <a:rPr lang="en-GB" sz="1100" dirty="0"/>
            </a:br>
            <a:r>
              <a:rPr lang="en-GB" sz="1100" dirty="0"/>
              <a:t>              - Who is responsible for what? What is your role?</a:t>
            </a:r>
            <a:br>
              <a:rPr lang="en-GB" sz="1100" dirty="0"/>
            </a:br>
            <a:r>
              <a:rPr lang="en-GB" sz="1100" dirty="0"/>
              <a:t>              - Identify the dysfunctional individuals. </a:t>
            </a:r>
            <a:br>
              <a:rPr lang="en-GB" sz="1100" dirty="0"/>
            </a:br>
            <a:r>
              <a:rPr lang="en-GB" sz="1100" dirty="0"/>
              <a:t>              - Who gets the credit?</a:t>
            </a:r>
            <a:br>
              <a:rPr lang="en-GB" sz="1100" dirty="0"/>
            </a:br>
            <a:r>
              <a:rPr lang="en-GB" sz="1100" dirty="0"/>
              <a:t>              - Reviews - company? department? boss? </a:t>
            </a:r>
            <a:br>
              <a:rPr lang="en-GB" sz="1100" dirty="0"/>
            </a:br>
            <a:r>
              <a:rPr lang="en-GB" sz="1100" dirty="0"/>
              <a:t>              - Identify the allies to implement the change. </a:t>
            </a:r>
          </a:p>
          <a:p>
            <a:pPr marL="0" lvl="0" indent="0" algn="l" rtl="0">
              <a:lnSpc>
                <a:spcPct val="150000"/>
              </a:lnSpc>
              <a:spcBef>
                <a:spcPts val="0"/>
              </a:spcBef>
              <a:spcAft>
                <a:spcPts val="0"/>
              </a:spcAft>
              <a:buClr>
                <a:schemeClr val="dk1"/>
              </a:buClr>
              <a:buSzPts val="3200"/>
              <a:buNone/>
            </a:pPr>
            <a:r>
              <a:rPr lang="en-GB" sz="1100" dirty="0"/>
              <a:t>              - Your thoughts on managing differences. </a:t>
            </a:r>
            <a:br>
              <a:rPr lang="en-GB" sz="1100" dirty="0"/>
            </a:br>
            <a:r>
              <a:rPr lang="en-GB" sz="1100" dirty="0"/>
              <a:t>              - Where is the alignment stands?</a:t>
            </a:r>
            <a:br>
              <a:rPr lang="en-GB" sz="1100" dirty="0"/>
            </a:br>
            <a:r>
              <a:rPr lang="en-GB" sz="1100" dirty="0"/>
              <a:t>       </a:t>
            </a:r>
            <a:br>
              <a:rPr lang="en-GB" sz="1100" dirty="0"/>
            </a:br>
            <a:endParaRPr lang="en-GB" sz="1100" dirty="0"/>
          </a:p>
          <a:p>
            <a:pPr marL="342900" lvl="0" indent="-342900" algn="l" rtl="0">
              <a:lnSpc>
                <a:spcPct val="150000"/>
              </a:lnSpc>
              <a:spcBef>
                <a:spcPts val="0"/>
              </a:spcBef>
              <a:spcAft>
                <a:spcPts val="0"/>
              </a:spcAft>
              <a:buClr>
                <a:schemeClr val="dk1"/>
              </a:buClr>
              <a:buSzPts val="3200"/>
              <a:buChar char="•"/>
            </a:pPr>
            <a:endParaRPr sz="1100" dirty="0"/>
          </a:p>
          <a:p>
            <a:pPr marL="342900" lvl="0" indent="-139700" algn="l" rtl="0">
              <a:lnSpc>
                <a:spcPct val="150000"/>
              </a:lnSpc>
              <a:spcBef>
                <a:spcPts val="0"/>
              </a:spcBef>
              <a:spcAft>
                <a:spcPts val="0"/>
              </a:spcAft>
              <a:buClr>
                <a:schemeClr val="dk1"/>
              </a:buClr>
              <a:buSzPts val="3200"/>
              <a:buNone/>
            </a:pPr>
            <a:endParaRPr sz="1100" dirty="0"/>
          </a:p>
        </p:txBody>
      </p:sp>
      <p:sp>
        <p:nvSpPr>
          <p:cNvPr id="102" name="Google Shape;102;p38"/>
          <p:cNvSpPr txBox="1">
            <a:spLocks noGrp="1"/>
          </p:cNvSpPr>
          <p:nvPr>
            <p:ph type="sldNum" idx="12"/>
          </p:nvPr>
        </p:nvSpPr>
        <p:spPr>
          <a:xfrm>
            <a:off x="7956376" y="6380972"/>
            <a:ext cx="730424" cy="340503"/>
          </a:xfrm>
          <a:prstGeom prst="rect">
            <a:avLst/>
          </a:prstGeom>
          <a:noFill/>
          <a:ln>
            <a:noFill/>
          </a:ln>
        </p:spPr>
        <p:txBody>
          <a:bodyPr spcFirstLastPara="1" wrap="square" lIns="91425" tIns="45700" rIns="91425" bIns="45700" anchor="ctr" anchorCtr="0">
            <a:noAutofit/>
          </a:bodyPr>
          <a:lstStyle/>
          <a:p>
            <a:pPr marL="0" lvl="0" indent="0" algn="r" rtl="0">
              <a:lnSpc>
                <a:spcPct val="100000"/>
              </a:lnSpc>
              <a:spcBef>
                <a:spcPts val="0"/>
              </a:spcBef>
              <a:spcAft>
                <a:spcPts val="0"/>
              </a:spcAft>
              <a:buSzPts val="1200"/>
              <a:buNone/>
            </a:pPr>
            <a:fld id="{00000000-1234-1234-1234-123412341234}" type="slidenum">
              <a:rPr lang="en-US" sz="1200" b="0" i="0" u="none" strike="noStrike" cap="none">
                <a:solidFill>
                  <a:schemeClr val="lt1"/>
                </a:solidFill>
                <a:latin typeface="Arial"/>
                <a:ea typeface="Arial"/>
                <a:cs typeface="Arial"/>
                <a:sym typeface="Arial"/>
              </a:rPr>
              <a:t>5</a:t>
            </a:fld>
            <a:endParaRPr sz="1200" b="0" i="0" u="none" strike="noStrike" cap="none">
              <a:solidFill>
                <a:schemeClr val="lt1"/>
              </a:solidFill>
              <a:latin typeface="Arial"/>
              <a:ea typeface="Arial"/>
              <a:cs typeface="Arial"/>
              <a:sym typeface="Arial"/>
            </a:endParaRPr>
          </a:p>
        </p:txBody>
      </p:sp>
      <p:sp>
        <p:nvSpPr>
          <p:cNvPr id="103" name="Google Shape;103;p38"/>
          <p:cNvSpPr txBox="1">
            <a:spLocks noGrp="1"/>
          </p:cNvSpPr>
          <p:nvPr>
            <p:ph type="title"/>
          </p:nvPr>
        </p:nvSpPr>
        <p:spPr>
          <a:xfrm>
            <a:off x="457200" y="255785"/>
            <a:ext cx="8229600" cy="646112"/>
          </a:xfrm>
          <a:prstGeom prst="rect">
            <a:avLst/>
          </a:prstGeom>
          <a:noFill/>
          <a:ln>
            <a:noFill/>
          </a:ln>
        </p:spPr>
        <p:txBody>
          <a:bodyPr spcFirstLastPara="1" wrap="square" lIns="91425" tIns="45700" rIns="91425" bIns="45700" anchor="ctr" anchorCtr="0">
            <a:normAutofit/>
          </a:bodyPr>
          <a:lstStyle/>
          <a:p>
            <a:pPr marL="0" lvl="0" indent="0" algn="l" rtl="0">
              <a:lnSpc>
                <a:spcPct val="100000"/>
              </a:lnSpc>
              <a:spcBef>
                <a:spcPts val="0"/>
              </a:spcBef>
              <a:spcAft>
                <a:spcPts val="0"/>
              </a:spcAft>
              <a:buClr>
                <a:srgbClr val="0044AC"/>
              </a:buClr>
              <a:buSzPts val="4400"/>
              <a:buFont typeface="Arial"/>
              <a:buNone/>
            </a:pPr>
            <a:r>
              <a:rPr lang="en-US" sz="2800" dirty="0">
                <a:solidFill>
                  <a:srgbClr val="0044AC"/>
                </a:solidFill>
              </a:rPr>
              <a:t>Understanding your problem.</a:t>
            </a:r>
            <a:endParaRPr sz="2800" dirty="0">
              <a:solidFill>
                <a:srgbClr val="0044AC"/>
              </a:solidFill>
            </a:endParaRPr>
          </a:p>
        </p:txBody>
      </p:sp>
    </p:spTree>
    <p:extLst>
      <p:ext uri="{BB962C8B-B14F-4D97-AF65-F5344CB8AC3E}">
        <p14:creationId xmlns:p14="http://schemas.microsoft.com/office/powerpoint/2010/main" val="1697672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07"/>
        <p:cNvGrpSpPr/>
        <p:nvPr/>
      </p:nvGrpSpPr>
      <p:grpSpPr>
        <a:xfrm>
          <a:off x="0" y="0"/>
          <a:ext cx="0" cy="0"/>
          <a:chOff x="0" y="0"/>
          <a:chExt cx="0" cy="0"/>
        </a:xfrm>
      </p:grpSpPr>
      <p:sp>
        <p:nvSpPr>
          <p:cNvPr id="108" name="Google Shape;108;p39"/>
          <p:cNvSpPr txBox="1">
            <a:spLocks noGrp="1"/>
          </p:cNvSpPr>
          <p:nvPr>
            <p:ph type="body" idx="1"/>
          </p:nvPr>
        </p:nvSpPr>
        <p:spPr>
          <a:xfrm>
            <a:off x="457200" y="1417638"/>
            <a:ext cx="8229600" cy="3917032"/>
          </a:xfrm>
          <a:prstGeom prst="rect">
            <a:avLst/>
          </a:prstGeom>
          <a:noFill/>
          <a:ln>
            <a:noFill/>
          </a:ln>
        </p:spPr>
        <p:txBody>
          <a:bodyPr spcFirstLastPara="1" wrap="square" lIns="91425" tIns="45700" rIns="91425" bIns="45700" anchor="t" anchorCtr="0">
            <a:normAutofit/>
          </a:bodyPr>
          <a:lstStyle/>
          <a:p>
            <a:pPr marL="342900" lvl="0" indent="-139700" algn="l" rtl="0">
              <a:lnSpc>
                <a:spcPct val="100000"/>
              </a:lnSpc>
              <a:spcBef>
                <a:spcPts val="0"/>
              </a:spcBef>
              <a:spcAft>
                <a:spcPts val="0"/>
              </a:spcAft>
              <a:buClr>
                <a:schemeClr val="dk1"/>
              </a:buClr>
              <a:buSzPts val="3200"/>
              <a:buNone/>
            </a:pPr>
            <a:endParaRPr dirty="0"/>
          </a:p>
          <a:p>
            <a:pPr marL="342900" lvl="0" indent="-139700" algn="l" rtl="0">
              <a:lnSpc>
                <a:spcPct val="100000"/>
              </a:lnSpc>
              <a:spcBef>
                <a:spcPts val="0"/>
              </a:spcBef>
              <a:spcAft>
                <a:spcPts val="0"/>
              </a:spcAft>
              <a:buClr>
                <a:schemeClr val="dk1"/>
              </a:buClr>
              <a:buSzPts val="3200"/>
              <a:buNone/>
            </a:pPr>
            <a:endParaRPr dirty="0"/>
          </a:p>
          <a:p>
            <a:pPr marL="342900" lvl="0" indent="-139700" algn="l" rtl="0">
              <a:lnSpc>
                <a:spcPct val="100000"/>
              </a:lnSpc>
              <a:spcBef>
                <a:spcPts val="0"/>
              </a:spcBef>
              <a:spcAft>
                <a:spcPts val="0"/>
              </a:spcAft>
              <a:buClr>
                <a:schemeClr val="dk1"/>
              </a:buClr>
              <a:buSzPts val="3200"/>
              <a:buNone/>
            </a:pPr>
            <a:endParaRPr dirty="0"/>
          </a:p>
        </p:txBody>
      </p:sp>
      <p:sp>
        <p:nvSpPr>
          <p:cNvPr id="109" name="Google Shape;109;p39"/>
          <p:cNvSpPr txBox="1">
            <a:spLocks noGrp="1"/>
          </p:cNvSpPr>
          <p:nvPr>
            <p:ph type="sldNum" idx="12"/>
          </p:nvPr>
        </p:nvSpPr>
        <p:spPr>
          <a:xfrm>
            <a:off x="7956376" y="6380972"/>
            <a:ext cx="730424" cy="340503"/>
          </a:xfrm>
          <a:prstGeom prst="rect">
            <a:avLst/>
          </a:prstGeom>
          <a:noFill/>
          <a:ln>
            <a:noFill/>
          </a:ln>
        </p:spPr>
        <p:txBody>
          <a:bodyPr spcFirstLastPara="1" wrap="square" lIns="91425" tIns="45700" rIns="91425" bIns="45700" anchor="ctr" anchorCtr="0">
            <a:noAutofit/>
          </a:bodyPr>
          <a:lstStyle/>
          <a:p>
            <a:pPr marL="0" lvl="0" indent="0" algn="r" rtl="0">
              <a:lnSpc>
                <a:spcPct val="100000"/>
              </a:lnSpc>
              <a:spcBef>
                <a:spcPts val="0"/>
              </a:spcBef>
              <a:spcAft>
                <a:spcPts val="0"/>
              </a:spcAft>
              <a:buSzPts val="1200"/>
              <a:buNone/>
            </a:pPr>
            <a:fld id="{00000000-1234-1234-1234-123412341234}" type="slidenum">
              <a:rPr lang="en-US" sz="1200" b="0" i="0" u="none" strike="noStrike" cap="none">
                <a:solidFill>
                  <a:schemeClr val="lt1"/>
                </a:solidFill>
                <a:latin typeface="Arial"/>
                <a:ea typeface="Arial"/>
                <a:cs typeface="Arial"/>
                <a:sym typeface="Arial"/>
              </a:rPr>
              <a:t>6</a:t>
            </a:fld>
            <a:endParaRPr sz="1200" b="0" i="0" u="none" strike="noStrike" cap="none">
              <a:solidFill>
                <a:schemeClr val="lt1"/>
              </a:solidFill>
              <a:latin typeface="Arial"/>
              <a:ea typeface="Arial"/>
              <a:cs typeface="Arial"/>
              <a:sym typeface="Arial"/>
            </a:endParaRPr>
          </a:p>
        </p:txBody>
      </p:sp>
      <p:sp>
        <p:nvSpPr>
          <p:cNvPr id="110" name="Google Shape;110;p39"/>
          <p:cNvSpPr txBox="1">
            <a:spLocks noGrp="1"/>
          </p:cNvSpPr>
          <p:nvPr>
            <p:ph type="title"/>
          </p:nvPr>
        </p:nvSpPr>
        <p:spPr>
          <a:xfrm>
            <a:off x="165372" y="26286"/>
            <a:ext cx="8229600" cy="1143000"/>
          </a:xfrm>
          <a:prstGeom prst="rect">
            <a:avLst/>
          </a:prstGeom>
          <a:noFill/>
          <a:ln>
            <a:noFill/>
          </a:ln>
        </p:spPr>
        <p:txBody>
          <a:bodyPr spcFirstLastPara="1" wrap="square" lIns="91425" tIns="45700" rIns="91425" bIns="45700" anchor="ctr" anchorCtr="0">
            <a:normAutofit/>
          </a:bodyPr>
          <a:lstStyle/>
          <a:p>
            <a:pPr marL="0" lvl="0" indent="0" algn="l" rtl="0">
              <a:lnSpc>
                <a:spcPct val="100000"/>
              </a:lnSpc>
              <a:spcBef>
                <a:spcPts val="0"/>
              </a:spcBef>
              <a:spcAft>
                <a:spcPts val="0"/>
              </a:spcAft>
              <a:buClr>
                <a:srgbClr val="0044AC"/>
              </a:buClr>
              <a:buSzPts val="4400"/>
              <a:buFont typeface="Arial"/>
              <a:buNone/>
            </a:pPr>
            <a:r>
              <a:rPr lang="en-US" sz="4000" dirty="0">
                <a:solidFill>
                  <a:srgbClr val="0044AC"/>
                </a:solidFill>
              </a:rPr>
              <a:t>Team roles</a:t>
            </a:r>
            <a:endParaRPr sz="4000" dirty="0">
              <a:solidFill>
                <a:srgbClr val="0044AC"/>
              </a:solidFill>
            </a:endParaRPr>
          </a:p>
        </p:txBody>
      </p:sp>
      <p:sp>
        <p:nvSpPr>
          <p:cNvPr id="7" name="Title 1">
            <a:extLst>
              <a:ext uri="{FF2B5EF4-FFF2-40B4-BE49-F238E27FC236}">
                <a16:creationId xmlns:a16="http://schemas.microsoft.com/office/drawing/2014/main" id="{099AF138-02EB-4CBF-9B1A-28D6F80BAE23}"/>
              </a:ext>
            </a:extLst>
          </p:cNvPr>
          <p:cNvSpPr txBox="1">
            <a:spLocks/>
          </p:cNvSpPr>
          <p:nvPr/>
        </p:nvSpPr>
        <p:spPr>
          <a:xfrm>
            <a:off x="2792690" y="459127"/>
            <a:ext cx="3636819" cy="432048"/>
          </a:xfrm>
          <a:prstGeom prst="rect">
            <a:avLst/>
          </a:prstGeom>
          <a:noFill/>
          <a:ln>
            <a:noFill/>
          </a:ln>
        </p:spPr>
        <p:txBody>
          <a:bodyPr spcFirstLastPara="1" wrap="square" lIns="91425" tIns="45700" rIns="91425" bIns="45700" anchor="ctr" anchorCtr="0">
            <a:normAutofit/>
          </a:bodyPr>
          <a:lstStyle>
            <a:defPPr marR="0" lvl="0" algn="l" rtl="0">
              <a:lnSpc>
                <a:spcPct val="100000"/>
              </a:lnSpc>
              <a:spcBef>
                <a:spcPts val="0"/>
              </a:spcBef>
              <a:spcAft>
                <a:spcPts val="0"/>
              </a:spcAft>
            </a:defPPr>
            <a:lvl1pPr marR="0" lvl="0" algn="ctr" rtl="0">
              <a:lnSpc>
                <a:spcPct val="100000"/>
              </a:lnSpc>
              <a:spcBef>
                <a:spcPts val="0"/>
              </a:spcBef>
              <a:spcAft>
                <a:spcPts val="0"/>
              </a:spcAft>
              <a:buClr>
                <a:schemeClr val="dk1"/>
              </a:buClr>
              <a:buSzPts val="1800"/>
              <a:buFont typeface="Arial"/>
              <a:buNone/>
              <a:defRPr sz="4400" b="0" i="0" u="none" strike="noStrike" cap="none">
                <a:solidFill>
                  <a:schemeClr val="dk1"/>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pPr algn="l"/>
            <a:r>
              <a:rPr lang="en-GB" sz="2000" dirty="0"/>
              <a:t>What are you responsible for?</a:t>
            </a:r>
          </a:p>
        </p:txBody>
      </p:sp>
      <p:pic>
        <p:nvPicPr>
          <p:cNvPr id="3" name="Picture 2" descr="Diagram, venn diagram&#10;&#10;Description automatically generated">
            <a:extLst>
              <a:ext uri="{FF2B5EF4-FFF2-40B4-BE49-F238E27FC236}">
                <a16:creationId xmlns:a16="http://schemas.microsoft.com/office/drawing/2014/main" id="{199A318E-F61F-4821-9022-F7AFCF757FCF}"/>
              </a:ext>
            </a:extLst>
          </p:cNvPr>
          <p:cNvPicPr>
            <a:picLocks noChangeAspect="1"/>
          </p:cNvPicPr>
          <p:nvPr/>
        </p:nvPicPr>
        <p:blipFill>
          <a:blip r:embed="rId3"/>
          <a:stretch>
            <a:fillRect/>
          </a:stretch>
        </p:blipFill>
        <p:spPr>
          <a:xfrm>
            <a:off x="165372" y="1141203"/>
            <a:ext cx="8521428" cy="4507608"/>
          </a:xfrm>
          <a:prstGeom prst="rect">
            <a:avLst/>
          </a:prstGeom>
        </p:spPr>
      </p:pic>
      <p:sp>
        <p:nvSpPr>
          <p:cNvPr id="11" name="TextBox 10">
            <a:extLst>
              <a:ext uri="{FF2B5EF4-FFF2-40B4-BE49-F238E27FC236}">
                <a16:creationId xmlns:a16="http://schemas.microsoft.com/office/drawing/2014/main" id="{0004A937-C20C-4C56-A561-E9B91B49DD0D}"/>
              </a:ext>
            </a:extLst>
          </p:cNvPr>
          <p:cNvSpPr txBox="1"/>
          <p:nvPr/>
        </p:nvSpPr>
        <p:spPr>
          <a:xfrm>
            <a:off x="1061451" y="2328978"/>
            <a:ext cx="3148965" cy="2346220"/>
          </a:xfrm>
          <a:prstGeom prst="rect">
            <a:avLst/>
          </a:prstGeom>
          <a:noFill/>
        </p:spPr>
        <p:txBody>
          <a:bodyPr wrap="square">
            <a:spAutoFit/>
          </a:bodyPr>
          <a:lstStyle/>
          <a:p>
            <a:pPr marL="285750" indent="-285750">
              <a:lnSpc>
                <a:spcPct val="150000"/>
              </a:lnSpc>
              <a:buFont typeface="Arial" panose="020B0604020202020204" pitchFamily="34" charset="0"/>
              <a:buChar char="•"/>
            </a:pPr>
            <a:r>
              <a:rPr lang="en-GB" sz="1100" dirty="0"/>
              <a:t>Identify marketing opportunities </a:t>
            </a:r>
          </a:p>
          <a:p>
            <a:pPr marL="285750" indent="-285750">
              <a:lnSpc>
                <a:spcPct val="150000"/>
              </a:lnSpc>
              <a:buFont typeface="Arial" panose="020B0604020202020204" pitchFamily="34" charset="0"/>
              <a:buChar char="•"/>
            </a:pPr>
            <a:r>
              <a:rPr lang="en-GB" sz="1100" dirty="0"/>
              <a:t>Implementing sales strategy</a:t>
            </a:r>
          </a:p>
          <a:p>
            <a:pPr marL="285750" indent="-285750">
              <a:lnSpc>
                <a:spcPct val="150000"/>
              </a:lnSpc>
              <a:buFont typeface="Arial" panose="020B0604020202020204" pitchFamily="34" charset="0"/>
              <a:buChar char="•"/>
            </a:pPr>
            <a:r>
              <a:rPr lang="en-GB" sz="1100" dirty="0"/>
              <a:t>Retaining customers</a:t>
            </a:r>
          </a:p>
          <a:p>
            <a:pPr marL="285750" indent="-285750">
              <a:lnSpc>
                <a:spcPct val="150000"/>
              </a:lnSpc>
              <a:buFont typeface="Arial" panose="020B0604020202020204" pitchFamily="34" charset="0"/>
              <a:buChar char="•"/>
            </a:pPr>
            <a:r>
              <a:rPr lang="en-GB" sz="1100" dirty="0"/>
              <a:t>Websites, Social media</a:t>
            </a:r>
          </a:p>
          <a:p>
            <a:pPr marL="285750" indent="-285750">
              <a:lnSpc>
                <a:spcPct val="150000"/>
              </a:lnSpc>
              <a:buFont typeface="Arial" panose="020B0604020202020204" pitchFamily="34" charset="0"/>
              <a:buChar char="•"/>
            </a:pPr>
            <a:r>
              <a:rPr lang="en-GB" sz="1100" dirty="0"/>
              <a:t>Promotions</a:t>
            </a:r>
          </a:p>
          <a:p>
            <a:pPr marL="285750" indent="-285750">
              <a:lnSpc>
                <a:spcPct val="150000"/>
              </a:lnSpc>
              <a:buFont typeface="Arial" panose="020B0604020202020204" pitchFamily="34" charset="0"/>
              <a:buChar char="•"/>
            </a:pPr>
            <a:r>
              <a:rPr lang="en-GB" sz="1100" dirty="0"/>
              <a:t>Brochures, Mailshots</a:t>
            </a:r>
          </a:p>
          <a:p>
            <a:pPr marL="285750" indent="-285750">
              <a:lnSpc>
                <a:spcPct val="150000"/>
              </a:lnSpc>
              <a:buFont typeface="Arial" panose="020B0604020202020204" pitchFamily="34" charset="0"/>
              <a:buChar char="•"/>
            </a:pPr>
            <a:r>
              <a:rPr lang="en-GB" sz="1100" dirty="0"/>
              <a:t>Making sales</a:t>
            </a:r>
          </a:p>
          <a:p>
            <a:pPr marL="285750" indent="-285750">
              <a:lnSpc>
                <a:spcPct val="150000"/>
              </a:lnSpc>
              <a:buFont typeface="Arial" panose="020B0604020202020204" pitchFamily="34" charset="0"/>
              <a:buChar char="•"/>
            </a:pPr>
            <a:r>
              <a:rPr lang="en-GB" sz="1100" dirty="0"/>
              <a:t>Analytics</a:t>
            </a:r>
          </a:p>
          <a:p>
            <a:pPr marL="285750" indent="-285750">
              <a:lnSpc>
                <a:spcPct val="150000"/>
              </a:lnSpc>
              <a:buFont typeface="Arial" panose="020B0604020202020204" pitchFamily="34" charset="0"/>
              <a:buChar char="•"/>
            </a:pPr>
            <a:endParaRPr lang="en-GB" sz="1100" dirty="0"/>
          </a:p>
        </p:txBody>
      </p:sp>
      <p:sp>
        <p:nvSpPr>
          <p:cNvPr id="12" name="TextBox 11">
            <a:extLst>
              <a:ext uri="{FF2B5EF4-FFF2-40B4-BE49-F238E27FC236}">
                <a16:creationId xmlns:a16="http://schemas.microsoft.com/office/drawing/2014/main" id="{97D2D5EB-239E-4B83-A193-5FA276338B58}"/>
              </a:ext>
            </a:extLst>
          </p:cNvPr>
          <p:cNvSpPr txBox="1"/>
          <p:nvPr/>
        </p:nvSpPr>
        <p:spPr>
          <a:xfrm>
            <a:off x="1932944" y="868408"/>
            <a:ext cx="1953255" cy="307777"/>
          </a:xfrm>
          <a:prstGeom prst="rect">
            <a:avLst/>
          </a:prstGeom>
          <a:noFill/>
        </p:spPr>
        <p:txBody>
          <a:bodyPr wrap="square">
            <a:spAutoFit/>
          </a:bodyPr>
          <a:lstStyle/>
          <a:p>
            <a:r>
              <a:rPr lang="en-GB" b="1" dirty="0"/>
              <a:t>Sales &amp; Marketing</a:t>
            </a:r>
          </a:p>
        </p:txBody>
      </p:sp>
      <p:sp>
        <p:nvSpPr>
          <p:cNvPr id="13" name="TextBox 12">
            <a:extLst>
              <a:ext uri="{FF2B5EF4-FFF2-40B4-BE49-F238E27FC236}">
                <a16:creationId xmlns:a16="http://schemas.microsoft.com/office/drawing/2014/main" id="{20B413E2-B51A-4BDD-8733-E3DDCBCA83E4}"/>
              </a:ext>
            </a:extLst>
          </p:cNvPr>
          <p:cNvSpPr txBox="1"/>
          <p:nvPr/>
        </p:nvSpPr>
        <p:spPr>
          <a:xfrm>
            <a:off x="5440592" y="882631"/>
            <a:ext cx="1953255" cy="307777"/>
          </a:xfrm>
          <a:prstGeom prst="rect">
            <a:avLst/>
          </a:prstGeom>
          <a:noFill/>
        </p:spPr>
        <p:txBody>
          <a:bodyPr wrap="square">
            <a:spAutoFit/>
          </a:bodyPr>
          <a:lstStyle/>
          <a:p>
            <a:r>
              <a:rPr lang="en-GB" b="1" dirty="0"/>
              <a:t>Finance</a:t>
            </a:r>
          </a:p>
        </p:txBody>
      </p:sp>
      <p:sp>
        <p:nvSpPr>
          <p:cNvPr id="14" name="TextBox 13">
            <a:extLst>
              <a:ext uri="{FF2B5EF4-FFF2-40B4-BE49-F238E27FC236}">
                <a16:creationId xmlns:a16="http://schemas.microsoft.com/office/drawing/2014/main" id="{D43A9656-8170-48B0-A9A5-C36E869AA94A}"/>
              </a:ext>
            </a:extLst>
          </p:cNvPr>
          <p:cNvSpPr txBox="1"/>
          <p:nvPr/>
        </p:nvSpPr>
        <p:spPr>
          <a:xfrm>
            <a:off x="5246007" y="2432669"/>
            <a:ext cx="3148965" cy="2346220"/>
          </a:xfrm>
          <a:prstGeom prst="rect">
            <a:avLst/>
          </a:prstGeom>
          <a:noFill/>
        </p:spPr>
        <p:txBody>
          <a:bodyPr wrap="square">
            <a:spAutoFit/>
          </a:bodyPr>
          <a:lstStyle/>
          <a:p>
            <a:pPr marL="285750" indent="-285750">
              <a:lnSpc>
                <a:spcPct val="150000"/>
              </a:lnSpc>
              <a:buFont typeface="Arial" panose="020B0604020202020204" pitchFamily="34" charset="0"/>
              <a:buChar char="•"/>
            </a:pPr>
            <a:r>
              <a:rPr lang="en-GB" sz="1100" dirty="0"/>
              <a:t>Payments receive</a:t>
            </a:r>
          </a:p>
          <a:p>
            <a:pPr marL="285750" indent="-285750">
              <a:lnSpc>
                <a:spcPct val="150000"/>
              </a:lnSpc>
              <a:buFont typeface="Arial" panose="020B0604020202020204" pitchFamily="34" charset="0"/>
              <a:buChar char="•"/>
            </a:pPr>
            <a:r>
              <a:rPr lang="en-GB" sz="1100" dirty="0"/>
              <a:t>Supplier payments</a:t>
            </a:r>
          </a:p>
          <a:p>
            <a:pPr marL="285750" indent="-285750">
              <a:lnSpc>
                <a:spcPct val="150000"/>
              </a:lnSpc>
              <a:buFont typeface="Arial" panose="020B0604020202020204" pitchFamily="34" charset="0"/>
              <a:buChar char="•"/>
            </a:pPr>
            <a:r>
              <a:rPr lang="en-GB" sz="1100" dirty="0"/>
              <a:t>Payroll</a:t>
            </a:r>
          </a:p>
          <a:p>
            <a:pPr marL="285750" indent="-285750">
              <a:lnSpc>
                <a:spcPct val="150000"/>
              </a:lnSpc>
              <a:buFont typeface="Arial" panose="020B0604020202020204" pitchFamily="34" charset="0"/>
              <a:buChar char="•"/>
            </a:pPr>
            <a:r>
              <a:rPr lang="en-GB" sz="1100" dirty="0"/>
              <a:t>Reconciliation</a:t>
            </a:r>
          </a:p>
          <a:p>
            <a:pPr marL="285750" indent="-285750">
              <a:lnSpc>
                <a:spcPct val="150000"/>
              </a:lnSpc>
              <a:buFont typeface="Arial" panose="020B0604020202020204" pitchFamily="34" charset="0"/>
              <a:buChar char="•"/>
            </a:pPr>
            <a:r>
              <a:rPr lang="en-GB" sz="1100" dirty="0"/>
              <a:t>P&amp;L accounts</a:t>
            </a:r>
          </a:p>
          <a:p>
            <a:pPr marL="285750" indent="-285750">
              <a:lnSpc>
                <a:spcPct val="150000"/>
              </a:lnSpc>
              <a:buFont typeface="Arial" panose="020B0604020202020204" pitchFamily="34" charset="0"/>
              <a:buChar char="•"/>
            </a:pPr>
            <a:r>
              <a:rPr lang="en-GB" sz="1100" dirty="0"/>
              <a:t>Tax and regulations</a:t>
            </a:r>
          </a:p>
          <a:p>
            <a:pPr marL="285750" indent="-285750">
              <a:lnSpc>
                <a:spcPct val="150000"/>
              </a:lnSpc>
              <a:buFont typeface="Arial" panose="020B0604020202020204" pitchFamily="34" charset="0"/>
              <a:buChar char="•"/>
            </a:pPr>
            <a:endParaRPr lang="en-GB" sz="1100" dirty="0"/>
          </a:p>
          <a:p>
            <a:pPr marL="285750" indent="-285750">
              <a:lnSpc>
                <a:spcPct val="150000"/>
              </a:lnSpc>
              <a:buFont typeface="Arial" panose="020B0604020202020204" pitchFamily="34" charset="0"/>
              <a:buChar char="•"/>
            </a:pPr>
            <a:endParaRPr lang="en-GB" sz="1100" dirty="0"/>
          </a:p>
          <a:p>
            <a:pPr marL="285750" indent="-285750">
              <a:lnSpc>
                <a:spcPct val="150000"/>
              </a:lnSpc>
              <a:buFont typeface="Arial" panose="020B0604020202020204" pitchFamily="34" charset="0"/>
              <a:buChar char="•"/>
            </a:pPr>
            <a:endParaRPr lang="en-GB" sz="1100" dirty="0"/>
          </a:p>
        </p:txBody>
      </p:sp>
      <p:sp>
        <p:nvSpPr>
          <p:cNvPr id="15" name="TextBox 14">
            <a:extLst>
              <a:ext uri="{FF2B5EF4-FFF2-40B4-BE49-F238E27FC236}">
                <a16:creationId xmlns:a16="http://schemas.microsoft.com/office/drawing/2014/main" id="{55212347-2208-47C7-8180-08E5D308EAB5}"/>
              </a:ext>
            </a:extLst>
          </p:cNvPr>
          <p:cNvSpPr txBox="1"/>
          <p:nvPr/>
        </p:nvSpPr>
        <p:spPr>
          <a:xfrm>
            <a:off x="3712392" y="2690336"/>
            <a:ext cx="1554661" cy="1076641"/>
          </a:xfrm>
          <a:prstGeom prst="rect">
            <a:avLst/>
          </a:prstGeom>
          <a:noFill/>
        </p:spPr>
        <p:txBody>
          <a:bodyPr wrap="square">
            <a:spAutoFit/>
          </a:bodyPr>
          <a:lstStyle/>
          <a:p>
            <a:pPr marL="285750" indent="-285750">
              <a:lnSpc>
                <a:spcPct val="150000"/>
              </a:lnSpc>
              <a:buFont typeface="Arial" panose="020B0604020202020204" pitchFamily="34" charset="0"/>
              <a:buChar char="•"/>
            </a:pPr>
            <a:r>
              <a:rPr lang="en-GB" sz="1100" dirty="0"/>
              <a:t>Budget</a:t>
            </a:r>
          </a:p>
          <a:p>
            <a:pPr marL="285750" indent="-285750">
              <a:lnSpc>
                <a:spcPct val="150000"/>
              </a:lnSpc>
              <a:buFont typeface="Arial" panose="020B0604020202020204" pitchFamily="34" charset="0"/>
              <a:buChar char="•"/>
            </a:pPr>
            <a:r>
              <a:rPr lang="en-GB" sz="1100" dirty="0"/>
              <a:t>Forecasting</a:t>
            </a:r>
          </a:p>
          <a:p>
            <a:pPr marL="285750" indent="-285750">
              <a:lnSpc>
                <a:spcPct val="150000"/>
              </a:lnSpc>
              <a:buFont typeface="Arial" panose="020B0604020202020204" pitchFamily="34" charset="0"/>
              <a:buChar char="•"/>
            </a:pPr>
            <a:r>
              <a:rPr lang="en-GB" sz="1100" dirty="0"/>
              <a:t>Planning</a:t>
            </a:r>
          </a:p>
          <a:p>
            <a:pPr marL="285750" indent="-285750">
              <a:lnSpc>
                <a:spcPct val="150000"/>
              </a:lnSpc>
              <a:buFont typeface="Arial" panose="020B0604020202020204" pitchFamily="34" charset="0"/>
              <a:buChar char="•"/>
            </a:pPr>
            <a:r>
              <a:rPr lang="en-GB" sz="1100" dirty="0"/>
              <a:t>Reporting</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21"/>
        <p:cNvGrpSpPr/>
        <p:nvPr/>
      </p:nvGrpSpPr>
      <p:grpSpPr>
        <a:xfrm>
          <a:off x="0" y="0"/>
          <a:ext cx="0" cy="0"/>
          <a:chOff x="0" y="0"/>
          <a:chExt cx="0" cy="0"/>
        </a:xfrm>
      </p:grpSpPr>
      <p:sp>
        <p:nvSpPr>
          <p:cNvPr id="122" name="Google Shape;122;p40"/>
          <p:cNvSpPr txBox="1">
            <a:spLocks noGrp="1"/>
          </p:cNvSpPr>
          <p:nvPr>
            <p:ph type="body" idx="1"/>
          </p:nvPr>
        </p:nvSpPr>
        <p:spPr>
          <a:xfrm>
            <a:off x="47135" y="942676"/>
            <a:ext cx="9144000" cy="1875933"/>
          </a:xfrm>
          <a:prstGeom prst="rect">
            <a:avLst/>
          </a:prstGeom>
          <a:noFill/>
          <a:ln>
            <a:noFill/>
          </a:ln>
        </p:spPr>
        <p:txBody>
          <a:bodyPr spcFirstLastPara="1" wrap="square" lIns="91425" tIns="45700" rIns="91425" bIns="45700" anchor="t" anchorCtr="0">
            <a:normAutofit/>
          </a:bodyPr>
          <a:lstStyle/>
          <a:p>
            <a:pPr marL="0" lvl="0" indent="0" algn="l" rtl="0">
              <a:lnSpc>
                <a:spcPct val="150000"/>
              </a:lnSpc>
              <a:spcBef>
                <a:spcPts val="0"/>
              </a:spcBef>
              <a:spcAft>
                <a:spcPts val="0"/>
              </a:spcAft>
              <a:buNone/>
            </a:pPr>
            <a:r>
              <a:rPr lang="en-US" sz="1100" b="1" dirty="0"/>
              <a:t>Organizational conflicts</a:t>
            </a:r>
            <a:br>
              <a:rPr lang="en-US" sz="1100" dirty="0"/>
            </a:br>
            <a:r>
              <a:rPr lang="en-US" sz="1100" dirty="0"/>
              <a:t>Cultural barriers, lack of communication, deadlines missed, problems with the wider </a:t>
            </a:r>
            <a:r>
              <a:rPr lang="en-US" sz="1100" dirty="0" err="1"/>
              <a:t>organisation</a:t>
            </a:r>
            <a:r>
              <a:rPr lang="en-US" sz="1100" dirty="0"/>
              <a:t>, conflicts within teams, lack of career progression/ leadership </a:t>
            </a:r>
          </a:p>
          <a:p>
            <a:pPr marL="0" lvl="0" indent="0" algn="l" rtl="0">
              <a:lnSpc>
                <a:spcPct val="150000"/>
              </a:lnSpc>
              <a:spcBef>
                <a:spcPts val="0"/>
              </a:spcBef>
              <a:spcAft>
                <a:spcPts val="0"/>
              </a:spcAft>
              <a:buNone/>
            </a:pPr>
            <a:br>
              <a:rPr lang="en-US" sz="1100" dirty="0"/>
            </a:br>
            <a:r>
              <a:rPr lang="en-US" sz="1100" b="1" dirty="0"/>
              <a:t>Team interactions</a:t>
            </a:r>
            <a:br>
              <a:rPr lang="en-US" sz="1100" dirty="0"/>
            </a:br>
            <a:r>
              <a:rPr lang="en-US" sz="1100" dirty="0"/>
              <a:t>Being able to interact with colleagues to listen understand their point of views</a:t>
            </a:r>
          </a:p>
          <a:p>
            <a:pPr marL="342900" lvl="0" indent="-139700" algn="l" rtl="0">
              <a:lnSpc>
                <a:spcPct val="150000"/>
              </a:lnSpc>
              <a:spcBef>
                <a:spcPts val="0"/>
              </a:spcBef>
              <a:spcAft>
                <a:spcPts val="0"/>
              </a:spcAft>
              <a:buClr>
                <a:schemeClr val="dk1"/>
              </a:buClr>
              <a:buSzPct val="100000"/>
              <a:buNone/>
            </a:pPr>
            <a:endParaRPr lang="en-US" sz="1100" dirty="0"/>
          </a:p>
        </p:txBody>
      </p:sp>
      <p:sp>
        <p:nvSpPr>
          <p:cNvPr id="123" name="Google Shape;123;p40"/>
          <p:cNvSpPr txBox="1">
            <a:spLocks noGrp="1"/>
          </p:cNvSpPr>
          <p:nvPr>
            <p:ph type="sldNum" idx="12"/>
          </p:nvPr>
        </p:nvSpPr>
        <p:spPr>
          <a:xfrm>
            <a:off x="7956376" y="6380972"/>
            <a:ext cx="730424" cy="340503"/>
          </a:xfrm>
          <a:prstGeom prst="rect">
            <a:avLst/>
          </a:prstGeom>
          <a:noFill/>
          <a:ln>
            <a:noFill/>
          </a:ln>
        </p:spPr>
        <p:txBody>
          <a:bodyPr spcFirstLastPara="1" wrap="square" lIns="91425" tIns="45700" rIns="91425" bIns="45700" anchor="ctr" anchorCtr="0">
            <a:noAutofit/>
          </a:bodyPr>
          <a:lstStyle/>
          <a:p>
            <a:pPr marL="0" lvl="0" indent="0" algn="r" rtl="0">
              <a:lnSpc>
                <a:spcPct val="100000"/>
              </a:lnSpc>
              <a:spcBef>
                <a:spcPts val="0"/>
              </a:spcBef>
              <a:spcAft>
                <a:spcPts val="0"/>
              </a:spcAft>
              <a:buSzPts val="1200"/>
              <a:buNone/>
            </a:pPr>
            <a:fld id="{00000000-1234-1234-1234-123412341234}" type="slidenum">
              <a:rPr lang="en-US" sz="1200" b="0" i="0" u="none" strike="noStrike" cap="none">
                <a:solidFill>
                  <a:schemeClr val="lt1"/>
                </a:solidFill>
                <a:latin typeface="Arial"/>
                <a:ea typeface="Arial"/>
                <a:cs typeface="Arial"/>
                <a:sym typeface="Arial"/>
              </a:rPr>
              <a:t>7</a:t>
            </a:fld>
            <a:endParaRPr sz="1200" b="0" i="0" u="none" strike="noStrike" cap="none">
              <a:solidFill>
                <a:schemeClr val="lt1"/>
              </a:solidFill>
              <a:latin typeface="Arial"/>
              <a:ea typeface="Arial"/>
              <a:cs typeface="Arial"/>
              <a:sym typeface="Arial"/>
            </a:endParaRPr>
          </a:p>
        </p:txBody>
      </p:sp>
      <p:sp>
        <p:nvSpPr>
          <p:cNvPr id="124" name="Google Shape;124;p40"/>
          <p:cNvSpPr txBox="1">
            <a:spLocks noGrp="1"/>
          </p:cNvSpPr>
          <p:nvPr>
            <p:ph type="title"/>
          </p:nvPr>
        </p:nvSpPr>
        <p:spPr>
          <a:xfrm>
            <a:off x="212100" y="1255"/>
            <a:ext cx="8229600" cy="1143000"/>
          </a:xfrm>
          <a:prstGeom prst="rect">
            <a:avLst/>
          </a:prstGeom>
          <a:noFill/>
          <a:ln>
            <a:noFill/>
          </a:ln>
        </p:spPr>
        <p:txBody>
          <a:bodyPr spcFirstLastPara="1" wrap="square" lIns="91425" tIns="45700" rIns="91425" bIns="45700" anchor="ctr" anchorCtr="0">
            <a:normAutofit/>
          </a:bodyPr>
          <a:lstStyle/>
          <a:p>
            <a:pPr marL="0" lvl="0" indent="0" algn="l" rtl="0">
              <a:lnSpc>
                <a:spcPct val="100000"/>
              </a:lnSpc>
              <a:spcBef>
                <a:spcPts val="0"/>
              </a:spcBef>
              <a:spcAft>
                <a:spcPts val="0"/>
              </a:spcAft>
              <a:buClr>
                <a:srgbClr val="0044AC"/>
              </a:buClr>
              <a:buSzPts val="4400"/>
              <a:buFont typeface="Arial"/>
              <a:buNone/>
            </a:pPr>
            <a:r>
              <a:rPr lang="en-US" sz="4000" dirty="0">
                <a:solidFill>
                  <a:srgbClr val="0044AC"/>
                </a:solidFill>
              </a:rPr>
              <a:t>Team dynamics</a:t>
            </a:r>
            <a:endParaRPr sz="4000" dirty="0">
              <a:solidFill>
                <a:srgbClr val="0044AC"/>
              </a:solidFill>
            </a:endParaRPr>
          </a:p>
        </p:txBody>
      </p:sp>
      <p:sp>
        <p:nvSpPr>
          <p:cNvPr id="2" name="TextBox 1">
            <a:extLst>
              <a:ext uri="{FF2B5EF4-FFF2-40B4-BE49-F238E27FC236}">
                <a16:creationId xmlns:a16="http://schemas.microsoft.com/office/drawing/2014/main" id="{B6431026-214F-4DFC-9DA9-1C0AE0AA7DDD}"/>
              </a:ext>
            </a:extLst>
          </p:cNvPr>
          <p:cNvSpPr txBox="1"/>
          <p:nvPr/>
        </p:nvSpPr>
        <p:spPr>
          <a:xfrm>
            <a:off x="75413" y="2832371"/>
            <a:ext cx="2045616" cy="1076641"/>
          </a:xfrm>
          <a:prstGeom prst="rect">
            <a:avLst/>
          </a:prstGeom>
          <a:noFill/>
        </p:spPr>
        <p:txBody>
          <a:bodyPr wrap="square" rtlCol="0">
            <a:spAutoFit/>
          </a:bodyPr>
          <a:lstStyle/>
          <a:p>
            <a:pPr marL="176656" lvl="0" rtl="0">
              <a:lnSpc>
                <a:spcPct val="150000"/>
              </a:lnSpc>
              <a:spcBef>
                <a:spcPts val="0"/>
              </a:spcBef>
              <a:spcAft>
                <a:spcPts val="0"/>
              </a:spcAft>
              <a:buSzPct val="53707"/>
            </a:pPr>
            <a:r>
              <a:rPr lang="en-US" sz="1100" b="1" dirty="0"/>
              <a:t>Strengths</a:t>
            </a:r>
          </a:p>
          <a:p>
            <a:pPr marL="285750" lvl="0" indent="-285750" rtl="0">
              <a:lnSpc>
                <a:spcPct val="150000"/>
              </a:lnSpc>
              <a:spcBef>
                <a:spcPts val="0"/>
              </a:spcBef>
              <a:spcAft>
                <a:spcPts val="0"/>
              </a:spcAft>
              <a:buFont typeface="Arial" panose="020B0604020202020204" pitchFamily="34" charset="0"/>
              <a:buChar char="•"/>
            </a:pPr>
            <a:r>
              <a:rPr lang="en-US" sz="1100" dirty="0"/>
              <a:t>Good listener</a:t>
            </a:r>
          </a:p>
          <a:p>
            <a:pPr marL="285750" lvl="0" indent="-285750" rtl="0">
              <a:lnSpc>
                <a:spcPct val="150000"/>
              </a:lnSpc>
              <a:spcBef>
                <a:spcPts val="0"/>
              </a:spcBef>
              <a:spcAft>
                <a:spcPts val="0"/>
              </a:spcAft>
              <a:buFont typeface="Arial" panose="020B0604020202020204" pitchFamily="34" charset="0"/>
              <a:buChar char="•"/>
            </a:pPr>
            <a:r>
              <a:rPr lang="en-US" sz="1100" dirty="0"/>
              <a:t>Body language</a:t>
            </a:r>
          </a:p>
          <a:p>
            <a:pPr marL="285750" lvl="0" indent="-285750" rtl="0">
              <a:lnSpc>
                <a:spcPct val="150000"/>
              </a:lnSpc>
              <a:spcBef>
                <a:spcPts val="0"/>
              </a:spcBef>
              <a:spcAft>
                <a:spcPts val="0"/>
              </a:spcAft>
              <a:buFont typeface="Arial" panose="020B0604020202020204" pitchFamily="34" charset="0"/>
              <a:buChar char="•"/>
            </a:pPr>
            <a:r>
              <a:rPr lang="en-US" sz="1100" dirty="0"/>
              <a:t>Hand gestures</a:t>
            </a:r>
            <a:endParaRPr lang="en-GB" sz="1100" dirty="0"/>
          </a:p>
        </p:txBody>
      </p:sp>
      <p:sp>
        <p:nvSpPr>
          <p:cNvPr id="6" name="TextBox 5">
            <a:extLst>
              <a:ext uri="{FF2B5EF4-FFF2-40B4-BE49-F238E27FC236}">
                <a16:creationId xmlns:a16="http://schemas.microsoft.com/office/drawing/2014/main" id="{F2B126C3-7D32-4B66-A263-43C40504433B}"/>
              </a:ext>
            </a:extLst>
          </p:cNvPr>
          <p:cNvSpPr txBox="1"/>
          <p:nvPr/>
        </p:nvSpPr>
        <p:spPr>
          <a:xfrm>
            <a:off x="2121029" y="2832371"/>
            <a:ext cx="4171361" cy="1076641"/>
          </a:xfrm>
          <a:prstGeom prst="rect">
            <a:avLst/>
          </a:prstGeom>
          <a:noFill/>
        </p:spPr>
        <p:txBody>
          <a:bodyPr wrap="square" rtlCol="0">
            <a:spAutoFit/>
          </a:bodyPr>
          <a:lstStyle/>
          <a:p>
            <a:pPr marL="171612" lvl="0" algn="l" rtl="0">
              <a:lnSpc>
                <a:spcPct val="150000"/>
              </a:lnSpc>
              <a:spcBef>
                <a:spcPts val="0"/>
              </a:spcBef>
              <a:spcAft>
                <a:spcPts val="0"/>
              </a:spcAft>
              <a:buSzPct val="58921"/>
            </a:pPr>
            <a:r>
              <a:rPr lang="en-US" sz="1100" b="1" dirty="0"/>
              <a:t>Weaknesses</a:t>
            </a:r>
          </a:p>
          <a:p>
            <a:pPr marL="285750" lvl="0" indent="-285750" algn="l" rtl="0">
              <a:lnSpc>
                <a:spcPct val="150000"/>
              </a:lnSpc>
              <a:spcBef>
                <a:spcPts val="0"/>
              </a:spcBef>
              <a:spcAft>
                <a:spcPts val="0"/>
              </a:spcAft>
              <a:buFont typeface="Arial" panose="020B0604020202020204" pitchFamily="34" charset="0"/>
              <a:buChar char="•"/>
            </a:pPr>
            <a:r>
              <a:rPr lang="en-US" sz="1100" dirty="0"/>
              <a:t>Not listening to others</a:t>
            </a:r>
          </a:p>
          <a:p>
            <a:pPr marL="285750" lvl="0" indent="-285750" algn="l" rtl="0">
              <a:lnSpc>
                <a:spcPct val="150000"/>
              </a:lnSpc>
              <a:spcBef>
                <a:spcPts val="0"/>
              </a:spcBef>
              <a:spcAft>
                <a:spcPts val="0"/>
              </a:spcAft>
              <a:buFont typeface="Arial" panose="020B0604020202020204" pitchFamily="34" charset="0"/>
              <a:buChar char="•"/>
            </a:pPr>
            <a:r>
              <a:rPr lang="en-US" sz="1100" dirty="0"/>
              <a:t>Failure to cope with nonverbal clues</a:t>
            </a:r>
          </a:p>
          <a:p>
            <a:pPr marL="285750" lvl="0" indent="-285750" algn="l" rtl="0">
              <a:lnSpc>
                <a:spcPct val="150000"/>
              </a:lnSpc>
              <a:spcBef>
                <a:spcPts val="0"/>
              </a:spcBef>
              <a:spcAft>
                <a:spcPts val="0"/>
              </a:spcAft>
              <a:buFont typeface="Arial" panose="020B0604020202020204" pitchFamily="34" charset="0"/>
              <a:buChar char="•"/>
            </a:pPr>
            <a:r>
              <a:rPr lang="en-US" sz="1100" dirty="0"/>
              <a:t>No respect and understanding</a:t>
            </a:r>
          </a:p>
        </p:txBody>
      </p:sp>
      <p:sp>
        <p:nvSpPr>
          <p:cNvPr id="7" name="TextBox 6">
            <a:extLst>
              <a:ext uri="{FF2B5EF4-FFF2-40B4-BE49-F238E27FC236}">
                <a16:creationId xmlns:a16="http://schemas.microsoft.com/office/drawing/2014/main" id="{F1D773DE-D3C0-4643-99F5-9EC836E78032}"/>
              </a:ext>
            </a:extLst>
          </p:cNvPr>
          <p:cNvSpPr txBox="1"/>
          <p:nvPr/>
        </p:nvSpPr>
        <p:spPr>
          <a:xfrm>
            <a:off x="6091287" y="2854583"/>
            <a:ext cx="2892457" cy="1076641"/>
          </a:xfrm>
          <a:prstGeom prst="rect">
            <a:avLst/>
          </a:prstGeom>
          <a:noFill/>
        </p:spPr>
        <p:txBody>
          <a:bodyPr wrap="square" rtlCol="0">
            <a:spAutoFit/>
          </a:bodyPr>
          <a:lstStyle/>
          <a:p>
            <a:pPr marL="176656" lvl="0" algn="l" rtl="0">
              <a:lnSpc>
                <a:spcPct val="150000"/>
              </a:lnSpc>
              <a:spcBef>
                <a:spcPts val="0"/>
              </a:spcBef>
              <a:spcAft>
                <a:spcPts val="0"/>
              </a:spcAft>
              <a:buSzPct val="53480"/>
            </a:pPr>
            <a:r>
              <a:rPr lang="en-US" sz="1100" b="1" dirty="0"/>
              <a:t>Communication styles</a:t>
            </a:r>
          </a:p>
          <a:p>
            <a:pPr marL="285750" lvl="0" indent="-285750" algn="l" rtl="0">
              <a:lnSpc>
                <a:spcPct val="150000"/>
              </a:lnSpc>
              <a:spcBef>
                <a:spcPts val="0"/>
              </a:spcBef>
              <a:spcAft>
                <a:spcPts val="0"/>
              </a:spcAft>
              <a:buFont typeface="Arial" panose="020B0604020202020204" pitchFamily="34" charset="0"/>
              <a:buChar char="•"/>
            </a:pPr>
            <a:r>
              <a:rPr lang="en-US" sz="1100" dirty="0"/>
              <a:t>Aggressive </a:t>
            </a:r>
          </a:p>
          <a:p>
            <a:pPr marL="285750" lvl="0" indent="-285750" algn="l" rtl="0">
              <a:lnSpc>
                <a:spcPct val="150000"/>
              </a:lnSpc>
              <a:spcBef>
                <a:spcPts val="0"/>
              </a:spcBef>
              <a:spcAft>
                <a:spcPts val="0"/>
              </a:spcAft>
              <a:buFont typeface="Arial" panose="020B0604020202020204" pitchFamily="34" charset="0"/>
              <a:buChar char="•"/>
            </a:pPr>
            <a:r>
              <a:rPr lang="en-US" sz="1100" dirty="0"/>
              <a:t>Passive /Aggressive </a:t>
            </a:r>
          </a:p>
          <a:p>
            <a:pPr marL="285750" lvl="0" indent="-285750" algn="l" rtl="0">
              <a:lnSpc>
                <a:spcPct val="150000"/>
              </a:lnSpc>
              <a:spcBef>
                <a:spcPts val="0"/>
              </a:spcBef>
              <a:spcAft>
                <a:spcPts val="0"/>
              </a:spcAft>
              <a:buFont typeface="Arial" panose="020B0604020202020204" pitchFamily="34" charset="0"/>
              <a:buChar char="•"/>
            </a:pPr>
            <a:r>
              <a:rPr lang="en-US" sz="1100" dirty="0"/>
              <a:t>Assertive</a:t>
            </a:r>
          </a:p>
        </p:txBody>
      </p:sp>
      <p:sp>
        <p:nvSpPr>
          <p:cNvPr id="9" name="TextBox 8">
            <a:extLst>
              <a:ext uri="{FF2B5EF4-FFF2-40B4-BE49-F238E27FC236}">
                <a16:creationId xmlns:a16="http://schemas.microsoft.com/office/drawing/2014/main" id="{698566D7-D996-4E20-B397-86B0A99553A2}"/>
              </a:ext>
            </a:extLst>
          </p:cNvPr>
          <p:cNvSpPr txBox="1"/>
          <p:nvPr/>
        </p:nvSpPr>
        <p:spPr>
          <a:xfrm>
            <a:off x="42420" y="4119479"/>
            <a:ext cx="9143999" cy="1330557"/>
          </a:xfrm>
          <a:prstGeom prst="rect">
            <a:avLst/>
          </a:prstGeom>
          <a:noFill/>
        </p:spPr>
        <p:txBody>
          <a:bodyPr wrap="square">
            <a:spAutoFit/>
          </a:bodyPr>
          <a:lstStyle/>
          <a:p>
            <a:pPr marL="0" lvl="0" indent="0" algn="l" rtl="0">
              <a:lnSpc>
                <a:spcPct val="150000"/>
              </a:lnSpc>
              <a:spcBef>
                <a:spcPts val="0"/>
              </a:spcBef>
              <a:spcAft>
                <a:spcPts val="0"/>
              </a:spcAft>
              <a:buNone/>
            </a:pPr>
            <a:r>
              <a:rPr lang="en-US" sz="1100" b="1" dirty="0"/>
              <a:t>Belbin’s Theory on Team Dynamics</a:t>
            </a:r>
          </a:p>
          <a:p>
            <a:pPr marL="0" lvl="0" indent="0" algn="l" rtl="0">
              <a:lnSpc>
                <a:spcPct val="150000"/>
              </a:lnSpc>
              <a:spcBef>
                <a:spcPts val="0"/>
              </a:spcBef>
              <a:spcAft>
                <a:spcPts val="0"/>
              </a:spcAft>
              <a:buNone/>
            </a:pPr>
            <a:r>
              <a:rPr lang="en-US" sz="1100" dirty="0"/>
              <a:t>Belbin suggests that ‘by understanding your role within a particular team, you can develop your strength and mange your weaknesses as a team member, and improve how you contribute to the team. if team members have similar weaknesses, the team as a whole may tend to have that weaknesses’</a:t>
            </a:r>
          </a:p>
          <a:p>
            <a:pPr marL="0" lvl="0" indent="0" algn="l" rtl="0">
              <a:lnSpc>
                <a:spcPct val="150000"/>
              </a:lnSpc>
              <a:spcBef>
                <a:spcPts val="0"/>
              </a:spcBef>
              <a:spcAft>
                <a:spcPts val="0"/>
              </a:spcAft>
              <a:buNone/>
            </a:pPr>
            <a:endParaRPr lang="en-US" sz="1100" u="sng" dirty="0"/>
          </a:p>
        </p:txBody>
      </p:sp>
    </p:spTree>
    <p:extLst>
      <p:ext uri="{BB962C8B-B14F-4D97-AF65-F5344CB8AC3E}">
        <p14:creationId xmlns:p14="http://schemas.microsoft.com/office/powerpoint/2010/main" val="8591919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21"/>
        <p:cNvGrpSpPr/>
        <p:nvPr/>
      </p:nvGrpSpPr>
      <p:grpSpPr>
        <a:xfrm>
          <a:off x="0" y="0"/>
          <a:ext cx="0" cy="0"/>
          <a:chOff x="0" y="0"/>
          <a:chExt cx="0" cy="0"/>
        </a:xfrm>
      </p:grpSpPr>
      <p:sp>
        <p:nvSpPr>
          <p:cNvPr id="123" name="Google Shape;123;p40"/>
          <p:cNvSpPr txBox="1">
            <a:spLocks noGrp="1"/>
          </p:cNvSpPr>
          <p:nvPr>
            <p:ph type="sldNum" idx="12"/>
          </p:nvPr>
        </p:nvSpPr>
        <p:spPr>
          <a:xfrm>
            <a:off x="7956376" y="6380972"/>
            <a:ext cx="730424" cy="340503"/>
          </a:xfrm>
          <a:prstGeom prst="rect">
            <a:avLst/>
          </a:prstGeom>
          <a:noFill/>
          <a:ln>
            <a:noFill/>
          </a:ln>
        </p:spPr>
        <p:txBody>
          <a:bodyPr spcFirstLastPara="1" wrap="square" lIns="91425" tIns="45700" rIns="91425" bIns="45700" anchor="ctr" anchorCtr="0">
            <a:noAutofit/>
          </a:bodyPr>
          <a:lstStyle/>
          <a:p>
            <a:pPr marL="0" lvl="0" indent="0" algn="r" rtl="0">
              <a:lnSpc>
                <a:spcPct val="100000"/>
              </a:lnSpc>
              <a:spcBef>
                <a:spcPts val="0"/>
              </a:spcBef>
              <a:spcAft>
                <a:spcPts val="0"/>
              </a:spcAft>
              <a:buSzPts val="1200"/>
              <a:buNone/>
            </a:pPr>
            <a:fld id="{00000000-1234-1234-1234-123412341234}" type="slidenum">
              <a:rPr lang="en-US" sz="1200" b="0" i="0" u="none" strike="noStrike" cap="none">
                <a:solidFill>
                  <a:schemeClr val="lt1"/>
                </a:solidFill>
                <a:latin typeface="Arial"/>
                <a:ea typeface="Arial"/>
                <a:cs typeface="Arial"/>
                <a:sym typeface="Arial"/>
              </a:rPr>
              <a:t>8</a:t>
            </a:fld>
            <a:endParaRPr sz="1200" b="0" i="0" u="none" strike="noStrike" cap="none">
              <a:solidFill>
                <a:schemeClr val="lt1"/>
              </a:solidFill>
              <a:latin typeface="Arial"/>
              <a:ea typeface="Arial"/>
              <a:cs typeface="Arial"/>
              <a:sym typeface="Arial"/>
            </a:endParaRPr>
          </a:p>
        </p:txBody>
      </p:sp>
      <p:sp>
        <p:nvSpPr>
          <p:cNvPr id="124" name="Google Shape;124;p40"/>
          <p:cNvSpPr txBox="1">
            <a:spLocks noGrp="1"/>
          </p:cNvSpPr>
          <p:nvPr>
            <p:ph type="title"/>
          </p:nvPr>
        </p:nvSpPr>
        <p:spPr>
          <a:xfrm>
            <a:off x="391212" y="-18854"/>
            <a:ext cx="8229600" cy="1143000"/>
          </a:xfrm>
          <a:prstGeom prst="rect">
            <a:avLst/>
          </a:prstGeom>
          <a:noFill/>
          <a:ln>
            <a:noFill/>
          </a:ln>
        </p:spPr>
        <p:txBody>
          <a:bodyPr spcFirstLastPara="1" wrap="square" lIns="91425" tIns="45700" rIns="91425" bIns="45700" anchor="ctr" anchorCtr="0">
            <a:normAutofit/>
          </a:bodyPr>
          <a:lstStyle/>
          <a:p>
            <a:pPr marL="0" lvl="0" indent="0" algn="l" rtl="0">
              <a:lnSpc>
                <a:spcPct val="100000"/>
              </a:lnSpc>
              <a:spcBef>
                <a:spcPts val="0"/>
              </a:spcBef>
              <a:spcAft>
                <a:spcPts val="0"/>
              </a:spcAft>
              <a:buClr>
                <a:srgbClr val="0044AC"/>
              </a:buClr>
              <a:buSzPts val="4400"/>
              <a:buFont typeface="Arial"/>
              <a:buNone/>
            </a:pPr>
            <a:r>
              <a:rPr lang="en-US" sz="4000" dirty="0">
                <a:solidFill>
                  <a:srgbClr val="0044AC"/>
                </a:solidFill>
              </a:rPr>
              <a:t>Stages of team Development</a:t>
            </a:r>
            <a:endParaRPr sz="4000" dirty="0">
              <a:solidFill>
                <a:srgbClr val="0044AC"/>
              </a:solidFill>
            </a:endParaRPr>
          </a:p>
        </p:txBody>
      </p:sp>
      <p:pic>
        <p:nvPicPr>
          <p:cNvPr id="7" name="Picture 6">
            <a:extLst>
              <a:ext uri="{FF2B5EF4-FFF2-40B4-BE49-F238E27FC236}">
                <a16:creationId xmlns:a16="http://schemas.microsoft.com/office/drawing/2014/main" id="{43D9AF67-FD04-438E-B7F2-520C38BFA072}"/>
              </a:ext>
            </a:extLst>
          </p:cNvPr>
          <p:cNvPicPr/>
          <p:nvPr/>
        </p:nvPicPr>
        <p:blipFill>
          <a:blip r:embed="rId3">
            <a:extLst>
              <a:ext uri="{28A0092B-C50C-407E-A947-70E740481C1C}">
                <a14:useLocalDpi xmlns:a14="http://schemas.microsoft.com/office/drawing/2010/main" val="0"/>
              </a:ext>
            </a:extLst>
          </a:blip>
          <a:srcRect/>
          <a:stretch>
            <a:fillRect/>
          </a:stretch>
        </p:blipFill>
        <p:spPr bwMode="auto">
          <a:xfrm>
            <a:off x="603315" y="942680"/>
            <a:ext cx="8017498" cy="4751109"/>
          </a:xfrm>
          <a:prstGeom prst="rect">
            <a:avLst/>
          </a:prstGeom>
          <a:noFill/>
          <a:ln>
            <a:noFill/>
          </a:ln>
        </p:spPr>
      </p:pic>
    </p:spTree>
    <p:extLst>
      <p:ext uri="{BB962C8B-B14F-4D97-AF65-F5344CB8AC3E}">
        <p14:creationId xmlns:p14="http://schemas.microsoft.com/office/powerpoint/2010/main" val="25547401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21"/>
        <p:cNvGrpSpPr/>
        <p:nvPr/>
      </p:nvGrpSpPr>
      <p:grpSpPr>
        <a:xfrm>
          <a:off x="0" y="0"/>
          <a:ext cx="0" cy="0"/>
          <a:chOff x="0" y="0"/>
          <a:chExt cx="0" cy="0"/>
        </a:xfrm>
      </p:grpSpPr>
      <p:sp>
        <p:nvSpPr>
          <p:cNvPr id="123" name="Google Shape;123;p40"/>
          <p:cNvSpPr txBox="1">
            <a:spLocks noGrp="1"/>
          </p:cNvSpPr>
          <p:nvPr>
            <p:ph type="sldNum" idx="12"/>
          </p:nvPr>
        </p:nvSpPr>
        <p:spPr>
          <a:xfrm>
            <a:off x="7956376" y="6380972"/>
            <a:ext cx="730424" cy="340503"/>
          </a:xfrm>
          <a:prstGeom prst="rect">
            <a:avLst/>
          </a:prstGeom>
          <a:noFill/>
          <a:ln>
            <a:noFill/>
          </a:ln>
        </p:spPr>
        <p:txBody>
          <a:bodyPr spcFirstLastPara="1" wrap="square" lIns="91425" tIns="45700" rIns="91425" bIns="45700" anchor="ctr" anchorCtr="0">
            <a:noAutofit/>
          </a:bodyPr>
          <a:lstStyle/>
          <a:p>
            <a:pPr marL="0" lvl="0" indent="0" algn="r" rtl="0">
              <a:lnSpc>
                <a:spcPct val="100000"/>
              </a:lnSpc>
              <a:spcBef>
                <a:spcPts val="0"/>
              </a:spcBef>
              <a:spcAft>
                <a:spcPts val="0"/>
              </a:spcAft>
              <a:buSzPts val="1200"/>
              <a:buNone/>
            </a:pPr>
            <a:fld id="{00000000-1234-1234-1234-123412341234}" type="slidenum">
              <a:rPr lang="en-US" sz="1200" b="0" i="0" u="none" strike="noStrike" cap="none">
                <a:solidFill>
                  <a:schemeClr val="lt1"/>
                </a:solidFill>
                <a:latin typeface="Arial"/>
                <a:ea typeface="Arial"/>
                <a:cs typeface="Arial"/>
                <a:sym typeface="Arial"/>
              </a:rPr>
              <a:t>9</a:t>
            </a:fld>
            <a:endParaRPr sz="1200" b="0" i="0" u="none" strike="noStrike" cap="none">
              <a:solidFill>
                <a:schemeClr val="lt1"/>
              </a:solidFill>
              <a:latin typeface="Arial"/>
              <a:ea typeface="Arial"/>
              <a:cs typeface="Arial"/>
              <a:sym typeface="Arial"/>
            </a:endParaRPr>
          </a:p>
        </p:txBody>
      </p:sp>
      <p:sp>
        <p:nvSpPr>
          <p:cNvPr id="124" name="Google Shape;124;p40"/>
          <p:cNvSpPr txBox="1">
            <a:spLocks noGrp="1"/>
          </p:cNvSpPr>
          <p:nvPr>
            <p:ph type="title"/>
          </p:nvPr>
        </p:nvSpPr>
        <p:spPr>
          <a:xfrm>
            <a:off x="457200" y="0"/>
            <a:ext cx="8229600" cy="1143000"/>
          </a:xfrm>
          <a:prstGeom prst="rect">
            <a:avLst/>
          </a:prstGeom>
          <a:noFill/>
          <a:ln>
            <a:noFill/>
          </a:ln>
        </p:spPr>
        <p:txBody>
          <a:bodyPr spcFirstLastPara="1" wrap="square" lIns="91425" tIns="45700" rIns="91425" bIns="45700" anchor="ctr" anchorCtr="0">
            <a:normAutofit/>
          </a:bodyPr>
          <a:lstStyle/>
          <a:p>
            <a:pPr marL="0" lvl="0" indent="0" algn="l" rtl="0">
              <a:lnSpc>
                <a:spcPct val="100000"/>
              </a:lnSpc>
              <a:spcBef>
                <a:spcPts val="0"/>
              </a:spcBef>
              <a:spcAft>
                <a:spcPts val="0"/>
              </a:spcAft>
              <a:buClr>
                <a:srgbClr val="0044AC"/>
              </a:buClr>
              <a:buSzPts val="4400"/>
              <a:buFont typeface="Arial"/>
              <a:buNone/>
            </a:pPr>
            <a:r>
              <a:rPr lang="en-US" sz="4000" dirty="0">
                <a:solidFill>
                  <a:srgbClr val="0044AC"/>
                </a:solidFill>
              </a:rPr>
              <a:t>Stages of team Development</a:t>
            </a:r>
            <a:endParaRPr sz="4000" dirty="0">
              <a:solidFill>
                <a:srgbClr val="0044AC"/>
              </a:solidFill>
            </a:endParaRPr>
          </a:p>
        </p:txBody>
      </p:sp>
      <p:pic>
        <p:nvPicPr>
          <p:cNvPr id="7" name="Picture 6">
            <a:extLst>
              <a:ext uri="{FF2B5EF4-FFF2-40B4-BE49-F238E27FC236}">
                <a16:creationId xmlns:a16="http://schemas.microsoft.com/office/drawing/2014/main" id="{6A1143C9-D2F1-4726-B426-E3B2172830C8}"/>
              </a:ext>
            </a:extLst>
          </p:cNvPr>
          <p:cNvPicPr/>
          <p:nvPr/>
        </p:nvPicPr>
        <p:blipFill>
          <a:blip r:embed="rId3">
            <a:extLst>
              <a:ext uri="{28A0092B-C50C-407E-A947-70E740481C1C}">
                <a14:useLocalDpi xmlns:a14="http://schemas.microsoft.com/office/drawing/2010/main" val="0"/>
              </a:ext>
            </a:extLst>
          </a:blip>
          <a:srcRect/>
          <a:stretch>
            <a:fillRect/>
          </a:stretch>
        </p:blipFill>
        <p:spPr bwMode="auto">
          <a:xfrm>
            <a:off x="5966853" y="1041741"/>
            <a:ext cx="792480" cy="1112520"/>
          </a:xfrm>
          <a:prstGeom prst="rect">
            <a:avLst/>
          </a:prstGeom>
          <a:noFill/>
          <a:ln>
            <a:noFill/>
          </a:ln>
        </p:spPr>
      </p:pic>
      <p:sp>
        <p:nvSpPr>
          <p:cNvPr id="8" name="Freeform: Shape 7">
            <a:extLst>
              <a:ext uri="{FF2B5EF4-FFF2-40B4-BE49-F238E27FC236}">
                <a16:creationId xmlns:a16="http://schemas.microsoft.com/office/drawing/2014/main" id="{13BE13A4-43FB-4199-9039-DB1DB836E4D7}"/>
              </a:ext>
            </a:extLst>
          </p:cNvPr>
          <p:cNvSpPr/>
          <p:nvPr/>
        </p:nvSpPr>
        <p:spPr>
          <a:xfrm>
            <a:off x="3779834" y="2283643"/>
            <a:ext cx="5269583" cy="2631440"/>
          </a:xfrm>
          <a:custGeom>
            <a:avLst/>
            <a:gdLst>
              <a:gd name="connsiteX0" fmla="*/ 30683 w 6586571"/>
              <a:gd name="connsiteY0" fmla="*/ 30683 h 3763755"/>
              <a:gd name="connsiteX1" fmla="*/ 6564071 w 6586571"/>
              <a:gd name="connsiteY1" fmla="*/ 30683 h 3763755"/>
              <a:gd name="connsiteX2" fmla="*/ 6564071 w 6586571"/>
              <a:gd name="connsiteY2" fmla="*/ 3753528 h 3763755"/>
              <a:gd name="connsiteX3" fmla="*/ 30683 w 6586571"/>
              <a:gd name="connsiteY3" fmla="*/ 3753528 h 3763755"/>
            </a:gdLst>
            <a:ahLst/>
            <a:cxnLst>
              <a:cxn ang="0">
                <a:pos x="connsiteX0" y="connsiteY0"/>
              </a:cxn>
              <a:cxn ang="0">
                <a:pos x="connsiteX1" y="connsiteY1"/>
              </a:cxn>
              <a:cxn ang="0">
                <a:pos x="connsiteX2" y="connsiteY2"/>
              </a:cxn>
              <a:cxn ang="0">
                <a:pos x="connsiteX3" y="connsiteY3"/>
              </a:cxn>
            </a:cxnLst>
            <a:rect l="l" t="t" r="r" b="b"/>
            <a:pathLst>
              <a:path w="6586571" h="3763755">
                <a:moveTo>
                  <a:pt x="30683" y="30683"/>
                </a:moveTo>
                <a:lnTo>
                  <a:pt x="6564071" y="30683"/>
                </a:lnTo>
                <a:lnTo>
                  <a:pt x="6564071" y="3753528"/>
                </a:lnTo>
                <a:lnTo>
                  <a:pt x="30683" y="3753528"/>
                </a:lnTo>
                <a:close/>
              </a:path>
            </a:pathLst>
          </a:custGeom>
          <a:blipFill>
            <a:blip r:embed="rId4"/>
            <a:stretch>
              <a:fillRect/>
            </a:stretch>
          </a:blipFill>
          <a:ln w="9525" cap="flat">
            <a:noFill/>
            <a:prstDash val="solid"/>
            <a:miter/>
          </a:ln>
        </p:spPr>
        <p:txBody>
          <a:bodyPr rtlCol="0" anchor="ctr"/>
          <a:lstStyle/>
          <a:p>
            <a:endParaRPr lang="en-GB"/>
          </a:p>
        </p:txBody>
      </p:sp>
      <p:sp>
        <p:nvSpPr>
          <p:cNvPr id="9" name="TextBox 8">
            <a:extLst>
              <a:ext uri="{FF2B5EF4-FFF2-40B4-BE49-F238E27FC236}">
                <a16:creationId xmlns:a16="http://schemas.microsoft.com/office/drawing/2014/main" id="{19919D11-2482-46CF-83D2-11E439EBD97D}"/>
              </a:ext>
            </a:extLst>
          </p:cNvPr>
          <p:cNvSpPr txBox="1"/>
          <p:nvPr/>
        </p:nvSpPr>
        <p:spPr>
          <a:xfrm>
            <a:off x="254619" y="861486"/>
            <a:ext cx="2997628" cy="2297488"/>
          </a:xfrm>
          <a:prstGeom prst="rect">
            <a:avLst/>
          </a:prstGeom>
          <a:noFill/>
        </p:spPr>
        <p:txBody>
          <a:bodyPr wrap="square">
            <a:spAutoFit/>
          </a:bodyPr>
          <a:lstStyle/>
          <a:p>
            <a:pPr algn="ctr">
              <a:lnSpc>
                <a:spcPct val="150000"/>
              </a:lnSpc>
              <a:spcAft>
                <a:spcPts val="800"/>
              </a:spcAft>
            </a:pPr>
            <a:r>
              <a:rPr lang="en-US" sz="1100" dirty="0">
                <a:effectLst/>
                <a:latin typeface="+mn-lt"/>
                <a:ea typeface="Calibri" panose="020F0502020204030204" pitchFamily="34" charset="0"/>
                <a:cs typeface="Times New Roman" panose="02020603050405020304" pitchFamily="18" charset="0"/>
              </a:rPr>
              <a:t>The first stage is bringing together a group of individuals.</a:t>
            </a:r>
            <a:endParaRPr lang="en-GB" sz="1100" dirty="0">
              <a:effectLst/>
              <a:latin typeface="+mn-lt"/>
              <a:ea typeface="Calibri" panose="020F0502020204030204" pitchFamily="34" charset="0"/>
              <a:cs typeface="Times New Roman" panose="02020603050405020304" pitchFamily="18" charset="0"/>
            </a:endParaRPr>
          </a:p>
          <a:p>
            <a:pPr algn="ctr">
              <a:lnSpc>
                <a:spcPct val="150000"/>
              </a:lnSpc>
              <a:spcAft>
                <a:spcPts val="800"/>
              </a:spcAft>
            </a:pPr>
            <a:r>
              <a:rPr lang="en-US" sz="1100" dirty="0">
                <a:effectLst/>
                <a:latin typeface="+mn-lt"/>
                <a:ea typeface="Calibri" panose="020F0502020204030204" pitchFamily="34" charset="0"/>
                <a:cs typeface="Times New Roman" panose="02020603050405020304" pitchFamily="18" charset="0"/>
              </a:rPr>
              <a:t>It is understood what the purpose is and is assigned to each task. A very important step to collect impressions and information about others in the group.</a:t>
            </a:r>
            <a:endParaRPr lang="en-GB" sz="1100" dirty="0">
              <a:effectLst/>
              <a:latin typeface="+mn-lt"/>
              <a:ea typeface="Calibri" panose="020F0502020204030204" pitchFamily="34" charset="0"/>
              <a:cs typeface="Times New Roman" panose="02020603050405020304" pitchFamily="18" charset="0"/>
            </a:endParaRPr>
          </a:p>
          <a:p>
            <a:pPr algn="ctr">
              <a:lnSpc>
                <a:spcPct val="150000"/>
              </a:lnSpc>
              <a:spcAft>
                <a:spcPts val="800"/>
              </a:spcAft>
            </a:pPr>
            <a:r>
              <a:rPr lang="en-US" sz="1100" dirty="0">
                <a:effectLst/>
                <a:latin typeface="+mn-lt"/>
                <a:ea typeface="Calibri" panose="020F0502020204030204" pitchFamily="34" charset="0"/>
                <a:cs typeface="Times New Roman" panose="02020603050405020304" pitchFamily="18" charset="0"/>
              </a:rPr>
              <a:t>At this stage conflicts are avoided, and a relationship is formed between members</a:t>
            </a:r>
            <a:endParaRPr lang="en-GB" sz="1100" dirty="0">
              <a:effectLst/>
              <a:latin typeface="+mn-l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6560741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21"/>
        <p:cNvGrpSpPr/>
        <p:nvPr/>
      </p:nvGrpSpPr>
      <p:grpSpPr>
        <a:xfrm>
          <a:off x="0" y="0"/>
          <a:ext cx="0" cy="0"/>
          <a:chOff x="0" y="0"/>
          <a:chExt cx="0" cy="0"/>
        </a:xfrm>
      </p:grpSpPr>
      <p:pic>
        <p:nvPicPr>
          <p:cNvPr id="14" name="Picture 13">
            <a:extLst>
              <a:ext uri="{FF2B5EF4-FFF2-40B4-BE49-F238E27FC236}">
                <a16:creationId xmlns:a16="http://schemas.microsoft.com/office/drawing/2014/main" id="{E14A16D1-6227-42F5-B78C-D22AC558E7C2}"/>
              </a:ext>
            </a:extLst>
          </p:cNvPr>
          <p:cNvPicPr/>
          <p:nvPr/>
        </p:nvPicPr>
        <p:blipFill>
          <a:blip r:embed="rId3">
            <a:extLst>
              <a:ext uri="{28A0092B-C50C-407E-A947-70E740481C1C}">
                <a14:useLocalDpi xmlns:a14="http://schemas.microsoft.com/office/drawing/2010/main" val="0"/>
              </a:ext>
            </a:extLst>
          </a:blip>
          <a:srcRect/>
          <a:stretch>
            <a:fillRect/>
          </a:stretch>
        </p:blipFill>
        <p:spPr bwMode="auto">
          <a:xfrm>
            <a:off x="5811824" y="861486"/>
            <a:ext cx="876300" cy="1470660"/>
          </a:xfrm>
          <a:prstGeom prst="rect">
            <a:avLst/>
          </a:prstGeom>
          <a:noFill/>
          <a:ln>
            <a:noFill/>
          </a:ln>
        </p:spPr>
      </p:pic>
      <p:sp>
        <p:nvSpPr>
          <p:cNvPr id="123" name="Google Shape;123;p40"/>
          <p:cNvSpPr txBox="1">
            <a:spLocks noGrp="1"/>
          </p:cNvSpPr>
          <p:nvPr>
            <p:ph type="sldNum" idx="12"/>
          </p:nvPr>
        </p:nvSpPr>
        <p:spPr>
          <a:xfrm>
            <a:off x="7956376" y="6380972"/>
            <a:ext cx="730424" cy="340503"/>
          </a:xfrm>
          <a:prstGeom prst="rect">
            <a:avLst/>
          </a:prstGeom>
          <a:noFill/>
          <a:ln>
            <a:noFill/>
          </a:ln>
        </p:spPr>
        <p:txBody>
          <a:bodyPr spcFirstLastPara="1" wrap="square" lIns="91425" tIns="45700" rIns="91425" bIns="45700" anchor="ctr" anchorCtr="0">
            <a:noAutofit/>
          </a:bodyPr>
          <a:lstStyle/>
          <a:p>
            <a:pPr marL="0" lvl="0" indent="0" algn="r" rtl="0">
              <a:lnSpc>
                <a:spcPct val="100000"/>
              </a:lnSpc>
              <a:spcBef>
                <a:spcPts val="0"/>
              </a:spcBef>
              <a:spcAft>
                <a:spcPts val="0"/>
              </a:spcAft>
              <a:buSzPts val="1200"/>
              <a:buNone/>
            </a:pPr>
            <a:fld id="{00000000-1234-1234-1234-123412341234}" type="slidenum">
              <a:rPr lang="en-US" sz="1200" b="0" i="0" u="none" strike="noStrike" cap="none">
                <a:solidFill>
                  <a:schemeClr val="lt1"/>
                </a:solidFill>
                <a:latin typeface="Arial"/>
                <a:ea typeface="Arial"/>
                <a:cs typeface="Arial"/>
                <a:sym typeface="Arial"/>
              </a:rPr>
              <a:t>10</a:t>
            </a:fld>
            <a:endParaRPr sz="1200" b="0" i="0" u="none" strike="noStrike" cap="none">
              <a:solidFill>
                <a:schemeClr val="lt1"/>
              </a:solidFill>
              <a:latin typeface="Arial"/>
              <a:ea typeface="Arial"/>
              <a:cs typeface="Arial"/>
              <a:sym typeface="Arial"/>
            </a:endParaRPr>
          </a:p>
        </p:txBody>
      </p:sp>
      <p:sp>
        <p:nvSpPr>
          <p:cNvPr id="124" name="Google Shape;124;p40"/>
          <p:cNvSpPr txBox="1">
            <a:spLocks noGrp="1"/>
          </p:cNvSpPr>
          <p:nvPr>
            <p:ph type="title"/>
          </p:nvPr>
        </p:nvSpPr>
        <p:spPr>
          <a:xfrm>
            <a:off x="457200" y="1431"/>
            <a:ext cx="8229600" cy="1143000"/>
          </a:xfrm>
          <a:prstGeom prst="rect">
            <a:avLst/>
          </a:prstGeom>
          <a:noFill/>
          <a:ln>
            <a:noFill/>
          </a:ln>
        </p:spPr>
        <p:txBody>
          <a:bodyPr spcFirstLastPara="1" wrap="square" lIns="91425" tIns="45700" rIns="91425" bIns="45700" anchor="ctr" anchorCtr="0">
            <a:normAutofit/>
          </a:bodyPr>
          <a:lstStyle/>
          <a:p>
            <a:pPr marL="0" lvl="0" indent="0" algn="l" rtl="0">
              <a:lnSpc>
                <a:spcPct val="100000"/>
              </a:lnSpc>
              <a:spcBef>
                <a:spcPts val="0"/>
              </a:spcBef>
              <a:spcAft>
                <a:spcPts val="0"/>
              </a:spcAft>
              <a:buClr>
                <a:srgbClr val="0044AC"/>
              </a:buClr>
              <a:buSzPts val="4400"/>
              <a:buFont typeface="Arial"/>
              <a:buNone/>
            </a:pPr>
            <a:r>
              <a:rPr lang="en-US" sz="4000" dirty="0">
                <a:solidFill>
                  <a:srgbClr val="0044AC"/>
                </a:solidFill>
              </a:rPr>
              <a:t>Stages of team Development</a:t>
            </a:r>
            <a:endParaRPr sz="4000" dirty="0">
              <a:solidFill>
                <a:srgbClr val="0044AC"/>
              </a:solidFill>
            </a:endParaRPr>
          </a:p>
        </p:txBody>
      </p:sp>
      <p:sp>
        <p:nvSpPr>
          <p:cNvPr id="13" name="TextBox 12">
            <a:extLst>
              <a:ext uri="{FF2B5EF4-FFF2-40B4-BE49-F238E27FC236}">
                <a16:creationId xmlns:a16="http://schemas.microsoft.com/office/drawing/2014/main" id="{943850A0-A3D3-4E43-A89E-8202928C1613}"/>
              </a:ext>
            </a:extLst>
          </p:cNvPr>
          <p:cNvSpPr txBox="1"/>
          <p:nvPr/>
        </p:nvSpPr>
        <p:spPr>
          <a:xfrm>
            <a:off x="457200" y="874560"/>
            <a:ext cx="3021196" cy="3469604"/>
          </a:xfrm>
          <a:prstGeom prst="rect">
            <a:avLst/>
          </a:prstGeom>
          <a:noFill/>
        </p:spPr>
        <p:txBody>
          <a:bodyPr wrap="square">
            <a:spAutoFit/>
          </a:bodyPr>
          <a:lstStyle/>
          <a:p>
            <a:pPr algn="ctr">
              <a:lnSpc>
                <a:spcPct val="150000"/>
              </a:lnSpc>
              <a:spcAft>
                <a:spcPts val="800"/>
              </a:spcAft>
            </a:pPr>
            <a:r>
              <a:rPr lang="en-US" sz="1100" dirty="0">
                <a:effectLst/>
                <a:latin typeface="+mn-lt"/>
                <a:ea typeface="Calibri" panose="020F0502020204030204" pitchFamily="34" charset="0"/>
                <a:cs typeface="Times New Roman" panose="02020603050405020304" pitchFamily="18" charset="0"/>
              </a:rPr>
              <a:t>At this stage, team members begin to open up and face other opinions, ideas and perspectives.</a:t>
            </a:r>
            <a:endParaRPr lang="en-GB" sz="1100" dirty="0">
              <a:effectLst/>
              <a:latin typeface="+mn-lt"/>
              <a:ea typeface="Calibri" panose="020F0502020204030204" pitchFamily="34" charset="0"/>
              <a:cs typeface="Times New Roman" panose="02020603050405020304" pitchFamily="18" charset="0"/>
            </a:endParaRPr>
          </a:p>
          <a:p>
            <a:pPr algn="ctr">
              <a:lnSpc>
                <a:spcPct val="150000"/>
              </a:lnSpc>
              <a:spcAft>
                <a:spcPts val="800"/>
              </a:spcAft>
            </a:pPr>
            <a:r>
              <a:rPr lang="en-US" sz="1100" dirty="0">
                <a:effectLst/>
                <a:latin typeface="+mn-lt"/>
                <a:ea typeface="Calibri" panose="020F0502020204030204" pitchFamily="34" charset="0"/>
                <a:cs typeface="Times New Roman" panose="02020603050405020304" pitchFamily="18" charset="0"/>
              </a:rPr>
              <a:t>Each member must know how to perform the task individually or collectively.</a:t>
            </a:r>
            <a:endParaRPr lang="en-GB" sz="1100" dirty="0">
              <a:effectLst/>
              <a:latin typeface="+mn-lt"/>
              <a:ea typeface="Calibri" panose="020F0502020204030204" pitchFamily="34" charset="0"/>
              <a:cs typeface="Times New Roman" panose="02020603050405020304" pitchFamily="18" charset="0"/>
            </a:endParaRPr>
          </a:p>
          <a:p>
            <a:pPr algn="ctr">
              <a:lnSpc>
                <a:spcPct val="150000"/>
              </a:lnSpc>
              <a:spcAft>
                <a:spcPts val="800"/>
              </a:spcAft>
            </a:pPr>
            <a:r>
              <a:rPr lang="en-US" sz="1100" dirty="0">
                <a:effectLst/>
                <a:latin typeface="+mn-lt"/>
                <a:ea typeface="Calibri" panose="020F0502020204030204" pitchFamily="34" charset="0"/>
                <a:cs typeface="Times New Roman" panose="02020603050405020304" pitchFamily="18" charset="0"/>
              </a:rPr>
              <a:t>A good manager has a very important role at this stage:</a:t>
            </a:r>
            <a:endParaRPr lang="en-GB" sz="1100" dirty="0">
              <a:effectLst/>
              <a:latin typeface="+mn-lt"/>
              <a:ea typeface="Calibri" panose="020F0502020204030204" pitchFamily="34" charset="0"/>
              <a:cs typeface="Times New Roman" panose="02020603050405020304" pitchFamily="18" charset="0"/>
            </a:endParaRPr>
          </a:p>
          <a:p>
            <a:pPr algn="ctr">
              <a:lnSpc>
                <a:spcPct val="150000"/>
              </a:lnSpc>
              <a:spcAft>
                <a:spcPts val="800"/>
              </a:spcAft>
            </a:pPr>
            <a:r>
              <a:rPr lang="en-US" sz="1100" dirty="0">
                <a:effectLst/>
                <a:latin typeface="+mn-lt"/>
                <a:ea typeface="Calibri" panose="020F0502020204030204" pitchFamily="34" charset="0"/>
                <a:cs typeface="Times New Roman" panose="02020603050405020304" pitchFamily="18" charset="0"/>
              </a:rPr>
              <a:t>Offer support</a:t>
            </a:r>
            <a:endParaRPr lang="en-GB" sz="1100" dirty="0">
              <a:effectLst/>
              <a:latin typeface="+mn-lt"/>
              <a:ea typeface="Calibri" panose="020F0502020204030204" pitchFamily="34" charset="0"/>
              <a:cs typeface="Times New Roman" panose="02020603050405020304" pitchFamily="18" charset="0"/>
            </a:endParaRPr>
          </a:p>
          <a:p>
            <a:pPr algn="ctr">
              <a:lnSpc>
                <a:spcPct val="150000"/>
              </a:lnSpc>
              <a:spcAft>
                <a:spcPts val="800"/>
              </a:spcAft>
            </a:pPr>
            <a:r>
              <a:rPr lang="en-US" sz="1100" dirty="0">
                <a:effectLst/>
                <a:latin typeface="+mn-lt"/>
                <a:ea typeface="Calibri" panose="020F0502020204030204" pitchFamily="34" charset="0"/>
                <a:cs typeface="Times New Roman" panose="02020603050405020304" pitchFamily="18" charset="0"/>
              </a:rPr>
              <a:t>Control conflict</a:t>
            </a:r>
            <a:endParaRPr lang="en-GB" sz="1100" dirty="0">
              <a:effectLst/>
              <a:latin typeface="+mn-lt"/>
              <a:ea typeface="Calibri" panose="020F0502020204030204" pitchFamily="34" charset="0"/>
              <a:cs typeface="Times New Roman" panose="02020603050405020304" pitchFamily="18" charset="0"/>
            </a:endParaRPr>
          </a:p>
          <a:p>
            <a:pPr algn="ctr">
              <a:lnSpc>
                <a:spcPct val="150000"/>
              </a:lnSpc>
              <a:spcAft>
                <a:spcPts val="800"/>
              </a:spcAft>
            </a:pPr>
            <a:r>
              <a:rPr lang="en-US" sz="1100" dirty="0">
                <a:effectLst/>
                <a:latin typeface="+mn-lt"/>
                <a:ea typeface="Calibri" panose="020F0502020204030204" pitchFamily="34" charset="0"/>
                <a:cs typeface="Times New Roman" panose="02020603050405020304" pitchFamily="18" charset="0"/>
              </a:rPr>
              <a:t>Aid or explain decision</a:t>
            </a:r>
            <a:endParaRPr lang="en-GB" sz="1100" dirty="0">
              <a:effectLst/>
              <a:latin typeface="+mn-lt"/>
              <a:ea typeface="Calibri" panose="020F0502020204030204" pitchFamily="34" charset="0"/>
              <a:cs typeface="Times New Roman" panose="02020603050405020304" pitchFamily="18" charset="0"/>
            </a:endParaRPr>
          </a:p>
          <a:p>
            <a:pPr algn="ctr">
              <a:lnSpc>
                <a:spcPct val="150000"/>
              </a:lnSpc>
              <a:spcAft>
                <a:spcPts val="800"/>
              </a:spcAft>
            </a:pPr>
            <a:r>
              <a:rPr lang="en-US" sz="1100" dirty="0">
                <a:effectLst/>
                <a:latin typeface="+mn-lt"/>
                <a:ea typeface="Calibri" panose="020F0502020204030204" pitchFamily="34" charset="0"/>
                <a:cs typeface="Times New Roman" panose="02020603050405020304" pitchFamily="18" charset="0"/>
              </a:rPr>
              <a:t>Listen all members</a:t>
            </a:r>
            <a:endParaRPr lang="en-GB" sz="1100" dirty="0">
              <a:effectLst/>
              <a:latin typeface="+mn-lt"/>
              <a:ea typeface="Calibri" panose="020F0502020204030204" pitchFamily="34" charset="0"/>
              <a:cs typeface="Times New Roman" panose="02020603050405020304" pitchFamily="18" charset="0"/>
            </a:endParaRPr>
          </a:p>
        </p:txBody>
      </p:sp>
      <p:pic>
        <p:nvPicPr>
          <p:cNvPr id="15" name="Picture 14">
            <a:extLst>
              <a:ext uri="{FF2B5EF4-FFF2-40B4-BE49-F238E27FC236}">
                <a16:creationId xmlns:a16="http://schemas.microsoft.com/office/drawing/2014/main" id="{3610F0BA-AC33-4947-8CF7-6BBB93882C8A}"/>
              </a:ext>
            </a:extLst>
          </p:cNvPr>
          <p:cNvPicPr/>
          <p:nvPr/>
        </p:nvPicPr>
        <p:blipFill>
          <a:blip r:embed="rId4">
            <a:extLst>
              <a:ext uri="{28A0092B-C50C-407E-A947-70E740481C1C}">
                <a14:useLocalDpi xmlns:a14="http://schemas.microsoft.com/office/drawing/2010/main" val="0"/>
              </a:ext>
            </a:extLst>
          </a:blip>
          <a:srcRect/>
          <a:stretch>
            <a:fillRect/>
          </a:stretch>
        </p:blipFill>
        <p:spPr bwMode="auto">
          <a:xfrm>
            <a:off x="3921550" y="2332146"/>
            <a:ext cx="4835950" cy="3182534"/>
          </a:xfrm>
          <a:prstGeom prst="rect">
            <a:avLst/>
          </a:prstGeom>
          <a:noFill/>
          <a:ln>
            <a:noFill/>
          </a:ln>
        </p:spPr>
      </p:pic>
    </p:spTree>
    <p:extLst>
      <p:ext uri="{BB962C8B-B14F-4D97-AF65-F5344CB8AC3E}">
        <p14:creationId xmlns:p14="http://schemas.microsoft.com/office/powerpoint/2010/main" val="1751723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21"/>
        <p:cNvGrpSpPr/>
        <p:nvPr/>
      </p:nvGrpSpPr>
      <p:grpSpPr>
        <a:xfrm>
          <a:off x="0" y="0"/>
          <a:ext cx="0" cy="0"/>
          <a:chOff x="0" y="0"/>
          <a:chExt cx="0" cy="0"/>
        </a:xfrm>
      </p:grpSpPr>
      <p:sp>
        <p:nvSpPr>
          <p:cNvPr id="123" name="Google Shape;123;p40"/>
          <p:cNvSpPr txBox="1">
            <a:spLocks noGrp="1"/>
          </p:cNvSpPr>
          <p:nvPr>
            <p:ph type="sldNum" idx="12"/>
          </p:nvPr>
        </p:nvSpPr>
        <p:spPr>
          <a:xfrm>
            <a:off x="7956376" y="6380972"/>
            <a:ext cx="730424" cy="340503"/>
          </a:xfrm>
          <a:prstGeom prst="rect">
            <a:avLst/>
          </a:prstGeom>
          <a:noFill/>
          <a:ln>
            <a:noFill/>
          </a:ln>
        </p:spPr>
        <p:txBody>
          <a:bodyPr spcFirstLastPara="1" wrap="square" lIns="91425" tIns="45700" rIns="91425" bIns="45700" anchor="ctr" anchorCtr="0">
            <a:noAutofit/>
          </a:bodyPr>
          <a:lstStyle/>
          <a:p>
            <a:pPr marL="0" lvl="0" indent="0" algn="r" rtl="0">
              <a:lnSpc>
                <a:spcPct val="100000"/>
              </a:lnSpc>
              <a:spcBef>
                <a:spcPts val="0"/>
              </a:spcBef>
              <a:spcAft>
                <a:spcPts val="0"/>
              </a:spcAft>
              <a:buSzPts val="1200"/>
              <a:buNone/>
            </a:pPr>
            <a:fld id="{00000000-1234-1234-1234-123412341234}" type="slidenum">
              <a:rPr lang="en-US" sz="1200" b="0" i="0" u="none" strike="noStrike" cap="none">
                <a:solidFill>
                  <a:schemeClr val="lt1"/>
                </a:solidFill>
                <a:latin typeface="Arial"/>
                <a:ea typeface="Arial"/>
                <a:cs typeface="Arial"/>
                <a:sym typeface="Arial"/>
              </a:rPr>
              <a:t>11</a:t>
            </a:fld>
            <a:endParaRPr sz="1200" b="0" i="0" u="none" strike="noStrike" cap="none">
              <a:solidFill>
                <a:schemeClr val="lt1"/>
              </a:solidFill>
              <a:latin typeface="Arial"/>
              <a:ea typeface="Arial"/>
              <a:cs typeface="Arial"/>
              <a:sym typeface="Arial"/>
            </a:endParaRPr>
          </a:p>
        </p:txBody>
      </p:sp>
      <p:sp>
        <p:nvSpPr>
          <p:cNvPr id="124" name="Google Shape;124;p40"/>
          <p:cNvSpPr txBox="1">
            <a:spLocks noGrp="1"/>
          </p:cNvSpPr>
          <p:nvPr>
            <p:ph type="title"/>
          </p:nvPr>
        </p:nvSpPr>
        <p:spPr>
          <a:xfrm>
            <a:off x="457200" y="1431"/>
            <a:ext cx="8229600" cy="1143000"/>
          </a:xfrm>
          <a:prstGeom prst="rect">
            <a:avLst/>
          </a:prstGeom>
          <a:noFill/>
          <a:ln>
            <a:noFill/>
          </a:ln>
        </p:spPr>
        <p:txBody>
          <a:bodyPr spcFirstLastPara="1" wrap="square" lIns="91425" tIns="45700" rIns="91425" bIns="45700" anchor="ctr" anchorCtr="0">
            <a:normAutofit/>
          </a:bodyPr>
          <a:lstStyle/>
          <a:p>
            <a:pPr marL="0" lvl="0" indent="0" algn="l" rtl="0">
              <a:lnSpc>
                <a:spcPct val="100000"/>
              </a:lnSpc>
              <a:spcBef>
                <a:spcPts val="0"/>
              </a:spcBef>
              <a:spcAft>
                <a:spcPts val="0"/>
              </a:spcAft>
              <a:buClr>
                <a:srgbClr val="0044AC"/>
              </a:buClr>
              <a:buSzPts val="4400"/>
              <a:buFont typeface="Arial"/>
              <a:buNone/>
            </a:pPr>
            <a:r>
              <a:rPr lang="en-US" sz="4000" dirty="0">
                <a:solidFill>
                  <a:srgbClr val="0044AC"/>
                </a:solidFill>
              </a:rPr>
              <a:t>Stages of team Development</a:t>
            </a:r>
            <a:endParaRPr sz="4000" dirty="0">
              <a:solidFill>
                <a:srgbClr val="0044AC"/>
              </a:solidFill>
            </a:endParaRPr>
          </a:p>
        </p:txBody>
      </p:sp>
      <p:sp>
        <p:nvSpPr>
          <p:cNvPr id="8" name="TextBox 7">
            <a:extLst>
              <a:ext uri="{FF2B5EF4-FFF2-40B4-BE49-F238E27FC236}">
                <a16:creationId xmlns:a16="http://schemas.microsoft.com/office/drawing/2014/main" id="{1397B0AC-F82C-42E6-B87A-6B618D7A7E8E}"/>
              </a:ext>
            </a:extLst>
          </p:cNvPr>
          <p:cNvSpPr txBox="1"/>
          <p:nvPr/>
        </p:nvSpPr>
        <p:spPr>
          <a:xfrm>
            <a:off x="457200" y="877286"/>
            <a:ext cx="2795046" cy="2448812"/>
          </a:xfrm>
          <a:prstGeom prst="rect">
            <a:avLst/>
          </a:prstGeom>
          <a:noFill/>
        </p:spPr>
        <p:txBody>
          <a:bodyPr wrap="square">
            <a:spAutoFit/>
          </a:bodyPr>
          <a:lstStyle/>
          <a:p>
            <a:pPr algn="ctr">
              <a:lnSpc>
                <a:spcPct val="150000"/>
              </a:lnSpc>
              <a:spcAft>
                <a:spcPts val="800"/>
              </a:spcAft>
            </a:pPr>
            <a:r>
              <a:rPr lang="en-US" sz="1100" dirty="0">
                <a:effectLst/>
                <a:latin typeface="+mn-lt"/>
                <a:ea typeface="Calibri" panose="020F0502020204030204" pitchFamily="34" charset="0"/>
                <a:cs typeface="Times New Roman" panose="02020603050405020304" pitchFamily="18" charset="0"/>
              </a:rPr>
              <a:t>Team members know each other better, learn more about others and develop tools such as how to work in a team, how to solve problems. Feelings of cohesion, mutual respect, trust and of course the pleasure of working in a group appear.</a:t>
            </a:r>
            <a:endParaRPr lang="en-GB" sz="1100" dirty="0">
              <a:effectLst/>
              <a:latin typeface="+mn-lt"/>
              <a:ea typeface="Calibri" panose="020F0502020204030204" pitchFamily="34" charset="0"/>
              <a:cs typeface="Times New Roman" panose="02020603050405020304" pitchFamily="18" charset="0"/>
            </a:endParaRPr>
          </a:p>
          <a:p>
            <a:pPr algn="ctr">
              <a:lnSpc>
                <a:spcPct val="150000"/>
              </a:lnSpc>
              <a:spcAft>
                <a:spcPts val="800"/>
              </a:spcAft>
            </a:pPr>
            <a:r>
              <a:rPr lang="en-US" sz="1100" dirty="0">
                <a:effectLst/>
                <a:latin typeface="+mn-lt"/>
                <a:ea typeface="Calibri" panose="020F0502020204030204" pitchFamily="34" charset="0"/>
                <a:cs typeface="Times New Roman" panose="02020603050405020304" pitchFamily="18" charset="0"/>
              </a:rPr>
              <a:t>A group that cares about each other and is motivated becomes a strong team that will work better.</a:t>
            </a:r>
            <a:endParaRPr lang="en-GB" sz="1100" dirty="0">
              <a:effectLst/>
              <a:latin typeface="+mn-lt"/>
              <a:ea typeface="Calibri" panose="020F0502020204030204" pitchFamily="34" charset="0"/>
              <a:cs typeface="Times New Roman" panose="02020603050405020304" pitchFamily="18" charset="0"/>
            </a:endParaRPr>
          </a:p>
        </p:txBody>
      </p:sp>
      <p:pic>
        <p:nvPicPr>
          <p:cNvPr id="9" name="Picture 8">
            <a:extLst>
              <a:ext uri="{FF2B5EF4-FFF2-40B4-BE49-F238E27FC236}">
                <a16:creationId xmlns:a16="http://schemas.microsoft.com/office/drawing/2014/main" id="{6B209C76-DE09-4B4D-9764-334F29C1243F}"/>
              </a:ext>
            </a:extLst>
          </p:cNvPr>
          <p:cNvPicPr/>
          <p:nvPr/>
        </p:nvPicPr>
        <p:blipFill>
          <a:blip r:embed="rId3">
            <a:extLst>
              <a:ext uri="{28A0092B-C50C-407E-A947-70E740481C1C}">
                <a14:useLocalDpi xmlns:a14="http://schemas.microsoft.com/office/drawing/2010/main" val="0"/>
              </a:ext>
            </a:extLst>
          </a:blip>
          <a:srcRect/>
          <a:stretch>
            <a:fillRect/>
          </a:stretch>
        </p:blipFill>
        <p:spPr bwMode="auto">
          <a:xfrm>
            <a:off x="5714097" y="984983"/>
            <a:ext cx="906780" cy="1211580"/>
          </a:xfrm>
          <a:prstGeom prst="rect">
            <a:avLst/>
          </a:prstGeom>
          <a:noFill/>
          <a:ln>
            <a:noFill/>
          </a:ln>
        </p:spPr>
      </p:pic>
      <p:pic>
        <p:nvPicPr>
          <p:cNvPr id="10" name="Picture 9">
            <a:extLst>
              <a:ext uri="{FF2B5EF4-FFF2-40B4-BE49-F238E27FC236}">
                <a16:creationId xmlns:a16="http://schemas.microsoft.com/office/drawing/2014/main" id="{5A292083-F837-4F55-B4FF-6058488A9CE1}"/>
              </a:ext>
            </a:extLst>
          </p:cNvPr>
          <p:cNvPicPr/>
          <p:nvPr/>
        </p:nvPicPr>
        <p:blipFill>
          <a:blip r:embed="rId4">
            <a:extLst>
              <a:ext uri="{28A0092B-C50C-407E-A947-70E740481C1C}">
                <a14:useLocalDpi xmlns:a14="http://schemas.microsoft.com/office/drawing/2010/main" val="0"/>
              </a:ext>
            </a:extLst>
          </a:blip>
          <a:srcRect/>
          <a:stretch>
            <a:fillRect/>
          </a:stretch>
        </p:blipFill>
        <p:spPr bwMode="auto">
          <a:xfrm>
            <a:off x="3541732" y="2412212"/>
            <a:ext cx="5496612" cy="3149601"/>
          </a:xfrm>
          <a:prstGeom prst="rect">
            <a:avLst/>
          </a:prstGeom>
          <a:noFill/>
          <a:ln>
            <a:noFill/>
          </a:ln>
        </p:spPr>
      </p:pic>
    </p:spTree>
    <p:extLst>
      <p:ext uri="{BB962C8B-B14F-4D97-AF65-F5344CB8AC3E}">
        <p14:creationId xmlns:p14="http://schemas.microsoft.com/office/powerpoint/2010/main" val="20066841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21"/>
        <p:cNvGrpSpPr/>
        <p:nvPr/>
      </p:nvGrpSpPr>
      <p:grpSpPr>
        <a:xfrm>
          <a:off x="0" y="0"/>
          <a:ext cx="0" cy="0"/>
          <a:chOff x="0" y="0"/>
          <a:chExt cx="0" cy="0"/>
        </a:xfrm>
      </p:grpSpPr>
      <p:sp>
        <p:nvSpPr>
          <p:cNvPr id="123" name="Google Shape;123;p40"/>
          <p:cNvSpPr txBox="1">
            <a:spLocks noGrp="1"/>
          </p:cNvSpPr>
          <p:nvPr>
            <p:ph type="sldNum" idx="12"/>
          </p:nvPr>
        </p:nvSpPr>
        <p:spPr>
          <a:xfrm>
            <a:off x="7956376" y="6380972"/>
            <a:ext cx="730424" cy="340503"/>
          </a:xfrm>
          <a:prstGeom prst="rect">
            <a:avLst/>
          </a:prstGeom>
          <a:noFill/>
          <a:ln>
            <a:noFill/>
          </a:ln>
        </p:spPr>
        <p:txBody>
          <a:bodyPr spcFirstLastPara="1" wrap="square" lIns="91425" tIns="45700" rIns="91425" bIns="45700" anchor="ctr" anchorCtr="0">
            <a:noAutofit/>
          </a:bodyPr>
          <a:lstStyle/>
          <a:p>
            <a:pPr marL="0" lvl="0" indent="0" algn="r" rtl="0">
              <a:lnSpc>
                <a:spcPct val="100000"/>
              </a:lnSpc>
              <a:spcBef>
                <a:spcPts val="0"/>
              </a:spcBef>
              <a:spcAft>
                <a:spcPts val="0"/>
              </a:spcAft>
              <a:buSzPts val="1200"/>
              <a:buNone/>
            </a:pPr>
            <a:fld id="{00000000-1234-1234-1234-123412341234}" type="slidenum">
              <a:rPr lang="en-US" sz="1200" b="0" i="0" u="none" strike="noStrike" cap="none">
                <a:solidFill>
                  <a:schemeClr val="lt1"/>
                </a:solidFill>
                <a:latin typeface="Arial"/>
                <a:ea typeface="Arial"/>
                <a:cs typeface="Arial"/>
                <a:sym typeface="Arial"/>
              </a:rPr>
              <a:t>12</a:t>
            </a:fld>
            <a:endParaRPr sz="1200" b="0" i="0" u="none" strike="noStrike" cap="none">
              <a:solidFill>
                <a:schemeClr val="lt1"/>
              </a:solidFill>
              <a:latin typeface="Arial"/>
              <a:ea typeface="Arial"/>
              <a:cs typeface="Arial"/>
              <a:sym typeface="Arial"/>
            </a:endParaRPr>
          </a:p>
        </p:txBody>
      </p:sp>
      <p:sp>
        <p:nvSpPr>
          <p:cNvPr id="124" name="Google Shape;124;p40"/>
          <p:cNvSpPr txBox="1">
            <a:spLocks noGrp="1"/>
          </p:cNvSpPr>
          <p:nvPr>
            <p:ph type="title"/>
          </p:nvPr>
        </p:nvSpPr>
        <p:spPr>
          <a:xfrm>
            <a:off x="457200" y="1431"/>
            <a:ext cx="8229600" cy="1143000"/>
          </a:xfrm>
          <a:prstGeom prst="rect">
            <a:avLst/>
          </a:prstGeom>
          <a:noFill/>
          <a:ln>
            <a:noFill/>
          </a:ln>
        </p:spPr>
        <p:txBody>
          <a:bodyPr spcFirstLastPara="1" wrap="square" lIns="91425" tIns="45700" rIns="91425" bIns="45700" anchor="ctr" anchorCtr="0">
            <a:normAutofit/>
          </a:bodyPr>
          <a:lstStyle/>
          <a:p>
            <a:pPr marL="0" lvl="0" indent="0" algn="l" rtl="0">
              <a:lnSpc>
                <a:spcPct val="100000"/>
              </a:lnSpc>
              <a:spcBef>
                <a:spcPts val="0"/>
              </a:spcBef>
              <a:spcAft>
                <a:spcPts val="0"/>
              </a:spcAft>
              <a:buClr>
                <a:srgbClr val="0044AC"/>
              </a:buClr>
              <a:buSzPts val="4400"/>
              <a:buFont typeface="Arial"/>
              <a:buNone/>
            </a:pPr>
            <a:r>
              <a:rPr lang="en-US" sz="4000" dirty="0">
                <a:solidFill>
                  <a:srgbClr val="0044AC"/>
                </a:solidFill>
              </a:rPr>
              <a:t>Stages of team Development</a:t>
            </a:r>
            <a:endParaRPr sz="4000" dirty="0">
              <a:solidFill>
                <a:srgbClr val="0044AC"/>
              </a:solidFill>
            </a:endParaRPr>
          </a:p>
        </p:txBody>
      </p:sp>
      <p:sp>
        <p:nvSpPr>
          <p:cNvPr id="8" name="TextBox 7">
            <a:extLst>
              <a:ext uri="{FF2B5EF4-FFF2-40B4-BE49-F238E27FC236}">
                <a16:creationId xmlns:a16="http://schemas.microsoft.com/office/drawing/2014/main" id="{1397B0AC-F82C-42E6-B87A-6B618D7A7E8E}"/>
              </a:ext>
            </a:extLst>
          </p:cNvPr>
          <p:cNvSpPr txBox="1"/>
          <p:nvPr/>
        </p:nvSpPr>
        <p:spPr>
          <a:xfrm>
            <a:off x="457200" y="877286"/>
            <a:ext cx="2078610" cy="2092304"/>
          </a:xfrm>
          <a:prstGeom prst="rect">
            <a:avLst/>
          </a:prstGeom>
          <a:noFill/>
        </p:spPr>
        <p:txBody>
          <a:bodyPr wrap="square">
            <a:spAutoFit/>
          </a:bodyPr>
          <a:lstStyle/>
          <a:p>
            <a:pPr algn="ctr">
              <a:lnSpc>
                <a:spcPct val="150000"/>
              </a:lnSpc>
              <a:spcAft>
                <a:spcPts val="800"/>
              </a:spcAft>
            </a:pPr>
            <a:r>
              <a:rPr lang="en-US" sz="1100" dirty="0">
                <a:effectLst/>
                <a:latin typeface="+mn-lt"/>
                <a:ea typeface="Calibri" panose="020F0502020204030204" pitchFamily="34" charset="0"/>
                <a:cs typeface="Times New Roman" panose="02020603050405020304" pitchFamily="18" charset="0"/>
              </a:rPr>
              <a:t>At this stage you are already a competent and capable team that can make decisions, listen to opinions and manage without supervision. The team enjoys work that is done efficiently. Decisions are made easier than in previous stages</a:t>
            </a:r>
            <a:endParaRPr lang="en-GB" sz="1100" dirty="0">
              <a:effectLst/>
              <a:latin typeface="+mn-lt"/>
              <a:ea typeface="Calibri" panose="020F0502020204030204" pitchFamily="34" charset="0"/>
              <a:cs typeface="Times New Roman" panose="02020603050405020304" pitchFamily="18" charset="0"/>
            </a:endParaRPr>
          </a:p>
        </p:txBody>
      </p:sp>
      <p:pic>
        <p:nvPicPr>
          <p:cNvPr id="7" name="Picture 6">
            <a:extLst>
              <a:ext uri="{FF2B5EF4-FFF2-40B4-BE49-F238E27FC236}">
                <a16:creationId xmlns:a16="http://schemas.microsoft.com/office/drawing/2014/main" id="{D5CC8557-375F-48A8-8A7A-0B709A1314B9}"/>
              </a:ext>
            </a:extLst>
          </p:cNvPr>
          <p:cNvPicPr/>
          <p:nvPr/>
        </p:nvPicPr>
        <p:blipFill>
          <a:blip r:embed="rId3">
            <a:extLst>
              <a:ext uri="{28A0092B-C50C-407E-A947-70E740481C1C}">
                <a14:useLocalDpi xmlns:a14="http://schemas.microsoft.com/office/drawing/2010/main" val="0"/>
              </a:ext>
            </a:extLst>
          </a:blip>
          <a:srcRect/>
          <a:stretch>
            <a:fillRect/>
          </a:stretch>
        </p:blipFill>
        <p:spPr bwMode="auto">
          <a:xfrm>
            <a:off x="5405019" y="986790"/>
            <a:ext cx="883920" cy="1226820"/>
          </a:xfrm>
          <a:prstGeom prst="rect">
            <a:avLst/>
          </a:prstGeom>
          <a:noFill/>
          <a:ln>
            <a:noFill/>
          </a:ln>
        </p:spPr>
      </p:pic>
      <p:pic>
        <p:nvPicPr>
          <p:cNvPr id="11" name="Picture 10">
            <a:extLst>
              <a:ext uri="{FF2B5EF4-FFF2-40B4-BE49-F238E27FC236}">
                <a16:creationId xmlns:a16="http://schemas.microsoft.com/office/drawing/2014/main" id="{013A65D4-BF1C-49A8-8A37-F44036884ADE}"/>
              </a:ext>
            </a:extLst>
          </p:cNvPr>
          <p:cNvPicPr/>
          <p:nvPr/>
        </p:nvPicPr>
        <p:blipFill>
          <a:blip r:embed="rId4">
            <a:extLst>
              <a:ext uri="{28A0092B-C50C-407E-A947-70E740481C1C}">
                <a14:useLocalDpi xmlns:a14="http://schemas.microsoft.com/office/drawing/2010/main" val="0"/>
              </a:ext>
            </a:extLst>
          </a:blip>
          <a:srcRect/>
          <a:stretch>
            <a:fillRect/>
          </a:stretch>
        </p:blipFill>
        <p:spPr bwMode="auto">
          <a:xfrm>
            <a:off x="3299381" y="2400687"/>
            <a:ext cx="5175316" cy="2680360"/>
          </a:xfrm>
          <a:prstGeom prst="rect">
            <a:avLst/>
          </a:prstGeom>
          <a:noFill/>
          <a:ln>
            <a:noFill/>
          </a:ln>
        </p:spPr>
      </p:pic>
    </p:spTree>
    <p:extLst>
      <p:ext uri="{BB962C8B-B14F-4D97-AF65-F5344CB8AC3E}">
        <p14:creationId xmlns:p14="http://schemas.microsoft.com/office/powerpoint/2010/main" val="34726877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21"/>
        <p:cNvGrpSpPr/>
        <p:nvPr/>
      </p:nvGrpSpPr>
      <p:grpSpPr>
        <a:xfrm>
          <a:off x="0" y="0"/>
          <a:ext cx="0" cy="0"/>
          <a:chOff x="0" y="0"/>
          <a:chExt cx="0" cy="0"/>
        </a:xfrm>
      </p:grpSpPr>
      <p:sp>
        <p:nvSpPr>
          <p:cNvPr id="123" name="Google Shape;123;p40"/>
          <p:cNvSpPr txBox="1">
            <a:spLocks noGrp="1"/>
          </p:cNvSpPr>
          <p:nvPr>
            <p:ph type="sldNum" idx="12"/>
          </p:nvPr>
        </p:nvSpPr>
        <p:spPr>
          <a:xfrm>
            <a:off x="7956376" y="6380972"/>
            <a:ext cx="730424" cy="340503"/>
          </a:xfrm>
          <a:prstGeom prst="rect">
            <a:avLst/>
          </a:prstGeom>
          <a:noFill/>
          <a:ln>
            <a:noFill/>
          </a:ln>
        </p:spPr>
        <p:txBody>
          <a:bodyPr spcFirstLastPara="1" wrap="square" lIns="91425" tIns="45700" rIns="91425" bIns="45700" anchor="ctr" anchorCtr="0">
            <a:noAutofit/>
          </a:bodyPr>
          <a:lstStyle/>
          <a:p>
            <a:pPr marL="0" lvl="0" indent="0" algn="r" rtl="0">
              <a:lnSpc>
                <a:spcPct val="100000"/>
              </a:lnSpc>
              <a:spcBef>
                <a:spcPts val="0"/>
              </a:spcBef>
              <a:spcAft>
                <a:spcPts val="0"/>
              </a:spcAft>
              <a:buSzPts val="1200"/>
              <a:buNone/>
            </a:pPr>
            <a:fld id="{00000000-1234-1234-1234-123412341234}" type="slidenum">
              <a:rPr lang="en-US" sz="1200" b="0" i="0" u="none" strike="noStrike" cap="none">
                <a:solidFill>
                  <a:schemeClr val="lt1"/>
                </a:solidFill>
                <a:latin typeface="Arial"/>
                <a:ea typeface="Arial"/>
                <a:cs typeface="Arial"/>
                <a:sym typeface="Arial"/>
              </a:rPr>
              <a:t>13</a:t>
            </a:fld>
            <a:endParaRPr sz="1200" b="0" i="0" u="none" strike="noStrike" cap="none">
              <a:solidFill>
                <a:schemeClr val="lt1"/>
              </a:solidFill>
              <a:latin typeface="Arial"/>
              <a:ea typeface="Arial"/>
              <a:cs typeface="Arial"/>
              <a:sym typeface="Arial"/>
            </a:endParaRPr>
          </a:p>
        </p:txBody>
      </p:sp>
      <p:sp>
        <p:nvSpPr>
          <p:cNvPr id="124" name="Google Shape;124;p40"/>
          <p:cNvSpPr txBox="1">
            <a:spLocks noGrp="1"/>
          </p:cNvSpPr>
          <p:nvPr>
            <p:ph type="title"/>
          </p:nvPr>
        </p:nvSpPr>
        <p:spPr>
          <a:xfrm>
            <a:off x="457200" y="1431"/>
            <a:ext cx="8229600" cy="1143000"/>
          </a:xfrm>
          <a:prstGeom prst="rect">
            <a:avLst/>
          </a:prstGeom>
          <a:noFill/>
          <a:ln>
            <a:noFill/>
          </a:ln>
        </p:spPr>
        <p:txBody>
          <a:bodyPr spcFirstLastPara="1" wrap="square" lIns="91425" tIns="45700" rIns="91425" bIns="45700" anchor="ctr" anchorCtr="0">
            <a:normAutofit/>
          </a:bodyPr>
          <a:lstStyle/>
          <a:p>
            <a:pPr marL="0" lvl="0" indent="0" algn="l" rtl="0">
              <a:lnSpc>
                <a:spcPct val="100000"/>
              </a:lnSpc>
              <a:spcBef>
                <a:spcPts val="0"/>
              </a:spcBef>
              <a:spcAft>
                <a:spcPts val="0"/>
              </a:spcAft>
              <a:buClr>
                <a:srgbClr val="0044AC"/>
              </a:buClr>
              <a:buSzPts val="4400"/>
              <a:buFont typeface="Arial"/>
              <a:buNone/>
            </a:pPr>
            <a:r>
              <a:rPr lang="en-US" sz="4000" dirty="0">
                <a:solidFill>
                  <a:srgbClr val="0044AC"/>
                </a:solidFill>
              </a:rPr>
              <a:t>Stages of team Development</a:t>
            </a:r>
            <a:endParaRPr sz="4000" dirty="0">
              <a:solidFill>
                <a:srgbClr val="0044AC"/>
              </a:solidFill>
            </a:endParaRPr>
          </a:p>
        </p:txBody>
      </p:sp>
      <p:sp>
        <p:nvSpPr>
          <p:cNvPr id="8" name="TextBox 7">
            <a:extLst>
              <a:ext uri="{FF2B5EF4-FFF2-40B4-BE49-F238E27FC236}">
                <a16:creationId xmlns:a16="http://schemas.microsoft.com/office/drawing/2014/main" id="{1397B0AC-F82C-42E6-B87A-6B618D7A7E8E}"/>
              </a:ext>
            </a:extLst>
          </p:cNvPr>
          <p:cNvSpPr txBox="1"/>
          <p:nvPr/>
        </p:nvSpPr>
        <p:spPr>
          <a:xfrm>
            <a:off x="457199" y="877286"/>
            <a:ext cx="4548433" cy="2653996"/>
          </a:xfrm>
          <a:prstGeom prst="rect">
            <a:avLst/>
          </a:prstGeom>
          <a:noFill/>
        </p:spPr>
        <p:txBody>
          <a:bodyPr wrap="square">
            <a:spAutoFit/>
          </a:bodyPr>
          <a:lstStyle/>
          <a:p>
            <a:pPr algn="ctr">
              <a:lnSpc>
                <a:spcPct val="150000"/>
              </a:lnSpc>
              <a:spcAft>
                <a:spcPts val="800"/>
              </a:spcAft>
            </a:pPr>
            <a:r>
              <a:rPr lang="en-US" sz="1100" dirty="0">
                <a:effectLst/>
                <a:latin typeface="+mn-lt"/>
                <a:ea typeface="Calibri" panose="020F0502020204030204" pitchFamily="34" charset="0"/>
                <a:cs typeface="Times New Roman" panose="02020603050405020304" pitchFamily="18" charset="0"/>
              </a:rPr>
              <a:t>If a group has fulfilled its goals and objectives, it will move into the adjourning stage.</a:t>
            </a:r>
            <a:endParaRPr lang="en-GB" sz="1100" dirty="0">
              <a:effectLst/>
              <a:latin typeface="+mn-lt"/>
              <a:ea typeface="Calibri" panose="020F0502020204030204" pitchFamily="34" charset="0"/>
              <a:cs typeface="Times New Roman" panose="02020603050405020304" pitchFamily="18" charset="0"/>
            </a:endParaRPr>
          </a:p>
          <a:p>
            <a:pPr algn="ctr">
              <a:lnSpc>
                <a:spcPct val="150000"/>
              </a:lnSpc>
              <a:spcAft>
                <a:spcPts val="800"/>
              </a:spcAft>
            </a:pPr>
            <a:r>
              <a:rPr lang="en-US" sz="1100" dirty="0">
                <a:effectLst/>
                <a:latin typeface="+mn-lt"/>
                <a:ea typeface="Calibri" panose="020F0502020204030204" pitchFamily="34" charset="0"/>
                <a:cs typeface="Times New Roman" panose="02020603050405020304" pitchFamily="18" charset="0"/>
              </a:rPr>
              <a:t>At this stage it is important to achieve closure for the group on a positive note</a:t>
            </a:r>
            <a:endParaRPr lang="en-GB" sz="1100" dirty="0">
              <a:effectLst/>
              <a:latin typeface="+mn-lt"/>
              <a:ea typeface="Calibri" panose="020F0502020204030204" pitchFamily="34" charset="0"/>
              <a:cs typeface="Times New Roman" panose="02020603050405020304" pitchFamily="18" charset="0"/>
            </a:endParaRPr>
          </a:p>
          <a:p>
            <a:pPr algn="ctr">
              <a:lnSpc>
                <a:spcPct val="150000"/>
              </a:lnSpc>
              <a:spcAft>
                <a:spcPts val="800"/>
              </a:spcAft>
            </a:pPr>
            <a:r>
              <a:rPr lang="en-US" sz="1100" dirty="0">
                <a:effectLst/>
                <a:latin typeface="+mn-lt"/>
                <a:ea typeface="Calibri" panose="020F0502020204030204" pitchFamily="34" charset="0"/>
                <a:cs typeface="Times New Roman" panose="02020603050405020304" pitchFamily="18" charset="0"/>
              </a:rPr>
              <a:t>Therefore, it is important to recognize the members of the group for their achievements and to celebrate the overall success of the group. Group members may also feel a sense of loss when group work ends.</a:t>
            </a:r>
            <a:endParaRPr lang="en-GB" sz="1100" dirty="0">
              <a:effectLst/>
              <a:latin typeface="+mn-lt"/>
              <a:ea typeface="Calibri" panose="020F0502020204030204" pitchFamily="34" charset="0"/>
              <a:cs typeface="Times New Roman" panose="02020603050405020304" pitchFamily="18" charset="0"/>
            </a:endParaRPr>
          </a:p>
          <a:p>
            <a:pPr algn="ctr">
              <a:lnSpc>
                <a:spcPct val="150000"/>
              </a:lnSpc>
              <a:spcAft>
                <a:spcPts val="800"/>
              </a:spcAft>
            </a:pPr>
            <a:r>
              <a:rPr lang="en-US" sz="1100" dirty="0">
                <a:effectLst/>
                <a:latin typeface="+mn-lt"/>
                <a:ea typeface="Calibri" panose="020F0502020204030204" pitchFamily="34" charset="0"/>
                <a:cs typeface="Times New Roman" panose="02020603050405020304" pitchFamily="18" charset="0"/>
              </a:rPr>
              <a:t>I found these stages of team development quite relevant to what you are going through as an </a:t>
            </a:r>
            <a:r>
              <a:rPr lang="en-US" sz="1100" dirty="0" err="1">
                <a:effectLst/>
                <a:latin typeface="+mn-lt"/>
                <a:ea typeface="Calibri" panose="020F0502020204030204" pitchFamily="34" charset="0"/>
                <a:cs typeface="Times New Roman" panose="02020603050405020304" pitchFamily="18" charset="0"/>
              </a:rPr>
              <a:t>organisation</a:t>
            </a:r>
            <a:r>
              <a:rPr lang="en-US" sz="1100" dirty="0">
                <a:effectLst/>
                <a:latin typeface="+mn-lt"/>
                <a:ea typeface="Calibri" panose="020F0502020204030204" pitchFamily="34" charset="0"/>
                <a:cs typeface="Times New Roman" panose="02020603050405020304" pitchFamily="18" charset="0"/>
              </a:rPr>
              <a:t>.</a:t>
            </a:r>
            <a:endParaRPr lang="en-GB" sz="1100" dirty="0">
              <a:effectLst/>
              <a:latin typeface="+mn-lt"/>
              <a:ea typeface="Calibri" panose="020F0502020204030204" pitchFamily="34" charset="0"/>
              <a:cs typeface="Times New Roman" panose="02020603050405020304" pitchFamily="18" charset="0"/>
            </a:endParaRPr>
          </a:p>
        </p:txBody>
      </p:sp>
      <p:pic>
        <p:nvPicPr>
          <p:cNvPr id="9" name="Picture 8">
            <a:extLst>
              <a:ext uri="{FF2B5EF4-FFF2-40B4-BE49-F238E27FC236}">
                <a16:creationId xmlns:a16="http://schemas.microsoft.com/office/drawing/2014/main" id="{72C789CE-BDF2-4AAF-922D-4A95C53F0295}"/>
              </a:ext>
            </a:extLst>
          </p:cNvPr>
          <p:cNvPicPr/>
          <p:nvPr/>
        </p:nvPicPr>
        <p:blipFill>
          <a:blip r:embed="rId3">
            <a:extLst>
              <a:ext uri="{28A0092B-C50C-407E-A947-70E740481C1C}">
                <a14:useLocalDpi xmlns:a14="http://schemas.microsoft.com/office/drawing/2010/main" val="0"/>
              </a:ext>
            </a:extLst>
          </a:blip>
          <a:srcRect/>
          <a:stretch>
            <a:fillRect/>
          </a:stretch>
        </p:blipFill>
        <p:spPr bwMode="auto">
          <a:xfrm>
            <a:off x="6347106" y="1144431"/>
            <a:ext cx="998220" cy="1188720"/>
          </a:xfrm>
          <a:prstGeom prst="rect">
            <a:avLst/>
          </a:prstGeom>
          <a:noFill/>
          <a:ln>
            <a:noFill/>
          </a:ln>
        </p:spPr>
      </p:pic>
    </p:spTree>
    <p:extLst>
      <p:ext uri="{BB962C8B-B14F-4D97-AF65-F5344CB8AC3E}">
        <p14:creationId xmlns:p14="http://schemas.microsoft.com/office/powerpoint/2010/main" val="145018724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21"/>
        <p:cNvGrpSpPr/>
        <p:nvPr/>
      </p:nvGrpSpPr>
      <p:grpSpPr>
        <a:xfrm>
          <a:off x="0" y="0"/>
          <a:ext cx="0" cy="0"/>
          <a:chOff x="0" y="0"/>
          <a:chExt cx="0" cy="0"/>
        </a:xfrm>
      </p:grpSpPr>
      <p:sp>
        <p:nvSpPr>
          <p:cNvPr id="123" name="Google Shape;123;p40"/>
          <p:cNvSpPr txBox="1">
            <a:spLocks noGrp="1"/>
          </p:cNvSpPr>
          <p:nvPr>
            <p:ph type="sldNum" idx="12"/>
          </p:nvPr>
        </p:nvSpPr>
        <p:spPr>
          <a:xfrm>
            <a:off x="7956376" y="6380972"/>
            <a:ext cx="730424" cy="340503"/>
          </a:xfrm>
          <a:prstGeom prst="rect">
            <a:avLst/>
          </a:prstGeom>
          <a:noFill/>
          <a:ln>
            <a:noFill/>
          </a:ln>
        </p:spPr>
        <p:txBody>
          <a:bodyPr spcFirstLastPara="1" wrap="square" lIns="91425" tIns="45700" rIns="91425" bIns="45700" anchor="ctr" anchorCtr="0">
            <a:noAutofit/>
          </a:bodyPr>
          <a:lstStyle/>
          <a:p>
            <a:pPr marL="0" lvl="0" indent="0" algn="r" rtl="0">
              <a:lnSpc>
                <a:spcPct val="100000"/>
              </a:lnSpc>
              <a:spcBef>
                <a:spcPts val="0"/>
              </a:spcBef>
              <a:spcAft>
                <a:spcPts val="0"/>
              </a:spcAft>
              <a:buSzPts val="1200"/>
              <a:buNone/>
            </a:pPr>
            <a:fld id="{00000000-1234-1234-1234-123412341234}" type="slidenum">
              <a:rPr lang="en-US" sz="1200" b="0" i="0" u="none" strike="noStrike" cap="none">
                <a:solidFill>
                  <a:schemeClr val="lt1"/>
                </a:solidFill>
                <a:latin typeface="Arial"/>
                <a:ea typeface="Arial"/>
                <a:cs typeface="Arial"/>
                <a:sym typeface="Arial"/>
              </a:rPr>
              <a:t>14</a:t>
            </a:fld>
            <a:endParaRPr sz="1200" b="0" i="0" u="none" strike="noStrike" cap="none">
              <a:solidFill>
                <a:schemeClr val="lt1"/>
              </a:solidFill>
              <a:latin typeface="Arial"/>
              <a:ea typeface="Arial"/>
              <a:cs typeface="Arial"/>
              <a:sym typeface="Arial"/>
            </a:endParaRPr>
          </a:p>
        </p:txBody>
      </p:sp>
      <p:sp>
        <p:nvSpPr>
          <p:cNvPr id="124" name="Google Shape;124;p40"/>
          <p:cNvSpPr txBox="1">
            <a:spLocks noGrp="1"/>
          </p:cNvSpPr>
          <p:nvPr>
            <p:ph type="title"/>
          </p:nvPr>
        </p:nvSpPr>
        <p:spPr>
          <a:xfrm>
            <a:off x="457200" y="20112"/>
            <a:ext cx="8229600" cy="1143000"/>
          </a:xfrm>
          <a:prstGeom prst="rect">
            <a:avLst/>
          </a:prstGeom>
          <a:noFill/>
          <a:ln>
            <a:noFill/>
          </a:ln>
        </p:spPr>
        <p:txBody>
          <a:bodyPr spcFirstLastPara="1" wrap="square" lIns="91425" tIns="45700" rIns="91425" bIns="45700" anchor="ctr" anchorCtr="0">
            <a:normAutofit/>
          </a:bodyPr>
          <a:lstStyle/>
          <a:p>
            <a:pPr marL="0" lvl="0" indent="0" algn="l" rtl="0">
              <a:lnSpc>
                <a:spcPct val="100000"/>
              </a:lnSpc>
              <a:spcBef>
                <a:spcPts val="0"/>
              </a:spcBef>
              <a:spcAft>
                <a:spcPts val="0"/>
              </a:spcAft>
              <a:buClr>
                <a:srgbClr val="0044AC"/>
              </a:buClr>
              <a:buSzPts val="4400"/>
              <a:buFont typeface="Arial"/>
              <a:buNone/>
            </a:pPr>
            <a:r>
              <a:rPr lang="en-US" sz="4000" dirty="0">
                <a:solidFill>
                  <a:srgbClr val="0044AC"/>
                </a:solidFill>
              </a:rPr>
              <a:t>Managing conflicts</a:t>
            </a:r>
            <a:endParaRPr sz="4000" dirty="0">
              <a:solidFill>
                <a:srgbClr val="0044AC"/>
              </a:solidFill>
            </a:endParaRPr>
          </a:p>
        </p:txBody>
      </p:sp>
      <p:sp>
        <p:nvSpPr>
          <p:cNvPr id="5" name="TextBox 4">
            <a:extLst>
              <a:ext uri="{FF2B5EF4-FFF2-40B4-BE49-F238E27FC236}">
                <a16:creationId xmlns:a16="http://schemas.microsoft.com/office/drawing/2014/main" id="{78C12333-6AE8-4385-B483-B8044C5C5A96}"/>
              </a:ext>
            </a:extLst>
          </p:cNvPr>
          <p:cNvSpPr txBox="1"/>
          <p:nvPr/>
        </p:nvSpPr>
        <p:spPr>
          <a:xfrm>
            <a:off x="270018" y="1045717"/>
            <a:ext cx="3791857" cy="1584473"/>
          </a:xfrm>
          <a:prstGeom prst="rect">
            <a:avLst/>
          </a:prstGeom>
          <a:noFill/>
        </p:spPr>
        <p:txBody>
          <a:bodyPr wrap="square" rtlCol="0">
            <a:spAutoFit/>
          </a:bodyPr>
          <a:lstStyle/>
          <a:p>
            <a:pPr algn="l">
              <a:lnSpc>
                <a:spcPct val="150000"/>
              </a:lnSpc>
            </a:pPr>
            <a:r>
              <a:rPr lang="en-GB" sz="1100" b="1" dirty="0">
                <a:latin typeface="Arial" panose="020B0604020202020204" pitchFamily="34" charset="0"/>
                <a:cs typeface="Arial" panose="020B0604020202020204" pitchFamily="34" charset="0"/>
              </a:rPr>
              <a:t> Types of conflicts:</a:t>
            </a:r>
          </a:p>
          <a:p>
            <a:pPr marL="171450" indent="-171450" algn="l">
              <a:lnSpc>
                <a:spcPct val="150000"/>
              </a:lnSpc>
              <a:buFont typeface="Arial" panose="020B0604020202020204" pitchFamily="34" charset="0"/>
              <a:buChar char="•"/>
            </a:pPr>
            <a:r>
              <a:rPr lang="en-GB" sz="1100" dirty="0">
                <a:latin typeface="Arial" panose="020B0604020202020204" pitchFamily="34" charset="0"/>
                <a:cs typeface="Arial" panose="020B0604020202020204" pitchFamily="34" charset="0"/>
              </a:rPr>
              <a:t>Person-to-person conflict;</a:t>
            </a:r>
          </a:p>
          <a:p>
            <a:pPr marL="171450" indent="-171450" algn="l">
              <a:lnSpc>
                <a:spcPct val="150000"/>
              </a:lnSpc>
              <a:buFont typeface="Arial" panose="020B0604020202020204" pitchFamily="34" charset="0"/>
              <a:buChar char="•"/>
            </a:pPr>
            <a:r>
              <a:rPr lang="en-GB" sz="1100" dirty="0">
                <a:latin typeface="Arial" panose="020B0604020202020204" pitchFamily="34" charset="0"/>
                <a:cs typeface="Arial" panose="020B0604020202020204" pitchFamily="34" charset="0"/>
              </a:rPr>
              <a:t>Departmental conflict;</a:t>
            </a:r>
          </a:p>
          <a:p>
            <a:pPr marL="171450" indent="-171450" algn="l">
              <a:lnSpc>
                <a:spcPct val="150000"/>
              </a:lnSpc>
              <a:buFont typeface="Arial" panose="020B0604020202020204" pitchFamily="34" charset="0"/>
              <a:buChar char="•"/>
            </a:pPr>
            <a:r>
              <a:rPr lang="en-GB" sz="1100" dirty="0">
                <a:latin typeface="Arial" panose="020B0604020202020204" pitchFamily="34" charset="0"/>
                <a:cs typeface="Arial" panose="020B0604020202020204" pitchFamily="34" charset="0"/>
              </a:rPr>
              <a:t>Differences in opinion;</a:t>
            </a:r>
          </a:p>
          <a:p>
            <a:pPr marL="171450" indent="-171450" algn="l">
              <a:lnSpc>
                <a:spcPct val="150000"/>
              </a:lnSpc>
              <a:buFont typeface="Arial" panose="020B0604020202020204" pitchFamily="34" charset="0"/>
              <a:buChar char="•"/>
            </a:pPr>
            <a:r>
              <a:rPr lang="en-GB" sz="1100" dirty="0">
                <a:latin typeface="Arial" panose="020B0604020202020204" pitchFamily="34" charset="0"/>
                <a:cs typeface="Arial" panose="020B0604020202020204" pitchFamily="34" charset="0"/>
              </a:rPr>
              <a:t>Communication issue;</a:t>
            </a:r>
          </a:p>
          <a:p>
            <a:pPr marL="171450" indent="-171450" algn="l">
              <a:lnSpc>
                <a:spcPct val="150000"/>
              </a:lnSpc>
              <a:buFont typeface="Arial" panose="020B0604020202020204" pitchFamily="34" charset="0"/>
              <a:buChar char="•"/>
            </a:pPr>
            <a:endParaRPr lang="en-US" sz="1100"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D25D9822-C1E7-4DE9-8301-938032BEC12A}"/>
              </a:ext>
            </a:extLst>
          </p:cNvPr>
          <p:cNvSpPr txBox="1"/>
          <p:nvPr/>
        </p:nvSpPr>
        <p:spPr>
          <a:xfrm>
            <a:off x="219393" y="2989867"/>
            <a:ext cx="4621893" cy="1076641"/>
          </a:xfrm>
          <a:prstGeom prst="rect">
            <a:avLst/>
          </a:prstGeom>
          <a:noFill/>
        </p:spPr>
        <p:txBody>
          <a:bodyPr wrap="square" rtlCol="0">
            <a:spAutoFit/>
          </a:bodyPr>
          <a:lstStyle/>
          <a:p>
            <a:pPr algn="l">
              <a:lnSpc>
                <a:spcPct val="150000"/>
              </a:lnSpc>
            </a:pPr>
            <a:r>
              <a:rPr lang="en-GB" sz="1100" b="1" dirty="0">
                <a:latin typeface="Arial" panose="020B0604020202020204" pitchFamily="34" charset="0"/>
                <a:cs typeface="Arial" panose="020B0604020202020204" pitchFamily="34" charset="0"/>
              </a:rPr>
              <a:t>Group activities: </a:t>
            </a:r>
          </a:p>
          <a:p>
            <a:pPr marL="171450" indent="-171450" algn="l">
              <a:lnSpc>
                <a:spcPct val="150000"/>
              </a:lnSpc>
              <a:buFont typeface="Arial" panose="020B0604020202020204" pitchFamily="34" charset="0"/>
              <a:buChar char="•"/>
            </a:pPr>
            <a:r>
              <a:rPr lang="en-GB" sz="1100" dirty="0">
                <a:latin typeface="Arial" panose="020B0604020202020204" pitchFamily="34" charset="0"/>
                <a:cs typeface="Arial" panose="020B0604020202020204" pitchFamily="34" charset="0"/>
              </a:rPr>
              <a:t>The groups will have to participate in the group activities</a:t>
            </a:r>
          </a:p>
          <a:p>
            <a:pPr marL="171450" indent="-171450" algn="l">
              <a:lnSpc>
                <a:spcPct val="150000"/>
              </a:lnSpc>
              <a:buFont typeface="Arial" panose="020B0604020202020204" pitchFamily="34" charset="0"/>
              <a:buChar char="•"/>
            </a:pPr>
            <a:r>
              <a:rPr lang="en-GB" sz="1100" dirty="0">
                <a:latin typeface="Arial" panose="020B0604020202020204" pitchFamily="34" charset="0"/>
                <a:cs typeface="Arial" panose="020B0604020202020204" pitchFamily="34" charset="0"/>
              </a:rPr>
              <a:t>The groups will learn the assertive techniques for a better communication, understanding the problem, avoid the conflicts</a:t>
            </a:r>
          </a:p>
        </p:txBody>
      </p:sp>
      <p:sp>
        <p:nvSpPr>
          <p:cNvPr id="8" name="TextBox 7">
            <a:extLst>
              <a:ext uri="{FF2B5EF4-FFF2-40B4-BE49-F238E27FC236}">
                <a16:creationId xmlns:a16="http://schemas.microsoft.com/office/drawing/2014/main" id="{D80E1B0C-391E-41F1-88B2-3DD3EB598F99}"/>
              </a:ext>
            </a:extLst>
          </p:cNvPr>
          <p:cNvSpPr txBox="1"/>
          <p:nvPr/>
        </p:nvSpPr>
        <p:spPr>
          <a:xfrm>
            <a:off x="4962478" y="1046850"/>
            <a:ext cx="3962129" cy="1838388"/>
          </a:xfrm>
          <a:prstGeom prst="rect">
            <a:avLst/>
          </a:prstGeom>
          <a:noFill/>
        </p:spPr>
        <p:txBody>
          <a:bodyPr wrap="square" rtlCol="0">
            <a:spAutoFit/>
          </a:bodyPr>
          <a:lstStyle/>
          <a:p>
            <a:pPr algn="l">
              <a:lnSpc>
                <a:spcPct val="150000"/>
              </a:lnSpc>
            </a:pPr>
            <a:r>
              <a:rPr lang="en-GB" sz="1100" b="1" dirty="0">
                <a:latin typeface="Arial" panose="020B0604020202020204" pitchFamily="34" charset="0"/>
                <a:cs typeface="Arial" panose="020B0604020202020204" pitchFamily="34" charset="0"/>
              </a:rPr>
              <a:t>Expected outcome:</a:t>
            </a:r>
          </a:p>
          <a:p>
            <a:pPr marL="171450" indent="-171450" algn="l">
              <a:lnSpc>
                <a:spcPct val="150000"/>
              </a:lnSpc>
              <a:buFont typeface="Arial" panose="020B0604020202020204" pitchFamily="34" charset="0"/>
              <a:buChar char="•"/>
            </a:pPr>
            <a:r>
              <a:rPr lang="en-GB" sz="1100" dirty="0">
                <a:latin typeface="Arial" panose="020B0604020202020204" pitchFamily="34" charset="0"/>
                <a:cs typeface="Arial" panose="020B0604020202020204" pitchFamily="34" charset="0"/>
              </a:rPr>
              <a:t>The groups will learn how to identify and classify the conflict, than will understand how to solve it.</a:t>
            </a:r>
          </a:p>
          <a:p>
            <a:pPr marL="171450" indent="-171450" algn="l">
              <a:lnSpc>
                <a:spcPct val="150000"/>
              </a:lnSpc>
              <a:buFont typeface="Arial" panose="020B0604020202020204" pitchFamily="34" charset="0"/>
              <a:buChar char="•"/>
            </a:pPr>
            <a:r>
              <a:rPr lang="en-GB" sz="1100" dirty="0">
                <a:latin typeface="Arial" panose="020B0604020202020204" pitchFamily="34" charset="0"/>
                <a:cs typeface="Arial" panose="020B0604020202020204" pitchFamily="34" charset="0"/>
              </a:rPr>
              <a:t>The groups will focus on different practical tips and techniques for managing the conflict.</a:t>
            </a:r>
          </a:p>
          <a:p>
            <a:pPr marL="171450" indent="-171450" algn="l">
              <a:lnSpc>
                <a:spcPct val="150000"/>
              </a:lnSpc>
              <a:buFont typeface="Arial" panose="020B0604020202020204" pitchFamily="34" charset="0"/>
              <a:buChar char="•"/>
            </a:pPr>
            <a:r>
              <a:rPr lang="en-GB" sz="1100" dirty="0">
                <a:latin typeface="Arial" panose="020B0604020202020204" pitchFamily="34" charset="0"/>
                <a:cs typeface="Arial" panose="020B0604020202020204" pitchFamily="34" charset="0"/>
              </a:rPr>
              <a:t>The organisation will create an environment that moves consistently toward healthy conflict  situation.</a:t>
            </a:r>
            <a:endParaRPr lang="en-US" sz="1100" dirty="0">
              <a:latin typeface="Arial" panose="020B0604020202020204" pitchFamily="34" charset="0"/>
              <a:cs typeface="Arial" panose="020B0604020202020204" pitchFamily="34" charset="0"/>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121"/>
        <p:cNvGrpSpPr/>
        <p:nvPr/>
      </p:nvGrpSpPr>
      <p:grpSpPr>
        <a:xfrm>
          <a:off x="0" y="0"/>
          <a:ext cx="0" cy="0"/>
          <a:chOff x="0" y="0"/>
          <a:chExt cx="0" cy="0"/>
        </a:xfrm>
      </p:grpSpPr>
      <p:sp>
        <p:nvSpPr>
          <p:cNvPr id="123" name="Google Shape;123;p40"/>
          <p:cNvSpPr txBox="1">
            <a:spLocks noGrp="1"/>
          </p:cNvSpPr>
          <p:nvPr>
            <p:ph type="sldNum" idx="12"/>
          </p:nvPr>
        </p:nvSpPr>
        <p:spPr>
          <a:xfrm>
            <a:off x="7956376" y="6380972"/>
            <a:ext cx="730424" cy="340503"/>
          </a:xfrm>
          <a:prstGeom prst="rect">
            <a:avLst/>
          </a:prstGeom>
          <a:noFill/>
          <a:ln>
            <a:noFill/>
          </a:ln>
        </p:spPr>
        <p:txBody>
          <a:bodyPr spcFirstLastPara="1" wrap="square" lIns="91425" tIns="45700" rIns="91425" bIns="45700" anchor="ctr" anchorCtr="0">
            <a:noAutofit/>
          </a:bodyPr>
          <a:lstStyle/>
          <a:p>
            <a:pPr marL="0" lvl="0" indent="0" algn="r" rtl="0">
              <a:lnSpc>
                <a:spcPct val="100000"/>
              </a:lnSpc>
              <a:spcBef>
                <a:spcPts val="0"/>
              </a:spcBef>
              <a:spcAft>
                <a:spcPts val="0"/>
              </a:spcAft>
              <a:buSzPts val="1200"/>
              <a:buNone/>
            </a:pPr>
            <a:fld id="{00000000-1234-1234-1234-123412341234}" type="slidenum">
              <a:rPr lang="en-US" sz="1200" b="0" i="0" u="none" strike="noStrike" cap="none">
                <a:solidFill>
                  <a:schemeClr val="lt1"/>
                </a:solidFill>
                <a:latin typeface="Arial"/>
                <a:ea typeface="Arial"/>
                <a:cs typeface="Arial"/>
                <a:sym typeface="Arial"/>
              </a:rPr>
              <a:t>15</a:t>
            </a:fld>
            <a:endParaRPr sz="1200" b="0" i="0" u="none" strike="noStrike" cap="none">
              <a:solidFill>
                <a:schemeClr val="lt1"/>
              </a:solidFill>
              <a:latin typeface="Arial"/>
              <a:ea typeface="Arial"/>
              <a:cs typeface="Arial"/>
              <a:sym typeface="Arial"/>
            </a:endParaRPr>
          </a:p>
        </p:txBody>
      </p:sp>
      <p:sp>
        <p:nvSpPr>
          <p:cNvPr id="124" name="Google Shape;124;p40"/>
          <p:cNvSpPr txBox="1">
            <a:spLocks noGrp="1"/>
          </p:cNvSpPr>
          <p:nvPr>
            <p:ph type="title"/>
          </p:nvPr>
        </p:nvSpPr>
        <p:spPr>
          <a:xfrm>
            <a:off x="457200" y="255784"/>
            <a:ext cx="8229600" cy="1143000"/>
          </a:xfrm>
          <a:prstGeom prst="rect">
            <a:avLst/>
          </a:prstGeom>
          <a:noFill/>
          <a:ln>
            <a:noFill/>
          </a:ln>
        </p:spPr>
        <p:txBody>
          <a:bodyPr spcFirstLastPara="1" wrap="square" lIns="91425" tIns="45700" rIns="91425" bIns="45700" anchor="ctr" anchorCtr="0">
            <a:normAutofit/>
          </a:bodyPr>
          <a:lstStyle/>
          <a:p>
            <a:pPr marL="0" lvl="0" indent="0" algn="l" rtl="0">
              <a:lnSpc>
                <a:spcPct val="100000"/>
              </a:lnSpc>
              <a:spcBef>
                <a:spcPts val="0"/>
              </a:spcBef>
              <a:spcAft>
                <a:spcPts val="0"/>
              </a:spcAft>
              <a:buClr>
                <a:srgbClr val="0044AC"/>
              </a:buClr>
              <a:buSzPts val="4400"/>
              <a:buFont typeface="Arial"/>
              <a:buNone/>
            </a:pPr>
            <a:r>
              <a:rPr lang="en-US" sz="4000" dirty="0">
                <a:solidFill>
                  <a:srgbClr val="0044AC"/>
                </a:solidFill>
              </a:rPr>
              <a:t>Managing conflicts</a:t>
            </a:r>
            <a:endParaRPr sz="4000" dirty="0">
              <a:solidFill>
                <a:srgbClr val="0044AC"/>
              </a:solidFill>
            </a:endParaRPr>
          </a:p>
        </p:txBody>
      </p:sp>
      <p:sp>
        <p:nvSpPr>
          <p:cNvPr id="7" name="TextBox 6">
            <a:extLst>
              <a:ext uri="{FF2B5EF4-FFF2-40B4-BE49-F238E27FC236}">
                <a16:creationId xmlns:a16="http://schemas.microsoft.com/office/drawing/2014/main" id="{C0F21F16-6884-4737-92D4-880C96587D1B}"/>
              </a:ext>
            </a:extLst>
          </p:cNvPr>
          <p:cNvSpPr txBox="1"/>
          <p:nvPr/>
        </p:nvSpPr>
        <p:spPr>
          <a:xfrm>
            <a:off x="306370" y="1398784"/>
            <a:ext cx="8469985" cy="1838388"/>
          </a:xfrm>
          <a:prstGeom prst="rect">
            <a:avLst/>
          </a:prstGeom>
          <a:noFill/>
        </p:spPr>
        <p:txBody>
          <a:bodyPr wrap="square" rtlCol="0">
            <a:spAutoFit/>
          </a:bodyPr>
          <a:lstStyle/>
          <a:p>
            <a:pPr marL="171450" indent="-171450">
              <a:lnSpc>
                <a:spcPct val="150000"/>
              </a:lnSpc>
              <a:buFont typeface="Arial" panose="020B0604020202020204" pitchFamily="34" charset="0"/>
              <a:buChar char="•"/>
            </a:pPr>
            <a:r>
              <a:rPr lang="en-GB" sz="1100" dirty="0">
                <a:latin typeface="Arial" panose="020B0604020202020204" pitchFamily="34" charset="0"/>
                <a:cs typeface="Arial" panose="020B0604020202020204" pitchFamily="34" charset="0"/>
              </a:rPr>
              <a:t>Using Belbin team roles can offer to the individuals a greater understanding of their strengths. This is leading to a more effective communication in the team.</a:t>
            </a:r>
            <a:br>
              <a:rPr lang="en-GB" sz="1100" dirty="0">
                <a:latin typeface="Arial" panose="020B0604020202020204" pitchFamily="34" charset="0"/>
                <a:cs typeface="Arial" panose="020B0604020202020204" pitchFamily="34" charset="0"/>
              </a:rPr>
            </a:br>
            <a:endParaRPr lang="en-GB" sz="1100" dirty="0">
              <a:latin typeface="Arial" panose="020B0604020202020204" pitchFamily="34" charset="0"/>
              <a:cs typeface="Arial" panose="020B0604020202020204" pitchFamily="34" charset="0"/>
            </a:endParaRPr>
          </a:p>
          <a:p>
            <a:pPr marL="171450" indent="-171450">
              <a:lnSpc>
                <a:spcPct val="150000"/>
              </a:lnSpc>
              <a:buFont typeface="Arial" panose="020B0604020202020204" pitchFamily="34" charset="0"/>
              <a:buChar char="•"/>
            </a:pPr>
            <a:r>
              <a:rPr lang="en-GB" sz="1100" dirty="0">
                <a:latin typeface="Arial" panose="020B0604020202020204" pitchFamily="34" charset="0"/>
                <a:cs typeface="Arial" panose="020B0604020202020204" pitchFamily="34" charset="0"/>
              </a:rPr>
              <a:t>Although there are nine </a:t>
            </a:r>
            <a:r>
              <a:rPr lang="en-GB" sz="1100" dirty="0" err="1">
                <a:latin typeface="Arial" panose="020B0604020202020204" pitchFamily="34" charset="0"/>
                <a:cs typeface="Arial" panose="020B0604020202020204" pitchFamily="34" charset="0"/>
              </a:rPr>
              <a:t>Belbin</a:t>
            </a:r>
            <a:r>
              <a:rPr lang="en-GB" sz="1100" dirty="0">
                <a:latin typeface="Arial" panose="020B0604020202020204" pitchFamily="34" charset="0"/>
                <a:cs typeface="Arial" panose="020B0604020202020204" pitchFamily="34" charset="0"/>
              </a:rPr>
              <a:t> team roles, it  doesn’t mean that every team need to have nine people. Most people have two or three Belbin team roles, and this can change in over time.</a:t>
            </a:r>
            <a:br>
              <a:rPr lang="en-GB" sz="1100" dirty="0">
                <a:latin typeface="Arial" panose="020B0604020202020204" pitchFamily="34" charset="0"/>
                <a:cs typeface="Arial" panose="020B0604020202020204" pitchFamily="34" charset="0"/>
              </a:rPr>
            </a:br>
            <a:endParaRPr lang="en-GB" sz="1100" dirty="0">
              <a:latin typeface="Arial" panose="020B0604020202020204" pitchFamily="34" charset="0"/>
              <a:cs typeface="Arial" panose="020B0604020202020204" pitchFamily="34" charset="0"/>
            </a:endParaRPr>
          </a:p>
          <a:p>
            <a:pPr marL="171450" indent="-171450">
              <a:lnSpc>
                <a:spcPct val="150000"/>
              </a:lnSpc>
              <a:buFont typeface="Arial" panose="020B0604020202020204" pitchFamily="34" charset="0"/>
              <a:buChar char="•"/>
            </a:pPr>
            <a:r>
              <a:rPr lang="en-GB" sz="1100" dirty="0">
                <a:latin typeface="Arial" panose="020B0604020202020204" pitchFamily="34" charset="0"/>
                <a:cs typeface="Arial" panose="020B0604020202020204" pitchFamily="34" charset="0"/>
              </a:rPr>
              <a:t>It is necessary to look first at the team objectives, than every team member have to work out which tasks need to be undertaken.</a:t>
            </a:r>
            <a:endParaRPr lang="en-US"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4508706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121"/>
        <p:cNvGrpSpPr/>
        <p:nvPr/>
      </p:nvGrpSpPr>
      <p:grpSpPr>
        <a:xfrm>
          <a:off x="0" y="0"/>
          <a:ext cx="0" cy="0"/>
          <a:chOff x="0" y="0"/>
          <a:chExt cx="0" cy="0"/>
        </a:xfrm>
      </p:grpSpPr>
      <p:sp>
        <p:nvSpPr>
          <p:cNvPr id="123" name="Google Shape;123;p40"/>
          <p:cNvSpPr txBox="1">
            <a:spLocks noGrp="1"/>
          </p:cNvSpPr>
          <p:nvPr>
            <p:ph type="sldNum" idx="12"/>
          </p:nvPr>
        </p:nvSpPr>
        <p:spPr>
          <a:xfrm>
            <a:off x="7956376" y="6380972"/>
            <a:ext cx="730424" cy="340503"/>
          </a:xfrm>
          <a:prstGeom prst="rect">
            <a:avLst/>
          </a:prstGeom>
          <a:noFill/>
          <a:ln>
            <a:noFill/>
          </a:ln>
        </p:spPr>
        <p:txBody>
          <a:bodyPr spcFirstLastPara="1" wrap="square" lIns="91425" tIns="45700" rIns="91425" bIns="45700" anchor="ctr" anchorCtr="0">
            <a:noAutofit/>
          </a:bodyPr>
          <a:lstStyle/>
          <a:p>
            <a:pPr marL="0" lvl="0" indent="0" algn="r" rtl="0">
              <a:lnSpc>
                <a:spcPct val="100000"/>
              </a:lnSpc>
              <a:spcBef>
                <a:spcPts val="0"/>
              </a:spcBef>
              <a:spcAft>
                <a:spcPts val="0"/>
              </a:spcAft>
              <a:buSzPts val="1200"/>
              <a:buNone/>
            </a:pPr>
            <a:fld id="{00000000-1234-1234-1234-123412341234}" type="slidenum">
              <a:rPr lang="en-US" sz="1200" b="0" i="0" u="none" strike="noStrike" cap="none">
                <a:solidFill>
                  <a:schemeClr val="lt1"/>
                </a:solidFill>
                <a:latin typeface="Arial"/>
                <a:ea typeface="Arial"/>
                <a:cs typeface="Arial"/>
                <a:sym typeface="Arial"/>
              </a:rPr>
              <a:t>16</a:t>
            </a:fld>
            <a:endParaRPr sz="1200" b="0" i="0" u="none" strike="noStrike" cap="none">
              <a:solidFill>
                <a:schemeClr val="lt1"/>
              </a:solidFill>
              <a:latin typeface="Arial"/>
              <a:ea typeface="Arial"/>
              <a:cs typeface="Arial"/>
              <a:sym typeface="Arial"/>
            </a:endParaRPr>
          </a:p>
        </p:txBody>
      </p:sp>
      <p:sp>
        <p:nvSpPr>
          <p:cNvPr id="124" name="Google Shape;124;p40"/>
          <p:cNvSpPr txBox="1">
            <a:spLocks noGrp="1"/>
          </p:cNvSpPr>
          <p:nvPr>
            <p:ph type="title"/>
          </p:nvPr>
        </p:nvSpPr>
        <p:spPr>
          <a:xfrm>
            <a:off x="362932" y="0"/>
            <a:ext cx="8229600" cy="1143000"/>
          </a:xfrm>
          <a:prstGeom prst="rect">
            <a:avLst/>
          </a:prstGeom>
          <a:noFill/>
          <a:ln>
            <a:noFill/>
          </a:ln>
        </p:spPr>
        <p:txBody>
          <a:bodyPr spcFirstLastPara="1" wrap="square" lIns="91425" tIns="45700" rIns="91425" bIns="45700" anchor="ctr" anchorCtr="0">
            <a:normAutofit/>
          </a:bodyPr>
          <a:lstStyle/>
          <a:p>
            <a:pPr marL="0" lvl="0" indent="0" algn="l" rtl="0">
              <a:lnSpc>
                <a:spcPct val="100000"/>
              </a:lnSpc>
              <a:spcBef>
                <a:spcPts val="0"/>
              </a:spcBef>
              <a:spcAft>
                <a:spcPts val="0"/>
              </a:spcAft>
              <a:buClr>
                <a:srgbClr val="0044AC"/>
              </a:buClr>
              <a:buSzPts val="4400"/>
              <a:buFont typeface="Arial"/>
              <a:buNone/>
            </a:pPr>
            <a:r>
              <a:rPr lang="en-US" sz="4000" dirty="0">
                <a:solidFill>
                  <a:srgbClr val="0044AC"/>
                </a:solidFill>
              </a:rPr>
              <a:t>Managing conflicts</a:t>
            </a:r>
            <a:endParaRPr sz="4000" dirty="0">
              <a:solidFill>
                <a:srgbClr val="0044AC"/>
              </a:solidFill>
            </a:endParaRPr>
          </a:p>
        </p:txBody>
      </p:sp>
      <p:sp>
        <p:nvSpPr>
          <p:cNvPr id="5" name="TextBox 4">
            <a:extLst>
              <a:ext uri="{FF2B5EF4-FFF2-40B4-BE49-F238E27FC236}">
                <a16:creationId xmlns:a16="http://schemas.microsoft.com/office/drawing/2014/main" id="{0FC62A64-E781-44EF-A881-C1DDEA12945E}"/>
              </a:ext>
            </a:extLst>
          </p:cNvPr>
          <p:cNvSpPr txBox="1"/>
          <p:nvPr/>
        </p:nvSpPr>
        <p:spPr>
          <a:xfrm>
            <a:off x="362932" y="777507"/>
            <a:ext cx="8140045" cy="2854051"/>
          </a:xfrm>
          <a:prstGeom prst="rect">
            <a:avLst/>
          </a:prstGeom>
          <a:noFill/>
        </p:spPr>
        <p:txBody>
          <a:bodyPr wrap="square" rtlCol="0">
            <a:spAutoFit/>
          </a:bodyPr>
          <a:lstStyle/>
          <a:p>
            <a:pPr algn="l">
              <a:lnSpc>
                <a:spcPct val="150000"/>
              </a:lnSpc>
            </a:pPr>
            <a:r>
              <a:rPr lang="en-GB" sz="1100" b="1" dirty="0">
                <a:latin typeface="Arial" panose="020B0604020202020204" pitchFamily="34" charset="0"/>
                <a:cs typeface="Arial" panose="020B0604020202020204" pitchFamily="34" charset="0"/>
              </a:rPr>
              <a:t>During the group activities, the team member will learn to:</a:t>
            </a:r>
          </a:p>
          <a:p>
            <a:pPr marL="457200" indent="-457200" algn="l">
              <a:lnSpc>
                <a:spcPct val="150000"/>
              </a:lnSpc>
              <a:buFont typeface="+mj-lt"/>
              <a:buAutoNum type="arabicPeriod"/>
            </a:pPr>
            <a:r>
              <a:rPr lang="en-GB" sz="1100" dirty="0">
                <a:latin typeface="Arial" panose="020B0604020202020204" pitchFamily="34" charset="0"/>
                <a:cs typeface="Arial" panose="020B0604020202020204" pitchFamily="34" charset="0"/>
              </a:rPr>
              <a:t>Stop feeling distracted, anxious or frustrated about the conflict;</a:t>
            </a:r>
          </a:p>
          <a:p>
            <a:pPr marL="457200" indent="-457200" algn="l">
              <a:lnSpc>
                <a:spcPct val="150000"/>
              </a:lnSpc>
              <a:buFont typeface="+mj-lt"/>
              <a:buAutoNum type="arabicPeriod"/>
            </a:pPr>
            <a:r>
              <a:rPr lang="en-GB" sz="1100" dirty="0">
                <a:latin typeface="Arial" panose="020B0604020202020204" pitchFamily="34" charset="0"/>
                <a:cs typeface="Arial" panose="020B0604020202020204" pitchFamily="34" charset="0"/>
              </a:rPr>
              <a:t>Use constructively the differences of opinion, leading to growth and creativity;</a:t>
            </a:r>
          </a:p>
          <a:p>
            <a:pPr marL="457200" indent="-457200" algn="l">
              <a:lnSpc>
                <a:spcPct val="150000"/>
              </a:lnSpc>
              <a:buFont typeface="+mj-lt"/>
              <a:buAutoNum type="arabicPeriod"/>
            </a:pPr>
            <a:r>
              <a:rPr lang="en-GB" sz="1100" dirty="0">
                <a:latin typeface="Arial" panose="020B0604020202020204" pitchFamily="34" charset="0"/>
                <a:cs typeface="Arial" panose="020B0604020202020204" pitchFamily="34" charset="0"/>
              </a:rPr>
              <a:t>Identify warning signs and will prevent or minimise conflict before it starts;</a:t>
            </a:r>
          </a:p>
          <a:p>
            <a:pPr marL="457200" indent="-457200" algn="l">
              <a:lnSpc>
                <a:spcPct val="150000"/>
              </a:lnSpc>
              <a:buFont typeface="+mj-lt"/>
              <a:buAutoNum type="arabicPeriod"/>
            </a:pPr>
            <a:r>
              <a:rPr lang="en-GB" sz="1100" dirty="0">
                <a:latin typeface="Arial" panose="020B0604020202020204" pitchFamily="34" charset="0"/>
                <a:cs typeface="Arial" panose="020B0604020202020204" pitchFamily="34" charset="0"/>
              </a:rPr>
              <a:t>Create a safe work atmosphere environment that is leading to open communication and trust.</a:t>
            </a:r>
          </a:p>
          <a:p>
            <a:pPr marL="457200" indent="-457200" algn="l">
              <a:lnSpc>
                <a:spcPct val="150000"/>
              </a:lnSpc>
              <a:buFont typeface="+mj-lt"/>
              <a:buAutoNum type="arabicPeriod"/>
            </a:pPr>
            <a:r>
              <a:rPr lang="en-GB" sz="1100" dirty="0">
                <a:latin typeface="Arial" panose="020B0604020202020204" pitchFamily="34" charset="0"/>
                <a:cs typeface="Arial" panose="020B0604020202020204" pitchFamily="34" charset="0"/>
              </a:rPr>
              <a:t>Establish the conflict resolution, procedures for the organisation.</a:t>
            </a:r>
          </a:p>
          <a:p>
            <a:pPr marL="457200" indent="-457200" algn="l">
              <a:lnSpc>
                <a:spcPct val="150000"/>
              </a:lnSpc>
              <a:buFont typeface="+mj-lt"/>
              <a:buAutoNum type="arabicPeriod"/>
            </a:pPr>
            <a:r>
              <a:rPr lang="en-GB" sz="1100" dirty="0">
                <a:latin typeface="Arial" panose="020B0604020202020204" pitchFamily="34" charset="0"/>
                <a:cs typeface="Arial" panose="020B0604020202020204" pitchFamily="34" charset="0"/>
              </a:rPr>
              <a:t>Stop the conflict and tension to fester, that is leading to long </a:t>
            </a:r>
            <a:r>
              <a:rPr lang="en-GB" sz="1100" dirty="0" err="1">
                <a:latin typeface="Arial" panose="020B0604020202020204" pitchFamily="34" charset="0"/>
                <a:cs typeface="Arial" panose="020B0604020202020204" pitchFamily="34" charset="0"/>
              </a:rPr>
              <a:t>tearm</a:t>
            </a:r>
            <a:r>
              <a:rPr lang="en-GB" sz="1100" dirty="0">
                <a:latin typeface="Arial" panose="020B0604020202020204" pitchFamily="34" charset="0"/>
                <a:cs typeface="Arial" panose="020B0604020202020204" pitchFamily="34" charset="0"/>
              </a:rPr>
              <a:t> consequences.</a:t>
            </a:r>
          </a:p>
          <a:p>
            <a:pPr marL="457200" indent="-457200" algn="l">
              <a:lnSpc>
                <a:spcPct val="150000"/>
              </a:lnSpc>
              <a:buFont typeface="+mj-lt"/>
              <a:buAutoNum type="arabicPeriod"/>
            </a:pPr>
            <a:r>
              <a:rPr lang="en-GB" sz="1100" dirty="0">
                <a:latin typeface="Arial" panose="020B0604020202020204" pitchFamily="34" charset="0"/>
                <a:cs typeface="Arial" panose="020B0604020202020204" pitchFamily="34" charset="0"/>
              </a:rPr>
              <a:t>Use strategies and powerful communication skills to prevent the conflicts.</a:t>
            </a:r>
          </a:p>
          <a:p>
            <a:pPr marL="457200" indent="-457200" algn="l">
              <a:lnSpc>
                <a:spcPct val="150000"/>
              </a:lnSpc>
              <a:buFont typeface="+mj-lt"/>
              <a:buAutoNum type="arabicPeriod"/>
            </a:pPr>
            <a:r>
              <a:rPr lang="en-GB" sz="1100" dirty="0">
                <a:latin typeface="Arial" panose="020B0604020202020204" pitchFamily="34" charset="0"/>
                <a:cs typeface="Arial" panose="020B0604020202020204" pitchFamily="34" charset="0"/>
              </a:rPr>
              <a:t>Know your conflict style and how to ameliorate your reactions.</a:t>
            </a:r>
          </a:p>
          <a:p>
            <a:pPr marL="457200" indent="-457200" algn="l">
              <a:lnSpc>
                <a:spcPct val="150000"/>
              </a:lnSpc>
              <a:buFont typeface="+mj-lt"/>
              <a:buAutoNum type="arabicPeriod"/>
            </a:pPr>
            <a:r>
              <a:rPr lang="en-GB" sz="1100" dirty="0">
                <a:latin typeface="Arial" panose="020B0604020202020204" pitchFamily="34" charset="0"/>
                <a:cs typeface="Arial" panose="020B0604020202020204" pitchFamily="34" charset="0"/>
              </a:rPr>
              <a:t>Know when to intervene and how to apply the conflict resolution.</a:t>
            </a:r>
          </a:p>
          <a:p>
            <a:pPr marL="457200" indent="-457200" algn="l">
              <a:lnSpc>
                <a:spcPct val="150000"/>
              </a:lnSpc>
              <a:buFont typeface="+mj-lt"/>
              <a:buAutoNum type="arabicPeriod"/>
            </a:pPr>
            <a:r>
              <a:rPr lang="en-GB" sz="1100" dirty="0">
                <a:latin typeface="Arial" panose="020B0604020202020204" pitchFamily="34" charset="0"/>
                <a:cs typeface="Arial" panose="020B0604020202020204" pitchFamily="34" charset="0"/>
              </a:rPr>
              <a:t>Prevent resentments from lingering conflicts.</a:t>
            </a:r>
            <a:endParaRPr lang="en-US"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3551704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121"/>
        <p:cNvGrpSpPr/>
        <p:nvPr/>
      </p:nvGrpSpPr>
      <p:grpSpPr>
        <a:xfrm>
          <a:off x="0" y="0"/>
          <a:ext cx="0" cy="0"/>
          <a:chOff x="0" y="0"/>
          <a:chExt cx="0" cy="0"/>
        </a:xfrm>
      </p:grpSpPr>
      <p:sp>
        <p:nvSpPr>
          <p:cNvPr id="123" name="Google Shape;123;p40"/>
          <p:cNvSpPr txBox="1">
            <a:spLocks noGrp="1"/>
          </p:cNvSpPr>
          <p:nvPr>
            <p:ph type="sldNum" idx="12"/>
          </p:nvPr>
        </p:nvSpPr>
        <p:spPr>
          <a:xfrm>
            <a:off x="7956376" y="6380972"/>
            <a:ext cx="730424" cy="340503"/>
          </a:xfrm>
          <a:prstGeom prst="rect">
            <a:avLst/>
          </a:prstGeom>
          <a:noFill/>
          <a:ln>
            <a:noFill/>
          </a:ln>
        </p:spPr>
        <p:txBody>
          <a:bodyPr spcFirstLastPara="1" wrap="square" lIns="91425" tIns="45700" rIns="91425" bIns="45700" anchor="ctr" anchorCtr="0">
            <a:noAutofit/>
          </a:bodyPr>
          <a:lstStyle/>
          <a:p>
            <a:pPr marL="0" lvl="0" indent="0" algn="r" rtl="0">
              <a:lnSpc>
                <a:spcPct val="100000"/>
              </a:lnSpc>
              <a:spcBef>
                <a:spcPts val="0"/>
              </a:spcBef>
              <a:spcAft>
                <a:spcPts val="0"/>
              </a:spcAft>
              <a:buSzPts val="1200"/>
              <a:buNone/>
            </a:pPr>
            <a:fld id="{00000000-1234-1234-1234-123412341234}" type="slidenum">
              <a:rPr lang="en-US" sz="1200" b="0" i="0" u="none" strike="noStrike" cap="none">
                <a:solidFill>
                  <a:schemeClr val="lt1"/>
                </a:solidFill>
                <a:latin typeface="Arial"/>
                <a:ea typeface="Arial"/>
                <a:cs typeface="Arial"/>
                <a:sym typeface="Arial"/>
              </a:rPr>
              <a:t>17</a:t>
            </a:fld>
            <a:endParaRPr sz="1200" b="0" i="0" u="none" strike="noStrike" cap="none">
              <a:solidFill>
                <a:schemeClr val="lt1"/>
              </a:solidFill>
              <a:latin typeface="Arial"/>
              <a:ea typeface="Arial"/>
              <a:cs typeface="Arial"/>
              <a:sym typeface="Arial"/>
            </a:endParaRPr>
          </a:p>
        </p:txBody>
      </p:sp>
      <p:sp>
        <p:nvSpPr>
          <p:cNvPr id="124" name="Google Shape;124;p40"/>
          <p:cNvSpPr txBox="1">
            <a:spLocks noGrp="1"/>
          </p:cNvSpPr>
          <p:nvPr>
            <p:ph type="title"/>
          </p:nvPr>
        </p:nvSpPr>
        <p:spPr>
          <a:xfrm>
            <a:off x="362932" y="0"/>
            <a:ext cx="8229600" cy="1143000"/>
          </a:xfrm>
          <a:prstGeom prst="rect">
            <a:avLst/>
          </a:prstGeom>
          <a:noFill/>
          <a:ln>
            <a:noFill/>
          </a:ln>
        </p:spPr>
        <p:txBody>
          <a:bodyPr spcFirstLastPara="1" wrap="square" lIns="91425" tIns="45700" rIns="91425" bIns="45700" anchor="ctr" anchorCtr="0">
            <a:normAutofit/>
          </a:bodyPr>
          <a:lstStyle/>
          <a:p>
            <a:pPr marL="0" lvl="0" indent="0" algn="l" rtl="0">
              <a:lnSpc>
                <a:spcPct val="100000"/>
              </a:lnSpc>
              <a:spcBef>
                <a:spcPts val="0"/>
              </a:spcBef>
              <a:spcAft>
                <a:spcPts val="0"/>
              </a:spcAft>
              <a:buClr>
                <a:srgbClr val="0044AC"/>
              </a:buClr>
              <a:buSzPts val="4400"/>
              <a:buFont typeface="Arial"/>
              <a:buNone/>
            </a:pPr>
            <a:r>
              <a:rPr lang="en-US" sz="4000" dirty="0">
                <a:solidFill>
                  <a:srgbClr val="0044AC"/>
                </a:solidFill>
              </a:rPr>
              <a:t>Managing conflicts</a:t>
            </a:r>
            <a:endParaRPr sz="4000" dirty="0">
              <a:solidFill>
                <a:srgbClr val="0044AC"/>
              </a:solidFill>
            </a:endParaRPr>
          </a:p>
        </p:txBody>
      </p:sp>
      <p:sp>
        <p:nvSpPr>
          <p:cNvPr id="6" name="TextBox 5">
            <a:extLst>
              <a:ext uri="{FF2B5EF4-FFF2-40B4-BE49-F238E27FC236}">
                <a16:creationId xmlns:a16="http://schemas.microsoft.com/office/drawing/2014/main" id="{D7559605-A787-4E0D-B00E-C0DB0A63ACFD}"/>
              </a:ext>
            </a:extLst>
          </p:cNvPr>
          <p:cNvSpPr txBox="1"/>
          <p:nvPr/>
        </p:nvSpPr>
        <p:spPr>
          <a:xfrm>
            <a:off x="0" y="791942"/>
            <a:ext cx="9144000" cy="3107967"/>
          </a:xfrm>
          <a:prstGeom prst="rect">
            <a:avLst/>
          </a:prstGeom>
          <a:noFill/>
        </p:spPr>
        <p:txBody>
          <a:bodyPr wrap="square" rtlCol="0">
            <a:spAutoFit/>
          </a:bodyPr>
          <a:lstStyle/>
          <a:p>
            <a:pPr algn="l">
              <a:lnSpc>
                <a:spcPct val="150000"/>
              </a:lnSpc>
            </a:pPr>
            <a:r>
              <a:rPr lang="en-GB" sz="1100" b="1" dirty="0">
                <a:latin typeface="Arial" panose="020B0604020202020204" pitchFamily="34" charset="0"/>
                <a:cs typeface="Arial" panose="020B0604020202020204" pitchFamily="34" charset="0"/>
              </a:rPr>
              <a:t> We will implement some effective measures to deal with conflicts:</a:t>
            </a:r>
          </a:p>
          <a:p>
            <a:pPr marL="171450" indent="-171450" algn="l">
              <a:lnSpc>
                <a:spcPct val="150000"/>
              </a:lnSpc>
              <a:buFont typeface="Arial" panose="020B0604020202020204" pitchFamily="34" charset="0"/>
              <a:buChar char="•"/>
            </a:pPr>
            <a:r>
              <a:rPr lang="en-GB" sz="1100" dirty="0">
                <a:latin typeface="Arial" panose="020B0604020202020204" pitchFamily="34" charset="0"/>
                <a:cs typeface="Arial" panose="020B0604020202020204" pitchFamily="34" charset="0"/>
              </a:rPr>
              <a:t>Set clear expectations. </a:t>
            </a:r>
          </a:p>
          <a:p>
            <a:pPr marL="171450" indent="-171450" algn="l">
              <a:lnSpc>
                <a:spcPct val="150000"/>
              </a:lnSpc>
              <a:buFont typeface="Arial" panose="020B0604020202020204" pitchFamily="34" charset="0"/>
              <a:buChar char="•"/>
            </a:pPr>
            <a:r>
              <a:rPr lang="en-GB" sz="1100" dirty="0">
                <a:latin typeface="Arial" panose="020B0604020202020204" pitchFamily="34" charset="0"/>
                <a:cs typeface="Arial" panose="020B0604020202020204" pitchFamily="34" charset="0"/>
              </a:rPr>
              <a:t>Redesign the workplace. A dimly-lit working environment, a lot of email inbox and telephones that are ringing can raise tensions. It need to change the atmosphere. Understanding the environment that hybrid teams need to work effectively together is essential for the company.</a:t>
            </a:r>
          </a:p>
          <a:p>
            <a:pPr marL="171450" indent="-171450" algn="l">
              <a:lnSpc>
                <a:spcPct val="150000"/>
              </a:lnSpc>
              <a:buFont typeface="Arial" panose="020B0604020202020204" pitchFamily="34" charset="0"/>
              <a:buChar char="•"/>
            </a:pPr>
            <a:r>
              <a:rPr lang="en-GB" sz="1100" dirty="0">
                <a:latin typeface="Arial" panose="020B0604020202020204" pitchFamily="34" charset="0"/>
                <a:cs typeface="Arial" panose="020B0604020202020204" pitchFamily="34" charset="0"/>
              </a:rPr>
              <a:t> Implement an open-door policy. Addressing the problems clear, up-front it is essential in solving the conflict. People would rather work for an employer that uses open communication over one that offers free food or other things.</a:t>
            </a:r>
          </a:p>
          <a:p>
            <a:pPr marL="171450" indent="-171450" algn="l">
              <a:lnSpc>
                <a:spcPct val="150000"/>
              </a:lnSpc>
              <a:buFont typeface="Arial" panose="020B0604020202020204" pitchFamily="34" charset="0"/>
              <a:buChar char="•"/>
            </a:pPr>
            <a:r>
              <a:rPr lang="en-GB" sz="1100" dirty="0">
                <a:latin typeface="Arial" panose="020B0604020202020204" pitchFamily="34" charset="0"/>
                <a:cs typeface="Arial" panose="020B0604020202020204" pitchFamily="34" charset="0"/>
              </a:rPr>
              <a:t>Focus on the problem not on the person. When you separate the problem from the person it is possible to discuss the workplace issues.</a:t>
            </a:r>
          </a:p>
          <a:p>
            <a:pPr marL="171450" indent="-171450" algn="l">
              <a:lnSpc>
                <a:spcPct val="150000"/>
              </a:lnSpc>
              <a:buFont typeface="Arial" panose="020B0604020202020204" pitchFamily="34" charset="0"/>
              <a:buChar char="•"/>
            </a:pPr>
            <a:r>
              <a:rPr lang="en-GB" sz="1100" dirty="0">
                <a:latin typeface="Arial" panose="020B0604020202020204" pitchFamily="34" charset="0"/>
                <a:cs typeface="Arial" panose="020B0604020202020204" pitchFamily="34" charset="0"/>
              </a:rPr>
              <a:t>Mediate half way from the employees. Some conflicts run so deep that you need an out side help to solve issues. This involves an impartial third party, that is trusting. It can be an HR representative, for example. The mediator will oversee the meeting, with the aim of negotiating, the solution that everyone will handle with.</a:t>
            </a:r>
          </a:p>
          <a:p>
            <a:pPr marL="171450" indent="-171450" algn="l">
              <a:lnSpc>
                <a:spcPct val="150000"/>
              </a:lnSpc>
              <a:buFont typeface="Arial" panose="020B0604020202020204" pitchFamily="34" charset="0"/>
              <a:buChar char="•"/>
            </a:pPr>
            <a:r>
              <a:rPr lang="en-GB" sz="1100" dirty="0">
                <a:latin typeface="Arial" panose="020B0604020202020204" pitchFamily="34" charset="0"/>
                <a:cs typeface="Arial" panose="020B0604020202020204" pitchFamily="34" charset="0"/>
              </a:rPr>
              <a:t>Use technology to help solve issues. Technology can, too.  A solution that help people have better conversation, can prevent the conflicts in the work place.</a:t>
            </a:r>
            <a:endParaRPr lang="en-US"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4558144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128"/>
        <p:cNvGrpSpPr/>
        <p:nvPr/>
      </p:nvGrpSpPr>
      <p:grpSpPr>
        <a:xfrm>
          <a:off x="0" y="0"/>
          <a:ext cx="0" cy="0"/>
          <a:chOff x="0" y="0"/>
          <a:chExt cx="0" cy="0"/>
        </a:xfrm>
      </p:grpSpPr>
      <p:sp>
        <p:nvSpPr>
          <p:cNvPr id="129" name="Google Shape;129;p43"/>
          <p:cNvSpPr txBox="1">
            <a:spLocks noGrp="1"/>
          </p:cNvSpPr>
          <p:nvPr>
            <p:ph type="body" idx="1"/>
          </p:nvPr>
        </p:nvSpPr>
        <p:spPr>
          <a:xfrm>
            <a:off x="457200" y="1002859"/>
            <a:ext cx="8229600" cy="3917032"/>
          </a:xfrm>
          <a:prstGeom prst="rect">
            <a:avLst/>
          </a:prstGeom>
          <a:noFill/>
          <a:ln>
            <a:noFill/>
          </a:ln>
        </p:spPr>
        <p:txBody>
          <a:bodyPr spcFirstLastPara="1" wrap="square" lIns="91425" tIns="45700" rIns="91425" bIns="45700" anchor="t" anchorCtr="0">
            <a:noAutofit/>
          </a:bodyPr>
          <a:lstStyle/>
          <a:p>
            <a:pPr marL="457200" lvl="0" indent="-457200" algn="l" rtl="0">
              <a:lnSpc>
                <a:spcPct val="100000"/>
              </a:lnSpc>
              <a:spcBef>
                <a:spcPts val="0"/>
              </a:spcBef>
              <a:spcAft>
                <a:spcPts val="0"/>
              </a:spcAft>
              <a:buSzPts val="3200"/>
              <a:buChar char="•"/>
            </a:pPr>
            <a:r>
              <a:rPr lang="en-GB" sz="2400" dirty="0"/>
              <a:t>A successful team is composed of people partaking different roles as they bring different skills to the team.</a:t>
            </a:r>
            <a:br>
              <a:rPr lang="en-GB" sz="2400" dirty="0"/>
            </a:br>
            <a:endParaRPr lang="en-GB" sz="2400" dirty="0"/>
          </a:p>
          <a:p>
            <a:pPr marL="457200" lvl="0" indent="-457200" algn="l" rtl="0">
              <a:lnSpc>
                <a:spcPct val="100000"/>
              </a:lnSpc>
              <a:spcBef>
                <a:spcPts val="0"/>
              </a:spcBef>
              <a:spcAft>
                <a:spcPts val="0"/>
              </a:spcAft>
              <a:buSzPts val="3200"/>
              <a:buChar char="•"/>
            </a:pPr>
            <a:r>
              <a:rPr lang="en-GB" sz="2400" dirty="0"/>
              <a:t>As such there are some important roles members of every team should have such as:</a:t>
            </a:r>
            <a:br>
              <a:rPr lang="en-GB" sz="2400" dirty="0"/>
            </a:br>
            <a:endParaRPr lang="en-GB" sz="2400" dirty="0"/>
          </a:p>
          <a:p>
            <a:pPr marL="0" lvl="0" indent="0" algn="l" rtl="0">
              <a:lnSpc>
                <a:spcPct val="100000"/>
              </a:lnSpc>
              <a:spcBef>
                <a:spcPts val="0"/>
              </a:spcBef>
              <a:spcAft>
                <a:spcPts val="0"/>
              </a:spcAft>
              <a:buSzPts val="3200"/>
              <a:buNone/>
            </a:pPr>
            <a:r>
              <a:rPr lang="en-GB" sz="2400" dirty="0"/>
              <a:t>         - Team Worker              - Coordinator</a:t>
            </a:r>
          </a:p>
          <a:p>
            <a:pPr marL="0" lvl="0" indent="0" algn="l" rtl="0">
              <a:lnSpc>
                <a:spcPct val="100000"/>
              </a:lnSpc>
              <a:spcBef>
                <a:spcPts val="0"/>
              </a:spcBef>
              <a:spcAft>
                <a:spcPts val="0"/>
              </a:spcAft>
              <a:buSzPts val="3200"/>
              <a:buNone/>
            </a:pPr>
            <a:r>
              <a:rPr lang="en-GB" sz="2400" dirty="0"/>
              <a:t>         - Plant                            - Monitor</a:t>
            </a:r>
          </a:p>
          <a:p>
            <a:pPr marL="0" lvl="0" indent="0" algn="l" rtl="0">
              <a:lnSpc>
                <a:spcPct val="100000"/>
              </a:lnSpc>
              <a:spcBef>
                <a:spcPts val="0"/>
              </a:spcBef>
              <a:spcAft>
                <a:spcPts val="0"/>
              </a:spcAft>
              <a:buSzPts val="3200"/>
              <a:buNone/>
            </a:pPr>
            <a:r>
              <a:rPr lang="en-GB" sz="2400" dirty="0"/>
              <a:t>         - Implementer                - Resource investigator</a:t>
            </a:r>
          </a:p>
          <a:p>
            <a:pPr marL="114300" indent="0">
              <a:buNone/>
            </a:pPr>
            <a:r>
              <a:rPr lang="en-GB" sz="2400" dirty="0"/>
              <a:t>        - Shaper                        - Finisher</a:t>
            </a:r>
          </a:p>
          <a:p>
            <a:pPr marL="0" lvl="0" indent="0" algn="l" rtl="0">
              <a:lnSpc>
                <a:spcPct val="100000"/>
              </a:lnSpc>
              <a:spcBef>
                <a:spcPts val="0"/>
              </a:spcBef>
              <a:spcAft>
                <a:spcPts val="0"/>
              </a:spcAft>
              <a:buSzPts val="3200"/>
              <a:buNone/>
            </a:pPr>
            <a:endParaRPr lang="en-GB" sz="2400" dirty="0"/>
          </a:p>
        </p:txBody>
      </p:sp>
      <p:sp>
        <p:nvSpPr>
          <p:cNvPr id="130" name="Google Shape;130;p43"/>
          <p:cNvSpPr txBox="1">
            <a:spLocks noGrp="1"/>
          </p:cNvSpPr>
          <p:nvPr>
            <p:ph type="sldNum" idx="12"/>
          </p:nvPr>
        </p:nvSpPr>
        <p:spPr>
          <a:xfrm>
            <a:off x="7956376" y="6380972"/>
            <a:ext cx="730424" cy="340503"/>
          </a:xfrm>
          <a:prstGeom prst="rect">
            <a:avLst/>
          </a:prstGeom>
          <a:noFill/>
          <a:ln>
            <a:noFill/>
          </a:ln>
        </p:spPr>
        <p:txBody>
          <a:bodyPr spcFirstLastPara="1" wrap="square" lIns="91425" tIns="45700" rIns="91425" bIns="45700" anchor="ctr" anchorCtr="0">
            <a:noAutofit/>
          </a:bodyPr>
          <a:lstStyle/>
          <a:p>
            <a:pPr marL="0" lvl="0" indent="0" algn="r" rtl="0">
              <a:lnSpc>
                <a:spcPct val="100000"/>
              </a:lnSpc>
              <a:spcBef>
                <a:spcPts val="0"/>
              </a:spcBef>
              <a:spcAft>
                <a:spcPts val="0"/>
              </a:spcAft>
              <a:buSzPts val="1200"/>
              <a:buNone/>
            </a:pPr>
            <a:fld id="{00000000-1234-1234-1234-123412341234}" type="slidenum">
              <a:rPr lang="en-US" sz="1200" b="0" i="0" u="none" strike="noStrike" cap="none">
                <a:solidFill>
                  <a:schemeClr val="lt1"/>
                </a:solidFill>
                <a:latin typeface="Arial"/>
                <a:ea typeface="Arial"/>
                <a:cs typeface="Arial"/>
                <a:sym typeface="Arial"/>
              </a:rPr>
              <a:t>18</a:t>
            </a:fld>
            <a:endParaRPr sz="1200" b="0" i="0" u="none" strike="noStrike" cap="none">
              <a:solidFill>
                <a:schemeClr val="lt1"/>
              </a:solidFill>
              <a:latin typeface="Arial"/>
              <a:ea typeface="Arial"/>
              <a:cs typeface="Arial"/>
              <a:sym typeface="Arial"/>
            </a:endParaRPr>
          </a:p>
        </p:txBody>
      </p:sp>
      <p:sp>
        <p:nvSpPr>
          <p:cNvPr id="131" name="Google Shape;131;p43"/>
          <p:cNvSpPr txBox="1">
            <a:spLocks noGrp="1"/>
          </p:cNvSpPr>
          <p:nvPr>
            <p:ph type="title"/>
          </p:nvPr>
        </p:nvSpPr>
        <p:spPr>
          <a:xfrm>
            <a:off x="457200" y="0"/>
            <a:ext cx="8229600" cy="1143000"/>
          </a:xfrm>
          <a:prstGeom prst="rect">
            <a:avLst/>
          </a:prstGeom>
          <a:noFill/>
          <a:ln>
            <a:noFill/>
          </a:ln>
        </p:spPr>
        <p:txBody>
          <a:bodyPr spcFirstLastPara="1" wrap="square" lIns="91425" tIns="45700" rIns="91425" bIns="45700" anchor="ctr" anchorCtr="0">
            <a:normAutofit/>
          </a:bodyPr>
          <a:lstStyle/>
          <a:p>
            <a:pPr marL="0" lvl="0" indent="0" algn="l" rtl="0">
              <a:lnSpc>
                <a:spcPct val="100000"/>
              </a:lnSpc>
              <a:spcBef>
                <a:spcPts val="0"/>
              </a:spcBef>
              <a:spcAft>
                <a:spcPts val="0"/>
              </a:spcAft>
              <a:buClr>
                <a:srgbClr val="0044AC"/>
              </a:buClr>
              <a:buSzPts val="4400"/>
              <a:buFont typeface="Arial"/>
              <a:buNone/>
            </a:pPr>
            <a:r>
              <a:rPr lang="en-US" sz="4000" dirty="0">
                <a:solidFill>
                  <a:srgbClr val="0044AC"/>
                </a:solidFill>
              </a:rPr>
              <a:t>Team Formation</a:t>
            </a:r>
            <a:endParaRPr sz="4000" dirty="0">
              <a:solidFill>
                <a:srgbClr val="0044AC"/>
              </a:solidFill>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128"/>
        <p:cNvGrpSpPr/>
        <p:nvPr/>
      </p:nvGrpSpPr>
      <p:grpSpPr>
        <a:xfrm>
          <a:off x="0" y="0"/>
          <a:ext cx="0" cy="0"/>
          <a:chOff x="0" y="0"/>
          <a:chExt cx="0" cy="0"/>
        </a:xfrm>
      </p:grpSpPr>
      <p:sp>
        <p:nvSpPr>
          <p:cNvPr id="129" name="Google Shape;129;p43"/>
          <p:cNvSpPr txBox="1">
            <a:spLocks noGrp="1"/>
          </p:cNvSpPr>
          <p:nvPr>
            <p:ph type="body" idx="1"/>
          </p:nvPr>
        </p:nvSpPr>
        <p:spPr>
          <a:xfrm>
            <a:off x="711724" y="1247955"/>
            <a:ext cx="7975076" cy="3917032"/>
          </a:xfrm>
          <a:prstGeom prst="rect">
            <a:avLst/>
          </a:prstGeom>
          <a:noFill/>
          <a:ln>
            <a:noFill/>
          </a:ln>
        </p:spPr>
        <p:txBody>
          <a:bodyPr spcFirstLastPara="1" wrap="square" lIns="91425" tIns="45700" rIns="91425" bIns="45700" anchor="t" anchorCtr="0">
            <a:normAutofit/>
          </a:bodyPr>
          <a:lstStyle/>
          <a:p>
            <a:pPr marL="114300" indent="0" algn="just">
              <a:lnSpc>
                <a:spcPct val="150000"/>
              </a:lnSpc>
              <a:buNone/>
            </a:pPr>
            <a:endParaRPr lang="en-GB" sz="1100" dirty="0"/>
          </a:p>
          <a:p>
            <a:pPr marL="114300" indent="0" algn="just">
              <a:lnSpc>
                <a:spcPct val="150000"/>
              </a:lnSpc>
              <a:buNone/>
            </a:pPr>
            <a:r>
              <a:rPr lang="en-GB" sz="1100" dirty="0"/>
              <a:t>With that in mind, in the longer term we would like to propose you to reorganise the sales and marketing department as well as the finance in different teams as to make everyone’s work more efficient.</a:t>
            </a:r>
          </a:p>
        </p:txBody>
      </p:sp>
      <p:sp>
        <p:nvSpPr>
          <p:cNvPr id="130" name="Google Shape;130;p43"/>
          <p:cNvSpPr txBox="1">
            <a:spLocks noGrp="1"/>
          </p:cNvSpPr>
          <p:nvPr>
            <p:ph type="sldNum" idx="12"/>
          </p:nvPr>
        </p:nvSpPr>
        <p:spPr>
          <a:xfrm>
            <a:off x="7956376" y="6380972"/>
            <a:ext cx="730424" cy="340503"/>
          </a:xfrm>
          <a:prstGeom prst="rect">
            <a:avLst/>
          </a:prstGeom>
          <a:noFill/>
          <a:ln>
            <a:noFill/>
          </a:ln>
        </p:spPr>
        <p:txBody>
          <a:bodyPr spcFirstLastPara="1" wrap="square" lIns="91425" tIns="45700" rIns="91425" bIns="45700" anchor="ctr" anchorCtr="0">
            <a:noAutofit/>
          </a:bodyPr>
          <a:lstStyle/>
          <a:p>
            <a:pPr marL="0" lvl="0" indent="0" algn="r" rtl="0">
              <a:lnSpc>
                <a:spcPct val="100000"/>
              </a:lnSpc>
              <a:spcBef>
                <a:spcPts val="0"/>
              </a:spcBef>
              <a:spcAft>
                <a:spcPts val="0"/>
              </a:spcAft>
              <a:buSzPts val="1200"/>
              <a:buNone/>
            </a:pPr>
            <a:fld id="{00000000-1234-1234-1234-123412341234}" type="slidenum">
              <a:rPr lang="en-US" sz="1200" b="0" i="0" u="none" strike="noStrike" cap="none">
                <a:solidFill>
                  <a:schemeClr val="lt1"/>
                </a:solidFill>
                <a:latin typeface="Arial"/>
                <a:ea typeface="Arial"/>
                <a:cs typeface="Arial"/>
                <a:sym typeface="Arial"/>
              </a:rPr>
              <a:t>19</a:t>
            </a:fld>
            <a:endParaRPr sz="1200" b="0" i="0" u="none" strike="noStrike" cap="none">
              <a:solidFill>
                <a:schemeClr val="lt1"/>
              </a:solidFill>
              <a:latin typeface="Arial"/>
              <a:ea typeface="Arial"/>
              <a:cs typeface="Arial"/>
              <a:sym typeface="Arial"/>
            </a:endParaRPr>
          </a:p>
        </p:txBody>
      </p:sp>
      <p:sp>
        <p:nvSpPr>
          <p:cNvPr id="131" name="Google Shape;131;p43"/>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p>
            <a:pPr marL="0" lvl="0" indent="0" algn="l" rtl="0">
              <a:lnSpc>
                <a:spcPct val="100000"/>
              </a:lnSpc>
              <a:spcBef>
                <a:spcPts val="0"/>
              </a:spcBef>
              <a:spcAft>
                <a:spcPts val="0"/>
              </a:spcAft>
              <a:buClr>
                <a:srgbClr val="0044AC"/>
              </a:buClr>
              <a:buSzPts val="4400"/>
              <a:buFont typeface="Arial"/>
              <a:buNone/>
            </a:pPr>
            <a:r>
              <a:rPr lang="en-US" sz="4000" dirty="0">
                <a:solidFill>
                  <a:srgbClr val="0044AC"/>
                </a:solidFill>
              </a:rPr>
              <a:t>Team Formation </a:t>
            </a:r>
            <a:r>
              <a:rPr lang="en-US" sz="2400" dirty="0">
                <a:solidFill>
                  <a:srgbClr val="0044AC"/>
                </a:solidFill>
              </a:rPr>
              <a:t>continued…</a:t>
            </a:r>
            <a:endParaRPr sz="2400" dirty="0">
              <a:solidFill>
                <a:srgbClr val="0044AC"/>
              </a:solidFill>
            </a:endParaRPr>
          </a:p>
        </p:txBody>
      </p:sp>
    </p:spTree>
    <p:extLst>
      <p:ext uri="{BB962C8B-B14F-4D97-AF65-F5344CB8AC3E}">
        <p14:creationId xmlns:p14="http://schemas.microsoft.com/office/powerpoint/2010/main" val="152482435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128"/>
        <p:cNvGrpSpPr/>
        <p:nvPr/>
      </p:nvGrpSpPr>
      <p:grpSpPr>
        <a:xfrm>
          <a:off x="0" y="0"/>
          <a:ext cx="0" cy="0"/>
          <a:chOff x="0" y="0"/>
          <a:chExt cx="0" cy="0"/>
        </a:xfrm>
      </p:grpSpPr>
      <p:sp>
        <p:nvSpPr>
          <p:cNvPr id="129" name="Google Shape;129;p43"/>
          <p:cNvSpPr txBox="1">
            <a:spLocks noGrp="1"/>
          </p:cNvSpPr>
          <p:nvPr>
            <p:ph type="body" idx="1"/>
          </p:nvPr>
        </p:nvSpPr>
        <p:spPr>
          <a:xfrm>
            <a:off x="457200" y="965148"/>
            <a:ext cx="8229600" cy="4351570"/>
          </a:xfrm>
          <a:prstGeom prst="rect">
            <a:avLst/>
          </a:prstGeom>
          <a:noFill/>
          <a:ln>
            <a:noFill/>
          </a:ln>
        </p:spPr>
        <p:txBody>
          <a:bodyPr spcFirstLastPara="1" wrap="square" lIns="91425" tIns="45700" rIns="91425" bIns="45700" anchor="t" anchorCtr="0">
            <a:noAutofit/>
          </a:bodyPr>
          <a:lstStyle/>
          <a:p>
            <a:pPr marL="114300" indent="0" algn="just">
              <a:lnSpc>
                <a:spcPct val="150000"/>
              </a:lnSpc>
              <a:buNone/>
            </a:pPr>
            <a:r>
              <a:rPr lang="en-GB" sz="1100" b="1" dirty="0"/>
              <a:t>Team 1: Marketing </a:t>
            </a:r>
            <a:r>
              <a:rPr lang="en-GB" sz="1100" dirty="0"/>
              <a:t>the first team will be made out of 7 people that will focus on finding opportunities to market existing products as well as analysing the ideas they come up with to find the methods that will most likely to be successful.</a:t>
            </a:r>
          </a:p>
          <a:p>
            <a:pPr algn="just">
              <a:lnSpc>
                <a:spcPct val="150000"/>
              </a:lnSpc>
            </a:pPr>
            <a:endParaRPr lang="en-GB" sz="1100" dirty="0"/>
          </a:p>
          <a:p>
            <a:pPr marL="114300" indent="0" algn="just">
              <a:lnSpc>
                <a:spcPct val="150000"/>
              </a:lnSpc>
              <a:buNone/>
            </a:pPr>
            <a:r>
              <a:rPr lang="en-GB" sz="1100" dirty="0"/>
              <a:t>As far as roles go, my most optimal set up would be a Plant, a Monitor, three resource investigators, a Coordinator and a Shaper.</a:t>
            </a:r>
          </a:p>
          <a:p>
            <a:pPr marL="114300" indent="0" algn="just">
              <a:lnSpc>
                <a:spcPct val="150000"/>
              </a:lnSpc>
              <a:buNone/>
            </a:pPr>
            <a:endParaRPr lang="en-GB" sz="1100" dirty="0"/>
          </a:p>
          <a:p>
            <a:pPr marL="114300" indent="0" algn="just">
              <a:lnSpc>
                <a:spcPct val="150000"/>
              </a:lnSpc>
              <a:buNone/>
            </a:pPr>
            <a:r>
              <a:rPr lang="en-GB" sz="1100" b="1" dirty="0"/>
              <a:t>Team 2: Sales </a:t>
            </a:r>
            <a:r>
              <a:rPr lang="en-GB" sz="1100" dirty="0"/>
              <a:t>will be in charge of feedback to the Marketing team regarding their results and potential ideas as well as actually deciding how the products will be sold and seeing that whole process through. This team will have 8 members composed of mainly Monitors and Plants. In addition to the Monitors and Plants there will be a Coordinator and a Finisher present as they will be allow work to be as efficient as possible.</a:t>
            </a:r>
          </a:p>
        </p:txBody>
      </p:sp>
      <p:sp>
        <p:nvSpPr>
          <p:cNvPr id="130" name="Google Shape;130;p43"/>
          <p:cNvSpPr txBox="1">
            <a:spLocks noGrp="1"/>
          </p:cNvSpPr>
          <p:nvPr>
            <p:ph type="sldNum" idx="12"/>
          </p:nvPr>
        </p:nvSpPr>
        <p:spPr>
          <a:xfrm>
            <a:off x="7956376" y="6380972"/>
            <a:ext cx="730424" cy="340503"/>
          </a:xfrm>
          <a:prstGeom prst="rect">
            <a:avLst/>
          </a:prstGeom>
          <a:noFill/>
          <a:ln>
            <a:noFill/>
          </a:ln>
        </p:spPr>
        <p:txBody>
          <a:bodyPr spcFirstLastPara="1" wrap="square" lIns="91425" tIns="45700" rIns="91425" bIns="45700" anchor="ctr" anchorCtr="0">
            <a:noAutofit/>
          </a:bodyPr>
          <a:lstStyle/>
          <a:p>
            <a:pPr marL="0" lvl="0" indent="0" algn="r" rtl="0">
              <a:lnSpc>
                <a:spcPct val="100000"/>
              </a:lnSpc>
              <a:spcBef>
                <a:spcPts val="0"/>
              </a:spcBef>
              <a:spcAft>
                <a:spcPts val="0"/>
              </a:spcAft>
              <a:buSzPts val="1200"/>
              <a:buNone/>
            </a:pPr>
            <a:fld id="{00000000-1234-1234-1234-123412341234}" type="slidenum">
              <a:rPr lang="en-US" sz="1200" b="0" i="0" u="none" strike="noStrike" cap="none">
                <a:solidFill>
                  <a:schemeClr val="lt1"/>
                </a:solidFill>
                <a:latin typeface="Arial"/>
                <a:ea typeface="Arial"/>
                <a:cs typeface="Arial"/>
                <a:sym typeface="Arial"/>
              </a:rPr>
              <a:t>20</a:t>
            </a:fld>
            <a:endParaRPr sz="1200" b="0" i="0" u="none" strike="noStrike" cap="none">
              <a:solidFill>
                <a:schemeClr val="lt1"/>
              </a:solidFill>
              <a:latin typeface="Arial"/>
              <a:ea typeface="Arial"/>
              <a:cs typeface="Arial"/>
              <a:sym typeface="Arial"/>
            </a:endParaRPr>
          </a:p>
        </p:txBody>
      </p:sp>
      <p:sp>
        <p:nvSpPr>
          <p:cNvPr id="131" name="Google Shape;131;p43"/>
          <p:cNvSpPr txBox="1">
            <a:spLocks noGrp="1"/>
          </p:cNvSpPr>
          <p:nvPr>
            <p:ph type="title"/>
          </p:nvPr>
        </p:nvSpPr>
        <p:spPr>
          <a:xfrm>
            <a:off x="457200" y="20114"/>
            <a:ext cx="8229600" cy="1143000"/>
          </a:xfrm>
          <a:prstGeom prst="rect">
            <a:avLst/>
          </a:prstGeom>
          <a:noFill/>
          <a:ln>
            <a:noFill/>
          </a:ln>
        </p:spPr>
        <p:txBody>
          <a:bodyPr spcFirstLastPara="1" wrap="square" lIns="91425" tIns="45700" rIns="91425" bIns="45700" anchor="ctr" anchorCtr="0">
            <a:normAutofit/>
          </a:bodyPr>
          <a:lstStyle/>
          <a:p>
            <a:pPr marL="0" lvl="0" indent="0" algn="l" rtl="0">
              <a:lnSpc>
                <a:spcPct val="100000"/>
              </a:lnSpc>
              <a:spcBef>
                <a:spcPts val="0"/>
              </a:spcBef>
              <a:spcAft>
                <a:spcPts val="0"/>
              </a:spcAft>
              <a:buClr>
                <a:srgbClr val="0044AC"/>
              </a:buClr>
              <a:buSzPts val="4400"/>
              <a:buFont typeface="Arial"/>
              <a:buNone/>
            </a:pPr>
            <a:r>
              <a:rPr lang="en-US" sz="4000" dirty="0">
                <a:solidFill>
                  <a:srgbClr val="0044AC"/>
                </a:solidFill>
              </a:rPr>
              <a:t>Team Formation </a:t>
            </a:r>
            <a:r>
              <a:rPr lang="en-US" sz="2400" dirty="0">
                <a:solidFill>
                  <a:srgbClr val="0044AC"/>
                </a:solidFill>
              </a:rPr>
              <a:t>continued…</a:t>
            </a:r>
            <a:endParaRPr sz="2400" dirty="0">
              <a:solidFill>
                <a:srgbClr val="0044AC"/>
              </a:solidFill>
            </a:endParaRPr>
          </a:p>
        </p:txBody>
      </p:sp>
    </p:spTree>
    <p:extLst>
      <p:ext uri="{BB962C8B-B14F-4D97-AF65-F5344CB8AC3E}">
        <p14:creationId xmlns:p14="http://schemas.microsoft.com/office/powerpoint/2010/main" val="145717233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128"/>
        <p:cNvGrpSpPr/>
        <p:nvPr/>
      </p:nvGrpSpPr>
      <p:grpSpPr>
        <a:xfrm>
          <a:off x="0" y="0"/>
          <a:ext cx="0" cy="0"/>
          <a:chOff x="0" y="0"/>
          <a:chExt cx="0" cy="0"/>
        </a:xfrm>
      </p:grpSpPr>
      <p:sp>
        <p:nvSpPr>
          <p:cNvPr id="129" name="Google Shape;129;p43"/>
          <p:cNvSpPr txBox="1">
            <a:spLocks noGrp="1"/>
          </p:cNvSpPr>
          <p:nvPr>
            <p:ph type="body" idx="1"/>
          </p:nvPr>
        </p:nvSpPr>
        <p:spPr>
          <a:xfrm>
            <a:off x="457200" y="1238528"/>
            <a:ext cx="8229600" cy="3917032"/>
          </a:xfrm>
          <a:prstGeom prst="rect">
            <a:avLst/>
          </a:prstGeom>
          <a:noFill/>
          <a:ln>
            <a:noFill/>
          </a:ln>
        </p:spPr>
        <p:txBody>
          <a:bodyPr spcFirstLastPara="1" wrap="square" lIns="91425" tIns="45700" rIns="91425" bIns="45700" anchor="t" anchorCtr="0">
            <a:normAutofit/>
          </a:bodyPr>
          <a:lstStyle/>
          <a:p>
            <a:pPr marL="114300" indent="0">
              <a:lnSpc>
                <a:spcPct val="160000"/>
              </a:lnSpc>
              <a:buNone/>
            </a:pPr>
            <a:r>
              <a:rPr lang="en-GB" sz="1100" b="1" dirty="0"/>
              <a:t>Finance department </a:t>
            </a:r>
            <a:r>
              <a:rPr lang="en-GB" sz="1100" dirty="0"/>
              <a:t>will be split into 3 teams that will work towards improving the business’s financial situation.</a:t>
            </a:r>
          </a:p>
          <a:p>
            <a:pPr marL="114300" indent="0">
              <a:lnSpc>
                <a:spcPct val="160000"/>
              </a:lnSpc>
              <a:buNone/>
            </a:pPr>
            <a:br>
              <a:rPr lang="en-GB" sz="1100" dirty="0"/>
            </a:br>
            <a:r>
              <a:rPr lang="en-GB" sz="1100" b="1" dirty="0"/>
              <a:t>Team 3 </a:t>
            </a:r>
            <a:r>
              <a:rPr lang="en-GB" sz="1100" dirty="0"/>
              <a:t>- The first team will be focus on internal finances as well as trying to find new ways of investing existing assets in order to turn higher profits. This team will be made out of a Plant and a Monitor, together with a Coordinator, a finisher and an Implementor.</a:t>
            </a:r>
          </a:p>
          <a:p>
            <a:pPr marL="114300" indent="0">
              <a:lnSpc>
                <a:spcPct val="160000"/>
              </a:lnSpc>
              <a:buNone/>
            </a:pPr>
            <a:endParaRPr lang="en-GB" sz="1100" dirty="0"/>
          </a:p>
          <a:p>
            <a:pPr marL="114300" indent="0">
              <a:lnSpc>
                <a:spcPct val="160000"/>
              </a:lnSpc>
              <a:buNone/>
            </a:pPr>
            <a:r>
              <a:rPr lang="en-GB" sz="1100" b="1" dirty="0"/>
              <a:t>Team 4 </a:t>
            </a:r>
            <a:r>
              <a:rPr lang="en-GB" sz="1100" dirty="0"/>
              <a:t>- The second team will focus on external finance such as their trade credit, loans and any other way they could create revenue and increase profit margins. This team will have the same format as the first team as they are using the same skills just applied differently so it only makes sense to keep the team format similar.</a:t>
            </a:r>
          </a:p>
          <a:p>
            <a:pPr marL="114300" indent="0">
              <a:lnSpc>
                <a:spcPct val="160000"/>
              </a:lnSpc>
              <a:buNone/>
            </a:pPr>
            <a:endParaRPr lang="en-GB" sz="1100" dirty="0"/>
          </a:p>
          <a:p>
            <a:pPr marL="114300" indent="0">
              <a:lnSpc>
                <a:spcPct val="160000"/>
              </a:lnSpc>
              <a:buNone/>
            </a:pPr>
            <a:r>
              <a:rPr lang="en-GB" sz="1100" b="1" dirty="0"/>
              <a:t>Team 5 </a:t>
            </a:r>
            <a:r>
              <a:rPr lang="en-GB" sz="1100" dirty="0"/>
              <a:t>- Thirdly this team will focus on expenditure and how the business could use their resources to acquire new assets. This team will be made out of a Plant, a Monitor, a coordinator, an implementer, a team worker and a resource investigator.</a:t>
            </a:r>
          </a:p>
        </p:txBody>
      </p:sp>
      <p:sp>
        <p:nvSpPr>
          <p:cNvPr id="130" name="Google Shape;130;p43"/>
          <p:cNvSpPr txBox="1">
            <a:spLocks noGrp="1"/>
          </p:cNvSpPr>
          <p:nvPr>
            <p:ph type="sldNum" idx="12"/>
          </p:nvPr>
        </p:nvSpPr>
        <p:spPr>
          <a:xfrm>
            <a:off x="7956376" y="6380972"/>
            <a:ext cx="730424" cy="340503"/>
          </a:xfrm>
          <a:prstGeom prst="rect">
            <a:avLst/>
          </a:prstGeom>
          <a:noFill/>
          <a:ln>
            <a:noFill/>
          </a:ln>
        </p:spPr>
        <p:txBody>
          <a:bodyPr spcFirstLastPara="1" wrap="square" lIns="91425" tIns="45700" rIns="91425" bIns="45700" anchor="ctr" anchorCtr="0">
            <a:noAutofit/>
          </a:bodyPr>
          <a:lstStyle/>
          <a:p>
            <a:pPr marL="0" lvl="0" indent="0" algn="r" rtl="0">
              <a:lnSpc>
                <a:spcPct val="100000"/>
              </a:lnSpc>
              <a:spcBef>
                <a:spcPts val="0"/>
              </a:spcBef>
              <a:spcAft>
                <a:spcPts val="0"/>
              </a:spcAft>
              <a:buSzPts val="1200"/>
              <a:buNone/>
            </a:pPr>
            <a:fld id="{00000000-1234-1234-1234-123412341234}" type="slidenum">
              <a:rPr lang="en-US" sz="1200" b="0" i="0" u="none" strike="noStrike" cap="none">
                <a:solidFill>
                  <a:schemeClr val="lt1"/>
                </a:solidFill>
                <a:latin typeface="Arial"/>
                <a:ea typeface="Arial"/>
                <a:cs typeface="Arial"/>
                <a:sym typeface="Arial"/>
              </a:rPr>
              <a:t>21</a:t>
            </a:fld>
            <a:endParaRPr sz="1200" b="0" i="0" u="none" strike="noStrike" cap="none">
              <a:solidFill>
                <a:schemeClr val="lt1"/>
              </a:solidFill>
              <a:latin typeface="Arial"/>
              <a:ea typeface="Arial"/>
              <a:cs typeface="Arial"/>
              <a:sym typeface="Arial"/>
            </a:endParaRPr>
          </a:p>
        </p:txBody>
      </p:sp>
      <p:sp>
        <p:nvSpPr>
          <p:cNvPr id="131" name="Google Shape;131;p43"/>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p>
            <a:pPr marL="0" lvl="0" indent="0" algn="l" rtl="0">
              <a:lnSpc>
                <a:spcPct val="100000"/>
              </a:lnSpc>
              <a:spcBef>
                <a:spcPts val="0"/>
              </a:spcBef>
              <a:spcAft>
                <a:spcPts val="0"/>
              </a:spcAft>
              <a:buClr>
                <a:srgbClr val="0044AC"/>
              </a:buClr>
              <a:buSzPts val="4400"/>
              <a:buFont typeface="Arial"/>
              <a:buNone/>
            </a:pPr>
            <a:r>
              <a:rPr lang="en-US" sz="4000" dirty="0">
                <a:solidFill>
                  <a:srgbClr val="0044AC"/>
                </a:solidFill>
              </a:rPr>
              <a:t>Team Formation </a:t>
            </a:r>
            <a:r>
              <a:rPr lang="en-US" sz="2400" dirty="0">
                <a:solidFill>
                  <a:srgbClr val="0044AC"/>
                </a:solidFill>
              </a:rPr>
              <a:t>continued…</a:t>
            </a:r>
            <a:endParaRPr sz="2400" dirty="0">
              <a:solidFill>
                <a:srgbClr val="0044AC"/>
              </a:solidFill>
            </a:endParaRPr>
          </a:p>
        </p:txBody>
      </p:sp>
    </p:spTree>
    <p:extLst>
      <p:ext uri="{BB962C8B-B14F-4D97-AF65-F5344CB8AC3E}">
        <p14:creationId xmlns:p14="http://schemas.microsoft.com/office/powerpoint/2010/main" val="189541380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135"/>
        <p:cNvGrpSpPr/>
        <p:nvPr/>
      </p:nvGrpSpPr>
      <p:grpSpPr>
        <a:xfrm>
          <a:off x="0" y="0"/>
          <a:ext cx="0" cy="0"/>
          <a:chOff x="0" y="0"/>
          <a:chExt cx="0" cy="0"/>
        </a:xfrm>
      </p:grpSpPr>
      <p:sp>
        <p:nvSpPr>
          <p:cNvPr id="137" name="Google Shape;137;p44"/>
          <p:cNvSpPr txBox="1">
            <a:spLocks noGrp="1"/>
          </p:cNvSpPr>
          <p:nvPr>
            <p:ph type="sldNum" idx="12"/>
          </p:nvPr>
        </p:nvSpPr>
        <p:spPr>
          <a:xfrm>
            <a:off x="7956376" y="6380972"/>
            <a:ext cx="730424" cy="340503"/>
          </a:xfrm>
          <a:prstGeom prst="rect">
            <a:avLst/>
          </a:prstGeom>
          <a:noFill/>
          <a:ln>
            <a:noFill/>
          </a:ln>
        </p:spPr>
        <p:txBody>
          <a:bodyPr spcFirstLastPara="1" wrap="square" lIns="91425" tIns="45700" rIns="91425" bIns="45700" anchor="ctr" anchorCtr="0">
            <a:noAutofit/>
          </a:bodyPr>
          <a:lstStyle/>
          <a:p>
            <a:pPr marL="0" lvl="0" indent="0" algn="r" rtl="0">
              <a:lnSpc>
                <a:spcPct val="100000"/>
              </a:lnSpc>
              <a:spcBef>
                <a:spcPts val="0"/>
              </a:spcBef>
              <a:spcAft>
                <a:spcPts val="0"/>
              </a:spcAft>
              <a:buSzPts val="1200"/>
              <a:buNone/>
            </a:pPr>
            <a:fld id="{00000000-1234-1234-1234-123412341234}" type="slidenum">
              <a:rPr lang="en-US" sz="1200" b="0" i="0" u="none" strike="noStrike" cap="none">
                <a:solidFill>
                  <a:schemeClr val="lt1"/>
                </a:solidFill>
                <a:latin typeface="Arial"/>
                <a:ea typeface="Arial"/>
                <a:cs typeface="Arial"/>
                <a:sym typeface="Arial"/>
              </a:rPr>
              <a:t>22</a:t>
            </a:fld>
            <a:endParaRPr sz="1200" b="0" i="0" u="none" strike="noStrike" cap="none">
              <a:solidFill>
                <a:schemeClr val="lt1"/>
              </a:solidFill>
              <a:latin typeface="Arial"/>
              <a:ea typeface="Arial"/>
              <a:cs typeface="Arial"/>
              <a:sym typeface="Arial"/>
            </a:endParaRPr>
          </a:p>
        </p:txBody>
      </p:sp>
      <p:sp>
        <p:nvSpPr>
          <p:cNvPr id="138" name="Google Shape;138;p44"/>
          <p:cNvSpPr txBox="1">
            <a:spLocks noGrp="1"/>
          </p:cNvSpPr>
          <p:nvPr>
            <p:ph type="title"/>
          </p:nvPr>
        </p:nvSpPr>
        <p:spPr>
          <a:xfrm>
            <a:off x="639451" y="132606"/>
            <a:ext cx="6930273" cy="1143000"/>
          </a:xfrm>
          <a:prstGeom prst="rect">
            <a:avLst/>
          </a:prstGeom>
          <a:noFill/>
          <a:ln>
            <a:noFill/>
          </a:ln>
        </p:spPr>
        <p:txBody>
          <a:bodyPr spcFirstLastPara="1" wrap="square" lIns="91425" tIns="45700" rIns="91425" bIns="45700" anchor="ctr" anchorCtr="0">
            <a:normAutofit/>
          </a:bodyPr>
          <a:lstStyle/>
          <a:p>
            <a:pPr marL="0" lvl="0" indent="0" algn="l" rtl="0">
              <a:lnSpc>
                <a:spcPct val="100000"/>
              </a:lnSpc>
              <a:spcBef>
                <a:spcPts val="0"/>
              </a:spcBef>
              <a:spcAft>
                <a:spcPts val="0"/>
              </a:spcAft>
              <a:buClr>
                <a:srgbClr val="0044AC"/>
              </a:buClr>
              <a:buSzPts val="4400"/>
              <a:buFont typeface="Arial"/>
              <a:buNone/>
            </a:pPr>
            <a:r>
              <a:rPr lang="en-US" sz="4000" dirty="0">
                <a:solidFill>
                  <a:srgbClr val="0044AC"/>
                </a:solidFill>
              </a:rPr>
              <a:t>Recommendations</a:t>
            </a:r>
            <a:endParaRPr sz="4000" dirty="0">
              <a:solidFill>
                <a:srgbClr val="0044AC"/>
              </a:solidFill>
            </a:endParaRPr>
          </a:p>
        </p:txBody>
      </p:sp>
      <p:sp>
        <p:nvSpPr>
          <p:cNvPr id="3" name="Text Placeholder 2">
            <a:extLst>
              <a:ext uri="{FF2B5EF4-FFF2-40B4-BE49-F238E27FC236}">
                <a16:creationId xmlns:a16="http://schemas.microsoft.com/office/drawing/2014/main" id="{29EFB373-4336-45B7-A23F-77ED6464CB11}"/>
              </a:ext>
            </a:extLst>
          </p:cNvPr>
          <p:cNvSpPr>
            <a:spLocks noGrp="1"/>
          </p:cNvSpPr>
          <p:nvPr>
            <p:ph type="body" idx="1"/>
          </p:nvPr>
        </p:nvSpPr>
        <p:spPr>
          <a:xfrm>
            <a:off x="537328" y="1074654"/>
            <a:ext cx="8531257" cy="4348309"/>
          </a:xfrm>
        </p:spPr>
        <p:txBody>
          <a:bodyPr>
            <a:normAutofit/>
          </a:bodyPr>
          <a:lstStyle/>
          <a:p>
            <a:pPr marL="114300" indent="0" algn="just">
              <a:lnSpc>
                <a:spcPct val="150000"/>
              </a:lnSpc>
              <a:buNone/>
            </a:pPr>
            <a:r>
              <a:rPr lang="en-US" sz="1100" dirty="0"/>
              <a:t>What can we do to help you?</a:t>
            </a:r>
            <a:endParaRPr lang="en-US" sz="1100" b="1" dirty="0"/>
          </a:p>
          <a:p>
            <a:pPr algn="just">
              <a:lnSpc>
                <a:spcPct val="150000"/>
              </a:lnSpc>
            </a:pPr>
            <a:r>
              <a:rPr lang="en-US" sz="1100" dirty="0"/>
              <a:t>Establish an open and honest communication between the members of the two departments.</a:t>
            </a:r>
          </a:p>
          <a:p>
            <a:pPr algn="just">
              <a:lnSpc>
                <a:spcPct val="150000"/>
              </a:lnSpc>
            </a:pPr>
            <a:r>
              <a:rPr lang="en-US" sz="1100" dirty="0"/>
              <a:t>Setting expectations, standards right at the very beginning. </a:t>
            </a:r>
          </a:p>
          <a:p>
            <a:pPr algn="just">
              <a:lnSpc>
                <a:spcPct val="150000"/>
              </a:lnSpc>
            </a:pPr>
            <a:r>
              <a:rPr lang="en-US" sz="1100" dirty="0"/>
              <a:t>Understanding strengths and weakness of the members and by supporting them. </a:t>
            </a:r>
          </a:p>
          <a:p>
            <a:pPr algn="just">
              <a:lnSpc>
                <a:spcPct val="150000"/>
              </a:lnSpc>
            </a:pPr>
            <a:r>
              <a:rPr lang="en-US" sz="1100" dirty="0"/>
              <a:t>Knowing each other’s roles is important. </a:t>
            </a:r>
          </a:p>
          <a:p>
            <a:pPr algn="just">
              <a:lnSpc>
                <a:spcPct val="150000"/>
              </a:lnSpc>
            </a:pPr>
            <a:r>
              <a:rPr lang="en-US" sz="1100" dirty="0"/>
              <a:t>We will be focusing on continuous improvements through small, gradual steps - Kaizen. </a:t>
            </a:r>
          </a:p>
          <a:p>
            <a:pPr algn="just">
              <a:lnSpc>
                <a:spcPct val="150000"/>
              </a:lnSpc>
            </a:pPr>
            <a:endParaRPr lang="en-GB" sz="1100"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135"/>
        <p:cNvGrpSpPr/>
        <p:nvPr/>
      </p:nvGrpSpPr>
      <p:grpSpPr>
        <a:xfrm>
          <a:off x="0" y="0"/>
          <a:ext cx="0" cy="0"/>
          <a:chOff x="0" y="0"/>
          <a:chExt cx="0" cy="0"/>
        </a:xfrm>
      </p:grpSpPr>
      <p:sp>
        <p:nvSpPr>
          <p:cNvPr id="136" name="Google Shape;136;p44"/>
          <p:cNvSpPr txBox="1">
            <a:spLocks noGrp="1"/>
          </p:cNvSpPr>
          <p:nvPr>
            <p:ph type="body" idx="1"/>
          </p:nvPr>
        </p:nvSpPr>
        <p:spPr>
          <a:xfrm>
            <a:off x="2408550" y="1275606"/>
            <a:ext cx="6606005" cy="3917032"/>
          </a:xfrm>
          <a:prstGeom prst="rect">
            <a:avLst/>
          </a:prstGeom>
          <a:noFill/>
          <a:ln>
            <a:noFill/>
          </a:ln>
        </p:spPr>
        <p:txBody>
          <a:bodyPr spcFirstLastPara="1" wrap="square" lIns="91425" tIns="45700" rIns="91425" bIns="45700" anchor="t" anchorCtr="0">
            <a:normAutofit/>
          </a:bodyPr>
          <a:lstStyle/>
          <a:p>
            <a:pPr marL="457200" lvl="0" indent="-317182" algn="l" rtl="0">
              <a:lnSpc>
                <a:spcPct val="150000"/>
              </a:lnSpc>
              <a:spcBef>
                <a:spcPts val="0"/>
              </a:spcBef>
              <a:spcAft>
                <a:spcPts val="0"/>
              </a:spcAft>
              <a:buSzPct val="56250"/>
              <a:buChar char="•"/>
            </a:pPr>
            <a:r>
              <a:rPr lang="en-US" sz="1100" dirty="0"/>
              <a:t>Team catch-up</a:t>
            </a:r>
          </a:p>
          <a:p>
            <a:pPr marL="457200" lvl="0" indent="-317182" algn="l" rtl="0">
              <a:lnSpc>
                <a:spcPct val="150000"/>
              </a:lnSpc>
              <a:spcBef>
                <a:spcPts val="0"/>
              </a:spcBef>
              <a:spcAft>
                <a:spcPts val="0"/>
              </a:spcAft>
              <a:buSzPct val="56250"/>
              <a:buChar char="•"/>
            </a:pPr>
            <a:r>
              <a:rPr lang="en-US" sz="1100" dirty="0"/>
              <a:t>Virtual Escape Room </a:t>
            </a:r>
          </a:p>
          <a:p>
            <a:pPr marL="457200" lvl="0" indent="-317182" algn="l" rtl="0">
              <a:lnSpc>
                <a:spcPct val="150000"/>
              </a:lnSpc>
              <a:spcBef>
                <a:spcPts val="0"/>
              </a:spcBef>
              <a:spcAft>
                <a:spcPts val="0"/>
              </a:spcAft>
              <a:buSzPct val="56250"/>
              <a:buChar char="•"/>
            </a:pPr>
            <a:r>
              <a:rPr lang="en-US" sz="1100" dirty="0"/>
              <a:t>Group activities </a:t>
            </a:r>
          </a:p>
          <a:p>
            <a:pPr marL="457200" lvl="0" indent="-317182" algn="l" rtl="0">
              <a:lnSpc>
                <a:spcPct val="150000"/>
              </a:lnSpc>
              <a:spcBef>
                <a:spcPts val="0"/>
              </a:spcBef>
              <a:spcAft>
                <a:spcPts val="0"/>
              </a:spcAft>
              <a:buSzPct val="56250"/>
              <a:buChar char="•"/>
            </a:pPr>
            <a:r>
              <a:rPr lang="en-US" sz="1100" dirty="0"/>
              <a:t>SMART goals</a:t>
            </a:r>
          </a:p>
          <a:p>
            <a:pPr marL="457200" lvl="0" indent="-317182" algn="l" rtl="0">
              <a:lnSpc>
                <a:spcPct val="150000"/>
              </a:lnSpc>
              <a:spcBef>
                <a:spcPts val="0"/>
              </a:spcBef>
              <a:spcAft>
                <a:spcPts val="0"/>
              </a:spcAft>
              <a:buSzPct val="56250"/>
              <a:buChar char="•"/>
            </a:pPr>
            <a:r>
              <a:rPr lang="en-GB" sz="1100" dirty="0"/>
              <a:t>Appraisals</a:t>
            </a:r>
            <a:endParaRPr sz="1100" dirty="0"/>
          </a:p>
          <a:p>
            <a:pPr marL="457200" lvl="0" indent="-317182" algn="l" rtl="0">
              <a:lnSpc>
                <a:spcPct val="150000"/>
              </a:lnSpc>
              <a:spcBef>
                <a:spcPts val="0"/>
              </a:spcBef>
              <a:spcAft>
                <a:spcPts val="0"/>
              </a:spcAft>
              <a:buSzPct val="56250"/>
              <a:buChar char="•"/>
            </a:pPr>
            <a:r>
              <a:rPr lang="en-GB" sz="1100" dirty="0"/>
              <a:t>Onboarding process</a:t>
            </a:r>
          </a:p>
          <a:p>
            <a:pPr marL="457200" lvl="0" indent="-317182" algn="l" rtl="0">
              <a:lnSpc>
                <a:spcPct val="150000"/>
              </a:lnSpc>
              <a:spcBef>
                <a:spcPts val="0"/>
              </a:spcBef>
              <a:spcAft>
                <a:spcPts val="0"/>
              </a:spcAft>
              <a:buSzPct val="56250"/>
              <a:buChar char="•"/>
            </a:pPr>
            <a:r>
              <a:rPr lang="en-GB" sz="1100" dirty="0"/>
              <a:t>Policy awareness</a:t>
            </a:r>
          </a:p>
          <a:p>
            <a:pPr marL="457200" lvl="0" indent="-317182" algn="l" rtl="0">
              <a:lnSpc>
                <a:spcPct val="150000"/>
              </a:lnSpc>
              <a:spcBef>
                <a:spcPts val="0"/>
              </a:spcBef>
              <a:spcAft>
                <a:spcPts val="0"/>
              </a:spcAft>
              <a:buSzPct val="56250"/>
              <a:buChar char="•"/>
            </a:pPr>
            <a:r>
              <a:rPr lang="en-GB" sz="1100" dirty="0"/>
              <a:t>Training</a:t>
            </a:r>
          </a:p>
          <a:p>
            <a:pPr marL="457200" lvl="0" indent="-317182" algn="l" rtl="0">
              <a:lnSpc>
                <a:spcPct val="150000"/>
              </a:lnSpc>
              <a:spcBef>
                <a:spcPts val="0"/>
              </a:spcBef>
              <a:spcAft>
                <a:spcPts val="0"/>
              </a:spcAft>
              <a:buSzPct val="56250"/>
              <a:buChar char="•"/>
            </a:pPr>
            <a:r>
              <a:rPr lang="en-GB" sz="1100" dirty="0"/>
              <a:t>Equal opportunities Course</a:t>
            </a:r>
            <a:endParaRPr sz="1100" dirty="0"/>
          </a:p>
          <a:p>
            <a:pPr marL="342900" lvl="0" indent="-139700" algn="l" rtl="0">
              <a:lnSpc>
                <a:spcPct val="150000"/>
              </a:lnSpc>
              <a:spcBef>
                <a:spcPts val="0"/>
              </a:spcBef>
              <a:spcAft>
                <a:spcPts val="0"/>
              </a:spcAft>
              <a:buClr>
                <a:schemeClr val="dk1"/>
              </a:buClr>
              <a:buSzPct val="100000"/>
              <a:buNone/>
            </a:pPr>
            <a:endParaRPr sz="1100" dirty="0"/>
          </a:p>
          <a:p>
            <a:pPr marL="342900" lvl="0" indent="-139700" algn="l" rtl="0">
              <a:lnSpc>
                <a:spcPct val="150000"/>
              </a:lnSpc>
              <a:spcBef>
                <a:spcPts val="0"/>
              </a:spcBef>
              <a:spcAft>
                <a:spcPts val="0"/>
              </a:spcAft>
              <a:buClr>
                <a:schemeClr val="dk1"/>
              </a:buClr>
              <a:buSzPct val="100000"/>
              <a:buNone/>
            </a:pPr>
            <a:endParaRPr sz="1100" dirty="0"/>
          </a:p>
        </p:txBody>
      </p:sp>
      <p:sp>
        <p:nvSpPr>
          <p:cNvPr id="137" name="Google Shape;137;p44"/>
          <p:cNvSpPr txBox="1">
            <a:spLocks noGrp="1"/>
          </p:cNvSpPr>
          <p:nvPr>
            <p:ph type="sldNum" idx="12"/>
          </p:nvPr>
        </p:nvSpPr>
        <p:spPr>
          <a:xfrm>
            <a:off x="7956376" y="6380972"/>
            <a:ext cx="730424" cy="340503"/>
          </a:xfrm>
          <a:prstGeom prst="rect">
            <a:avLst/>
          </a:prstGeom>
          <a:noFill/>
          <a:ln>
            <a:noFill/>
          </a:ln>
        </p:spPr>
        <p:txBody>
          <a:bodyPr spcFirstLastPara="1" wrap="square" lIns="91425" tIns="45700" rIns="91425" bIns="45700" anchor="ctr" anchorCtr="0">
            <a:noAutofit/>
          </a:bodyPr>
          <a:lstStyle/>
          <a:p>
            <a:pPr marL="0" lvl="0" indent="0" algn="r" rtl="0">
              <a:lnSpc>
                <a:spcPct val="100000"/>
              </a:lnSpc>
              <a:spcBef>
                <a:spcPts val="0"/>
              </a:spcBef>
              <a:spcAft>
                <a:spcPts val="0"/>
              </a:spcAft>
              <a:buSzPts val="1200"/>
              <a:buNone/>
            </a:pPr>
            <a:fld id="{00000000-1234-1234-1234-123412341234}" type="slidenum">
              <a:rPr lang="en-US" sz="1200" b="0" i="0" u="none" strike="noStrike" cap="none">
                <a:solidFill>
                  <a:schemeClr val="lt1"/>
                </a:solidFill>
                <a:latin typeface="Arial"/>
                <a:ea typeface="Arial"/>
                <a:cs typeface="Arial"/>
                <a:sym typeface="Arial"/>
              </a:rPr>
              <a:t>23</a:t>
            </a:fld>
            <a:endParaRPr sz="1200" b="0" i="0" u="none" strike="noStrike" cap="none">
              <a:solidFill>
                <a:schemeClr val="lt1"/>
              </a:solidFill>
              <a:latin typeface="Arial"/>
              <a:ea typeface="Arial"/>
              <a:cs typeface="Arial"/>
              <a:sym typeface="Arial"/>
            </a:endParaRPr>
          </a:p>
        </p:txBody>
      </p:sp>
      <p:sp>
        <p:nvSpPr>
          <p:cNvPr id="138" name="Google Shape;138;p44"/>
          <p:cNvSpPr txBox="1">
            <a:spLocks noGrp="1"/>
          </p:cNvSpPr>
          <p:nvPr>
            <p:ph type="title"/>
          </p:nvPr>
        </p:nvSpPr>
        <p:spPr>
          <a:xfrm>
            <a:off x="639451" y="132606"/>
            <a:ext cx="6930273" cy="1143000"/>
          </a:xfrm>
          <a:prstGeom prst="rect">
            <a:avLst/>
          </a:prstGeom>
          <a:noFill/>
          <a:ln>
            <a:noFill/>
          </a:ln>
        </p:spPr>
        <p:txBody>
          <a:bodyPr spcFirstLastPara="1" wrap="square" lIns="91425" tIns="45700" rIns="91425" bIns="45700" anchor="ctr" anchorCtr="0">
            <a:normAutofit/>
          </a:bodyPr>
          <a:lstStyle/>
          <a:p>
            <a:pPr marL="0" lvl="0" indent="0" algn="l" rtl="0">
              <a:lnSpc>
                <a:spcPct val="100000"/>
              </a:lnSpc>
              <a:spcBef>
                <a:spcPts val="0"/>
              </a:spcBef>
              <a:spcAft>
                <a:spcPts val="0"/>
              </a:spcAft>
              <a:buClr>
                <a:srgbClr val="0044AC"/>
              </a:buClr>
              <a:buSzPts val="4400"/>
              <a:buFont typeface="Arial"/>
              <a:buNone/>
            </a:pPr>
            <a:r>
              <a:rPr lang="en-US" sz="4000" dirty="0">
                <a:solidFill>
                  <a:srgbClr val="0044AC"/>
                </a:solidFill>
              </a:rPr>
              <a:t>Team Activities</a:t>
            </a:r>
            <a:endParaRPr sz="4000" dirty="0">
              <a:solidFill>
                <a:srgbClr val="0044AC"/>
              </a:solidFill>
            </a:endParaRPr>
          </a:p>
        </p:txBody>
      </p:sp>
      <p:graphicFrame>
        <p:nvGraphicFramePr>
          <p:cNvPr id="10" name="Diagram 9">
            <a:extLst>
              <a:ext uri="{FF2B5EF4-FFF2-40B4-BE49-F238E27FC236}">
                <a16:creationId xmlns:a16="http://schemas.microsoft.com/office/drawing/2014/main" id="{D646D05E-76AA-4D34-8DBE-CD67912982FC}"/>
              </a:ext>
            </a:extLst>
          </p:cNvPr>
          <p:cNvGraphicFramePr/>
          <p:nvPr/>
        </p:nvGraphicFramePr>
        <p:xfrm>
          <a:off x="0" y="1275606"/>
          <a:ext cx="2736304" cy="367240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9412368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135"/>
        <p:cNvGrpSpPr/>
        <p:nvPr/>
      </p:nvGrpSpPr>
      <p:grpSpPr>
        <a:xfrm>
          <a:off x="0" y="0"/>
          <a:ext cx="0" cy="0"/>
          <a:chOff x="0" y="0"/>
          <a:chExt cx="0" cy="0"/>
        </a:xfrm>
      </p:grpSpPr>
      <p:sp>
        <p:nvSpPr>
          <p:cNvPr id="136" name="Google Shape;136;p44"/>
          <p:cNvSpPr txBox="1">
            <a:spLocks noGrp="1"/>
          </p:cNvSpPr>
          <p:nvPr>
            <p:ph type="body" idx="1"/>
          </p:nvPr>
        </p:nvSpPr>
        <p:spPr>
          <a:xfrm>
            <a:off x="2408550" y="1275606"/>
            <a:ext cx="6606005" cy="3917032"/>
          </a:xfrm>
          <a:prstGeom prst="rect">
            <a:avLst/>
          </a:prstGeom>
          <a:noFill/>
          <a:ln>
            <a:noFill/>
          </a:ln>
        </p:spPr>
        <p:txBody>
          <a:bodyPr spcFirstLastPara="1" wrap="square" lIns="91425" tIns="45700" rIns="91425" bIns="45700" anchor="t" anchorCtr="0">
            <a:normAutofit fontScale="92500" lnSpcReduction="10000"/>
          </a:bodyPr>
          <a:lstStyle/>
          <a:p>
            <a:pPr marL="457200" lvl="0" indent="-317182" algn="l" rtl="0">
              <a:lnSpc>
                <a:spcPct val="100000"/>
              </a:lnSpc>
              <a:spcBef>
                <a:spcPts val="0"/>
              </a:spcBef>
              <a:spcAft>
                <a:spcPts val="0"/>
              </a:spcAft>
              <a:buSzPct val="56250"/>
              <a:buChar char="•"/>
            </a:pPr>
            <a:r>
              <a:rPr lang="en-US" dirty="0"/>
              <a:t>Team catch-up</a:t>
            </a:r>
          </a:p>
          <a:p>
            <a:pPr marL="457200" lvl="0" indent="-317182" algn="l" rtl="0">
              <a:lnSpc>
                <a:spcPct val="100000"/>
              </a:lnSpc>
              <a:spcBef>
                <a:spcPts val="0"/>
              </a:spcBef>
              <a:spcAft>
                <a:spcPts val="0"/>
              </a:spcAft>
              <a:buSzPct val="56250"/>
              <a:buChar char="•"/>
            </a:pPr>
            <a:r>
              <a:rPr lang="en-US" dirty="0"/>
              <a:t>Virtual Escape Room </a:t>
            </a:r>
          </a:p>
          <a:p>
            <a:pPr marL="457200" lvl="0" indent="-317182" algn="l" rtl="0">
              <a:lnSpc>
                <a:spcPct val="100000"/>
              </a:lnSpc>
              <a:spcBef>
                <a:spcPts val="0"/>
              </a:spcBef>
              <a:spcAft>
                <a:spcPts val="0"/>
              </a:spcAft>
              <a:buSzPct val="56250"/>
              <a:buChar char="•"/>
            </a:pPr>
            <a:r>
              <a:rPr lang="en-US" dirty="0"/>
              <a:t>Group activities </a:t>
            </a:r>
          </a:p>
          <a:p>
            <a:pPr marL="457200" lvl="0" indent="-317182" algn="l" rtl="0">
              <a:lnSpc>
                <a:spcPct val="100000"/>
              </a:lnSpc>
              <a:spcBef>
                <a:spcPts val="0"/>
              </a:spcBef>
              <a:spcAft>
                <a:spcPts val="0"/>
              </a:spcAft>
              <a:buSzPct val="56250"/>
              <a:buChar char="•"/>
            </a:pPr>
            <a:r>
              <a:rPr lang="en-US" dirty="0"/>
              <a:t>SMART goals</a:t>
            </a:r>
          </a:p>
          <a:p>
            <a:pPr marL="457200" lvl="0" indent="-317182" algn="l" rtl="0">
              <a:lnSpc>
                <a:spcPct val="100000"/>
              </a:lnSpc>
              <a:spcBef>
                <a:spcPts val="0"/>
              </a:spcBef>
              <a:spcAft>
                <a:spcPts val="0"/>
              </a:spcAft>
              <a:buSzPct val="56250"/>
              <a:buChar char="•"/>
            </a:pPr>
            <a:r>
              <a:rPr lang="en-GB" dirty="0"/>
              <a:t>Appraisals</a:t>
            </a:r>
            <a:endParaRPr dirty="0"/>
          </a:p>
          <a:p>
            <a:pPr marL="457200" lvl="0" indent="-317182" algn="l" rtl="0">
              <a:lnSpc>
                <a:spcPct val="100000"/>
              </a:lnSpc>
              <a:spcBef>
                <a:spcPts val="0"/>
              </a:spcBef>
              <a:spcAft>
                <a:spcPts val="0"/>
              </a:spcAft>
              <a:buSzPct val="56250"/>
              <a:buChar char="•"/>
            </a:pPr>
            <a:r>
              <a:rPr lang="en-GB" dirty="0"/>
              <a:t>Onboarding process</a:t>
            </a:r>
          </a:p>
          <a:p>
            <a:pPr marL="457200" lvl="0" indent="-317182" algn="l" rtl="0">
              <a:lnSpc>
                <a:spcPct val="100000"/>
              </a:lnSpc>
              <a:spcBef>
                <a:spcPts val="0"/>
              </a:spcBef>
              <a:spcAft>
                <a:spcPts val="0"/>
              </a:spcAft>
              <a:buSzPct val="56250"/>
              <a:buChar char="•"/>
            </a:pPr>
            <a:r>
              <a:rPr lang="en-GB" dirty="0"/>
              <a:t>Policies awareness</a:t>
            </a:r>
          </a:p>
          <a:p>
            <a:pPr marL="457200" lvl="0" indent="-317182" algn="l" rtl="0">
              <a:lnSpc>
                <a:spcPct val="100000"/>
              </a:lnSpc>
              <a:spcBef>
                <a:spcPts val="0"/>
              </a:spcBef>
              <a:spcAft>
                <a:spcPts val="0"/>
              </a:spcAft>
              <a:buSzPct val="56250"/>
              <a:buChar char="•"/>
            </a:pPr>
            <a:r>
              <a:rPr lang="en-GB" dirty="0"/>
              <a:t>Compulsory training</a:t>
            </a:r>
          </a:p>
          <a:p>
            <a:pPr marL="457200" lvl="0" indent="-317182" algn="l" rtl="0">
              <a:lnSpc>
                <a:spcPct val="100000"/>
              </a:lnSpc>
              <a:spcBef>
                <a:spcPts val="0"/>
              </a:spcBef>
              <a:spcAft>
                <a:spcPts val="0"/>
              </a:spcAft>
              <a:buSzPct val="56250"/>
              <a:buChar char="•"/>
            </a:pPr>
            <a:r>
              <a:rPr lang="en-GB" dirty="0"/>
              <a:t>Equal opportunities </a:t>
            </a:r>
            <a:endParaRPr dirty="0"/>
          </a:p>
          <a:p>
            <a:pPr marL="342900" lvl="0" indent="-139700" algn="l" rtl="0">
              <a:lnSpc>
                <a:spcPct val="100000"/>
              </a:lnSpc>
              <a:spcBef>
                <a:spcPts val="0"/>
              </a:spcBef>
              <a:spcAft>
                <a:spcPts val="0"/>
              </a:spcAft>
              <a:buClr>
                <a:schemeClr val="dk1"/>
              </a:buClr>
              <a:buSzPct val="100000"/>
              <a:buNone/>
            </a:pPr>
            <a:endParaRPr dirty="0"/>
          </a:p>
          <a:p>
            <a:pPr marL="342900" lvl="0" indent="-139700" algn="l" rtl="0">
              <a:lnSpc>
                <a:spcPct val="100000"/>
              </a:lnSpc>
              <a:spcBef>
                <a:spcPts val="0"/>
              </a:spcBef>
              <a:spcAft>
                <a:spcPts val="0"/>
              </a:spcAft>
              <a:buClr>
                <a:schemeClr val="dk1"/>
              </a:buClr>
              <a:buSzPct val="100000"/>
              <a:buNone/>
            </a:pPr>
            <a:endParaRPr dirty="0"/>
          </a:p>
        </p:txBody>
      </p:sp>
      <p:sp>
        <p:nvSpPr>
          <p:cNvPr id="137" name="Google Shape;137;p44"/>
          <p:cNvSpPr txBox="1">
            <a:spLocks noGrp="1"/>
          </p:cNvSpPr>
          <p:nvPr>
            <p:ph type="sldNum" idx="12"/>
          </p:nvPr>
        </p:nvSpPr>
        <p:spPr>
          <a:xfrm>
            <a:off x="7956376" y="6380972"/>
            <a:ext cx="730424" cy="340503"/>
          </a:xfrm>
          <a:prstGeom prst="rect">
            <a:avLst/>
          </a:prstGeom>
          <a:noFill/>
          <a:ln>
            <a:noFill/>
          </a:ln>
        </p:spPr>
        <p:txBody>
          <a:bodyPr spcFirstLastPara="1" wrap="square" lIns="91425" tIns="45700" rIns="91425" bIns="45700" anchor="ctr" anchorCtr="0">
            <a:noAutofit/>
          </a:bodyPr>
          <a:lstStyle/>
          <a:p>
            <a:pPr marL="0" lvl="0" indent="0" algn="r" rtl="0">
              <a:lnSpc>
                <a:spcPct val="100000"/>
              </a:lnSpc>
              <a:spcBef>
                <a:spcPts val="0"/>
              </a:spcBef>
              <a:spcAft>
                <a:spcPts val="0"/>
              </a:spcAft>
              <a:buSzPts val="1200"/>
              <a:buNone/>
            </a:pPr>
            <a:fld id="{00000000-1234-1234-1234-123412341234}" type="slidenum">
              <a:rPr lang="en-US" sz="1200" b="0" i="0" u="none" strike="noStrike" cap="none">
                <a:solidFill>
                  <a:schemeClr val="lt1"/>
                </a:solidFill>
                <a:latin typeface="Arial"/>
                <a:ea typeface="Arial"/>
                <a:cs typeface="Arial"/>
                <a:sym typeface="Arial"/>
              </a:rPr>
              <a:t>24</a:t>
            </a:fld>
            <a:endParaRPr sz="1200" b="0" i="0" u="none" strike="noStrike" cap="none">
              <a:solidFill>
                <a:schemeClr val="lt1"/>
              </a:solidFill>
              <a:latin typeface="Arial"/>
              <a:ea typeface="Arial"/>
              <a:cs typeface="Arial"/>
              <a:sym typeface="Arial"/>
            </a:endParaRPr>
          </a:p>
        </p:txBody>
      </p:sp>
      <p:sp>
        <p:nvSpPr>
          <p:cNvPr id="138" name="Google Shape;138;p44"/>
          <p:cNvSpPr txBox="1">
            <a:spLocks noGrp="1"/>
          </p:cNvSpPr>
          <p:nvPr>
            <p:ph type="title"/>
          </p:nvPr>
        </p:nvSpPr>
        <p:spPr>
          <a:xfrm>
            <a:off x="205818" y="28909"/>
            <a:ext cx="8229600" cy="870820"/>
          </a:xfrm>
          <a:prstGeom prst="rect">
            <a:avLst/>
          </a:prstGeom>
          <a:noFill/>
          <a:ln>
            <a:noFill/>
          </a:ln>
        </p:spPr>
        <p:txBody>
          <a:bodyPr spcFirstLastPara="1" wrap="square" lIns="91425" tIns="45700" rIns="91425" bIns="45700" anchor="ctr" anchorCtr="0">
            <a:normAutofit/>
          </a:bodyPr>
          <a:lstStyle/>
          <a:p>
            <a:pPr marL="0" lvl="0" indent="0" algn="l" rtl="0">
              <a:lnSpc>
                <a:spcPct val="100000"/>
              </a:lnSpc>
              <a:spcBef>
                <a:spcPts val="0"/>
              </a:spcBef>
              <a:spcAft>
                <a:spcPts val="0"/>
              </a:spcAft>
              <a:buClr>
                <a:srgbClr val="0044AC"/>
              </a:buClr>
              <a:buSzPts val="4400"/>
              <a:buFont typeface="Arial"/>
              <a:buNone/>
            </a:pPr>
            <a:r>
              <a:rPr lang="en-US" sz="4000" dirty="0">
                <a:solidFill>
                  <a:srgbClr val="0044AC"/>
                </a:solidFill>
              </a:rPr>
              <a:t>Team Activities </a:t>
            </a:r>
            <a:r>
              <a:rPr lang="en-US" sz="1800" dirty="0">
                <a:solidFill>
                  <a:srgbClr val="0044AC"/>
                </a:solidFill>
              </a:rPr>
              <a:t>continued…</a:t>
            </a:r>
            <a:endParaRPr sz="1800" dirty="0">
              <a:solidFill>
                <a:srgbClr val="0044AC"/>
              </a:solidFill>
            </a:endParaRPr>
          </a:p>
        </p:txBody>
      </p:sp>
      <p:graphicFrame>
        <p:nvGraphicFramePr>
          <p:cNvPr id="10" name="Diagram 9">
            <a:extLst>
              <a:ext uri="{FF2B5EF4-FFF2-40B4-BE49-F238E27FC236}">
                <a16:creationId xmlns:a16="http://schemas.microsoft.com/office/drawing/2014/main" id="{D646D05E-76AA-4D34-8DBE-CD67912982FC}"/>
              </a:ext>
            </a:extLst>
          </p:cNvPr>
          <p:cNvGraphicFramePr/>
          <p:nvPr/>
        </p:nvGraphicFramePr>
        <p:xfrm>
          <a:off x="0" y="1275606"/>
          <a:ext cx="2736304" cy="367240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26" name="Picture 2" descr="5 steps to Set Smart Objectives | GHCC, Atlanta, Georgia">
            <a:extLst>
              <a:ext uri="{FF2B5EF4-FFF2-40B4-BE49-F238E27FC236}">
                <a16:creationId xmlns:a16="http://schemas.microsoft.com/office/drawing/2014/main" id="{C92EBAD9-4D37-473D-8B95-0A6E5D31116F}"/>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0" y="993062"/>
            <a:ext cx="9144000" cy="4738435"/>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descr="Graphical user interface, website&#10;&#10;Description automatically generated">
            <a:extLst>
              <a:ext uri="{FF2B5EF4-FFF2-40B4-BE49-F238E27FC236}">
                <a16:creationId xmlns:a16="http://schemas.microsoft.com/office/drawing/2014/main" id="{212BD83C-00C3-416B-9D76-C354CA5C721E}"/>
              </a:ext>
            </a:extLst>
          </p:cNvPr>
          <p:cNvPicPr>
            <a:picLocks noChangeAspect="1"/>
          </p:cNvPicPr>
          <p:nvPr/>
        </p:nvPicPr>
        <p:blipFill>
          <a:blip r:embed="rId9"/>
          <a:stretch>
            <a:fillRect/>
          </a:stretch>
        </p:blipFill>
        <p:spPr>
          <a:xfrm>
            <a:off x="0" y="932679"/>
            <a:ext cx="9144000" cy="5025592"/>
          </a:xfrm>
          <a:prstGeom prst="rect">
            <a:avLst/>
          </a:prstGeom>
        </p:spPr>
      </p:pic>
      <p:pic>
        <p:nvPicPr>
          <p:cNvPr id="5" name="Picture 4" descr="A person typing on a computer&#10;&#10;Description automatically generated with medium confidence">
            <a:extLst>
              <a:ext uri="{FF2B5EF4-FFF2-40B4-BE49-F238E27FC236}">
                <a16:creationId xmlns:a16="http://schemas.microsoft.com/office/drawing/2014/main" id="{DDF7012F-5F3D-45B1-AA8D-9BAB9E12D1D7}"/>
              </a:ext>
            </a:extLst>
          </p:cNvPr>
          <p:cNvPicPr>
            <a:picLocks noChangeAspect="1"/>
          </p:cNvPicPr>
          <p:nvPr/>
        </p:nvPicPr>
        <p:blipFill>
          <a:blip r:embed="rId10"/>
          <a:stretch>
            <a:fillRect/>
          </a:stretch>
        </p:blipFill>
        <p:spPr>
          <a:xfrm>
            <a:off x="0" y="800675"/>
            <a:ext cx="9172280" cy="5143500"/>
          </a:xfrm>
          <a:prstGeom prst="rect">
            <a:avLst/>
          </a:prstGeom>
        </p:spPr>
      </p:pic>
    </p:spTree>
    <p:extLst>
      <p:ext uri="{BB962C8B-B14F-4D97-AF65-F5344CB8AC3E}">
        <p14:creationId xmlns:p14="http://schemas.microsoft.com/office/powerpoint/2010/main" val="34865062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135"/>
        <p:cNvGrpSpPr/>
        <p:nvPr/>
      </p:nvGrpSpPr>
      <p:grpSpPr>
        <a:xfrm>
          <a:off x="0" y="0"/>
          <a:ext cx="0" cy="0"/>
          <a:chOff x="0" y="0"/>
          <a:chExt cx="0" cy="0"/>
        </a:xfrm>
      </p:grpSpPr>
      <p:sp>
        <p:nvSpPr>
          <p:cNvPr id="137" name="Google Shape;137;p44"/>
          <p:cNvSpPr txBox="1">
            <a:spLocks noGrp="1"/>
          </p:cNvSpPr>
          <p:nvPr>
            <p:ph type="sldNum" idx="12"/>
          </p:nvPr>
        </p:nvSpPr>
        <p:spPr>
          <a:xfrm>
            <a:off x="7956376" y="6380972"/>
            <a:ext cx="730424" cy="340503"/>
          </a:xfrm>
          <a:prstGeom prst="rect">
            <a:avLst/>
          </a:prstGeom>
          <a:noFill/>
          <a:ln>
            <a:noFill/>
          </a:ln>
        </p:spPr>
        <p:txBody>
          <a:bodyPr spcFirstLastPara="1" wrap="square" lIns="91425" tIns="45700" rIns="91425" bIns="45700" anchor="ctr" anchorCtr="0">
            <a:noAutofit/>
          </a:bodyPr>
          <a:lstStyle/>
          <a:p>
            <a:pPr marL="0" lvl="0" indent="0" algn="r" rtl="0">
              <a:lnSpc>
                <a:spcPct val="100000"/>
              </a:lnSpc>
              <a:spcBef>
                <a:spcPts val="0"/>
              </a:spcBef>
              <a:spcAft>
                <a:spcPts val="0"/>
              </a:spcAft>
              <a:buSzPts val="1200"/>
              <a:buNone/>
            </a:pPr>
            <a:fld id="{00000000-1234-1234-1234-123412341234}" type="slidenum">
              <a:rPr lang="en-US" sz="1200" b="0" i="0" u="none" strike="noStrike" cap="none">
                <a:solidFill>
                  <a:schemeClr val="lt1"/>
                </a:solidFill>
                <a:latin typeface="Arial"/>
                <a:ea typeface="Arial"/>
                <a:cs typeface="Arial"/>
                <a:sym typeface="Arial"/>
              </a:rPr>
              <a:t>25</a:t>
            </a:fld>
            <a:endParaRPr sz="1200" b="0" i="0" u="none" strike="noStrike" cap="none">
              <a:solidFill>
                <a:schemeClr val="lt1"/>
              </a:solidFill>
              <a:latin typeface="Arial"/>
              <a:ea typeface="Arial"/>
              <a:cs typeface="Arial"/>
              <a:sym typeface="Arial"/>
            </a:endParaRPr>
          </a:p>
        </p:txBody>
      </p:sp>
      <p:graphicFrame>
        <p:nvGraphicFramePr>
          <p:cNvPr id="13" name="Diagram 12">
            <a:extLst>
              <a:ext uri="{FF2B5EF4-FFF2-40B4-BE49-F238E27FC236}">
                <a16:creationId xmlns:a16="http://schemas.microsoft.com/office/drawing/2014/main" id="{D3F36B93-19C9-4214-8DD9-AC45B430EB7C}"/>
              </a:ext>
            </a:extLst>
          </p:cNvPr>
          <p:cNvGraphicFramePr/>
          <p:nvPr>
            <p:extLst>
              <p:ext uri="{D42A27DB-BD31-4B8C-83A1-F6EECF244321}">
                <p14:modId xmlns:p14="http://schemas.microsoft.com/office/powerpoint/2010/main" val="1187430326"/>
              </p:ext>
            </p:extLst>
          </p:nvPr>
        </p:nvGraphicFramePr>
        <p:xfrm>
          <a:off x="0" y="0"/>
          <a:ext cx="9144000" cy="569143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Google Shape;138;p44">
            <a:extLst>
              <a:ext uri="{FF2B5EF4-FFF2-40B4-BE49-F238E27FC236}">
                <a16:creationId xmlns:a16="http://schemas.microsoft.com/office/drawing/2014/main" id="{5BA758D9-815C-42D5-9032-B6EB556F0B37}"/>
              </a:ext>
            </a:extLst>
          </p:cNvPr>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p>
            <a:pPr marL="0" lvl="0" indent="0" algn="l" rtl="0">
              <a:lnSpc>
                <a:spcPct val="100000"/>
              </a:lnSpc>
              <a:spcBef>
                <a:spcPts val="0"/>
              </a:spcBef>
              <a:spcAft>
                <a:spcPts val="0"/>
              </a:spcAft>
              <a:buClr>
                <a:srgbClr val="0044AC"/>
              </a:buClr>
              <a:buSzPts val="4400"/>
              <a:buFont typeface="Arial"/>
              <a:buNone/>
            </a:pPr>
            <a:r>
              <a:rPr lang="en-US" sz="4000" dirty="0">
                <a:solidFill>
                  <a:srgbClr val="0044AC"/>
                </a:solidFill>
              </a:rPr>
              <a:t>Plan.</a:t>
            </a:r>
            <a:endParaRPr sz="4000" dirty="0">
              <a:solidFill>
                <a:srgbClr val="0044AC"/>
              </a:solidFill>
            </a:endParaRPr>
          </a:p>
        </p:txBody>
      </p:sp>
    </p:spTree>
    <p:extLst>
      <p:ext uri="{BB962C8B-B14F-4D97-AF65-F5344CB8AC3E}">
        <p14:creationId xmlns:p14="http://schemas.microsoft.com/office/powerpoint/2010/main" val="386422056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Shape 135"/>
        <p:cNvGrpSpPr/>
        <p:nvPr/>
      </p:nvGrpSpPr>
      <p:grpSpPr>
        <a:xfrm>
          <a:off x="0" y="0"/>
          <a:ext cx="0" cy="0"/>
          <a:chOff x="0" y="0"/>
          <a:chExt cx="0" cy="0"/>
        </a:xfrm>
      </p:grpSpPr>
      <p:pic>
        <p:nvPicPr>
          <p:cNvPr id="8" name="Picture 7">
            <a:extLst>
              <a:ext uri="{FF2B5EF4-FFF2-40B4-BE49-F238E27FC236}">
                <a16:creationId xmlns:a16="http://schemas.microsoft.com/office/drawing/2014/main" id="{031B44F2-B9BB-42B7-AC85-D6124101CA21}"/>
              </a:ext>
            </a:extLst>
          </p:cNvPr>
          <p:cNvPicPr>
            <a:picLocks noChangeAspect="1"/>
          </p:cNvPicPr>
          <p:nvPr/>
        </p:nvPicPr>
        <p:blipFill>
          <a:blip r:embed="rId3"/>
          <a:stretch>
            <a:fillRect/>
          </a:stretch>
        </p:blipFill>
        <p:spPr>
          <a:xfrm>
            <a:off x="-1" y="-9425"/>
            <a:ext cx="9141603" cy="4807669"/>
          </a:xfrm>
          <a:prstGeom prst="rect">
            <a:avLst/>
          </a:prstGeom>
        </p:spPr>
      </p:pic>
      <p:sp>
        <p:nvSpPr>
          <p:cNvPr id="137" name="Google Shape;137;p44"/>
          <p:cNvSpPr txBox="1">
            <a:spLocks noGrp="1"/>
          </p:cNvSpPr>
          <p:nvPr>
            <p:ph type="sldNum" idx="12"/>
          </p:nvPr>
        </p:nvSpPr>
        <p:spPr>
          <a:xfrm>
            <a:off x="7956376" y="6380972"/>
            <a:ext cx="730424" cy="340503"/>
          </a:xfrm>
          <a:prstGeom prst="rect">
            <a:avLst/>
          </a:prstGeom>
          <a:noFill/>
          <a:ln>
            <a:noFill/>
          </a:ln>
        </p:spPr>
        <p:txBody>
          <a:bodyPr spcFirstLastPara="1" wrap="square" lIns="91425" tIns="45700" rIns="91425" bIns="45700" anchor="ctr" anchorCtr="0">
            <a:noAutofit/>
          </a:bodyPr>
          <a:lstStyle/>
          <a:p>
            <a:pPr marL="0" lvl="0" indent="0" algn="r" rtl="0">
              <a:lnSpc>
                <a:spcPct val="100000"/>
              </a:lnSpc>
              <a:spcBef>
                <a:spcPts val="0"/>
              </a:spcBef>
              <a:spcAft>
                <a:spcPts val="0"/>
              </a:spcAft>
              <a:buSzPts val="1200"/>
              <a:buNone/>
            </a:pPr>
            <a:fld id="{00000000-1234-1234-1234-123412341234}" type="slidenum">
              <a:rPr lang="en-US" sz="1200" b="0" i="0" u="none" strike="noStrike" cap="none">
                <a:solidFill>
                  <a:schemeClr val="lt1"/>
                </a:solidFill>
                <a:latin typeface="Arial"/>
                <a:ea typeface="Arial"/>
                <a:cs typeface="Arial"/>
                <a:sym typeface="Arial"/>
              </a:rPr>
              <a:t>26</a:t>
            </a:fld>
            <a:endParaRPr sz="1200" b="0" i="0" u="none" strike="noStrike" cap="none">
              <a:solidFill>
                <a:schemeClr val="lt1"/>
              </a:solidFill>
              <a:latin typeface="Arial"/>
              <a:ea typeface="Arial"/>
              <a:cs typeface="Arial"/>
              <a:sym typeface="Arial"/>
            </a:endParaRPr>
          </a:p>
        </p:txBody>
      </p:sp>
      <p:graphicFrame>
        <p:nvGraphicFramePr>
          <p:cNvPr id="13" name="Diagram 12">
            <a:extLst>
              <a:ext uri="{FF2B5EF4-FFF2-40B4-BE49-F238E27FC236}">
                <a16:creationId xmlns:a16="http://schemas.microsoft.com/office/drawing/2014/main" id="{D3F36B93-19C9-4214-8DD9-AC45B430EB7C}"/>
              </a:ext>
            </a:extLst>
          </p:cNvPr>
          <p:cNvGraphicFramePr/>
          <p:nvPr>
            <p:extLst>
              <p:ext uri="{D42A27DB-BD31-4B8C-83A1-F6EECF244321}">
                <p14:modId xmlns:p14="http://schemas.microsoft.com/office/powerpoint/2010/main" val="993436813"/>
              </p:ext>
            </p:extLst>
          </p:nvPr>
        </p:nvGraphicFramePr>
        <p:xfrm>
          <a:off x="0" y="923827"/>
          <a:ext cx="9144000" cy="379900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5" name="Content Placeholder 8">
            <a:extLst>
              <a:ext uri="{FF2B5EF4-FFF2-40B4-BE49-F238E27FC236}">
                <a16:creationId xmlns:a16="http://schemas.microsoft.com/office/drawing/2014/main" id="{88EA867A-2AFB-4E80-9BE3-12D81C652F7B}"/>
              </a:ext>
            </a:extLst>
          </p:cNvPr>
          <p:cNvSpPr txBox="1">
            <a:spLocks/>
          </p:cNvSpPr>
          <p:nvPr/>
        </p:nvSpPr>
        <p:spPr>
          <a:xfrm>
            <a:off x="3567844" y="2413262"/>
            <a:ext cx="5500740" cy="2752160"/>
          </a:xfrm>
          <a:prstGeom prst="rect">
            <a:avLst/>
          </a:prstGeom>
        </p:spPr>
        <p:txBody>
          <a:bodyPr vert="horz" lIns="91440" tIns="45720" rIns="91440" bIns="45720" rtlCol="0" anchor="t">
            <a:noAutofit/>
          </a:bodyPr>
          <a:lstStyle>
            <a:lvl1pPr marL="171450" indent="-171450" algn="l" defTabSz="914400" rtl="0" eaLnBrk="1" latinLnBrk="0" hangingPunct="1">
              <a:lnSpc>
                <a:spcPct val="90000"/>
              </a:lnSpc>
              <a:spcBef>
                <a:spcPts val="1000"/>
              </a:spcBef>
              <a:buFont typeface="Wingdings 3" panose="05040102010807070707" pitchFamily="18" charset="2"/>
              <a:buChar char="u"/>
              <a:defRPr sz="900" kern="1200">
                <a:solidFill>
                  <a:schemeClr val="tx1">
                    <a:lumMod val="65000"/>
                    <a:lumOff val="35000"/>
                  </a:schemeClr>
                </a:solidFill>
                <a:latin typeface="Arial" panose="020B0604020202020204" pitchFamily="34" charset="0"/>
                <a:ea typeface="+mn-ea"/>
                <a:cs typeface="Arial" panose="020B0604020202020204" pitchFamily="34" charset="0"/>
              </a:defRPr>
            </a:lvl1pPr>
            <a:lvl2pPr marL="554850" indent="-171450" algn="l" defTabSz="914400" rtl="0" eaLnBrk="1" latinLnBrk="0" hangingPunct="1">
              <a:lnSpc>
                <a:spcPct val="90000"/>
              </a:lnSpc>
              <a:spcBef>
                <a:spcPts val="500"/>
              </a:spcBef>
              <a:buFont typeface="Wingdings 3" panose="05040102010807070707" pitchFamily="18" charset="2"/>
              <a:buChar char="w"/>
              <a:defRPr sz="900" kern="1200">
                <a:solidFill>
                  <a:schemeClr val="tx1">
                    <a:lumMod val="65000"/>
                    <a:lumOff val="35000"/>
                  </a:schemeClr>
                </a:solidFill>
                <a:latin typeface="Arial" panose="020B0604020202020204" pitchFamily="34" charset="0"/>
                <a:ea typeface="+mn-ea"/>
                <a:cs typeface="Arial" panose="020B0604020202020204" pitchFamily="34" charset="0"/>
              </a:defRPr>
            </a:lvl2pPr>
            <a:lvl3pPr marL="914850" indent="-171450" algn="l" defTabSz="914400" rtl="0" eaLnBrk="1" latinLnBrk="0" hangingPunct="1">
              <a:lnSpc>
                <a:spcPct val="90000"/>
              </a:lnSpc>
              <a:spcBef>
                <a:spcPts val="500"/>
              </a:spcBef>
              <a:buFont typeface="Wingdings 3" panose="05040102010807070707" pitchFamily="18" charset="2"/>
              <a:buChar char="u"/>
              <a:defRPr sz="900" kern="1200">
                <a:solidFill>
                  <a:schemeClr val="tx1">
                    <a:lumMod val="65000"/>
                    <a:lumOff val="35000"/>
                  </a:schemeClr>
                </a:solidFill>
                <a:latin typeface="Arial" panose="020B0604020202020204" pitchFamily="34" charset="0"/>
                <a:ea typeface="+mn-ea"/>
                <a:cs typeface="Arial" panose="020B0604020202020204" pitchFamily="34" charset="0"/>
              </a:defRPr>
            </a:lvl3pPr>
            <a:lvl4pPr marL="1274850" indent="-171450" algn="l" defTabSz="914400" rtl="0" eaLnBrk="1" latinLnBrk="0" hangingPunct="1">
              <a:lnSpc>
                <a:spcPct val="90000"/>
              </a:lnSpc>
              <a:spcBef>
                <a:spcPts val="500"/>
              </a:spcBef>
              <a:buFont typeface="Wingdings 3" panose="05040102010807070707" pitchFamily="18" charset="2"/>
              <a:buChar char="w"/>
              <a:defRPr sz="900" kern="1200">
                <a:solidFill>
                  <a:schemeClr val="tx1">
                    <a:lumMod val="65000"/>
                    <a:lumOff val="35000"/>
                  </a:schemeClr>
                </a:solidFill>
                <a:latin typeface="Arial" panose="020B0604020202020204" pitchFamily="34" charset="0"/>
                <a:ea typeface="+mn-ea"/>
                <a:cs typeface="Arial" panose="020B0604020202020204" pitchFamily="34" charset="0"/>
              </a:defRPr>
            </a:lvl4pPr>
            <a:lvl5pPr marL="1634850" indent="-171450" algn="l" defTabSz="914400" rtl="0" eaLnBrk="1" latinLnBrk="0" hangingPunct="1">
              <a:lnSpc>
                <a:spcPct val="90000"/>
              </a:lnSpc>
              <a:spcBef>
                <a:spcPts val="500"/>
              </a:spcBef>
              <a:buFont typeface="Wingdings 3" panose="05040102010807070707" pitchFamily="18" charset="2"/>
              <a:buChar char="u"/>
              <a:defRPr sz="900" kern="1200">
                <a:solidFill>
                  <a:schemeClr val="tx1">
                    <a:lumMod val="65000"/>
                    <a:lumOff val="35000"/>
                  </a:schemeClr>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50000"/>
              </a:lnSpc>
              <a:buFont typeface="Arial" panose="05040102010807070707" pitchFamily="18" charset="2"/>
              <a:buChar char="•"/>
              <a:defRPr/>
            </a:pPr>
            <a:r>
              <a:rPr lang="en-GB" sz="1100" b="1" dirty="0">
                <a:solidFill>
                  <a:schemeClr val="tx1"/>
                </a:solidFill>
                <a:latin typeface="Arial"/>
                <a:cs typeface="Arial"/>
              </a:rPr>
              <a:t>What should we do more of?</a:t>
            </a:r>
          </a:p>
          <a:p>
            <a:pPr>
              <a:lnSpc>
                <a:spcPct val="150000"/>
              </a:lnSpc>
              <a:buFont typeface="Arial" panose="05040102010807070707" pitchFamily="18" charset="2"/>
              <a:buChar char="•"/>
              <a:defRPr/>
            </a:pPr>
            <a:r>
              <a:rPr lang="en-GB" sz="1100" b="1" dirty="0">
                <a:solidFill>
                  <a:schemeClr val="tx1"/>
                </a:solidFill>
                <a:latin typeface="Arial"/>
                <a:cs typeface="Arial"/>
              </a:rPr>
              <a:t>Where do we want to go? </a:t>
            </a:r>
          </a:p>
          <a:p>
            <a:pPr>
              <a:lnSpc>
                <a:spcPct val="150000"/>
              </a:lnSpc>
              <a:buFont typeface="Arial" panose="05040102010807070707" pitchFamily="18" charset="2"/>
              <a:buChar char="•"/>
              <a:defRPr/>
            </a:pPr>
            <a:r>
              <a:rPr lang="en-GB" sz="1100" b="1" dirty="0">
                <a:solidFill>
                  <a:schemeClr val="tx1"/>
                </a:solidFill>
                <a:latin typeface="Arial"/>
                <a:cs typeface="Arial"/>
              </a:rPr>
              <a:t>What do we want to avoid?</a:t>
            </a:r>
            <a:endParaRPr lang="en-GB" sz="1100" b="1" dirty="0">
              <a:solidFill>
                <a:schemeClr val="tx1"/>
              </a:solidFill>
            </a:endParaRPr>
          </a:p>
          <a:p>
            <a:pPr>
              <a:lnSpc>
                <a:spcPct val="150000"/>
              </a:lnSpc>
              <a:buFont typeface="Arial" panose="05040102010807070707" pitchFamily="18" charset="2"/>
              <a:buChar char="•"/>
              <a:defRPr/>
            </a:pPr>
            <a:r>
              <a:rPr lang="en-GB" sz="1100" b="1" dirty="0">
                <a:solidFill>
                  <a:schemeClr val="tx1"/>
                </a:solidFill>
                <a:latin typeface="Arial"/>
                <a:cs typeface="Arial"/>
              </a:rPr>
              <a:t>How can we do things better in the future?</a:t>
            </a:r>
            <a:br>
              <a:rPr lang="en-GB" sz="1100" b="1" dirty="0">
                <a:solidFill>
                  <a:schemeClr val="tx1"/>
                </a:solidFill>
                <a:latin typeface="Arial"/>
                <a:cs typeface="Arial"/>
              </a:rPr>
            </a:br>
            <a:endParaRPr lang="en-GB" sz="1100" b="1" i="0" u="none" strike="noStrike" kern="1200" cap="none" spc="0" normalizeH="0" baseline="0" noProof="0" dirty="0">
              <a:ln>
                <a:noFill/>
              </a:ln>
              <a:solidFill>
                <a:schemeClr val="tx1"/>
              </a:solidFill>
              <a:effectLst/>
              <a:uLnTx/>
              <a:uFillTx/>
            </a:endParaRPr>
          </a:p>
        </p:txBody>
      </p:sp>
      <p:sp>
        <p:nvSpPr>
          <p:cNvPr id="9" name="TextBox 8">
            <a:extLst>
              <a:ext uri="{FF2B5EF4-FFF2-40B4-BE49-F238E27FC236}">
                <a16:creationId xmlns:a16="http://schemas.microsoft.com/office/drawing/2014/main" id="{64575108-9DB5-4D37-BA59-36643EF16646}"/>
              </a:ext>
            </a:extLst>
          </p:cNvPr>
          <p:cNvSpPr txBox="1"/>
          <p:nvPr/>
        </p:nvSpPr>
        <p:spPr>
          <a:xfrm>
            <a:off x="225044" y="4939023"/>
            <a:ext cx="4345756" cy="584775"/>
          </a:xfrm>
          <a:prstGeom prst="rect">
            <a:avLst/>
          </a:prstGeom>
          <a:noFill/>
        </p:spPr>
        <p:txBody>
          <a:bodyPr wrap="square" rtlCol="0">
            <a:spAutoFit/>
          </a:bodyPr>
          <a:lstStyle/>
          <a:p>
            <a:r>
              <a:rPr lang="en-GB" sz="3200" dirty="0">
                <a:solidFill>
                  <a:srgbClr val="00B0F0"/>
                </a:solidFill>
              </a:rPr>
              <a:t>Discussion Time</a:t>
            </a:r>
          </a:p>
        </p:txBody>
      </p:sp>
    </p:spTree>
    <p:extLst>
      <p:ext uri="{BB962C8B-B14F-4D97-AF65-F5344CB8AC3E}">
        <p14:creationId xmlns:p14="http://schemas.microsoft.com/office/powerpoint/2010/main" val="22034321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Shape 135"/>
        <p:cNvGrpSpPr/>
        <p:nvPr/>
      </p:nvGrpSpPr>
      <p:grpSpPr>
        <a:xfrm>
          <a:off x="0" y="0"/>
          <a:ext cx="0" cy="0"/>
          <a:chOff x="0" y="0"/>
          <a:chExt cx="0" cy="0"/>
        </a:xfrm>
      </p:grpSpPr>
      <p:sp>
        <p:nvSpPr>
          <p:cNvPr id="137" name="Google Shape;137;p44"/>
          <p:cNvSpPr txBox="1">
            <a:spLocks noGrp="1"/>
          </p:cNvSpPr>
          <p:nvPr>
            <p:ph type="sldNum" idx="12"/>
          </p:nvPr>
        </p:nvSpPr>
        <p:spPr>
          <a:xfrm>
            <a:off x="7956376" y="6380972"/>
            <a:ext cx="730424" cy="340503"/>
          </a:xfrm>
          <a:prstGeom prst="rect">
            <a:avLst/>
          </a:prstGeom>
          <a:noFill/>
          <a:ln>
            <a:noFill/>
          </a:ln>
        </p:spPr>
        <p:txBody>
          <a:bodyPr spcFirstLastPara="1" wrap="square" lIns="91425" tIns="45700" rIns="91425" bIns="45700" anchor="ctr" anchorCtr="0">
            <a:noAutofit/>
          </a:bodyPr>
          <a:lstStyle/>
          <a:p>
            <a:pPr marL="0" lvl="0" indent="0" algn="r" rtl="0">
              <a:lnSpc>
                <a:spcPct val="100000"/>
              </a:lnSpc>
              <a:spcBef>
                <a:spcPts val="0"/>
              </a:spcBef>
              <a:spcAft>
                <a:spcPts val="0"/>
              </a:spcAft>
              <a:buSzPts val="1200"/>
              <a:buNone/>
            </a:pPr>
            <a:fld id="{00000000-1234-1234-1234-123412341234}" type="slidenum">
              <a:rPr lang="en-US" sz="1200" b="0" i="0" u="none" strike="noStrike" cap="none">
                <a:solidFill>
                  <a:schemeClr val="lt1"/>
                </a:solidFill>
                <a:latin typeface="Arial"/>
                <a:ea typeface="Arial"/>
                <a:cs typeface="Arial"/>
                <a:sym typeface="Arial"/>
              </a:rPr>
              <a:t>27</a:t>
            </a:fld>
            <a:endParaRPr sz="1200" b="0" i="0" u="none" strike="noStrike" cap="none">
              <a:solidFill>
                <a:schemeClr val="lt1"/>
              </a:solidFill>
              <a:latin typeface="Arial"/>
              <a:ea typeface="Arial"/>
              <a:cs typeface="Arial"/>
              <a:sym typeface="Arial"/>
            </a:endParaRPr>
          </a:p>
        </p:txBody>
      </p:sp>
      <p:sp>
        <p:nvSpPr>
          <p:cNvPr id="7" name="Google Shape;124;p40">
            <a:extLst>
              <a:ext uri="{FF2B5EF4-FFF2-40B4-BE49-F238E27FC236}">
                <a16:creationId xmlns:a16="http://schemas.microsoft.com/office/drawing/2014/main" id="{6D70B250-6290-4E0B-AD96-83A402966A93}"/>
              </a:ext>
            </a:extLst>
          </p:cNvPr>
          <p:cNvSpPr txBox="1">
            <a:spLocks noGrp="1"/>
          </p:cNvSpPr>
          <p:nvPr>
            <p:ph type="title"/>
          </p:nvPr>
        </p:nvSpPr>
        <p:spPr>
          <a:xfrm>
            <a:off x="457200" y="255784"/>
            <a:ext cx="8229600" cy="1143000"/>
          </a:xfrm>
          <a:prstGeom prst="rect">
            <a:avLst/>
          </a:prstGeom>
          <a:noFill/>
          <a:ln>
            <a:noFill/>
          </a:ln>
        </p:spPr>
        <p:txBody>
          <a:bodyPr spcFirstLastPara="1" wrap="square" lIns="91425" tIns="45700" rIns="91425" bIns="45700" anchor="ctr" anchorCtr="0">
            <a:normAutofit/>
          </a:bodyPr>
          <a:lstStyle/>
          <a:p>
            <a:pPr marL="0" lvl="0" indent="0" algn="l" rtl="0">
              <a:lnSpc>
                <a:spcPct val="100000"/>
              </a:lnSpc>
              <a:spcBef>
                <a:spcPts val="0"/>
              </a:spcBef>
              <a:spcAft>
                <a:spcPts val="0"/>
              </a:spcAft>
              <a:buClr>
                <a:srgbClr val="0044AC"/>
              </a:buClr>
              <a:buSzPts val="4400"/>
              <a:buFont typeface="Arial"/>
              <a:buNone/>
            </a:pPr>
            <a:r>
              <a:rPr lang="en-US" sz="4000" dirty="0">
                <a:solidFill>
                  <a:srgbClr val="0044AC"/>
                </a:solidFill>
              </a:rPr>
              <a:t>References</a:t>
            </a:r>
            <a:endParaRPr sz="4000" dirty="0">
              <a:solidFill>
                <a:srgbClr val="0044AC"/>
              </a:solidFill>
            </a:endParaRPr>
          </a:p>
        </p:txBody>
      </p:sp>
      <p:sp>
        <p:nvSpPr>
          <p:cNvPr id="2" name="TextBox 1">
            <a:extLst>
              <a:ext uri="{FF2B5EF4-FFF2-40B4-BE49-F238E27FC236}">
                <a16:creationId xmlns:a16="http://schemas.microsoft.com/office/drawing/2014/main" id="{12E8D9F4-B83F-4BC1-B893-8EE21541366F}"/>
              </a:ext>
            </a:extLst>
          </p:cNvPr>
          <p:cNvSpPr txBox="1"/>
          <p:nvPr/>
        </p:nvSpPr>
        <p:spPr>
          <a:xfrm>
            <a:off x="457199" y="1219385"/>
            <a:ext cx="2135171" cy="314894"/>
          </a:xfrm>
          <a:prstGeom prst="rect">
            <a:avLst/>
          </a:prstGeom>
          <a:noFill/>
        </p:spPr>
        <p:txBody>
          <a:bodyPr wrap="square" rtlCol="0">
            <a:spAutoFit/>
          </a:bodyPr>
          <a:lstStyle/>
          <a:p>
            <a:pPr>
              <a:lnSpc>
                <a:spcPct val="150000"/>
              </a:lnSpc>
            </a:pPr>
            <a:r>
              <a:rPr lang="en-GB" sz="1100" b="1" dirty="0">
                <a:latin typeface="+mn-lt"/>
              </a:rPr>
              <a:t>Page  8 – 13 </a:t>
            </a:r>
          </a:p>
        </p:txBody>
      </p:sp>
      <p:sp>
        <p:nvSpPr>
          <p:cNvPr id="10" name="TextBox 9">
            <a:extLst>
              <a:ext uri="{FF2B5EF4-FFF2-40B4-BE49-F238E27FC236}">
                <a16:creationId xmlns:a16="http://schemas.microsoft.com/office/drawing/2014/main" id="{ABA4A22E-D324-4BF7-8082-CCD4997D8B09}"/>
              </a:ext>
            </a:extLst>
          </p:cNvPr>
          <p:cNvSpPr txBox="1"/>
          <p:nvPr/>
        </p:nvSpPr>
        <p:spPr>
          <a:xfrm>
            <a:off x="457199" y="1625348"/>
            <a:ext cx="8653806" cy="1789657"/>
          </a:xfrm>
          <a:prstGeom prst="rect">
            <a:avLst/>
          </a:prstGeom>
          <a:noFill/>
        </p:spPr>
        <p:txBody>
          <a:bodyPr wrap="square">
            <a:spAutoFit/>
          </a:bodyPr>
          <a:lstStyle/>
          <a:p>
            <a:pPr marL="342900" lvl="0" indent="-342900">
              <a:lnSpc>
                <a:spcPct val="150000"/>
              </a:lnSpc>
              <a:spcAft>
                <a:spcPts val="800"/>
              </a:spcAft>
              <a:buFont typeface="Arial" panose="020B0604020202020204" pitchFamily="34" charset="0"/>
              <a:buChar char="•"/>
              <a:tabLst>
                <a:tab pos="457200" algn="l"/>
              </a:tabLst>
            </a:pPr>
            <a:r>
              <a:rPr lang="en-US" sz="1100" u="sng" dirty="0">
                <a:solidFill>
                  <a:srgbClr val="0563C1"/>
                </a:solidFill>
                <a:effectLst/>
                <a:latin typeface="+mn-lt"/>
                <a:ea typeface="Calibri" panose="020F0502020204030204" pitchFamily="34" charset="0"/>
                <a:cs typeface="Times New Roman" panose="02020603050405020304" pitchFamily="18" charset="0"/>
                <a:hlinkClick r:id="rId3"/>
              </a:rPr>
              <a:t>http://www.free-management-ebooks.com/faqld/development-02.htm</a:t>
            </a:r>
            <a:r>
              <a:rPr lang="en-US" sz="1100" dirty="0">
                <a:effectLst/>
                <a:latin typeface="+mn-lt"/>
                <a:ea typeface="Calibri" panose="020F0502020204030204" pitchFamily="34" charset="0"/>
                <a:cs typeface="Times New Roman" panose="02020603050405020304" pitchFamily="18" charset="0"/>
              </a:rPr>
              <a:t> Accessed on 18th of July 2021</a:t>
            </a:r>
          </a:p>
          <a:p>
            <a:pPr marL="342900" lvl="0" indent="-342900">
              <a:lnSpc>
                <a:spcPct val="150000"/>
              </a:lnSpc>
              <a:spcAft>
                <a:spcPts val="800"/>
              </a:spcAft>
              <a:buFont typeface="Arial" panose="020B0604020202020204" pitchFamily="34" charset="0"/>
              <a:buChar char="•"/>
              <a:tabLst>
                <a:tab pos="457200" algn="l"/>
              </a:tabLst>
            </a:pPr>
            <a:r>
              <a:rPr lang="en-US" sz="1100" dirty="0">
                <a:effectLst/>
                <a:latin typeface="+mn-lt"/>
                <a:ea typeface="Calibri" panose="020F0502020204030204" pitchFamily="34" charset="0"/>
                <a:cs typeface="Times New Roman" panose="02020603050405020304" pitchFamily="18" charset="0"/>
              </a:rPr>
              <a:t>Hackman J.R. (1992</a:t>
            </a:r>
            <a:r>
              <a:rPr lang="en-US" sz="1100" i="1" dirty="0">
                <a:effectLst/>
                <a:latin typeface="+mn-lt"/>
                <a:ea typeface="Calibri" panose="020F0502020204030204" pitchFamily="34" charset="0"/>
                <a:cs typeface="Times New Roman" panose="02020603050405020304" pitchFamily="18" charset="0"/>
              </a:rPr>
              <a:t>). Group influences on individuals in organizations</a:t>
            </a:r>
            <a:r>
              <a:rPr lang="en-US" sz="1100" dirty="0">
                <a:effectLst/>
                <a:latin typeface="+mn-lt"/>
                <a:ea typeface="Calibri" panose="020F0502020204030204" pitchFamily="34" charset="0"/>
                <a:cs typeface="Times New Roman" panose="02020603050405020304" pitchFamily="18" charset="0"/>
              </a:rPr>
              <a:t>. In </a:t>
            </a:r>
            <a:r>
              <a:rPr lang="en-US" sz="1100" dirty="0" err="1">
                <a:effectLst/>
                <a:latin typeface="+mn-lt"/>
                <a:ea typeface="Calibri" panose="020F0502020204030204" pitchFamily="34" charset="0"/>
                <a:cs typeface="Times New Roman" panose="02020603050405020304" pitchFamily="18" charset="0"/>
              </a:rPr>
              <a:t>Dunnette</a:t>
            </a:r>
            <a:r>
              <a:rPr lang="en-US" sz="1100" dirty="0">
                <a:effectLst/>
                <a:latin typeface="+mn-lt"/>
                <a:ea typeface="Calibri" panose="020F0502020204030204" pitchFamily="34" charset="0"/>
                <a:cs typeface="Times New Roman" panose="02020603050405020304" pitchFamily="18" charset="0"/>
              </a:rPr>
              <a:t> M.D., Hough L.M. (Eds.), Handbook of industrial and organizational psychology (Vol. 3, pp. 199–267). Palo Alto, CA: Consulting Psychologist Press, Accessed on 22th of July 2021.  </a:t>
            </a:r>
            <a:endParaRPr lang="en-GB" sz="1100" dirty="0">
              <a:latin typeface="+mn-lt"/>
              <a:ea typeface="Calibri" panose="020F0502020204030204" pitchFamily="34" charset="0"/>
              <a:cs typeface="Times New Roman" panose="02020603050405020304" pitchFamily="18" charset="0"/>
            </a:endParaRPr>
          </a:p>
          <a:p>
            <a:pPr marL="342900" lvl="0" indent="-342900">
              <a:lnSpc>
                <a:spcPct val="150000"/>
              </a:lnSpc>
              <a:spcAft>
                <a:spcPts val="800"/>
              </a:spcAft>
              <a:buFont typeface="Arial" panose="020B0604020202020204" pitchFamily="34" charset="0"/>
              <a:buChar char="•"/>
              <a:tabLst>
                <a:tab pos="457200" algn="l"/>
              </a:tabLst>
            </a:pPr>
            <a:r>
              <a:rPr lang="en-US" sz="1100" u="sng" dirty="0">
                <a:solidFill>
                  <a:srgbClr val="0563C1"/>
                </a:solidFill>
                <a:effectLst/>
                <a:latin typeface="+mn-lt"/>
                <a:ea typeface="Calibri" panose="020F0502020204030204" pitchFamily="34" charset="0"/>
                <a:cs typeface="Times New Roman" panose="02020603050405020304" pitchFamily="18" charset="0"/>
                <a:hlinkClick r:id="rId4"/>
              </a:rPr>
              <a:t>https://study.com/academy/lesson/adjourning-stage-of-group-development-definition-lesson-quiz.html</a:t>
            </a:r>
            <a:r>
              <a:rPr lang="en-US" sz="1100" dirty="0">
                <a:effectLst/>
                <a:latin typeface="+mn-lt"/>
                <a:ea typeface="Calibri" panose="020F0502020204030204" pitchFamily="34" charset="0"/>
                <a:cs typeface="Times New Roman" panose="02020603050405020304" pitchFamily="18" charset="0"/>
              </a:rPr>
              <a:t> Accessed on 15th of August 2021.  </a:t>
            </a:r>
            <a:endParaRPr lang="en-GB" sz="1100" dirty="0">
              <a:effectLst/>
              <a:latin typeface="+mn-lt"/>
              <a:ea typeface="Calibri" panose="020F0502020204030204" pitchFamily="34" charset="0"/>
              <a:cs typeface="Times New Roman" panose="02020603050405020304" pitchFamily="18" charset="0"/>
            </a:endParaRPr>
          </a:p>
        </p:txBody>
      </p:sp>
      <p:sp>
        <p:nvSpPr>
          <p:cNvPr id="6" name="TextBox 5">
            <a:extLst>
              <a:ext uri="{FF2B5EF4-FFF2-40B4-BE49-F238E27FC236}">
                <a16:creationId xmlns:a16="http://schemas.microsoft.com/office/drawing/2014/main" id="{DCEEEA88-97DF-461A-AA9F-108A7229BBC3}"/>
              </a:ext>
            </a:extLst>
          </p:cNvPr>
          <p:cNvSpPr txBox="1"/>
          <p:nvPr/>
        </p:nvSpPr>
        <p:spPr>
          <a:xfrm>
            <a:off x="449342" y="3341987"/>
            <a:ext cx="2135171" cy="314894"/>
          </a:xfrm>
          <a:prstGeom prst="rect">
            <a:avLst/>
          </a:prstGeom>
          <a:noFill/>
        </p:spPr>
        <p:txBody>
          <a:bodyPr wrap="square" rtlCol="0">
            <a:spAutoFit/>
          </a:bodyPr>
          <a:lstStyle/>
          <a:p>
            <a:pPr>
              <a:lnSpc>
                <a:spcPct val="150000"/>
              </a:lnSpc>
            </a:pPr>
            <a:r>
              <a:rPr lang="en-GB" sz="1100" b="1" dirty="0">
                <a:latin typeface="+mn-lt"/>
              </a:rPr>
              <a:t>Page  22 – 26 </a:t>
            </a:r>
          </a:p>
        </p:txBody>
      </p:sp>
      <p:sp>
        <p:nvSpPr>
          <p:cNvPr id="8" name="TextBox 7">
            <a:extLst>
              <a:ext uri="{FF2B5EF4-FFF2-40B4-BE49-F238E27FC236}">
                <a16:creationId xmlns:a16="http://schemas.microsoft.com/office/drawing/2014/main" id="{E0762F9E-2279-45DA-BAEF-E1D004B14CEB}"/>
              </a:ext>
            </a:extLst>
          </p:cNvPr>
          <p:cNvSpPr txBox="1"/>
          <p:nvPr/>
        </p:nvSpPr>
        <p:spPr>
          <a:xfrm>
            <a:off x="430490" y="3663711"/>
            <a:ext cx="8653806" cy="1179234"/>
          </a:xfrm>
          <a:prstGeom prst="rect">
            <a:avLst/>
          </a:prstGeom>
          <a:noFill/>
        </p:spPr>
        <p:txBody>
          <a:bodyPr wrap="square">
            <a:spAutoFit/>
          </a:bodyPr>
          <a:lstStyle/>
          <a:p>
            <a:pPr marL="285750" indent="-285750">
              <a:lnSpc>
                <a:spcPct val="150000"/>
              </a:lnSpc>
              <a:spcAft>
                <a:spcPts val="800"/>
              </a:spcAft>
              <a:buFont typeface="Arial" panose="020B0604020202020204" pitchFamily="34" charset="0"/>
              <a:buChar char="•"/>
            </a:pPr>
            <a:r>
              <a:rPr lang="en-US" sz="1100" dirty="0">
                <a:effectLst/>
                <a:latin typeface="+mn-lt"/>
                <a:ea typeface="Calibri" panose="020F0502020204030204" pitchFamily="34" charset="0"/>
                <a:cs typeface="Calibri" panose="020F0502020204030204" pitchFamily="34" charset="0"/>
              </a:rPr>
              <a:t>Academic and Employability Skills (BMSW4001_LON) SMART Goals</a:t>
            </a:r>
            <a:r>
              <a:rPr lang="en-GB" sz="1100" dirty="0">
                <a:effectLst/>
                <a:latin typeface="+mn-lt"/>
                <a:ea typeface="Calibri" panose="020F0502020204030204" pitchFamily="34" charset="0"/>
                <a:cs typeface="Calibri" panose="020F0502020204030204" pitchFamily="34" charset="0"/>
              </a:rPr>
              <a:t>. (online) </a:t>
            </a:r>
            <a:r>
              <a:rPr lang="en-GB" sz="1100" dirty="0">
                <a:effectLst/>
                <a:latin typeface="+mn-lt"/>
                <a:ea typeface="Calibri" panose="020F0502020204030204" pitchFamily="34" charset="0"/>
                <a:cs typeface="Calibri" panose="020F0502020204030204" pitchFamily="34" charset="0"/>
                <a:hlinkClick r:id="rId5"/>
              </a:rPr>
              <a:t>https://moodle.uwtsd.ac.uk/course/view.php?id=6958</a:t>
            </a:r>
            <a:r>
              <a:rPr lang="en-GB" sz="1100" dirty="0">
                <a:effectLst/>
                <a:latin typeface="+mn-lt"/>
                <a:ea typeface="Calibri" panose="020F0502020204030204" pitchFamily="34" charset="0"/>
                <a:cs typeface="Calibri" panose="020F0502020204030204" pitchFamily="34" charset="0"/>
              </a:rPr>
              <a:t> [Accessed 16 Mar 2021]</a:t>
            </a:r>
          </a:p>
          <a:p>
            <a:pPr marL="285750" indent="-285750">
              <a:lnSpc>
                <a:spcPct val="150000"/>
              </a:lnSpc>
              <a:spcAft>
                <a:spcPts val="800"/>
              </a:spcAft>
              <a:buFont typeface="Arial" panose="020B0604020202020204" pitchFamily="34" charset="0"/>
              <a:buChar char="•"/>
            </a:pPr>
            <a:r>
              <a:rPr lang="en-GB" sz="1100" dirty="0">
                <a:effectLst/>
                <a:latin typeface="+mn-lt"/>
                <a:ea typeface="Calibri" panose="020F0502020204030204" pitchFamily="34" charset="0"/>
                <a:cs typeface="Calibri" panose="020F0502020204030204" pitchFamily="34" charset="0"/>
              </a:rPr>
              <a:t>Beat the hacker virtual escape rooms </a:t>
            </a:r>
            <a:r>
              <a:rPr lang="en-GB" sz="1100" dirty="0">
                <a:effectLst/>
                <a:latin typeface="+mn-lt"/>
                <a:ea typeface="Calibri" panose="020F0502020204030204" pitchFamily="34" charset="0"/>
                <a:cs typeface="Calibri" panose="020F0502020204030204" pitchFamily="34" charset="0"/>
                <a:hlinkClick r:id="rId6"/>
              </a:rPr>
              <a:t>https://www.greenhatpeople.com/uk/onboarding/virtual-escape-room-game-induction-onboarding/</a:t>
            </a:r>
            <a:r>
              <a:rPr lang="en-GB" sz="1100" dirty="0">
                <a:effectLst/>
                <a:latin typeface="+mn-lt"/>
                <a:ea typeface="Calibri" panose="020F0502020204030204" pitchFamily="34" charset="0"/>
                <a:cs typeface="Calibri" panose="020F0502020204030204" pitchFamily="34" charset="0"/>
              </a:rPr>
              <a:t> [Accessed 20 July 2021]</a:t>
            </a:r>
            <a:endParaRPr lang="en-GB" sz="1100" dirty="0">
              <a:effectLst/>
              <a:latin typeface="+mn-lt"/>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4003241554"/>
      </p:ext>
    </p:extLst>
  </p:cSld>
  <p:clrMapOvr>
    <a:masterClrMapping/>
  </p:clrMapOvr>
</p:sld>
</file>

<file path=ppt/theme/theme1.xml><?xml version="1.0" encoding="utf-8"?>
<a:theme xmlns:a="http://schemas.openxmlformats.org/drawingml/2006/main" name="20140311PresentationUWTSDTemplate">
  <a:themeElements>
    <a:clrScheme name="Custom 1">
      <a:dk1>
        <a:srgbClr val="000000"/>
      </a:dk1>
      <a:lt1>
        <a:srgbClr val="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1185</TotalTime>
  <Words>2316</Words>
  <Application>Microsoft Office PowerPoint</Application>
  <PresentationFormat>On-screen Show (4:3)</PresentationFormat>
  <Paragraphs>241</Paragraphs>
  <Slides>27</Slides>
  <Notes>27</Notes>
  <HiddenSlides>0</HiddenSlides>
  <MMClips>0</MMClips>
  <ScaleCrop>false</ScaleCrop>
  <HeadingPairs>
    <vt:vector size="6" baseType="variant">
      <vt:variant>
        <vt:lpstr>Fonts Used</vt:lpstr>
      </vt:variant>
      <vt:variant>
        <vt:i4>1</vt:i4>
      </vt:variant>
      <vt:variant>
        <vt:lpstr>Theme</vt:lpstr>
      </vt:variant>
      <vt:variant>
        <vt:i4>1</vt:i4>
      </vt:variant>
      <vt:variant>
        <vt:lpstr>Slide Titles</vt:lpstr>
      </vt:variant>
      <vt:variant>
        <vt:i4>27</vt:i4>
      </vt:variant>
    </vt:vector>
  </HeadingPairs>
  <TitlesOfParts>
    <vt:vector size="29" baseType="lpstr">
      <vt:lpstr>Arial</vt:lpstr>
      <vt:lpstr>20140311PresentationUWTSDTemplate</vt:lpstr>
      <vt:lpstr>PowerPoint Presentation</vt:lpstr>
      <vt:lpstr>Contents.</vt:lpstr>
      <vt:lpstr>Introduction.</vt:lpstr>
      <vt:lpstr>Benefits of Team Working.</vt:lpstr>
      <vt:lpstr>Understanding your problem.</vt:lpstr>
      <vt:lpstr>Team roles</vt:lpstr>
      <vt:lpstr>Team dynamics</vt:lpstr>
      <vt:lpstr>Stages of team Development</vt:lpstr>
      <vt:lpstr>Stages of team Development</vt:lpstr>
      <vt:lpstr>Stages of team Development</vt:lpstr>
      <vt:lpstr>Stages of team Development</vt:lpstr>
      <vt:lpstr>Stages of team Development</vt:lpstr>
      <vt:lpstr>Stages of team Development</vt:lpstr>
      <vt:lpstr>Managing conflicts</vt:lpstr>
      <vt:lpstr>Managing conflicts</vt:lpstr>
      <vt:lpstr>Managing conflicts</vt:lpstr>
      <vt:lpstr>Managing conflicts</vt:lpstr>
      <vt:lpstr>Team Formation</vt:lpstr>
      <vt:lpstr>Team Formation continued…</vt:lpstr>
      <vt:lpstr>Team Formation continued…</vt:lpstr>
      <vt:lpstr>Team Formation continued…</vt:lpstr>
      <vt:lpstr>Recommendations</vt:lpstr>
      <vt:lpstr>Team Activities</vt:lpstr>
      <vt:lpstr>Team Activities continued…</vt:lpstr>
      <vt:lpstr>Plan.</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Manju Sivas</dc:creator>
  <cp:lastModifiedBy>Manjula Sivasatkunanathan</cp:lastModifiedBy>
  <cp:revision>43</cp:revision>
  <dcterms:modified xsi:type="dcterms:W3CDTF">2021-08-21T20:02:16Z</dcterms:modified>
</cp:coreProperties>
</file>