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805"/>
    <p:restoredTop sz="94635"/>
  </p:normalViewPr>
  <p:slideViewPr>
    <p:cSldViewPr snapToGrid="0" snapToObjects="1">
      <p:cViewPr varScale="1">
        <p:scale>
          <a:sx n="78" d="100"/>
          <a:sy n="78" d="100"/>
        </p:scale>
        <p:origin x="12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8C8931-DC64-6045-A458-1229EB6A152C}" type="datetimeFigureOut">
              <a:rPr lang="en-US" smtClean="0"/>
              <a:t>11/26/2019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CC569B-47A8-EC43-86A6-7040B02186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164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imgres?imgurl=https://www.bryntawe.swansea.sch.uk/images/prospectus/heading1.png&amp;imgrefurl=https://www.bryntawe.swansea.sch.uk/pros-html.php&amp;docid=NaqInWvL3OwLEM&amp;tbnid=zGMvo11qdAXLrM:&amp;vet=10ahUKEwj5zqf4robmAhXtQ0EAHR7aC1gQMwhTKAQwBA..i&amp;w=626&amp;h=155&amp;hl=en-GB&amp;authuser=0&amp;safe=strict&amp;bih=365&amp;biw=548&amp;q=%20bryntawe%20school%20logo&amp;ved=0ahUKEwj5zqf4robmAhXtQ0EAHR7aC1gQMwhTKAQwBA&amp;iact=mrc&amp;uact=8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xmlns="" id="{53BCBDA0-B0C9-42BC-BE2C-DF519764B2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78102F3E-7280-4B59-9592-F21C3228D7E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8C0732CF-E101-EF4A-90DE-7655E7C4E26A}"/>
              </a:ext>
            </a:extLst>
          </p:cNvPr>
          <p:cNvSpPr/>
          <p:nvPr/>
        </p:nvSpPr>
        <p:spPr>
          <a:xfrm>
            <a:off x="8673476" y="1468464"/>
            <a:ext cx="2858835" cy="1873219"/>
          </a:xfrm>
          <a:prstGeom prst="rect">
            <a:avLst/>
          </a:prstGeom>
        </p:spPr>
        <p:txBody>
          <a:bodyPr vert="horz" lIns="91440" tIns="45720" rIns="91440" bIns="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latin typeface="+mj-lt"/>
                <a:ea typeface="+mj-ea"/>
                <a:cs typeface="+mj-cs"/>
              </a:rPr>
              <a:t>My Three Placement Options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xmlns="" id="{25EDF7C4-5E26-4C12-99F9-450E1F8D348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649418" y="477854"/>
            <a:ext cx="3690924" cy="1899398"/>
            <a:chOff x="7807230" y="2012810"/>
            <a:chExt cx="3251252" cy="3459865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xmlns="" id="{113AD1DA-324B-4C52-BAD5-A900C67CE07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xmlns="" id="{4A24AB38-871C-436B-A8AD-C93C66084BE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solidFill>
              <a:srgbClr val="FFFFFE"/>
            </a:soli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xmlns="" id="{C2E3A31A-A8EF-794F-8F0E-97110EAF7F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859" y="1015061"/>
            <a:ext cx="3360091" cy="823222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xmlns="" id="{963F1DFB-543F-4731-B9C5-5BAE3619455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8680960" y="3526496"/>
            <a:ext cx="284442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xmlns="" id="{1D0A0BD5-DCC0-405E-B791-1A7F32BC5A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45132" y="5447610"/>
            <a:ext cx="163726" cy="164592"/>
          </a:xfrm>
          <a:prstGeom prst="rect">
            <a:avLst/>
          </a:prstGeom>
          <a:solidFill>
            <a:srgbClr val="FF265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xmlns="" id="{049C24BF-2ADE-4CAD-985C-82FB56936A4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639509" y="2542318"/>
            <a:ext cx="3690924" cy="3074978"/>
            <a:chOff x="7807230" y="2012810"/>
            <a:chExt cx="3251252" cy="3459865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xmlns="" id="{52FA5258-9A84-45A8-8F98-9A2792365F3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xmlns="" id="{E3812083-F122-4BA2-BA1B-D875D299E15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solidFill>
              <a:srgbClr val="FFFFFE"/>
            </a:soli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4DBC71B5-29A7-3046-958F-2DEB972CDA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859" y="3565187"/>
            <a:ext cx="3357848" cy="1024144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xmlns="" id="{ECDCA7C6-DC55-44D9-BFB3-4F27EB4FDC9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4494158" y="465668"/>
            <a:ext cx="3695099" cy="5156200"/>
            <a:chOff x="7807230" y="2012810"/>
            <a:chExt cx="3251252" cy="3459865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xmlns="" id="{CBD7FDF7-356A-452D-87F4-2CBBB6660C7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xmlns="" id="{0BB882D6-30E3-49D2-854B-44A6915ADA4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solidFill>
              <a:srgbClr val="FFFFFE"/>
            </a:soli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DAD6A6ED-B84B-7043-BE4E-548CEB3F77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9364" y="2160068"/>
            <a:ext cx="3354726" cy="1763936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xmlns="" id="{9DC0113C-0D6D-4216-9D52-7166538D34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xmlns="" id="{7B444C58-AFEA-40F5-BE77-B02F9FD294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1820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xmlns="" id="{0CABCAE3-64FC-4149-819F-2C181282415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xmlns="" id="{012FDCFE-9AD2-4D8A-8CBF-B3AA37EBF6D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xmlns="" id="{FBD463FC-4CA8-4FF4-85A3-AF9F4B98D21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xmlns="" id="{BECF35C3-8B44-4F4B-BD25-4C01823DB22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xmlns="" id="{CE2313CB-AD5A-4ABF-8017-2F3888D0730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xmlns="" id="{FDE009D9-E9CB-4EBB-A0C6-C345F84959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AFD2714C-3DB1-6244-AABE-8FD8FA2F17A3}"/>
              </a:ext>
            </a:extLst>
          </p:cNvPr>
          <p:cNvSpPr/>
          <p:nvPr/>
        </p:nvSpPr>
        <p:spPr>
          <a:xfrm>
            <a:off x="1776729" y="4459039"/>
            <a:ext cx="8643011" cy="551528"/>
          </a:xfrm>
          <a:prstGeom prst="rect">
            <a:avLst/>
          </a:prstGeom>
        </p:spPr>
        <p:txBody>
          <a:bodyPr vert="horz" lIns="91440" tIns="45720" rIns="91440" bIns="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spc="0" dirty="0">
                <a:ln w="9525">
                  <a:solidFill>
                    <a:schemeClr val="bg1"/>
                  </a:solidFill>
                  <a:prstDash val="solid"/>
                </a:ln>
                <a:latin typeface="+mj-lt"/>
                <a:ea typeface="+mj-ea"/>
                <a:cs typeface="+mj-cs"/>
              </a:rPr>
              <a:t>Ysgol Gyfun Gymraeg Bryn Tawe</a:t>
            </a:r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xmlns="" id="{230FFF44-4B6D-47A3-8EF6-EC72DA2A7F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1445672" y="323838"/>
            <a:ext cx="9299965" cy="3652791"/>
            <a:chOff x="1445672" y="323838"/>
            <a:chExt cx="9299965" cy="3652791"/>
          </a:xfrm>
        </p:grpSpPr>
        <p:sp>
          <p:nvSpPr>
            <p:cNvPr id="84" name="Rectangle 83">
              <a:extLst>
                <a:ext uri="{FF2B5EF4-FFF2-40B4-BE49-F238E27FC236}">
                  <a16:creationId xmlns:a16="http://schemas.microsoft.com/office/drawing/2014/main" xmlns="" id="{02C9BEEC-0281-408B-840C-9C73B781A9C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445672" y="323838"/>
              <a:ext cx="9299965" cy="365279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xmlns="" id="{6A308C4D-7B09-4FA1-B1F7-77E5C3FDF50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758238" y="647445"/>
              <a:ext cx="8673013" cy="3002215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7" name="Rectangle 86">
            <a:extLst>
              <a:ext uri="{FF2B5EF4-FFF2-40B4-BE49-F238E27FC236}">
                <a16:creationId xmlns:a16="http://schemas.microsoft.com/office/drawing/2014/main" xmlns="" id="{EC547D0E-8A87-4725-8224-311D6A77296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913410" y="806495"/>
            <a:ext cx="8347608" cy="2678774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bryntawe school logo">
            <a:hlinkClick r:id="rId3"/>
            <a:extLst>
              <a:ext uri="{FF2B5EF4-FFF2-40B4-BE49-F238E27FC236}">
                <a16:creationId xmlns:a16="http://schemas.microsoft.com/office/drawing/2014/main" xmlns="" id="{A49D1048-456C-9C4D-9481-DAA5CE981E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79933" y="1163513"/>
            <a:ext cx="8020655" cy="196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xmlns="" id="{3E5C3848-5A58-4B84-AFBB-E7D9B99EB1E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776728" y="5027185"/>
            <a:ext cx="864301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91" name="Picture 90">
            <a:extLst>
              <a:ext uri="{FF2B5EF4-FFF2-40B4-BE49-F238E27FC236}">
                <a16:creationId xmlns:a16="http://schemas.microsoft.com/office/drawing/2014/main" xmlns="" id="{3A580E99-2B1B-4372-A707-20312A9403A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xmlns="" id="{63B4A4AA-0179-4AB7-8EED-031600A724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4305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09699A8C-A434-1643-A35B-AED77D06F418}"/>
              </a:ext>
            </a:extLst>
          </p:cNvPr>
          <p:cNvSpPr txBox="1"/>
          <p:nvPr/>
        </p:nvSpPr>
        <p:spPr>
          <a:xfrm>
            <a:off x="638781" y="1853911"/>
            <a:ext cx="2710161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Ysgol Gyfun Gymraeg Bryn Tawe is a Welsh Speaking secondary school.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They are one of the highest rated schools in producing Welsh sporting people in Swansea.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 school with a pass success rate of A*-C of 95% and higher.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E28C3F15-7DFB-9645-8139-831833FBBD81}"/>
              </a:ext>
            </a:extLst>
          </p:cNvPr>
          <p:cNvSpPr/>
          <p:nvPr/>
        </p:nvSpPr>
        <p:spPr>
          <a:xfrm>
            <a:off x="494062" y="580585"/>
            <a:ext cx="308616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Who Are They?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4B3233C1-B614-F34A-9BCA-534771E4E94A}"/>
              </a:ext>
            </a:extLst>
          </p:cNvPr>
          <p:cNvSpPr/>
          <p:nvPr/>
        </p:nvSpPr>
        <p:spPr>
          <a:xfrm>
            <a:off x="4368476" y="519030"/>
            <a:ext cx="345504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They Do?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ABB36191-5227-ED48-9C9B-9B399A0D0EDD}"/>
              </a:ext>
            </a:extLst>
          </p:cNvPr>
          <p:cNvSpPr/>
          <p:nvPr/>
        </p:nvSpPr>
        <p:spPr>
          <a:xfrm>
            <a:off x="8611772" y="530472"/>
            <a:ext cx="294144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Why I Chose</a:t>
            </a:r>
          </a:p>
          <a:p>
            <a:pPr algn="ctr"/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Them?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07375989-2B04-EC40-90CB-8205E2E166DD}"/>
              </a:ext>
            </a:extLst>
          </p:cNvPr>
          <p:cNvSpPr txBox="1"/>
          <p:nvPr/>
        </p:nvSpPr>
        <p:spPr>
          <a:xfrm>
            <a:off x="8843058" y="1853911"/>
            <a:ext cx="285488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I chose this school because this school is very high on the importance of sport.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I also chose this school because they have produced a lot of great Welsh sports people and I would want to help produce the next one.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This school is also  great academically as well.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ADA330E6-BDA3-1846-9657-E7F022722752}"/>
              </a:ext>
            </a:extLst>
          </p:cNvPr>
          <p:cNvSpPr txBox="1"/>
          <p:nvPr/>
        </p:nvSpPr>
        <p:spPr>
          <a:xfrm>
            <a:off x="4625277" y="1546135"/>
            <a:ext cx="2941445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They produce some of the best sporting people to come out of a Swansea school.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They have a wide curricular of sports which take place in their physical education lessons for example: Weightlifting, surfing and climbing.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They have a wide range of after school activities as well as in school activities.</a:t>
            </a:r>
          </a:p>
        </p:txBody>
      </p:sp>
    </p:spTree>
    <p:extLst>
      <p:ext uri="{BB962C8B-B14F-4D97-AF65-F5344CB8AC3E}">
        <p14:creationId xmlns:p14="http://schemas.microsoft.com/office/powerpoint/2010/main" val="42849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 build="allAtOnce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2FA7AD0A-1871-4DF8-9235-F49D0513B9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36B04CFB-FAE5-47DD-9B3E-4E9BA7A89C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AD15FE24-9372-FF4F-AC44-1D3D0A8507BF}"/>
              </a:ext>
            </a:extLst>
          </p:cNvPr>
          <p:cNvSpPr/>
          <p:nvPr/>
        </p:nvSpPr>
        <p:spPr>
          <a:xfrm>
            <a:off x="659301" y="1474969"/>
            <a:ext cx="2823919" cy="1868760"/>
          </a:xfrm>
          <a:prstGeom prst="rect">
            <a:avLst/>
          </a:prstGeom>
        </p:spPr>
        <p:txBody>
          <a:bodyPr vert="horz" lIns="91440" tIns="45720" rIns="91440" bIns="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spc="0" dirty="0">
                <a:ln w="0"/>
                <a:latin typeface="+mj-lt"/>
                <a:ea typeface="+mj-ea"/>
                <a:cs typeface="+mj-cs"/>
              </a:rPr>
              <a:t>Freedom Leisure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xmlns="" id="{EE68D41B-9286-479F-9AB7-678C8E348D7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16" name="Group 15">
            <a:extLst>
              <a:ext uri="{FF2B5EF4-FFF2-40B4-BE49-F238E27FC236}">
                <a16:creationId xmlns:a16="http://schemas.microsoft.com/office/drawing/2014/main" xmlns="" id="{E8ACF89C-CFC3-4D68-B3C4-2BEFB7BBE5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xmlns="" id="{3B770B7D-3C5C-4682-8DF0-20783592F3B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xmlns="" id="{A6893E11-7EC1-4EB6-A2A8-0B693F8FE57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622F7FD7-8884-4FD5-95AB-0B5C6033AD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BA745461-F9AB-E74C-89C9-CA56469C30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374" y="1397631"/>
            <a:ext cx="6282919" cy="330359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16EFE474-4FE0-4E8F-8F09-5ED2C9E76A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xmlns="" id="{CF8B8C81-54DC-4AF5-B682-3A2C70A6B55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6710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15728CED-A0B5-9C4A-805E-19B76E2D3B67}"/>
              </a:ext>
            </a:extLst>
          </p:cNvPr>
          <p:cNvSpPr/>
          <p:nvPr/>
        </p:nvSpPr>
        <p:spPr>
          <a:xfrm>
            <a:off x="714353" y="461945"/>
            <a:ext cx="308616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Who Are They?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F24B0ECB-0B3E-F04D-B4CD-7E56EB35DC0C}"/>
              </a:ext>
            </a:extLst>
          </p:cNvPr>
          <p:cNvSpPr/>
          <p:nvPr/>
        </p:nvSpPr>
        <p:spPr>
          <a:xfrm>
            <a:off x="4456099" y="461945"/>
            <a:ext cx="345504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They Do?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D4C1D250-83D7-4A4F-B49A-4A58A3C67396}"/>
              </a:ext>
            </a:extLst>
          </p:cNvPr>
          <p:cNvSpPr txBox="1"/>
          <p:nvPr/>
        </p:nvSpPr>
        <p:spPr>
          <a:xfrm>
            <a:off x="920986" y="1614594"/>
            <a:ext cx="245271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Freedom Leisure is a genuine non-profit sports organization.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They are a pro-active and innovative leisure trust.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They are made up of a board of trustees who are representatives of the local communities.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A8DF2F7-E15C-F94A-B57F-DD2223D6D7E0}"/>
              </a:ext>
            </a:extLst>
          </p:cNvPr>
          <p:cNvSpPr txBox="1"/>
          <p:nvPr/>
        </p:nvSpPr>
        <p:spPr>
          <a:xfrm>
            <a:off x="4761186" y="1596253"/>
            <a:ext cx="266962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try and provide their customers with a unique and bespoke service.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vision to try and improve lives through leisure.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have many aims some of these being: to improve participation, support ‘active communities’ and delivering quality services for the customer.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3EE0523E-E903-BD48-92EC-1D1BB2697488}"/>
              </a:ext>
            </a:extLst>
          </p:cNvPr>
          <p:cNvSpPr/>
          <p:nvPr/>
        </p:nvSpPr>
        <p:spPr>
          <a:xfrm>
            <a:off x="8566727" y="414265"/>
            <a:ext cx="279416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Why I Chose </a:t>
            </a:r>
          </a:p>
          <a:p>
            <a:pPr algn="ctr"/>
            <a:r>
              <a:rPr lang="en-GB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Them?</a:t>
            </a:r>
            <a:endParaRPr lang="en-GB" sz="3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56B4C0AF-11F4-9146-BD95-967E35C65307}"/>
              </a:ext>
            </a:extLst>
          </p:cNvPr>
          <p:cNvSpPr txBox="1"/>
          <p:nvPr/>
        </p:nvSpPr>
        <p:spPr>
          <a:xfrm>
            <a:off x="8728364" y="1596253"/>
            <a:ext cx="279416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chose freedom leisure as one of my options because I believe in there aims and want to be a part of completing them.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also believe in the importance of customer service just like freedom Leisure.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Another reason I picked them was because I enjoy delivering quality sessions for customers.</a:t>
            </a:r>
          </a:p>
        </p:txBody>
      </p:sp>
    </p:spTree>
    <p:extLst>
      <p:ext uri="{BB962C8B-B14F-4D97-AF65-F5344CB8AC3E}">
        <p14:creationId xmlns:p14="http://schemas.microsoft.com/office/powerpoint/2010/main" val="3789246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0CABCAE3-64FC-4149-819F-2C181282415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012FDCFE-9AD2-4D8A-8CBF-B3AA37EBF6D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xmlns="" id="{FBD463FC-4CA8-4FF4-85A3-AF9F4B98D21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xmlns="" id="{BECF35C3-8B44-4F4B-BD25-4C01823DB22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xmlns="" id="{CE2313CB-AD5A-4ABF-8017-2F3888D0730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FDE009D9-E9CB-4EBB-A0C6-C345F84959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74A13173-9F64-914A-BC72-4D2CF2448AF1}"/>
              </a:ext>
            </a:extLst>
          </p:cNvPr>
          <p:cNvSpPr/>
          <p:nvPr/>
        </p:nvSpPr>
        <p:spPr>
          <a:xfrm>
            <a:off x="1776729" y="4459039"/>
            <a:ext cx="8643011" cy="551528"/>
          </a:xfrm>
          <a:prstGeom prst="rect">
            <a:avLst/>
          </a:prstGeom>
        </p:spPr>
        <p:txBody>
          <a:bodyPr vert="horz" lIns="91440" tIns="45720" rIns="91440" bIns="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spc="0" dirty="0">
                <a:ln w="0"/>
                <a:latin typeface="+mj-lt"/>
                <a:ea typeface="+mj-ea"/>
                <a:cs typeface="+mj-cs"/>
              </a:rPr>
              <a:t>The Cardiff City Foundation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xmlns="" id="{230FFF44-4B6D-47A3-8EF6-EC72DA2A7F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1445672" y="323838"/>
            <a:ext cx="9299965" cy="3652791"/>
            <a:chOff x="1445672" y="323838"/>
            <a:chExt cx="9299965" cy="3652791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xmlns="" id="{02C9BEEC-0281-408B-840C-9C73B781A9C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445672" y="323838"/>
              <a:ext cx="9299965" cy="365279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xmlns="" id="{6A308C4D-7B09-4FA1-B1F7-77E5C3FDF50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758238" y="647445"/>
              <a:ext cx="8673013" cy="3002215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xmlns="" id="{EC547D0E-8A87-4725-8224-311D6A77296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913410" y="806495"/>
            <a:ext cx="8347608" cy="2678774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36AAA50C-8A7F-514B-98C6-68EBEC3C98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2060" y="963739"/>
            <a:ext cx="7776401" cy="2369223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xmlns="" id="{3E5C3848-5A58-4B84-AFBB-E7D9B99EB1E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776728" y="5027185"/>
            <a:ext cx="864301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3A580E99-2B1B-4372-A707-20312A9403A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xmlns="" id="{63B4A4AA-0179-4AB7-8EED-031600A724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747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71C82AEF-01CF-B548-9CF7-8072CDA7C7CE}"/>
              </a:ext>
            </a:extLst>
          </p:cNvPr>
          <p:cNvSpPr/>
          <p:nvPr/>
        </p:nvSpPr>
        <p:spPr>
          <a:xfrm>
            <a:off x="422746" y="348826"/>
            <a:ext cx="340785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Who Are They?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EFA6E9F4-9B9C-4D45-9B33-5296044FA4B6}"/>
              </a:ext>
            </a:extLst>
          </p:cNvPr>
          <p:cNvSpPr txBox="1"/>
          <p:nvPr/>
        </p:nvSpPr>
        <p:spPr>
          <a:xfrm>
            <a:off x="748145" y="1582340"/>
            <a:ext cx="2535382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 Cardiff City Community Foundation is the official charity of Cardiff City Football Club.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 staff members of the Cardiff City Foundation are employed by the Charity and by Cardiff City Football Club.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97F2CC69-0595-814A-AA16-2522024EFD89}"/>
              </a:ext>
            </a:extLst>
          </p:cNvPr>
          <p:cNvSpPr/>
          <p:nvPr/>
        </p:nvSpPr>
        <p:spPr>
          <a:xfrm>
            <a:off x="4205353" y="348826"/>
            <a:ext cx="378129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They Do?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5073E5EC-4561-C04E-B6C2-395C80521C6F}"/>
              </a:ext>
            </a:extLst>
          </p:cNvPr>
          <p:cNvSpPr txBox="1"/>
          <p:nvPr/>
        </p:nvSpPr>
        <p:spPr>
          <a:xfrm>
            <a:off x="4468091" y="1475509"/>
            <a:ext cx="335626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 Cardiff City Foundation supports children, young people and families in south wales to achieve their full potential.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They offer a range of programs which inspire education, improve health and wellbeing and build safer communities.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They work with over 17,000 people from across south wales and priorities children.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67FD8CAA-74BB-4A46-BA2A-818437E4F3D9}"/>
              </a:ext>
            </a:extLst>
          </p:cNvPr>
          <p:cNvSpPr/>
          <p:nvPr/>
        </p:nvSpPr>
        <p:spPr>
          <a:xfrm>
            <a:off x="8361397" y="348826"/>
            <a:ext cx="3216970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Why I Chose</a:t>
            </a:r>
          </a:p>
          <a:p>
            <a:pPr algn="ctr"/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Them?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542F336A-C3E5-8F4C-8C76-C5DE90F5FD69}"/>
              </a:ext>
            </a:extLst>
          </p:cNvPr>
          <p:cNvSpPr txBox="1"/>
          <p:nvPr/>
        </p:nvSpPr>
        <p:spPr>
          <a:xfrm>
            <a:off x="8908475" y="1582340"/>
            <a:ext cx="245514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chose the Cardiff City Foundation because one of there main aims is to help young children play sport and my favorite type person to coach is children.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also chose them because they mostly teach football which is my favorite sport to coach and I know I will enjoy doing that the most out of all the sport.</a:t>
            </a:r>
          </a:p>
        </p:txBody>
      </p:sp>
    </p:spTree>
    <p:extLst>
      <p:ext uri="{BB962C8B-B14F-4D97-AF65-F5344CB8AC3E}">
        <p14:creationId xmlns:p14="http://schemas.microsoft.com/office/powerpoint/2010/main" val="79936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EEA869E1-F851-4A52-92F5-77E592B76A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B083AD55-8296-44BD-8E14-DD2DDBC351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xmlns="" id="{2BF46B26-15FC-4C5A-94FA-AE9ED64B5C2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xmlns="" id="{912F6065-5345-44BD-B66E-5487CCD7A9B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xmlns="" id="{BD89ECFB-8421-4BB8-A23D-8B8D151F895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911EB7-93CE-44FF-973F-B25ECF5DF58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B27E91B8-6D6D-8941-A2C4-1FC39649595B}"/>
              </a:ext>
            </a:extLst>
          </p:cNvPr>
          <p:cNvSpPr/>
          <p:nvPr/>
        </p:nvSpPr>
        <p:spPr>
          <a:xfrm>
            <a:off x="485695" y="1474969"/>
            <a:ext cx="3026558" cy="1868760"/>
          </a:xfrm>
          <a:prstGeom prst="rect">
            <a:avLst/>
          </a:prstGeom>
        </p:spPr>
        <p:txBody>
          <a:bodyPr vert="horz" lIns="91440" tIns="45720" rIns="91440" bIns="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spc="0" dirty="0">
                <a:ln w="0"/>
                <a:latin typeface="+mj-lt"/>
                <a:ea typeface="+mj-ea"/>
                <a:cs typeface="+mj-cs"/>
              </a:rPr>
              <a:t>My Chosen Placement Company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xmlns="" id="{72870A17-34CA-4FF4-8777-CE7D7B986B7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84009" y="3526496"/>
            <a:ext cx="302361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xmlns="" id="{34B79B4F-74AA-4B58-BBD2-2C3804928D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3990638" y="482171"/>
            <a:ext cx="7560115" cy="5149101"/>
            <a:chOff x="7463258" y="583365"/>
            <a:chExt cx="7560115" cy="5181928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xmlns="" id="{FE994EF0-F368-43B3-9BF0-442E33BC368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xmlns="" id="{9B478E81-F333-452C-B354-06E13FB0B26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xmlns="" id="{4E4C1088-922B-4744-BB37-5D47AEA43D4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72130" y="977099"/>
            <a:ext cx="6597725" cy="4136205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C8788598-C49B-E24B-8291-A2B0D1A505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1115" y="2272391"/>
            <a:ext cx="3059596" cy="155408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B49BE64D-1752-7449-BD61-ECB20E7814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49810" y="2583350"/>
            <a:ext cx="3059596" cy="932161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15621CD7-6951-4B76-949B-6D851A2BE4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xmlns="" id="{7AD09E24-F963-4867-8AA6-3D2F8D3C8AA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236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499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Gill Sans MT</vt:lpstr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Courtney Young (1802574)</dc:creator>
  <cp:lastModifiedBy>Marie Pitson</cp:lastModifiedBy>
  <cp:revision>2</cp:revision>
  <dcterms:created xsi:type="dcterms:W3CDTF">2019-11-25T23:24:44Z</dcterms:created>
  <dcterms:modified xsi:type="dcterms:W3CDTF">2019-11-26T14:27:36Z</dcterms:modified>
</cp:coreProperties>
</file>