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58" r:id="rId4"/>
    <p:sldId id="259" r:id="rId5"/>
    <p:sldId id="260" r:id="rId6"/>
    <p:sldId id="261" r:id="rId7"/>
    <p:sldId id="262" r:id="rId8"/>
    <p:sldId id="272" r:id="rId9"/>
    <p:sldId id="263" r:id="rId10"/>
    <p:sldId id="265" r:id="rId11"/>
    <p:sldId id="264" r:id="rId12"/>
    <p:sldId id="266" r:id="rId13"/>
    <p:sldId id="270" r:id="rId14"/>
    <p:sldId id="267" r:id="rId15"/>
    <p:sldId id="268"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132F2F54-CE21-4213-82E5-3594FEFD97E9}"/>
    <pc:docChg chg="modSld">
      <pc:chgData name="" userId="" providerId="" clId="Web-{132F2F54-CE21-4213-82E5-3594FEFD97E9}" dt="2018-04-24T22:40:02.571" v="104"/>
      <pc:docMkLst>
        <pc:docMk/>
      </pc:docMkLst>
      <pc:sldChg chg="modSp">
        <pc:chgData name="" userId="" providerId="" clId="Web-{132F2F54-CE21-4213-82E5-3594FEFD97E9}" dt="2018-04-24T22:36:32.956" v="31"/>
        <pc:sldMkLst>
          <pc:docMk/>
          <pc:sldMk cId="0" sldId="260"/>
        </pc:sldMkLst>
        <pc:spChg chg="mod">
          <ac:chgData name="" userId="" providerId="" clId="Web-{132F2F54-CE21-4213-82E5-3594FEFD97E9}" dt="2018-04-24T22:35:48.033" v="2"/>
          <ac:spMkLst>
            <pc:docMk/>
            <pc:sldMk cId="0" sldId="260"/>
            <ac:spMk id="2" creationId="{00000000-0000-0000-0000-000000000000}"/>
          </ac:spMkLst>
        </pc:spChg>
        <pc:spChg chg="mod">
          <ac:chgData name="" userId="" providerId="" clId="Web-{132F2F54-CE21-4213-82E5-3594FEFD97E9}" dt="2018-04-24T22:36:32.956" v="31"/>
          <ac:spMkLst>
            <pc:docMk/>
            <pc:sldMk cId="0" sldId="260"/>
            <ac:spMk id="3" creationId="{00000000-0000-0000-0000-000000000000}"/>
          </ac:spMkLst>
        </pc:spChg>
      </pc:sldChg>
      <pc:sldChg chg="modSp">
        <pc:chgData name="" userId="" providerId="" clId="Web-{132F2F54-CE21-4213-82E5-3594FEFD97E9}" dt="2018-04-24T22:36:55.488" v="41"/>
        <pc:sldMkLst>
          <pc:docMk/>
          <pc:sldMk cId="0" sldId="262"/>
        </pc:sldMkLst>
        <pc:spChg chg="mod">
          <ac:chgData name="" userId="" providerId="" clId="Web-{132F2F54-CE21-4213-82E5-3594FEFD97E9}" dt="2018-04-24T22:36:55.488" v="41"/>
          <ac:spMkLst>
            <pc:docMk/>
            <pc:sldMk cId="0" sldId="262"/>
            <ac:spMk id="2" creationId="{00000000-0000-0000-0000-000000000000}"/>
          </ac:spMkLst>
        </pc:spChg>
      </pc:sldChg>
      <pc:sldChg chg="modSp">
        <pc:chgData name="" userId="" providerId="" clId="Web-{132F2F54-CE21-4213-82E5-3594FEFD97E9}" dt="2018-04-24T22:37:05.660" v="49"/>
        <pc:sldMkLst>
          <pc:docMk/>
          <pc:sldMk cId="0" sldId="263"/>
        </pc:sldMkLst>
        <pc:spChg chg="mod">
          <ac:chgData name="" userId="" providerId="" clId="Web-{132F2F54-CE21-4213-82E5-3594FEFD97E9}" dt="2018-04-24T22:37:05.660" v="49"/>
          <ac:spMkLst>
            <pc:docMk/>
            <pc:sldMk cId="0" sldId="263"/>
            <ac:spMk id="2" creationId="{00000000-0000-0000-0000-000000000000}"/>
          </ac:spMkLst>
        </pc:spChg>
      </pc:sldChg>
      <pc:sldChg chg="modSp">
        <pc:chgData name="" userId="" providerId="" clId="Web-{132F2F54-CE21-4213-82E5-3594FEFD97E9}" dt="2018-04-24T22:37:36.099" v="64"/>
        <pc:sldMkLst>
          <pc:docMk/>
          <pc:sldMk cId="0" sldId="264"/>
        </pc:sldMkLst>
        <pc:spChg chg="mod">
          <ac:chgData name="" userId="" providerId="" clId="Web-{132F2F54-CE21-4213-82E5-3594FEFD97E9}" dt="2018-04-24T22:37:36.099" v="64"/>
          <ac:spMkLst>
            <pc:docMk/>
            <pc:sldMk cId="0" sldId="264"/>
            <ac:spMk id="2" creationId="{00000000-0000-0000-0000-000000000000}"/>
          </ac:spMkLst>
        </pc:spChg>
      </pc:sldChg>
      <pc:sldChg chg="modSp">
        <pc:chgData name="" userId="" providerId="" clId="Web-{132F2F54-CE21-4213-82E5-3594FEFD97E9}" dt="2018-04-24T22:37:27.489" v="56"/>
        <pc:sldMkLst>
          <pc:docMk/>
          <pc:sldMk cId="0" sldId="265"/>
        </pc:sldMkLst>
        <pc:spChg chg="mod">
          <ac:chgData name="" userId="" providerId="" clId="Web-{132F2F54-CE21-4213-82E5-3594FEFD97E9}" dt="2018-04-24T22:37:27.489" v="56"/>
          <ac:spMkLst>
            <pc:docMk/>
            <pc:sldMk cId="0" sldId="265"/>
            <ac:spMk id="2" creationId="{00000000-0000-0000-0000-000000000000}"/>
          </ac:spMkLst>
        </pc:spChg>
      </pc:sldChg>
      <pc:sldChg chg="addSp delSp modSp">
        <pc:chgData name="" userId="" providerId="" clId="Web-{132F2F54-CE21-4213-82E5-3594FEFD97E9}" dt="2018-04-24T22:40:02.556" v="103"/>
        <pc:sldMkLst>
          <pc:docMk/>
          <pc:sldMk cId="0" sldId="266"/>
        </pc:sldMkLst>
        <pc:spChg chg="mod">
          <ac:chgData name="" userId="" providerId="" clId="Web-{132F2F54-CE21-4213-82E5-3594FEFD97E9}" dt="2018-04-24T22:38:21.756" v="84"/>
          <ac:spMkLst>
            <pc:docMk/>
            <pc:sldMk cId="0" sldId="266"/>
            <ac:spMk id="2" creationId="{00000000-0000-0000-0000-000000000000}"/>
          </ac:spMkLst>
        </pc:spChg>
        <pc:spChg chg="add mod">
          <ac:chgData name="" userId="" providerId="" clId="Web-{132F2F54-CE21-4213-82E5-3594FEFD97E9}" dt="2018-04-24T22:40:02.556" v="103"/>
          <ac:spMkLst>
            <pc:docMk/>
            <pc:sldMk cId="0" sldId="266"/>
            <ac:spMk id="4" creationId="{EF54A6DF-B7EF-433C-83E8-633121DB11CE}"/>
          </ac:spMkLst>
        </pc:spChg>
        <pc:graphicFrameChg chg="del">
          <ac:chgData name="" userId="" providerId="" clId="Web-{132F2F54-CE21-4213-82E5-3594FEFD97E9}" dt="2018-04-24T22:37:48.099" v="67"/>
          <ac:graphicFrameMkLst>
            <pc:docMk/>
            <pc:sldMk cId="0" sldId="266"/>
            <ac:graphicFrameMk id="10" creationId="{00000000-0000-0000-0000-000000000000}"/>
          </ac:graphicFrameMkLst>
        </pc:graphicFrameChg>
      </pc:sldChg>
    </pc:docChg>
  </pc:docChgLst>
  <pc:docChgLst>
    <pc:chgData clId="Web-{0D9354AF-5BF5-4244-A2FC-6F1FFF01ACC6}"/>
    <pc:docChg chg="addSld modSld">
      <pc:chgData name="" userId="" providerId="" clId="Web-{0D9354AF-5BF5-4244-A2FC-6F1FFF01ACC6}" dt="2018-04-24T23:23:26.566" v="985"/>
      <pc:docMkLst>
        <pc:docMk/>
      </pc:docMkLst>
      <pc:sldChg chg="modSp">
        <pc:chgData name="" userId="" providerId="" clId="Web-{0D9354AF-5BF5-4244-A2FC-6F1FFF01ACC6}" dt="2018-04-24T23:23:24.223" v="983"/>
        <pc:sldMkLst>
          <pc:docMk/>
          <pc:sldMk cId="0" sldId="256"/>
        </pc:sldMkLst>
        <pc:spChg chg="mod">
          <ac:chgData name="" userId="" providerId="" clId="Web-{0D9354AF-5BF5-4244-A2FC-6F1FFF01ACC6}" dt="2018-04-24T23:23:24.223" v="983"/>
          <ac:spMkLst>
            <pc:docMk/>
            <pc:sldMk cId="0" sldId="256"/>
            <ac:spMk id="3" creationId="{00000000-0000-0000-0000-000000000000}"/>
          </ac:spMkLst>
        </pc:spChg>
      </pc:sldChg>
      <pc:sldChg chg="modSp">
        <pc:chgData name="" userId="" providerId="" clId="Web-{0D9354AF-5BF5-4244-A2FC-6F1FFF01ACC6}" dt="2018-04-24T23:08:17.137" v="549"/>
        <pc:sldMkLst>
          <pc:docMk/>
          <pc:sldMk cId="0" sldId="266"/>
        </pc:sldMkLst>
        <pc:spChg chg="mod">
          <ac:chgData name="" userId="" providerId="" clId="Web-{0D9354AF-5BF5-4244-A2FC-6F1FFF01ACC6}" dt="2018-04-24T23:08:17.137" v="549"/>
          <ac:spMkLst>
            <pc:docMk/>
            <pc:sldMk cId="0" sldId="266"/>
            <ac:spMk id="4" creationId="{EF54A6DF-B7EF-433C-83E8-633121DB11CE}"/>
          </ac:spMkLst>
        </pc:spChg>
      </pc:sldChg>
      <pc:sldChg chg="modSp">
        <pc:chgData name="" userId="" providerId="" clId="Web-{0D9354AF-5BF5-4244-A2FC-6F1FFF01ACC6}" dt="2018-04-24T23:22:01.267" v="940"/>
        <pc:sldMkLst>
          <pc:docMk/>
          <pc:sldMk cId="0" sldId="267"/>
        </pc:sldMkLst>
        <pc:spChg chg="mod">
          <ac:chgData name="" userId="" providerId="" clId="Web-{0D9354AF-5BF5-4244-A2FC-6F1FFF01ACC6}" dt="2018-04-24T23:22:01.267" v="940"/>
          <ac:spMkLst>
            <pc:docMk/>
            <pc:sldMk cId="0" sldId="267"/>
            <ac:spMk id="3" creationId="{00000000-0000-0000-0000-000000000000}"/>
          </ac:spMkLst>
        </pc:spChg>
      </pc:sldChg>
      <pc:sldChg chg="modSp">
        <pc:chgData name="" userId="" providerId="" clId="Web-{0D9354AF-5BF5-4244-A2FC-6F1FFF01ACC6}" dt="2018-04-24T23:22:40.800" v="951"/>
        <pc:sldMkLst>
          <pc:docMk/>
          <pc:sldMk cId="0" sldId="269"/>
        </pc:sldMkLst>
        <pc:spChg chg="mod">
          <ac:chgData name="" userId="" providerId="" clId="Web-{0D9354AF-5BF5-4244-A2FC-6F1FFF01ACC6}" dt="2018-04-24T23:22:40.800" v="951"/>
          <ac:spMkLst>
            <pc:docMk/>
            <pc:sldMk cId="0" sldId="269"/>
            <ac:spMk id="2" creationId="{00000000-0000-0000-0000-000000000000}"/>
          </ac:spMkLst>
        </pc:spChg>
      </pc:sldChg>
      <pc:sldChg chg="modSp new">
        <pc:chgData name="" userId="" providerId="" clId="Web-{0D9354AF-5BF5-4244-A2FC-6F1FFF01ACC6}" dt="2018-04-24T23:21:38.610" v="932"/>
        <pc:sldMkLst>
          <pc:docMk/>
          <pc:sldMk cId="777370007" sldId="270"/>
        </pc:sldMkLst>
        <pc:spChg chg="mod">
          <ac:chgData name="" userId="" providerId="" clId="Web-{0D9354AF-5BF5-4244-A2FC-6F1FFF01ACC6}" dt="2018-04-24T23:01:05.470" v="243"/>
          <ac:spMkLst>
            <pc:docMk/>
            <pc:sldMk cId="777370007" sldId="270"/>
            <ac:spMk id="2" creationId="{122761D4-0017-4BFE-BFEB-0938DA79BD39}"/>
          </ac:spMkLst>
        </pc:spChg>
        <pc:spChg chg="mod">
          <ac:chgData name="" userId="" providerId="" clId="Web-{0D9354AF-5BF5-4244-A2FC-6F1FFF01ACC6}" dt="2018-04-24T23:21:38.610" v="932"/>
          <ac:spMkLst>
            <pc:docMk/>
            <pc:sldMk cId="777370007" sldId="270"/>
            <ac:spMk id="3" creationId="{68890F95-D7BC-439F-986A-543544193A30}"/>
          </ac:spMkLst>
        </pc:sp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85EF3E-004C-467F-985C-B3080AD377B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EF0261C-21F5-46F5-A784-D9FD98B81450}">
      <dgm:prSet phldrT="[Text]" phldr="1" custT="1"/>
      <dgm:spPr>
        <a:blipFill rotWithShape="0">
          <a:blip xmlns:r="http://schemas.openxmlformats.org/officeDocument/2006/relationships" r:embed="rId1"/>
          <a:stretch>
            <a:fillRect/>
          </a:stretch>
        </a:blipFill>
      </dgm:spPr>
      <dgm:t>
        <a:bodyPr/>
        <a:lstStyle/>
        <a:p>
          <a:endParaRPr lang="en-US" sz="7200" dirty="0"/>
        </a:p>
      </dgm:t>
    </dgm:pt>
    <dgm:pt modelId="{DEA173ED-3DCD-4036-BA90-AB48038C91F4}" type="sibTrans" cxnId="{FE205E99-0A5A-4C5C-AFF4-544FFDC21342}">
      <dgm:prSet/>
      <dgm:spPr/>
      <dgm:t>
        <a:bodyPr/>
        <a:lstStyle/>
        <a:p>
          <a:endParaRPr lang="en-US" sz="2400"/>
        </a:p>
      </dgm:t>
    </dgm:pt>
    <dgm:pt modelId="{78C21F09-71A3-4373-8432-4F2966FC6E3D}" type="parTrans" cxnId="{FE205E99-0A5A-4C5C-AFF4-544FFDC21342}">
      <dgm:prSet/>
      <dgm:spPr/>
      <dgm:t>
        <a:bodyPr/>
        <a:lstStyle/>
        <a:p>
          <a:endParaRPr lang="en-US" sz="2400"/>
        </a:p>
      </dgm:t>
    </dgm:pt>
    <dgm:pt modelId="{EA54196E-5B00-4AD0-9862-363D29491820}" type="pres">
      <dgm:prSet presAssocID="{7285EF3E-004C-467F-985C-B3080AD377B8}" presName="diagram" presStyleCnt="0">
        <dgm:presLayoutVars>
          <dgm:dir/>
          <dgm:resizeHandles val="exact"/>
        </dgm:presLayoutVars>
      </dgm:prSet>
      <dgm:spPr/>
      <dgm:t>
        <a:bodyPr/>
        <a:lstStyle/>
        <a:p>
          <a:endParaRPr lang="en-US"/>
        </a:p>
      </dgm:t>
    </dgm:pt>
    <dgm:pt modelId="{B0675442-4AFA-4ED5-95EA-B92F10F14B8C}" type="pres">
      <dgm:prSet presAssocID="{6EF0261C-21F5-46F5-A784-D9FD98B81450}" presName="node" presStyleLbl="node1" presStyleIdx="0" presStyleCnt="1" custScaleX="668189" custScaleY="793990" custLinFactNeighborX="1643" custLinFactNeighborY="589">
        <dgm:presLayoutVars>
          <dgm:bulletEnabled val="1"/>
        </dgm:presLayoutVars>
      </dgm:prSet>
      <dgm:spPr/>
      <dgm:t>
        <a:bodyPr/>
        <a:lstStyle/>
        <a:p>
          <a:endParaRPr lang="en-US"/>
        </a:p>
      </dgm:t>
    </dgm:pt>
  </dgm:ptLst>
  <dgm:cxnLst>
    <dgm:cxn modelId="{FE205E99-0A5A-4C5C-AFF4-544FFDC21342}" srcId="{7285EF3E-004C-467F-985C-B3080AD377B8}" destId="{6EF0261C-21F5-46F5-A784-D9FD98B81450}" srcOrd="0" destOrd="0" parTransId="{78C21F09-71A3-4373-8432-4F2966FC6E3D}" sibTransId="{DEA173ED-3DCD-4036-BA90-AB48038C91F4}"/>
    <dgm:cxn modelId="{59C98D06-08F3-4DA0-A55E-817F5C924E94}" type="presOf" srcId="{6EF0261C-21F5-46F5-A784-D9FD98B81450}" destId="{B0675442-4AFA-4ED5-95EA-B92F10F14B8C}" srcOrd="0" destOrd="0" presId="urn:microsoft.com/office/officeart/2005/8/layout/default"/>
    <dgm:cxn modelId="{6098F7FF-1051-408D-863F-7550763FDF06}" type="presOf" srcId="{7285EF3E-004C-467F-985C-B3080AD377B8}" destId="{EA54196E-5B00-4AD0-9862-363D29491820}" srcOrd="0" destOrd="0" presId="urn:microsoft.com/office/officeart/2005/8/layout/default"/>
    <dgm:cxn modelId="{3540C02D-5506-48D8-9D5D-23CF13062421}" type="presParOf" srcId="{EA54196E-5B00-4AD0-9862-363D29491820}" destId="{B0675442-4AFA-4ED5-95EA-B92F10F14B8C}"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47EAF2-C4DD-4BE9-B61E-567825572BBD}" type="doc">
      <dgm:prSet loTypeId="urn:microsoft.com/office/officeart/2005/8/layout/orgChart1" loCatId="hierarchy" qsTypeId="urn:microsoft.com/office/officeart/2005/8/quickstyle/simple1" qsCatId="simple" csTypeId="urn:microsoft.com/office/officeart/2005/8/colors/colorful1" csCatId="colorful" phldr="1"/>
      <dgm:spPr/>
      <dgm:t>
        <a:bodyPr/>
        <a:lstStyle/>
        <a:p>
          <a:endParaRPr lang="en-GB"/>
        </a:p>
      </dgm:t>
    </dgm:pt>
    <dgm:pt modelId="{A7DED8D7-C3E8-4931-8EF2-407C8681BC02}">
      <dgm:prSet phldrT="[Text]"/>
      <dgm:spPr/>
      <dgm:t>
        <a:bodyPr/>
        <a:lstStyle/>
        <a:p>
          <a:r>
            <a:rPr lang="en-GB" dirty="0"/>
            <a:t>Burger </a:t>
          </a:r>
          <a:r>
            <a:rPr lang="en-GB" dirty="0" smtClean="0"/>
            <a:t>Queen </a:t>
          </a:r>
          <a:r>
            <a:rPr lang="en-GB" dirty="0"/>
            <a:t>project  </a:t>
          </a:r>
        </a:p>
      </dgm:t>
    </dgm:pt>
    <dgm:pt modelId="{B144D09F-5ADC-46AE-A31F-E4FB22DDAED9}" type="parTrans" cxnId="{0E66F354-EA9A-467C-AB47-4BCC3AA9E40A}">
      <dgm:prSet/>
      <dgm:spPr/>
      <dgm:t>
        <a:bodyPr/>
        <a:lstStyle/>
        <a:p>
          <a:endParaRPr lang="en-GB"/>
        </a:p>
      </dgm:t>
    </dgm:pt>
    <dgm:pt modelId="{3C658086-2458-4142-B647-8EE0A5E7D699}" type="sibTrans" cxnId="{0E66F354-EA9A-467C-AB47-4BCC3AA9E40A}">
      <dgm:prSet/>
      <dgm:spPr/>
      <dgm:t>
        <a:bodyPr/>
        <a:lstStyle/>
        <a:p>
          <a:endParaRPr lang="en-GB"/>
        </a:p>
      </dgm:t>
    </dgm:pt>
    <dgm:pt modelId="{B998560B-5D97-47A4-8D46-C867A4D5BCC2}">
      <dgm:prSet phldrT="[Text]"/>
      <dgm:spPr/>
      <dgm:t>
        <a:bodyPr/>
        <a:lstStyle/>
        <a:p>
          <a:r>
            <a:rPr lang="en-GB" dirty="0"/>
            <a:t>Finance</a:t>
          </a:r>
        </a:p>
      </dgm:t>
    </dgm:pt>
    <dgm:pt modelId="{71B594DE-F2A3-4184-A2DC-DED767AFFABB}" type="parTrans" cxnId="{4F54B6A4-E795-49D1-AB11-483FF901343C}">
      <dgm:prSet/>
      <dgm:spPr/>
      <dgm:t>
        <a:bodyPr/>
        <a:lstStyle/>
        <a:p>
          <a:endParaRPr lang="en-GB"/>
        </a:p>
      </dgm:t>
    </dgm:pt>
    <dgm:pt modelId="{A5E7361D-8D04-437C-A1D7-29F8FCCA8F4B}" type="sibTrans" cxnId="{4F54B6A4-E795-49D1-AB11-483FF901343C}">
      <dgm:prSet/>
      <dgm:spPr/>
      <dgm:t>
        <a:bodyPr/>
        <a:lstStyle/>
        <a:p>
          <a:endParaRPr lang="en-GB"/>
        </a:p>
      </dgm:t>
    </dgm:pt>
    <dgm:pt modelId="{8EEBC56B-9FA2-45D8-A387-C974EE411473}">
      <dgm:prSet phldrT="[Text]"/>
      <dgm:spPr/>
      <dgm:t>
        <a:bodyPr/>
        <a:lstStyle/>
        <a:p>
          <a:r>
            <a:rPr lang="en-GB" dirty="0"/>
            <a:t>Marketing </a:t>
          </a:r>
        </a:p>
      </dgm:t>
    </dgm:pt>
    <dgm:pt modelId="{DA24C9A1-3E80-4430-BAA6-50DFEB197A48}" type="parTrans" cxnId="{58363027-8A6C-444F-B738-B22D02E9F612}">
      <dgm:prSet/>
      <dgm:spPr/>
      <dgm:t>
        <a:bodyPr/>
        <a:lstStyle/>
        <a:p>
          <a:endParaRPr lang="en-GB"/>
        </a:p>
      </dgm:t>
    </dgm:pt>
    <dgm:pt modelId="{5C94A572-A67A-4D60-A7E6-75C1AACFD599}" type="sibTrans" cxnId="{58363027-8A6C-444F-B738-B22D02E9F612}">
      <dgm:prSet/>
      <dgm:spPr/>
      <dgm:t>
        <a:bodyPr/>
        <a:lstStyle/>
        <a:p>
          <a:endParaRPr lang="en-GB"/>
        </a:p>
      </dgm:t>
    </dgm:pt>
    <dgm:pt modelId="{F6F12802-C97D-44ED-9DE0-95923DAC9B1F}">
      <dgm:prSet phldrT="[Text]"/>
      <dgm:spPr/>
      <dgm:t>
        <a:bodyPr/>
        <a:lstStyle/>
        <a:p>
          <a:r>
            <a:rPr lang="en-GB" dirty="0"/>
            <a:t>Sales</a:t>
          </a:r>
        </a:p>
      </dgm:t>
    </dgm:pt>
    <dgm:pt modelId="{683829E3-C02E-4FB4-A985-1B9A00DCD647}" type="parTrans" cxnId="{B6BDF3B6-C348-46C0-A65E-E433D8E859F0}">
      <dgm:prSet/>
      <dgm:spPr/>
      <dgm:t>
        <a:bodyPr/>
        <a:lstStyle/>
        <a:p>
          <a:endParaRPr lang="en-GB"/>
        </a:p>
      </dgm:t>
    </dgm:pt>
    <dgm:pt modelId="{51E2D24C-8FA0-4A45-A573-099334559517}" type="sibTrans" cxnId="{B6BDF3B6-C348-46C0-A65E-E433D8E859F0}">
      <dgm:prSet/>
      <dgm:spPr/>
      <dgm:t>
        <a:bodyPr/>
        <a:lstStyle/>
        <a:p>
          <a:endParaRPr lang="en-GB"/>
        </a:p>
      </dgm:t>
    </dgm:pt>
    <dgm:pt modelId="{1430CB1E-2AD3-4E6A-91A7-B572BAC4934D}">
      <dgm:prSet phldrT="[Text]"/>
      <dgm:spPr/>
      <dgm:t>
        <a:bodyPr/>
        <a:lstStyle/>
        <a:p>
          <a:r>
            <a:rPr lang="en-GB" dirty="0"/>
            <a:t>Production</a:t>
          </a:r>
        </a:p>
      </dgm:t>
    </dgm:pt>
    <dgm:pt modelId="{E4DB4727-2309-465C-B646-A21F95B1C92C}" type="parTrans" cxnId="{E5B4BCBB-4A35-4BE4-AFFB-45B42D5A380C}">
      <dgm:prSet/>
      <dgm:spPr/>
      <dgm:t>
        <a:bodyPr/>
        <a:lstStyle/>
        <a:p>
          <a:endParaRPr lang="en-GB"/>
        </a:p>
      </dgm:t>
    </dgm:pt>
    <dgm:pt modelId="{665D7417-2271-4FF6-8BAC-8656C5AD9CF8}" type="sibTrans" cxnId="{E5B4BCBB-4A35-4BE4-AFFB-45B42D5A380C}">
      <dgm:prSet/>
      <dgm:spPr/>
      <dgm:t>
        <a:bodyPr/>
        <a:lstStyle/>
        <a:p>
          <a:endParaRPr lang="en-GB"/>
        </a:p>
      </dgm:t>
    </dgm:pt>
    <dgm:pt modelId="{384BAB2B-54FF-4BA5-A65F-1496FDDDE817}">
      <dgm:prSet phldrT="[Text]"/>
      <dgm:spPr/>
      <dgm:t>
        <a:bodyPr/>
        <a:lstStyle/>
        <a:p>
          <a:r>
            <a:rPr lang="en-GB" dirty="0"/>
            <a:t>1. Budget Approval</a:t>
          </a:r>
        </a:p>
      </dgm:t>
    </dgm:pt>
    <dgm:pt modelId="{ECCEACA5-9E5B-4BFF-B9A4-C54110D249E6}" type="parTrans" cxnId="{2ECF5568-AF30-489E-9F3A-E54138B5C1FF}">
      <dgm:prSet/>
      <dgm:spPr/>
      <dgm:t>
        <a:bodyPr/>
        <a:lstStyle/>
        <a:p>
          <a:endParaRPr lang="en-GB"/>
        </a:p>
      </dgm:t>
    </dgm:pt>
    <dgm:pt modelId="{EF92C646-80B8-486E-BE0B-429F91B61948}" type="sibTrans" cxnId="{2ECF5568-AF30-489E-9F3A-E54138B5C1FF}">
      <dgm:prSet/>
      <dgm:spPr/>
      <dgm:t>
        <a:bodyPr/>
        <a:lstStyle/>
        <a:p>
          <a:endParaRPr lang="en-GB"/>
        </a:p>
      </dgm:t>
    </dgm:pt>
    <dgm:pt modelId="{B4B78EF5-EDB6-4630-9FCE-7A0191BD5C9B}">
      <dgm:prSet phldrT="[Text]"/>
      <dgm:spPr/>
      <dgm:t>
        <a:bodyPr/>
        <a:lstStyle/>
        <a:p>
          <a:r>
            <a:rPr lang="en-GB" dirty="0"/>
            <a:t>2. Marketing Director-S. Halim</a:t>
          </a:r>
        </a:p>
      </dgm:t>
    </dgm:pt>
    <dgm:pt modelId="{C34577EB-8AC0-48D2-B313-1CFE7E87E76A}" type="parTrans" cxnId="{C3316781-EC52-4D04-9440-113C2695DBF6}">
      <dgm:prSet/>
      <dgm:spPr/>
      <dgm:t>
        <a:bodyPr/>
        <a:lstStyle/>
        <a:p>
          <a:endParaRPr lang="en-GB"/>
        </a:p>
      </dgm:t>
    </dgm:pt>
    <dgm:pt modelId="{02D6D4F0-B353-4F4D-A03F-272D622E99D1}" type="sibTrans" cxnId="{C3316781-EC52-4D04-9440-113C2695DBF6}">
      <dgm:prSet/>
      <dgm:spPr/>
      <dgm:t>
        <a:bodyPr/>
        <a:lstStyle/>
        <a:p>
          <a:endParaRPr lang="en-GB"/>
        </a:p>
      </dgm:t>
    </dgm:pt>
    <dgm:pt modelId="{FB092FF4-5DB0-4DD6-BA54-65B59783752B}">
      <dgm:prSet phldrT="[Text]"/>
      <dgm:spPr/>
      <dgm:t>
        <a:bodyPr/>
        <a:lstStyle/>
        <a:p>
          <a:r>
            <a:rPr lang="en-GB" dirty="0"/>
            <a:t>3. Advertise Product</a:t>
          </a:r>
        </a:p>
      </dgm:t>
    </dgm:pt>
    <dgm:pt modelId="{1641BD05-A946-4446-B4B6-428A3AD423B5}" type="parTrans" cxnId="{B0E074BC-9F51-43B2-8746-07CB8109A0B0}">
      <dgm:prSet/>
      <dgm:spPr/>
      <dgm:t>
        <a:bodyPr/>
        <a:lstStyle/>
        <a:p>
          <a:endParaRPr lang="en-GB"/>
        </a:p>
      </dgm:t>
    </dgm:pt>
    <dgm:pt modelId="{1CD8DA50-4CE5-4D53-8784-D2E21A1106FA}" type="sibTrans" cxnId="{B0E074BC-9F51-43B2-8746-07CB8109A0B0}">
      <dgm:prSet/>
      <dgm:spPr/>
      <dgm:t>
        <a:bodyPr/>
        <a:lstStyle/>
        <a:p>
          <a:endParaRPr lang="en-GB"/>
        </a:p>
      </dgm:t>
    </dgm:pt>
    <dgm:pt modelId="{41959D0A-22A5-4425-8370-2F8B90FAC6DF}">
      <dgm:prSet phldrT="[Text]"/>
      <dgm:spPr/>
      <dgm:t>
        <a:bodyPr/>
        <a:lstStyle/>
        <a:p>
          <a:r>
            <a:rPr lang="en-GB" dirty="0"/>
            <a:t>4. Production Director-Michael Bagayan</a:t>
          </a:r>
        </a:p>
      </dgm:t>
    </dgm:pt>
    <dgm:pt modelId="{248B6D0B-EB02-4E24-9078-76E9650810DF}" type="parTrans" cxnId="{4FED3868-47A7-414D-B5D0-D170403C6456}">
      <dgm:prSet/>
      <dgm:spPr/>
      <dgm:t>
        <a:bodyPr/>
        <a:lstStyle/>
        <a:p>
          <a:endParaRPr lang="en-GB"/>
        </a:p>
      </dgm:t>
    </dgm:pt>
    <dgm:pt modelId="{E2FA7756-53B0-4CF0-82F3-D6F8AA0DBAB1}" type="sibTrans" cxnId="{4FED3868-47A7-414D-B5D0-D170403C6456}">
      <dgm:prSet/>
      <dgm:spPr/>
      <dgm:t>
        <a:bodyPr/>
        <a:lstStyle/>
        <a:p>
          <a:endParaRPr lang="en-GB"/>
        </a:p>
      </dgm:t>
    </dgm:pt>
    <dgm:pt modelId="{01703345-B262-4F55-9757-9E3D2D32D951}">
      <dgm:prSet phldrT="[Text]"/>
      <dgm:spPr/>
      <dgm:t>
        <a:bodyPr/>
        <a:lstStyle/>
        <a:p>
          <a:r>
            <a:rPr lang="en-GB" dirty="0"/>
            <a:t>5. Train Production Team</a:t>
          </a:r>
        </a:p>
        <a:p>
          <a:r>
            <a:rPr lang="en-GB" dirty="0"/>
            <a:t>M. Rahman</a:t>
          </a:r>
        </a:p>
        <a:p>
          <a:r>
            <a:rPr lang="en-GB" dirty="0"/>
            <a:t>A. Ali and  S miah</a:t>
          </a:r>
        </a:p>
      </dgm:t>
    </dgm:pt>
    <dgm:pt modelId="{076AD79C-C4CD-4FB6-884A-ABE9E01540A6}" type="parTrans" cxnId="{FDE82D1E-FB27-43FB-876B-8106F939780C}">
      <dgm:prSet/>
      <dgm:spPr/>
      <dgm:t>
        <a:bodyPr/>
        <a:lstStyle/>
        <a:p>
          <a:endParaRPr lang="en-GB"/>
        </a:p>
      </dgm:t>
    </dgm:pt>
    <dgm:pt modelId="{DB4E45A1-8BE9-418C-8902-281DA8C59E76}" type="sibTrans" cxnId="{FDE82D1E-FB27-43FB-876B-8106F939780C}">
      <dgm:prSet/>
      <dgm:spPr/>
      <dgm:t>
        <a:bodyPr/>
        <a:lstStyle/>
        <a:p>
          <a:endParaRPr lang="en-GB"/>
        </a:p>
      </dgm:t>
    </dgm:pt>
    <dgm:pt modelId="{71C95EB0-3F70-4B3F-BB00-26375E123756}">
      <dgm:prSet phldrT="[Text]"/>
      <dgm:spPr/>
      <dgm:t>
        <a:bodyPr/>
        <a:lstStyle/>
        <a:p>
          <a:r>
            <a:rPr lang="en-GB" dirty="0"/>
            <a:t>6. Produce Product</a:t>
          </a:r>
        </a:p>
      </dgm:t>
    </dgm:pt>
    <dgm:pt modelId="{A7D0F15C-AE3F-4892-93E9-E417C215F3F2}" type="parTrans" cxnId="{C89CB7A8-0191-4690-88E3-4DB6DE8073C9}">
      <dgm:prSet/>
      <dgm:spPr/>
      <dgm:t>
        <a:bodyPr/>
        <a:lstStyle/>
        <a:p>
          <a:endParaRPr lang="en-GB"/>
        </a:p>
      </dgm:t>
    </dgm:pt>
    <dgm:pt modelId="{EB3729C9-4778-474A-84CA-00C2BCFF24BD}" type="sibTrans" cxnId="{C89CB7A8-0191-4690-88E3-4DB6DE8073C9}">
      <dgm:prSet/>
      <dgm:spPr/>
      <dgm:t>
        <a:bodyPr/>
        <a:lstStyle/>
        <a:p>
          <a:endParaRPr lang="en-GB"/>
        </a:p>
      </dgm:t>
    </dgm:pt>
    <dgm:pt modelId="{22024904-5D86-4B95-9134-966B31868972}">
      <dgm:prSet phldrT="[Text]"/>
      <dgm:spPr/>
      <dgm:t>
        <a:bodyPr/>
        <a:lstStyle/>
        <a:p>
          <a:r>
            <a:rPr lang="en-GB" dirty="0"/>
            <a:t>7. Sell Product</a:t>
          </a:r>
        </a:p>
      </dgm:t>
    </dgm:pt>
    <dgm:pt modelId="{57B90F90-B42E-40B3-819E-B83AB9C6672F}" type="parTrans" cxnId="{6E3EA9F8-B235-497F-8C46-969837ED73BC}">
      <dgm:prSet/>
      <dgm:spPr/>
      <dgm:t>
        <a:bodyPr/>
        <a:lstStyle/>
        <a:p>
          <a:endParaRPr lang="en-GB"/>
        </a:p>
      </dgm:t>
    </dgm:pt>
    <dgm:pt modelId="{2B855C8D-A4E6-496D-95AB-2DB6600C1073}" type="sibTrans" cxnId="{6E3EA9F8-B235-497F-8C46-969837ED73BC}">
      <dgm:prSet/>
      <dgm:spPr/>
      <dgm:t>
        <a:bodyPr/>
        <a:lstStyle/>
        <a:p>
          <a:endParaRPr lang="en-GB"/>
        </a:p>
      </dgm:t>
    </dgm:pt>
    <dgm:pt modelId="{91032027-55D7-46C6-8892-29713254A1CC}" type="pres">
      <dgm:prSet presAssocID="{D647EAF2-C4DD-4BE9-B61E-567825572BBD}" presName="hierChild1" presStyleCnt="0">
        <dgm:presLayoutVars>
          <dgm:orgChart val="1"/>
          <dgm:chPref val="1"/>
          <dgm:dir/>
          <dgm:animOne val="branch"/>
          <dgm:animLvl val="lvl"/>
          <dgm:resizeHandles/>
        </dgm:presLayoutVars>
      </dgm:prSet>
      <dgm:spPr/>
      <dgm:t>
        <a:bodyPr/>
        <a:lstStyle/>
        <a:p>
          <a:endParaRPr lang="en-GB"/>
        </a:p>
      </dgm:t>
    </dgm:pt>
    <dgm:pt modelId="{74FB235D-B32B-4E4C-8452-3BB5193B4FA2}" type="pres">
      <dgm:prSet presAssocID="{A7DED8D7-C3E8-4931-8EF2-407C8681BC02}" presName="hierRoot1" presStyleCnt="0">
        <dgm:presLayoutVars>
          <dgm:hierBranch val="init"/>
        </dgm:presLayoutVars>
      </dgm:prSet>
      <dgm:spPr/>
    </dgm:pt>
    <dgm:pt modelId="{E0347097-D612-41CA-A2CC-75540F4E117F}" type="pres">
      <dgm:prSet presAssocID="{A7DED8D7-C3E8-4931-8EF2-407C8681BC02}" presName="rootComposite1" presStyleCnt="0"/>
      <dgm:spPr/>
    </dgm:pt>
    <dgm:pt modelId="{9C3452B1-76A5-4097-A86F-00BCE46C4E63}" type="pres">
      <dgm:prSet presAssocID="{A7DED8D7-C3E8-4931-8EF2-407C8681BC02}" presName="rootText1" presStyleLbl="node0" presStyleIdx="0" presStyleCnt="1">
        <dgm:presLayoutVars>
          <dgm:chPref val="3"/>
        </dgm:presLayoutVars>
      </dgm:prSet>
      <dgm:spPr/>
      <dgm:t>
        <a:bodyPr/>
        <a:lstStyle/>
        <a:p>
          <a:endParaRPr lang="en-GB"/>
        </a:p>
      </dgm:t>
    </dgm:pt>
    <dgm:pt modelId="{137C78F3-FDA2-462B-B9E1-96F453F983E4}" type="pres">
      <dgm:prSet presAssocID="{A7DED8D7-C3E8-4931-8EF2-407C8681BC02}" presName="rootConnector1" presStyleLbl="node1" presStyleIdx="0" presStyleCnt="0"/>
      <dgm:spPr/>
      <dgm:t>
        <a:bodyPr/>
        <a:lstStyle/>
        <a:p>
          <a:endParaRPr lang="en-GB"/>
        </a:p>
      </dgm:t>
    </dgm:pt>
    <dgm:pt modelId="{BE50ED91-04D6-4D31-9B6A-4CFD7B8B4AFE}" type="pres">
      <dgm:prSet presAssocID="{A7DED8D7-C3E8-4931-8EF2-407C8681BC02}" presName="hierChild2" presStyleCnt="0"/>
      <dgm:spPr/>
    </dgm:pt>
    <dgm:pt modelId="{7F35CA30-311C-44A2-8E53-B0B869661F71}" type="pres">
      <dgm:prSet presAssocID="{71B594DE-F2A3-4184-A2DC-DED767AFFABB}" presName="Name37" presStyleLbl="parChTrans1D2" presStyleIdx="0" presStyleCnt="4"/>
      <dgm:spPr/>
      <dgm:t>
        <a:bodyPr/>
        <a:lstStyle/>
        <a:p>
          <a:endParaRPr lang="en-GB"/>
        </a:p>
      </dgm:t>
    </dgm:pt>
    <dgm:pt modelId="{21032C39-5571-4418-BBBC-6375B8F8F3FE}" type="pres">
      <dgm:prSet presAssocID="{B998560B-5D97-47A4-8D46-C867A4D5BCC2}" presName="hierRoot2" presStyleCnt="0">
        <dgm:presLayoutVars>
          <dgm:hierBranch val="init"/>
        </dgm:presLayoutVars>
      </dgm:prSet>
      <dgm:spPr/>
    </dgm:pt>
    <dgm:pt modelId="{D602E82A-D291-4B90-9866-5236ABEA5779}" type="pres">
      <dgm:prSet presAssocID="{B998560B-5D97-47A4-8D46-C867A4D5BCC2}" presName="rootComposite" presStyleCnt="0"/>
      <dgm:spPr/>
    </dgm:pt>
    <dgm:pt modelId="{F0D50D0A-211B-46F2-8922-C6A0204D5CE1}" type="pres">
      <dgm:prSet presAssocID="{B998560B-5D97-47A4-8D46-C867A4D5BCC2}" presName="rootText" presStyleLbl="node2" presStyleIdx="0" presStyleCnt="4">
        <dgm:presLayoutVars>
          <dgm:chPref val="3"/>
        </dgm:presLayoutVars>
      </dgm:prSet>
      <dgm:spPr/>
      <dgm:t>
        <a:bodyPr/>
        <a:lstStyle/>
        <a:p>
          <a:endParaRPr lang="en-GB"/>
        </a:p>
      </dgm:t>
    </dgm:pt>
    <dgm:pt modelId="{417A7CF4-D57A-40DF-90BF-A87CB7E10674}" type="pres">
      <dgm:prSet presAssocID="{B998560B-5D97-47A4-8D46-C867A4D5BCC2}" presName="rootConnector" presStyleLbl="node2" presStyleIdx="0" presStyleCnt="4"/>
      <dgm:spPr/>
      <dgm:t>
        <a:bodyPr/>
        <a:lstStyle/>
        <a:p>
          <a:endParaRPr lang="en-GB"/>
        </a:p>
      </dgm:t>
    </dgm:pt>
    <dgm:pt modelId="{0C1FBEA5-EC52-4FB8-8840-0F2499225955}" type="pres">
      <dgm:prSet presAssocID="{B998560B-5D97-47A4-8D46-C867A4D5BCC2}" presName="hierChild4" presStyleCnt="0"/>
      <dgm:spPr/>
    </dgm:pt>
    <dgm:pt modelId="{9399E524-7FAE-445A-A995-44429CA3A879}" type="pres">
      <dgm:prSet presAssocID="{ECCEACA5-9E5B-4BFF-B9A4-C54110D249E6}" presName="Name37" presStyleLbl="parChTrans1D3" presStyleIdx="0" presStyleCnt="7"/>
      <dgm:spPr/>
      <dgm:t>
        <a:bodyPr/>
        <a:lstStyle/>
        <a:p>
          <a:endParaRPr lang="en-GB"/>
        </a:p>
      </dgm:t>
    </dgm:pt>
    <dgm:pt modelId="{ABBCBB4A-3376-4254-92FE-0E545F3359D4}" type="pres">
      <dgm:prSet presAssocID="{384BAB2B-54FF-4BA5-A65F-1496FDDDE817}" presName="hierRoot2" presStyleCnt="0">
        <dgm:presLayoutVars>
          <dgm:hierBranch val="init"/>
        </dgm:presLayoutVars>
      </dgm:prSet>
      <dgm:spPr/>
    </dgm:pt>
    <dgm:pt modelId="{D4EA0CF2-FF54-45E5-8FAD-78BFF028FE9C}" type="pres">
      <dgm:prSet presAssocID="{384BAB2B-54FF-4BA5-A65F-1496FDDDE817}" presName="rootComposite" presStyleCnt="0"/>
      <dgm:spPr/>
    </dgm:pt>
    <dgm:pt modelId="{E31A956F-2520-45D2-8480-A89E2C9739D0}" type="pres">
      <dgm:prSet presAssocID="{384BAB2B-54FF-4BA5-A65F-1496FDDDE817}" presName="rootText" presStyleLbl="node3" presStyleIdx="0" presStyleCnt="7">
        <dgm:presLayoutVars>
          <dgm:chPref val="3"/>
        </dgm:presLayoutVars>
      </dgm:prSet>
      <dgm:spPr/>
      <dgm:t>
        <a:bodyPr/>
        <a:lstStyle/>
        <a:p>
          <a:endParaRPr lang="en-GB"/>
        </a:p>
      </dgm:t>
    </dgm:pt>
    <dgm:pt modelId="{899CC2D6-D2F8-4405-9872-7AB44A81D923}" type="pres">
      <dgm:prSet presAssocID="{384BAB2B-54FF-4BA5-A65F-1496FDDDE817}" presName="rootConnector" presStyleLbl="node3" presStyleIdx="0" presStyleCnt="7"/>
      <dgm:spPr/>
      <dgm:t>
        <a:bodyPr/>
        <a:lstStyle/>
        <a:p>
          <a:endParaRPr lang="en-GB"/>
        </a:p>
      </dgm:t>
    </dgm:pt>
    <dgm:pt modelId="{A262CFAE-FB36-42E1-B8A9-0456D81D9ECE}" type="pres">
      <dgm:prSet presAssocID="{384BAB2B-54FF-4BA5-A65F-1496FDDDE817}" presName="hierChild4" presStyleCnt="0"/>
      <dgm:spPr/>
    </dgm:pt>
    <dgm:pt modelId="{F0BDD18B-17B1-4BBA-A94C-9C3B8282D3E5}" type="pres">
      <dgm:prSet presAssocID="{384BAB2B-54FF-4BA5-A65F-1496FDDDE817}" presName="hierChild5" presStyleCnt="0"/>
      <dgm:spPr/>
    </dgm:pt>
    <dgm:pt modelId="{73BC32C9-EC34-4AA6-B61F-05BAAD9DD2E7}" type="pres">
      <dgm:prSet presAssocID="{B998560B-5D97-47A4-8D46-C867A4D5BCC2}" presName="hierChild5" presStyleCnt="0"/>
      <dgm:spPr/>
    </dgm:pt>
    <dgm:pt modelId="{13230200-F805-448C-A74F-AAFD45D61AF7}" type="pres">
      <dgm:prSet presAssocID="{DA24C9A1-3E80-4430-BAA6-50DFEB197A48}" presName="Name37" presStyleLbl="parChTrans1D2" presStyleIdx="1" presStyleCnt="4"/>
      <dgm:spPr/>
      <dgm:t>
        <a:bodyPr/>
        <a:lstStyle/>
        <a:p>
          <a:endParaRPr lang="en-GB"/>
        </a:p>
      </dgm:t>
    </dgm:pt>
    <dgm:pt modelId="{05DC6F92-1701-4C17-948C-B1D9051DAC5E}" type="pres">
      <dgm:prSet presAssocID="{8EEBC56B-9FA2-45D8-A387-C974EE411473}" presName="hierRoot2" presStyleCnt="0">
        <dgm:presLayoutVars>
          <dgm:hierBranch val="init"/>
        </dgm:presLayoutVars>
      </dgm:prSet>
      <dgm:spPr/>
    </dgm:pt>
    <dgm:pt modelId="{76238D88-A960-4633-BCD4-405D9C652515}" type="pres">
      <dgm:prSet presAssocID="{8EEBC56B-9FA2-45D8-A387-C974EE411473}" presName="rootComposite" presStyleCnt="0"/>
      <dgm:spPr/>
    </dgm:pt>
    <dgm:pt modelId="{6B231F97-8B07-4043-B4A2-3D5A956EC70A}" type="pres">
      <dgm:prSet presAssocID="{8EEBC56B-9FA2-45D8-A387-C974EE411473}" presName="rootText" presStyleLbl="node2" presStyleIdx="1" presStyleCnt="4">
        <dgm:presLayoutVars>
          <dgm:chPref val="3"/>
        </dgm:presLayoutVars>
      </dgm:prSet>
      <dgm:spPr/>
      <dgm:t>
        <a:bodyPr/>
        <a:lstStyle/>
        <a:p>
          <a:endParaRPr lang="en-GB"/>
        </a:p>
      </dgm:t>
    </dgm:pt>
    <dgm:pt modelId="{7D01D8D2-C2C8-405F-96AC-8041D1A6DD2D}" type="pres">
      <dgm:prSet presAssocID="{8EEBC56B-9FA2-45D8-A387-C974EE411473}" presName="rootConnector" presStyleLbl="node2" presStyleIdx="1" presStyleCnt="4"/>
      <dgm:spPr/>
      <dgm:t>
        <a:bodyPr/>
        <a:lstStyle/>
        <a:p>
          <a:endParaRPr lang="en-GB"/>
        </a:p>
      </dgm:t>
    </dgm:pt>
    <dgm:pt modelId="{50AD0AB3-27B5-47F4-9E1B-69DA766C8574}" type="pres">
      <dgm:prSet presAssocID="{8EEBC56B-9FA2-45D8-A387-C974EE411473}" presName="hierChild4" presStyleCnt="0"/>
      <dgm:spPr/>
    </dgm:pt>
    <dgm:pt modelId="{B252E328-B793-4A66-B1B4-0631078C32E8}" type="pres">
      <dgm:prSet presAssocID="{C34577EB-8AC0-48D2-B313-1CFE7E87E76A}" presName="Name37" presStyleLbl="parChTrans1D3" presStyleIdx="1" presStyleCnt="7"/>
      <dgm:spPr/>
      <dgm:t>
        <a:bodyPr/>
        <a:lstStyle/>
        <a:p>
          <a:endParaRPr lang="en-GB"/>
        </a:p>
      </dgm:t>
    </dgm:pt>
    <dgm:pt modelId="{EE9DCE36-423C-4D6F-837A-0CB4ECB7E2BC}" type="pres">
      <dgm:prSet presAssocID="{B4B78EF5-EDB6-4630-9FCE-7A0191BD5C9B}" presName="hierRoot2" presStyleCnt="0">
        <dgm:presLayoutVars>
          <dgm:hierBranch val="init"/>
        </dgm:presLayoutVars>
      </dgm:prSet>
      <dgm:spPr/>
    </dgm:pt>
    <dgm:pt modelId="{35B7D582-E127-4470-80D1-63F6D636A10A}" type="pres">
      <dgm:prSet presAssocID="{B4B78EF5-EDB6-4630-9FCE-7A0191BD5C9B}" presName="rootComposite" presStyleCnt="0"/>
      <dgm:spPr/>
    </dgm:pt>
    <dgm:pt modelId="{B5EB0A97-E0F6-460C-BD73-FB56A4A0BF05}" type="pres">
      <dgm:prSet presAssocID="{B4B78EF5-EDB6-4630-9FCE-7A0191BD5C9B}" presName="rootText" presStyleLbl="node3" presStyleIdx="1" presStyleCnt="7">
        <dgm:presLayoutVars>
          <dgm:chPref val="3"/>
        </dgm:presLayoutVars>
      </dgm:prSet>
      <dgm:spPr/>
      <dgm:t>
        <a:bodyPr/>
        <a:lstStyle/>
        <a:p>
          <a:endParaRPr lang="en-GB"/>
        </a:p>
      </dgm:t>
    </dgm:pt>
    <dgm:pt modelId="{C1E25CB1-DA97-4EEF-9B2A-8DFA75ABBBB0}" type="pres">
      <dgm:prSet presAssocID="{B4B78EF5-EDB6-4630-9FCE-7A0191BD5C9B}" presName="rootConnector" presStyleLbl="node3" presStyleIdx="1" presStyleCnt="7"/>
      <dgm:spPr/>
      <dgm:t>
        <a:bodyPr/>
        <a:lstStyle/>
        <a:p>
          <a:endParaRPr lang="en-GB"/>
        </a:p>
      </dgm:t>
    </dgm:pt>
    <dgm:pt modelId="{3CBA8A66-89C2-403E-B36F-56D80DFE17E5}" type="pres">
      <dgm:prSet presAssocID="{B4B78EF5-EDB6-4630-9FCE-7A0191BD5C9B}" presName="hierChild4" presStyleCnt="0"/>
      <dgm:spPr/>
    </dgm:pt>
    <dgm:pt modelId="{39B8E53A-4A86-492D-8ECE-6115FAE78DFC}" type="pres">
      <dgm:prSet presAssocID="{B4B78EF5-EDB6-4630-9FCE-7A0191BD5C9B}" presName="hierChild5" presStyleCnt="0"/>
      <dgm:spPr/>
    </dgm:pt>
    <dgm:pt modelId="{04440D19-7538-4967-BBC6-213069CBF8A2}" type="pres">
      <dgm:prSet presAssocID="{1641BD05-A946-4446-B4B6-428A3AD423B5}" presName="Name37" presStyleLbl="parChTrans1D3" presStyleIdx="2" presStyleCnt="7"/>
      <dgm:spPr/>
      <dgm:t>
        <a:bodyPr/>
        <a:lstStyle/>
        <a:p>
          <a:endParaRPr lang="en-GB"/>
        </a:p>
      </dgm:t>
    </dgm:pt>
    <dgm:pt modelId="{8C4A7433-9128-4B41-8D5C-F2BE5D737602}" type="pres">
      <dgm:prSet presAssocID="{FB092FF4-5DB0-4DD6-BA54-65B59783752B}" presName="hierRoot2" presStyleCnt="0">
        <dgm:presLayoutVars>
          <dgm:hierBranch val="init"/>
        </dgm:presLayoutVars>
      </dgm:prSet>
      <dgm:spPr/>
    </dgm:pt>
    <dgm:pt modelId="{139A5BDE-ED59-46F4-AB97-91AFA8763237}" type="pres">
      <dgm:prSet presAssocID="{FB092FF4-5DB0-4DD6-BA54-65B59783752B}" presName="rootComposite" presStyleCnt="0"/>
      <dgm:spPr/>
    </dgm:pt>
    <dgm:pt modelId="{AD836DB0-24EA-4558-AE1D-2F976148F0B4}" type="pres">
      <dgm:prSet presAssocID="{FB092FF4-5DB0-4DD6-BA54-65B59783752B}" presName="rootText" presStyleLbl="node3" presStyleIdx="2" presStyleCnt="7">
        <dgm:presLayoutVars>
          <dgm:chPref val="3"/>
        </dgm:presLayoutVars>
      </dgm:prSet>
      <dgm:spPr/>
      <dgm:t>
        <a:bodyPr/>
        <a:lstStyle/>
        <a:p>
          <a:endParaRPr lang="en-GB"/>
        </a:p>
      </dgm:t>
    </dgm:pt>
    <dgm:pt modelId="{9C45E087-14A3-4F9E-ACD8-F8046EBDB61E}" type="pres">
      <dgm:prSet presAssocID="{FB092FF4-5DB0-4DD6-BA54-65B59783752B}" presName="rootConnector" presStyleLbl="node3" presStyleIdx="2" presStyleCnt="7"/>
      <dgm:spPr/>
      <dgm:t>
        <a:bodyPr/>
        <a:lstStyle/>
        <a:p>
          <a:endParaRPr lang="en-GB"/>
        </a:p>
      </dgm:t>
    </dgm:pt>
    <dgm:pt modelId="{0CD0D772-9099-4C06-8C1C-8D085BA5A00F}" type="pres">
      <dgm:prSet presAssocID="{FB092FF4-5DB0-4DD6-BA54-65B59783752B}" presName="hierChild4" presStyleCnt="0"/>
      <dgm:spPr/>
    </dgm:pt>
    <dgm:pt modelId="{74BA1E2D-025A-4BA8-B23D-9B22806781A3}" type="pres">
      <dgm:prSet presAssocID="{FB092FF4-5DB0-4DD6-BA54-65B59783752B}" presName="hierChild5" presStyleCnt="0"/>
      <dgm:spPr/>
    </dgm:pt>
    <dgm:pt modelId="{9150474F-1ADA-4AED-8FC1-2CC475DB8569}" type="pres">
      <dgm:prSet presAssocID="{8EEBC56B-9FA2-45D8-A387-C974EE411473}" presName="hierChild5" presStyleCnt="0"/>
      <dgm:spPr/>
    </dgm:pt>
    <dgm:pt modelId="{D2CA7453-97F1-41C5-A06C-221029C1D0C6}" type="pres">
      <dgm:prSet presAssocID="{E4DB4727-2309-465C-B646-A21F95B1C92C}" presName="Name37" presStyleLbl="parChTrans1D2" presStyleIdx="2" presStyleCnt="4"/>
      <dgm:spPr/>
      <dgm:t>
        <a:bodyPr/>
        <a:lstStyle/>
        <a:p>
          <a:endParaRPr lang="en-GB"/>
        </a:p>
      </dgm:t>
    </dgm:pt>
    <dgm:pt modelId="{3B125D05-218A-4129-ABBB-DB30CC2FD6E5}" type="pres">
      <dgm:prSet presAssocID="{1430CB1E-2AD3-4E6A-91A7-B572BAC4934D}" presName="hierRoot2" presStyleCnt="0">
        <dgm:presLayoutVars>
          <dgm:hierBranch val="init"/>
        </dgm:presLayoutVars>
      </dgm:prSet>
      <dgm:spPr/>
    </dgm:pt>
    <dgm:pt modelId="{B8E10369-5856-4629-93C4-B086E5BBA3C5}" type="pres">
      <dgm:prSet presAssocID="{1430CB1E-2AD3-4E6A-91A7-B572BAC4934D}" presName="rootComposite" presStyleCnt="0"/>
      <dgm:spPr/>
    </dgm:pt>
    <dgm:pt modelId="{FBCF36FE-6C6E-4DAA-9674-2E4D05CDD735}" type="pres">
      <dgm:prSet presAssocID="{1430CB1E-2AD3-4E6A-91A7-B572BAC4934D}" presName="rootText" presStyleLbl="node2" presStyleIdx="2" presStyleCnt="4">
        <dgm:presLayoutVars>
          <dgm:chPref val="3"/>
        </dgm:presLayoutVars>
      </dgm:prSet>
      <dgm:spPr/>
      <dgm:t>
        <a:bodyPr/>
        <a:lstStyle/>
        <a:p>
          <a:endParaRPr lang="en-GB"/>
        </a:p>
      </dgm:t>
    </dgm:pt>
    <dgm:pt modelId="{E8FA25D0-BD16-4D43-BA62-9F31CCAD17B4}" type="pres">
      <dgm:prSet presAssocID="{1430CB1E-2AD3-4E6A-91A7-B572BAC4934D}" presName="rootConnector" presStyleLbl="node2" presStyleIdx="2" presStyleCnt="4"/>
      <dgm:spPr/>
      <dgm:t>
        <a:bodyPr/>
        <a:lstStyle/>
        <a:p>
          <a:endParaRPr lang="en-GB"/>
        </a:p>
      </dgm:t>
    </dgm:pt>
    <dgm:pt modelId="{17BDEA38-7B58-4A92-A9F3-B559F5946B71}" type="pres">
      <dgm:prSet presAssocID="{1430CB1E-2AD3-4E6A-91A7-B572BAC4934D}" presName="hierChild4" presStyleCnt="0"/>
      <dgm:spPr/>
    </dgm:pt>
    <dgm:pt modelId="{D4AC6E04-4093-4CAE-8E30-74C6BD6EF01D}" type="pres">
      <dgm:prSet presAssocID="{248B6D0B-EB02-4E24-9078-76E9650810DF}" presName="Name37" presStyleLbl="parChTrans1D3" presStyleIdx="3" presStyleCnt="7"/>
      <dgm:spPr/>
      <dgm:t>
        <a:bodyPr/>
        <a:lstStyle/>
        <a:p>
          <a:endParaRPr lang="en-GB"/>
        </a:p>
      </dgm:t>
    </dgm:pt>
    <dgm:pt modelId="{81B30762-4B8B-4324-BFD9-18C048453D17}" type="pres">
      <dgm:prSet presAssocID="{41959D0A-22A5-4425-8370-2F8B90FAC6DF}" presName="hierRoot2" presStyleCnt="0">
        <dgm:presLayoutVars>
          <dgm:hierBranch val="init"/>
        </dgm:presLayoutVars>
      </dgm:prSet>
      <dgm:spPr/>
    </dgm:pt>
    <dgm:pt modelId="{94C4026A-F575-40A5-84E5-2C0081AC6016}" type="pres">
      <dgm:prSet presAssocID="{41959D0A-22A5-4425-8370-2F8B90FAC6DF}" presName="rootComposite" presStyleCnt="0"/>
      <dgm:spPr/>
    </dgm:pt>
    <dgm:pt modelId="{2919E8C7-7170-4203-A3AD-B345EB917F35}" type="pres">
      <dgm:prSet presAssocID="{41959D0A-22A5-4425-8370-2F8B90FAC6DF}" presName="rootText" presStyleLbl="node3" presStyleIdx="3" presStyleCnt="7">
        <dgm:presLayoutVars>
          <dgm:chPref val="3"/>
        </dgm:presLayoutVars>
      </dgm:prSet>
      <dgm:spPr/>
      <dgm:t>
        <a:bodyPr/>
        <a:lstStyle/>
        <a:p>
          <a:endParaRPr lang="en-GB"/>
        </a:p>
      </dgm:t>
    </dgm:pt>
    <dgm:pt modelId="{1D4F8945-DDB3-4A67-A50E-CACD85F32B97}" type="pres">
      <dgm:prSet presAssocID="{41959D0A-22A5-4425-8370-2F8B90FAC6DF}" presName="rootConnector" presStyleLbl="node3" presStyleIdx="3" presStyleCnt="7"/>
      <dgm:spPr/>
      <dgm:t>
        <a:bodyPr/>
        <a:lstStyle/>
        <a:p>
          <a:endParaRPr lang="en-GB"/>
        </a:p>
      </dgm:t>
    </dgm:pt>
    <dgm:pt modelId="{B1A1FE68-62D8-4346-9169-F3930E486CBB}" type="pres">
      <dgm:prSet presAssocID="{41959D0A-22A5-4425-8370-2F8B90FAC6DF}" presName="hierChild4" presStyleCnt="0"/>
      <dgm:spPr/>
    </dgm:pt>
    <dgm:pt modelId="{4FFA6601-6C6B-440D-B29B-A25E76E26550}" type="pres">
      <dgm:prSet presAssocID="{41959D0A-22A5-4425-8370-2F8B90FAC6DF}" presName="hierChild5" presStyleCnt="0"/>
      <dgm:spPr/>
    </dgm:pt>
    <dgm:pt modelId="{DE6282E4-1170-497F-8AF8-BD10EB865213}" type="pres">
      <dgm:prSet presAssocID="{076AD79C-C4CD-4FB6-884A-ABE9E01540A6}" presName="Name37" presStyleLbl="parChTrans1D3" presStyleIdx="4" presStyleCnt="7"/>
      <dgm:spPr/>
      <dgm:t>
        <a:bodyPr/>
        <a:lstStyle/>
        <a:p>
          <a:endParaRPr lang="en-GB"/>
        </a:p>
      </dgm:t>
    </dgm:pt>
    <dgm:pt modelId="{4C20F7D0-A0C7-4C37-833F-1870FD5D5D7F}" type="pres">
      <dgm:prSet presAssocID="{01703345-B262-4F55-9757-9E3D2D32D951}" presName="hierRoot2" presStyleCnt="0">
        <dgm:presLayoutVars>
          <dgm:hierBranch val="init"/>
        </dgm:presLayoutVars>
      </dgm:prSet>
      <dgm:spPr/>
    </dgm:pt>
    <dgm:pt modelId="{3897C92B-1836-4175-8CBC-DE24F496CA70}" type="pres">
      <dgm:prSet presAssocID="{01703345-B262-4F55-9757-9E3D2D32D951}" presName="rootComposite" presStyleCnt="0"/>
      <dgm:spPr/>
    </dgm:pt>
    <dgm:pt modelId="{3D1F54BB-F143-41A2-8F01-202FB84DF32F}" type="pres">
      <dgm:prSet presAssocID="{01703345-B262-4F55-9757-9E3D2D32D951}" presName="rootText" presStyleLbl="node3" presStyleIdx="4" presStyleCnt="7">
        <dgm:presLayoutVars>
          <dgm:chPref val="3"/>
        </dgm:presLayoutVars>
      </dgm:prSet>
      <dgm:spPr/>
      <dgm:t>
        <a:bodyPr/>
        <a:lstStyle/>
        <a:p>
          <a:endParaRPr lang="en-GB"/>
        </a:p>
      </dgm:t>
    </dgm:pt>
    <dgm:pt modelId="{4103FBB6-E158-4922-94F7-90E6D2143031}" type="pres">
      <dgm:prSet presAssocID="{01703345-B262-4F55-9757-9E3D2D32D951}" presName="rootConnector" presStyleLbl="node3" presStyleIdx="4" presStyleCnt="7"/>
      <dgm:spPr/>
      <dgm:t>
        <a:bodyPr/>
        <a:lstStyle/>
        <a:p>
          <a:endParaRPr lang="en-GB"/>
        </a:p>
      </dgm:t>
    </dgm:pt>
    <dgm:pt modelId="{582DB3E9-9126-418E-B951-C634E1CF815D}" type="pres">
      <dgm:prSet presAssocID="{01703345-B262-4F55-9757-9E3D2D32D951}" presName="hierChild4" presStyleCnt="0"/>
      <dgm:spPr/>
    </dgm:pt>
    <dgm:pt modelId="{CAC308AD-A3DD-4F99-97E1-424575196915}" type="pres">
      <dgm:prSet presAssocID="{01703345-B262-4F55-9757-9E3D2D32D951}" presName="hierChild5" presStyleCnt="0"/>
      <dgm:spPr/>
    </dgm:pt>
    <dgm:pt modelId="{9902A6E5-6C19-46E3-8548-219F465EA2A0}" type="pres">
      <dgm:prSet presAssocID="{A7D0F15C-AE3F-4892-93E9-E417C215F3F2}" presName="Name37" presStyleLbl="parChTrans1D3" presStyleIdx="5" presStyleCnt="7"/>
      <dgm:spPr/>
      <dgm:t>
        <a:bodyPr/>
        <a:lstStyle/>
        <a:p>
          <a:endParaRPr lang="en-GB"/>
        </a:p>
      </dgm:t>
    </dgm:pt>
    <dgm:pt modelId="{039264B6-394A-4A2F-A6A1-70AFEE645287}" type="pres">
      <dgm:prSet presAssocID="{71C95EB0-3F70-4B3F-BB00-26375E123756}" presName="hierRoot2" presStyleCnt="0">
        <dgm:presLayoutVars>
          <dgm:hierBranch val="init"/>
        </dgm:presLayoutVars>
      </dgm:prSet>
      <dgm:spPr/>
    </dgm:pt>
    <dgm:pt modelId="{31B89179-062E-4EC3-AD58-DF9459432782}" type="pres">
      <dgm:prSet presAssocID="{71C95EB0-3F70-4B3F-BB00-26375E123756}" presName="rootComposite" presStyleCnt="0"/>
      <dgm:spPr/>
    </dgm:pt>
    <dgm:pt modelId="{45676971-89B1-40E3-AE88-692E7EA98519}" type="pres">
      <dgm:prSet presAssocID="{71C95EB0-3F70-4B3F-BB00-26375E123756}" presName="rootText" presStyleLbl="node3" presStyleIdx="5" presStyleCnt="7">
        <dgm:presLayoutVars>
          <dgm:chPref val="3"/>
        </dgm:presLayoutVars>
      </dgm:prSet>
      <dgm:spPr/>
      <dgm:t>
        <a:bodyPr/>
        <a:lstStyle/>
        <a:p>
          <a:endParaRPr lang="en-GB"/>
        </a:p>
      </dgm:t>
    </dgm:pt>
    <dgm:pt modelId="{530F899C-5FEF-4D45-B182-CFD0875A1556}" type="pres">
      <dgm:prSet presAssocID="{71C95EB0-3F70-4B3F-BB00-26375E123756}" presName="rootConnector" presStyleLbl="node3" presStyleIdx="5" presStyleCnt="7"/>
      <dgm:spPr/>
      <dgm:t>
        <a:bodyPr/>
        <a:lstStyle/>
        <a:p>
          <a:endParaRPr lang="en-GB"/>
        </a:p>
      </dgm:t>
    </dgm:pt>
    <dgm:pt modelId="{D367C700-3DF4-4E34-88CA-27F01F99E48A}" type="pres">
      <dgm:prSet presAssocID="{71C95EB0-3F70-4B3F-BB00-26375E123756}" presName="hierChild4" presStyleCnt="0"/>
      <dgm:spPr/>
    </dgm:pt>
    <dgm:pt modelId="{0767C712-D38E-432F-B2D4-A9F56BB046DC}" type="pres">
      <dgm:prSet presAssocID="{71C95EB0-3F70-4B3F-BB00-26375E123756}" presName="hierChild5" presStyleCnt="0"/>
      <dgm:spPr/>
    </dgm:pt>
    <dgm:pt modelId="{18F2B441-6A4F-47C2-A36D-78D2CF8AA1F1}" type="pres">
      <dgm:prSet presAssocID="{1430CB1E-2AD3-4E6A-91A7-B572BAC4934D}" presName="hierChild5" presStyleCnt="0"/>
      <dgm:spPr/>
    </dgm:pt>
    <dgm:pt modelId="{12173227-E3C1-4C70-A4B7-85C88B8A0EE7}" type="pres">
      <dgm:prSet presAssocID="{683829E3-C02E-4FB4-A985-1B9A00DCD647}" presName="Name37" presStyleLbl="parChTrans1D2" presStyleIdx="3" presStyleCnt="4"/>
      <dgm:spPr/>
      <dgm:t>
        <a:bodyPr/>
        <a:lstStyle/>
        <a:p>
          <a:endParaRPr lang="en-GB"/>
        </a:p>
      </dgm:t>
    </dgm:pt>
    <dgm:pt modelId="{9DF93EFC-E0BB-4571-8BCD-C15EB12584F9}" type="pres">
      <dgm:prSet presAssocID="{F6F12802-C97D-44ED-9DE0-95923DAC9B1F}" presName="hierRoot2" presStyleCnt="0">
        <dgm:presLayoutVars>
          <dgm:hierBranch val="init"/>
        </dgm:presLayoutVars>
      </dgm:prSet>
      <dgm:spPr/>
    </dgm:pt>
    <dgm:pt modelId="{DAC00021-0C88-4698-8F84-B67E886ED94E}" type="pres">
      <dgm:prSet presAssocID="{F6F12802-C97D-44ED-9DE0-95923DAC9B1F}" presName="rootComposite" presStyleCnt="0"/>
      <dgm:spPr/>
    </dgm:pt>
    <dgm:pt modelId="{37663480-37AD-462B-BA9C-90CE4EC822A9}" type="pres">
      <dgm:prSet presAssocID="{F6F12802-C97D-44ED-9DE0-95923DAC9B1F}" presName="rootText" presStyleLbl="node2" presStyleIdx="3" presStyleCnt="4">
        <dgm:presLayoutVars>
          <dgm:chPref val="3"/>
        </dgm:presLayoutVars>
      </dgm:prSet>
      <dgm:spPr/>
      <dgm:t>
        <a:bodyPr/>
        <a:lstStyle/>
        <a:p>
          <a:endParaRPr lang="en-GB"/>
        </a:p>
      </dgm:t>
    </dgm:pt>
    <dgm:pt modelId="{C4560BC1-8CAD-470D-A096-565137CF34C1}" type="pres">
      <dgm:prSet presAssocID="{F6F12802-C97D-44ED-9DE0-95923DAC9B1F}" presName="rootConnector" presStyleLbl="node2" presStyleIdx="3" presStyleCnt="4"/>
      <dgm:spPr/>
      <dgm:t>
        <a:bodyPr/>
        <a:lstStyle/>
        <a:p>
          <a:endParaRPr lang="en-GB"/>
        </a:p>
      </dgm:t>
    </dgm:pt>
    <dgm:pt modelId="{C21B8662-A7C8-47D6-8B22-3B6440E079E8}" type="pres">
      <dgm:prSet presAssocID="{F6F12802-C97D-44ED-9DE0-95923DAC9B1F}" presName="hierChild4" presStyleCnt="0"/>
      <dgm:spPr/>
    </dgm:pt>
    <dgm:pt modelId="{8B39E437-F5F0-4D3D-8275-B4938717765E}" type="pres">
      <dgm:prSet presAssocID="{57B90F90-B42E-40B3-819E-B83AB9C6672F}" presName="Name37" presStyleLbl="parChTrans1D3" presStyleIdx="6" presStyleCnt="7"/>
      <dgm:spPr/>
      <dgm:t>
        <a:bodyPr/>
        <a:lstStyle/>
        <a:p>
          <a:endParaRPr lang="en-GB"/>
        </a:p>
      </dgm:t>
    </dgm:pt>
    <dgm:pt modelId="{8C7D6AC0-F23D-4952-8A16-33E17473D1E8}" type="pres">
      <dgm:prSet presAssocID="{22024904-5D86-4B95-9134-966B31868972}" presName="hierRoot2" presStyleCnt="0">
        <dgm:presLayoutVars>
          <dgm:hierBranch val="init"/>
        </dgm:presLayoutVars>
      </dgm:prSet>
      <dgm:spPr/>
    </dgm:pt>
    <dgm:pt modelId="{EA70802B-2EA2-4FF5-A042-87E2E653FB9F}" type="pres">
      <dgm:prSet presAssocID="{22024904-5D86-4B95-9134-966B31868972}" presName="rootComposite" presStyleCnt="0"/>
      <dgm:spPr/>
    </dgm:pt>
    <dgm:pt modelId="{676FA4B2-4453-4C67-99C5-6044A784BE71}" type="pres">
      <dgm:prSet presAssocID="{22024904-5D86-4B95-9134-966B31868972}" presName="rootText" presStyleLbl="node3" presStyleIdx="6" presStyleCnt="7">
        <dgm:presLayoutVars>
          <dgm:chPref val="3"/>
        </dgm:presLayoutVars>
      </dgm:prSet>
      <dgm:spPr/>
      <dgm:t>
        <a:bodyPr/>
        <a:lstStyle/>
        <a:p>
          <a:endParaRPr lang="en-GB"/>
        </a:p>
      </dgm:t>
    </dgm:pt>
    <dgm:pt modelId="{AE5628FB-5686-44D1-B186-66B8D7012E06}" type="pres">
      <dgm:prSet presAssocID="{22024904-5D86-4B95-9134-966B31868972}" presName="rootConnector" presStyleLbl="node3" presStyleIdx="6" presStyleCnt="7"/>
      <dgm:spPr/>
      <dgm:t>
        <a:bodyPr/>
        <a:lstStyle/>
        <a:p>
          <a:endParaRPr lang="en-GB"/>
        </a:p>
      </dgm:t>
    </dgm:pt>
    <dgm:pt modelId="{F3619928-08A4-4480-AB47-F6BEADB1A4CA}" type="pres">
      <dgm:prSet presAssocID="{22024904-5D86-4B95-9134-966B31868972}" presName="hierChild4" presStyleCnt="0"/>
      <dgm:spPr/>
    </dgm:pt>
    <dgm:pt modelId="{0FC4A538-C702-47D6-90A5-A0E795772793}" type="pres">
      <dgm:prSet presAssocID="{22024904-5D86-4B95-9134-966B31868972}" presName="hierChild5" presStyleCnt="0"/>
      <dgm:spPr/>
    </dgm:pt>
    <dgm:pt modelId="{0F48F9C6-BD8A-4553-A2D3-E03420CB2C35}" type="pres">
      <dgm:prSet presAssocID="{F6F12802-C97D-44ED-9DE0-95923DAC9B1F}" presName="hierChild5" presStyleCnt="0"/>
      <dgm:spPr/>
    </dgm:pt>
    <dgm:pt modelId="{0F5802D6-F550-4C6F-8619-F3BF81570ECA}" type="pres">
      <dgm:prSet presAssocID="{A7DED8D7-C3E8-4931-8EF2-407C8681BC02}" presName="hierChild3" presStyleCnt="0"/>
      <dgm:spPr/>
    </dgm:pt>
  </dgm:ptLst>
  <dgm:cxnLst>
    <dgm:cxn modelId="{8501631B-C00F-41E9-B3C0-6CB51A15FE1E}" type="presOf" srcId="{384BAB2B-54FF-4BA5-A65F-1496FDDDE817}" destId="{899CC2D6-D2F8-4405-9872-7AB44A81D923}" srcOrd="1" destOrd="0" presId="urn:microsoft.com/office/officeart/2005/8/layout/orgChart1"/>
    <dgm:cxn modelId="{8C4A18F9-78A4-485E-B4E9-A243338CBA62}" type="presOf" srcId="{A7DED8D7-C3E8-4931-8EF2-407C8681BC02}" destId="{137C78F3-FDA2-462B-B9E1-96F453F983E4}" srcOrd="1" destOrd="0" presId="urn:microsoft.com/office/officeart/2005/8/layout/orgChart1"/>
    <dgm:cxn modelId="{565E0DAE-8866-423A-9F3D-DC58399ADC4D}" type="presOf" srcId="{B998560B-5D97-47A4-8D46-C867A4D5BCC2}" destId="{F0D50D0A-211B-46F2-8922-C6A0204D5CE1}" srcOrd="0" destOrd="0" presId="urn:microsoft.com/office/officeart/2005/8/layout/orgChart1"/>
    <dgm:cxn modelId="{FF61039D-EFEC-4D54-ADC5-D8B365C5F630}" type="presOf" srcId="{D647EAF2-C4DD-4BE9-B61E-567825572BBD}" destId="{91032027-55D7-46C6-8892-29713254A1CC}" srcOrd="0" destOrd="0" presId="urn:microsoft.com/office/officeart/2005/8/layout/orgChart1"/>
    <dgm:cxn modelId="{BD532EAE-C849-46F2-833F-BF506B940D6F}" type="presOf" srcId="{076AD79C-C4CD-4FB6-884A-ABE9E01540A6}" destId="{DE6282E4-1170-497F-8AF8-BD10EB865213}" srcOrd="0" destOrd="0" presId="urn:microsoft.com/office/officeart/2005/8/layout/orgChart1"/>
    <dgm:cxn modelId="{DE3CB1E0-EC55-4881-9708-2B7C0C8CF59F}" type="presOf" srcId="{B4B78EF5-EDB6-4630-9FCE-7A0191BD5C9B}" destId="{C1E25CB1-DA97-4EEF-9B2A-8DFA75ABBBB0}" srcOrd="1" destOrd="0" presId="urn:microsoft.com/office/officeart/2005/8/layout/orgChart1"/>
    <dgm:cxn modelId="{60CD4459-C11E-4B52-BE4D-F73BEFEBADF9}" type="presOf" srcId="{8EEBC56B-9FA2-45D8-A387-C974EE411473}" destId="{6B231F97-8B07-4043-B4A2-3D5A956EC70A}" srcOrd="0" destOrd="0" presId="urn:microsoft.com/office/officeart/2005/8/layout/orgChart1"/>
    <dgm:cxn modelId="{742EF1F3-FC21-4FB1-876D-6AF3E13D3624}" type="presOf" srcId="{A7D0F15C-AE3F-4892-93E9-E417C215F3F2}" destId="{9902A6E5-6C19-46E3-8548-219F465EA2A0}" srcOrd="0" destOrd="0" presId="urn:microsoft.com/office/officeart/2005/8/layout/orgChart1"/>
    <dgm:cxn modelId="{3C6800C7-5BCF-4FD3-AC87-6EBA7C04CBEE}" type="presOf" srcId="{71B594DE-F2A3-4184-A2DC-DED767AFFABB}" destId="{7F35CA30-311C-44A2-8E53-B0B869661F71}" srcOrd="0" destOrd="0" presId="urn:microsoft.com/office/officeart/2005/8/layout/orgChart1"/>
    <dgm:cxn modelId="{96956A83-AAC1-4AA6-994E-7334BA6C4B86}" type="presOf" srcId="{F6F12802-C97D-44ED-9DE0-95923DAC9B1F}" destId="{37663480-37AD-462B-BA9C-90CE4EC822A9}" srcOrd="0" destOrd="0" presId="urn:microsoft.com/office/officeart/2005/8/layout/orgChart1"/>
    <dgm:cxn modelId="{89B03123-6C77-4A6A-94EF-B6226F4C0E35}" type="presOf" srcId="{41959D0A-22A5-4425-8370-2F8B90FAC6DF}" destId="{1D4F8945-DDB3-4A67-A50E-CACD85F32B97}" srcOrd="1" destOrd="0" presId="urn:microsoft.com/office/officeart/2005/8/layout/orgChart1"/>
    <dgm:cxn modelId="{4DBCB155-BD6D-47C0-AB47-7BF8FAEE1B12}" type="presOf" srcId="{71C95EB0-3F70-4B3F-BB00-26375E123756}" destId="{45676971-89B1-40E3-AE88-692E7EA98519}" srcOrd="0" destOrd="0" presId="urn:microsoft.com/office/officeart/2005/8/layout/orgChart1"/>
    <dgm:cxn modelId="{0D2CE664-BBEC-4BBD-BB9F-3D1E4D0FA4F5}" type="presOf" srcId="{1641BD05-A946-4446-B4B6-428A3AD423B5}" destId="{04440D19-7538-4967-BBC6-213069CBF8A2}" srcOrd="0" destOrd="0" presId="urn:microsoft.com/office/officeart/2005/8/layout/orgChart1"/>
    <dgm:cxn modelId="{4E022800-A05E-430E-B331-7AA3D24121F2}" type="presOf" srcId="{71C95EB0-3F70-4B3F-BB00-26375E123756}" destId="{530F899C-5FEF-4D45-B182-CFD0875A1556}" srcOrd="1" destOrd="0" presId="urn:microsoft.com/office/officeart/2005/8/layout/orgChart1"/>
    <dgm:cxn modelId="{C3316781-EC52-4D04-9440-113C2695DBF6}" srcId="{8EEBC56B-9FA2-45D8-A387-C974EE411473}" destId="{B4B78EF5-EDB6-4630-9FCE-7A0191BD5C9B}" srcOrd="0" destOrd="0" parTransId="{C34577EB-8AC0-48D2-B313-1CFE7E87E76A}" sibTransId="{02D6D4F0-B353-4F4D-A03F-272D622E99D1}"/>
    <dgm:cxn modelId="{21724DD0-11BD-4271-B144-5A6AD8D40B4F}" type="presOf" srcId="{384BAB2B-54FF-4BA5-A65F-1496FDDDE817}" destId="{E31A956F-2520-45D2-8480-A89E2C9739D0}" srcOrd="0" destOrd="0" presId="urn:microsoft.com/office/officeart/2005/8/layout/orgChart1"/>
    <dgm:cxn modelId="{8675DA7D-DA2A-40B2-B31A-84390FB4915B}" type="presOf" srcId="{1430CB1E-2AD3-4E6A-91A7-B572BAC4934D}" destId="{E8FA25D0-BD16-4D43-BA62-9F31CCAD17B4}" srcOrd="1" destOrd="0" presId="urn:microsoft.com/office/officeart/2005/8/layout/orgChart1"/>
    <dgm:cxn modelId="{72F745E9-A1C3-4EC2-BEE8-B6A82FB52B93}" type="presOf" srcId="{ECCEACA5-9E5B-4BFF-B9A4-C54110D249E6}" destId="{9399E524-7FAE-445A-A995-44429CA3A879}" srcOrd="0" destOrd="0" presId="urn:microsoft.com/office/officeart/2005/8/layout/orgChart1"/>
    <dgm:cxn modelId="{0E66F354-EA9A-467C-AB47-4BCC3AA9E40A}" srcId="{D647EAF2-C4DD-4BE9-B61E-567825572BBD}" destId="{A7DED8D7-C3E8-4931-8EF2-407C8681BC02}" srcOrd="0" destOrd="0" parTransId="{B144D09F-5ADC-46AE-A31F-E4FB22DDAED9}" sibTransId="{3C658086-2458-4142-B647-8EE0A5E7D699}"/>
    <dgm:cxn modelId="{B7C6732A-0BEF-4CA3-BADA-2A33ECE568F4}" type="presOf" srcId="{8EEBC56B-9FA2-45D8-A387-C974EE411473}" destId="{7D01D8D2-C2C8-405F-96AC-8041D1A6DD2D}" srcOrd="1" destOrd="0" presId="urn:microsoft.com/office/officeart/2005/8/layout/orgChart1"/>
    <dgm:cxn modelId="{D680EAD1-A2D4-4E23-B93D-BBC756FB328A}" type="presOf" srcId="{41959D0A-22A5-4425-8370-2F8B90FAC6DF}" destId="{2919E8C7-7170-4203-A3AD-B345EB917F35}" srcOrd="0" destOrd="0" presId="urn:microsoft.com/office/officeart/2005/8/layout/orgChart1"/>
    <dgm:cxn modelId="{FDE82D1E-FB27-43FB-876B-8106F939780C}" srcId="{1430CB1E-2AD3-4E6A-91A7-B572BAC4934D}" destId="{01703345-B262-4F55-9757-9E3D2D32D951}" srcOrd="1" destOrd="0" parTransId="{076AD79C-C4CD-4FB6-884A-ABE9E01540A6}" sibTransId="{DB4E45A1-8BE9-418C-8902-281DA8C59E76}"/>
    <dgm:cxn modelId="{3055EC42-05C3-473F-83C1-E76359BE4878}" type="presOf" srcId="{01703345-B262-4F55-9757-9E3D2D32D951}" destId="{3D1F54BB-F143-41A2-8F01-202FB84DF32F}" srcOrd="0" destOrd="0" presId="urn:microsoft.com/office/officeart/2005/8/layout/orgChart1"/>
    <dgm:cxn modelId="{1E8A3636-9ADE-4C23-93D5-44AC851EC0F9}" type="presOf" srcId="{57B90F90-B42E-40B3-819E-B83AB9C6672F}" destId="{8B39E437-F5F0-4D3D-8275-B4938717765E}" srcOrd="0" destOrd="0" presId="urn:microsoft.com/office/officeart/2005/8/layout/orgChart1"/>
    <dgm:cxn modelId="{E615BA02-45AD-47C2-87D0-C4563109BC2A}" type="presOf" srcId="{F6F12802-C97D-44ED-9DE0-95923DAC9B1F}" destId="{C4560BC1-8CAD-470D-A096-565137CF34C1}" srcOrd="1" destOrd="0" presId="urn:microsoft.com/office/officeart/2005/8/layout/orgChart1"/>
    <dgm:cxn modelId="{2ECF5568-AF30-489E-9F3A-E54138B5C1FF}" srcId="{B998560B-5D97-47A4-8D46-C867A4D5BCC2}" destId="{384BAB2B-54FF-4BA5-A65F-1496FDDDE817}" srcOrd="0" destOrd="0" parTransId="{ECCEACA5-9E5B-4BFF-B9A4-C54110D249E6}" sibTransId="{EF92C646-80B8-486E-BE0B-429F91B61948}"/>
    <dgm:cxn modelId="{C3589005-CF2A-4124-BD84-E5D28487BCB5}" type="presOf" srcId="{22024904-5D86-4B95-9134-966B31868972}" destId="{AE5628FB-5686-44D1-B186-66B8D7012E06}" srcOrd="1" destOrd="0" presId="urn:microsoft.com/office/officeart/2005/8/layout/orgChart1"/>
    <dgm:cxn modelId="{C16F0F21-A83E-4C5E-B36B-885AC4DDCAFC}" type="presOf" srcId="{A7DED8D7-C3E8-4931-8EF2-407C8681BC02}" destId="{9C3452B1-76A5-4097-A86F-00BCE46C4E63}" srcOrd="0" destOrd="0" presId="urn:microsoft.com/office/officeart/2005/8/layout/orgChart1"/>
    <dgm:cxn modelId="{43A3ED3E-FD08-4A08-98C4-42CBFE6A66E6}" type="presOf" srcId="{DA24C9A1-3E80-4430-BAA6-50DFEB197A48}" destId="{13230200-F805-448C-A74F-AAFD45D61AF7}" srcOrd="0" destOrd="0" presId="urn:microsoft.com/office/officeart/2005/8/layout/orgChart1"/>
    <dgm:cxn modelId="{C89CB7A8-0191-4690-88E3-4DB6DE8073C9}" srcId="{1430CB1E-2AD3-4E6A-91A7-B572BAC4934D}" destId="{71C95EB0-3F70-4B3F-BB00-26375E123756}" srcOrd="2" destOrd="0" parTransId="{A7D0F15C-AE3F-4892-93E9-E417C215F3F2}" sibTransId="{EB3729C9-4778-474A-84CA-00C2BCFF24BD}"/>
    <dgm:cxn modelId="{4F54B6A4-E795-49D1-AB11-483FF901343C}" srcId="{A7DED8D7-C3E8-4931-8EF2-407C8681BC02}" destId="{B998560B-5D97-47A4-8D46-C867A4D5BCC2}" srcOrd="0" destOrd="0" parTransId="{71B594DE-F2A3-4184-A2DC-DED767AFFABB}" sibTransId="{A5E7361D-8D04-437C-A1D7-29F8FCCA8F4B}"/>
    <dgm:cxn modelId="{4FED3868-47A7-414D-B5D0-D170403C6456}" srcId="{1430CB1E-2AD3-4E6A-91A7-B572BAC4934D}" destId="{41959D0A-22A5-4425-8370-2F8B90FAC6DF}" srcOrd="0" destOrd="0" parTransId="{248B6D0B-EB02-4E24-9078-76E9650810DF}" sibTransId="{E2FA7756-53B0-4CF0-82F3-D6F8AA0DBAB1}"/>
    <dgm:cxn modelId="{B0E074BC-9F51-43B2-8746-07CB8109A0B0}" srcId="{8EEBC56B-9FA2-45D8-A387-C974EE411473}" destId="{FB092FF4-5DB0-4DD6-BA54-65B59783752B}" srcOrd="1" destOrd="0" parTransId="{1641BD05-A946-4446-B4B6-428A3AD423B5}" sibTransId="{1CD8DA50-4CE5-4D53-8784-D2E21A1106FA}"/>
    <dgm:cxn modelId="{94B1F803-89C9-41D6-9D63-711435BA7CED}" type="presOf" srcId="{FB092FF4-5DB0-4DD6-BA54-65B59783752B}" destId="{9C45E087-14A3-4F9E-ACD8-F8046EBDB61E}" srcOrd="1" destOrd="0" presId="urn:microsoft.com/office/officeart/2005/8/layout/orgChart1"/>
    <dgm:cxn modelId="{39EC3F43-8AC8-4B55-AD67-3FD4389DAC15}" type="presOf" srcId="{C34577EB-8AC0-48D2-B313-1CFE7E87E76A}" destId="{B252E328-B793-4A66-B1B4-0631078C32E8}" srcOrd="0" destOrd="0" presId="urn:microsoft.com/office/officeart/2005/8/layout/orgChart1"/>
    <dgm:cxn modelId="{AE756B6D-932F-4F47-9D53-CDDDF8A03491}" type="presOf" srcId="{FB092FF4-5DB0-4DD6-BA54-65B59783752B}" destId="{AD836DB0-24EA-4558-AE1D-2F976148F0B4}" srcOrd="0" destOrd="0" presId="urn:microsoft.com/office/officeart/2005/8/layout/orgChart1"/>
    <dgm:cxn modelId="{AC43DA01-1565-4DD4-91C0-3CD57E118731}" type="presOf" srcId="{01703345-B262-4F55-9757-9E3D2D32D951}" destId="{4103FBB6-E158-4922-94F7-90E6D2143031}" srcOrd="1" destOrd="0" presId="urn:microsoft.com/office/officeart/2005/8/layout/orgChart1"/>
    <dgm:cxn modelId="{58363027-8A6C-444F-B738-B22D02E9F612}" srcId="{A7DED8D7-C3E8-4931-8EF2-407C8681BC02}" destId="{8EEBC56B-9FA2-45D8-A387-C974EE411473}" srcOrd="1" destOrd="0" parTransId="{DA24C9A1-3E80-4430-BAA6-50DFEB197A48}" sibTransId="{5C94A572-A67A-4D60-A7E6-75C1AACFD599}"/>
    <dgm:cxn modelId="{D1A96303-27D5-45CB-BE1A-E4FDCF27DAEE}" type="presOf" srcId="{B998560B-5D97-47A4-8D46-C867A4D5BCC2}" destId="{417A7CF4-D57A-40DF-90BF-A87CB7E10674}" srcOrd="1" destOrd="0" presId="urn:microsoft.com/office/officeart/2005/8/layout/orgChart1"/>
    <dgm:cxn modelId="{A6E58FDA-D439-40FC-8CBA-AB748C6E3FD7}" type="presOf" srcId="{B4B78EF5-EDB6-4630-9FCE-7A0191BD5C9B}" destId="{B5EB0A97-E0F6-460C-BD73-FB56A4A0BF05}" srcOrd="0" destOrd="0" presId="urn:microsoft.com/office/officeart/2005/8/layout/orgChart1"/>
    <dgm:cxn modelId="{B6BDF3B6-C348-46C0-A65E-E433D8E859F0}" srcId="{A7DED8D7-C3E8-4931-8EF2-407C8681BC02}" destId="{F6F12802-C97D-44ED-9DE0-95923DAC9B1F}" srcOrd="3" destOrd="0" parTransId="{683829E3-C02E-4FB4-A985-1B9A00DCD647}" sibTransId="{51E2D24C-8FA0-4A45-A573-099334559517}"/>
    <dgm:cxn modelId="{DBA567DA-B474-480B-AC82-680959069698}" type="presOf" srcId="{1430CB1E-2AD3-4E6A-91A7-B572BAC4934D}" destId="{FBCF36FE-6C6E-4DAA-9674-2E4D05CDD735}" srcOrd="0" destOrd="0" presId="urn:microsoft.com/office/officeart/2005/8/layout/orgChart1"/>
    <dgm:cxn modelId="{E5B4BCBB-4A35-4BE4-AFFB-45B42D5A380C}" srcId="{A7DED8D7-C3E8-4931-8EF2-407C8681BC02}" destId="{1430CB1E-2AD3-4E6A-91A7-B572BAC4934D}" srcOrd="2" destOrd="0" parTransId="{E4DB4727-2309-465C-B646-A21F95B1C92C}" sibTransId="{665D7417-2271-4FF6-8BAC-8656C5AD9CF8}"/>
    <dgm:cxn modelId="{324BE051-6A9E-49AD-A8DC-D9B03E5CBC88}" type="presOf" srcId="{683829E3-C02E-4FB4-A985-1B9A00DCD647}" destId="{12173227-E3C1-4C70-A4B7-85C88B8A0EE7}" srcOrd="0" destOrd="0" presId="urn:microsoft.com/office/officeart/2005/8/layout/orgChart1"/>
    <dgm:cxn modelId="{BD3DCB09-B809-4CC8-A70B-E344B69B84CD}" type="presOf" srcId="{248B6D0B-EB02-4E24-9078-76E9650810DF}" destId="{D4AC6E04-4093-4CAE-8E30-74C6BD6EF01D}" srcOrd="0" destOrd="0" presId="urn:microsoft.com/office/officeart/2005/8/layout/orgChart1"/>
    <dgm:cxn modelId="{29BC325A-C1B5-4445-8F7C-74822D61EFD8}" type="presOf" srcId="{22024904-5D86-4B95-9134-966B31868972}" destId="{676FA4B2-4453-4C67-99C5-6044A784BE71}" srcOrd="0" destOrd="0" presId="urn:microsoft.com/office/officeart/2005/8/layout/orgChart1"/>
    <dgm:cxn modelId="{49D95798-8AA4-4DEC-BB95-F3E13D8CE303}" type="presOf" srcId="{E4DB4727-2309-465C-B646-A21F95B1C92C}" destId="{D2CA7453-97F1-41C5-A06C-221029C1D0C6}" srcOrd="0" destOrd="0" presId="urn:microsoft.com/office/officeart/2005/8/layout/orgChart1"/>
    <dgm:cxn modelId="{6E3EA9F8-B235-497F-8C46-969837ED73BC}" srcId="{F6F12802-C97D-44ED-9DE0-95923DAC9B1F}" destId="{22024904-5D86-4B95-9134-966B31868972}" srcOrd="0" destOrd="0" parTransId="{57B90F90-B42E-40B3-819E-B83AB9C6672F}" sibTransId="{2B855C8D-A4E6-496D-95AB-2DB6600C1073}"/>
    <dgm:cxn modelId="{21B72D6B-DF79-4949-8F8F-805B5588E1D9}" type="presParOf" srcId="{91032027-55D7-46C6-8892-29713254A1CC}" destId="{74FB235D-B32B-4E4C-8452-3BB5193B4FA2}" srcOrd="0" destOrd="0" presId="urn:microsoft.com/office/officeart/2005/8/layout/orgChart1"/>
    <dgm:cxn modelId="{1BBFDE83-E19D-47E4-83B5-C5860CF0AC03}" type="presParOf" srcId="{74FB235D-B32B-4E4C-8452-3BB5193B4FA2}" destId="{E0347097-D612-41CA-A2CC-75540F4E117F}" srcOrd="0" destOrd="0" presId="urn:microsoft.com/office/officeart/2005/8/layout/orgChart1"/>
    <dgm:cxn modelId="{039C346B-D171-4107-AC77-48ACF8BF6100}" type="presParOf" srcId="{E0347097-D612-41CA-A2CC-75540F4E117F}" destId="{9C3452B1-76A5-4097-A86F-00BCE46C4E63}" srcOrd="0" destOrd="0" presId="urn:microsoft.com/office/officeart/2005/8/layout/orgChart1"/>
    <dgm:cxn modelId="{7BE0A064-833D-47BF-89A9-FA68ABE57A05}" type="presParOf" srcId="{E0347097-D612-41CA-A2CC-75540F4E117F}" destId="{137C78F3-FDA2-462B-B9E1-96F453F983E4}" srcOrd="1" destOrd="0" presId="urn:microsoft.com/office/officeart/2005/8/layout/orgChart1"/>
    <dgm:cxn modelId="{79A68BD8-AF7C-4DBD-B62A-2A346DA83403}" type="presParOf" srcId="{74FB235D-B32B-4E4C-8452-3BB5193B4FA2}" destId="{BE50ED91-04D6-4D31-9B6A-4CFD7B8B4AFE}" srcOrd="1" destOrd="0" presId="urn:microsoft.com/office/officeart/2005/8/layout/orgChart1"/>
    <dgm:cxn modelId="{CAB7F08D-8A2D-4D1E-84FF-EAE27A0E9E81}" type="presParOf" srcId="{BE50ED91-04D6-4D31-9B6A-4CFD7B8B4AFE}" destId="{7F35CA30-311C-44A2-8E53-B0B869661F71}" srcOrd="0" destOrd="0" presId="urn:microsoft.com/office/officeart/2005/8/layout/orgChart1"/>
    <dgm:cxn modelId="{DC2EB700-374E-44B4-BD79-74F6818CC4A5}" type="presParOf" srcId="{BE50ED91-04D6-4D31-9B6A-4CFD7B8B4AFE}" destId="{21032C39-5571-4418-BBBC-6375B8F8F3FE}" srcOrd="1" destOrd="0" presId="urn:microsoft.com/office/officeart/2005/8/layout/orgChart1"/>
    <dgm:cxn modelId="{42EE5056-B6FB-496A-9909-F3CDA7618C1B}" type="presParOf" srcId="{21032C39-5571-4418-BBBC-6375B8F8F3FE}" destId="{D602E82A-D291-4B90-9866-5236ABEA5779}" srcOrd="0" destOrd="0" presId="urn:microsoft.com/office/officeart/2005/8/layout/orgChart1"/>
    <dgm:cxn modelId="{2AAB8DAD-CE56-4884-B53A-D1F657673754}" type="presParOf" srcId="{D602E82A-D291-4B90-9866-5236ABEA5779}" destId="{F0D50D0A-211B-46F2-8922-C6A0204D5CE1}" srcOrd="0" destOrd="0" presId="urn:microsoft.com/office/officeart/2005/8/layout/orgChart1"/>
    <dgm:cxn modelId="{0908B8D2-C42D-4826-A257-F6ED23006FF2}" type="presParOf" srcId="{D602E82A-D291-4B90-9866-5236ABEA5779}" destId="{417A7CF4-D57A-40DF-90BF-A87CB7E10674}" srcOrd="1" destOrd="0" presId="urn:microsoft.com/office/officeart/2005/8/layout/orgChart1"/>
    <dgm:cxn modelId="{5BD73BAF-2F45-4740-B1B3-B71F3A9A7332}" type="presParOf" srcId="{21032C39-5571-4418-BBBC-6375B8F8F3FE}" destId="{0C1FBEA5-EC52-4FB8-8840-0F2499225955}" srcOrd="1" destOrd="0" presId="urn:microsoft.com/office/officeart/2005/8/layout/orgChart1"/>
    <dgm:cxn modelId="{A568482B-DBFC-4D9D-91D9-BE0809DCBD7D}" type="presParOf" srcId="{0C1FBEA5-EC52-4FB8-8840-0F2499225955}" destId="{9399E524-7FAE-445A-A995-44429CA3A879}" srcOrd="0" destOrd="0" presId="urn:microsoft.com/office/officeart/2005/8/layout/orgChart1"/>
    <dgm:cxn modelId="{E8A27A9C-67DA-4E51-A483-33A8A359B346}" type="presParOf" srcId="{0C1FBEA5-EC52-4FB8-8840-0F2499225955}" destId="{ABBCBB4A-3376-4254-92FE-0E545F3359D4}" srcOrd="1" destOrd="0" presId="urn:microsoft.com/office/officeart/2005/8/layout/orgChart1"/>
    <dgm:cxn modelId="{BF377CA0-C1C0-4239-A5D0-2F42C9CDA0E1}" type="presParOf" srcId="{ABBCBB4A-3376-4254-92FE-0E545F3359D4}" destId="{D4EA0CF2-FF54-45E5-8FAD-78BFF028FE9C}" srcOrd="0" destOrd="0" presId="urn:microsoft.com/office/officeart/2005/8/layout/orgChart1"/>
    <dgm:cxn modelId="{0FF27DDA-183F-43C4-AB33-238300C9BE4D}" type="presParOf" srcId="{D4EA0CF2-FF54-45E5-8FAD-78BFF028FE9C}" destId="{E31A956F-2520-45D2-8480-A89E2C9739D0}" srcOrd="0" destOrd="0" presId="urn:microsoft.com/office/officeart/2005/8/layout/orgChart1"/>
    <dgm:cxn modelId="{B0BAEA0C-3AB1-4358-AAF8-323456D1FE01}" type="presParOf" srcId="{D4EA0CF2-FF54-45E5-8FAD-78BFF028FE9C}" destId="{899CC2D6-D2F8-4405-9872-7AB44A81D923}" srcOrd="1" destOrd="0" presId="urn:microsoft.com/office/officeart/2005/8/layout/orgChart1"/>
    <dgm:cxn modelId="{7CC4ACC3-F84E-4BB4-981C-993669888B8C}" type="presParOf" srcId="{ABBCBB4A-3376-4254-92FE-0E545F3359D4}" destId="{A262CFAE-FB36-42E1-B8A9-0456D81D9ECE}" srcOrd="1" destOrd="0" presId="urn:microsoft.com/office/officeart/2005/8/layout/orgChart1"/>
    <dgm:cxn modelId="{BF00BEB3-5886-410F-B8E2-8FCF23933479}" type="presParOf" srcId="{ABBCBB4A-3376-4254-92FE-0E545F3359D4}" destId="{F0BDD18B-17B1-4BBA-A94C-9C3B8282D3E5}" srcOrd="2" destOrd="0" presId="urn:microsoft.com/office/officeart/2005/8/layout/orgChart1"/>
    <dgm:cxn modelId="{EAA272B0-56E5-4001-A848-34F1520CF573}" type="presParOf" srcId="{21032C39-5571-4418-BBBC-6375B8F8F3FE}" destId="{73BC32C9-EC34-4AA6-B61F-05BAAD9DD2E7}" srcOrd="2" destOrd="0" presId="urn:microsoft.com/office/officeart/2005/8/layout/orgChart1"/>
    <dgm:cxn modelId="{30C047FE-480D-47A8-9CFF-C61D2C07B797}" type="presParOf" srcId="{BE50ED91-04D6-4D31-9B6A-4CFD7B8B4AFE}" destId="{13230200-F805-448C-A74F-AAFD45D61AF7}" srcOrd="2" destOrd="0" presId="urn:microsoft.com/office/officeart/2005/8/layout/orgChart1"/>
    <dgm:cxn modelId="{279DCF1D-908A-489F-84CC-04252422581B}" type="presParOf" srcId="{BE50ED91-04D6-4D31-9B6A-4CFD7B8B4AFE}" destId="{05DC6F92-1701-4C17-948C-B1D9051DAC5E}" srcOrd="3" destOrd="0" presId="urn:microsoft.com/office/officeart/2005/8/layout/orgChart1"/>
    <dgm:cxn modelId="{C8219965-1F57-4435-80E1-B403CAD2EE75}" type="presParOf" srcId="{05DC6F92-1701-4C17-948C-B1D9051DAC5E}" destId="{76238D88-A960-4633-BCD4-405D9C652515}" srcOrd="0" destOrd="0" presId="urn:microsoft.com/office/officeart/2005/8/layout/orgChart1"/>
    <dgm:cxn modelId="{645D39ED-D083-4465-A691-B5DEDD72B4FB}" type="presParOf" srcId="{76238D88-A960-4633-BCD4-405D9C652515}" destId="{6B231F97-8B07-4043-B4A2-3D5A956EC70A}" srcOrd="0" destOrd="0" presId="urn:microsoft.com/office/officeart/2005/8/layout/orgChart1"/>
    <dgm:cxn modelId="{AA64EBB3-8558-43B5-8D95-9B681A97C88C}" type="presParOf" srcId="{76238D88-A960-4633-BCD4-405D9C652515}" destId="{7D01D8D2-C2C8-405F-96AC-8041D1A6DD2D}" srcOrd="1" destOrd="0" presId="urn:microsoft.com/office/officeart/2005/8/layout/orgChart1"/>
    <dgm:cxn modelId="{5365EA1C-489E-465D-A05E-E88AE444C146}" type="presParOf" srcId="{05DC6F92-1701-4C17-948C-B1D9051DAC5E}" destId="{50AD0AB3-27B5-47F4-9E1B-69DA766C8574}" srcOrd="1" destOrd="0" presId="urn:microsoft.com/office/officeart/2005/8/layout/orgChart1"/>
    <dgm:cxn modelId="{87031B98-562F-4E21-985A-3A52F83DD49B}" type="presParOf" srcId="{50AD0AB3-27B5-47F4-9E1B-69DA766C8574}" destId="{B252E328-B793-4A66-B1B4-0631078C32E8}" srcOrd="0" destOrd="0" presId="urn:microsoft.com/office/officeart/2005/8/layout/orgChart1"/>
    <dgm:cxn modelId="{B7DB35CF-CDA4-4918-A511-EF9469170F77}" type="presParOf" srcId="{50AD0AB3-27B5-47F4-9E1B-69DA766C8574}" destId="{EE9DCE36-423C-4D6F-837A-0CB4ECB7E2BC}" srcOrd="1" destOrd="0" presId="urn:microsoft.com/office/officeart/2005/8/layout/orgChart1"/>
    <dgm:cxn modelId="{F41B5A64-3F1B-4182-B2DB-050083468DE4}" type="presParOf" srcId="{EE9DCE36-423C-4D6F-837A-0CB4ECB7E2BC}" destId="{35B7D582-E127-4470-80D1-63F6D636A10A}" srcOrd="0" destOrd="0" presId="urn:microsoft.com/office/officeart/2005/8/layout/orgChart1"/>
    <dgm:cxn modelId="{1D2BB640-0EDF-4643-9637-46F1298CDB9D}" type="presParOf" srcId="{35B7D582-E127-4470-80D1-63F6D636A10A}" destId="{B5EB0A97-E0F6-460C-BD73-FB56A4A0BF05}" srcOrd="0" destOrd="0" presId="urn:microsoft.com/office/officeart/2005/8/layout/orgChart1"/>
    <dgm:cxn modelId="{4F3CB4D1-C2DC-47C5-9E5D-92B4E50EB2EF}" type="presParOf" srcId="{35B7D582-E127-4470-80D1-63F6D636A10A}" destId="{C1E25CB1-DA97-4EEF-9B2A-8DFA75ABBBB0}" srcOrd="1" destOrd="0" presId="urn:microsoft.com/office/officeart/2005/8/layout/orgChart1"/>
    <dgm:cxn modelId="{2E88E9DF-81A4-43AA-9E82-CB4193067E20}" type="presParOf" srcId="{EE9DCE36-423C-4D6F-837A-0CB4ECB7E2BC}" destId="{3CBA8A66-89C2-403E-B36F-56D80DFE17E5}" srcOrd="1" destOrd="0" presId="urn:microsoft.com/office/officeart/2005/8/layout/orgChart1"/>
    <dgm:cxn modelId="{C07B1C25-5B9B-43D0-A21E-BC55020159E2}" type="presParOf" srcId="{EE9DCE36-423C-4D6F-837A-0CB4ECB7E2BC}" destId="{39B8E53A-4A86-492D-8ECE-6115FAE78DFC}" srcOrd="2" destOrd="0" presId="urn:microsoft.com/office/officeart/2005/8/layout/orgChart1"/>
    <dgm:cxn modelId="{334DCE6A-FDF0-48EF-B388-921A92A31B9F}" type="presParOf" srcId="{50AD0AB3-27B5-47F4-9E1B-69DA766C8574}" destId="{04440D19-7538-4967-BBC6-213069CBF8A2}" srcOrd="2" destOrd="0" presId="urn:microsoft.com/office/officeart/2005/8/layout/orgChart1"/>
    <dgm:cxn modelId="{916BDBD7-FAF2-4385-8505-0BAF49DA15F1}" type="presParOf" srcId="{50AD0AB3-27B5-47F4-9E1B-69DA766C8574}" destId="{8C4A7433-9128-4B41-8D5C-F2BE5D737602}" srcOrd="3" destOrd="0" presId="urn:microsoft.com/office/officeart/2005/8/layout/orgChart1"/>
    <dgm:cxn modelId="{077C8E17-9411-4FEA-BF8D-9FD52C6435B0}" type="presParOf" srcId="{8C4A7433-9128-4B41-8D5C-F2BE5D737602}" destId="{139A5BDE-ED59-46F4-AB97-91AFA8763237}" srcOrd="0" destOrd="0" presId="urn:microsoft.com/office/officeart/2005/8/layout/orgChart1"/>
    <dgm:cxn modelId="{8F135349-3B7F-4B6E-BDC4-1F356E4CFCCF}" type="presParOf" srcId="{139A5BDE-ED59-46F4-AB97-91AFA8763237}" destId="{AD836DB0-24EA-4558-AE1D-2F976148F0B4}" srcOrd="0" destOrd="0" presId="urn:microsoft.com/office/officeart/2005/8/layout/orgChart1"/>
    <dgm:cxn modelId="{321E87FA-47A8-4FC3-A79B-950C1E3F28F8}" type="presParOf" srcId="{139A5BDE-ED59-46F4-AB97-91AFA8763237}" destId="{9C45E087-14A3-4F9E-ACD8-F8046EBDB61E}" srcOrd="1" destOrd="0" presId="urn:microsoft.com/office/officeart/2005/8/layout/orgChart1"/>
    <dgm:cxn modelId="{2A3AB9F0-E921-42C0-B30C-A4AC2F76CC54}" type="presParOf" srcId="{8C4A7433-9128-4B41-8D5C-F2BE5D737602}" destId="{0CD0D772-9099-4C06-8C1C-8D085BA5A00F}" srcOrd="1" destOrd="0" presId="urn:microsoft.com/office/officeart/2005/8/layout/orgChart1"/>
    <dgm:cxn modelId="{25D60E4D-36FD-4A67-BE28-F072C05389E5}" type="presParOf" srcId="{8C4A7433-9128-4B41-8D5C-F2BE5D737602}" destId="{74BA1E2D-025A-4BA8-B23D-9B22806781A3}" srcOrd="2" destOrd="0" presId="urn:microsoft.com/office/officeart/2005/8/layout/orgChart1"/>
    <dgm:cxn modelId="{B846271A-1528-4AE5-BA05-3A515505AAEC}" type="presParOf" srcId="{05DC6F92-1701-4C17-948C-B1D9051DAC5E}" destId="{9150474F-1ADA-4AED-8FC1-2CC475DB8569}" srcOrd="2" destOrd="0" presId="urn:microsoft.com/office/officeart/2005/8/layout/orgChart1"/>
    <dgm:cxn modelId="{A771B434-EF6F-4194-B762-A4826C8F7CA7}" type="presParOf" srcId="{BE50ED91-04D6-4D31-9B6A-4CFD7B8B4AFE}" destId="{D2CA7453-97F1-41C5-A06C-221029C1D0C6}" srcOrd="4" destOrd="0" presId="urn:microsoft.com/office/officeart/2005/8/layout/orgChart1"/>
    <dgm:cxn modelId="{2321DFDD-F359-4F63-B708-DCA7AB5D3A6D}" type="presParOf" srcId="{BE50ED91-04D6-4D31-9B6A-4CFD7B8B4AFE}" destId="{3B125D05-218A-4129-ABBB-DB30CC2FD6E5}" srcOrd="5" destOrd="0" presId="urn:microsoft.com/office/officeart/2005/8/layout/orgChart1"/>
    <dgm:cxn modelId="{5089E61A-DF77-43B9-BCD5-EC2179B977F3}" type="presParOf" srcId="{3B125D05-218A-4129-ABBB-DB30CC2FD6E5}" destId="{B8E10369-5856-4629-93C4-B086E5BBA3C5}" srcOrd="0" destOrd="0" presId="urn:microsoft.com/office/officeart/2005/8/layout/orgChart1"/>
    <dgm:cxn modelId="{99679B39-D6C6-4E76-9405-1AB2E07C2A58}" type="presParOf" srcId="{B8E10369-5856-4629-93C4-B086E5BBA3C5}" destId="{FBCF36FE-6C6E-4DAA-9674-2E4D05CDD735}" srcOrd="0" destOrd="0" presId="urn:microsoft.com/office/officeart/2005/8/layout/orgChart1"/>
    <dgm:cxn modelId="{7C35F3A1-47D5-4D19-B22F-A2B37F69CFAD}" type="presParOf" srcId="{B8E10369-5856-4629-93C4-B086E5BBA3C5}" destId="{E8FA25D0-BD16-4D43-BA62-9F31CCAD17B4}" srcOrd="1" destOrd="0" presId="urn:microsoft.com/office/officeart/2005/8/layout/orgChart1"/>
    <dgm:cxn modelId="{76241EB9-462E-41CE-93B6-CD84BC261ABD}" type="presParOf" srcId="{3B125D05-218A-4129-ABBB-DB30CC2FD6E5}" destId="{17BDEA38-7B58-4A92-A9F3-B559F5946B71}" srcOrd="1" destOrd="0" presId="urn:microsoft.com/office/officeart/2005/8/layout/orgChart1"/>
    <dgm:cxn modelId="{CE6EE4C8-6421-4C16-9630-26764AC36D24}" type="presParOf" srcId="{17BDEA38-7B58-4A92-A9F3-B559F5946B71}" destId="{D4AC6E04-4093-4CAE-8E30-74C6BD6EF01D}" srcOrd="0" destOrd="0" presId="urn:microsoft.com/office/officeart/2005/8/layout/orgChart1"/>
    <dgm:cxn modelId="{6AC11797-DD89-4E50-A91D-95AC4226893E}" type="presParOf" srcId="{17BDEA38-7B58-4A92-A9F3-B559F5946B71}" destId="{81B30762-4B8B-4324-BFD9-18C048453D17}" srcOrd="1" destOrd="0" presId="urn:microsoft.com/office/officeart/2005/8/layout/orgChart1"/>
    <dgm:cxn modelId="{01E989B6-A267-44B4-8A9F-56165BB56F48}" type="presParOf" srcId="{81B30762-4B8B-4324-BFD9-18C048453D17}" destId="{94C4026A-F575-40A5-84E5-2C0081AC6016}" srcOrd="0" destOrd="0" presId="urn:microsoft.com/office/officeart/2005/8/layout/orgChart1"/>
    <dgm:cxn modelId="{8517D82E-2E85-4A41-9059-964AC2A523D9}" type="presParOf" srcId="{94C4026A-F575-40A5-84E5-2C0081AC6016}" destId="{2919E8C7-7170-4203-A3AD-B345EB917F35}" srcOrd="0" destOrd="0" presId="urn:microsoft.com/office/officeart/2005/8/layout/orgChart1"/>
    <dgm:cxn modelId="{0D870D93-F705-450A-8912-CA9BE519AA12}" type="presParOf" srcId="{94C4026A-F575-40A5-84E5-2C0081AC6016}" destId="{1D4F8945-DDB3-4A67-A50E-CACD85F32B97}" srcOrd="1" destOrd="0" presId="urn:microsoft.com/office/officeart/2005/8/layout/orgChart1"/>
    <dgm:cxn modelId="{0D468195-7128-4BE8-82A7-D85ED3DD90F4}" type="presParOf" srcId="{81B30762-4B8B-4324-BFD9-18C048453D17}" destId="{B1A1FE68-62D8-4346-9169-F3930E486CBB}" srcOrd="1" destOrd="0" presId="urn:microsoft.com/office/officeart/2005/8/layout/orgChart1"/>
    <dgm:cxn modelId="{223BBF27-CF6A-489A-BBBD-94729C9E3C38}" type="presParOf" srcId="{81B30762-4B8B-4324-BFD9-18C048453D17}" destId="{4FFA6601-6C6B-440D-B29B-A25E76E26550}" srcOrd="2" destOrd="0" presId="urn:microsoft.com/office/officeart/2005/8/layout/orgChart1"/>
    <dgm:cxn modelId="{6EB35F0A-71F7-4756-95E1-F5DB579744D9}" type="presParOf" srcId="{17BDEA38-7B58-4A92-A9F3-B559F5946B71}" destId="{DE6282E4-1170-497F-8AF8-BD10EB865213}" srcOrd="2" destOrd="0" presId="urn:microsoft.com/office/officeart/2005/8/layout/orgChart1"/>
    <dgm:cxn modelId="{FA49708E-E36D-4832-8F01-6100D6B39418}" type="presParOf" srcId="{17BDEA38-7B58-4A92-A9F3-B559F5946B71}" destId="{4C20F7D0-A0C7-4C37-833F-1870FD5D5D7F}" srcOrd="3" destOrd="0" presId="urn:microsoft.com/office/officeart/2005/8/layout/orgChart1"/>
    <dgm:cxn modelId="{3A9B9B7F-A59F-4385-915A-C8CEB661C31D}" type="presParOf" srcId="{4C20F7D0-A0C7-4C37-833F-1870FD5D5D7F}" destId="{3897C92B-1836-4175-8CBC-DE24F496CA70}" srcOrd="0" destOrd="0" presId="urn:microsoft.com/office/officeart/2005/8/layout/orgChart1"/>
    <dgm:cxn modelId="{168BA712-C8FD-48DB-8DF0-400FDFE579D4}" type="presParOf" srcId="{3897C92B-1836-4175-8CBC-DE24F496CA70}" destId="{3D1F54BB-F143-41A2-8F01-202FB84DF32F}" srcOrd="0" destOrd="0" presId="urn:microsoft.com/office/officeart/2005/8/layout/orgChart1"/>
    <dgm:cxn modelId="{5CF5DEEB-38BA-4896-9CF2-4A018D915B5E}" type="presParOf" srcId="{3897C92B-1836-4175-8CBC-DE24F496CA70}" destId="{4103FBB6-E158-4922-94F7-90E6D2143031}" srcOrd="1" destOrd="0" presId="urn:microsoft.com/office/officeart/2005/8/layout/orgChart1"/>
    <dgm:cxn modelId="{BD85BF3F-9909-4831-84BB-1C27BC8A9114}" type="presParOf" srcId="{4C20F7D0-A0C7-4C37-833F-1870FD5D5D7F}" destId="{582DB3E9-9126-418E-B951-C634E1CF815D}" srcOrd="1" destOrd="0" presId="urn:microsoft.com/office/officeart/2005/8/layout/orgChart1"/>
    <dgm:cxn modelId="{AAD19E83-D3B2-44B1-A821-8E1DEA5E437F}" type="presParOf" srcId="{4C20F7D0-A0C7-4C37-833F-1870FD5D5D7F}" destId="{CAC308AD-A3DD-4F99-97E1-424575196915}" srcOrd="2" destOrd="0" presId="urn:microsoft.com/office/officeart/2005/8/layout/orgChart1"/>
    <dgm:cxn modelId="{83C64408-7F18-4E1E-991D-1D5FB5186682}" type="presParOf" srcId="{17BDEA38-7B58-4A92-A9F3-B559F5946B71}" destId="{9902A6E5-6C19-46E3-8548-219F465EA2A0}" srcOrd="4" destOrd="0" presId="urn:microsoft.com/office/officeart/2005/8/layout/orgChart1"/>
    <dgm:cxn modelId="{C20A71DD-6E52-446D-9D23-39338F4BF219}" type="presParOf" srcId="{17BDEA38-7B58-4A92-A9F3-B559F5946B71}" destId="{039264B6-394A-4A2F-A6A1-70AFEE645287}" srcOrd="5" destOrd="0" presId="urn:microsoft.com/office/officeart/2005/8/layout/orgChart1"/>
    <dgm:cxn modelId="{105C35C0-1C71-49D3-B49B-12E5FE23F8D3}" type="presParOf" srcId="{039264B6-394A-4A2F-A6A1-70AFEE645287}" destId="{31B89179-062E-4EC3-AD58-DF9459432782}" srcOrd="0" destOrd="0" presId="urn:microsoft.com/office/officeart/2005/8/layout/orgChart1"/>
    <dgm:cxn modelId="{A5AFADE8-005F-41CF-91F6-99EC0A3A3B12}" type="presParOf" srcId="{31B89179-062E-4EC3-AD58-DF9459432782}" destId="{45676971-89B1-40E3-AE88-692E7EA98519}" srcOrd="0" destOrd="0" presId="urn:microsoft.com/office/officeart/2005/8/layout/orgChart1"/>
    <dgm:cxn modelId="{4C733110-A566-44E3-A5CC-93303107A96D}" type="presParOf" srcId="{31B89179-062E-4EC3-AD58-DF9459432782}" destId="{530F899C-5FEF-4D45-B182-CFD0875A1556}" srcOrd="1" destOrd="0" presId="urn:microsoft.com/office/officeart/2005/8/layout/orgChart1"/>
    <dgm:cxn modelId="{E00A779E-9C73-45CE-A34E-579930AABD9A}" type="presParOf" srcId="{039264B6-394A-4A2F-A6A1-70AFEE645287}" destId="{D367C700-3DF4-4E34-88CA-27F01F99E48A}" srcOrd="1" destOrd="0" presId="urn:microsoft.com/office/officeart/2005/8/layout/orgChart1"/>
    <dgm:cxn modelId="{8B5AC640-9964-4ED7-B133-AB991FFCA1D9}" type="presParOf" srcId="{039264B6-394A-4A2F-A6A1-70AFEE645287}" destId="{0767C712-D38E-432F-B2D4-A9F56BB046DC}" srcOrd="2" destOrd="0" presId="urn:microsoft.com/office/officeart/2005/8/layout/orgChart1"/>
    <dgm:cxn modelId="{C5497923-3193-49AF-B7B7-6FF052140FE7}" type="presParOf" srcId="{3B125D05-218A-4129-ABBB-DB30CC2FD6E5}" destId="{18F2B441-6A4F-47C2-A36D-78D2CF8AA1F1}" srcOrd="2" destOrd="0" presId="urn:microsoft.com/office/officeart/2005/8/layout/orgChart1"/>
    <dgm:cxn modelId="{309E39D1-A63B-403D-9ADB-25B8E3AC69F0}" type="presParOf" srcId="{BE50ED91-04D6-4D31-9B6A-4CFD7B8B4AFE}" destId="{12173227-E3C1-4C70-A4B7-85C88B8A0EE7}" srcOrd="6" destOrd="0" presId="urn:microsoft.com/office/officeart/2005/8/layout/orgChart1"/>
    <dgm:cxn modelId="{129D0B25-F0A3-42C3-9299-2CD14344F77A}" type="presParOf" srcId="{BE50ED91-04D6-4D31-9B6A-4CFD7B8B4AFE}" destId="{9DF93EFC-E0BB-4571-8BCD-C15EB12584F9}" srcOrd="7" destOrd="0" presId="urn:microsoft.com/office/officeart/2005/8/layout/orgChart1"/>
    <dgm:cxn modelId="{9FCC6F42-89BA-430E-886C-AC8F2A1C2781}" type="presParOf" srcId="{9DF93EFC-E0BB-4571-8BCD-C15EB12584F9}" destId="{DAC00021-0C88-4698-8F84-B67E886ED94E}" srcOrd="0" destOrd="0" presId="urn:microsoft.com/office/officeart/2005/8/layout/orgChart1"/>
    <dgm:cxn modelId="{6C744677-B8DB-45E7-BB51-447E232A4BAF}" type="presParOf" srcId="{DAC00021-0C88-4698-8F84-B67E886ED94E}" destId="{37663480-37AD-462B-BA9C-90CE4EC822A9}" srcOrd="0" destOrd="0" presId="urn:microsoft.com/office/officeart/2005/8/layout/orgChart1"/>
    <dgm:cxn modelId="{65CFB580-5A38-49D8-9166-5676E1A66B2B}" type="presParOf" srcId="{DAC00021-0C88-4698-8F84-B67E886ED94E}" destId="{C4560BC1-8CAD-470D-A096-565137CF34C1}" srcOrd="1" destOrd="0" presId="urn:microsoft.com/office/officeart/2005/8/layout/orgChart1"/>
    <dgm:cxn modelId="{4FFED887-6DB6-463A-9808-B7E2543CBD9F}" type="presParOf" srcId="{9DF93EFC-E0BB-4571-8BCD-C15EB12584F9}" destId="{C21B8662-A7C8-47D6-8B22-3B6440E079E8}" srcOrd="1" destOrd="0" presId="urn:microsoft.com/office/officeart/2005/8/layout/orgChart1"/>
    <dgm:cxn modelId="{CC4A980A-E532-4F98-912E-CFBC6CD44625}" type="presParOf" srcId="{C21B8662-A7C8-47D6-8B22-3B6440E079E8}" destId="{8B39E437-F5F0-4D3D-8275-B4938717765E}" srcOrd="0" destOrd="0" presId="urn:microsoft.com/office/officeart/2005/8/layout/orgChart1"/>
    <dgm:cxn modelId="{F183F195-B363-44D0-971B-54CBB3A74394}" type="presParOf" srcId="{C21B8662-A7C8-47D6-8B22-3B6440E079E8}" destId="{8C7D6AC0-F23D-4952-8A16-33E17473D1E8}" srcOrd="1" destOrd="0" presId="urn:microsoft.com/office/officeart/2005/8/layout/orgChart1"/>
    <dgm:cxn modelId="{A5DED419-071D-4EC8-9A60-6F7A4887C871}" type="presParOf" srcId="{8C7D6AC0-F23D-4952-8A16-33E17473D1E8}" destId="{EA70802B-2EA2-4FF5-A042-87E2E653FB9F}" srcOrd="0" destOrd="0" presId="urn:microsoft.com/office/officeart/2005/8/layout/orgChart1"/>
    <dgm:cxn modelId="{58CD85C6-5CDC-4F6A-99F4-89DC749D0E89}" type="presParOf" srcId="{EA70802B-2EA2-4FF5-A042-87E2E653FB9F}" destId="{676FA4B2-4453-4C67-99C5-6044A784BE71}" srcOrd="0" destOrd="0" presId="urn:microsoft.com/office/officeart/2005/8/layout/orgChart1"/>
    <dgm:cxn modelId="{20B5C471-C65D-4097-B71A-1614CF06BB96}" type="presParOf" srcId="{EA70802B-2EA2-4FF5-A042-87E2E653FB9F}" destId="{AE5628FB-5686-44D1-B186-66B8D7012E06}" srcOrd="1" destOrd="0" presId="urn:microsoft.com/office/officeart/2005/8/layout/orgChart1"/>
    <dgm:cxn modelId="{741930B6-A370-43AD-88CB-AB16016DE4DD}" type="presParOf" srcId="{8C7D6AC0-F23D-4952-8A16-33E17473D1E8}" destId="{F3619928-08A4-4480-AB47-F6BEADB1A4CA}" srcOrd="1" destOrd="0" presId="urn:microsoft.com/office/officeart/2005/8/layout/orgChart1"/>
    <dgm:cxn modelId="{DB9B0FF3-375A-4106-BA23-EF10F13B36FB}" type="presParOf" srcId="{8C7D6AC0-F23D-4952-8A16-33E17473D1E8}" destId="{0FC4A538-C702-47D6-90A5-A0E795772793}" srcOrd="2" destOrd="0" presId="urn:microsoft.com/office/officeart/2005/8/layout/orgChart1"/>
    <dgm:cxn modelId="{144E92ED-B3E2-44E2-B309-DDED3B3AABD5}" type="presParOf" srcId="{9DF93EFC-E0BB-4571-8BCD-C15EB12584F9}" destId="{0F48F9C6-BD8A-4553-A2D3-E03420CB2C35}" srcOrd="2" destOrd="0" presId="urn:microsoft.com/office/officeart/2005/8/layout/orgChart1"/>
    <dgm:cxn modelId="{53804CD2-0292-4322-849A-89D70831B795}" type="presParOf" srcId="{74FB235D-B32B-4E4C-8452-3BB5193B4FA2}" destId="{0F5802D6-F550-4C6F-8619-F3BF81570ECA}"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675442-4AFA-4ED5-95EA-B92F10F14B8C}">
      <dsp:nvSpPr>
        <dsp:cNvPr id="0" name=""/>
        <dsp:cNvSpPr/>
      </dsp:nvSpPr>
      <dsp:spPr>
        <a:xfrm>
          <a:off x="267402" y="3828"/>
          <a:ext cx="8651742" cy="6168371"/>
        </a:xfrm>
        <a:prstGeom prst="rect">
          <a:avLst/>
        </a:prstGeom>
        <a:blipFill rotWithShape="0">
          <a:blip xmlns:r="http://schemas.openxmlformats.org/officeDocument/2006/relationships" r:embed="rId1"/>
          <a:stretch>
            <a:fillRect/>
          </a:stretch>
        </a:blip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74320" tIns="274320" rIns="274320" bIns="274320" numCol="1" spcCol="1270" anchor="ctr" anchorCtr="0">
          <a:noAutofit/>
        </a:bodyPr>
        <a:lstStyle/>
        <a:p>
          <a:pPr lvl="0" algn="ctr" defTabSz="3200400">
            <a:lnSpc>
              <a:spcPct val="90000"/>
            </a:lnSpc>
            <a:spcBef>
              <a:spcPct val="0"/>
            </a:spcBef>
            <a:spcAft>
              <a:spcPct val="35000"/>
            </a:spcAft>
          </a:pPr>
          <a:endParaRPr lang="en-US" sz="7200" kern="1200" dirty="0"/>
        </a:p>
      </dsp:txBody>
      <dsp:txXfrm>
        <a:off x="267402" y="3828"/>
        <a:ext cx="8651742" cy="61683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9E437-F5F0-4D3D-8275-B4938717765E}">
      <dsp:nvSpPr>
        <dsp:cNvPr id="0" name=""/>
        <dsp:cNvSpPr/>
      </dsp:nvSpPr>
      <dsp:spPr>
        <a:xfrm>
          <a:off x="6178923" y="1794799"/>
          <a:ext cx="222293" cy="681699"/>
        </a:xfrm>
        <a:custGeom>
          <a:avLst/>
          <a:gdLst/>
          <a:ahLst/>
          <a:cxnLst/>
          <a:rect l="0" t="0" r="0" b="0"/>
          <a:pathLst>
            <a:path>
              <a:moveTo>
                <a:pt x="0" y="0"/>
              </a:moveTo>
              <a:lnTo>
                <a:pt x="0" y="681699"/>
              </a:lnTo>
              <a:lnTo>
                <a:pt x="222293" y="681699"/>
              </a:lnTo>
            </a:path>
          </a:pathLst>
        </a:custGeom>
        <a:noFill/>
        <a:ln w="11429" cap="flat" cmpd="sng" algn="ctr">
          <a:solidFill>
            <a:schemeClr val="accent3">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12173227-E3C1-4C70-A4B7-85C88B8A0EE7}">
      <dsp:nvSpPr>
        <dsp:cNvPr id="0" name=""/>
        <dsp:cNvSpPr/>
      </dsp:nvSpPr>
      <dsp:spPr>
        <a:xfrm>
          <a:off x="4081955" y="742610"/>
          <a:ext cx="2689750" cy="311210"/>
        </a:xfrm>
        <a:custGeom>
          <a:avLst/>
          <a:gdLst/>
          <a:ahLst/>
          <a:cxnLst/>
          <a:rect l="0" t="0" r="0" b="0"/>
          <a:pathLst>
            <a:path>
              <a:moveTo>
                <a:pt x="0" y="0"/>
              </a:moveTo>
              <a:lnTo>
                <a:pt x="0" y="155605"/>
              </a:lnTo>
              <a:lnTo>
                <a:pt x="2689750" y="155605"/>
              </a:lnTo>
              <a:lnTo>
                <a:pt x="2689750" y="311210"/>
              </a:lnTo>
            </a:path>
          </a:pathLst>
        </a:custGeom>
        <a:noFill/>
        <a:ln w="11429" cap="flat" cmpd="sng" algn="ctr">
          <a:solidFill>
            <a:schemeClr val="accent2">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9902A6E5-6C19-46E3-8548-219F465EA2A0}">
      <dsp:nvSpPr>
        <dsp:cNvPr id="0" name=""/>
        <dsp:cNvSpPr/>
      </dsp:nvSpPr>
      <dsp:spPr>
        <a:xfrm>
          <a:off x="4385756" y="1794799"/>
          <a:ext cx="222293" cy="2786077"/>
        </a:xfrm>
        <a:custGeom>
          <a:avLst/>
          <a:gdLst/>
          <a:ahLst/>
          <a:cxnLst/>
          <a:rect l="0" t="0" r="0" b="0"/>
          <a:pathLst>
            <a:path>
              <a:moveTo>
                <a:pt x="0" y="0"/>
              </a:moveTo>
              <a:lnTo>
                <a:pt x="0" y="2786077"/>
              </a:lnTo>
              <a:lnTo>
                <a:pt x="222293" y="2786077"/>
              </a:lnTo>
            </a:path>
          </a:pathLst>
        </a:custGeom>
        <a:noFill/>
        <a:ln w="11429" cap="flat" cmpd="sng" algn="ctr">
          <a:solidFill>
            <a:schemeClr val="accent3">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DE6282E4-1170-497F-8AF8-BD10EB865213}">
      <dsp:nvSpPr>
        <dsp:cNvPr id="0" name=""/>
        <dsp:cNvSpPr/>
      </dsp:nvSpPr>
      <dsp:spPr>
        <a:xfrm>
          <a:off x="4385756" y="1794799"/>
          <a:ext cx="222293" cy="1733888"/>
        </a:xfrm>
        <a:custGeom>
          <a:avLst/>
          <a:gdLst/>
          <a:ahLst/>
          <a:cxnLst/>
          <a:rect l="0" t="0" r="0" b="0"/>
          <a:pathLst>
            <a:path>
              <a:moveTo>
                <a:pt x="0" y="0"/>
              </a:moveTo>
              <a:lnTo>
                <a:pt x="0" y="1733888"/>
              </a:lnTo>
              <a:lnTo>
                <a:pt x="222293" y="1733888"/>
              </a:lnTo>
            </a:path>
          </a:pathLst>
        </a:custGeom>
        <a:noFill/>
        <a:ln w="11429" cap="flat" cmpd="sng" algn="ctr">
          <a:solidFill>
            <a:schemeClr val="accent3">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D4AC6E04-4093-4CAE-8E30-74C6BD6EF01D}">
      <dsp:nvSpPr>
        <dsp:cNvPr id="0" name=""/>
        <dsp:cNvSpPr/>
      </dsp:nvSpPr>
      <dsp:spPr>
        <a:xfrm>
          <a:off x="4385756" y="1794799"/>
          <a:ext cx="222293" cy="681699"/>
        </a:xfrm>
        <a:custGeom>
          <a:avLst/>
          <a:gdLst/>
          <a:ahLst/>
          <a:cxnLst/>
          <a:rect l="0" t="0" r="0" b="0"/>
          <a:pathLst>
            <a:path>
              <a:moveTo>
                <a:pt x="0" y="0"/>
              </a:moveTo>
              <a:lnTo>
                <a:pt x="0" y="681699"/>
              </a:lnTo>
              <a:lnTo>
                <a:pt x="222293" y="681699"/>
              </a:lnTo>
            </a:path>
          </a:pathLst>
        </a:custGeom>
        <a:noFill/>
        <a:ln w="11429" cap="flat" cmpd="sng" algn="ctr">
          <a:solidFill>
            <a:schemeClr val="accent3">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D2CA7453-97F1-41C5-A06C-221029C1D0C6}">
      <dsp:nvSpPr>
        <dsp:cNvPr id="0" name=""/>
        <dsp:cNvSpPr/>
      </dsp:nvSpPr>
      <dsp:spPr>
        <a:xfrm>
          <a:off x="4081955" y="742610"/>
          <a:ext cx="896583" cy="311210"/>
        </a:xfrm>
        <a:custGeom>
          <a:avLst/>
          <a:gdLst/>
          <a:ahLst/>
          <a:cxnLst/>
          <a:rect l="0" t="0" r="0" b="0"/>
          <a:pathLst>
            <a:path>
              <a:moveTo>
                <a:pt x="0" y="0"/>
              </a:moveTo>
              <a:lnTo>
                <a:pt x="0" y="155605"/>
              </a:lnTo>
              <a:lnTo>
                <a:pt x="896583" y="155605"/>
              </a:lnTo>
              <a:lnTo>
                <a:pt x="896583" y="311210"/>
              </a:lnTo>
            </a:path>
          </a:pathLst>
        </a:custGeom>
        <a:noFill/>
        <a:ln w="11429" cap="flat" cmpd="sng" algn="ctr">
          <a:solidFill>
            <a:schemeClr val="accent2">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04440D19-7538-4967-BBC6-213069CBF8A2}">
      <dsp:nvSpPr>
        <dsp:cNvPr id="0" name=""/>
        <dsp:cNvSpPr/>
      </dsp:nvSpPr>
      <dsp:spPr>
        <a:xfrm>
          <a:off x="2592589" y="1794799"/>
          <a:ext cx="222293" cy="1733888"/>
        </a:xfrm>
        <a:custGeom>
          <a:avLst/>
          <a:gdLst/>
          <a:ahLst/>
          <a:cxnLst/>
          <a:rect l="0" t="0" r="0" b="0"/>
          <a:pathLst>
            <a:path>
              <a:moveTo>
                <a:pt x="0" y="0"/>
              </a:moveTo>
              <a:lnTo>
                <a:pt x="0" y="1733888"/>
              </a:lnTo>
              <a:lnTo>
                <a:pt x="222293" y="1733888"/>
              </a:lnTo>
            </a:path>
          </a:pathLst>
        </a:custGeom>
        <a:noFill/>
        <a:ln w="11429" cap="flat" cmpd="sng" algn="ctr">
          <a:solidFill>
            <a:schemeClr val="accent3">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B252E328-B793-4A66-B1B4-0631078C32E8}">
      <dsp:nvSpPr>
        <dsp:cNvPr id="0" name=""/>
        <dsp:cNvSpPr/>
      </dsp:nvSpPr>
      <dsp:spPr>
        <a:xfrm>
          <a:off x="2592589" y="1794799"/>
          <a:ext cx="222293" cy="681699"/>
        </a:xfrm>
        <a:custGeom>
          <a:avLst/>
          <a:gdLst/>
          <a:ahLst/>
          <a:cxnLst/>
          <a:rect l="0" t="0" r="0" b="0"/>
          <a:pathLst>
            <a:path>
              <a:moveTo>
                <a:pt x="0" y="0"/>
              </a:moveTo>
              <a:lnTo>
                <a:pt x="0" y="681699"/>
              </a:lnTo>
              <a:lnTo>
                <a:pt x="222293" y="681699"/>
              </a:lnTo>
            </a:path>
          </a:pathLst>
        </a:custGeom>
        <a:noFill/>
        <a:ln w="11429" cap="flat" cmpd="sng" algn="ctr">
          <a:solidFill>
            <a:schemeClr val="accent3">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13230200-F805-448C-A74F-AAFD45D61AF7}">
      <dsp:nvSpPr>
        <dsp:cNvPr id="0" name=""/>
        <dsp:cNvSpPr/>
      </dsp:nvSpPr>
      <dsp:spPr>
        <a:xfrm>
          <a:off x="3185372" y="742610"/>
          <a:ext cx="896583" cy="311210"/>
        </a:xfrm>
        <a:custGeom>
          <a:avLst/>
          <a:gdLst/>
          <a:ahLst/>
          <a:cxnLst/>
          <a:rect l="0" t="0" r="0" b="0"/>
          <a:pathLst>
            <a:path>
              <a:moveTo>
                <a:pt x="896583" y="0"/>
              </a:moveTo>
              <a:lnTo>
                <a:pt x="896583" y="155605"/>
              </a:lnTo>
              <a:lnTo>
                <a:pt x="0" y="155605"/>
              </a:lnTo>
              <a:lnTo>
                <a:pt x="0" y="311210"/>
              </a:lnTo>
            </a:path>
          </a:pathLst>
        </a:custGeom>
        <a:noFill/>
        <a:ln w="11429" cap="flat" cmpd="sng" algn="ctr">
          <a:solidFill>
            <a:schemeClr val="accent2">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9399E524-7FAE-445A-A995-44429CA3A879}">
      <dsp:nvSpPr>
        <dsp:cNvPr id="0" name=""/>
        <dsp:cNvSpPr/>
      </dsp:nvSpPr>
      <dsp:spPr>
        <a:xfrm>
          <a:off x="799422" y="1794799"/>
          <a:ext cx="222293" cy="681699"/>
        </a:xfrm>
        <a:custGeom>
          <a:avLst/>
          <a:gdLst/>
          <a:ahLst/>
          <a:cxnLst/>
          <a:rect l="0" t="0" r="0" b="0"/>
          <a:pathLst>
            <a:path>
              <a:moveTo>
                <a:pt x="0" y="0"/>
              </a:moveTo>
              <a:lnTo>
                <a:pt x="0" y="681699"/>
              </a:lnTo>
              <a:lnTo>
                <a:pt x="222293" y="681699"/>
              </a:lnTo>
            </a:path>
          </a:pathLst>
        </a:custGeom>
        <a:noFill/>
        <a:ln w="11429" cap="flat" cmpd="sng" algn="ctr">
          <a:solidFill>
            <a:schemeClr val="accent3">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7F35CA30-311C-44A2-8E53-B0B869661F71}">
      <dsp:nvSpPr>
        <dsp:cNvPr id="0" name=""/>
        <dsp:cNvSpPr/>
      </dsp:nvSpPr>
      <dsp:spPr>
        <a:xfrm>
          <a:off x="1392205" y="742610"/>
          <a:ext cx="2689750" cy="311210"/>
        </a:xfrm>
        <a:custGeom>
          <a:avLst/>
          <a:gdLst/>
          <a:ahLst/>
          <a:cxnLst/>
          <a:rect l="0" t="0" r="0" b="0"/>
          <a:pathLst>
            <a:path>
              <a:moveTo>
                <a:pt x="2689750" y="0"/>
              </a:moveTo>
              <a:lnTo>
                <a:pt x="2689750" y="155605"/>
              </a:lnTo>
              <a:lnTo>
                <a:pt x="0" y="155605"/>
              </a:lnTo>
              <a:lnTo>
                <a:pt x="0" y="311210"/>
              </a:lnTo>
            </a:path>
          </a:pathLst>
        </a:custGeom>
        <a:noFill/>
        <a:ln w="11429" cap="flat" cmpd="sng" algn="ctr">
          <a:solidFill>
            <a:schemeClr val="accent2">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9C3452B1-76A5-4097-A86F-00BCE46C4E63}">
      <dsp:nvSpPr>
        <dsp:cNvPr id="0" name=""/>
        <dsp:cNvSpPr/>
      </dsp:nvSpPr>
      <dsp:spPr>
        <a:xfrm>
          <a:off x="3340977" y="1632"/>
          <a:ext cx="1481956" cy="740978"/>
        </a:xfrm>
        <a:prstGeom prst="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Burger </a:t>
          </a:r>
          <a:r>
            <a:rPr lang="en-GB" sz="1100" kern="1200" dirty="0" smtClean="0"/>
            <a:t>Queen </a:t>
          </a:r>
          <a:r>
            <a:rPr lang="en-GB" sz="1100" kern="1200" dirty="0"/>
            <a:t>project  </a:t>
          </a:r>
        </a:p>
      </dsp:txBody>
      <dsp:txXfrm>
        <a:off x="3340977" y="1632"/>
        <a:ext cx="1481956" cy="740978"/>
      </dsp:txXfrm>
    </dsp:sp>
    <dsp:sp modelId="{F0D50D0A-211B-46F2-8922-C6A0204D5CE1}">
      <dsp:nvSpPr>
        <dsp:cNvPr id="0" name=""/>
        <dsp:cNvSpPr/>
      </dsp:nvSpPr>
      <dsp:spPr>
        <a:xfrm>
          <a:off x="651227" y="1053821"/>
          <a:ext cx="1481956" cy="740978"/>
        </a:xfrm>
        <a:prstGeom prst="rect">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Finance</a:t>
          </a:r>
        </a:p>
      </dsp:txBody>
      <dsp:txXfrm>
        <a:off x="651227" y="1053821"/>
        <a:ext cx="1481956" cy="740978"/>
      </dsp:txXfrm>
    </dsp:sp>
    <dsp:sp modelId="{E31A956F-2520-45D2-8480-A89E2C9739D0}">
      <dsp:nvSpPr>
        <dsp:cNvPr id="0" name=""/>
        <dsp:cNvSpPr/>
      </dsp:nvSpPr>
      <dsp:spPr>
        <a:xfrm>
          <a:off x="1021716" y="2106010"/>
          <a:ext cx="1481956" cy="740978"/>
        </a:xfrm>
        <a:prstGeom prst="rect">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1. Budget Approval</a:t>
          </a:r>
        </a:p>
      </dsp:txBody>
      <dsp:txXfrm>
        <a:off x="1021716" y="2106010"/>
        <a:ext cx="1481956" cy="740978"/>
      </dsp:txXfrm>
    </dsp:sp>
    <dsp:sp modelId="{6B231F97-8B07-4043-B4A2-3D5A956EC70A}">
      <dsp:nvSpPr>
        <dsp:cNvPr id="0" name=""/>
        <dsp:cNvSpPr/>
      </dsp:nvSpPr>
      <dsp:spPr>
        <a:xfrm>
          <a:off x="2444394" y="1053821"/>
          <a:ext cx="1481956" cy="740978"/>
        </a:xfrm>
        <a:prstGeom prst="rect">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Marketing </a:t>
          </a:r>
        </a:p>
      </dsp:txBody>
      <dsp:txXfrm>
        <a:off x="2444394" y="1053821"/>
        <a:ext cx="1481956" cy="740978"/>
      </dsp:txXfrm>
    </dsp:sp>
    <dsp:sp modelId="{B5EB0A97-E0F6-460C-BD73-FB56A4A0BF05}">
      <dsp:nvSpPr>
        <dsp:cNvPr id="0" name=""/>
        <dsp:cNvSpPr/>
      </dsp:nvSpPr>
      <dsp:spPr>
        <a:xfrm>
          <a:off x="2814883" y="2106010"/>
          <a:ext cx="1481956" cy="740978"/>
        </a:xfrm>
        <a:prstGeom prst="rect">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2. Marketing Director-S. Halim</a:t>
          </a:r>
        </a:p>
      </dsp:txBody>
      <dsp:txXfrm>
        <a:off x="2814883" y="2106010"/>
        <a:ext cx="1481956" cy="740978"/>
      </dsp:txXfrm>
    </dsp:sp>
    <dsp:sp modelId="{AD836DB0-24EA-4558-AE1D-2F976148F0B4}">
      <dsp:nvSpPr>
        <dsp:cNvPr id="0" name=""/>
        <dsp:cNvSpPr/>
      </dsp:nvSpPr>
      <dsp:spPr>
        <a:xfrm>
          <a:off x="2814883" y="3158199"/>
          <a:ext cx="1481956" cy="740978"/>
        </a:xfrm>
        <a:prstGeom prst="rect">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3. Advertise Product</a:t>
          </a:r>
        </a:p>
      </dsp:txBody>
      <dsp:txXfrm>
        <a:off x="2814883" y="3158199"/>
        <a:ext cx="1481956" cy="740978"/>
      </dsp:txXfrm>
    </dsp:sp>
    <dsp:sp modelId="{FBCF36FE-6C6E-4DAA-9674-2E4D05CDD735}">
      <dsp:nvSpPr>
        <dsp:cNvPr id="0" name=""/>
        <dsp:cNvSpPr/>
      </dsp:nvSpPr>
      <dsp:spPr>
        <a:xfrm>
          <a:off x="4237560" y="1053821"/>
          <a:ext cx="1481956" cy="740978"/>
        </a:xfrm>
        <a:prstGeom prst="rect">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Production</a:t>
          </a:r>
        </a:p>
      </dsp:txBody>
      <dsp:txXfrm>
        <a:off x="4237560" y="1053821"/>
        <a:ext cx="1481956" cy="740978"/>
      </dsp:txXfrm>
    </dsp:sp>
    <dsp:sp modelId="{2919E8C7-7170-4203-A3AD-B345EB917F35}">
      <dsp:nvSpPr>
        <dsp:cNvPr id="0" name=""/>
        <dsp:cNvSpPr/>
      </dsp:nvSpPr>
      <dsp:spPr>
        <a:xfrm>
          <a:off x="4608049" y="2106010"/>
          <a:ext cx="1481956" cy="740978"/>
        </a:xfrm>
        <a:prstGeom prst="rect">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4. Production Director-Michael Bagayan</a:t>
          </a:r>
        </a:p>
      </dsp:txBody>
      <dsp:txXfrm>
        <a:off x="4608049" y="2106010"/>
        <a:ext cx="1481956" cy="740978"/>
      </dsp:txXfrm>
    </dsp:sp>
    <dsp:sp modelId="{3D1F54BB-F143-41A2-8F01-202FB84DF32F}">
      <dsp:nvSpPr>
        <dsp:cNvPr id="0" name=""/>
        <dsp:cNvSpPr/>
      </dsp:nvSpPr>
      <dsp:spPr>
        <a:xfrm>
          <a:off x="4608049" y="3158199"/>
          <a:ext cx="1481956" cy="740978"/>
        </a:xfrm>
        <a:prstGeom prst="rect">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5. Train Production Team</a:t>
          </a:r>
        </a:p>
        <a:p>
          <a:pPr lvl="0" algn="ctr" defTabSz="488950">
            <a:lnSpc>
              <a:spcPct val="90000"/>
            </a:lnSpc>
            <a:spcBef>
              <a:spcPct val="0"/>
            </a:spcBef>
            <a:spcAft>
              <a:spcPct val="35000"/>
            </a:spcAft>
          </a:pPr>
          <a:r>
            <a:rPr lang="en-GB" sz="1100" kern="1200" dirty="0"/>
            <a:t>M. Rahman</a:t>
          </a:r>
        </a:p>
        <a:p>
          <a:pPr lvl="0" algn="ctr" defTabSz="488950">
            <a:lnSpc>
              <a:spcPct val="90000"/>
            </a:lnSpc>
            <a:spcBef>
              <a:spcPct val="0"/>
            </a:spcBef>
            <a:spcAft>
              <a:spcPct val="35000"/>
            </a:spcAft>
          </a:pPr>
          <a:r>
            <a:rPr lang="en-GB" sz="1100" kern="1200" dirty="0"/>
            <a:t>A. Ali and  S miah</a:t>
          </a:r>
        </a:p>
      </dsp:txBody>
      <dsp:txXfrm>
        <a:off x="4608049" y="3158199"/>
        <a:ext cx="1481956" cy="740978"/>
      </dsp:txXfrm>
    </dsp:sp>
    <dsp:sp modelId="{45676971-89B1-40E3-AE88-692E7EA98519}">
      <dsp:nvSpPr>
        <dsp:cNvPr id="0" name=""/>
        <dsp:cNvSpPr/>
      </dsp:nvSpPr>
      <dsp:spPr>
        <a:xfrm>
          <a:off x="4608049" y="4210388"/>
          <a:ext cx="1481956" cy="740978"/>
        </a:xfrm>
        <a:prstGeom prst="rect">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6. Produce Product</a:t>
          </a:r>
        </a:p>
      </dsp:txBody>
      <dsp:txXfrm>
        <a:off x="4608049" y="4210388"/>
        <a:ext cx="1481956" cy="740978"/>
      </dsp:txXfrm>
    </dsp:sp>
    <dsp:sp modelId="{37663480-37AD-462B-BA9C-90CE4EC822A9}">
      <dsp:nvSpPr>
        <dsp:cNvPr id="0" name=""/>
        <dsp:cNvSpPr/>
      </dsp:nvSpPr>
      <dsp:spPr>
        <a:xfrm>
          <a:off x="6030727" y="1053821"/>
          <a:ext cx="1481956" cy="740978"/>
        </a:xfrm>
        <a:prstGeom prst="rect">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Sales</a:t>
          </a:r>
        </a:p>
      </dsp:txBody>
      <dsp:txXfrm>
        <a:off x="6030727" y="1053821"/>
        <a:ext cx="1481956" cy="740978"/>
      </dsp:txXfrm>
    </dsp:sp>
    <dsp:sp modelId="{676FA4B2-4453-4C67-99C5-6044A784BE71}">
      <dsp:nvSpPr>
        <dsp:cNvPr id="0" name=""/>
        <dsp:cNvSpPr/>
      </dsp:nvSpPr>
      <dsp:spPr>
        <a:xfrm>
          <a:off x="6401216" y="2106010"/>
          <a:ext cx="1481956" cy="740978"/>
        </a:xfrm>
        <a:prstGeom prst="rect">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7. Sell Product</a:t>
          </a:r>
        </a:p>
      </dsp:txBody>
      <dsp:txXfrm>
        <a:off x="6401216" y="2106010"/>
        <a:ext cx="1481956" cy="74097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BB9EC6-9B58-4266-A1C1-71FB80610EA7}" type="datetimeFigureOut">
              <a:rPr lang="en-US" smtClean="0"/>
              <a:t>4/26/2018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BE9CB3F-0C96-4D43-9A2F-F9A0BE1FB582}"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a:t>
            </a:r>
            <a:r>
              <a:rPr lang="en-US" baseline="0" dirty="0"/>
              <a:t> more effective the business plan the more successful the business will be for the time being. Therefore, it is the important duty for the businessmen to analyze all the market factors then set the business plan and then start the business. </a:t>
            </a:r>
            <a:endParaRPr lang="en-US" dirty="0"/>
          </a:p>
        </p:txBody>
      </p:sp>
      <p:sp>
        <p:nvSpPr>
          <p:cNvPr id="4" name="Slide Number Placeholder 3"/>
          <p:cNvSpPr>
            <a:spLocks noGrp="1"/>
          </p:cNvSpPr>
          <p:nvPr>
            <p:ph type="sldNum" sz="quarter" idx="10"/>
          </p:nvPr>
        </p:nvSpPr>
        <p:spPr/>
        <p:txBody>
          <a:bodyPr/>
          <a:lstStyle/>
          <a:p>
            <a:fld id="{CBE9CB3F-0C96-4D43-9A2F-F9A0BE1FB582}"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Therefore</a:t>
            </a:r>
            <a:r>
              <a:rPr lang="en-US" baseline="0" dirty="0"/>
              <a:t>, the aim and objective is to be the number one fast food provider in the country. Here the aim is the long term goal and the objective is the short term goal. </a:t>
            </a:r>
            <a:endParaRPr lang="en-US" dirty="0"/>
          </a:p>
        </p:txBody>
      </p:sp>
      <p:sp>
        <p:nvSpPr>
          <p:cNvPr id="4" name="Slide Number Placeholder 3"/>
          <p:cNvSpPr>
            <a:spLocks noGrp="1"/>
          </p:cNvSpPr>
          <p:nvPr>
            <p:ph type="sldNum" sz="quarter" idx="10"/>
          </p:nvPr>
        </p:nvSpPr>
        <p:spPr/>
        <p:txBody>
          <a:bodyPr/>
          <a:lstStyle/>
          <a:p>
            <a:fld id="{CBE9CB3F-0C96-4D43-9A2F-F9A0BE1FB582}"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a:t>
            </a:r>
            <a:r>
              <a:rPr lang="en-US" baseline="0" dirty="0"/>
              <a:t> business wants to attract customers by providing the best quality foods and also by the maintaining  the friendly relation with the customers. Thus the business hopefully will be the best in the country. </a:t>
            </a:r>
            <a:endParaRPr lang="en-US" dirty="0"/>
          </a:p>
        </p:txBody>
      </p:sp>
      <p:sp>
        <p:nvSpPr>
          <p:cNvPr id="4" name="Slide Number Placeholder 3"/>
          <p:cNvSpPr>
            <a:spLocks noGrp="1"/>
          </p:cNvSpPr>
          <p:nvPr>
            <p:ph type="sldNum" sz="quarter" idx="10"/>
          </p:nvPr>
        </p:nvSpPr>
        <p:spPr/>
        <p:txBody>
          <a:bodyPr/>
          <a:lstStyle/>
          <a:p>
            <a:fld id="{CBE9CB3F-0C96-4D43-9A2F-F9A0BE1FB582}"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Amon</a:t>
            </a:r>
            <a:r>
              <a:rPr lang="en-US" baseline="0" dirty="0"/>
              <a:t>g different types of legal form such as sole trader, partnership, company the structure of the business suits as the private limited company. </a:t>
            </a:r>
            <a:endParaRPr lang="en-US" dirty="0"/>
          </a:p>
        </p:txBody>
      </p:sp>
      <p:sp>
        <p:nvSpPr>
          <p:cNvPr id="4" name="Slide Number Placeholder 3"/>
          <p:cNvSpPr>
            <a:spLocks noGrp="1"/>
          </p:cNvSpPr>
          <p:nvPr>
            <p:ph type="sldNum" sz="quarter" idx="10"/>
          </p:nvPr>
        </p:nvSpPr>
        <p:spPr/>
        <p:txBody>
          <a:bodyPr/>
          <a:lstStyle/>
          <a:p>
            <a:fld id="{CBE9CB3F-0C96-4D43-9A2F-F9A0BE1FB582}"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Burger</a:t>
            </a:r>
            <a:r>
              <a:rPr lang="en-US" baseline="0" dirty="0"/>
              <a:t> king is now currently having its operation in more than hundred countries. The hierarch of the management is thus like that of a larger organization. The immediate decision of the management might change the hierarchy of the management. The reported management body is just a sample here. </a:t>
            </a:r>
            <a:endParaRPr lang="en-US" dirty="0"/>
          </a:p>
        </p:txBody>
      </p:sp>
      <p:sp>
        <p:nvSpPr>
          <p:cNvPr id="4" name="Slide Number Placeholder 3"/>
          <p:cNvSpPr>
            <a:spLocks noGrp="1"/>
          </p:cNvSpPr>
          <p:nvPr>
            <p:ph type="sldNum" sz="quarter" idx="10"/>
          </p:nvPr>
        </p:nvSpPr>
        <p:spPr/>
        <p:txBody>
          <a:bodyPr/>
          <a:lstStyle/>
          <a:p>
            <a:fld id="{CBE9CB3F-0C96-4D43-9A2F-F9A0BE1FB582}"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a:t>
            </a:r>
            <a:r>
              <a:rPr lang="en-US" baseline="0" dirty="0"/>
              <a:t>se are called as the macro economic factors or the external factors which directly and indirectly affect the operation of the business and profitability as well. </a:t>
            </a:r>
            <a:endParaRPr lang="en-US" dirty="0"/>
          </a:p>
        </p:txBody>
      </p:sp>
      <p:sp>
        <p:nvSpPr>
          <p:cNvPr id="4" name="Slide Number Placeholder 3"/>
          <p:cNvSpPr>
            <a:spLocks noGrp="1"/>
          </p:cNvSpPr>
          <p:nvPr>
            <p:ph type="sldNum" sz="quarter" idx="10"/>
          </p:nvPr>
        </p:nvSpPr>
        <p:spPr/>
        <p:txBody>
          <a:bodyPr/>
          <a:lstStyle/>
          <a:p>
            <a:fld id="{CBE9CB3F-0C96-4D43-9A2F-F9A0BE1FB582}" type="slidenum">
              <a:rPr lang="en-US" smtClean="0"/>
              <a:t>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SWOT</a:t>
            </a:r>
            <a:r>
              <a:rPr lang="en-US" baseline="0" dirty="0"/>
              <a:t> </a:t>
            </a:r>
            <a:r>
              <a:rPr lang="en-US" baseline="0" dirty="0" err="1"/>
              <a:t>analasis</a:t>
            </a:r>
            <a:r>
              <a:rPr lang="en-US" baseline="0" dirty="0"/>
              <a:t> is done to find out the internal strengths and opportunities to defeat the </a:t>
            </a:r>
            <a:r>
              <a:rPr lang="en-US" baseline="0" dirty="0" err="1"/>
              <a:t>externla</a:t>
            </a:r>
            <a:r>
              <a:rPr lang="en-US" baseline="0" dirty="0"/>
              <a:t> threats and weaknesses.</a:t>
            </a:r>
            <a:endParaRPr lang="en-US" dirty="0"/>
          </a:p>
        </p:txBody>
      </p:sp>
      <p:sp>
        <p:nvSpPr>
          <p:cNvPr id="4" name="Slide Number Placeholder 3"/>
          <p:cNvSpPr>
            <a:spLocks noGrp="1"/>
          </p:cNvSpPr>
          <p:nvPr>
            <p:ph type="sldNum" sz="quarter" idx="10"/>
          </p:nvPr>
        </p:nvSpPr>
        <p:spPr/>
        <p:txBody>
          <a:bodyPr/>
          <a:lstStyle/>
          <a:p>
            <a:fld id="{CBE9CB3F-0C96-4D43-9A2F-F9A0BE1FB582}"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F60C3A4-1F13-49FE-99BB-87282B648285}" type="datetimeFigureOut">
              <a:rPr lang="en-US" smtClean="0"/>
              <a:t>4/26/2018</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A811359-409F-407B-BDCB-6D09F1E78351}" type="slidenum">
              <a:rPr lang="en-US" smtClean="0"/>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9F60C3A4-1F13-49FE-99BB-87282B648285}"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5A811359-409F-407B-BDCB-6D09F1E78351}" type="slidenum">
              <a:rPr lang="en-US" smtClean="0"/>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9F60C3A4-1F13-49FE-99BB-87282B648285}" type="datetimeFigureOut">
              <a:rPr lang="en-US" smtClean="0"/>
              <a:t>4/26/2018</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A811359-409F-407B-BDCB-6D09F1E78351}" type="slidenum">
              <a:rPr lang="en-US" smtClean="0"/>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9F60C3A4-1F13-49FE-99BB-87282B648285}" type="datetimeFigureOut">
              <a:rPr lang="en-US" smtClean="0"/>
              <a:t>4/26/2018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811359-409F-407B-BDCB-6D09F1E78351}" type="slidenum">
              <a:rPr lang="en-US" smtClean="0"/>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F60C3A4-1F13-49FE-99BB-87282B648285}" type="datetimeFigureOut">
              <a:rPr lang="en-US" smtClean="0"/>
              <a:t>4/26/2018</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5A811359-409F-407B-BDCB-6D09F1E78351}" type="slidenum">
              <a:rPr lang="en-US" smtClean="0"/>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F60C3A4-1F13-49FE-99BB-87282B648285}" type="datetimeFigureOut">
              <a:rPr lang="en-US" smtClean="0"/>
              <a:t>4/26/2018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5A811359-409F-407B-BDCB-6D09F1E7835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9F60C3A4-1F13-49FE-99BB-87282B648285}" type="datetimeFigureOut">
              <a:rPr lang="en-US" smtClean="0"/>
              <a:t>4/26/2018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5A811359-409F-407B-BDCB-6D09F1E7835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5A811359-409F-407B-BDCB-6D09F1E78351}" type="slidenum">
              <a:rPr lang="en-US" smtClean="0"/>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9F60C3A4-1F13-49FE-99BB-87282B648285}" type="datetimeFigureOut">
              <a:rPr lang="en-US" smtClean="0"/>
              <a:t>4/26/2018</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5A811359-409F-407B-BDCB-6D09F1E78351}" type="slidenum">
              <a:rPr lang="en-US" smtClean="0"/>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9F60C3A4-1F13-49FE-99BB-87282B648285}" type="datetimeFigureOut">
              <a:rPr lang="en-US" smtClean="0"/>
              <a:t>4/26/2018</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60C3A4-1F13-49FE-99BB-87282B648285}"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811359-409F-407B-BDCB-6D09F1E78351}"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5A811359-409F-407B-BDCB-6D09F1E78351}" type="slidenum">
              <a:rPr lang="en-US" smtClean="0"/>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60C3A4-1F13-49FE-99BB-87282B648285}" type="datetimeFigureOut">
              <a:rPr lang="en-US" smtClean="0"/>
              <a:t>4/26/2018</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9F60C3A4-1F13-49FE-99BB-87282B648285}" type="datetimeFigureOut">
              <a:rPr lang="en-US" smtClean="0"/>
              <a:t>4/26/2018</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5A811359-409F-407B-BDCB-6D09F1E78351}" type="slidenum">
              <a:rPr lang="en-US" smtClean="0"/>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2819400"/>
            <a:ext cx="6781800" cy="3429000"/>
          </a:xfrm>
        </p:spPr>
        <p:txBody>
          <a:bodyPr vert="horz" anchor="t">
            <a:noAutofit/>
          </a:bodyPr>
          <a:lstStyle/>
          <a:p>
            <a:r>
              <a:rPr lang="en-US" sz="1800" dirty="0"/>
              <a:t>Pathway </a:t>
            </a:r>
            <a:r>
              <a:rPr lang="en-US" sz="1800" dirty="0" smtClean="0"/>
              <a:t>project-2</a:t>
            </a:r>
            <a:r>
              <a:rPr lang="en-US" sz="1800" dirty="0"/>
              <a:t/>
            </a:r>
            <a:br>
              <a:rPr lang="en-US" sz="1800" dirty="0"/>
            </a:br>
            <a:r>
              <a:rPr lang="en-US" sz="1800" dirty="0" smtClean="0"/>
              <a:t>Skills for self-employment</a:t>
            </a:r>
            <a:r>
              <a:rPr lang="en-US" sz="1800" dirty="0"/>
              <a:t/>
            </a:r>
            <a:br>
              <a:rPr lang="en-US" sz="1800" dirty="0"/>
            </a:br>
            <a:r>
              <a:rPr lang="en-US" sz="1800" dirty="0"/>
              <a:t>(</a:t>
            </a:r>
            <a:r>
              <a:rPr lang="en-US" sz="1800" dirty="0" smtClean="0"/>
              <a:t>EMPL4010_LON</a:t>
            </a:r>
            <a:r>
              <a:rPr lang="en-US" sz="1800" dirty="0"/>
              <a:t>)</a:t>
            </a:r>
            <a:br>
              <a:rPr lang="en-US" sz="1800" dirty="0"/>
            </a:br>
            <a:r>
              <a:rPr lang="en-US" sz="1800" dirty="0"/>
              <a:t>lecturer- </a:t>
            </a:r>
            <a:r>
              <a:rPr lang="en-US" sz="1800" dirty="0" err="1" smtClean="0"/>
              <a:t>Dr.husam</a:t>
            </a:r>
            <a:r>
              <a:rPr lang="en-US" sz="1800" dirty="0" smtClean="0"/>
              <a:t> </a:t>
            </a:r>
            <a:r>
              <a:rPr lang="en-US" sz="1800" dirty="0" err="1" smtClean="0"/>
              <a:t>alharahsheh</a:t>
            </a:r>
            <a:r>
              <a:rPr lang="en-US" sz="1800" i="1" dirty="0"/>
              <a:t/>
            </a:r>
            <a:br>
              <a:rPr lang="en-US" sz="1800" i="1" dirty="0"/>
            </a:br>
            <a:endParaRPr lang="en-US" sz="1800" i="1" dirty="0" smtClean="0"/>
          </a:p>
          <a:p>
            <a:r>
              <a:rPr lang="en-US" sz="1800" i="1" dirty="0" smtClean="0"/>
              <a:t>Sheikh </a:t>
            </a:r>
            <a:r>
              <a:rPr lang="en-US" sz="1800" i="1" dirty="0" err="1"/>
              <a:t>halim</a:t>
            </a:r>
            <a:r>
              <a:rPr lang="en-US" sz="1800" i="1" dirty="0"/>
              <a:t> </a:t>
            </a:r>
            <a:r>
              <a:rPr lang="en-US" sz="1800" i="1"/>
              <a:t>Id </a:t>
            </a:r>
            <a:r>
              <a:rPr lang="en-US" sz="1800" i="1" smtClean="0"/>
              <a:t>1605419(g-leader</a:t>
            </a:r>
            <a:r>
              <a:rPr lang="en-US" sz="1800" i="1" dirty="0"/>
              <a:t>)</a:t>
            </a:r>
            <a:br>
              <a:rPr lang="en-US" sz="1800" i="1" dirty="0"/>
            </a:br>
            <a:r>
              <a:rPr lang="en-US" sz="1800" i="1" dirty="0" err="1"/>
              <a:t>Mahmuder</a:t>
            </a:r>
            <a:r>
              <a:rPr lang="en-US" sz="1800" i="1" dirty="0"/>
              <a:t> Rahman 1605850</a:t>
            </a:r>
            <a:br>
              <a:rPr lang="en-US" sz="1800" i="1" dirty="0"/>
            </a:br>
            <a:r>
              <a:rPr lang="en-US" sz="1800" i="1" dirty="0"/>
              <a:t>Michael </a:t>
            </a:r>
            <a:r>
              <a:rPr lang="en-US" sz="1800" i="1" dirty="0" err="1"/>
              <a:t>bagayan</a:t>
            </a:r>
            <a:r>
              <a:rPr lang="en-US" sz="1800" i="1" dirty="0"/>
              <a:t> 1605847</a:t>
            </a:r>
            <a:br>
              <a:rPr lang="en-US" sz="1800" i="1" dirty="0"/>
            </a:br>
            <a:r>
              <a:rPr lang="en-US" sz="1800" i="1" dirty="0" err="1"/>
              <a:t>syed</a:t>
            </a:r>
            <a:r>
              <a:rPr lang="en-US" sz="1800" i="1" dirty="0"/>
              <a:t> </a:t>
            </a:r>
            <a:r>
              <a:rPr lang="en-US" sz="1800" i="1" dirty="0" err="1"/>
              <a:t>anhar</a:t>
            </a:r>
            <a:r>
              <a:rPr lang="en-US" sz="1800" i="1" dirty="0"/>
              <a:t> </a:t>
            </a:r>
            <a:r>
              <a:rPr lang="en-US" sz="1800" i="1" dirty="0" err="1"/>
              <a:t>ali</a:t>
            </a:r>
            <a:r>
              <a:rPr lang="en-US" sz="1800" i="1" dirty="0"/>
              <a:t> 1605849</a:t>
            </a:r>
            <a:br>
              <a:rPr lang="en-US" sz="1800" i="1" dirty="0"/>
            </a:br>
            <a:r>
              <a:rPr lang="en-US" sz="1800" i="1" dirty="0" err="1"/>
              <a:t>md.</a:t>
            </a:r>
            <a:r>
              <a:rPr lang="en-US" sz="1800" i="1" dirty="0"/>
              <a:t> </a:t>
            </a:r>
            <a:r>
              <a:rPr lang="en-US" sz="1800" i="1" dirty="0" err="1"/>
              <a:t>Sanu</a:t>
            </a:r>
            <a:r>
              <a:rPr lang="en-US" sz="1800" i="1" dirty="0"/>
              <a:t> </a:t>
            </a:r>
            <a:r>
              <a:rPr lang="en-US" sz="1800" i="1" dirty="0" err="1"/>
              <a:t>miah</a:t>
            </a:r>
            <a:r>
              <a:rPr lang="en-US" sz="1800" i="1" dirty="0"/>
              <a:t> 1605848</a:t>
            </a:r>
            <a:endParaRPr lang="en-US" sz="1800" dirty="0"/>
          </a:p>
        </p:txBody>
      </p:sp>
      <p:sp>
        <p:nvSpPr>
          <p:cNvPr id="2" name="Title 1"/>
          <p:cNvSpPr>
            <a:spLocks noGrp="1"/>
          </p:cNvSpPr>
          <p:nvPr>
            <p:ph type="ctrTitle"/>
          </p:nvPr>
        </p:nvSpPr>
        <p:spPr/>
        <p:txBody>
          <a:bodyPr>
            <a:normAutofit/>
          </a:bodyPr>
          <a:lstStyle/>
          <a:p>
            <a:r>
              <a:rPr lang="en-US" sz="3200" b="1" dirty="0">
                <a:ln>
                  <a:solidFill>
                    <a:srgbClr val="002060"/>
                  </a:solidFill>
                </a:ln>
                <a:effectLst>
                  <a:reflection blurRad="6350" stA="55000" endA="300" endPos="45500" dir="5400000" sy="-100000" algn="bl" rotWithShape="0"/>
                </a:effectLst>
                <a:latin typeface="Times New Roman" pitchFamily="18" charset="0"/>
                <a:cs typeface="Times New Roman" pitchFamily="18" charset="0"/>
              </a:rPr>
              <a:t>Welcome To The Presentation </a:t>
            </a:r>
            <a:r>
              <a:rPr lang="en-US" sz="3200" b="1" dirty="0" smtClean="0">
                <a:ln>
                  <a:solidFill>
                    <a:srgbClr val="002060"/>
                  </a:solidFill>
                </a:ln>
                <a:effectLst>
                  <a:reflection blurRad="6350" stA="55000" endA="300" endPos="45500" dir="5400000" sy="-100000" algn="bl" rotWithShape="0"/>
                </a:effectLst>
                <a:latin typeface="Times New Roman" pitchFamily="18" charset="0"/>
                <a:cs typeface="Times New Roman" pitchFamily="18" charset="0"/>
              </a:rPr>
              <a:t/>
            </a:r>
            <a:br>
              <a:rPr lang="en-US" sz="3200" b="1" dirty="0" smtClean="0">
                <a:ln>
                  <a:solidFill>
                    <a:srgbClr val="002060"/>
                  </a:solidFill>
                </a:ln>
                <a:effectLst>
                  <a:reflection blurRad="6350" stA="55000" endA="300" endPos="45500" dir="5400000" sy="-100000" algn="bl" rotWithShape="0"/>
                </a:effectLst>
                <a:latin typeface="Times New Roman" pitchFamily="18" charset="0"/>
                <a:cs typeface="Times New Roman" pitchFamily="18" charset="0"/>
              </a:rPr>
            </a:br>
            <a:r>
              <a:rPr lang="en-US" sz="3200" b="1" dirty="0">
                <a:ln>
                  <a:solidFill>
                    <a:srgbClr val="002060"/>
                  </a:solidFill>
                </a:ln>
                <a:effectLst>
                  <a:reflection blurRad="6350" stA="55000" endA="300" endPos="45500" dir="5400000" sy="-100000" algn="bl" rotWithShape="0"/>
                </a:effectLst>
                <a:latin typeface="Times New Roman" pitchFamily="18" charset="0"/>
                <a:cs typeface="Times New Roman" pitchFamily="18" charset="0"/>
              </a:rPr>
              <a:t/>
            </a:r>
            <a:br>
              <a:rPr lang="en-US" sz="3200" b="1" dirty="0">
                <a:ln>
                  <a:solidFill>
                    <a:srgbClr val="002060"/>
                  </a:solidFill>
                </a:ln>
                <a:effectLst>
                  <a:reflection blurRad="6350" stA="55000" endA="300" endPos="45500" dir="5400000" sy="-100000" algn="bl" rotWithShape="0"/>
                </a:effectLst>
                <a:latin typeface="Times New Roman" pitchFamily="18" charset="0"/>
                <a:cs typeface="Times New Roman" pitchFamily="18" charset="0"/>
              </a:rPr>
            </a:br>
            <a:r>
              <a:rPr lang="en-US" sz="3200" b="1" dirty="0" smtClean="0">
                <a:ln>
                  <a:solidFill>
                    <a:srgbClr val="002060"/>
                  </a:solidFill>
                </a:ln>
                <a:effectLst>
                  <a:reflection blurRad="6350" stA="55000" endA="300" endPos="45500" dir="5400000" sy="-100000" algn="bl" rotWithShape="0"/>
                </a:effectLst>
                <a:latin typeface="Times New Roman" pitchFamily="18" charset="0"/>
                <a:cs typeface="Times New Roman" pitchFamily="18" charset="0"/>
              </a:rPr>
              <a:t>OF BURGER QUEEN</a:t>
            </a:r>
            <a:endParaRPr lang="en-US" sz="3200" b="1" dirty="0">
              <a:ln>
                <a:solidFill>
                  <a:srgbClr val="002060"/>
                </a:solidFill>
              </a:ln>
              <a:effectLst>
                <a:reflection blurRad="6350" stA="55000" endA="300" endPos="45500" dir="5400000" sy="-100000" algn="bl" rotWithShape="0"/>
              </a:effectLst>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2000" y="3810000"/>
            <a:ext cx="6934200" cy="2286000"/>
          </a:xfrm>
        </p:spPr>
        <p:txBody>
          <a:bodyPr>
            <a:normAutofit/>
          </a:bodyPr>
          <a:lstStyle/>
          <a:p>
            <a:pPr algn="l"/>
            <a:r>
              <a:rPr lang="en-US" dirty="0">
                <a:latin typeface="Times New Roman" pitchFamily="18" charset="0"/>
                <a:cs typeface="Times New Roman" pitchFamily="18" charset="0"/>
              </a:rPr>
              <a:t>Objective is to find out the way </a:t>
            </a:r>
            <a:r>
              <a:rPr lang="en-US" dirty="0" smtClean="0">
                <a:latin typeface="Times New Roman" pitchFamily="18" charset="0"/>
                <a:cs typeface="Times New Roman" pitchFamily="18" charset="0"/>
              </a:rPr>
              <a:t>burger queen will </a:t>
            </a:r>
            <a:r>
              <a:rPr lang="en-US" dirty="0">
                <a:latin typeface="Times New Roman" pitchFamily="18" charset="0"/>
                <a:cs typeface="Times New Roman" pitchFamily="18" charset="0"/>
              </a:rPr>
              <a:t>apply for the new trend customers </a:t>
            </a:r>
            <a:endParaRPr lang="en-US" dirty="0" smtClean="0">
              <a:latin typeface="Times New Roman" pitchFamily="18" charset="0"/>
              <a:cs typeface="Times New Roman" pitchFamily="18" charset="0"/>
            </a:endParaRPr>
          </a:p>
          <a:p>
            <a:pPr algn="l"/>
            <a:endParaRPr lang="en-US" dirty="0">
              <a:latin typeface="Times New Roman" pitchFamily="18" charset="0"/>
              <a:cs typeface="Times New Roman" pitchFamily="18" charset="0"/>
            </a:endParaRPr>
          </a:p>
        </p:txBody>
      </p:sp>
      <p:sp>
        <p:nvSpPr>
          <p:cNvPr id="2" name="Title 1"/>
          <p:cNvSpPr>
            <a:spLocks noGrp="1"/>
          </p:cNvSpPr>
          <p:nvPr>
            <p:ph type="ctrTitle"/>
          </p:nvPr>
        </p:nvSpPr>
        <p:spPr>
          <a:xfrm>
            <a:off x="685800" y="533401"/>
            <a:ext cx="7772400" cy="1371599"/>
          </a:xfrm>
        </p:spPr>
        <p:txBody>
          <a:bodyPr>
            <a:normAutofit/>
          </a:bodyPr>
          <a:lstStyle/>
          <a:p>
            <a:r>
              <a:rPr lang="en-US" sz="3600" b="1" dirty="0">
                <a:latin typeface="Times New Roman" pitchFamily="18" charset="0"/>
                <a:cs typeface="Times New Roman" pitchFamily="18" charset="0"/>
              </a:rPr>
              <a:t>Developing a Fast Food business plan for “Burger Queen”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Introduction </a:t>
            </a:r>
          </a:p>
        </p:txBody>
      </p:sp>
      <p:sp>
        <p:nvSpPr>
          <p:cNvPr id="3" name="Content Placeholder 2"/>
          <p:cNvSpPr>
            <a:spLocks noGrp="1"/>
          </p:cNvSpPr>
          <p:nvPr>
            <p:ph sz="quarter" idx="1"/>
          </p:nvPr>
        </p:nvSpPr>
        <p:spPr>
          <a:xfrm>
            <a:off x="457200" y="1295400"/>
            <a:ext cx="8229600" cy="4830763"/>
          </a:xfrm>
        </p:spPr>
        <p:txBody>
          <a:bodyPr>
            <a:normAutofit/>
          </a:bodyPr>
          <a:lstStyle/>
          <a:p>
            <a:pPr>
              <a:buNone/>
            </a:pPr>
            <a:r>
              <a:rPr lang="en-US" sz="2400" dirty="0">
                <a:latin typeface="Times New Roman" pitchFamily="18" charset="0"/>
                <a:cs typeface="Times New Roman" pitchFamily="18" charset="0"/>
              </a:rPr>
              <a:t>For  setting a new business, developing the effective business plan is the first requirement. The individual or the group individual  interested to set the business have to analyze the resources available to them, the weakness, the potential threats and all other market factors should be understood properly. For the fast food business, the location is one of the most important factors to be considered,  the raw materials of the food business , the economic condition etc should also be taken into consideration. </a:t>
            </a:r>
            <a:endParaRPr lang="en-US"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Aims and objectives of Burger Queen </a:t>
            </a:r>
          </a:p>
        </p:txBody>
      </p:sp>
      <p:sp>
        <p:nvSpPr>
          <p:cNvPr id="3" name="Content Placeholder 2"/>
          <p:cNvSpPr>
            <a:spLocks noGrp="1"/>
          </p:cNvSpPr>
          <p:nvPr>
            <p:ph sz="quarter" idx="1"/>
          </p:nvPr>
        </p:nvSpPr>
        <p:spPr/>
        <p:txBody>
          <a:bodyPr vert="horz" anchor="t">
            <a:normAutofit lnSpcReduction="10000"/>
          </a:bodyPr>
          <a:lstStyle/>
          <a:p>
            <a:pPr>
              <a:buFont typeface="Wingdings" pitchFamily="2" charset="2"/>
              <a:buChar char="q"/>
            </a:pPr>
            <a:r>
              <a:rPr lang="en-US" dirty="0"/>
              <a:t>Aims of Burger Queen: </a:t>
            </a:r>
          </a:p>
          <a:p>
            <a:pPr>
              <a:buNone/>
            </a:pPr>
            <a:r>
              <a:rPr lang="en-US" sz="2600" dirty="0">
                <a:latin typeface="Times New Roman" pitchFamily="18" charset="0"/>
                <a:cs typeface="Times New Roman" pitchFamily="18" charset="0"/>
              </a:rPr>
              <a:t>The main aim is to be the best fast food outlet in the country . As this is the growing business there is huge opportunity to grow.  There will be more innovative ideas to serve the best foods</a:t>
            </a:r>
            <a:r>
              <a:rPr lang="en-US" dirty="0"/>
              <a:t>. </a:t>
            </a:r>
          </a:p>
          <a:p>
            <a:pPr>
              <a:buFont typeface="Wingdings" pitchFamily="2" charset="2"/>
              <a:buChar char="q"/>
            </a:pPr>
            <a:r>
              <a:rPr lang="en-US" dirty="0"/>
              <a:t>Objectives of Burger Queen: </a:t>
            </a:r>
          </a:p>
          <a:p>
            <a:pPr>
              <a:buFont typeface="Wingdings" pitchFamily="2" charset="2"/>
              <a:buChar char="§"/>
            </a:pPr>
            <a:r>
              <a:rPr lang="en-US" sz="2600" dirty="0">
                <a:latin typeface="Times New Roman" pitchFamily="18" charset="0"/>
                <a:cs typeface="Times New Roman" pitchFamily="18" charset="0"/>
              </a:rPr>
              <a:t>To provide the local fast foods as well as to gain the highest market share in the market of the country.</a:t>
            </a:r>
          </a:p>
          <a:p>
            <a:pPr>
              <a:buFont typeface="Wingdings" pitchFamily="2" charset="2"/>
              <a:buChar char="§"/>
            </a:pPr>
            <a:r>
              <a:rPr lang="en-US" sz="2600" dirty="0">
                <a:latin typeface="Times New Roman" pitchFamily="18" charset="0"/>
                <a:cs typeface="Times New Roman" pitchFamily="18" charset="0"/>
              </a:rPr>
              <a:t>After the successful branding of the business new outlets will opened and also there will be many franchise of this business.. </a:t>
            </a:r>
          </a:p>
          <a:p>
            <a:pPr>
              <a:buNone/>
            </a:pPr>
            <a:endParaRPr lang="en-US" dirty="0"/>
          </a:p>
          <a:p>
            <a:pPr>
              <a:buNone/>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rmAutofit/>
          </a:bodyPr>
          <a:lstStyle/>
          <a:p>
            <a:r>
              <a:rPr lang="en-US" sz="3200" b="1" dirty="0">
                <a:latin typeface="Times New Roman" pitchFamily="18" charset="0"/>
                <a:cs typeface="Times New Roman" pitchFamily="18" charset="0"/>
              </a:rPr>
              <a:t>Mission and Vision of Burger Queen </a:t>
            </a:r>
          </a:p>
        </p:txBody>
      </p:sp>
      <p:sp>
        <p:nvSpPr>
          <p:cNvPr id="3" name="Content Placeholder 2"/>
          <p:cNvSpPr>
            <a:spLocks noGrp="1"/>
          </p:cNvSpPr>
          <p:nvPr>
            <p:ph sz="quarter" idx="1"/>
          </p:nvPr>
        </p:nvSpPr>
        <p:spPr/>
        <p:txBody>
          <a:bodyPr vert="horz" anchor="t">
            <a:normAutofit/>
          </a:bodyPr>
          <a:lstStyle/>
          <a:p>
            <a:pPr>
              <a:buFont typeface="Wingdings" pitchFamily="2" charset="2"/>
              <a:buChar char="q"/>
            </a:pPr>
            <a:r>
              <a:rPr lang="en-US" sz="2600" dirty="0">
                <a:latin typeface="Times New Roman" pitchFamily="18" charset="0"/>
                <a:cs typeface="Times New Roman" pitchFamily="18" charset="0"/>
              </a:rPr>
              <a:t>Mission of Burger Queen:</a:t>
            </a:r>
            <a:br>
              <a:rPr lang="en-US" sz="2600" dirty="0">
                <a:latin typeface="Times New Roman" pitchFamily="18" charset="0"/>
                <a:cs typeface="Times New Roman" pitchFamily="18" charset="0"/>
              </a:rPr>
            </a:br>
            <a:r>
              <a:rPr lang="en-US" sz="2600" dirty="0">
                <a:latin typeface="Times New Roman" pitchFamily="18" charset="0"/>
                <a:cs typeface="Times New Roman" pitchFamily="18" charset="0"/>
              </a:rPr>
              <a:t>The mission of the business is to attain the best quality in food and also become efficient in production. Burger Queen has also the plan for branding the business throughout the UK by reinventing the business by applying continuous innovation. </a:t>
            </a:r>
          </a:p>
          <a:p>
            <a:pPr>
              <a:buFont typeface="Wingdings" pitchFamily="2" charset="2"/>
              <a:buChar char="q"/>
            </a:pPr>
            <a:r>
              <a:rPr lang="en-US" sz="2600" dirty="0">
                <a:latin typeface="Times New Roman" pitchFamily="18" charset="0"/>
                <a:cs typeface="Times New Roman" pitchFamily="18" charset="0"/>
              </a:rPr>
              <a:t>Vision of Burger Queen: The business wants to achieve the leading position by delivering the consistent quality foods and customers oriented services. </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Company Summary: Legal issues</a:t>
            </a:r>
          </a:p>
        </p:txBody>
      </p:sp>
      <p:sp>
        <p:nvSpPr>
          <p:cNvPr id="3" name="Content Placeholder 2"/>
          <p:cNvSpPr>
            <a:spLocks noGrp="1"/>
          </p:cNvSpPr>
          <p:nvPr>
            <p:ph sz="quarter" idx="1"/>
          </p:nvPr>
        </p:nvSpPr>
        <p:spPr/>
        <p:txBody>
          <a:bodyPr/>
          <a:lstStyle/>
          <a:p>
            <a:pPr>
              <a:buNone/>
            </a:pPr>
            <a:r>
              <a:rPr lang="en-US" sz="2400" dirty="0">
                <a:latin typeface="Times New Roman" pitchFamily="18" charset="0"/>
                <a:cs typeface="Times New Roman" pitchFamily="18" charset="0"/>
              </a:rPr>
              <a:t>The entity has the youthful and fresh surroundings. It will serve all the quality foods, it will be opened everyday, there will be varieties of foods. The business has two sort of financing personal,60% and bank 40 % and it’s a private limited company.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533400"/>
          </a:xfrm>
        </p:spPr>
        <p:txBody>
          <a:bodyPr>
            <a:normAutofit fontScale="90000"/>
          </a:bodyPr>
          <a:lstStyle/>
          <a:p>
            <a:r>
              <a:rPr lang="en-US" sz="3200" b="1" dirty="0"/>
              <a:t>Management process of Burger Queen </a:t>
            </a:r>
          </a:p>
        </p:txBody>
      </p:sp>
      <p:graphicFrame>
        <p:nvGraphicFramePr>
          <p:cNvPr id="4" name="Content Placeholder 3"/>
          <p:cNvGraphicFramePr>
            <a:graphicFrameLocks noGrp="1"/>
          </p:cNvGraphicFramePr>
          <p:nvPr>
            <p:ph sz="quarter" idx="1"/>
          </p:nvPr>
        </p:nvGraphicFramePr>
        <p:xfrm>
          <a:off x="0" y="685800"/>
          <a:ext cx="9144000" cy="6172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219200" y="439881"/>
            <a:ext cx="7239000" cy="6418119"/>
          </a:xfrm>
        </p:spPr>
        <p:txBody>
          <a:bodyPr/>
          <a:lstStyle/>
          <a:p>
            <a:r>
              <a:rPr lang="en-GB" dirty="0" smtClean="0"/>
              <a:t>Marketing , resource, operation and finance management of burger queen </a:t>
            </a:r>
            <a:endParaRPr lang="en-GB" dirty="0"/>
          </a:p>
        </p:txBody>
      </p:sp>
      <p:sp>
        <p:nvSpPr>
          <p:cNvPr id="3" name="Title 2"/>
          <p:cNvSpPr>
            <a:spLocks noGrp="1"/>
          </p:cNvSpPr>
          <p:nvPr>
            <p:ph type="ctrTitle"/>
          </p:nvPr>
        </p:nvSpPr>
        <p:spPr>
          <a:xfrm>
            <a:off x="838200" y="380999"/>
            <a:ext cx="7772400" cy="2819401"/>
          </a:xfrm>
        </p:spPr>
        <p:txBody>
          <a:bodyPr>
            <a:normAutofit/>
          </a:bodyPr>
          <a:lstStyle/>
          <a:p>
            <a:endParaRPr lang="en-GB" sz="2800" dirty="0"/>
          </a:p>
        </p:txBody>
      </p:sp>
      <p:graphicFrame>
        <p:nvGraphicFramePr>
          <p:cNvPr id="4" name="Diagram 3"/>
          <p:cNvGraphicFramePr/>
          <p:nvPr>
            <p:extLst/>
          </p:nvPr>
        </p:nvGraphicFramePr>
        <p:xfrm>
          <a:off x="457200" y="1219200"/>
          <a:ext cx="8534400" cy="4952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513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US" sz="3200" b="1" dirty="0">
                <a:latin typeface="Times New Roman" pitchFamily="18" charset="0"/>
                <a:cs typeface="Times New Roman" pitchFamily="18" charset="0"/>
              </a:rPr>
              <a:t>PESTLE analysis of Burger Queen </a:t>
            </a:r>
          </a:p>
        </p:txBody>
      </p:sp>
      <p:sp>
        <p:nvSpPr>
          <p:cNvPr id="3" name="Content Placeholder 2"/>
          <p:cNvSpPr>
            <a:spLocks noGrp="1"/>
          </p:cNvSpPr>
          <p:nvPr>
            <p:ph sz="quarter" idx="1"/>
          </p:nvPr>
        </p:nvSpPr>
        <p:spPr>
          <a:xfrm>
            <a:off x="457200" y="1143000"/>
            <a:ext cx="8229600" cy="4983163"/>
          </a:xfrm>
        </p:spPr>
        <p:txBody>
          <a:bodyPr>
            <a:normAutofit/>
          </a:bodyPr>
          <a:lstStyle/>
          <a:p>
            <a:pPr>
              <a:buFont typeface="Wingdings" pitchFamily="2" charset="2"/>
              <a:buChar char="q"/>
            </a:pPr>
            <a:r>
              <a:rPr lang="en-US" sz="2400" dirty="0">
                <a:latin typeface="Times New Roman" pitchFamily="18" charset="0"/>
                <a:cs typeface="Times New Roman" pitchFamily="18" charset="0"/>
              </a:rPr>
              <a:t>Political factors:</a:t>
            </a:r>
          </a:p>
          <a:p>
            <a:r>
              <a:rPr lang="en-US" sz="2400" dirty="0">
                <a:latin typeface="Times New Roman" pitchFamily="18" charset="0"/>
                <a:cs typeface="Times New Roman" pitchFamily="18" charset="0"/>
              </a:rPr>
              <a:t>Government support for globalization considered as an opportunity</a:t>
            </a:r>
          </a:p>
          <a:p>
            <a:r>
              <a:rPr lang="en-US" sz="2400" dirty="0">
                <a:latin typeface="Times New Roman" pitchFamily="18" charset="0"/>
                <a:cs typeface="Times New Roman" pitchFamily="18" charset="0"/>
              </a:rPr>
              <a:t>Political stability </a:t>
            </a:r>
          </a:p>
          <a:p>
            <a:r>
              <a:rPr lang="en-US" sz="2400" dirty="0">
                <a:latin typeface="Times New Roman" pitchFamily="18" charset="0"/>
                <a:cs typeface="Times New Roman" pitchFamily="18" charset="0"/>
              </a:rPr>
              <a:t>Government support for e-commerce </a:t>
            </a:r>
          </a:p>
          <a:p>
            <a:pPr>
              <a:buFont typeface="Wingdings" pitchFamily="2" charset="2"/>
              <a:buChar char="q"/>
            </a:pPr>
            <a:r>
              <a:rPr lang="en-US" sz="2400" dirty="0">
                <a:latin typeface="Times New Roman" pitchFamily="18" charset="0"/>
                <a:cs typeface="Times New Roman" pitchFamily="18" charset="0"/>
              </a:rPr>
              <a:t>Economic factors:</a:t>
            </a:r>
          </a:p>
          <a:p>
            <a:r>
              <a:rPr lang="en-US" sz="2400" dirty="0">
                <a:latin typeface="Times New Roman" pitchFamily="18" charset="0"/>
                <a:cs typeface="Times New Roman" pitchFamily="18" charset="0"/>
              </a:rPr>
              <a:t>Augmenting international trade agreements</a:t>
            </a:r>
          </a:p>
          <a:p>
            <a:r>
              <a:rPr lang="en-US" sz="2400" dirty="0">
                <a:latin typeface="Times New Roman" pitchFamily="18" charset="0"/>
                <a:cs typeface="Times New Roman" pitchFamily="18" charset="0"/>
              </a:rPr>
              <a:t>Economic stability of the country </a:t>
            </a:r>
          </a:p>
          <a:p>
            <a:r>
              <a:rPr lang="en-US" sz="2400" dirty="0">
                <a:latin typeface="Times New Roman" pitchFamily="18" charset="0"/>
                <a:cs typeface="Times New Roman" pitchFamily="18" charset="0"/>
              </a:rPr>
              <a:t>Higher  economic growth in the developing markets. </a:t>
            </a:r>
          </a:p>
          <a:p>
            <a:pPr>
              <a:buNone/>
            </a:pPr>
            <a:endParaRPr lang="en-US" dirty="0"/>
          </a:p>
          <a:p>
            <a:pPr>
              <a:buNone/>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sz="3600" b="1" dirty="0">
                <a:latin typeface="Times New Roman" pitchFamily="18" charset="0"/>
                <a:cs typeface="Times New Roman" pitchFamily="18" charset="0"/>
              </a:rPr>
              <a:t>PESTLE analysis of Burger Queen contd</a:t>
            </a:r>
            <a:r>
              <a:rPr lang="en-US" dirty="0"/>
              <a:t>.</a:t>
            </a:r>
          </a:p>
        </p:txBody>
      </p:sp>
      <p:sp>
        <p:nvSpPr>
          <p:cNvPr id="3" name="Content Placeholder 2"/>
          <p:cNvSpPr>
            <a:spLocks noGrp="1"/>
          </p:cNvSpPr>
          <p:nvPr>
            <p:ph sz="quarter" idx="1"/>
          </p:nvPr>
        </p:nvSpPr>
        <p:spPr>
          <a:xfrm>
            <a:off x="457200" y="1219200"/>
            <a:ext cx="8229600" cy="4906963"/>
          </a:xfrm>
        </p:spPr>
        <p:txBody>
          <a:bodyPr>
            <a:normAutofit fontScale="77500" lnSpcReduction="20000"/>
          </a:bodyPr>
          <a:lstStyle/>
          <a:p>
            <a:endParaRPr lang="en-US" dirty="0"/>
          </a:p>
          <a:p>
            <a:pPr>
              <a:buFont typeface="Wingdings" pitchFamily="2" charset="2"/>
              <a:buChar char="q"/>
            </a:pPr>
            <a:r>
              <a:rPr lang="en-US" sz="3100" dirty="0">
                <a:latin typeface="Times New Roman" pitchFamily="18" charset="0"/>
                <a:cs typeface="Times New Roman" pitchFamily="18" charset="0"/>
              </a:rPr>
              <a:t>Social factors:</a:t>
            </a:r>
          </a:p>
          <a:p>
            <a:r>
              <a:rPr lang="en-US" sz="2800" dirty="0">
                <a:latin typeface="Times New Roman" pitchFamily="18" charset="0"/>
                <a:cs typeface="Times New Roman" pitchFamily="18" charset="0"/>
              </a:rPr>
              <a:t>Increasing consumer diversity, This is  opportunity for the business.</a:t>
            </a:r>
          </a:p>
          <a:p>
            <a:r>
              <a:rPr lang="en-US" sz="2800" dirty="0">
                <a:latin typeface="Times New Roman" pitchFamily="18" charset="0"/>
                <a:cs typeface="Times New Roman" pitchFamily="18" charset="0"/>
              </a:rPr>
              <a:t>Higher health consciousness, threat as well as opportunity based on the served foods.</a:t>
            </a:r>
          </a:p>
          <a:p>
            <a:r>
              <a:rPr lang="en-US" sz="2800" dirty="0">
                <a:latin typeface="Times New Roman" pitchFamily="18" charset="0"/>
                <a:cs typeface="Times New Roman" pitchFamily="18" charset="0"/>
              </a:rPr>
              <a:t>Increasing support for animal rights, threats as well as opportunity</a:t>
            </a:r>
          </a:p>
          <a:p>
            <a:pPr>
              <a:buFont typeface="Wingdings" pitchFamily="2" charset="2"/>
              <a:buChar char="q"/>
            </a:pPr>
            <a:r>
              <a:rPr lang="en-US" sz="3100" dirty="0">
                <a:latin typeface="Times New Roman" pitchFamily="18" charset="0"/>
                <a:cs typeface="Times New Roman" pitchFamily="18" charset="0"/>
              </a:rPr>
              <a:t>Technological factors:</a:t>
            </a:r>
          </a:p>
          <a:p>
            <a:r>
              <a:rPr lang="en-US" sz="3100" dirty="0">
                <a:latin typeface="Times New Roman" pitchFamily="18" charset="0"/>
                <a:cs typeface="Times New Roman" pitchFamily="18" charset="0"/>
              </a:rPr>
              <a:t>Higher  automation technology available</a:t>
            </a:r>
          </a:p>
          <a:p>
            <a:r>
              <a:rPr lang="en-US" sz="3100" dirty="0">
                <a:latin typeface="Times New Roman" pitchFamily="18" charset="0"/>
                <a:cs typeface="Times New Roman" pitchFamily="18" charset="0"/>
              </a:rPr>
              <a:t>Higher mobile technologies popularity</a:t>
            </a:r>
            <a:br>
              <a:rPr lang="en-US" sz="3100" dirty="0">
                <a:latin typeface="Times New Roman" pitchFamily="18" charset="0"/>
                <a:cs typeface="Times New Roman" pitchFamily="18" charset="0"/>
              </a:rPr>
            </a:br>
            <a:r>
              <a:rPr lang="en-US" sz="3100" dirty="0">
                <a:latin typeface="Times New Roman" pitchFamily="18" charset="0"/>
                <a:cs typeface="Times New Roman" pitchFamily="18" charset="0"/>
              </a:rPr>
              <a:t>Lower R&amp;D activity in case of the fast food restaurant</a:t>
            </a:r>
          </a:p>
          <a:p>
            <a:pPr>
              <a:buNone/>
            </a:pPr>
            <a:endParaRPr lang="en-US" dirty="0"/>
          </a:p>
          <a:p>
            <a:pPr>
              <a:buNone/>
            </a:pPr>
            <a:r>
              <a:rPr lang="en-US" dirty="0"/>
              <a:t> </a:t>
            </a:r>
          </a:p>
          <a:p>
            <a:pPr>
              <a:buNone/>
            </a:pPr>
            <a:endParaRPr lang="en-US" dirty="0"/>
          </a:p>
          <a:p>
            <a:pPr>
              <a:buNone/>
            </a:pPr>
            <a:endParaRPr lang="en-US" dirty="0"/>
          </a:p>
          <a:p>
            <a:pPr>
              <a:buNone/>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3200" b="1" dirty="0">
                <a:latin typeface="Times New Roman" pitchFamily="18" charset="0"/>
                <a:cs typeface="Times New Roman" pitchFamily="18" charset="0"/>
              </a:rPr>
              <a:t>PESTLE analysis of Burger Queen cond.</a:t>
            </a:r>
          </a:p>
        </p:txBody>
      </p:sp>
      <p:sp>
        <p:nvSpPr>
          <p:cNvPr id="3" name="Content Placeholder 2"/>
          <p:cNvSpPr>
            <a:spLocks noGrp="1"/>
          </p:cNvSpPr>
          <p:nvPr>
            <p:ph sz="quarter" idx="1"/>
          </p:nvPr>
        </p:nvSpPr>
        <p:spPr/>
        <p:txBody>
          <a:bodyPr>
            <a:normAutofit fontScale="92500" lnSpcReduction="10000"/>
          </a:bodyPr>
          <a:lstStyle/>
          <a:p>
            <a:pPr>
              <a:buFont typeface="Wingdings" pitchFamily="2" charset="2"/>
              <a:buChar char="q"/>
            </a:pPr>
            <a:r>
              <a:rPr lang="en-US" sz="2800" dirty="0">
                <a:latin typeface="Times New Roman" pitchFamily="18" charset="0"/>
                <a:cs typeface="Times New Roman" pitchFamily="18" charset="0"/>
              </a:rPr>
              <a:t>Environmental factors:</a:t>
            </a:r>
          </a:p>
          <a:p>
            <a:r>
              <a:rPr lang="en-US" sz="2800" dirty="0">
                <a:latin typeface="Times New Roman" pitchFamily="18" charset="0"/>
                <a:cs typeface="Times New Roman" pitchFamily="18" charset="0"/>
              </a:rPr>
              <a:t>Climate changes work as the threats for the business </a:t>
            </a:r>
          </a:p>
          <a:p>
            <a:r>
              <a:rPr lang="en-US" sz="2800" dirty="0">
                <a:latin typeface="Times New Roman" pitchFamily="18" charset="0"/>
                <a:cs typeface="Times New Roman" pitchFamily="18" charset="0"/>
              </a:rPr>
              <a:t>Putting emphasis on the business sustainability</a:t>
            </a:r>
          </a:p>
          <a:p>
            <a:r>
              <a:rPr lang="en-US" sz="2800" dirty="0">
                <a:latin typeface="Times New Roman" pitchFamily="18" charset="0"/>
                <a:cs typeface="Times New Roman" pitchFamily="18" charset="0"/>
              </a:rPr>
              <a:t>Low carbon lifestyle increasing </a:t>
            </a:r>
          </a:p>
          <a:p>
            <a:pPr>
              <a:buFont typeface="Wingdings" pitchFamily="2" charset="2"/>
              <a:buChar char="q"/>
            </a:pPr>
            <a:r>
              <a:rPr lang="en-US" sz="2800" dirty="0">
                <a:latin typeface="Times New Roman" pitchFamily="18" charset="0"/>
                <a:cs typeface="Times New Roman" pitchFamily="18" charset="0"/>
              </a:rPr>
              <a:t>Legal factors:</a:t>
            </a:r>
          </a:p>
          <a:p>
            <a:r>
              <a:rPr lang="en-US" sz="2800" dirty="0">
                <a:latin typeface="Times New Roman" pitchFamily="18" charset="0"/>
                <a:cs typeface="Times New Roman" pitchFamily="18" charset="0"/>
              </a:rPr>
              <a:t>Import and export soft regulation will work as the opportunity</a:t>
            </a:r>
          </a:p>
          <a:p>
            <a:r>
              <a:rPr lang="en-US" sz="2800" dirty="0">
                <a:latin typeface="Times New Roman" pitchFamily="18" charset="0"/>
                <a:cs typeface="Times New Roman" pitchFamily="18" charset="0"/>
              </a:rPr>
              <a:t>Environmental protection law will also work as the opportunity for the business.</a:t>
            </a:r>
          </a:p>
          <a:p>
            <a:r>
              <a:rPr lang="en-US" sz="2800" dirty="0">
                <a:latin typeface="Times New Roman" pitchFamily="18" charset="0"/>
                <a:cs typeface="Times New Roman" pitchFamily="18" charset="0"/>
              </a:rPr>
              <a:t>Country regulation specially on some food item may hamper the business. </a:t>
            </a:r>
          </a:p>
          <a:p>
            <a:pPr>
              <a:buNone/>
            </a:pPr>
            <a:endParaRPr lang="en-US" dirty="0"/>
          </a:p>
          <a:p>
            <a:pPr>
              <a:buNone/>
            </a:pPr>
            <a:endParaRPr lang="en-US" dirty="0"/>
          </a:p>
          <a:p>
            <a:pPr>
              <a:buNone/>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2000"/>
          </a:xfrm>
        </p:spPr>
        <p:txBody>
          <a:bodyPr>
            <a:normAutofit/>
          </a:bodyPr>
          <a:lstStyle/>
          <a:p>
            <a:r>
              <a:rPr lang="en-US" dirty="0"/>
              <a:t>SWOT analysis of Burger Queen Overview </a:t>
            </a:r>
          </a:p>
        </p:txBody>
      </p:sp>
      <p:sp>
        <p:nvSpPr>
          <p:cNvPr id="4" name="Content Placeholder 3">
            <a:extLst>
              <a:ext uri="{FF2B5EF4-FFF2-40B4-BE49-F238E27FC236}">
                <a16:creationId xmlns:a16="http://schemas.microsoft.com/office/drawing/2014/main" id="{EF54A6DF-B7EF-433C-83E8-633121DB11CE}"/>
              </a:ext>
            </a:extLst>
          </p:cNvPr>
          <p:cNvSpPr>
            <a:spLocks noGrp="1"/>
          </p:cNvSpPr>
          <p:nvPr>
            <p:ph sz="quarter" idx="1"/>
          </p:nvPr>
        </p:nvSpPr>
        <p:spPr/>
        <p:txBody>
          <a:bodyPr vert="horz" anchor="t">
            <a:normAutofit fontScale="92500" lnSpcReduction="20000"/>
          </a:bodyPr>
          <a:lstStyle/>
          <a:p>
            <a:pPr marL="0" indent="0">
              <a:buNone/>
            </a:pPr>
            <a:r>
              <a:rPr lang="en-GB" u="sng" dirty="0"/>
              <a:t>STRENGHTS:</a:t>
            </a:r>
            <a:endParaRPr lang="en-US"/>
          </a:p>
          <a:p>
            <a:r>
              <a:rPr lang="en-GB" dirty="0"/>
              <a:t>- Strong market position</a:t>
            </a:r>
          </a:p>
          <a:p>
            <a:r>
              <a:rPr lang="en-GB" dirty="0"/>
              <a:t>- Qualified Staffs</a:t>
            </a:r>
          </a:p>
          <a:p>
            <a:r>
              <a:rPr lang="en-GB" dirty="0"/>
              <a:t>- Enthusiastic management team</a:t>
            </a:r>
          </a:p>
          <a:p>
            <a:r>
              <a:rPr lang="en-GB" dirty="0"/>
              <a:t>- Relevant learning programmes and a strong environment</a:t>
            </a:r>
          </a:p>
          <a:p>
            <a:endParaRPr lang="en-GB" dirty="0"/>
          </a:p>
          <a:p>
            <a:pPr marL="0" indent="0">
              <a:buNone/>
            </a:pPr>
            <a:r>
              <a:rPr lang="en-GB" u="sng" dirty="0"/>
              <a:t>WEAKNESSES:</a:t>
            </a:r>
          </a:p>
          <a:p>
            <a:r>
              <a:rPr lang="en-GB" dirty="0"/>
              <a:t>- High average age of staff</a:t>
            </a:r>
          </a:p>
          <a:p>
            <a:r>
              <a:rPr lang="en-GB" dirty="0"/>
              <a:t>- Lack of car parking facilities</a:t>
            </a:r>
          </a:p>
          <a:p>
            <a:r>
              <a:rPr lang="en-GB" dirty="0"/>
              <a:t>- Long process of appointing new staff</a:t>
            </a:r>
          </a:p>
          <a:p>
            <a:r>
              <a:rPr lang="en-GB" dirty="0"/>
              <a:t>- Marketing Concentration</a:t>
            </a:r>
          </a:p>
          <a:p>
            <a:endParaRPr lang="en-GB" dirty="0"/>
          </a:p>
          <a:p>
            <a:endParaRPr lang="en-GB" dirty="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761D4-0017-4BFE-BFEB-0938DA79BD39}"/>
              </a:ext>
            </a:extLst>
          </p:cNvPr>
          <p:cNvSpPr>
            <a:spLocks noGrp="1"/>
          </p:cNvSpPr>
          <p:nvPr>
            <p:ph type="title"/>
          </p:nvPr>
        </p:nvSpPr>
        <p:spPr/>
        <p:txBody>
          <a:bodyPr>
            <a:normAutofit fontScale="90000"/>
          </a:bodyPr>
          <a:lstStyle/>
          <a:p>
            <a:r>
              <a:rPr lang="en-US" dirty="0"/>
              <a:t>SWOT analysis of Burger Queen Overview</a:t>
            </a:r>
            <a:r>
              <a:rPr lang="en-US" dirty="0">
                <a:solidFill>
                  <a:srgbClr val="7B9899"/>
                </a:solidFill>
              </a:rPr>
              <a:t> </a:t>
            </a:r>
            <a:r>
              <a:rPr lang="en-US" dirty="0" err="1">
                <a:solidFill>
                  <a:srgbClr val="7B9899"/>
                </a:solidFill>
              </a:rPr>
              <a:t>Ctn</a:t>
            </a:r>
            <a:endParaRPr lang="en-US" dirty="0" err="1">
              <a:solidFill>
                <a:schemeClr val="tx1"/>
              </a:solidFill>
            </a:endParaRPr>
          </a:p>
        </p:txBody>
      </p:sp>
      <p:sp>
        <p:nvSpPr>
          <p:cNvPr id="3" name="Content Placeholder 2">
            <a:extLst>
              <a:ext uri="{FF2B5EF4-FFF2-40B4-BE49-F238E27FC236}">
                <a16:creationId xmlns:a16="http://schemas.microsoft.com/office/drawing/2014/main" id="{68890F95-D7BC-439F-986A-543544193A30}"/>
              </a:ext>
            </a:extLst>
          </p:cNvPr>
          <p:cNvSpPr>
            <a:spLocks noGrp="1"/>
          </p:cNvSpPr>
          <p:nvPr>
            <p:ph sz="quarter" idx="1"/>
          </p:nvPr>
        </p:nvSpPr>
        <p:spPr/>
        <p:txBody>
          <a:bodyPr vert="horz" anchor="t">
            <a:normAutofit fontScale="92500" lnSpcReduction="20000"/>
          </a:bodyPr>
          <a:lstStyle/>
          <a:p>
            <a:pPr marL="0" indent="0">
              <a:buNone/>
            </a:pPr>
            <a:r>
              <a:rPr lang="en-GB" u="sng" dirty="0"/>
              <a:t>OPPORTUNITIES:</a:t>
            </a:r>
          </a:p>
          <a:p>
            <a:pPr marL="457200" indent="-457200"/>
            <a:r>
              <a:rPr lang="en-GB" dirty="0"/>
              <a:t>- New products development</a:t>
            </a:r>
          </a:p>
          <a:p>
            <a:pPr marL="457200" indent="-457200"/>
            <a:r>
              <a:rPr lang="en-GB" dirty="0"/>
              <a:t>- New opportunities in growing economies</a:t>
            </a:r>
          </a:p>
          <a:p>
            <a:pPr marL="457200" indent="-457200"/>
            <a:r>
              <a:rPr lang="en-GB" dirty="0"/>
              <a:t>- New partnership programs </a:t>
            </a:r>
          </a:p>
          <a:p>
            <a:pPr marL="457200" indent="-457200"/>
            <a:r>
              <a:rPr lang="en-GB" dirty="0"/>
              <a:t>- Franchising opportunities</a:t>
            </a:r>
          </a:p>
          <a:p>
            <a:pPr marL="457200" indent="-457200"/>
            <a:endParaRPr lang="en-GB" dirty="0"/>
          </a:p>
          <a:p>
            <a:pPr marL="0" indent="0">
              <a:buNone/>
            </a:pPr>
            <a:r>
              <a:rPr lang="en-GB" u="sng" dirty="0"/>
              <a:t>THREATS:</a:t>
            </a:r>
          </a:p>
          <a:p>
            <a:pPr marL="457200" indent="-457200"/>
            <a:r>
              <a:rPr lang="en-GB" dirty="0"/>
              <a:t>- Intense competition</a:t>
            </a:r>
          </a:p>
          <a:p>
            <a:pPr marL="457200" indent="-457200"/>
            <a:r>
              <a:rPr lang="en-GB" dirty="0"/>
              <a:t>- Risk of losing experienced staffs</a:t>
            </a:r>
          </a:p>
          <a:p>
            <a:pPr marL="457200" indent="-457200"/>
            <a:r>
              <a:rPr lang="en-GB" dirty="0"/>
              <a:t>- Loss of identity, strengths and reputation</a:t>
            </a:r>
          </a:p>
          <a:p>
            <a:pPr marL="457200" indent="-457200"/>
            <a:r>
              <a:rPr lang="en-GB" dirty="0"/>
              <a:t>- Strengths of other established competitors</a:t>
            </a:r>
          </a:p>
        </p:txBody>
      </p:sp>
    </p:spTree>
    <p:extLst>
      <p:ext uri="{BB962C8B-B14F-4D97-AF65-F5344CB8AC3E}">
        <p14:creationId xmlns:p14="http://schemas.microsoft.com/office/powerpoint/2010/main" val="777370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rmAutofit/>
          </a:bodyPr>
          <a:lstStyle/>
          <a:p>
            <a:r>
              <a:rPr lang="en-US" sz="3200" b="1" dirty="0">
                <a:latin typeface="Times New Roman" pitchFamily="18" charset="0"/>
                <a:cs typeface="Times New Roman" pitchFamily="18" charset="0"/>
              </a:rPr>
              <a:t>Conclusion</a:t>
            </a:r>
          </a:p>
        </p:txBody>
      </p:sp>
      <p:sp>
        <p:nvSpPr>
          <p:cNvPr id="3" name="Content Placeholder 2"/>
          <p:cNvSpPr>
            <a:spLocks noGrp="1"/>
          </p:cNvSpPr>
          <p:nvPr>
            <p:ph sz="quarter" idx="1"/>
          </p:nvPr>
        </p:nvSpPr>
        <p:spPr>
          <a:xfrm>
            <a:off x="457200" y="1371600"/>
            <a:ext cx="8229600" cy="4754563"/>
          </a:xfrm>
        </p:spPr>
        <p:txBody>
          <a:bodyPr vert="horz" anchor="t">
            <a:normAutofit/>
          </a:bodyPr>
          <a:lstStyle/>
          <a:p>
            <a:pPr>
              <a:buNone/>
            </a:pPr>
            <a:r>
              <a:rPr lang="en-US" sz="2400" dirty="0">
                <a:latin typeface="Times New Roman" pitchFamily="18" charset="0"/>
                <a:cs typeface="Times New Roman" pitchFamily="18" charset="0"/>
              </a:rPr>
              <a:t>The success or failure of any business almost depends on a successful business plan. The plan will be successful if all the market variable and also the resources and limitation of the owner truly reflected to the plan. Burger Queen will have the healthy condition in the home market as well as the international market if it can maintain the standard of the foods and maintain customer relationship.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itchFamily="18" charset="0"/>
                <a:cs typeface="Times New Roman" pitchFamily="18" charset="0"/>
              </a:rPr>
              <a:t>References </a:t>
            </a:r>
          </a:p>
        </p:txBody>
      </p:sp>
      <p:sp>
        <p:nvSpPr>
          <p:cNvPr id="3" name="Content Placeholder 2"/>
          <p:cNvSpPr>
            <a:spLocks noGrp="1"/>
          </p:cNvSpPr>
          <p:nvPr>
            <p:ph sz="quarter" idx="1"/>
          </p:nvPr>
        </p:nvSpPr>
        <p:spPr>
          <a:xfrm>
            <a:off x="457200" y="1219200"/>
            <a:ext cx="8229600" cy="4906963"/>
          </a:xfrm>
        </p:spPr>
        <p:txBody>
          <a:bodyPr>
            <a:noAutofit/>
          </a:bodyPr>
          <a:lstStyle/>
          <a:p>
            <a:pPr>
              <a:buNone/>
            </a:pPr>
            <a:r>
              <a:rPr lang="en-US" sz="1800" dirty="0" err="1">
                <a:latin typeface="Times New Roman" pitchFamily="18" charset="0"/>
                <a:cs typeface="Times New Roman" pitchFamily="18" charset="0"/>
              </a:rPr>
              <a:t>Delinsky</a:t>
            </a:r>
            <a:r>
              <a:rPr lang="en-US" sz="1800" dirty="0">
                <a:latin typeface="Times New Roman" pitchFamily="18" charset="0"/>
                <a:cs typeface="Times New Roman" pitchFamily="18" charset="0"/>
              </a:rPr>
              <a:t>, B. (2012). </a:t>
            </a:r>
            <a:r>
              <a:rPr lang="en-US" sz="1800" i="1" dirty="0">
                <a:latin typeface="Times New Roman" pitchFamily="18" charset="0"/>
                <a:cs typeface="Times New Roman" pitchFamily="18" charset="0"/>
              </a:rPr>
              <a:t>Threats and promises</a:t>
            </a:r>
            <a:r>
              <a:rPr lang="en-US" sz="1800" dirty="0">
                <a:latin typeface="Times New Roman" pitchFamily="18" charset="0"/>
                <a:cs typeface="Times New Roman" pitchFamily="18" charset="0"/>
              </a:rPr>
              <a:t>. Sutton, Surrey, England: Severn House.</a:t>
            </a:r>
          </a:p>
          <a:p>
            <a:pPr>
              <a:buNone/>
            </a:pPr>
            <a:r>
              <a:rPr lang="en-US" sz="1800" dirty="0">
                <a:latin typeface="Times New Roman" pitchFamily="18" charset="0"/>
                <a:cs typeface="Times New Roman" pitchFamily="18" charset="0"/>
              </a:rPr>
              <a:t>Gray, A. (2012). </a:t>
            </a:r>
            <a:r>
              <a:rPr lang="en-US" sz="1800" i="1" dirty="0">
                <a:latin typeface="Times New Roman" pitchFamily="18" charset="0"/>
                <a:cs typeface="Times New Roman" pitchFamily="18" charset="0"/>
              </a:rPr>
              <a:t>Threats</a:t>
            </a:r>
            <a:r>
              <a:rPr lang="en-US" sz="1800" dirty="0">
                <a:latin typeface="Times New Roman" pitchFamily="18" charset="0"/>
                <a:cs typeface="Times New Roman" pitchFamily="18" charset="0"/>
              </a:rPr>
              <a:t>. New York: Farrar, Straus and Giroux.</a:t>
            </a:r>
          </a:p>
          <a:p>
            <a:pPr>
              <a:buNone/>
            </a:pPr>
            <a:r>
              <a:rPr lang="en-US" sz="1800" dirty="0">
                <a:latin typeface="Times New Roman" pitchFamily="18" charset="0"/>
                <a:cs typeface="Times New Roman" pitchFamily="18" charset="0"/>
              </a:rPr>
              <a:t>Moran, T. (2009). </a:t>
            </a:r>
            <a:r>
              <a:rPr lang="en-US" sz="1800" i="1" dirty="0">
                <a:latin typeface="Times New Roman" pitchFamily="18" charset="0"/>
                <a:cs typeface="Times New Roman" pitchFamily="18" charset="0"/>
              </a:rPr>
              <a:t>Three threats</a:t>
            </a:r>
            <a:r>
              <a:rPr lang="en-US" sz="1800" dirty="0">
                <a:latin typeface="Times New Roman" pitchFamily="18" charset="0"/>
                <a:cs typeface="Times New Roman" pitchFamily="18" charset="0"/>
              </a:rPr>
              <a:t>. Washington, DC: Peterson Institute for International Economics.</a:t>
            </a:r>
          </a:p>
          <a:p>
            <a:pPr>
              <a:buNone/>
            </a:pPr>
            <a:r>
              <a:rPr lang="en-US" sz="1800" dirty="0">
                <a:latin typeface="Times New Roman" pitchFamily="18" charset="0"/>
                <a:cs typeface="Times New Roman" pitchFamily="18" charset="0"/>
              </a:rPr>
              <a:t>Naylor, T. (2009). </a:t>
            </a:r>
            <a:r>
              <a:rPr lang="en-US" sz="1800" i="1" dirty="0">
                <a:latin typeface="Times New Roman" pitchFamily="18" charset="0"/>
                <a:cs typeface="Times New Roman" pitchFamily="18" charset="0"/>
              </a:rPr>
              <a:t>Maritime tankers</a:t>
            </a:r>
            <a:r>
              <a:rPr lang="en-US" sz="1800" dirty="0">
                <a:latin typeface="Times New Roman" pitchFamily="18" charset="0"/>
                <a:cs typeface="Times New Roman" pitchFamily="18" charset="0"/>
              </a:rPr>
              <a:t>. New York: Nova Science Publishers.</a:t>
            </a:r>
          </a:p>
          <a:p>
            <a:pPr>
              <a:buNone/>
            </a:pPr>
            <a:r>
              <a:rPr lang="en-US" sz="1800" dirty="0">
                <a:latin typeface="Times New Roman" pitchFamily="18" charset="0"/>
                <a:cs typeface="Times New Roman" pitchFamily="18" charset="0"/>
              </a:rPr>
              <a:t>Pearce, A. and Correa, L. (2010). </a:t>
            </a:r>
            <a:r>
              <a:rPr lang="en-US" sz="1800" i="1" dirty="0">
                <a:latin typeface="Times New Roman" pitchFamily="18" charset="0"/>
                <a:cs typeface="Times New Roman" pitchFamily="18" charset="0"/>
              </a:rPr>
              <a:t>Dolphins</a:t>
            </a:r>
            <a:r>
              <a:rPr lang="en-US" sz="1800" dirty="0">
                <a:latin typeface="Times New Roman" pitchFamily="18" charset="0"/>
                <a:cs typeface="Times New Roman" pitchFamily="18" charset="0"/>
              </a:rPr>
              <a:t>. New York: Nova Science Publishers.</a:t>
            </a:r>
          </a:p>
          <a:p>
            <a:pPr>
              <a:buNone/>
            </a:pPr>
            <a:r>
              <a:rPr lang="en-US" sz="1800" dirty="0" err="1">
                <a:latin typeface="Times New Roman" pitchFamily="18" charset="0"/>
                <a:cs typeface="Times New Roman" pitchFamily="18" charset="0"/>
              </a:rPr>
              <a:t>Polisciano</a:t>
            </a:r>
            <a:r>
              <a:rPr lang="en-US" sz="1800" dirty="0">
                <a:latin typeface="Times New Roman" pitchFamily="18" charset="0"/>
                <a:cs typeface="Times New Roman" pitchFamily="18" charset="0"/>
              </a:rPr>
              <a:t>, G. and Farina, O. (2010). </a:t>
            </a:r>
            <a:r>
              <a:rPr lang="en-US" sz="1800" i="1" dirty="0">
                <a:latin typeface="Times New Roman" pitchFamily="18" charset="0"/>
                <a:cs typeface="Times New Roman" pitchFamily="18" charset="0"/>
              </a:rPr>
              <a:t>National parks</a:t>
            </a:r>
            <a:r>
              <a:rPr lang="en-US" sz="1800" dirty="0">
                <a:latin typeface="Times New Roman" pitchFamily="18" charset="0"/>
                <a:cs typeface="Times New Roman" pitchFamily="18" charset="0"/>
              </a:rPr>
              <a:t>. New York: Nova Science Publishers.</a:t>
            </a:r>
          </a:p>
          <a:p>
            <a:pPr>
              <a:buNone/>
            </a:pPr>
            <a:r>
              <a:rPr lang="en-US" sz="1800" dirty="0">
                <a:latin typeface="Times New Roman" pitchFamily="18" charset="0"/>
                <a:cs typeface="Times New Roman" pitchFamily="18" charset="0"/>
              </a:rPr>
              <a:t>Beard, C. (2012). </a:t>
            </a:r>
            <a:r>
              <a:rPr lang="en-US" sz="1800" i="1" dirty="0">
                <a:latin typeface="Times New Roman" pitchFamily="18" charset="0"/>
                <a:cs typeface="Times New Roman" pitchFamily="18" charset="0"/>
              </a:rPr>
              <a:t>Economic Interpretation of the Constitution of the United States</a:t>
            </a:r>
            <a:r>
              <a:rPr lang="en-US" sz="1800" dirty="0">
                <a:latin typeface="Times New Roman" pitchFamily="18" charset="0"/>
                <a:cs typeface="Times New Roman" pitchFamily="18" charset="0"/>
              </a:rPr>
              <a:t>. Dover Publications.</a:t>
            </a:r>
          </a:p>
          <a:p>
            <a:pPr>
              <a:buNone/>
            </a:pPr>
            <a:r>
              <a:rPr lang="en-US" sz="1800" dirty="0">
                <a:latin typeface="Times New Roman" pitchFamily="18" charset="0"/>
                <a:cs typeface="Times New Roman" pitchFamily="18" charset="0"/>
              </a:rPr>
              <a:t>BOURINOT, J. (2016). </a:t>
            </a:r>
            <a:r>
              <a:rPr lang="en-US" sz="1800" i="1" dirty="0">
                <a:latin typeface="Times New Roman" pitchFamily="18" charset="0"/>
                <a:cs typeface="Times New Roman" pitchFamily="18" charset="0"/>
              </a:rPr>
              <a:t>OUR INTELLECTUAL STRENGTH AND WEAKNESS</a:t>
            </a:r>
            <a:r>
              <a:rPr lang="en-US" sz="1800" dirty="0">
                <a:latin typeface="Times New Roman" pitchFamily="18" charset="0"/>
                <a:cs typeface="Times New Roman" pitchFamily="18" charset="0"/>
              </a:rPr>
              <a:t>. [</a:t>
            </a:r>
            <a:r>
              <a:rPr lang="en-US" sz="1800" dirty="0" err="1">
                <a:latin typeface="Times New Roman" pitchFamily="18" charset="0"/>
                <a:cs typeface="Times New Roman" pitchFamily="18" charset="0"/>
              </a:rPr>
              <a:t>S.l</a:t>
            </a:r>
            <a:r>
              <a:rPr lang="en-US" sz="1800" dirty="0">
                <a:latin typeface="Times New Roman" pitchFamily="18" charset="0"/>
                <a:cs typeface="Times New Roman" pitchFamily="18" charset="0"/>
              </a:rPr>
              <a:t>.]: FORGOTTEN BOOKS.</a:t>
            </a:r>
          </a:p>
          <a:p>
            <a:pPr>
              <a:buNone/>
            </a:pPr>
            <a:r>
              <a:rPr lang="en-US" sz="1800" dirty="0">
                <a:latin typeface="Times New Roman" pitchFamily="18" charset="0"/>
                <a:cs typeface="Times New Roman" pitchFamily="18" charset="0"/>
              </a:rPr>
              <a:t>Buck, C. (2012). </a:t>
            </a:r>
            <a:r>
              <a:rPr lang="en-US" sz="1800" i="1" dirty="0">
                <a:latin typeface="Times New Roman" pitchFamily="18" charset="0"/>
                <a:cs typeface="Times New Roman" pitchFamily="18" charset="0"/>
              </a:rPr>
              <a:t>The Tyranny of Weakness</a:t>
            </a:r>
            <a:r>
              <a:rPr lang="en-US" sz="1800" dirty="0">
                <a:latin typeface="Times New Roman" pitchFamily="18" charset="0"/>
                <a:cs typeface="Times New Roman" pitchFamily="18" charset="0"/>
              </a:rPr>
              <a:t>. Hamburg: tradition.</a:t>
            </a:r>
          </a:p>
          <a:p>
            <a:pPr>
              <a:buNone/>
            </a:pPr>
            <a:r>
              <a:rPr lang="en-US" sz="1800" dirty="0">
                <a:latin typeface="Times New Roman" pitchFamily="18" charset="0"/>
                <a:cs typeface="Times New Roman" pitchFamily="18" charset="0"/>
              </a:rPr>
              <a:t>Galbraith, J. (2014). </a:t>
            </a:r>
            <a:r>
              <a:rPr lang="en-US" sz="1800" i="1" dirty="0">
                <a:latin typeface="Times New Roman" pitchFamily="18" charset="0"/>
                <a:cs typeface="Times New Roman" pitchFamily="18" charset="0"/>
              </a:rPr>
              <a:t>Designing organizations</a:t>
            </a:r>
            <a:r>
              <a:rPr lang="en-US" sz="1800" dirty="0">
                <a:latin typeface="Times New Roman" pitchFamily="18" charset="0"/>
                <a:cs typeface="Times New Roman" pitchFamily="18" charset="0"/>
              </a:rPr>
              <a:t>. San Francisco, California: </a:t>
            </a:r>
            <a:r>
              <a:rPr lang="en-US" sz="1800" dirty="0" err="1">
                <a:latin typeface="Times New Roman" pitchFamily="18" charset="0"/>
                <a:cs typeface="Times New Roman" pitchFamily="18" charset="0"/>
              </a:rPr>
              <a:t>Jossey</a:t>
            </a:r>
            <a:r>
              <a:rPr lang="en-US" sz="1800" dirty="0">
                <a:latin typeface="Times New Roman" pitchFamily="18" charset="0"/>
                <a:cs typeface="Times New Roman" pitchFamily="18" charset="0"/>
              </a:rPr>
              <a:t>-Bass.</a:t>
            </a:r>
          </a:p>
          <a:p>
            <a:pPr>
              <a:buNone/>
            </a:pPr>
            <a:r>
              <a:rPr lang="en-US" sz="1800" dirty="0">
                <a:latin typeface="Times New Roman" pitchFamily="18" charset="0"/>
                <a:cs typeface="Times New Roman" pitchFamily="18" charset="0"/>
              </a:rPr>
              <a:t> </a:t>
            </a:r>
          </a:p>
          <a:p>
            <a:pPr>
              <a:buNone/>
            </a:pPr>
            <a:r>
              <a:rPr lang="en-US" sz="1800" dirty="0">
                <a:latin typeface="Times New Roman" pitchFamily="18" charset="0"/>
                <a:cs typeface="Times New Roman" pitchFamily="18" charset="0"/>
              </a:rPr>
              <a:t> </a:t>
            </a:r>
          </a:p>
          <a:p>
            <a:pPr>
              <a:buNone/>
            </a:pPr>
            <a:endParaRPr lang="en-US" sz="1800" dirty="0">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flipV="1">
            <a:off x="1371600" y="2667000"/>
            <a:ext cx="6172200" cy="3398518"/>
          </a:xfrm>
        </p:spPr>
        <p:txBody>
          <a:bodyPr>
            <a:normAutofit/>
          </a:bodyPr>
          <a:lstStyle/>
          <a:p>
            <a:endParaRPr lang="en-US" dirty="0"/>
          </a:p>
        </p:txBody>
      </p:sp>
      <p:sp>
        <p:nvSpPr>
          <p:cNvPr id="2" name="Title 1"/>
          <p:cNvSpPr>
            <a:spLocks noGrp="1"/>
          </p:cNvSpPr>
          <p:nvPr>
            <p:ph type="ctrTitle"/>
          </p:nvPr>
        </p:nvSpPr>
        <p:spPr>
          <a:xfrm>
            <a:off x="685800" y="990600"/>
            <a:ext cx="7924800" cy="4038599"/>
          </a:xfrm>
        </p:spPr>
        <p:txBody>
          <a:bodyPr>
            <a:normAutofit fontScale="90000"/>
          </a:bodyPr>
          <a:lstStyle/>
          <a:p>
            <a:r>
              <a:rPr lang="en-US" sz="2400" b="1" dirty="0" smtClean="0">
                <a:solidFill>
                  <a:schemeClr val="accent1">
                    <a:lumMod val="50000"/>
                  </a:schemeClr>
                </a:solidFill>
                <a:latin typeface="Times New Roman" pitchFamily="18" charset="0"/>
                <a:cs typeface="Times New Roman" pitchFamily="18" charset="0"/>
              </a:rPr>
              <a:t>Group learning Log</a:t>
            </a:r>
            <a:r>
              <a:rPr lang="en-US" sz="2400" b="1" dirty="0">
                <a:solidFill>
                  <a:schemeClr val="accent1">
                    <a:lumMod val="50000"/>
                  </a:schemeClr>
                </a:solidFill>
                <a:latin typeface="Times New Roman" pitchFamily="18" charset="0"/>
                <a:cs typeface="Times New Roman" pitchFamily="18" charset="0"/>
              </a:rPr>
              <a:t> </a:t>
            </a:r>
            <a:r>
              <a:rPr lang="en-US" sz="2400" b="1" dirty="0" smtClean="0">
                <a:solidFill>
                  <a:schemeClr val="accent1">
                    <a:lumMod val="50000"/>
                  </a:schemeClr>
                </a:solidFill>
                <a:latin typeface="Times New Roman" pitchFamily="18" charset="0"/>
                <a:cs typeface="Times New Roman" pitchFamily="18" charset="0"/>
              </a:rPr>
              <a:t/>
            </a:r>
            <a:br>
              <a:rPr lang="en-US" sz="2400" b="1" dirty="0" smtClean="0">
                <a:solidFill>
                  <a:schemeClr val="accent1">
                    <a:lumMod val="50000"/>
                  </a:schemeClr>
                </a:solidFill>
                <a:latin typeface="Times New Roman" pitchFamily="18" charset="0"/>
                <a:cs typeface="Times New Roman" pitchFamily="18" charset="0"/>
              </a:rPr>
            </a:br>
            <a:r>
              <a:rPr lang="en-US" sz="2400" b="1" dirty="0">
                <a:solidFill>
                  <a:schemeClr val="accent1">
                    <a:lumMod val="50000"/>
                  </a:schemeClr>
                </a:solidFill>
                <a:latin typeface="Times New Roman" pitchFamily="18" charset="0"/>
                <a:cs typeface="Times New Roman" pitchFamily="18" charset="0"/>
              </a:rPr>
              <a:t/>
            </a:r>
            <a:br>
              <a:rPr lang="en-US" sz="2400" b="1" dirty="0">
                <a:solidFill>
                  <a:schemeClr val="accent1">
                    <a:lumMod val="50000"/>
                  </a:schemeClr>
                </a:solidFill>
                <a:latin typeface="Times New Roman" pitchFamily="18" charset="0"/>
                <a:cs typeface="Times New Roman" pitchFamily="18" charset="0"/>
              </a:rPr>
            </a:br>
            <a:r>
              <a:rPr lang="en-US" sz="2400" b="1" dirty="0" smtClean="0">
                <a:solidFill>
                  <a:schemeClr val="accent1">
                    <a:lumMod val="50000"/>
                  </a:schemeClr>
                </a:solidFill>
                <a:latin typeface="Times New Roman" pitchFamily="18" charset="0"/>
                <a:cs typeface="Times New Roman" pitchFamily="18" charset="0"/>
              </a:rPr>
              <a:t/>
            </a:r>
            <a:br>
              <a:rPr lang="en-US" sz="2400" b="1" dirty="0" smtClean="0">
                <a:solidFill>
                  <a:schemeClr val="accent1">
                    <a:lumMod val="50000"/>
                  </a:schemeClr>
                </a:solidFill>
                <a:latin typeface="Times New Roman" pitchFamily="18" charset="0"/>
                <a:cs typeface="Times New Roman" pitchFamily="18" charset="0"/>
              </a:rPr>
            </a:br>
            <a:r>
              <a:rPr lang="en-US" sz="2400" b="1" dirty="0">
                <a:solidFill>
                  <a:schemeClr val="accent1">
                    <a:lumMod val="50000"/>
                  </a:schemeClr>
                </a:solidFill>
                <a:latin typeface="Times New Roman" pitchFamily="18" charset="0"/>
                <a:cs typeface="Times New Roman" pitchFamily="18" charset="0"/>
              </a:rPr>
              <a:t/>
            </a:r>
            <a:br>
              <a:rPr lang="en-US" sz="2400" b="1" dirty="0">
                <a:solidFill>
                  <a:schemeClr val="accent1">
                    <a:lumMod val="50000"/>
                  </a:schemeClr>
                </a:solidFill>
                <a:latin typeface="Times New Roman" pitchFamily="18" charset="0"/>
                <a:cs typeface="Times New Roman" pitchFamily="18" charset="0"/>
              </a:rPr>
            </a:br>
            <a:r>
              <a:rPr lang="en-US" sz="2400" b="1" dirty="0" smtClean="0">
                <a:solidFill>
                  <a:schemeClr val="accent1">
                    <a:lumMod val="50000"/>
                  </a:schemeClr>
                </a:solidFill>
                <a:latin typeface="Times New Roman" pitchFamily="18" charset="0"/>
                <a:cs typeface="Times New Roman" pitchFamily="18" charset="0"/>
              </a:rPr>
              <a:t/>
            </a:r>
            <a:br>
              <a:rPr lang="en-US" sz="2400" b="1" dirty="0" smtClean="0">
                <a:solidFill>
                  <a:schemeClr val="accent1">
                    <a:lumMod val="50000"/>
                  </a:schemeClr>
                </a:solidFill>
                <a:latin typeface="Times New Roman" pitchFamily="18" charset="0"/>
                <a:cs typeface="Times New Roman" pitchFamily="18" charset="0"/>
              </a:rPr>
            </a:br>
            <a:r>
              <a:rPr lang="en-US" sz="2400" b="1" dirty="0">
                <a:solidFill>
                  <a:schemeClr val="accent1">
                    <a:lumMod val="50000"/>
                  </a:schemeClr>
                </a:solidFill>
                <a:latin typeface="Times New Roman" pitchFamily="18" charset="0"/>
                <a:cs typeface="Times New Roman" pitchFamily="18" charset="0"/>
              </a:rPr>
              <a:t/>
            </a:r>
            <a:br>
              <a:rPr lang="en-US" sz="2400" b="1" dirty="0">
                <a:solidFill>
                  <a:schemeClr val="accent1">
                    <a:lumMod val="50000"/>
                  </a:schemeClr>
                </a:solidFill>
                <a:latin typeface="Times New Roman" pitchFamily="18" charset="0"/>
                <a:cs typeface="Times New Roman" pitchFamily="18" charset="0"/>
              </a:rPr>
            </a:br>
            <a:r>
              <a:rPr lang="en-US" sz="2400" b="1" dirty="0" smtClean="0">
                <a:solidFill>
                  <a:schemeClr val="accent1">
                    <a:lumMod val="50000"/>
                  </a:schemeClr>
                </a:solidFill>
                <a:latin typeface="Times New Roman" pitchFamily="18" charset="0"/>
                <a:cs typeface="Times New Roman" pitchFamily="18" charset="0"/>
              </a:rPr>
              <a:t/>
            </a:r>
            <a:br>
              <a:rPr lang="en-US" sz="2400" b="1" dirty="0" smtClean="0">
                <a:solidFill>
                  <a:schemeClr val="accent1">
                    <a:lumMod val="50000"/>
                  </a:schemeClr>
                </a:solidFill>
                <a:latin typeface="Times New Roman" pitchFamily="18" charset="0"/>
                <a:cs typeface="Times New Roman" pitchFamily="18" charset="0"/>
              </a:rPr>
            </a:br>
            <a:r>
              <a:rPr lang="en-US" sz="2400" b="1" dirty="0">
                <a:solidFill>
                  <a:schemeClr val="accent1">
                    <a:lumMod val="50000"/>
                  </a:schemeClr>
                </a:solidFill>
                <a:latin typeface="Times New Roman" pitchFamily="18" charset="0"/>
                <a:cs typeface="Times New Roman" pitchFamily="18" charset="0"/>
              </a:rPr>
              <a:t/>
            </a:r>
            <a:br>
              <a:rPr lang="en-US" sz="2400" b="1" dirty="0">
                <a:solidFill>
                  <a:schemeClr val="accent1">
                    <a:lumMod val="50000"/>
                  </a:schemeClr>
                </a:solidFill>
                <a:latin typeface="Times New Roman" pitchFamily="18" charset="0"/>
                <a:cs typeface="Times New Roman" pitchFamily="18" charset="0"/>
              </a:rPr>
            </a:br>
            <a:r>
              <a:rPr lang="en-US" sz="2400" b="1" dirty="0" smtClean="0">
                <a:solidFill>
                  <a:schemeClr val="accent1">
                    <a:lumMod val="50000"/>
                  </a:schemeClr>
                </a:solidFill>
                <a:latin typeface="Times New Roman" pitchFamily="18" charset="0"/>
                <a:cs typeface="Times New Roman" pitchFamily="18" charset="0"/>
              </a:rPr>
              <a:t/>
            </a:r>
            <a:br>
              <a:rPr lang="en-US" sz="2400" b="1" dirty="0" smtClean="0">
                <a:solidFill>
                  <a:schemeClr val="accent1">
                    <a:lumMod val="50000"/>
                  </a:schemeClr>
                </a:solidFill>
                <a:latin typeface="Times New Roman" pitchFamily="18" charset="0"/>
                <a:cs typeface="Times New Roman" pitchFamily="18" charset="0"/>
              </a:rPr>
            </a:br>
            <a:r>
              <a:rPr lang="en-US" sz="2400" b="1" dirty="0">
                <a:solidFill>
                  <a:schemeClr val="accent1">
                    <a:lumMod val="50000"/>
                  </a:schemeClr>
                </a:solidFill>
                <a:latin typeface="Times New Roman" pitchFamily="18" charset="0"/>
                <a:cs typeface="Times New Roman" pitchFamily="18" charset="0"/>
              </a:rPr>
              <a:t/>
            </a:r>
            <a:br>
              <a:rPr lang="en-US" sz="2400" b="1" dirty="0">
                <a:solidFill>
                  <a:schemeClr val="accent1">
                    <a:lumMod val="50000"/>
                  </a:schemeClr>
                </a:solidFill>
                <a:latin typeface="Times New Roman" pitchFamily="18" charset="0"/>
                <a:cs typeface="Times New Roman" pitchFamily="18" charset="0"/>
              </a:rPr>
            </a:br>
            <a:endParaRPr lang="en-US" sz="2400" b="1" dirty="0">
              <a:solidFill>
                <a:schemeClr val="accent1">
                  <a:lumMod val="50000"/>
                </a:schemeClr>
              </a:solidFill>
              <a:latin typeface="Times New Roman" pitchFamily="18" charset="0"/>
              <a:cs typeface="Times New Roman" pitchFamily="18" charset="0"/>
            </a:endParaRPr>
          </a:p>
        </p:txBody>
      </p:sp>
      <p:pic>
        <p:nvPicPr>
          <p:cNvPr id="6" name="Picture 5"/>
          <p:cNvPicPr>
            <a:picLocks noChangeAspect="1"/>
          </p:cNvPicPr>
          <p:nvPr/>
        </p:nvPicPr>
        <p:blipFill>
          <a:blip r:embed="rId2"/>
          <a:stretch>
            <a:fillRect/>
          </a:stretch>
        </p:blipFill>
        <p:spPr>
          <a:xfrm>
            <a:off x="304800" y="1676401"/>
            <a:ext cx="8686800" cy="5333999"/>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141</TotalTime>
  <Words>1021</Words>
  <Application>Microsoft Office PowerPoint</Application>
  <PresentationFormat>On-screen Show (4:3)</PresentationFormat>
  <Paragraphs>120</Paragraphs>
  <Slides>16</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Georgia</vt:lpstr>
      <vt:lpstr>Times New Roman</vt:lpstr>
      <vt:lpstr>Wingdings</vt:lpstr>
      <vt:lpstr>Wingdings 2</vt:lpstr>
      <vt:lpstr>Civic</vt:lpstr>
      <vt:lpstr>Welcome To The Presentation   OF BURGER QUEEN</vt:lpstr>
      <vt:lpstr>Developing a Fast Food business plan for “Burger Queen”</vt:lpstr>
      <vt:lpstr>Introduction </vt:lpstr>
      <vt:lpstr>Aims and objectives of Burger Queen </vt:lpstr>
      <vt:lpstr>Mission and Vision of Burger Queen </vt:lpstr>
      <vt:lpstr>Company Summary: Legal issues</vt:lpstr>
      <vt:lpstr>Management process of Burger Queen </vt:lpstr>
      <vt:lpstr>PowerPoint Presentation</vt:lpstr>
      <vt:lpstr>PESTLE analysis of Burger Queen </vt:lpstr>
      <vt:lpstr>PESTLE analysis of Burger Queen contd.</vt:lpstr>
      <vt:lpstr>PESTLE analysis of Burger Queen cond.</vt:lpstr>
      <vt:lpstr>SWOT analysis of Burger Queen Overview </vt:lpstr>
      <vt:lpstr>SWOT analysis of Burger Queen Overview Ctn</vt:lpstr>
      <vt:lpstr>Conclusion</vt:lpstr>
      <vt:lpstr>References </vt:lpstr>
      <vt:lpstr>Group learning Log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dc:title>
  <dc:creator>DELL</dc:creator>
  <cp:lastModifiedBy>abdul khan</cp:lastModifiedBy>
  <cp:revision>199</cp:revision>
  <dcterms:created xsi:type="dcterms:W3CDTF">2018-03-27T18:04:19Z</dcterms:created>
  <dcterms:modified xsi:type="dcterms:W3CDTF">2018-04-26T19:56:35Z</dcterms:modified>
</cp:coreProperties>
</file>