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1"/>
  </p:sldMasterIdLst>
  <p:sldIdLst>
    <p:sldId id="256" r:id="rId2"/>
    <p:sldId id="258" r:id="rId3"/>
    <p:sldId id="257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24F6A6-15AD-4FA5-992B-12AE7D1D457D}" v="3" dt="2023-02-24T22:07:51.1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>
        <p:scale>
          <a:sx n="74" d="100"/>
          <a:sy n="74" d="100"/>
        </p:scale>
        <p:origin x="264" y="8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h Ali (2119052)" userId="1b8fc953-db02-4d2e-af0d-4fda2b022f72" providerId="ADAL" clId="{0E24F6A6-15AD-4FA5-992B-12AE7D1D457D}"/>
    <pc:docChg chg="undo custSel modSld">
      <pc:chgData name="Sarah Ali (2119052)" userId="1b8fc953-db02-4d2e-af0d-4fda2b022f72" providerId="ADAL" clId="{0E24F6A6-15AD-4FA5-992B-12AE7D1D457D}" dt="2023-02-24T23:02:06.962" v="1309" actId="20577"/>
      <pc:docMkLst>
        <pc:docMk/>
      </pc:docMkLst>
      <pc:sldChg chg="modSp mod">
        <pc:chgData name="Sarah Ali (2119052)" userId="1b8fc953-db02-4d2e-af0d-4fda2b022f72" providerId="ADAL" clId="{0E24F6A6-15AD-4FA5-992B-12AE7D1D457D}" dt="2023-02-24T23:02:06.962" v="1309" actId="20577"/>
        <pc:sldMkLst>
          <pc:docMk/>
          <pc:sldMk cId="3895409073" sldId="256"/>
        </pc:sldMkLst>
        <pc:spChg chg="mod">
          <ac:chgData name="Sarah Ali (2119052)" userId="1b8fc953-db02-4d2e-af0d-4fda2b022f72" providerId="ADAL" clId="{0E24F6A6-15AD-4FA5-992B-12AE7D1D457D}" dt="2023-02-24T23:02:06.962" v="1309" actId="20577"/>
          <ac:spMkLst>
            <pc:docMk/>
            <pc:sldMk cId="3895409073" sldId="256"/>
            <ac:spMk id="5" creationId="{9F764B51-F8FF-55CD-2BFD-56B5ADFD27D4}"/>
          </ac:spMkLst>
        </pc:spChg>
      </pc:sldChg>
      <pc:sldChg chg="addSp delSp modSp mod">
        <pc:chgData name="Sarah Ali (2119052)" userId="1b8fc953-db02-4d2e-af0d-4fda2b022f72" providerId="ADAL" clId="{0E24F6A6-15AD-4FA5-992B-12AE7D1D457D}" dt="2023-02-24T22:59:55.305" v="1277" actId="113"/>
        <pc:sldMkLst>
          <pc:docMk/>
          <pc:sldMk cId="3865462326" sldId="257"/>
        </pc:sldMkLst>
        <pc:spChg chg="mod">
          <ac:chgData name="Sarah Ali (2119052)" userId="1b8fc953-db02-4d2e-af0d-4fda2b022f72" providerId="ADAL" clId="{0E24F6A6-15AD-4FA5-992B-12AE7D1D457D}" dt="2023-02-24T22:59:55.305" v="1277" actId="113"/>
          <ac:spMkLst>
            <pc:docMk/>
            <pc:sldMk cId="3865462326" sldId="257"/>
            <ac:spMk id="2" creationId="{35641537-10F5-B056-3EBE-105CAFD62931}"/>
          </ac:spMkLst>
        </pc:spChg>
        <pc:spChg chg="del">
          <ac:chgData name="Sarah Ali (2119052)" userId="1b8fc953-db02-4d2e-af0d-4fda2b022f72" providerId="ADAL" clId="{0E24F6A6-15AD-4FA5-992B-12AE7D1D457D}" dt="2023-02-24T21:49:37.980" v="159" actId="931"/>
          <ac:spMkLst>
            <pc:docMk/>
            <pc:sldMk cId="3865462326" sldId="257"/>
            <ac:spMk id="3" creationId="{EC44AA84-29B3-B9ED-DE41-30ED5F5F1225}"/>
          </ac:spMkLst>
        </pc:spChg>
        <pc:spChg chg="mod">
          <ac:chgData name="Sarah Ali (2119052)" userId="1b8fc953-db02-4d2e-af0d-4fda2b022f72" providerId="ADAL" clId="{0E24F6A6-15AD-4FA5-992B-12AE7D1D457D}" dt="2023-02-24T22:35:33.858" v="828" actId="1035"/>
          <ac:spMkLst>
            <pc:docMk/>
            <pc:sldMk cId="3865462326" sldId="257"/>
            <ac:spMk id="4" creationId="{DF129C09-A201-49D4-1CBB-45F88B24A4BA}"/>
          </ac:spMkLst>
        </pc:spChg>
        <pc:spChg chg="add mod ord">
          <ac:chgData name="Sarah Ali (2119052)" userId="1b8fc953-db02-4d2e-af0d-4fda2b022f72" providerId="ADAL" clId="{0E24F6A6-15AD-4FA5-992B-12AE7D1D457D}" dt="2023-02-24T21:53:00.135" v="211" actId="26606"/>
          <ac:spMkLst>
            <pc:docMk/>
            <pc:sldMk cId="3865462326" sldId="257"/>
            <ac:spMk id="7" creationId="{644C27D1-5DDD-B879-5D6B-DF0DC5955570}"/>
          </ac:spMkLst>
        </pc:spChg>
        <pc:spChg chg="del">
          <ac:chgData name="Sarah Ali (2119052)" userId="1b8fc953-db02-4d2e-af0d-4fda2b022f72" providerId="ADAL" clId="{0E24F6A6-15AD-4FA5-992B-12AE7D1D457D}" dt="2023-02-24T21:52:11.820" v="204" actId="26606"/>
          <ac:spMkLst>
            <pc:docMk/>
            <pc:sldMk cId="3865462326" sldId="257"/>
            <ac:spMk id="8" creationId="{92B0CFF1-78D7-4A83-A95E-71F9E3831622}"/>
          </ac:spMkLst>
        </pc:spChg>
        <pc:spChg chg="add mod">
          <ac:chgData name="Sarah Ali (2119052)" userId="1b8fc953-db02-4d2e-af0d-4fda2b022f72" providerId="ADAL" clId="{0E24F6A6-15AD-4FA5-992B-12AE7D1D457D}" dt="2023-02-24T21:53:00.135" v="211" actId="26606"/>
          <ac:spMkLst>
            <pc:docMk/>
            <pc:sldMk cId="3865462326" sldId="257"/>
            <ac:spMk id="13" creationId="{A71C03B8-E2B1-5B6A-F623-08602E7F3CF7}"/>
          </ac:spMkLst>
        </pc:spChg>
        <pc:spChg chg="add mod">
          <ac:chgData name="Sarah Ali (2119052)" userId="1b8fc953-db02-4d2e-af0d-4fda2b022f72" providerId="ADAL" clId="{0E24F6A6-15AD-4FA5-992B-12AE7D1D457D}" dt="2023-02-24T22:51:53.649" v="1115" actId="14100"/>
          <ac:spMkLst>
            <pc:docMk/>
            <pc:sldMk cId="3865462326" sldId="257"/>
            <ac:spMk id="20" creationId="{D0804883-21A0-268B-0451-28E0AD33B9FC}"/>
          </ac:spMkLst>
        </pc:spChg>
        <pc:spChg chg="add del">
          <ac:chgData name="Sarah Ali (2119052)" userId="1b8fc953-db02-4d2e-af0d-4fda2b022f72" providerId="ADAL" clId="{0E24F6A6-15AD-4FA5-992B-12AE7D1D457D}" dt="2023-02-24T21:53:00.151" v="212" actId="26606"/>
          <ac:spMkLst>
            <pc:docMk/>
            <pc:sldMk cId="3865462326" sldId="257"/>
            <ac:spMk id="24" creationId="{92B0CFF1-78D7-4A83-A95E-71F9E3831622}"/>
          </ac:spMkLst>
        </pc:spChg>
        <pc:spChg chg="add del">
          <ac:chgData name="Sarah Ali (2119052)" userId="1b8fc953-db02-4d2e-af0d-4fda2b022f72" providerId="ADAL" clId="{0E24F6A6-15AD-4FA5-992B-12AE7D1D457D}" dt="2023-02-24T21:53:00.151" v="212" actId="26606"/>
          <ac:spMkLst>
            <pc:docMk/>
            <pc:sldMk cId="3865462326" sldId="257"/>
            <ac:spMk id="26" creationId="{C34B9DE3-1715-4EE3-99FA-C9BC12F5DBA1}"/>
          </ac:spMkLst>
        </pc:spChg>
        <pc:spChg chg="add del">
          <ac:chgData name="Sarah Ali (2119052)" userId="1b8fc953-db02-4d2e-af0d-4fda2b022f72" providerId="ADAL" clId="{0E24F6A6-15AD-4FA5-992B-12AE7D1D457D}" dt="2023-02-24T21:53:00.135" v="211" actId="26606"/>
          <ac:spMkLst>
            <pc:docMk/>
            <pc:sldMk cId="3865462326" sldId="257"/>
            <ac:spMk id="35" creationId="{92B0CFF1-78D7-4A83-A95E-71F9E3831622}"/>
          </ac:spMkLst>
        </pc:spChg>
        <pc:spChg chg="add">
          <ac:chgData name="Sarah Ali (2119052)" userId="1b8fc953-db02-4d2e-af0d-4fda2b022f72" providerId="ADAL" clId="{0E24F6A6-15AD-4FA5-992B-12AE7D1D457D}" dt="2023-02-24T21:53:00.151" v="212" actId="26606"/>
          <ac:spMkLst>
            <pc:docMk/>
            <pc:sldMk cId="3865462326" sldId="257"/>
            <ac:spMk id="43" creationId="{92B0CFF1-78D7-4A83-A95E-71F9E3831622}"/>
          </ac:spMkLst>
        </pc:spChg>
        <pc:spChg chg="add">
          <ac:chgData name="Sarah Ali (2119052)" userId="1b8fc953-db02-4d2e-af0d-4fda2b022f72" providerId="ADAL" clId="{0E24F6A6-15AD-4FA5-992B-12AE7D1D457D}" dt="2023-02-24T21:53:00.151" v="212" actId="26606"/>
          <ac:spMkLst>
            <pc:docMk/>
            <pc:sldMk cId="3865462326" sldId="257"/>
            <ac:spMk id="44" creationId="{C34B9DE3-1715-4EE3-99FA-C9BC12F5DBA1}"/>
          </ac:spMkLst>
        </pc:spChg>
        <pc:picChg chg="add mod ord">
          <ac:chgData name="Sarah Ali (2119052)" userId="1b8fc953-db02-4d2e-af0d-4fda2b022f72" providerId="ADAL" clId="{0E24F6A6-15AD-4FA5-992B-12AE7D1D457D}" dt="2023-02-24T22:17:06.834" v="534" actId="14100"/>
          <ac:picMkLst>
            <pc:docMk/>
            <pc:sldMk cId="3865462326" sldId="257"/>
            <ac:picMk id="6" creationId="{F8185F48-47E6-55F4-5B08-85E2D51D4D23}"/>
          </ac:picMkLst>
        </pc:picChg>
        <pc:picChg chg="add mod modCrop">
          <ac:chgData name="Sarah Ali (2119052)" userId="1b8fc953-db02-4d2e-af0d-4fda2b022f72" providerId="ADAL" clId="{0E24F6A6-15AD-4FA5-992B-12AE7D1D457D}" dt="2023-02-24T21:53:00.135" v="211" actId="26606"/>
          <ac:picMkLst>
            <pc:docMk/>
            <pc:sldMk cId="3865462326" sldId="257"/>
            <ac:picMk id="11" creationId="{96705F48-068C-18FA-B750-15AB5DE10553}"/>
          </ac:picMkLst>
        </pc:picChg>
        <pc:picChg chg="add mod ord">
          <ac:chgData name="Sarah Ali (2119052)" userId="1b8fc953-db02-4d2e-af0d-4fda2b022f72" providerId="ADAL" clId="{0E24F6A6-15AD-4FA5-992B-12AE7D1D457D}" dt="2023-02-24T22:54:20.442" v="1158" actId="14100"/>
          <ac:picMkLst>
            <pc:docMk/>
            <pc:sldMk cId="3865462326" sldId="257"/>
            <ac:picMk id="19" creationId="{5EECCD1D-E399-1330-9744-1969F9EDDC07}"/>
          </ac:picMkLst>
        </pc:picChg>
        <pc:cxnChg chg="del">
          <ac:chgData name="Sarah Ali (2119052)" userId="1b8fc953-db02-4d2e-af0d-4fda2b022f72" providerId="ADAL" clId="{0E24F6A6-15AD-4FA5-992B-12AE7D1D457D}" dt="2023-02-24T21:52:11.820" v="204" actId="26606"/>
          <ac:cxnSpMkLst>
            <pc:docMk/>
            <pc:sldMk cId="3865462326" sldId="257"/>
            <ac:cxnSpMk id="10" creationId="{3F798BAA-F47F-445E-A38F-F380022ACC7C}"/>
          </ac:cxnSpMkLst>
        </pc:cxnChg>
        <pc:cxnChg chg="del">
          <ac:chgData name="Sarah Ali (2119052)" userId="1b8fc953-db02-4d2e-af0d-4fda2b022f72" providerId="ADAL" clId="{0E24F6A6-15AD-4FA5-992B-12AE7D1D457D}" dt="2023-02-24T21:52:11.820" v="204" actId="26606"/>
          <ac:cxnSpMkLst>
            <pc:docMk/>
            <pc:sldMk cId="3865462326" sldId="257"/>
            <ac:cxnSpMk id="12" creationId="{287C4A0B-13BB-43F1-BDEE-B26E8DA3BC12}"/>
          </ac:cxnSpMkLst>
        </pc:cxnChg>
        <pc:cxnChg chg="add del">
          <ac:chgData name="Sarah Ali (2119052)" userId="1b8fc953-db02-4d2e-af0d-4fda2b022f72" providerId="ADAL" clId="{0E24F6A6-15AD-4FA5-992B-12AE7D1D457D}" dt="2023-02-24T21:53:00.151" v="212" actId="26606"/>
          <ac:cxnSpMkLst>
            <pc:docMk/>
            <pc:sldMk cId="3865462326" sldId="257"/>
            <ac:cxnSpMk id="28" creationId="{6108BD3D-CFD0-4A15-ACF6-EBC254CD7CF1}"/>
          </ac:cxnSpMkLst>
        </pc:cxnChg>
        <pc:cxnChg chg="add del">
          <ac:chgData name="Sarah Ali (2119052)" userId="1b8fc953-db02-4d2e-af0d-4fda2b022f72" providerId="ADAL" clId="{0E24F6A6-15AD-4FA5-992B-12AE7D1D457D}" dt="2023-02-24T21:53:00.151" v="212" actId="26606"/>
          <ac:cxnSpMkLst>
            <pc:docMk/>
            <pc:sldMk cId="3865462326" sldId="257"/>
            <ac:cxnSpMk id="30" creationId="{DB2019E5-6C31-4640-A135-6BBA7FFCF694}"/>
          </ac:cxnSpMkLst>
        </pc:cxnChg>
        <pc:cxnChg chg="add del">
          <ac:chgData name="Sarah Ali (2119052)" userId="1b8fc953-db02-4d2e-af0d-4fda2b022f72" providerId="ADAL" clId="{0E24F6A6-15AD-4FA5-992B-12AE7D1D457D}" dt="2023-02-24T21:53:00.135" v="211" actId="26606"/>
          <ac:cxnSpMkLst>
            <pc:docMk/>
            <pc:sldMk cId="3865462326" sldId="257"/>
            <ac:cxnSpMk id="37" creationId="{6108BD3D-CFD0-4A15-ACF6-EBC254CD7CF1}"/>
          </ac:cxnSpMkLst>
        </pc:cxnChg>
        <pc:cxnChg chg="add del">
          <ac:chgData name="Sarah Ali (2119052)" userId="1b8fc953-db02-4d2e-af0d-4fda2b022f72" providerId="ADAL" clId="{0E24F6A6-15AD-4FA5-992B-12AE7D1D457D}" dt="2023-02-24T21:53:00.135" v="211" actId="26606"/>
          <ac:cxnSpMkLst>
            <pc:docMk/>
            <pc:sldMk cId="3865462326" sldId="257"/>
            <ac:cxnSpMk id="39" creationId="{4105C5B1-BB24-4A5C-87B3-3B75CD259422}"/>
          </ac:cxnSpMkLst>
        </pc:cxnChg>
        <pc:cxnChg chg="add del">
          <ac:chgData name="Sarah Ali (2119052)" userId="1b8fc953-db02-4d2e-af0d-4fda2b022f72" providerId="ADAL" clId="{0E24F6A6-15AD-4FA5-992B-12AE7D1D457D}" dt="2023-02-24T21:53:00.135" v="211" actId="26606"/>
          <ac:cxnSpMkLst>
            <pc:docMk/>
            <pc:sldMk cId="3865462326" sldId="257"/>
            <ac:cxnSpMk id="41" creationId="{DB2019E5-6C31-4640-A135-6BBA7FFCF694}"/>
          </ac:cxnSpMkLst>
        </pc:cxnChg>
        <pc:cxnChg chg="add">
          <ac:chgData name="Sarah Ali (2119052)" userId="1b8fc953-db02-4d2e-af0d-4fda2b022f72" providerId="ADAL" clId="{0E24F6A6-15AD-4FA5-992B-12AE7D1D457D}" dt="2023-02-24T21:53:00.151" v="212" actId="26606"/>
          <ac:cxnSpMkLst>
            <pc:docMk/>
            <pc:sldMk cId="3865462326" sldId="257"/>
            <ac:cxnSpMk id="45" creationId="{6108BD3D-CFD0-4A15-ACF6-EBC254CD7CF1}"/>
          </ac:cxnSpMkLst>
        </pc:cxnChg>
        <pc:cxnChg chg="add">
          <ac:chgData name="Sarah Ali (2119052)" userId="1b8fc953-db02-4d2e-af0d-4fda2b022f72" providerId="ADAL" clId="{0E24F6A6-15AD-4FA5-992B-12AE7D1D457D}" dt="2023-02-24T21:53:00.151" v="212" actId="26606"/>
          <ac:cxnSpMkLst>
            <pc:docMk/>
            <pc:sldMk cId="3865462326" sldId="257"/>
            <ac:cxnSpMk id="46" creationId="{DB2019E5-6C31-4640-A135-6BBA7FFCF694}"/>
          </ac:cxnSpMkLst>
        </pc:cxnChg>
      </pc:sldChg>
      <pc:sldChg chg="modSp mod">
        <pc:chgData name="Sarah Ali (2119052)" userId="1b8fc953-db02-4d2e-af0d-4fda2b022f72" providerId="ADAL" clId="{0E24F6A6-15AD-4FA5-992B-12AE7D1D457D}" dt="2023-02-24T22:01:29.780" v="303" actId="20577"/>
        <pc:sldMkLst>
          <pc:docMk/>
          <pc:sldMk cId="2171856614" sldId="258"/>
        </pc:sldMkLst>
        <pc:spChg chg="mod">
          <ac:chgData name="Sarah Ali (2119052)" userId="1b8fc953-db02-4d2e-af0d-4fda2b022f72" providerId="ADAL" clId="{0E24F6A6-15AD-4FA5-992B-12AE7D1D457D}" dt="2023-02-24T21:43:00.182" v="130" actId="20577"/>
          <ac:spMkLst>
            <pc:docMk/>
            <pc:sldMk cId="2171856614" sldId="258"/>
            <ac:spMk id="2" creationId="{D4537081-E2A9-E78D-B0EC-09A8EF82F134}"/>
          </ac:spMkLst>
        </pc:spChg>
        <pc:spChg chg="mod">
          <ac:chgData name="Sarah Ali (2119052)" userId="1b8fc953-db02-4d2e-af0d-4fda2b022f72" providerId="ADAL" clId="{0E24F6A6-15AD-4FA5-992B-12AE7D1D457D}" dt="2023-02-24T22:01:29.780" v="303" actId="20577"/>
          <ac:spMkLst>
            <pc:docMk/>
            <pc:sldMk cId="2171856614" sldId="258"/>
            <ac:spMk id="3" creationId="{A4596E07-6F6C-EB8E-4A3A-06E5EDA28503}"/>
          </ac:spMkLst>
        </pc:spChg>
      </pc:sldChg>
      <pc:sldChg chg="modSp mod">
        <pc:chgData name="Sarah Ali (2119052)" userId="1b8fc953-db02-4d2e-af0d-4fda2b022f72" providerId="ADAL" clId="{0E24F6A6-15AD-4FA5-992B-12AE7D1D457D}" dt="2023-02-24T21:54:17.254" v="290" actId="20577"/>
        <pc:sldMkLst>
          <pc:docMk/>
          <pc:sldMk cId="3739454650" sldId="259"/>
        </pc:sldMkLst>
        <pc:spChg chg="mod">
          <ac:chgData name="Sarah Ali (2119052)" userId="1b8fc953-db02-4d2e-af0d-4fda2b022f72" providerId="ADAL" clId="{0E24F6A6-15AD-4FA5-992B-12AE7D1D457D}" dt="2023-02-24T21:54:17.254" v="290" actId="20577"/>
          <ac:spMkLst>
            <pc:docMk/>
            <pc:sldMk cId="3739454650" sldId="259"/>
            <ac:spMk id="3" creationId="{4128A93D-8CE2-84DD-E40F-FCE58F67127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342FE-E00B-4FAF-8F73-F722060EB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0" y="978408"/>
            <a:ext cx="10506991" cy="2531555"/>
          </a:xfrm>
          <a:prstGeom prst="rect">
            <a:avLst/>
          </a:prstGeom>
        </p:spPr>
        <p:txBody>
          <a:bodyPr anchor="b"/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C1CCE2-4461-473E-B23C-34C8CCF04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2600" y="3602038"/>
            <a:ext cx="10506991" cy="227755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AA551A-CE2F-4E35-A714-B1F04D4B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5C907-6594-4DFF-A32B-449C3BA96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76D75-E9DA-4660-AC52-51BA63FCB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2EFA84C-D756-4DC7-AA46-68D776F3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7552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43735-A77F-440D-9448-6AE7C204D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1579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C6EE-D55E-454B-B28C-EC73D1DB4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2905-6D2E-4319-9521-61452AB8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C7550-84E8-49D3-B419-6F5F327DA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D2C6B-EA5D-4D97-BC84-6C860D53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850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1B299E6-11CC-4181-86C3-528A13F1F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22232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803473-0A64-4F9F-833B-8D64E3901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9"/>
            <a:ext cx="10515600" cy="2716769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873736-B424-40F2-B562-6DC10E5EDE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4171445"/>
            <a:ext cx="10515600" cy="1918205"/>
          </a:xfrm>
        </p:spPr>
        <p:txBody>
          <a:bodyPr>
            <a:normAutofit/>
          </a:bodyPr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48851-37C0-478D-B722-D76C817DC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3E063E-66CE-4C18-91FA-D14AE052D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66D3D-FD62-470C-BC3C-A03771A32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DFF0049-0231-4557-A707-569556F0C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3922232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57A0DB1-87C8-4BF4-B2A2-F9CA6ED05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6C29209-8A8F-48A7-8BA2-AFADA37CB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1458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166BE9C-AE7C-4C39-9694-C32D6939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483577"/>
            <a:ext cx="11147071" cy="2434824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ACC42C-303A-4BDF-990A-2B07967BC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978408"/>
            <a:ext cx="1114707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55CEF-353E-4E14-83AD-ACADDC08D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260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5ECEF-9654-4AC1-BF77-7BC602BBD4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1120" y="3103131"/>
            <a:ext cx="5418551" cy="30738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922FC8-BC06-407B-A82B-DA62B33A1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15B701-4E1F-48AA-8A3C-ED5DD915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6BCA31-8AC7-46F5-BCAB-41D54DF8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1BA86D8-2A29-4A0E-AEA0-39B41C418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085E13E-918A-4D04-9E84-94148D7C87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5025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5E892-D975-4DD6-8583-A14DDBE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1" y="978407"/>
            <a:ext cx="11145039" cy="1339584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F7700-CECC-4881-BE5C-A13CD825B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632" y="2500921"/>
            <a:ext cx="5346222" cy="823912"/>
          </a:xfrm>
        </p:spPr>
        <p:txBody>
          <a:bodyPr anchor="b">
            <a:normAutofit/>
          </a:bodyPr>
          <a:lstStyle>
            <a:lvl1pPr marL="0" indent="0">
              <a:buNone/>
              <a:defRPr lang="en-US" sz="2400" b="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50766-520A-44C5-943E-569222B741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632" y="3428999"/>
            <a:ext cx="5346222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2F7E42-976A-4239-8006-D68538D4B7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120" y="2500921"/>
            <a:ext cx="5372551" cy="823912"/>
          </a:xfrm>
        </p:spPr>
        <p:txBody>
          <a:bodyPr anchor="b"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8CA329-951F-4391-ADC5-7EA320B778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120" y="3428999"/>
            <a:ext cx="5372551" cy="2760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BEC22A-DA46-460C-B865-D928C20AE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B2D647-42C5-4AB7-BB71-3A4406571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4632" y="6419088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0B2B67-714C-46DA-85E5-598B4244D3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89591" y="-7190"/>
            <a:ext cx="640080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34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4B6724-AB30-4E7C-BE2B-ECD94FF1B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1007" y="3933311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D4BAB-2678-4A19-A575-C47CAF144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634472" cy="2591509"/>
          </a:xfrm>
          <a:prstGeom prst="rect">
            <a:avLst/>
          </a:prstGeo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47C89E-0ABD-4FD2-924C-894345ADF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3026CE-9CC8-403B-88B1-184D16532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B3D616-3C18-401B-A792-E75149FDF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4EC6F70-D800-4067-A36A-5BBFC8018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393331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2B66CB6-8988-4FBA-8524-726765A5F2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1007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29249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C73F84-0C6B-4EF4-9405-C3898249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EC807-744E-4C5C-8B15-09AED3E57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FBCB19-9F4B-474C-85C1-4A645A971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349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A88B0-DD6B-449B-AE32-D3192081E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8"/>
            <a:ext cx="4287393" cy="2450592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22ED6-5B69-4B3B-BF96-3A75F210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7" y="987425"/>
            <a:ext cx="6446484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704043-D45F-440A-A15D-2718A913E0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072DC-7326-43E7-806C-B690C439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89A0F-B8C6-4AA6-A9C4-4A454F422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57A616-A4F2-4FC5-88DE-B4E6BA542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0285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B773D-D007-4687-BA9C-9F229829B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632" y="978407"/>
            <a:ext cx="4287393" cy="2450593"/>
          </a:xfrm>
          <a:prstGeom prst="rect">
            <a:avLst/>
          </a:prstGeom>
        </p:spPr>
        <p:txBody>
          <a:bodyPr anchor="b"/>
          <a:lstStyle>
            <a:lvl1pPr>
              <a:defRPr lang="en-US" sz="5400" kern="120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3A75FC-78D2-4EF5-884F-11B7BACF79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7" y="987425"/>
            <a:ext cx="644648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7CE0BB-D335-4391-A23F-194C575CAF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632" y="3645074"/>
            <a:ext cx="4287393" cy="2223914"/>
          </a:xfrm>
        </p:spPr>
        <p:txBody>
          <a:bodyPr/>
          <a:lstStyle>
            <a:lvl1pPr marL="0" indent="0">
              <a:buNone/>
              <a:defRPr lang="en-US" sz="240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701E1-B97B-4DA5-B9AD-07B7C1247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D9CF8-F42F-4618-9F26-8BFE56487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CA2023-1ECA-4A96-BDC7-F7FA4368B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6222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1999A10-4355-4A13-B008-196B21ABE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82600" y="483576"/>
            <a:ext cx="11147071" cy="2434825"/>
          </a:xfrm>
          <a:prstGeom prst="rect">
            <a:avLst/>
          </a:prstGeom>
          <a:solidFill>
            <a:schemeClr val="accent1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36D448-AFEA-4483-B0E4-002840525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17552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16234-4516-4303-8F60-A8127D89A5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192" y="3103131"/>
            <a:ext cx="10506991" cy="309294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6B5D50-A474-462B-A807-DF186B1C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F1DAF-2E2D-46ED-AA3E-3D2FE4039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FC771-EB13-4EB5-A0A2-3968C6ABB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3B596B8-8230-4695-8D76-F06AFA815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2918401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53EBF93-5FD9-4F4E-8485-7B937145C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7553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6B4D06-C7C6-4949-8EB2-F03ED999A2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041710" y="978408"/>
            <a:ext cx="2947881" cy="5124777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921B9D-8C11-4176-AF22-89F972E21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632" y="978408"/>
            <a:ext cx="7256453" cy="51247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A9E1C-8E18-4A35-9BD8-427B1D14B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2/24/2023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16CDB-7BB6-4DD2-A626-6DA8E569F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0403B-439E-449F-83B1-799EEC239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204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87A535-3CAC-46BC-B2B2-3AE83EC3A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978408"/>
            <a:ext cx="10506991" cy="215309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8EBDBD-59EC-46ED-BE79-6D37B531D6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2600" y="3306870"/>
            <a:ext cx="10506991" cy="25727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21F5C-FD3D-42C7-90F4-5ECE6FFCFE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84632" y="10058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1B8F32D-D8B6-4B9E-9CBF-DCAC30B7B93D}" type="datetimeFigureOut">
              <a:rPr lang="en-US" smtClean="0"/>
              <a:pPr/>
              <a:t>2/24/2023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63D50-6D0B-4963-97B9-A32AE63235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" y="641908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6B5E08-CAC3-4C87-B143-5F8956AE90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9591" y="1005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8D74AC-B125-4E11-BA53-E9E38396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DC76EBE-FB9D-4054-B5D8-19E3EAFE4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0384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29" r:id="rId6"/>
    <p:sldLayoutId id="2147483725" r:id="rId7"/>
    <p:sldLayoutId id="2147483726" r:id="rId8"/>
    <p:sldLayoutId id="2147483727" r:id="rId9"/>
    <p:sldLayoutId id="2147483728" r:id="rId10"/>
    <p:sldLayoutId id="214748373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6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sa/3.0/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hasingfooddreams.com/2017/05/coquo-restaurant-wine-bar-solaris.html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s://www.pngall.com/mexican-pn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5F60170-91B4-45F0-B88B-9C07AEC46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89862-7A92-A0BB-5E1B-95924FF347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007" y="702870"/>
            <a:ext cx="5614993" cy="309346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5100"/>
              <a:t>Sarah Ali</a:t>
            </a:r>
            <a:br>
              <a:rPr lang="en-GB" sz="5100"/>
            </a:br>
            <a:r>
              <a:rPr lang="en-GB" sz="5100"/>
              <a:t>BMIH5003</a:t>
            </a:r>
            <a:br>
              <a:rPr lang="en-GB" sz="5100"/>
            </a:br>
            <a:r>
              <a:rPr lang="en-GB" sz="5100"/>
              <a:t>Lecturer: Rodrigo F. Aguilera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2A7D1B-B605-6708-A39E-5E010F4268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06" y="4067746"/>
            <a:ext cx="5614993" cy="2163418"/>
          </a:xfrm>
        </p:spPr>
        <p:txBody>
          <a:bodyPr anchor="t">
            <a:normAutofit/>
          </a:bodyPr>
          <a:lstStyle/>
          <a:p>
            <a:r>
              <a:rPr lang="en-GB" dirty="0"/>
              <a:t>Assignment Title: Portfolio, Events Poster.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82A1AB15-495E-4EE0-98F0-89DD89CD1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4" name="Picture 3" descr="Abstract design of flower petals in pastel">
            <a:extLst>
              <a:ext uri="{FF2B5EF4-FFF2-40B4-BE49-F238E27FC236}">
                <a16:creationId xmlns:a16="http://schemas.microsoft.com/office/drawing/2014/main" id="{316B7449-4FAF-8C0E-697E-B23232E588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4122"/>
          <a:stretch/>
        </p:blipFill>
        <p:spPr>
          <a:xfrm>
            <a:off x="6634090" y="2017170"/>
            <a:ext cx="5019817" cy="2823652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4EEBF2A-B7AF-4EC9-B6F7-BF425E70A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9F764B51-F8FF-55CD-2BFD-56B5ADFD27D4}"/>
              </a:ext>
            </a:extLst>
          </p:cNvPr>
          <p:cNvSpPr txBox="1"/>
          <p:nvPr/>
        </p:nvSpPr>
        <p:spPr>
          <a:xfrm>
            <a:off x="7404652" y="2692324"/>
            <a:ext cx="3935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Madres </a:t>
            </a:r>
            <a:r>
              <a:rPr lang="en-GB" sz="2800" b="1" u="sng"/>
              <a:t>Evento </a:t>
            </a:r>
            <a:endParaRPr lang="en-GB" sz="2800" b="1" u="sng" dirty="0"/>
          </a:p>
        </p:txBody>
      </p:sp>
    </p:spTree>
    <p:extLst>
      <p:ext uri="{BB962C8B-B14F-4D97-AF65-F5344CB8AC3E}">
        <p14:creationId xmlns:p14="http://schemas.microsoft.com/office/powerpoint/2010/main" val="3895409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37081-E2A9-E78D-B0EC-09A8EF82F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Hotel San </a:t>
            </a:r>
            <a:r>
              <a:rPr lang="en-GB" dirty="0" err="1"/>
              <a:t>Zuri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96E07-6F6C-EB8E-4A3A-06E5EDA28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Avinguda</a:t>
            </a:r>
            <a:r>
              <a:rPr lang="en-GB" dirty="0"/>
              <a:t> de </a:t>
            </a:r>
            <a:r>
              <a:rPr lang="en-GB" dirty="0" err="1"/>
              <a:t>l’Olivera</a:t>
            </a:r>
            <a:r>
              <a:rPr lang="en-GB" dirty="0"/>
              <a:t>, 12 07181 </a:t>
            </a:r>
            <a:r>
              <a:rPr lang="en-GB" dirty="0" err="1"/>
              <a:t>Magaluf</a:t>
            </a:r>
            <a:r>
              <a:rPr lang="en-GB" dirty="0"/>
              <a:t>, </a:t>
            </a:r>
            <a:r>
              <a:rPr lang="en-GB" dirty="0" err="1"/>
              <a:t>illes</a:t>
            </a:r>
            <a:r>
              <a:rPr lang="en-GB" dirty="0"/>
              <a:t> </a:t>
            </a:r>
          </a:p>
          <a:p>
            <a:r>
              <a:rPr lang="en-GB" dirty="0" err="1"/>
              <a:t>Balears</a:t>
            </a:r>
            <a:r>
              <a:rPr lang="en-GB" dirty="0"/>
              <a:t>, </a:t>
            </a:r>
            <a:r>
              <a:rPr lang="en-GB" dirty="0" err="1"/>
              <a:t>Espana</a:t>
            </a:r>
            <a:endParaRPr lang="en-GB" dirty="0"/>
          </a:p>
          <a:p>
            <a:r>
              <a:rPr lang="en-GB" dirty="0"/>
              <a:t>(google, 2023)</a:t>
            </a:r>
          </a:p>
        </p:txBody>
      </p:sp>
    </p:spTree>
    <p:extLst>
      <p:ext uri="{BB962C8B-B14F-4D97-AF65-F5344CB8AC3E}">
        <p14:creationId xmlns:p14="http://schemas.microsoft.com/office/powerpoint/2010/main" val="2171856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34">
            <a:extLst>
              <a:ext uri="{FF2B5EF4-FFF2-40B4-BE49-F238E27FC236}">
                <a16:creationId xmlns:a16="http://schemas.microsoft.com/office/drawing/2014/main" id="{92B0CFF1-78D7-4A83-A95E-71F9E3831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Rectangle 36">
            <a:extLst>
              <a:ext uri="{FF2B5EF4-FFF2-40B4-BE49-F238E27FC236}">
                <a16:creationId xmlns:a16="http://schemas.microsoft.com/office/drawing/2014/main" id="{C34B9DE3-1715-4EE3-99FA-C9BC12F5D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EECCD1D-E399-1330-9744-1969F9EDDC0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28738" r="-1" b="22435"/>
          <a:stretch/>
        </p:blipFill>
        <p:spPr>
          <a:xfrm>
            <a:off x="101135" y="0"/>
            <a:ext cx="9957265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641537-10F5-B056-3EBE-105CAFD62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684" y="1244607"/>
            <a:ext cx="8545812" cy="595610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800" b="1" u="sng" dirty="0">
                <a:solidFill>
                  <a:srgbClr val="FFFFFF"/>
                </a:solidFill>
              </a:rPr>
              <a:t>PRECIOS COMBO	</a:t>
            </a:r>
            <a:r>
              <a:rPr lang="en-US" sz="1800" b="1" dirty="0">
                <a:solidFill>
                  <a:srgbClr val="FFFFFF"/>
                </a:solidFill>
              </a:rPr>
              <a:t>		</a:t>
            </a:r>
            <a:r>
              <a:rPr lang="en-US" sz="1800" b="1" dirty="0" err="1">
                <a:solidFill>
                  <a:srgbClr val="FFFFFF"/>
                </a:solidFill>
              </a:rPr>
              <a:t>Bebida</a:t>
            </a:r>
            <a:r>
              <a:rPr lang="en-US" sz="1800" b="1" dirty="0">
                <a:solidFill>
                  <a:srgbClr val="FFFFFF"/>
                </a:solidFill>
              </a:rPr>
              <a:t> de </a:t>
            </a:r>
            <a:r>
              <a:rPr lang="en-US" sz="1800" b="1" dirty="0" err="1">
                <a:solidFill>
                  <a:srgbClr val="FFFFFF"/>
                </a:solidFill>
              </a:rPr>
              <a:t>bienvenida</a:t>
            </a: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 err="1">
                <a:solidFill>
                  <a:srgbClr val="FFFFFF"/>
                </a:solidFill>
              </a:rPr>
              <a:t>Cuanto</a:t>
            </a:r>
            <a:r>
              <a:rPr lang="en-US" sz="1800" dirty="0">
                <a:solidFill>
                  <a:srgbClr val="FFFFFF"/>
                </a:solidFill>
              </a:rPr>
              <a:t> Cuesta</a:t>
            </a:r>
            <a:br>
              <a:rPr lang="en-US" sz="1800" dirty="0">
                <a:solidFill>
                  <a:srgbClr val="FFFFFF"/>
                </a:solidFill>
              </a:rPr>
            </a:b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b="1" dirty="0" err="1">
                <a:solidFill>
                  <a:srgbClr val="FFFFFF"/>
                </a:solidFill>
              </a:rPr>
              <a:t>Informacion</a:t>
            </a:r>
            <a:r>
              <a:rPr lang="en-US" sz="1800" b="1" dirty="0">
                <a:solidFill>
                  <a:srgbClr val="FFFFFF"/>
                </a:solidFill>
              </a:rPr>
              <a:t> de la </a:t>
            </a:r>
            <a:r>
              <a:rPr lang="en-US" sz="1800" b="1" u="sng" dirty="0" err="1">
                <a:solidFill>
                  <a:srgbClr val="FFFFFF"/>
                </a:solidFill>
              </a:rPr>
              <a:t>Habitacion</a:t>
            </a:r>
            <a:br>
              <a:rPr lang="en-US" sz="1800" b="1" u="sng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Las camas </a:t>
            </a:r>
            <a:r>
              <a:rPr lang="en-US" sz="1800" dirty="0" err="1">
                <a:solidFill>
                  <a:srgbClr val="FFFFFF"/>
                </a:solidFill>
              </a:rPr>
              <a:t>individuales</a:t>
            </a:r>
            <a:r>
              <a:rPr lang="en-US" sz="1800" dirty="0">
                <a:solidFill>
                  <a:srgbClr val="FFFFFF"/>
                </a:solidFill>
              </a:rPr>
              <a:t> 	€30	</a:t>
            </a:r>
            <a:r>
              <a:rPr lang="en-US" sz="1800" dirty="0" err="1">
                <a:solidFill>
                  <a:srgbClr val="FFFFFF"/>
                </a:solidFill>
              </a:rPr>
              <a:t>Desayuno</a:t>
            </a:r>
            <a:r>
              <a:rPr lang="en-US" sz="1800" dirty="0">
                <a:solidFill>
                  <a:srgbClr val="FFFFFF"/>
                </a:solidFill>
              </a:rPr>
              <a:t> no </a:t>
            </a:r>
            <a:r>
              <a:rPr lang="en-US" sz="1800" dirty="0" err="1">
                <a:solidFill>
                  <a:srgbClr val="FFFFFF"/>
                </a:solidFill>
              </a:rPr>
              <a:t>incluido</a:t>
            </a:r>
            <a:r>
              <a:rPr lang="en-US" sz="1800" dirty="0">
                <a:solidFill>
                  <a:srgbClr val="FFFFFF"/>
                </a:solidFill>
              </a:rPr>
              <a:t> 	 €35</a:t>
            </a: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 err="1">
                <a:solidFill>
                  <a:srgbClr val="FFFFFF"/>
                </a:solidFill>
              </a:rPr>
              <a:t>Cama</a:t>
            </a:r>
            <a:r>
              <a:rPr lang="en-US" sz="1800" dirty="0">
                <a:solidFill>
                  <a:srgbClr val="FFFFFF"/>
                </a:solidFill>
              </a:rPr>
              <a:t> doble 		€40	</a:t>
            </a:r>
            <a:r>
              <a:rPr lang="en-US" sz="1800" dirty="0" err="1">
                <a:solidFill>
                  <a:srgbClr val="FFFFFF"/>
                </a:solidFill>
              </a:rPr>
              <a:t>Desayuno</a:t>
            </a:r>
            <a:r>
              <a:rPr lang="en-US" sz="1800" dirty="0">
                <a:solidFill>
                  <a:srgbClr val="FFFFFF"/>
                </a:solidFill>
              </a:rPr>
              <a:t> no </a:t>
            </a:r>
            <a:r>
              <a:rPr lang="en-US" sz="1800" dirty="0" err="1">
                <a:solidFill>
                  <a:srgbClr val="FFFFFF"/>
                </a:solidFill>
              </a:rPr>
              <a:t>incluido</a:t>
            </a:r>
            <a:r>
              <a:rPr lang="en-US" sz="1800" dirty="0">
                <a:solidFill>
                  <a:srgbClr val="FFFFFF"/>
                </a:solidFill>
              </a:rPr>
              <a:t>	 €45</a:t>
            </a: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Doble </a:t>
            </a:r>
            <a:r>
              <a:rPr lang="en-US" sz="1800" dirty="0" err="1">
                <a:solidFill>
                  <a:srgbClr val="FFFFFF"/>
                </a:solidFill>
              </a:rPr>
              <a:t>delux</a:t>
            </a:r>
            <a:r>
              <a:rPr lang="en-US" sz="1800" dirty="0">
                <a:solidFill>
                  <a:srgbClr val="FFFFFF"/>
                </a:solidFill>
              </a:rPr>
              <a:t>	 	€55	</a:t>
            </a:r>
            <a:r>
              <a:rPr lang="en-US" sz="1800" dirty="0" err="1">
                <a:solidFill>
                  <a:srgbClr val="FFFFFF"/>
                </a:solidFill>
              </a:rPr>
              <a:t>Desayuno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incluido</a:t>
            </a: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 err="1">
                <a:solidFill>
                  <a:srgbClr val="FFFFFF"/>
                </a:solidFill>
              </a:rPr>
              <a:t>Individuales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delux</a:t>
            </a:r>
            <a:r>
              <a:rPr lang="en-US" sz="1800" dirty="0">
                <a:solidFill>
                  <a:srgbClr val="FFFFFF"/>
                </a:solidFill>
              </a:rPr>
              <a:t>		€40	</a:t>
            </a:r>
            <a:r>
              <a:rPr lang="en-US" sz="1800" dirty="0" err="1">
                <a:solidFill>
                  <a:srgbClr val="FFFFFF"/>
                </a:solidFill>
              </a:rPr>
              <a:t>Desayuno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incluido</a:t>
            </a: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 err="1">
                <a:solidFill>
                  <a:srgbClr val="FFFFFF"/>
                </a:solidFill>
              </a:rPr>
              <a:t>Habitacion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familia</a:t>
            </a:r>
            <a:r>
              <a:rPr lang="en-US" sz="1800" dirty="0">
                <a:solidFill>
                  <a:srgbClr val="FFFFFF"/>
                </a:solidFill>
              </a:rPr>
              <a:t>	 	€70	</a:t>
            </a:r>
            <a:r>
              <a:rPr lang="en-US" sz="1800" dirty="0" err="1">
                <a:solidFill>
                  <a:srgbClr val="FFFFFF"/>
                </a:solidFill>
              </a:rPr>
              <a:t>Desayuno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incluido</a:t>
            </a:r>
            <a:br>
              <a:rPr lang="en-US" sz="1800" dirty="0">
                <a:solidFill>
                  <a:srgbClr val="FFFFFF"/>
                </a:solidFill>
              </a:rPr>
            </a:b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b="1" dirty="0" err="1">
                <a:solidFill>
                  <a:srgbClr val="FFFFFF"/>
                </a:solidFill>
              </a:rPr>
              <a:t>Todo</a:t>
            </a:r>
            <a:r>
              <a:rPr lang="en-US" sz="1800" b="1" dirty="0">
                <a:solidFill>
                  <a:srgbClr val="FFFFFF"/>
                </a:solidFill>
              </a:rPr>
              <a:t> </a:t>
            </a:r>
            <a:r>
              <a:rPr lang="en-US" sz="1800" b="1" dirty="0" err="1">
                <a:solidFill>
                  <a:srgbClr val="FFFFFF"/>
                </a:solidFill>
              </a:rPr>
              <a:t>incluido</a:t>
            </a:r>
            <a:r>
              <a:rPr lang="en-US" sz="1800" b="1" dirty="0">
                <a:solidFill>
                  <a:srgbClr val="FFFFFF"/>
                </a:solidFill>
              </a:rPr>
              <a:t> light &amp; spa </a:t>
            </a:r>
            <a:r>
              <a:rPr lang="en-US" sz="1800" b="1" dirty="0" err="1">
                <a:solidFill>
                  <a:srgbClr val="FFFFFF"/>
                </a:solidFill>
              </a:rPr>
              <a:t>por</a:t>
            </a:r>
            <a:r>
              <a:rPr lang="en-US" sz="1800" b="1" dirty="0">
                <a:solidFill>
                  <a:srgbClr val="FFFFFF"/>
                </a:solidFill>
              </a:rPr>
              <a:t> Madres </a:t>
            </a:r>
            <a:r>
              <a:rPr lang="en-US" sz="1800" dirty="0">
                <a:solidFill>
                  <a:srgbClr val="FFFFFF"/>
                </a:solidFill>
              </a:rPr>
              <a:t>€90</a:t>
            </a:r>
            <a:br>
              <a:rPr lang="en-US" sz="1800" b="1" u="sng" dirty="0">
                <a:solidFill>
                  <a:srgbClr val="FFFFFF"/>
                </a:solidFill>
              </a:rPr>
            </a:b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 err="1">
                <a:solidFill>
                  <a:srgbClr val="FFFFFF"/>
                </a:solidFill>
              </a:rPr>
              <a:t>Todos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los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miercoles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r>
              <a:rPr lang="en-US" sz="1800" dirty="0" err="1">
                <a:solidFill>
                  <a:srgbClr val="FFFFFF"/>
                </a:solidFill>
              </a:rPr>
              <a:t>tarifa</a:t>
            </a:r>
            <a:r>
              <a:rPr lang="en-US" sz="1800" dirty="0">
                <a:solidFill>
                  <a:srgbClr val="FFFFFF"/>
                </a:solidFill>
              </a:rPr>
              <a:t> especial 	€ 3.50</a:t>
            </a:r>
            <a:br>
              <a:rPr lang="en-US" sz="1800" dirty="0">
                <a:solidFill>
                  <a:srgbClr val="FFFFFF"/>
                </a:solidFill>
              </a:rPr>
            </a:b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-</a:t>
            </a:r>
            <a:r>
              <a:rPr lang="en-US" sz="1800" b="1" dirty="0" err="1">
                <a:solidFill>
                  <a:srgbClr val="FFFFFF"/>
                </a:solidFill>
              </a:rPr>
              <a:t>Offerta</a:t>
            </a:r>
            <a:r>
              <a:rPr lang="en-US" sz="1800" dirty="0">
                <a:solidFill>
                  <a:srgbClr val="FFFFFF"/>
                </a:solidFill>
              </a:rPr>
              <a:t> Madres </a:t>
            </a:r>
            <a:r>
              <a:rPr lang="en-US" sz="1800" dirty="0" err="1">
                <a:solidFill>
                  <a:srgbClr val="FFFFFF"/>
                </a:solidFill>
              </a:rPr>
              <a:t>evento</a:t>
            </a:r>
            <a:r>
              <a:rPr lang="en-US" sz="1800" dirty="0">
                <a:solidFill>
                  <a:srgbClr val="FFFFFF"/>
                </a:solidFill>
              </a:rPr>
              <a:t> especial, Dos personas- </a:t>
            </a:r>
            <a:r>
              <a:rPr lang="en-US" sz="1800" dirty="0" err="1">
                <a:solidFill>
                  <a:srgbClr val="FFFFFF"/>
                </a:solidFill>
              </a:rPr>
              <a:t>Briam</a:t>
            </a:r>
            <a:r>
              <a:rPr lang="en-US" sz="1800" dirty="0">
                <a:solidFill>
                  <a:srgbClr val="FFFFFF"/>
                </a:solidFill>
              </a:rPr>
              <a:t>, </a:t>
            </a:r>
            <a:r>
              <a:rPr lang="en-US" sz="1800" dirty="0" err="1">
                <a:solidFill>
                  <a:srgbClr val="FFFFFF"/>
                </a:solidFill>
              </a:rPr>
              <a:t>Gamba</a:t>
            </a:r>
            <a:r>
              <a:rPr lang="en-US" sz="1800" dirty="0">
                <a:solidFill>
                  <a:srgbClr val="FFFFFF"/>
                </a:solidFill>
              </a:rPr>
              <a:t> Paella negro, </a:t>
            </a:r>
            <a:r>
              <a:rPr lang="en-US" sz="1800" dirty="0" err="1">
                <a:solidFill>
                  <a:srgbClr val="FFFFFF"/>
                </a:solidFill>
              </a:rPr>
              <a:t>Chorrizo</a:t>
            </a:r>
            <a:r>
              <a:rPr lang="en-US" sz="1800" dirty="0">
                <a:solidFill>
                  <a:srgbClr val="FFFFFF"/>
                </a:solidFill>
              </a:rPr>
              <a:t>, €16.00</a:t>
            </a: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-</a:t>
            </a:r>
            <a:r>
              <a:rPr lang="en-US" sz="1800" b="1" dirty="0" err="1">
                <a:solidFill>
                  <a:srgbClr val="FFFFFF"/>
                </a:solidFill>
              </a:rPr>
              <a:t>Offerta</a:t>
            </a:r>
            <a:r>
              <a:rPr lang="en-US" sz="1800" dirty="0">
                <a:solidFill>
                  <a:srgbClr val="FFFFFF"/>
                </a:solidFill>
              </a:rPr>
              <a:t> Madres </a:t>
            </a:r>
            <a:r>
              <a:rPr lang="en-US" sz="1800" dirty="0" err="1">
                <a:solidFill>
                  <a:srgbClr val="FFFFFF"/>
                </a:solidFill>
              </a:rPr>
              <a:t>evento</a:t>
            </a:r>
            <a:r>
              <a:rPr lang="en-US" sz="1800" dirty="0">
                <a:solidFill>
                  <a:srgbClr val="FFFFFF"/>
                </a:solidFill>
              </a:rPr>
              <a:t> especial, </a:t>
            </a:r>
            <a:r>
              <a:rPr lang="en-US" sz="1800" dirty="0" err="1">
                <a:solidFill>
                  <a:srgbClr val="FFFFFF"/>
                </a:solidFill>
              </a:rPr>
              <a:t>una</a:t>
            </a:r>
            <a:r>
              <a:rPr lang="en-US" sz="1800" dirty="0">
                <a:solidFill>
                  <a:srgbClr val="FFFFFF"/>
                </a:solidFill>
              </a:rPr>
              <a:t> persona- Tortilla </a:t>
            </a:r>
            <a:r>
              <a:rPr lang="en-US" sz="1800" dirty="0" err="1">
                <a:solidFill>
                  <a:srgbClr val="FFFFFF"/>
                </a:solidFill>
              </a:rPr>
              <a:t>espanola</a:t>
            </a:r>
            <a:r>
              <a:rPr lang="en-US" sz="1800" dirty="0">
                <a:solidFill>
                  <a:srgbClr val="FFFFFF"/>
                </a:solidFill>
              </a:rPr>
              <a:t>, Pollo con </a:t>
            </a:r>
            <a:r>
              <a:rPr lang="en-US" sz="1800" dirty="0" err="1">
                <a:solidFill>
                  <a:srgbClr val="FFFFFF"/>
                </a:solidFill>
              </a:rPr>
              <a:t>mentaFruta</a:t>
            </a:r>
            <a:r>
              <a:rPr lang="en-US" sz="1800" dirty="0">
                <a:solidFill>
                  <a:srgbClr val="FFFFFF"/>
                </a:solidFill>
              </a:rPr>
              <a:t> del </a:t>
            </a:r>
            <a:r>
              <a:rPr lang="en-US" sz="1800" dirty="0" err="1">
                <a:solidFill>
                  <a:srgbClr val="FFFFFF"/>
                </a:solidFill>
              </a:rPr>
              <a:t>tiempo</a:t>
            </a:r>
            <a:r>
              <a:rPr lang="en-US" sz="1800" dirty="0">
                <a:solidFill>
                  <a:srgbClr val="FFFFFF"/>
                </a:solidFill>
              </a:rPr>
              <a:t>	€11.50</a:t>
            </a:r>
            <a:br>
              <a:rPr lang="en-US" sz="1800" dirty="0">
                <a:solidFill>
                  <a:srgbClr val="FFFFFF"/>
                </a:solidFill>
              </a:rPr>
            </a:br>
            <a:br>
              <a:rPr lang="en-US" sz="1800" dirty="0">
                <a:solidFill>
                  <a:srgbClr val="FFFFFF"/>
                </a:solidFill>
              </a:rPr>
            </a:br>
            <a:r>
              <a:rPr lang="en-US" sz="1800" dirty="0">
                <a:solidFill>
                  <a:srgbClr val="FFFFFF"/>
                </a:solidFill>
              </a:rPr>
              <a:t>					Parking es gratis</a:t>
            </a:r>
          </a:p>
        </p:txBody>
      </p:sp>
      <p:pic>
        <p:nvPicPr>
          <p:cNvPr id="6" name="Content Placeholder 5" descr="Logo&#10;&#10;Description automatically generated">
            <a:extLst>
              <a:ext uri="{FF2B5EF4-FFF2-40B4-BE49-F238E27FC236}">
                <a16:creationId xmlns:a16="http://schemas.microsoft.com/office/drawing/2014/main" id="{F8185F48-47E6-55F4-5B08-85E2D51D4D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9360" r="9122" b="-4"/>
          <a:stretch/>
        </p:blipFill>
        <p:spPr>
          <a:xfrm>
            <a:off x="8427492" y="147138"/>
            <a:ext cx="3663373" cy="3224476"/>
          </a:xfrm>
          <a:prstGeom prst="rect">
            <a:avLst/>
          </a:prstGeom>
        </p:spPr>
      </p:pic>
      <p:cxnSp>
        <p:nvCxnSpPr>
          <p:cNvPr id="45" name="Straight Connector 38">
            <a:extLst>
              <a:ext uri="{FF2B5EF4-FFF2-40B4-BE49-F238E27FC236}">
                <a16:creationId xmlns:a16="http://schemas.microsoft.com/office/drawing/2014/main" id="{6108BD3D-CFD0-4A15-ACF6-EBC254CD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489855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F129C09-A201-49D4-1CBB-45F88B24A4BA}"/>
              </a:ext>
            </a:extLst>
          </p:cNvPr>
          <p:cNvSpPr txBox="1"/>
          <p:nvPr/>
        </p:nvSpPr>
        <p:spPr>
          <a:xfrm>
            <a:off x="2836717" y="280553"/>
            <a:ext cx="6657107" cy="88322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  <a:buFont typeface="Arial" panose="020B0604020202020204" pitchFamily="34" charset="0"/>
            </a:pPr>
            <a:r>
              <a:rPr lang="en-US" sz="2400" b="1" u="sng" dirty="0">
                <a:solidFill>
                  <a:srgbClr val="FFFFFF"/>
                </a:solidFill>
              </a:rPr>
              <a:t>Madres Especial </a:t>
            </a:r>
            <a:r>
              <a:rPr lang="en-US" sz="2400" b="1" u="sng" dirty="0" err="1">
                <a:solidFill>
                  <a:srgbClr val="FFFFFF"/>
                </a:solidFill>
              </a:rPr>
              <a:t>Evento</a:t>
            </a:r>
            <a:r>
              <a:rPr lang="en-US" sz="2400" b="1" u="sng" dirty="0">
                <a:solidFill>
                  <a:srgbClr val="FFFFFF"/>
                </a:solidFill>
              </a:rPr>
              <a:t>, Estancia de 1 </a:t>
            </a:r>
            <a:r>
              <a:rPr lang="en-US" sz="2400" b="1" u="sng" dirty="0" err="1">
                <a:solidFill>
                  <a:srgbClr val="FFFFFF"/>
                </a:solidFill>
              </a:rPr>
              <a:t>noche</a:t>
            </a:r>
            <a:endParaRPr lang="en-US" sz="2400" b="1" u="sng" dirty="0">
              <a:solidFill>
                <a:srgbClr val="FFFFFF"/>
              </a:solidFill>
            </a:endParaRPr>
          </a:p>
        </p:txBody>
      </p:sp>
      <p:pic>
        <p:nvPicPr>
          <p:cNvPr id="11" name="Picture 10" descr="A pot of food&#10;&#10;Description automatically generated with low confidence">
            <a:extLst>
              <a:ext uri="{FF2B5EF4-FFF2-40B4-BE49-F238E27FC236}">
                <a16:creationId xmlns:a16="http://schemas.microsoft.com/office/drawing/2014/main" id="{96705F48-068C-18FA-B750-15AB5DE1055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26878" r="-2" b="12240"/>
          <a:stretch/>
        </p:blipFill>
        <p:spPr>
          <a:xfrm>
            <a:off x="8427493" y="3429000"/>
            <a:ext cx="3764507" cy="3433460"/>
          </a:xfrm>
          <a:prstGeom prst="rect">
            <a:avLst/>
          </a:prstGeom>
        </p:spPr>
      </p:pic>
      <p:cxnSp>
        <p:nvCxnSpPr>
          <p:cNvPr id="46" name="Straight Connector 40">
            <a:extLst>
              <a:ext uri="{FF2B5EF4-FFF2-40B4-BE49-F238E27FC236}">
                <a16:creationId xmlns:a16="http://schemas.microsoft.com/office/drawing/2014/main" id="{DB2019E5-6C31-4640-A135-6BBA7FFCF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600" y="6368138"/>
            <a:ext cx="11147071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44C27D1-5DDD-B879-5D6B-DF0DC5955570}"/>
              </a:ext>
            </a:extLst>
          </p:cNvPr>
          <p:cNvSpPr txBox="1"/>
          <p:nvPr/>
        </p:nvSpPr>
        <p:spPr>
          <a:xfrm>
            <a:off x="9647714" y="3228945"/>
            <a:ext cx="25442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ngall.com/mexican-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1C03B8-E2B1-5B6A-F623-08602E7F3CF7}"/>
              </a:ext>
            </a:extLst>
          </p:cNvPr>
          <p:cNvSpPr txBox="1"/>
          <p:nvPr/>
        </p:nvSpPr>
        <p:spPr>
          <a:xfrm>
            <a:off x="9493825" y="6662405"/>
            <a:ext cx="269817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://www.chasingfooddreams.com/2017/05/coquo-restaurant-wine-bar-solari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0804883-21A0-268B-0451-28E0AD33B9FC}"/>
              </a:ext>
            </a:extLst>
          </p:cNvPr>
          <p:cNvSpPr/>
          <p:nvPr/>
        </p:nvSpPr>
        <p:spPr>
          <a:xfrm rot="18847661">
            <a:off x="7520284" y="1980766"/>
            <a:ext cx="3933625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Fiesta de </a:t>
            </a:r>
            <a:r>
              <a:rPr lang="en-US" sz="32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evento</a:t>
            </a:r>
            <a:endParaRPr lang="en-US" sz="32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algn="ctr"/>
            <a:r>
              <a:rPr lang="en-US" sz="32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DJ BEAT, y mas….</a:t>
            </a:r>
            <a:endParaRPr lang="en-US" sz="32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65462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5D074-9892-083A-8248-64DA787C8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8A93D-8CE2-84DD-E40F-FCE58F6712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Hotel Samos, Google 2023 (Accessed 20</a:t>
            </a:r>
            <a:r>
              <a:rPr lang="en-GB" baseline="30000" dirty="0"/>
              <a:t>th</a:t>
            </a:r>
            <a:r>
              <a:rPr lang="en-GB" dirty="0"/>
              <a:t> February 2023)</a:t>
            </a:r>
          </a:p>
          <a:p>
            <a:r>
              <a:rPr lang="en-GB" dirty="0"/>
              <a:t>Bingo, photos, 2023. (Accessed 24</a:t>
            </a:r>
            <a:r>
              <a:rPr lang="en-GB" baseline="30000" dirty="0"/>
              <a:t>th</a:t>
            </a:r>
            <a:r>
              <a:rPr lang="en-GB" dirty="0"/>
              <a:t> February 2023)</a:t>
            </a:r>
          </a:p>
        </p:txBody>
      </p:sp>
    </p:spTree>
    <p:extLst>
      <p:ext uri="{BB962C8B-B14F-4D97-AF65-F5344CB8AC3E}">
        <p14:creationId xmlns:p14="http://schemas.microsoft.com/office/powerpoint/2010/main" val="3739454650"/>
      </p:ext>
    </p:extLst>
  </p:cSld>
  <p:clrMapOvr>
    <a:masterClrMapping/>
  </p:clrMapOvr>
</p:sld>
</file>

<file path=ppt/theme/theme1.xml><?xml version="1.0" encoding="utf-8"?>
<a:theme xmlns:a="http://schemas.openxmlformats.org/drawingml/2006/main" name="LevelVTI">
  <a:themeElements>
    <a:clrScheme name="Custom 88">
      <a:dk1>
        <a:sysClr val="windowText" lastClr="000000"/>
      </a:dk1>
      <a:lt1>
        <a:sysClr val="window" lastClr="FFFFFF"/>
      </a:lt1>
      <a:dk2>
        <a:srgbClr val="18223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939393"/>
      </a:accent6>
      <a:hlink>
        <a:srgbClr val="3E8FF1"/>
      </a:hlink>
      <a:folHlink>
        <a:srgbClr val="939393"/>
      </a:folHlink>
    </a:clrScheme>
    <a:fontScheme name="Seaford">
      <a:majorFont>
        <a:latin typeface="Seaford"/>
        <a:ea typeface=""/>
        <a:cs typeface=""/>
      </a:majorFont>
      <a:minorFont>
        <a:latin typeface="Seafor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velVTI" id="{64F43929-0387-4D33-907F-72B939BCAF99}" vid="{D804DF84-3298-4A39-BA0E-21F83D68BC2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252</Words>
  <Application>Microsoft Office PowerPoint</Application>
  <PresentationFormat>Widescreen</PresentationFormat>
  <Paragraphs>16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Seaford</vt:lpstr>
      <vt:lpstr>LevelVTI</vt:lpstr>
      <vt:lpstr>Sarah Ali BMIH5003 Lecturer: Rodrigo F. Aguilera</vt:lpstr>
      <vt:lpstr>Hotel San Zuri</vt:lpstr>
      <vt:lpstr>PRECIOS COMBO   Bebida de bienvenida Cuanto Cuesta  Informacion de la Habitacion Las camas individuales  €30 Desayuno no incluido   €35 Cama doble   €40 Desayuno no incluido  €45 Doble delux   €55 Desayuno incluido Individuales delux  €40 Desayuno incluido Habitacion familia   €70 Desayuno incluido  Todo incluido light &amp; spa por Madres €90  Todos los miercoles tarifa especial  € 3.50  -Offerta Madres evento especial, Dos personas- Briam, Gamba Paella negro, Chorrizo, €16.00 -Offerta Madres evento especial, una persona- Tortilla espanola, Pollo con mentaFruta del tiempo €11.50       Parking es gratis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Sarah Ali BMIH5003 Lecturer: Rodrigo F. Aguilera</dc:title>
  <dc:creator>Sarah Ali (2119052)</dc:creator>
  <cp:lastModifiedBy>Sarah Ali (2119052)</cp:lastModifiedBy>
  <cp:revision>1</cp:revision>
  <dcterms:created xsi:type="dcterms:W3CDTF">2023-02-24T21:05:49Z</dcterms:created>
  <dcterms:modified xsi:type="dcterms:W3CDTF">2023-02-24T23:02:11Z</dcterms:modified>
</cp:coreProperties>
</file>