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85" r:id="rId5"/>
    <p:sldId id="267" r:id="rId6"/>
    <p:sldId id="279" r:id="rId7"/>
    <p:sldId id="268" r:id="rId8"/>
    <p:sldId id="278" r:id="rId9"/>
    <p:sldId id="260" r:id="rId10"/>
    <p:sldId id="269" r:id="rId11"/>
    <p:sldId id="270" r:id="rId12"/>
    <p:sldId id="292" r:id="rId13"/>
    <p:sldId id="265" r:id="rId14"/>
    <p:sldId id="282" r:id="rId15"/>
    <p:sldId id="287" r:id="rId16"/>
    <p:sldId id="272" r:id="rId17"/>
    <p:sldId id="289" r:id="rId18"/>
    <p:sldId id="263" r:id="rId19"/>
    <p:sldId id="277" r:id="rId20"/>
    <p:sldId id="288" r:id="rId21"/>
    <p:sldId id="290" r:id="rId22"/>
    <p:sldId id="291" r:id="rId23"/>
    <p:sldId id="274" r:id="rId24"/>
    <p:sldId id="276" r:id="rId25"/>
    <p:sldId id="275" r:id="rId26"/>
    <p:sldId id="283" r:id="rId27"/>
    <p:sldId id="284" r:id="rId28"/>
    <p:sldId id="261" r:id="rId29"/>
    <p:sldId id="264" r:id="rId30"/>
    <p:sldId id="28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FE7B27-93F0-A87F-8859-782BCFB61ACA}" v="19" dt="2025-12-11T21:06:10.211"/>
    <p1510:client id="{7159091A-8AD1-00E3-8478-B20ED1F111C9}" v="968" dt="2025-12-11T23:02:35.041"/>
    <p1510:client id="{77A84A0F-D9C3-9B0D-763C-C24B729C6CBC}" v="376" dt="2025-12-11T00:01:49.645"/>
    <p1510:client id="{E92527B2-389A-50E0-EDB6-C697CCD72EB8}" v="1" dt="2025-12-12T00:54:07.4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cses Martinez Dacuyan (2438233)" userId="S::2438233@student.uwtsd.ac.uk::ab17b345-52d3-4eee-a761-2cc1368e6c8e" providerId="AD" clId="Web-{E92527B2-389A-50E0-EDB6-C697CCD72EB8}"/>
    <pc:docChg chg="sldOrd">
      <pc:chgData name="Ricses Martinez Dacuyan (2438233)" userId="S::2438233@student.uwtsd.ac.uk::ab17b345-52d3-4eee-a761-2cc1368e6c8e" providerId="AD" clId="Web-{E92527B2-389A-50E0-EDB6-C697CCD72EB8}" dt="2025-12-12T00:54:07.458" v="0"/>
      <pc:docMkLst>
        <pc:docMk/>
      </pc:docMkLst>
      <pc:sldChg chg="ord">
        <pc:chgData name="Ricses Martinez Dacuyan (2438233)" userId="S::2438233@student.uwtsd.ac.uk::ab17b345-52d3-4eee-a761-2cc1368e6c8e" providerId="AD" clId="Web-{E92527B2-389A-50E0-EDB6-C697CCD72EB8}" dt="2025-12-12T00:54:07.458" v="0"/>
        <pc:sldMkLst>
          <pc:docMk/>
          <pc:sldMk cId="2290370103" sldId="292"/>
        </pc:sldMkLst>
      </pc:sldChg>
    </pc:docChg>
  </pc:docChgLst>
  <pc:docChgLst>
    <pc:chgData name="Stanica-Roxana Dediu (2441417)" userId="S::2441417@student.uwtsd.ac.uk::df7400ee-5e4f-4c1a-a6de-d7207512f65a" providerId="AD" clId="Web-{A9014379-EA97-2365-782A-FBEEB0BCD38D}"/>
    <pc:docChg chg="addSld modSld">
      <pc:chgData name="Stanica-Roxana Dediu (2441417)" userId="S::2441417@student.uwtsd.ac.uk::df7400ee-5e4f-4c1a-a6de-d7207512f65a" providerId="AD" clId="Web-{A9014379-EA97-2365-782A-FBEEB0BCD38D}" dt="2025-12-06T16:02:33.932" v="126"/>
      <pc:docMkLst>
        <pc:docMk/>
      </pc:docMkLst>
      <pc:sldChg chg="addSp delSp modSp">
        <pc:chgData name="Stanica-Roxana Dediu (2441417)" userId="S::2441417@student.uwtsd.ac.uk::df7400ee-5e4f-4c1a-a6de-d7207512f65a" providerId="AD" clId="Web-{A9014379-EA97-2365-782A-FBEEB0BCD38D}" dt="2025-12-06T15:27:30.315" v="0"/>
        <pc:sldMkLst>
          <pc:docMk/>
          <pc:sldMk cId="3609210159" sldId="274"/>
        </pc:sldMkLst>
        <pc:spChg chg="mod">
          <ac:chgData name="Stanica-Roxana Dediu (2441417)" userId="S::2441417@student.uwtsd.ac.uk::df7400ee-5e4f-4c1a-a6de-d7207512f65a" providerId="AD" clId="Web-{A9014379-EA97-2365-782A-FBEEB0BCD38D}" dt="2025-12-06T15:27:30.315" v="0"/>
          <ac:spMkLst>
            <pc:docMk/>
            <pc:sldMk cId="3609210159" sldId="274"/>
            <ac:spMk id="2" creationId="{686A80BE-0128-56FB-75DC-6A03FAB9D591}"/>
          </ac:spMkLst>
        </pc:spChg>
        <pc:spChg chg="mod">
          <ac:chgData name="Stanica-Roxana Dediu (2441417)" userId="S::2441417@student.uwtsd.ac.uk::df7400ee-5e4f-4c1a-a6de-d7207512f65a" providerId="AD" clId="Web-{A9014379-EA97-2365-782A-FBEEB0BCD38D}" dt="2025-12-06T15:27:30.315" v="0"/>
          <ac:spMkLst>
            <pc:docMk/>
            <pc:sldMk cId="3609210159" sldId="274"/>
            <ac:spMk id="18" creationId="{49B33FC8-E0F0-E50C-3E58-0B9C7359D857}"/>
          </ac:spMkLst>
        </pc:spChg>
      </pc:sldChg>
      <pc:sldChg chg="addSp delSp modSp">
        <pc:chgData name="Stanica-Roxana Dediu (2441417)" userId="S::2441417@student.uwtsd.ac.uk::df7400ee-5e4f-4c1a-a6de-d7207512f65a" providerId="AD" clId="Web-{A9014379-EA97-2365-782A-FBEEB0BCD38D}" dt="2025-12-06T15:33:24.032" v="6"/>
        <pc:sldMkLst>
          <pc:docMk/>
          <pc:sldMk cId="2042377645" sldId="275"/>
        </pc:sldMkLst>
        <pc:spChg chg="mod">
          <ac:chgData name="Stanica-Roxana Dediu (2441417)" userId="S::2441417@student.uwtsd.ac.uk::df7400ee-5e4f-4c1a-a6de-d7207512f65a" providerId="AD" clId="Web-{A9014379-EA97-2365-782A-FBEEB0BCD38D}" dt="2025-12-06T15:33:24.032" v="6"/>
          <ac:spMkLst>
            <pc:docMk/>
            <pc:sldMk cId="2042377645" sldId="275"/>
            <ac:spMk id="2" creationId="{0EFC1B16-E2E0-E874-9FB5-A83A3768A914}"/>
          </ac:spMkLst>
        </pc:spChg>
        <pc:graphicFrameChg chg="add">
          <ac:chgData name="Stanica-Roxana Dediu (2441417)" userId="S::2441417@student.uwtsd.ac.uk::df7400ee-5e4f-4c1a-a6de-d7207512f65a" providerId="AD" clId="Web-{A9014379-EA97-2365-782A-FBEEB0BCD38D}" dt="2025-12-06T15:33:24.032" v="6"/>
          <ac:graphicFrameMkLst>
            <pc:docMk/>
            <pc:sldMk cId="2042377645" sldId="275"/>
            <ac:graphicFrameMk id="43" creationId="{FC00803C-6746-F55C-6DCF-86B75778A485}"/>
          </ac:graphicFrameMkLst>
        </pc:graphicFrameChg>
      </pc:sldChg>
      <pc:sldChg chg="addSp delSp modSp">
        <pc:chgData name="Stanica-Roxana Dediu (2441417)" userId="S::2441417@student.uwtsd.ac.uk::df7400ee-5e4f-4c1a-a6de-d7207512f65a" providerId="AD" clId="Web-{A9014379-EA97-2365-782A-FBEEB0BCD38D}" dt="2025-12-06T15:28:42.335" v="1"/>
        <pc:sldMkLst>
          <pc:docMk/>
          <pc:sldMk cId="1756889592" sldId="276"/>
        </pc:sldMkLst>
        <pc:spChg chg="mod">
          <ac:chgData name="Stanica-Roxana Dediu (2441417)" userId="S::2441417@student.uwtsd.ac.uk::df7400ee-5e4f-4c1a-a6de-d7207512f65a" providerId="AD" clId="Web-{A9014379-EA97-2365-782A-FBEEB0BCD38D}" dt="2025-12-06T15:28:42.335" v="1"/>
          <ac:spMkLst>
            <pc:docMk/>
            <pc:sldMk cId="1756889592" sldId="276"/>
            <ac:spMk id="2" creationId="{E8F513B0-8EAF-AFE2-47E3-6209EC114A53}"/>
          </ac:spMkLst>
        </pc:spChg>
        <pc:spChg chg="mod">
          <ac:chgData name="Stanica-Roxana Dediu (2441417)" userId="S::2441417@student.uwtsd.ac.uk::df7400ee-5e4f-4c1a-a6de-d7207512f65a" providerId="AD" clId="Web-{A9014379-EA97-2365-782A-FBEEB0BCD38D}" dt="2025-12-06T15:28:42.335" v="1"/>
          <ac:spMkLst>
            <pc:docMk/>
            <pc:sldMk cId="1756889592" sldId="276"/>
            <ac:spMk id="7" creationId="{D38B88D6-3366-8C8C-CAB4-BEF91A2BF7BA}"/>
          </ac:spMkLst>
        </pc:spChg>
        <pc:spChg chg="add">
          <ac:chgData name="Stanica-Roxana Dediu (2441417)" userId="S::2441417@student.uwtsd.ac.uk::df7400ee-5e4f-4c1a-a6de-d7207512f65a" providerId="AD" clId="Web-{A9014379-EA97-2365-782A-FBEEB0BCD38D}" dt="2025-12-06T15:28:42.335" v="1"/>
          <ac:spMkLst>
            <pc:docMk/>
            <pc:sldMk cId="1756889592" sldId="276"/>
            <ac:spMk id="36" creationId="{C1A1C5D3-C053-4EE9-BE1A-419B6E27CCAE}"/>
          </ac:spMkLst>
        </pc:spChg>
        <pc:spChg chg="add">
          <ac:chgData name="Stanica-Roxana Dediu (2441417)" userId="S::2441417@student.uwtsd.ac.uk::df7400ee-5e4f-4c1a-a6de-d7207512f65a" providerId="AD" clId="Web-{A9014379-EA97-2365-782A-FBEEB0BCD38D}" dt="2025-12-06T15:28:42.335" v="1"/>
          <ac:spMkLst>
            <pc:docMk/>
            <pc:sldMk cId="1756889592" sldId="276"/>
            <ac:spMk id="38" creationId="{A3473CF9-37EB-43E7-89EF-D2D1C53D1DAC}"/>
          </ac:spMkLst>
        </pc:spChg>
        <pc:spChg chg="add">
          <ac:chgData name="Stanica-Roxana Dediu (2441417)" userId="S::2441417@student.uwtsd.ac.uk::df7400ee-5e4f-4c1a-a6de-d7207512f65a" providerId="AD" clId="Web-{A9014379-EA97-2365-782A-FBEEB0BCD38D}" dt="2025-12-06T15:28:42.335" v="1"/>
          <ac:spMkLst>
            <pc:docMk/>
            <pc:sldMk cId="1756889592" sldId="276"/>
            <ac:spMk id="40" creationId="{586B4EF9-43BA-4655-A6FF-1D8E21574C95}"/>
          </ac:spMkLst>
        </pc:spChg>
      </pc:sldChg>
      <pc:sldChg chg="addSp delSp modSp new mod setBg modClrScheme delDesignElem chgLayout">
        <pc:chgData name="Stanica-Roxana Dediu (2441417)" userId="S::2441417@student.uwtsd.ac.uk::df7400ee-5e4f-4c1a-a6de-d7207512f65a" providerId="AD" clId="Web-{A9014379-EA97-2365-782A-FBEEB0BCD38D}" dt="2025-12-06T16:02:33.932" v="126"/>
        <pc:sldMkLst>
          <pc:docMk/>
          <pc:sldMk cId="4083270290" sldId="283"/>
        </pc:sldMkLst>
        <pc:spChg chg="mod ord">
          <ac:chgData name="Stanica-Roxana Dediu (2441417)" userId="S::2441417@student.uwtsd.ac.uk::df7400ee-5e4f-4c1a-a6de-d7207512f65a" providerId="AD" clId="Web-{A9014379-EA97-2365-782A-FBEEB0BCD38D}" dt="2025-12-06T16:02:33.932" v="126"/>
          <ac:spMkLst>
            <pc:docMk/>
            <pc:sldMk cId="4083270290" sldId="283"/>
            <ac:spMk id="2" creationId="{A579B35A-B268-FB54-3AB3-796D0058A227}"/>
          </ac:spMkLst>
        </pc:spChg>
        <pc:spChg chg="mod ord">
          <ac:chgData name="Stanica-Roxana Dediu (2441417)" userId="S::2441417@student.uwtsd.ac.uk::df7400ee-5e4f-4c1a-a6de-d7207512f65a" providerId="AD" clId="Web-{A9014379-EA97-2365-782A-FBEEB0BCD38D}" dt="2025-12-06T16:02:33.932" v="126"/>
          <ac:spMkLst>
            <pc:docMk/>
            <pc:sldMk cId="4083270290" sldId="283"/>
            <ac:spMk id="3" creationId="{677D7474-85BA-B297-845D-58E2678DE35A}"/>
          </ac:spMkLst>
        </pc:spChg>
        <pc:graphicFrameChg chg="add mod modGraphic">
          <ac:chgData name="Stanica-Roxana Dediu (2441417)" userId="S::2441417@student.uwtsd.ac.uk::df7400ee-5e4f-4c1a-a6de-d7207512f65a" providerId="AD" clId="Web-{A9014379-EA97-2365-782A-FBEEB0BCD38D}" dt="2025-12-06T16:02:33.932" v="126"/>
          <ac:graphicFrameMkLst>
            <pc:docMk/>
            <pc:sldMk cId="4083270290" sldId="283"/>
            <ac:graphicFrameMk id="5" creationId="{335FC574-280D-3859-993E-D732146DE26A}"/>
          </ac:graphicFrameMkLst>
        </pc:graphicFrameChg>
      </pc:sldChg>
    </pc:docChg>
  </pc:docChgLst>
  <pc:docChgLst>
    <pc:chgData name="Stanica-Roxana Dediu (2441417)" userId="S::2441417@student.uwtsd.ac.uk::df7400ee-5e4f-4c1a-a6de-d7207512f65a" providerId="AD" clId="Web-{77A84A0F-D9C3-9B0D-763C-C24B729C6CBC}"/>
    <pc:docChg chg="modSld sldOrd">
      <pc:chgData name="Stanica-Roxana Dediu (2441417)" userId="S::2441417@student.uwtsd.ac.uk::df7400ee-5e4f-4c1a-a6de-d7207512f65a" providerId="AD" clId="Web-{77A84A0F-D9C3-9B0D-763C-C24B729C6CBC}" dt="2025-12-11T00:01:49.645" v="436"/>
      <pc:docMkLst>
        <pc:docMk/>
      </pc:docMkLst>
      <pc:sldChg chg="modSp">
        <pc:chgData name="Stanica-Roxana Dediu (2441417)" userId="S::2441417@student.uwtsd.ac.uk::df7400ee-5e4f-4c1a-a6de-d7207512f65a" providerId="AD" clId="Web-{77A84A0F-D9C3-9B0D-763C-C24B729C6CBC}" dt="2025-12-10T23:07:55.450" v="330" actId="20577"/>
        <pc:sldMkLst>
          <pc:docMk/>
          <pc:sldMk cId="3772741231" sldId="257"/>
        </pc:sldMkLst>
        <pc:spChg chg="mod">
          <ac:chgData name="Stanica-Roxana Dediu (2441417)" userId="S::2441417@student.uwtsd.ac.uk::df7400ee-5e4f-4c1a-a6de-d7207512f65a" providerId="AD" clId="Web-{77A84A0F-D9C3-9B0D-763C-C24B729C6CBC}" dt="2025-12-10T23:07:55.450" v="330" actId="20577"/>
          <ac:spMkLst>
            <pc:docMk/>
            <pc:sldMk cId="3772741231" sldId="257"/>
            <ac:spMk id="3" creationId="{071D03CD-7242-3EB9-6C43-809139857009}"/>
          </ac:spMkLst>
        </pc:spChg>
      </pc:sldChg>
      <pc:sldChg chg="modSp">
        <pc:chgData name="Stanica-Roxana Dediu (2441417)" userId="S::2441417@student.uwtsd.ac.uk::df7400ee-5e4f-4c1a-a6de-d7207512f65a" providerId="AD" clId="Web-{77A84A0F-D9C3-9B0D-763C-C24B729C6CBC}" dt="2025-12-10T23:52:01.874" v="428" actId="20577"/>
        <pc:sldMkLst>
          <pc:docMk/>
          <pc:sldMk cId="1426741612" sldId="259"/>
        </pc:sldMkLst>
        <pc:spChg chg="mod">
          <ac:chgData name="Stanica-Roxana Dediu (2441417)" userId="S::2441417@student.uwtsd.ac.uk::df7400ee-5e4f-4c1a-a6de-d7207512f65a" providerId="AD" clId="Web-{77A84A0F-D9C3-9B0D-763C-C24B729C6CBC}" dt="2025-12-10T23:52:01.874" v="428" actId="20577"/>
          <ac:spMkLst>
            <pc:docMk/>
            <pc:sldMk cId="1426741612" sldId="259"/>
            <ac:spMk id="3" creationId="{785EE665-D2CE-1368-82C7-E56C664231D0}"/>
          </ac:spMkLst>
        </pc:spChg>
      </pc:sldChg>
      <pc:sldChg chg="addSp delSp modSp mod ord setBg">
        <pc:chgData name="Stanica-Roxana Dediu (2441417)" userId="S::2441417@student.uwtsd.ac.uk::df7400ee-5e4f-4c1a-a6de-d7207512f65a" providerId="AD" clId="Web-{77A84A0F-D9C3-9B0D-763C-C24B729C6CBC}" dt="2025-12-11T00:01:43.036" v="435"/>
        <pc:sldMkLst>
          <pc:docMk/>
          <pc:sldMk cId="4222689145" sldId="261"/>
        </pc:sldMkLst>
        <pc:spChg chg="mod">
          <ac:chgData name="Stanica-Roxana Dediu (2441417)" userId="S::2441417@student.uwtsd.ac.uk::df7400ee-5e4f-4c1a-a6de-d7207512f65a" providerId="AD" clId="Web-{77A84A0F-D9C3-9B0D-763C-C24B729C6CBC}" dt="2025-12-10T23:49:15.069" v="409"/>
          <ac:spMkLst>
            <pc:docMk/>
            <pc:sldMk cId="4222689145" sldId="261"/>
            <ac:spMk id="2" creationId="{E31897CE-CCC0-A9AC-6C6B-9F6F833CC52C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29:55.620" v="377"/>
          <ac:spMkLst>
            <pc:docMk/>
            <pc:sldMk cId="4222689145" sldId="261"/>
            <ac:spMk id="27" creationId="{6C4028FD-8BAA-4A19-BFDE-594D991B7552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29:52.511" v="374"/>
          <ac:spMkLst>
            <pc:docMk/>
            <pc:sldMk cId="4222689145" sldId="261"/>
            <ac:spMk id="32" creationId="{6C4028FD-8BAA-4A19-BFDE-594D991B7552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29:55.605" v="376"/>
          <ac:spMkLst>
            <pc:docMk/>
            <pc:sldMk cId="4222689145" sldId="261"/>
            <ac:spMk id="34" creationId="{955A2079-FA98-4876-80F0-72364A7D2EA4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7:39.853" v="389"/>
          <ac:spMkLst>
            <pc:docMk/>
            <pc:sldMk cId="4222689145" sldId="261"/>
            <ac:spMk id="36" creationId="{6C4028FD-8BAA-4A19-BFDE-594D991B7552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6:30.050" v="384"/>
          <ac:spMkLst>
            <pc:docMk/>
            <pc:sldMk cId="4222689145" sldId="261"/>
            <ac:spMk id="41" creationId="{955A2079-FA98-4876-80F0-72364A7D2EA4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6:55.943" v="386"/>
          <ac:spMkLst>
            <pc:docMk/>
            <pc:sldMk cId="4222689145" sldId="261"/>
            <ac:spMk id="43" creationId="{562DFC44-A40C-4573-9230-B3EDB3EC8EEB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6:55.943" v="386"/>
          <ac:spMkLst>
            <pc:docMk/>
            <pc:sldMk cId="4222689145" sldId="261"/>
            <ac:spMk id="44" creationId="{6D1A2CED-DA9B-4CCF-8215-CFC65FE71603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6:55.943" v="386"/>
          <ac:spMkLst>
            <pc:docMk/>
            <pc:sldMk cId="4222689145" sldId="261"/>
            <ac:spMk id="45" creationId="{15589D35-CF9F-4DE9-A792-8571A09E9BC9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7:39.743" v="388"/>
          <ac:spMkLst>
            <pc:docMk/>
            <pc:sldMk cId="4222689145" sldId="261"/>
            <ac:spMk id="47" creationId="{089440EF-9BE9-4AE9-8C28-00B02296CDB6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7:39.743" v="388"/>
          <ac:spMkLst>
            <pc:docMk/>
            <pc:sldMk cId="4222689145" sldId="261"/>
            <ac:spMk id="48" creationId="{576152AB-DB4E-43E1-BE8B-9E2B5DE4CA12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7:39.743" v="388"/>
          <ac:spMkLst>
            <pc:docMk/>
            <pc:sldMk cId="4222689145" sldId="261"/>
            <ac:spMk id="49" creationId="{92544CF4-9B52-4A7B-A4B3-88C72729B77D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7:39.743" v="388"/>
          <ac:spMkLst>
            <pc:docMk/>
            <pc:sldMk cId="4222689145" sldId="261"/>
            <ac:spMk id="50" creationId="{E75862C5-5C00-4421-BC7B-9B7B86DBC80D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9:17.718" v="390"/>
          <ac:spMkLst>
            <pc:docMk/>
            <pc:sldMk cId="4222689145" sldId="261"/>
            <ac:spMk id="52" creationId="{AE2B703B-46F9-481A-A605-82E2A828C4FA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39:17.718" v="390"/>
          <ac:spMkLst>
            <pc:docMk/>
            <pc:sldMk cId="4222689145" sldId="261"/>
            <ac:spMk id="53" creationId="{F13BE4D7-0C3D-4906-B230-A1C5B4665CCF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2:06.397" v="393"/>
          <ac:spMkLst>
            <pc:docMk/>
            <pc:sldMk cId="4222689145" sldId="261"/>
            <ac:spMk id="58" creationId="{2659FDB4-FCBE-4A89-B46D-43D4FA54464D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7:05.281" v="408"/>
          <ac:spMkLst>
            <pc:docMk/>
            <pc:sldMk cId="4222689145" sldId="261"/>
            <ac:spMk id="65" creationId="{2E442304-DDBD-4F7B-8017-36BCC863FB40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7:05.281" v="408"/>
          <ac:spMkLst>
            <pc:docMk/>
            <pc:sldMk cId="4222689145" sldId="261"/>
            <ac:spMk id="67" creationId="{5E107275-3853-46FD-A241-DE4355A42675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4:16.761" v="395"/>
          <ac:spMkLst>
            <pc:docMk/>
            <pc:sldMk cId="4222689145" sldId="261"/>
            <ac:spMk id="72" creationId="{C5278130-DFE0-457B-8698-88DF69019DDE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4:16.761" v="395"/>
          <ac:spMkLst>
            <pc:docMk/>
            <pc:sldMk cId="4222689145" sldId="261"/>
            <ac:spMk id="74" creationId="{2F99531B-1681-4D6E-BECB-18325B33A618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4:16.761" v="395"/>
          <ac:spMkLst>
            <pc:docMk/>
            <pc:sldMk cId="4222689145" sldId="261"/>
            <ac:spMk id="76" creationId="{A9AFF853-3966-45D8-A19D-D293FA61E8B8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5:43.186" v="397"/>
          <ac:spMkLst>
            <pc:docMk/>
            <pc:sldMk cId="4222689145" sldId="261"/>
            <ac:spMk id="82" creationId="{6D1A2CED-DA9B-4CCF-8215-CFC65FE71603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5:43.186" v="397"/>
          <ac:spMkLst>
            <pc:docMk/>
            <pc:sldMk cId="4222689145" sldId="261"/>
            <ac:spMk id="83" creationId="{562DFC44-A40C-4573-9230-B3EDB3EC8EEB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5:43.186" v="397"/>
          <ac:spMkLst>
            <pc:docMk/>
            <pc:sldMk cId="4222689145" sldId="261"/>
            <ac:spMk id="84" creationId="{15589D35-CF9F-4DE9-A792-8571A09E9BC9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5:56.920" v="399"/>
          <ac:spMkLst>
            <pc:docMk/>
            <pc:sldMk cId="4222689145" sldId="261"/>
            <ac:spMk id="86" creationId="{5ACC6BB2-28F8-4405-829D-0562733BEE7A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5:56.920" v="399"/>
          <ac:spMkLst>
            <pc:docMk/>
            <pc:sldMk cId="4222689145" sldId="261"/>
            <ac:spMk id="87" creationId="{5C2E53F0-AD54-4A55-99A0-EC896CE3C233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5:56.920" v="399"/>
          <ac:spMkLst>
            <pc:docMk/>
            <pc:sldMk cId="4222689145" sldId="261"/>
            <ac:spMk id="88" creationId="{D15F19F8-85EE-477A-ACBA-4B6D069780E5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5:56.920" v="399"/>
          <ac:spMkLst>
            <pc:docMk/>
            <pc:sldMk cId="4222689145" sldId="261"/>
            <ac:spMk id="89" creationId="{92C3387C-D24F-4737-8A37-1DC5CFF09CFA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08.358" v="401"/>
          <ac:spMkLst>
            <pc:docMk/>
            <pc:sldMk cId="4222689145" sldId="261"/>
            <ac:spMk id="91" creationId="{6D1A2CED-DA9B-4CCF-8215-CFC65FE71603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08.358" v="401"/>
          <ac:spMkLst>
            <pc:docMk/>
            <pc:sldMk cId="4222689145" sldId="261"/>
            <ac:spMk id="92" creationId="{562DFC44-A40C-4573-9230-B3EDB3EC8EEB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08.358" v="401"/>
          <ac:spMkLst>
            <pc:docMk/>
            <pc:sldMk cId="4222689145" sldId="261"/>
            <ac:spMk id="93" creationId="{15589D35-CF9F-4DE9-A792-8571A09E9BC9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34.671" v="403"/>
          <ac:spMkLst>
            <pc:docMk/>
            <pc:sldMk cId="4222689145" sldId="261"/>
            <ac:spMk id="95" creationId="{5ACC6BB2-28F8-4405-829D-0562733BEE7A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34.671" v="403"/>
          <ac:spMkLst>
            <pc:docMk/>
            <pc:sldMk cId="4222689145" sldId="261"/>
            <ac:spMk id="96" creationId="{5C2E53F0-AD54-4A55-99A0-EC896CE3C233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34.671" v="403"/>
          <ac:spMkLst>
            <pc:docMk/>
            <pc:sldMk cId="4222689145" sldId="261"/>
            <ac:spMk id="97" creationId="{D15F19F8-85EE-477A-ACBA-4B6D069780E5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34.671" v="403"/>
          <ac:spMkLst>
            <pc:docMk/>
            <pc:sldMk cId="4222689145" sldId="261"/>
            <ac:spMk id="98" creationId="{92C3387C-D24F-4737-8A37-1DC5CFF09CFA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39.765" v="405"/>
          <ac:spMkLst>
            <pc:docMk/>
            <pc:sldMk cId="4222689145" sldId="261"/>
            <ac:spMk id="100" creationId="{576152AB-DB4E-43E1-BE8B-9E2B5DE4CA12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39.765" v="405"/>
          <ac:spMkLst>
            <pc:docMk/>
            <pc:sldMk cId="4222689145" sldId="261"/>
            <ac:spMk id="101" creationId="{92544CF4-9B52-4A7B-A4B3-88C72729B77D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39.765" v="405"/>
          <ac:spMkLst>
            <pc:docMk/>
            <pc:sldMk cId="4222689145" sldId="261"/>
            <ac:spMk id="102" creationId="{E75862C5-5C00-4421-BC7B-9B7B86DBC80D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6:39.765" v="405"/>
          <ac:spMkLst>
            <pc:docMk/>
            <pc:sldMk cId="4222689145" sldId="261"/>
            <ac:spMk id="103" creationId="{089440EF-9BE9-4AE9-8C28-00B02296CDB6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7:05.203" v="407"/>
          <ac:spMkLst>
            <pc:docMk/>
            <pc:sldMk cId="4222689145" sldId="261"/>
            <ac:spMk id="105" creationId="{89A320C9-9735-4D13-8279-C1C674841392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7:05.203" v="407"/>
          <ac:spMkLst>
            <pc:docMk/>
            <pc:sldMk cId="4222689145" sldId="261"/>
            <ac:spMk id="106" creationId="{92544CF4-9B52-4A7B-A4B3-88C72729B77D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7:05.203" v="407"/>
          <ac:spMkLst>
            <pc:docMk/>
            <pc:sldMk cId="4222689145" sldId="261"/>
            <ac:spMk id="107" creationId="{E75862C5-5C00-4421-BC7B-9B7B86DBC80D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7:05.203" v="407"/>
          <ac:spMkLst>
            <pc:docMk/>
            <pc:sldMk cId="4222689145" sldId="261"/>
            <ac:spMk id="108" creationId="{089440EF-9BE9-4AE9-8C28-00B02296CDB6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9:15.069" v="409"/>
          <ac:spMkLst>
            <pc:docMk/>
            <pc:sldMk cId="4222689145" sldId="261"/>
            <ac:spMk id="110" creationId="{AFF8D2E5-2C4E-47B1-930B-6C82B7C31331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9:15.069" v="409"/>
          <ac:spMkLst>
            <pc:docMk/>
            <pc:sldMk cId="4222689145" sldId="261"/>
            <ac:spMk id="111" creationId="{801E4ADA-0EA9-4930-846E-3C11E8BED6DD}"/>
          </ac:spMkLst>
        </pc:spChg>
        <pc:spChg chg="add del">
          <ac:chgData name="Stanica-Roxana Dediu (2441417)" userId="S::2441417@student.uwtsd.ac.uk::df7400ee-5e4f-4c1a-a6de-d7207512f65a" providerId="AD" clId="Web-{77A84A0F-D9C3-9B0D-763C-C24B729C6CBC}" dt="2025-12-10T23:49:15.069" v="409"/>
          <ac:spMkLst>
            <pc:docMk/>
            <pc:sldMk cId="4222689145" sldId="261"/>
            <ac:spMk id="112" creationId="{FB92FFCE-0C90-454E-AA25-D4EE9A6C39C5}"/>
          </ac:spMkLst>
        </pc:spChg>
        <pc:spChg chg="add">
          <ac:chgData name="Stanica-Roxana Dediu (2441417)" userId="S::2441417@student.uwtsd.ac.uk::df7400ee-5e4f-4c1a-a6de-d7207512f65a" providerId="AD" clId="Web-{77A84A0F-D9C3-9B0D-763C-C24B729C6CBC}" dt="2025-12-10T23:49:15.069" v="409"/>
          <ac:spMkLst>
            <pc:docMk/>
            <pc:sldMk cId="4222689145" sldId="261"/>
            <ac:spMk id="117" creationId="{6C4028FD-8BAA-4A19-BFDE-594D991B7552}"/>
          </ac:spMkLst>
        </pc:spChg>
        <pc:graphicFrameChg chg="mod modGraphic">
          <ac:chgData name="Stanica-Roxana Dediu (2441417)" userId="S::2441417@student.uwtsd.ac.uk::df7400ee-5e4f-4c1a-a6de-d7207512f65a" providerId="AD" clId="Web-{77A84A0F-D9C3-9B0D-763C-C24B729C6CBC}" dt="2025-12-10T23:49:15.069" v="409"/>
          <ac:graphicFrameMkLst>
            <pc:docMk/>
            <pc:sldMk cId="4222689145" sldId="261"/>
            <ac:graphicFrameMk id="18" creationId="{85F355D3-16A9-2D11-979D-94471BDB0C46}"/>
          </ac:graphicFrameMkLst>
        </pc:graphicFrameChg>
        <pc:cxnChg chg="add del">
          <ac:chgData name="Stanica-Roxana Dediu (2441417)" userId="S::2441417@student.uwtsd.ac.uk::df7400ee-5e4f-4c1a-a6de-d7207512f65a" providerId="AD" clId="Web-{77A84A0F-D9C3-9B0D-763C-C24B729C6CBC}" dt="2025-12-10T23:42:06.397" v="393"/>
          <ac:cxnSpMkLst>
            <pc:docMk/>
            <pc:sldMk cId="4222689145" sldId="261"/>
            <ac:cxnSpMk id="60" creationId="{C8F51B3F-8331-4E4A-AE96-D47B1006EEAD}"/>
          </ac:cxnSpMkLst>
        </pc:cxnChg>
        <pc:cxnChg chg="add del">
          <ac:chgData name="Stanica-Roxana Dediu (2441417)" userId="S::2441417@student.uwtsd.ac.uk::df7400ee-5e4f-4c1a-a6de-d7207512f65a" providerId="AD" clId="Web-{77A84A0F-D9C3-9B0D-763C-C24B729C6CBC}" dt="2025-12-10T23:44:16.761" v="395"/>
          <ac:cxnSpMkLst>
            <pc:docMk/>
            <pc:sldMk cId="4222689145" sldId="261"/>
            <ac:cxnSpMk id="78" creationId="{E3C7BFBF-27DA-4968-849A-7F4F78A2C45D}"/>
          </ac:cxnSpMkLst>
        </pc:cxnChg>
        <pc:cxnChg chg="add del">
          <ac:chgData name="Stanica-Roxana Dediu (2441417)" userId="S::2441417@student.uwtsd.ac.uk::df7400ee-5e4f-4c1a-a6de-d7207512f65a" providerId="AD" clId="Web-{77A84A0F-D9C3-9B0D-763C-C24B729C6CBC}" dt="2025-12-10T23:44:16.761" v="395"/>
          <ac:cxnSpMkLst>
            <pc:docMk/>
            <pc:sldMk cId="4222689145" sldId="261"/>
            <ac:cxnSpMk id="80" creationId="{3A737DCD-FB81-475E-8C23-6B73350AFC89}"/>
          </ac:cxnSpMkLst>
        </pc:cxnChg>
      </pc:sldChg>
      <pc:sldChg chg="ord">
        <pc:chgData name="Stanica-Roxana Dediu (2441417)" userId="S::2441417@student.uwtsd.ac.uk::df7400ee-5e4f-4c1a-a6de-d7207512f65a" providerId="AD" clId="Web-{77A84A0F-D9C3-9B0D-763C-C24B729C6CBC}" dt="2025-12-11T00:01:49.645" v="436"/>
        <pc:sldMkLst>
          <pc:docMk/>
          <pc:sldMk cId="3427848908" sldId="264"/>
        </pc:sldMkLst>
      </pc:sldChg>
      <pc:sldChg chg="modSp">
        <pc:chgData name="Stanica-Roxana Dediu (2441417)" userId="S::2441417@student.uwtsd.ac.uk::df7400ee-5e4f-4c1a-a6de-d7207512f65a" providerId="AD" clId="Web-{77A84A0F-D9C3-9B0D-763C-C24B729C6CBC}" dt="2025-12-10T23:59:57.110" v="433" actId="20577"/>
        <pc:sldMkLst>
          <pc:docMk/>
          <pc:sldMk cId="3609210159" sldId="274"/>
        </pc:sldMkLst>
        <pc:spChg chg="mod">
          <ac:chgData name="Stanica-Roxana Dediu (2441417)" userId="S::2441417@student.uwtsd.ac.uk::df7400ee-5e4f-4c1a-a6de-d7207512f65a" providerId="AD" clId="Web-{77A84A0F-D9C3-9B0D-763C-C24B729C6CBC}" dt="2025-12-10T23:02:40.714" v="139" actId="20577"/>
          <ac:spMkLst>
            <pc:docMk/>
            <pc:sldMk cId="3609210159" sldId="274"/>
            <ac:spMk id="2" creationId="{686A80BE-0128-56FB-75DC-6A03FAB9D591}"/>
          </ac:spMkLst>
        </pc:spChg>
        <pc:spChg chg="mod">
          <ac:chgData name="Stanica-Roxana Dediu (2441417)" userId="S::2441417@student.uwtsd.ac.uk::df7400ee-5e4f-4c1a-a6de-d7207512f65a" providerId="AD" clId="Web-{77A84A0F-D9C3-9B0D-763C-C24B729C6CBC}" dt="2025-12-10T23:59:57.110" v="433" actId="20577"/>
          <ac:spMkLst>
            <pc:docMk/>
            <pc:sldMk cId="3609210159" sldId="274"/>
            <ac:spMk id="18" creationId="{49B33FC8-E0F0-E50C-3E58-0B9C7359D857}"/>
          </ac:spMkLst>
        </pc:spChg>
      </pc:sldChg>
      <pc:sldChg chg="modSp">
        <pc:chgData name="Stanica-Roxana Dediu (2441417)" userId="S::2441417@student.uwtsd.ac.uk::df7400ee-5e4f-4c1a-a6de-d7207512f65a" providerId="AD" clId="Web-{77A84A0F-D9C3-9B0D-763C-C24B729C6CBC}" dt="2025-12-10T22:59:02.393" v="124" actId="1076"/>
        <pc:sldMkLst>
          <pc:docMk/>
          <pc:sldMk cId="2042377645" sldId="275"/>
        </pc:sldMkLst>
        <pc:spChg chg="mod">
          <ac:chgData name="Stanica-Roxana Dediu (2441417)" userId="S::2441417@student.uwtsd.ac.uk::df7400ee-5e4f-4c1a-a6de-d7207512f65a" providerId="AD" clId="Web-{77A84A0F-D9C3-9B0D-763C-C24B729C6CBC}" dt="2025-12-10T22:58:55.173" v="123" actId="1076"/>
          <ac:spMkLst>
            <pc:docMk/>
            <pc:sldMk cId="2042377645" sldId="275"/>
            <ac:spMk id="2" creationId="{0EFC1B16-E2E0-E874-9FB5-A83A3768A914}"/>
          </ac:spMkLst>
        </pc:spChg>
        <pc:graphicFrameChg chg="mod modGraphic">
          <ac:chgData name="Stanica-Roxana Dediu (2441417)" userId="S::2441417@student.uwtsd.ac.uk::df7400ee-5e4f-4c1a-a6de-d7207512f65a" providerId="AD" clId="Web-{77A84A0F-D9C3-9B0D-763C-C24B729C6CBC}" dt="2025-12-10T22:59:02.393" v="124" actId="1076"/>
          <ac:graphicFrameMkLst>
            <pc:docMk/>
            <pc:sldMk cId="2042377645" sldId="275"/>
            <ac:graphicFrameMk id="43" creationId="{FC00803C-6746-F55C-6DCF-86B75778A485}"/>
          </ac:graphicFrameMkLst>
        </pc:graphicFrameChg>
      </pc:sldChg>
      <pc:sldChg chg="modSp">
        <pc:chgData name="Stanica-Roxana Dediu (2441417)" userId="S::2441417@student.uwtsd.ac.uk::df7400ee-5e4f-4c1a-a6de-d7207512f65a" providerId="AD" clId="Web-{77A84A0F-D9C3-9B0D-763C-C24B729C6CBC}" dt="2025-12-10T23:01:14.722" v="133" actId="20577"/>
        <pc:sldMkLst>
          <pc:docMk/>
          <pc:sldMk cId="1756889592" sldId="276"/>
        </pc:sldMkLst>
        <pc:spChg chg="mod">
          <ac:chgData name="Stanica-Roxana Dediu (2441417)" userId="S::2441417@student.uwtsd.ac.uk::df7400ee-5e4f-4c1a-a6de-d7207512f65a" providerId="AD" clId="Web-{77A84A0F-D9C3-9B0D-763C-C24B729C6CBC}" dt="2025-12-10T23:01:14.722" v="133" actId="20577"/>
          <ac:spMkLst>
            <pc:docMk/>
            <pc:sldMk cId="1756889592" sldId="276"/>
            <ac:spMk id="2" creationId="{E8F513B0-8EAF-AFE2-47E3-6209EC114A53}"/>
          </ac:spMkLst>
        </pc:spChg>
        <pc:graphicFrameChg chg="mod modGraphic">
          <ac:chgData name="Stanica-Roxana Dediu (2441417)" userId="S::2441417@student.uwtsd.ac.uk::df7400ee-5e4f-4c1a-a6de-d7207512f65a" providerId="AD" clId="Web-{77A84A0F-D9C3-9B0D-763C-C24B729C6CBC}" dt="2025-12-10T22:58:14.541" v="103"/>
          <ac:graphicFrameMkLst>
            <pc:docMk/>
            <pc:sldMk cId="1756889592" sldId="276"/>
            <ac:graphicFrameMk id="11" creationId="{51B9BD68-F23B-D0E6-9C00-39E28CB5ECE8}"/>
          </ac:graphicFrameMkLst>
        </pc:graphicFrameChg>
      </pc:sldChg>
      <pc:sldChg chg="modSp">
        <pc:chgData name="Stanica-Roxana Dediu (2441417)" userId="S::2441417@student.uwtsd.ac.uk::df7400ee-5e4f-4c1a-a6de-d7207512f65a" providerId="AD" clId="Web-{77A84A0F-D9C3-9B0D-763C-C24B729C6CBC}" dt="2025-12-10T23:02:19.259" v="137" actId="20577"/>
        <pc:sldMkLst>
          <pc:docMk/>
          <pc:sldMk cId="4083270290" sldId="283"/>
        </pc:sldMkLst>
        <pc:spChg chg="mod">
          <ac:chgData name="Stanica-Roxana Dediu (2441417)" userId="S::2441417@student.uwtsd.ac.uk::df7400ee-5e4f-4c1a-a6de-d7207512f65a" providerId="AD" clId="Web-{77A84A0F-D9C3-9B0D-763C-C24B729C6CBC}" dt="2025-12-10T23:02:19.259" v="137" actId="20577"/>
          <ac:spMkLst>
            <pc:docMk/>
            <pc:sldMk cId="4083270290" sldId="283"/>
            <ac:spMk id="2" creationId="{A579B35A-B268-FB54-3AB3-796D0058A227}"/>
          </ac:spMkLst>
        </pc:spChg>
        <pc:graphicFrameChg chg="mod modGraphic">
          <ac:chgData name="Stanica-Roxana Dediu (2441417)" userId="S::2441417@student.uwtsd.ac.uk::df7400ee-5e4f-4c1a-a6de-d7207512f65a" providerId="AD" clId="Web-{77A84A0F-D9C3-9B0D-763C-C24B729C6CBC}" dt="2025-12-10T22:57:33.408" v="90" actId="1076"/>
          <ac:graphicFrameMkLst>
            <pc:docMk/>
            <pc:sldMk cId="4083270290" sldId="283"/>
            <ac:graphicFrameMk id="5" creationId="{335FC574-280D-3859-993E-D732146DE26A}"/>
          </ac:graphicFrameMkLst>
        </pc:graphicFrameChg>
      </pc:sldChg>
      <pc:sldChg chg="modSp">
        <pc:chgData name="Stanica-Roxana Dediu (2441417)" userId="S::2441417@student.uwtsd.ac.uk::df7400ee-5e4f-4c1a-a6de-d7207512f65a" providerId="AD" clId="Web-{77A84A0F-D9C3-9B0D-763C-C24B729C6CBC}" dt="2025-12-10T23:00:01.026" v="128" actId="14100"/>
        <pc:sldMkLst>
          <pc:docMk/>
          <pc:sldMk cId="3754037413" sldId="284"/>
        </pc:sldMkLst>
        <pc:spChg chg="mod">
          <ac:chgData name="Stanica-Roxana Dediu (2441417)" userId="S::2441417@student.uwtsd.ac.uk::df7400ee-5e4f-4c1a-a6de-d7207512f65a" providerId="AD" clId="Web-{77A84A0F-D9C3-9B0D-763C-C24B729C6CBC}" dt="2025-12-10T23:00:01.026" v="128" actId="14100"/>
          <ac:spMkLst>
            <pc:docMk/>
            <pc:sldMk cId="3754037413" sldId="284"/>
            <ac:spMk id="31" creationId="{3AEC4BDA-8D46-6806-0FA0-C61D183C5000}"/>
          </ac:spMkLst>
        </pc:spChg>
      </pc:sldChg>
    </pc:docChg>
  </pc:docChgLst>
  <pc:docChgLst>
    <pc:chgData name="Ricses Martinez Dacuyan (2438233)" userId="S::2438233@student.uwtsd.ac.uk::ab17b345-52d3-4eee-a761-2cc1368e6c8e" providerId="AD" clId="Web-{0911348D-FF52-2B41-9D89-E9E252F23CA6}"/>
    <pc:docChg chg="modSld">
      <pc:chgData name="Ricses Martinez Dacuyan (2438233)" userId="S::2438233@student.uwtsd.ac.uk::ab17b345-52d3-4eee-a761-2cc1368e6c8e" providerId="AD" clId="Web-{0911348D-FF52-2B41-9D89-E9E252F23CA6}" dt="2025-11-30T15:55:58.304" v="44" actId="20577"/>
      <pc:docMkLst>
        <pc:docMk/>
      </pc:docMkLst>
      <pc:sldChg chg="modSp">
        <pc:chgData name="Ricses Martinez Dacuyan (2438233)" userId="S::2438233@student.uwtsd.ac.uk::ab17b345-52d3-4eee-a761-2cc1368e6c8e" providerId="AD" clId="Web-{0911348D-FF52-2B41-9D89-E9E252F23CA6}" dt="2025-11-30T15:47:27.540" v="15" actId="20577"/>
        <pc:sldMkLst>
          <pc:docMk/>
          <pc:sldMk cId="1426741612" sldId="259"/>
        </pc:sldMkLst>
        <pc:spChg chg="mod">
          <ac:chgData name="Ricses Martinez Dacuyan (2438233)" userId="S::2438233@student.uwtsd.ac.uk::ab17b345-52d3-4eee-a761-2cc1368e6c8e" providerId="AD" clId="Web-{0911348D-FF52-2B41-9D89-E9E252F23CA6}" dt="2025-11-30T15:47:27.540" v="15" actId="20577"/>
          <ac:spMkLst>
            <pc:docMk/>
            <pc:sldMk cId="1426741612" sldId="259"/>
            <ac:spMk id="3" creationId="{785EE665-D2CE-1368-82C7-E56C664231D0}"/>
          </ac:spMkLst>
        </pc:spChg>
      </pc:sldChg>
      <pc:sldChg chg="addSp delSp modSp">
        <pc:chgData name="Ricses Martinez Dacuyan (2438233)" userId="S::2438233@student.uwtsd.ac.uk::ab17b345-52d3-4eee-a761-2cc1368e6c8e" providerId="AD" clId="Web-{0911348D-FF52-2B41-9D89-E9E252F23CA6}" dt="2025-11-30T15:55:58.304" v="44" actId="20577"/>
        <pc:sldMkLst>
          <pc:docMk/>
          <pc:sldMk cId="2257127649" sldId="263"/>
        </pc:sldMkLst>
        <pc:spChg chg="mod">
          <ac:chgData name="Ricses Martinez Dacuyan (2438233)" userId="S::2438233@student.uwtsd.ac.uk::ab17b345-52d3-4eee-a761-2cc1368e6c8e" providerId="AD" clId="Web-{0911348D-FF52-2B41-9D89-E9E252F23CA6}" dt="2025-11-30T15:52:46" v="26" actId="20577"/>
          <ac:spMkLst>
            <pc:docMk/>
            <pc:sldMk cId="2257127649" sldId="263"/>
            <ac:spMk id="3" creationId="{9FAB9BB6-5A37-76F8-4317-A33209140E6C}"/>
          </ac:spMkLst>
        </pc:spChg>
        <pc:spChg chg="add mod">
          <ac:chgData name="Ricses Martinez Dacuyan (2438233)" userId="S::2438233@student.uwtsd.ac.uk::ab17b345-52d3-4eee-a761-2cc1368e6c8e" providerId="AD" clId="Web-{0911348D-FF52-2B41-9D89-E9E252F23CA6}" dt="2025-11-30T15:55:58.304" v="44" actId="20577"/>
          <ac:spMkLst>
            <pc:docMk/>
            <pc:sldMk cId="2257127649" sldId="263"/>
            <ac:spMk id="7" creationId="{E55AF4AF-360E-828B-107B-195D6075A494}"/>
          </ac:spMkLst>
        </pc:spChg>
        <pc:picChg chg="mod">
          <ac:chgData name="Ricses Martinez Dacuyan (2438233)" userId="S::2438233@student.uwtsd.ac.uk::ab17b345-52d3-4eee-a761-2cc1368e6c8e" providerId="AD" clId="Web-{0911348D-FF52-2B41-9D89-E9E252F23CA6}" dt="2025-11-30T15:54:25.795" v="31" actId="14100"/>
          <ac:picMkLst>
            <pc:docMk/>
            <pc:sldMk cId="2257127649" sldId="263"/>
            <ac:picMk id="4" creationId="{A430693D-FCE8-2707-AA90-A1754FF036D6}"/>
          </ac:picMkLst>
        </pc:picChg>
      </pc:sldChg>
      <pc:sldChg chg="modSp">
        <pc:chgData name="Ricses Martinez Dacuyan (2438233)" userId="S::2438233@student.uwtsd.ac.uk::ab17b345-52d3-4eee-a761-2cc1368e6c8e" providerId="AD" clId="Web-{0911348D-FF52-2B41-9D89-E9E252F23CA6}" dt="2025-11-30T15:53:05.894" v="30" actId="20577"/>
        <pc:sldMkLst>
          <pc:docMk/>
          <pc:sldMk cId="3606449696" sldId="277"/>
        </pc:sldMkLst>
        <pc:spChg chg="mod">
          <ac:chgData name="Ricses Martinez Dacuyan (2438233)" userId="S::2438233@student.uwtsd.ac.uk::ab17b345-52d3-4eee-a761-2cc1368e6c8e" providerId="AD" clId="Web-{0911348D-FF52-2B41-9D89-E9E252F23CA6}" dt="2025-11-30T15:53:05.894" v="30" actId="20577"/>
          <ac:spMkLst>
            <pc:docMk/>
            <pc:sldMk cId="3606449696" sldId="277"/>
            <ac:spMk id="3" creationId="{9A4DF181-E39F-5E10-2F51-E4FF14D82BCF}"/>
          </ac:spMkLst>
        </pc:spChg>
      </pc:sldChg>
      <pc:sldChg chg="modSp">
        <pc:chgData name="Ricses Martinez Dacuyan (2438233)" userId="S::2438233@student.uwtsd.ac.uk::ab17b345-52d3-4eee-a761-2cc1368e6c8e" providerId="AD" clId="Web-{0911348D-FF52-2B41-9D89-E9E252F23CA6}" dt="2025-11-30T15:51:52.288" v="24"/>
        <pc:sldMkLst>
          <pc:docMk/>
          <pc:sldMk cId="274600008" sldId="278"/>
        </pc:sldMkLst>
        <pc:graphicFrameChg chg="mod modGraphic">
          <ac:chgData name="Ricses Martinez Dacuyan (2438233)" userId="S::2438233@student.uwtsd.ac.uk::ab17b345-52d3-4eee-a761-2cc1368e6c8e" providerId="AD" clId="Web-{0911348D-FF52-2B41-9D89-E9E252F23CA6}" dt="2025-11-30T15:51:52.288" v="24"/>
          <ac:graphicFrameMkLst>
            <pc:docMk/>
            <pc:sldMk cId="274600008" sldId="278"/>
            <ac:graphicFrameMk id="4" creationId="{7E56B137-5D87-1EAC-70A9-BA92B20E4DD7}"/>
          </ac:graphicFrameMkLst>
        </pc:graphicFrameChg>
      </pc:sldChg>
    </pc:docChg>
  </pc:docChgLst>
  <pc:docChgLst>
    <pc:chgData name="Stanica-Roxana Dediu (2441417)" userId="S::2441417@student.uwtsd.ac.uk::df7400ee-5e4f-4c1a-a6de-d7207512f65a" providerId="AD" clId="Web-{981DBCBF-FF4A-C97A-8184-01625D2FD7C2}"/>
    <pc:docChg chg="modSld">
      <pc:chgData name="Stanica-Roxana Dediu (2441417)" userId="S::2441417@student.uwtsd.ac.uk::df7400ee-5e4f-4c1a-a6de-d7207512f65a" providerId="AD" clId="Web-{981DBCBF-FF4A-C97A-8184-01625D2FD7C2}" dt="2025-12-06T14:58:30.049" v="566"/>
      <pc:docMkLst>
        <pc:docMk/>
      </pc:docMkLst>
      <pc:sldChg chg="addSp delSp modSp mod setBg">
        <pc:chgData name="Stanica-Roxana Dediu (2441417)" userId="S::2441417@student.uwtsd.ac.uk::df7400ee-5e4f-4c1a-a6de-d7207512f65a" providerId="AD" clId="Web-{981DBCBF-FF4A-C97A-8184-01625D2FD7C2}" dt="2025-12-06T14:54:00.394" v="533"/>
        <pc:sldMkLst>
          <pc:docMk/>
          <pc:sldMk cId="3609210159" sldId="274"/>
        </pc:sldMkLst>
        <pc:spChg chg="mod">
          <ac:chgData name="Stanica-Roxana Dediu (2441417)" userId="S::2441417@student.uwtsd.ac.uk::df7400ee-5e4f-4c1a-a6de-d7207512f65a" providerId="AD" clId="Web-{981DBCBF-FF4A-C97A-8184-01625D2FD7C2}" dt="2025-12-06T14:54:00.394" v="533"/>
          <ac:spMkLst>
            <pc:docMk/>
            <pc:sldMk cId="3609210159" sldId="274"/>
            <ac:spMk id="2" creationId="{686A80BE-0128-56FB-75DC-6A03FAB9D591}"/>
          </ac:spMkLst>
        </pc:spChg>
        <pc:spChg chg="add">
          <ac:chgData name="Stanica-Roxana Dediu (2441417)" userId="S::2441417@student.uwtsd.ac.uk::df7400ee-5e4f-4c1a-a6de-d7207512f65a" providerId="AD" clId="Web-{981DBCBF-FF4A-C97A-8184-01625D2FD7C2}" dt="2025-12-06T14:54:00.394" v="533"/>
          <ac:spMkLst>
            <pc:docMk/>
            <pc:sldMk cId="3609210159" sldId="274"/>
            <ac:spMk id="18" creationId="{49B33FC8-E0F0-E50C-3E58-0B9C7359D857}"/>
          </ac:spMkLst>
        </pc:spChg>
      </pc:sldChg>
      <pc:sldChg chg="addSp delSp modSp mod setBg">
        <pc:chgData name="Stanica-Roxana Dediu (2441417)" userId="S::2441417@student.uwtsd.ac.uk::df7400ee-5e4f-4c1a-a6de-d7207512f65a" providerId="AD" clId="Web-{981DBCBF-FF4A-C97A-8184-01625D2FD7C2}" dt="2025-12-06T14:43:49.555" v="178"/>
        <pc:sldMkLst>
          <pc:docMk/>
          <pc:sldMk cId="2042377645" sldId="275"/>
        </pc:sldMkLst>
        <pc:spChg chg="mod">
          <ac:chgData name="Stanica-Roxana Dediu (2441417)" userId="S::2441417@student.uwtsd.ac.uk::df7400ee-5e4f-4c1a-a6de-d7207512f65a" providerId="AD" clId="Web-{981DBCBF-FF4A-C97A-8184-01625D2FD7C2}" dt="2025-12-06T14:43:49.555" v="178"/>
          <ac:spMkLst>
            <pc:docMk/>
            <pc:sldMk cId="2042377645" sldId="275"/>
            <ac:spMk id="2" creationId="{0EFC1B16-E2E0-E874-9FB5-A83A3768A914}"/>
          </ac:spMkLst>
        </pc:spChg>
      </pc:sldChg>
      <pc:sldChg chg="addSp delSp modSp mod setBg modClrScheme chgLayout">
        <pc:chgData name="Stanica-Roxana Dediu (2441417)" userId="S::2441417@student.uwtsd.ac.uk::df7400ee-5e4f-4c1a-a6de-d7207512f65a" providerId="AD" clId="Web-{981DBCBF-FF4A-C97A-8184-01625D2FD7C2}" dt="2025-12-06T14:58:30.049" v="566"/>
        <pc:sldMkLst>
          <pc:docMk/>
          <pc:sldMk cId="1756889592" sldId="276"/>
        </pc:sldMkLst>
        <pc:spChg chg="mod ord">
          <ac:chgData name="Stanica-Roxana Dediu (2441417)" userId="S::2441417@student.uwtsd.ac.uk::df7400ee-5e4f-4c1a-a6de-d7207512f65a" providerId="AD" clId="Web-{981DBCBF-FF4A-C97A-8184-01625D2FD7C2}" dt="2025-12-06T14:58:12.876" v="562"/>
          <ac:spMkLst>
            <pc:docMk/>
            <pc:sldMk cId="1756889592" sldId="276"/>
            <ac:spMk id="2" creationId="{E8F513B0-8EAF-AFE2-47E3-6209EC114A53}"/>
          </ac:spMkLst>
        </pc:spChg>
        <pc:spChg chg="mod ord">
          <ac:chgData name="Stanica-Roxana Dediu (2441417)" userId="S::2441417@student.uwtsd.ac.uk::df7400ee-5e4f-4c1a-a6de-d7207512f65a" providerId="AD" clId="Web-{981DBCBF-FF4A-C97A-8184-01625D2FD7C2}" dt="2025-12-06T14:58:12.876" v="562"/>
          <ac:spMkLst>
            <pc:docMk/>
            <pc:sldMk cId="1756889592" sldId="276"/>
            <ac:spMk id="7" creationId="{D38B88D6-3366-8C8C-CAB4-BEF91A2BF7BA}"/>
          </ac:spMkLst>
        </pc:spChg>
        <pc:graphicFrameChg chg="mod ord modGraphic">
          <ac:chgData name="Stanica-Roxana Dediu (2441417)" userId="S::2441417@student.uwtsd.ac.uk::df7400ee-5e4f-4c1a-a6de-d7207512f65a" providerId="AD" clId="Web-{981DBCBF-FF4A-C97A-8184-01625D2FD7C2}" dt="2025-12-06T14:58:30.049" v="566"/>
          <ac:graphicFrameMkLst>
            <pc:docMk/>
            <pc:sldMk cId="1756889592" sldId="276"/>
            <ac:graphicFrameMk id="11" creationId="{51B9BD68-F23B-D0E6-9C00-39E28CB5ECE8}"/>
          </ac:graphicFrameMkLst>
        </pc:graphicFrameChg>
      </pc:sldChg>
    </pc:docChg>
  </pc:docChgLst>
  <pc:docChgLst>
    <pc:chgData name="Ricses Martinez Dacuyan (2438233)" userId="S::2438233@student.uwtsd.ac.uk::ab17b345-52d3-4eee-a761-2cc1368e6c8e" providerId="AD" clId="Web-{CC018BF0-F1B0-A044-2B13-C1C94D3714CD}"/>
    <pc:docChg chg="addSld modSld">
      <pc:chgData name="Ricses Martinez Dacuyan (2438233)" userId="S::2438233@student.uwtsd.ac.uk::ab17b345-52d3-4eee-a761-2cc1368e6c8e" providerId="AD" clId="Web-{CC018BF0-F1B0-A044-2B13-C1C94D3714CD}" dt="2025-12-07T14:31:08.824" v="1020"/>
      <pc:docMkLst>
        <pc:docMk/>
      </pc:docMkLst>
      <pc:sldChg chg="modSp">
        <pc:chgData name="Ricses Martinez Dacuyan (2438233)" userId="S::2438233@student.uwtsd.ac.uk::ab17b345-52d3-4eee-a761-2cc1368e6c8e" providerId="AD" clId="Web-{CC018BF0-F1B0-A044-2B13-C1C94D3714CD}" dt="2025-12-07T14:24:40.075" v="566" actId="20577"/>
        <pc:sldMkLst>
          <pc:docMk/>
          <pc:sldMk cId="3427848908" sldId="264"/>
        </pc:sldMkLst>
        <pc:spChg chg="mod">
          <ac:chgData name="Ricses Martinez Dacuyan (2438233)" userId="S::2438233@student.uwtsd.ac.uk::ab17b345-52d3-4eee-a761-2cc1368e6c8e" providerId="AD" clId="Web-{CC018BF0-F1B0-A044-2B13-C1C94D3714CD}" dt="2025-12-07T14:24:40.075" v="566" actId="20577"/>
          <ac:spMkLst>
            <pc:docMk/>
            <pc:sldMk cId="3427848908" sldId="264"/>
            <ac:spMk id="3" creationId="{C01BDFE9-DFA5-654D-AFFA-365D4CAE0443}"/>
          </ac:spMkLst>
        </pc:spChg>
      </pc:sldChg>
      <pc:sldChg chg="addSp delSp modSp mod setBg">
        <pc:chgData name="Ricses Martinez Dacuyan (2438233)" userId="S::2438233@student.uwtsd.ac.uk::ab17b345-52d3-4eee-a761-2cc1368e6c8e" providerId="AD" clId="Web-{CC018BF0-F1B0-A044-2B13-C1C94D3714CD}" dt="2025-12-07T14:31:08.824" v="1020"/>
        <pc:sldMkLst>
          <pc:docMk/>
          <pc:sldMk cId="3606449696" sldId="277"/>
        </pc:sldMkLst>
        <pc:spChg chg="mod">
          <ac:chgData name="Ricses Martinez Dacuyan (2438233)" userId="S::2438233@student.uwtsd.ac.uk::ab17b345-52d3-4eee-a761-2cc1368e6c8e" providerId="AD" clId="Web-{CC018BF0-F1B0-A044-2B13-C1C94D3714CD}" dt="2025-12-07T14:31:08.824" v="1020"/>
          <ac:spMkLst>
            <pc:docMk/>
            <pc:sldMk cId="3606449696" sldId="277"/>
            <ac:spMk id="2" creationId="{A3000359-A0BC-2391-E59D-A212A6F90E5C}"/>
          </ac:spMkLst>
        </pc:spChg>
        <pc:spChg chg="mod">
          <ac:chgData name="Ricses Martinez Dacuyan (2438233)" userId="S::2438233@student.uwtsd.ac.uk::ab17b345-52d3-4eee-a761-2cc1368e6c8e" providerId="AD" clId="Web-{CC018BF0-F1B0-A044-2B13-C1C94D3714CD}" dt="2025-12-07T14:31:08.824" v="1020"/>
          <ac:spMkLst>
            <pc:docMk/>
            <pc:sldMk cId="3606449696" sldId="277"/>
            <ac:spMk id="3" creationId="{9A4DF181-E39F-5E10-2F51-E4FF14D82BCF}"/>
          </ac:spMkLst>
        </pc:spChg>
        <pc:spChg chg="add">
          <ac:chgData name="Ricses Martinez Dacuyan (2438233)" userId="S::2438233@student.uwtsd.ac.uk::ab17b345-52d3-4eee-a761-2cc1368e6c8e" providerId="AD" clId="Web-{CC018BF0-F1B0-A044-2B13-C1C94D3714CD}" dt="2025-12-07T14:31:08.824" v="1020"/>
          <ac:spMkLst>
            <pc:docMk/>
            <pc:sldMk cId="3606449696" sldId="277"/>
            <ac:spMk id="21" creationId="{718BDA89-0D2C-4C4E-99F6-D7A220FE48D3}"/>
          </ac:spMkLst>
        </pc:spChg>
        <pc:spChg chg="add">
          <ac:chgData name="Ricses Martinez Dacuyan (2438233)" userId="S::2438233@student.uwtsd.ac.uk::ab17b345-52d3-4eee-a761-2cc1368e6c8e" providerId="AD" clId="Web-{CC018BF0-F1B0-A044-2B13-C1C94D3714CD}" dt="2025-12-07T14:31:08.824" v="1020"/>
          <ac:spMkLst>
            <pc:docMk/>
            <pc:sldMk cId="3606449696" sldId="277"/>
            <ac:spMk id="29" creationId="{B9CABDD0-8DF6-4974-A224-9A2A81778003}"/>
          </ac:spMkLst>
        </pc:spChg>
        <pc:spChg chg="add">
          <ac:chgData name="Ricses Martinez Dacuyan (2438233)" userId="S::2438233@student.uwtsd.ac.uk::ab17b345-52d3-4eee-a761-2cc1368e6c8e" providerId="AD" clId="Web-{CC018BF0-F1B0-A044-2B13-C1C94D3714CD}" dt="2025-12-07T14:31:08.824" v="1020"/>
          <ac:spMkLst>
            <pc:docMk/>
            <pc:sldMk cId="3606449696" sldId="277"/>
            <ac:spMk id="369" creationId="{5A0118C5-4F8D-4CF4-BADD-53FEACC6C42A}"/>
          </ac:spMkLst>
        </pc:spChg>
        <pc:spChg chg="add">
          <ac:chgData name="Ricses Martinez Dacuyan (2438233)" userId="S::2438233@student.uwtsd.ac.uk::ab17b345-52d3-4eee-a761-2cc1368e6c8e" providerId="AD" clId="Web-{CC018BF0-F1B0-A044-2B13-C1C94D3714CD}" dt="2025-12-07T14:31:08.824" v="1020"/>
          <ac:spMkLst>
            <pc:docMk/>
            <pc:sldMk cId="3606449696" sldId="277"/>
            <ac:spMk id="370" creationId="{CAEBFCD5-5356-4326-8D39-8235A46CD7B2}"/>
          </ac:spMkLst>
        </pc:spChg>
        <pc:spChg chg="add">
          <ac:chgData name="Ricses Martinez Dacuyan (2438233)" userId="S::2438233@student.uwtsd.ac.uk::ab17b345-52d3-4eee-a761-2cc1368e6c8e" providerId="AD" clId="Web-{CC018BF0-F1B0-A044-2B13-C1C94D3714CD}" dt="2025-12-07T14:31:08.824" v="1020"/>
          <ac:spMkLst>
            <pc:docMk/>
            <pc:sldMk cId="3606449696" sldId="277"/>
            <ac:spMk id="371" creationId="{F6814848-248A-47DD-88E0-95099D951EF8}"/>
          </ac:spMkLst>
        </pc:spChg>
        <pc:spChg chg="add">
          <ac:chgData name="Ricses Martinez Dacuyan (2438233)" userId="S::2438233@student.uwtsd.ac.uk::ab17b345-52d3-4eee-a761-2cc1368e6c8e" providerId="AD" clId="Web-{CC018BF0-F1B0-A044-2B13-C1C94D3714CD}" dt="2025-12-07T14:31:08.824" v="1020"/>
          <ac:spMkLst>
            <pc:docMk/>
            <pc:sldMk cId="3606449696" sldId="277"/>
            <ac:spMk id="374" creationId="{7CE98B01-ED41-482F-AFA1-19C7FA7C04A7}"/>
          </ac:spMkLst>
        </pc:spChg>
      </pc:sldChg>
      <pc:sldChg chg="modSp new">
        <pc:chgData name="Ricses Martinez Dacuyan (2438233)" userId="S::2438233@student.uwtsd.ac.uk::ab17b345-52d3-4eee-a761-2cc1368e6c8e" providerId="AD" clId="Web-{CC018BF0-F1B0-A044-2B13-C1C94D3714CD}" dt="2025-12-07T14:29:53.120" v="1014" actId="20577"/>
        <pc:sldMkLst>
          <pc:docMk/>
          <pc:sldMk cId="2021918512" sldId="288"/>
        </pc:sldMkLst>
        <pc:spChg chg="mod">
          <ac:chgData name="Ricses Martinez Dacuyan (2438233)" userId="S::2438233@student.uwtsd.ac.uk::ab17b345-52d3-4eee-a761-2cc1368e6c8e" providerId="AD" clId="Web-{CC018BF0-F1B0-A044-2B13-C1C94D3714CD}" dt="2025-12-07T14:26:31.031" v="731" actId="20577"/>
          <ac:spMkLst>
            <pc:docMk/>
            <pc:sldMk cId="2021918512" sldId="288"/>
            <ac:spMk id="2" creationId="{41802662-C640-9665-F19E-E5CD3F916B5B}"/>
          </ac:spMkLst>
        </pc:spChg>
        <pc:spChg chg="mod">
          <ac:chgData name="Ricses Martinez Dacuyan (2438233)" userId="S::2438233@student.uwtsd.ac.uk::ab17b345-52d3-4eee-a761-2cc1368e6c8e" providerId="AD" clId="Web-{CC018BF0-F1B0-A044-2B13-C1C94D3714CD}" dt="2025-12-07T14:29:53.120" v="1014" actId="20577"/>
          <ac:spMkLst>
            <pc:docMk/>
            <pc:sldMk cId="2021918512" sldId="288"/>
            <ac:spMk id="3" creationId="{ED401CF5-8295-67F1-5B8B-BBABD87CD83F}"/>
          </ac:spMkLst>
        </pc:spChg>
      </pc:sldChg>
    </pc:docChg>
  </pc:docChgLst>
  <pc:docChgLst>
    <pc:chgData name="Rayane Cesconetto Da Costa (2440636)" userId="S::2440636@student.uwtsd.ac.uk::f9abd763-752e-4d9a-8b32-6b9a4ee4beb4" providerId="AD" clId="Web-{D90B647D-5B0F-668C-8A56-08FE1BCB4480}"/>
    <pc:docChg chg="addSld modSld">
      <pc:chgData name="Rayane Cesconetto Da Costa (2440636)" userId="S::2440636@student.uwtsd.ac.uk::f9abd763-752e-4d9a-8b32-6b9a4ee4beb4" providerId="AD" clId="Web-{D90B647D-5B0F-668C-8A56-08FE1BCB4480}" dt="2025-12-07T16:53:43.764" v="84" actId="20577"/>
      <pc:docMkLst>
        <pc:docMk/>
      </pc:docMkLst>
      <pc:sldChg chg="modSp">
        <pc:chgData name="Rayane Cesconetto Da Costa (2440636)" userId="S::2440636@student.uwtsd.ac.uk::f9abd763-752e-4d9a-8b32-6b9a4ee4beb4" providerId="AD" clId="Web-{D90B647D-5B0F-668C-8A56-08FE1BCB4480}" dt="2025-12-07T16:41:00.187" v="44" actId="20577"/>
        <pc:sldMkLst>
          <pc:docMk/>
          <pc:sldMk cId="3192228619" sldId="265"/>
        </pc:sldMkLst>
        <pc:spChg chg="mod">
          <ac:chgData name="Rayane Cesconetto Da Costa (2440636)" userId="S::2440636@student.uwtsd.ac.uk::f9abd763-752e-4d9a-8b32-6b9a4ee4beb4" providerId="AD" clId="Web-{D90B647D-5B0F-668C-8A56-08FE1BCB4480}" dt="2025-12-07T16:41:00.187" v="44" actId="20577"/>
          <ac:spMkLst>
            <pc:docMk/>
            <pc:sldMk cId="3192228619" sldId="265"/>
            <ac:spMk id="57" creationId="{3CC4D5E2-2D56-124D-22ED-F6B919CF4EC8}"/>
          </ac:spMkLst>
        </pc:spChg>
      </pc:sldChg>
      <pc:sldChg chg="modSp">
        <pc:chgData name="Rayane Cesconetto Da Costa (2440636)" userId="S::2440636@student.uwtsd.ac.uk::f9abd763-752e-4d9a-8b32-6b9a4ee4beb4" providerId="AD" clId="Web-{D90B647D-5B0F-668C-8A56-08FE1BCB4480}" dt="2025-12-07T16:50:29.787" v="67" actId="20577"/>
        <pc:sldMkLst>
          <pc:docMk/>
          <pc:sldMk cId="3622779736" sldId="272"/>
        </pc:sldMkLst>
        <pc:graphicFrameChg chg="modGraphic">
          <ac:chgData name="Rayane Cesconetto Da Costa (2440636)" userId="S::2440636@student.uwtsd.ac.uk::f9abd763-752e-4d9a-8b32-6b9a4ee4beb4" providerId="AD" clId="Web-{D90B647D-5B0F-668C-8A56-08FE1BCB4480}" dt="2025-12-07T16:50:29.787" v="67" actId="20577"/>
          <ac:graphicFrameMkLst>
            <pc:docMk/>
            <pc:sldMk cId="3622779736" sldId="272"/>
            <ac:graphicFrameMk id="47" creationId="{844E800F-733D-11BA-A903-4D81B80FF044}"/>
          </ac:graphicFrameMkLst>
        </pc:graphicFrameChg>
      </pc:sldChg>
      <pc:sldChg chg="addSp delSp modSp">
        <pc:chgData name="Rayane Cesconetto Da Costa (2440636)" userId="S::2440636@student.uwtsd.ac.uk::f9abd763-752e-4d9a-8b32-6b9a4ee4beb4" providerId="AD" clId="Web-{D90B647D-5B0F-668C-8A56-08FE1BCB4480}" dt="2025-12-07T16:53:43.764" v="84" actId="20577"/>
        <pc:sldMkLst>
          <pc:docMk/>
          <pc:sldMk cId="2290394535" sldId="282"/>
        </pc:sldMkLst>
        <pc:spChg chg="mod">
          <ac:chgData name="Rayane Cesconetto Da Costa (2440636)" userId="S::2440636@student.uwtsd.ac.uk::f9abd763-752e-4d9a-8b32-6b9a4ee4beb4" providerId="AD" clId="Web-{D90B647D-5B0F-668C-8A56-08FE1BCB4480}" dt="2025-12-07T16:43:05.971" v="58" actId="20577"/>
          <ac:spMkLst>
            <pc:docMk/>
            <pc:sldMk cId="2290394535" sldId="282"/>
            <ac:spMk id="2" creationId="{C381A6AC-6A6E-BF56-54C9-EB362CEAB99E}"/>
          </ac:spMkLst>
        </pc:spChg>
      </pc:sldChg>
      <pc:sldChg chg="modSp">
        <pc:chgData name="Rayane Cesconetto Da Costa (2440636)" userId="S::2440636@student.uwtsd.ac.uk::f9abd763-752e-4d9a-8b32-6b9a4ee4beb4" providerId="AD" clId="Web-{D90B647D-5B0F-668C-8A56-08FE1BCB4480}" dt="2025-12-07T16:51:28.201" v="81"/>
        <pc:sldMkLst>
          <pc:docMk/>
          <pc:sldMk cId="2739799646" sldId="287"/>
        </pc:sldMkLst>
        <pc:graphicFrameChg chg="mod modGraphic">
          <ac:chgData name="Rayane Cesconetto Da Costa (2440636)" userId="S::2440636@student.uwtsd.ac.uk::f9abd763-752e-4d9a-8b32-6b9a4ee4beb4" providerId="AD" clId="Web-{D90B647D-5B0F-668C-8A56-08FE1BCB4480}" dt="2025-12-07T16:51:28.201" v="81"/>
          <ac:graphicFrameMkLst>
            <pc:docMk/>
            <pc:sldMk cId="2739799646" sldId="287"/>
            <ac:graphicFrameMk id="5" creationId="{97D44800-116E-C6C9-29AE-B95CCF052B73}"/>
          </ac:graphicFrameMkLst>
        </pc:graphicFrameChg>
      </pc:sldChg>
      <pc:sldChg chg="modSp new">
        <pc:chgData name="Rayane Cesconetto Da Costa (2440636)" userId="S::2440636@student.uwtsd.ac.uk::f9abd763-752e-4d9a-8b32-6b9a4ee4beb4" providerId="AD" clId="Web-{D90B647D-5B0F-668C-8A56-08FE1BCB4480}" dt="2025-12-07T16:40:34.499" v="42" actId="20577"/>
        <pc:sldMkLst>
          <pc:docMk/>
          <pc:sldMk cId="2290370103" sldId="292"/>
        </pc:sldMkLst>
        <pc:spChg chg="mod">
          <ac:chgData name="Rayane Cesconetto Da Costa (2440636)" userId="S::2440636@student.uwtsd.ac.uk::f9abd763-752e-4d9a-8b32-6b9a4ee4beb4" providerId="AD" clId="Web-{D90B647D-5B0F-668C-8A56-08FE1BCB4480}" dt="2025-12-07T16:40:34.499" v="42" actId="20577"/>
          <ac:spMkLst>
            <pc:docMk/>
            <pc:sldMk cId="2290370103" sldId="292"/>
            <ac:spMk id="2" creationId="{53FCD448-41E1-4E37-5CA9-5ADE96B6C04D}"/>
          </ac:spMkLst>
        </pc:spChg>
      </pc:sldChg>
    </pc:docChg>
  </pc:docChgLst>
  <pc:docChgLst>
    <pc:chgData name="Martha Andrade Souza Carvalho Assis (2440395)" userId="S::2440395@student.uwtsd.ac.uk::60cf080e-c0b6-4ee9-95a4-76c115a4957b" providerId="AD" clId="Web-{373F11BB-0226-46A9-F709-A4A8491F09C4}"/>
    <pc:docChg chg="modSld">
      <pc:chgData name="Martha Andrade Souza Carvalho Assis (2440395)" userId="S::2440395@student.uwtsd.ac.uk::60cf080e-c0b6-4ee9-95a4-76c115a4957b" providerId="AD" clId="Web-{373F11BB-0226-46A9-F709-A4A8491F09C4}" dt="2025-12-07T15:29:55.690" v="496" actId="1076"/>
      <pc:docMkLst>
        <pc:docMk/>
      </pc:docMkLst>
      <pc:sldChg chg="modSp">
        <pc:chgData name="Martha Andrade Souza Carvalho Assis (2440395)" userId="S::2440395@student.uwtsd.ac.uk::60cf080e-c0b6-4ee9-95a4-76c115a4957b" providerId="AD" clId="Web-{373F11BB-0226-46A9-F709-A4A8491F09C4}" dt="2025-12-07T15:00:50.128" v="481" actId="20577"/>
        <pc:sldMkLst>
          <pc:docMk/>
          <pc:sldMk cId="3427848908" sldId="264"/>
        </pc:sldMkLst>
        <pc:spChg chg="mod">
          <ac:chgData name="Martha Andrade Souza Carvalho Assis (2440395)" userId="S::2440395@student.uwtsd.ac.uk::60cf080e-c0b6-4ee9-95a4-76c115a4957b" providerId="AD" clId="Web-{373F11BB-0226-46A9-F709-A4A8491F09C4}" dt="2025-12-07T15:00:50.128" v="481" actId="20577"/>
          <ac:spMkLst>
            <pc:docMk/>
            <pc:sldMk cId="3427848908" sldId="264"/>
            <ac:spMk id="3" creationId="{C01BDFE9-DFA5-654D-AFFA-365D4CAE0443}"/>
          </ac:spMkLst>
        </pc:spChg>
      </pc:sldChg>
      <pc:sldChg chg="addSp modSp">
        <pc:chgData name="Martha Andrade Souza Carvalho Assis (2440395)" userId="S::2440395@student.uwtsd.ac.uk::60cf080e-c0b6-4ee9-95a4-76c115a4957b" providerId="AD" clId="Web-{373F11BB-0226-46A9-F709-A4A8491F09C4}" dt="2025-12-07T14:36:18.745" v="103" actId="1076"/>
        <pc:sldMkLst>
          <pc:docMk/>
          <pc:sldMk cId="2209800576" sldId="267"/>
        </pc:sldMkLst>
        <pc:graphicFrameChg chg="mod modGraphic">
          <ac:chgData name="Martha Andrade Souza Carvalho Assis (2440395)" userId="S::2440395@student.uwtsd.ac.uk::60cf080e-c0b6-4ee9-95a4-76c115a4957b" providerId="AD" clId="Web-{373F11BB-0226-46A9-F709-A4A8491F09C4}" dt="2025-12-07T14:34:12.131" v="86" actId="1076"/>
          <ac:graphicFrameMkLst>
            <pc:docMk/>
            <pc:sldMk cId="2209800576" sldId="267"/>
            <ac:graphicFrameMk id="14" creationId="{EB90D327-E23F-083F-7C44-C16436E1A50F}"/>
          </ac:graphicFrameMkLst>
        </pc:graphicFrameChg>
      </pc:sldChg>
      <pc:sldChg chg="addSp delSp modSp">
        <pc:chgData name="Martha Andrade Souza Carvalho Assis (2440395)" userId="S::2440395@student.uwtsd.ac.uk::60cf080e-c0b6-4ee9-95a4-76c115a4957b" providerId="AD" clId="Web-{373F11BB-0226-46A9-F709-A4A8491F09C4}" dt="2025-12-07T15:00:21.471" v="477" actId="20577"/>
        <pc:sldMkLst>
          <pc:docMk/>
          <pc:sldMk cId="770988085" sldId="268"/>
        </pc:sldMkLst>
      </pc:sldChg>
      <pc:sldChg chg="addSp modSp">
        <pc:chgData name="Martha Andrade Souza Carvalho Assis (2440395)" userId="S::2440395@student.uwtsd.ac.uk::60cf080e-c0b6-4ee9-95a4-76c115a4957b" providerId="AD" clId="Web-{373F11BB-0226-46A9-F709-A4A8491F09C4}" dt="2025-12-07T15:29:55.690" v="496" actId="1076"/>
        <pc:sldMkLst>
          <pc:docMk/>
          <pc:sldMk cId="274600008" sldId="278"/>
        </pc:sldMkLst>
        <pc:spChg chg="add mod">
          <ac:chgData name="Martha Andrade Souza Carvalho Assis (2440395)" userId="S::2440395@student.uwtsd.ac.uk::60cf080e-c0b6-4ee9-95a4-76c115a4957b" providerId="AD" clId="Web-{373F11BB-0226-46A9-F709-A4A8491F09C4}" dt="2025-12-07T15:29:55.690" v="496" actId="1076"/>
          <ac:spMkLst>
            <pc:docMk/>
            <pc:sldMk cId="274600008" sldId="278"/>
            <ac:spMk id="3" creationId="{E6024F74-8D16-2F4A-ED01-8FD311B31243}"/>
          </ac:spMkLst>
        </pc:spChg>
      </pc:sldChg>
      <pc:sldChg chg="addSp modSp">
        <pc:chgData name="Martha Andrade Souza Carvalho Assis (2440395)" userId="S::2440395@student.uwtsd.ac.uk::60cf080e-c0b6-4ee9-95a4-76c115a4957b" providerId="AD" clId="Web-{373F11BB-0226-46A9-F709-A4A8491F09C4}" dt="2025-12-07T14:40:53.172" v="217" actId="1076"/>
        <pc:sldMkLst>
          <pc:docMk/>
          <pc:sldMk cId="1498725536" sldId="279"/>
        </pc:sldMkLst>
      </pc:sldChg>
    </pc:docChg>
  </pc:docChgLst>
  <pc:docChgLst>
    <pc:chgData name="Ricses Martinez Dacuyan (2438233)" userId="S::2438233@student.uwtsd.ac.uk::ab17b345-52d3-4eee-a761-2cc1368e6c8e" providerId="AD" clId="Web-{7233CB10-629C-B2D7-7DC4-CE5AEFFAF05E}"/>
    <pc:docChg chg="addSld delSld modSld sldOrd">
      <pc:chgData name="Ricses Martinez Dacuyan (2438233)" userId="S::2438233@student.uwtsd.ac.uk::ab17b345-52d3-4eee-a761-2cc1368e6c8e" providerId="AD" clId="Web-{7233CB10-629C-B2D7-7DC4-CE5AEFFAF05E}" dt="2025-12-07T16:44:32.728" v="916" actId="20577"/>
      <pc:docMkLst>
        <pc:docMk/>
      </pc:docMkLst>
      <pc:sldChg chg="modSp">
        <pc:chgData name="Ricses Martinez Dacuyan (2438233)" userId="S::2438233@student.uwtsd.ac.uk::ab17b345-52d3-4eee-a761-2cc1368e6c8e" providerId="AD" clId="Web-{7233CB10-629C-B2D7-7DC4-CE5AEFFAF05E}" dt="2025-12-07T15:54:50.091" v="883" actId="20577"/>
        <pc:sldMkLst>
          <pc:docMk/>
          <pc:sldMk cId="2962117321" sldId="258"/>
        </pc:sldMkLst>
        <pc:spChg chg="mod">
          <ac:chgData name="Ricses Martinez Dacuyan (2438233)" userId="S::2438233@student.uwtsd.ac.uk::ab17b345-52d3-4eee-a761-2cc1368e6c8e" providerId="AD" clId="Web-{7233CB10-629C-B2D7-7DC4-CE5AEFFAF05E}" dt="2025-12-07T15:54:50.091" v="883" actId="20577"/>
          <ac:spMkLst>
            <pc:docMk/>
            <pc:sldMk cId="2962117321" sldId="258"/>
            <ac:spMk id="3" creationId="{C9472314-7F14-6FA9-891C-799657E55802}"/>
          </ac:spMkLst>
        </pc:spChg>
      </pc:sldChg>
      <pc:sldChg chg="addSp modSp">
        <pc:chgData name="Ricses Martinez Dacuyan (2438233)" userId="S::2438233@student.uwtsd.ac.uk::ab17b345-52d3-4eee-a761-2cc1368e6c8e" providerId="AD" clId="Web-{7233CB10-629C-B2D7-7DC4-CE5AEFFAF05E}" dt="2025-12-07T16:44:32.728" v="916" actId="20577"/>
        <pc:sldMkLst>
          <pc:docMk/>
          <pc:sldMk cId="2257127649" sldId="263"/>
        </pc:sldMkLst>
        <pc:spChg chg="mod">
          <ac:chgData name="Ricses Martinez Dacuyan (2438233)" userId="S::2438233@student.uwtsd.ac.uk::ab17b345-52d3-4eee-a761-2cc1368e6c8e" providerId="AD" clId="Web-{7233CB10-629C-B2D7-7DC4-CE5AEFFAF05E}" dt="2025-12-07T16:44:32.728" v="916" actId="20577"/>
          <ac:spMkLst>
            <pc:docMk/>
            <pc:sldMk cId="2257127649" sldId="263"/>
            <ac:spMk id="2" creationId="{E5AABC7E-7127-1FEB-CAC2-A8D57A368CAE}"/>
          </ac:spMkLst>
        </pc:spChg>
        <pc:spChg chg="mod">
          <ac:chgData name="Ricses Martinez Dacuyan (2438233)" userId="S::2438233@student.uwtsd.ac.uk::ab17b345-52d3-4eee-a761-2cc1368e6c8e" providerId="AD" clId="Web-{7233CB10-629C-B2D7-7DC4-CE5AEFFAF05E}" dt="2025-12-07T14:39:46.097" v="11" actId="1076"/>
          <ac:spMkLst>
            <pc:docMk/>
            <pc:sldMk cId="2257127649" sldId="263"/>
            <ac:spMk id="5" creationId="{1B1E7AAA-D020-179A-2108-F04CD8824AF1}"/>
          </ac:spMkLst>
        </pc:spChg>
        <pc:spChg chg="mod">
          <ac:chgData name="Ricses Martinez Dacuyan (2438233)" userId="S::2438233@student.uwtsd.ac.uk::ab17b345-52d3-4eee-a761-2cc1368e6c8e" providerId="AD" clId="Web-{7233CB10-629C-B2D7-7DC4-CE5AEFFAF05E}" dt="2025-12-07T14:39:39.799" v="10" actId="1076"/>
          <ac:spMkLst>
            <pc:docMk/>
            <pc:sldMk cId="2257127649" sldId="263"/>
            <ac:spMk id="6" creationId="{42DECD55-397B-24B7-F43B-FC4A55DD78C1}"/>
          </ac:spMkLst>
        </pc:spChg>
        <pc:spChg chg="mod">
          <ac:chgData name="Ricses Martinez Dacuyan (2438233)" userId="S::2438233@student.uwtsd.ac.uk::ab17b345-52d3-4eee-a761-2cc1368e6c8e" providerId="AD" clId="Web-{7233CB10-629C-B2D7-7DC4-CE5AEFFAF05E}" dt="2025-12-07T14:39:31.937" v="8" actId="1076"/>
          <ac:spMkLst>
            <pc:docMk/>
            <pc:sldMk cId="2257127649" sldId="263"/>
            <ac:spMk id="8" creationId="{108330FA-C4D3-0FE6-BC61-EC13CC04C897}"/>
          </ac:spMkLst>
        </pc:spChg>
        <pc:spChg chg="add mod">
          <ac:chgData name="Ricses Martinez Dacuyan (2438233)" userId="S::2438233@student.uwtsd.ac.uk::ab17b345-52d3-4eee-a761-2cc1368e6c8e" providerId="AD" clId="Web-{7233CB10-629C-B2D7-7DC4-CE5AEFFAF05E}" dt="2025-12-07T14:39:36.235" v="9" actId="1076"/>
          <ac:spMkLst>
            <pc:docMk/>
            <pc:sldMk cId="2257127649" sldId="263"/>
            <ac:spMk id="9" creationId="{0C7B7019-E1F5-253F-3E21-4652E01891DD}"/>
          </ac:spMkLst>
        </pc:spChg>
        <pc:picChg chg="mod">
          <ac:chgData name="Ricses Martinez Dacuyan (2438233)" userId="S::2438233@student.uwtsd.ac.uk::ab17b345-52d3-4eee-a761-2cc1368e6c8e" providerId="AD" clId="Web-{7233CB10-629C-B2D7-7DC4-CE5AEFFAF05E}" dt="2025-12-07T16:44:07.696" v="914" actId="1076"/>
          <ac:picMkLst>
            <pc:docMk/>
            <pc:sldMk cId="2257127649" sldId="263"/>
            <ac:picMk id="4" creationId="{A430693D-FCE8-2707-AA90-A1754FF036D6}"/>
          </ac:picMkLst>
        </pc:picChg>
      </pc:sldChg>
      <pc:sldChg chg="modSp">
        <pc:chgData name="Ricses Martinez Dacuyan (2438233)" userId="S::2438233@student.uwtsd.ac.uk::ab17b345-52d3-4eee-a761-2cc1368e6c8e" providerId="AD" clId="Web-{7233CB10-629C-B2D7-7DC4-CE5AEFFAF05E}" dt="2025-12-07T15:46:08.535" v="599" actId="20577"/>
        <pc:sldMkLst>
          <pc:docMk/>
          <pc:sldMk cId="3427848908" sldId="264"/>
        </pc:sldMkLst>
        <pc:spChg chg="mod">
          <ac:chgData name="Ricses Martinez Dacuyan (2438233)" userId="S::2438233@student.uwtsd.ac.uk::ab17b345-52d3-4eee-a761-2cc1368e6c8e" providerId="AD" clId="Web-{7233CB10-629C-B2D7-7DC4-CE5AEFFAF05E}" dt="2025-12-07T15:46:08.535" v="599" actId="20577"/>
          <ac:spMkLst>
            <pc:docMk/>
            <pc:sldMk cId="3427848908" sldId="264"/>
            <ac:spMk id="3" creationId="{C01BDFE9-DFA5-654D-AFFA-365D4CAE0443}"/>
          </ac:spMkLst>
        </pc:spChg>
      </pc:sldChg>
      <pc:sldChg chg="ord">
        <pc:chgData name="Ricses Martinez Dacuyan (2438233)" userId="S::2438233@student.uwtsd.ac.uk::ab17b345-52d3-4eee-a761-2cc1368e6c8e" providerId="AD" clId="Web-{7233CB10-629C-B2D7-7DC4-CE5AEFFAF05E}" dt="2025-12-07T15:54:59.920" v="885"/>
        <pc:sldMkLst>
          <pc:docMk/>
          <pc:sldMk cId="2209800576" sldId="267"/>
        </pc:sldMkLst>
      </pc:sldChg>
      <pc:sldChg chg="ord">
        <pc:chgData name="Ricses Martinez Dacuyan (2438233)" userId="S::2438233@student.uwtsd.ac.uk::ab17b345-52d3-4eee-a761-2cc1368e6c8e" providerId="AD" clId="Web-{7233CB10-629C-B2D7-7DC4-CE5AEFFAF05E}" dt="2025-12-07T15:55:08.967" v="887"/>
        <pc:sldMkLst>
          <pc:docMk/>
          <pc:sldMk cId="770988085" sldId="268"/>
        </pc:sldMkLst>
      </pc:sldChg>
      <pc:sldChg chg="ord">
        <pc:chgData name="Ricses Martinez Dacuyan (2438233)" userId="S::2438233@student.uwtsd.ac.uk::ab17b345-52d3-4eee-a761-2cc1368e6c8e" providerId="AD" clId="Web-{7233CB10-629C-B2D7-7DC4-CE5AEFFAF05E}" dt="2025-12-07T15:55:12.311" v="888"/>
        <pc:sldMkLst>
          <pc:docMk/>
          <pc:sldMk cId="274600008" sldId="278"/>
        </pc:sldMkLst>
      </pc:sldChg>
      <pc:sldChg chg="modSp ord">
        <pc:chgData name="Ricses Martinez Dacuyan (2438233)" userId="S::2438233@student.uwtsd.ac.uk::ab17b345-52d3-4eee-a761-2cc1368e6c8e" providerId="AD" clId="Web-{7233CB10-629C-B2D7-7DC4-CE5AEFFAF05E}" dt="2025-12-07T16:13:53.178" v="890" actId="20577"/>
        <pc:sldMkLst>
          <pc:docMk/>
          <pc:sldMk cId="1498725536" sldId="279"/>
        </pc:sldMkLst>
        <pc:spChg chg="mod">
          <ac:chgData name="Ricses Martinez Dacuyan (2438233)" userId="S::2438233@student.uwtsd.ac.uk::ab17b345-52d3-4eee-a761-2cc1368e6c8e" providerId="AD" clId="Web-{7233CB10-629C-B2D7-7DC4-CE5AEFFAF05E}" dt="2025-12-07T16:13:53.178" v="890" actId="20577"/>
          <ac:spMkLst>
            <pc:docMk/>
            <pc:sldMk cId="1498725536" sldId="279"/>
            <ac:spMk id="69" creationId="{3851B6FC-F793-ADFB-5BE1-39627B3B8E04}"/>
          </ac:spMkLst>
        </pc:spChg>
      </pc:sldChg>
      <pc:sldChg chg="addSp delSp modSp mod setBg">
        <pc:chgData name="Ricses Martinez Dacuyan (2438233)" userId="S::2438233@student.uwtsd.ac.uk::ab17b345-52d3-4eee-a761-2cc1368e6c8e" providerId="AD" clId="Web-{7233CB10-629C-B2D7-7DC4-CE5AEFFAF05E}" dt="2025-12-07T14:40:23.060" v="16"/>
        <pc:sldMkLst>
          <pc:docMk/>
          <pc:sldMk cId="2021918512" sldId="288"/>
        </pc:sldMkLst>
        <pc:spChg chg="mod">
          <ac:chgData name="Ricses Martinez Dacuyan (2438233)" userId="S::2438233@student.uwtsd.ac.uk::ab17b345-52d3-4eee-a761-2cc1368e6c8e" providerId="AD" clId="Web-{7233CB10-629C-B2D7-7DC4-CE5AEFFAF05E}" dt="2025-12-07T14:40:23.060" v="16"/>
          <ac:spMkLst>
            <pc:docMk/>
            <pc:sldMk cId="2021918512" sldId="288"/>
            <ac:spMk id="2" creationId="{41802662-C640-9665-F19E-E5CD3F916B5B}"/>
          </ac:spMkLst>
        </pc:spChg>
        <pc:spChg chg="mod">
          <ac:chgData name="Ricses Martinez Dacuyan (2438233)" userId="S::2438233@student.uwtsd.ac.uk::ab17b345-52d3-4eee-a761-2cc1368e6c8e" providerId="AD" clId="Web-{7233CB10-629C-B2D7-7DC4-CE5AEFFAF05E}" dt="2025-12-07T14:40:23.060" v="16"/>
          <ac:spMkLst>
            <pc:docMk/>
            <pc:sldMk cId="2021918512" sldId="288"/>
            <ac:spMk id="3" creationId="{ED401CF5-8295-67F1-5B8B-BBABD87CD83F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23.060" v="16"/>
          <ac:spMkLst>
            <pc:docMk/>
            <pc:sldMk cId="2021918512" sldId="288"/>
            <ac:spMk id="14" creationId="{718BDA89-0D2C-4C4E-99F6-D7A220FE48D3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23.060" v="16"/>
          <ac:spMkLst>
            <pc:docMk/>
            <pc:sldMk cId="2021918512" sldId="288"/>
            <ac:spMk id="22" creationId="{B9CABDD0-8DF6-4974-A224-9A2A81778003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23.060" v="16"/>
          <ac:spMkLst>
            <pc:docMk/>
            <pc:sldMk cId="2021918512" sldId="288"/>
            <ac:spMk id="362" creationId="{5A0118C5-4F8D-4CF4-BADD-53FEACC6C42A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23.060" v="16"/>
          <ac:spMkLst>
            <pc:docMk/>
            <pc:sldMk cId="2021918512" sldId="288"/>
            <ac:spMk id="363" creationId="{CAEBFCD5-5356-4326-8D39-8235A46CD7B2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23.060" v="16"/>
          <ac:spMkLst>
            <pc:docMk/>
            <pc:sldMk cId="2021918512" sldId="288"/>
            <ac:spMk id="364" creationId="{F6814848-248A-47DD-88E0-95099D951EF8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23.060" v="16"/>
          <ac:spMkLst>
            <pc:docMk/>
            <pc:sldMk cId="2021918512" sldId="288"/>
            <ac:spMk id="367" creationId="{7CE98B01-ED41-482F-AFA1-19C7FA7C04A7}"/>
          </ac:spMkLst>
        </pc:spChg>
        <pc:grpChg chg="add">
          <ac:chgData name="Ricses Martinez Dacuyan (2438233)" userId="S::2438233@student.uwtsd.ac.uk::ab17b345-52d3-4eee-a761-2cc1368e6c8e" providerId="AD" clId="Web-{7233CB10-629C-B2D7-7DC4-CE5AEFFAF05E}" dt="2025-12-07T14:40:23.060" v="16"/>
          <ac:grpSpMkLst>
            <pc:docMk/>
            <pc:sldMk cId="2021918512" sldId="288"/>
            <ac:grpSpMk id="24" creationId="{D6E8B984-55B9-4A62-A043-997D00F0AE09}"/>
          </ac:grpSpMkLst>
        </pc:grpChg>
        <pc:grpChg chg="add">
          <ac:chgData name="Ricses Martinez Dacuyan (2438233)" userId="S::2438233@student.uwtsd.ac.uk::ab17b345-52d3-4eee-a761-2cc1368e6c8e" providerId="AD" clId="Web-{7233CB10-629C-B2D7-7DC4-CE5AEFFAF05E}" dt="2025-12-07T14:40:23.060" v="16"/>
          <ac:grpSpMkLst>
            <pc:docMk/>
            <pc:sldMk cId="2021918512" sldId="288"/>
            <ac:grpSpMk id="365" creationId="{6B67BE95-96EF-433C-9F29-B0732AA6B6AC}"/>
          </ac:grpSpMkLst>
        </pc:grpChg>
      </pc:sldChg>
      <pc:sldChg chg="addSp delSp modSp new mod setBg">
        <pc:chgData name="Ricses Martinez Dacuyan (2438233)" userId="S::2438233@student.uwtsd.ac.uk::ab17b345-52d3-4eee-a761-2cc1368e6c8e" providerId="AD" clId="Web-{7233CB10-629C-B2D7-7DC4-CE5AEFFAF05E}" dt="2025-12-07T14:46:58.721" v="286" actId="1076"/>
        <pc:sldMkLst>
          <pc:docMk/>
          <pc:sldMk cId="3549626456" sldId="289"/>
        </pc:sldMkLst>
        <pc:spChg chg="mod">
          <ac:chgData name="Ricses Martinez Dacuyan (2438233)" userId="S::2438233@student.uwtsd.ac.uk::ab17b345-52d3-4eee-a761-2cc1368e6c8e" providerId="AD" clId="Web-{7233CB10-629C-B2D7-7DC4-CE5AEFFAF05E}" dt="2025-12-07T14:41:38.214" v="79" actId="20577"/>
          <ac:spMkLst>
            <pc:docMk/>
            <pc:sldMk cId="3549626456" sldId="289"/>
            <ac:spMk id="2" creationId="{B16C345C-3A58-C5DC-0803-2E668C56E4F7}"/>
          </ac:spMkLst>
        </pc:spChg>
        <pc:spChg chg="add mod">
          <ac:chgData name="Ricses Martinez Dacuyan (2438233)" userId="S::2438233@student.uwtsd.ac.uk::ab17b345-52d3-4eee-a761-2cc1368e6c8e" providerId="AD" clId="Web-{7233CB10-629C-B2D7-7DC4-CE5AEFFAF05E}" dt="2025-12-07T14:46:58.721" v="286" actId="1076"/>
          <ac:spMkLst>
            <pc:docMk/>
            <pc:sldMk cId="3549626456" sldId="289"/>
            <ac:spMk id="6" creationId="{CAA7E430-1D87-CEF5-A9CB-14EA988760A7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50.003" v="19"/>
          <ac:spMkLst>
            <pc:docMk/>
            <pc:sldMk cId="3549626456" sldId="289"/>
            <ac:spMk id="8" creationId="{3677BAFB-3BD3-41BB-9107-FAE224AE21C4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50.003" v="19"/>
          <ac:spMkLst>
            <pc:docMk/>
            <pc:sldMk cId="3549626456" sldId="289"/>
            <ac:spMk id="10" creationId="{E6823A9B-C188-42D4-847C-3AD928DB145C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50.003" v="19"/>
          <ac:spMkLst>
            <pc:docMk/>
            <pc:sldMk cId="3549626456" sldId="289"/>
            <ac:spMk id="12" creationId="{34B557F3-1A0C-4749-A6DB-EAC082DF390B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50.003" v="19"/>
          <ac:spMkLst>
            <pc:docMk/>
            <pc:sldMk cId="3549626456" sldId="289"/>
            <ac:spMk id="14" creationId="{55D55AA6-3751-494F-868A-DCEDC5CE82BF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50.003" v="19"/>
          <ac:spMkLst>
            <pc:docMk/>
            <pc:sldMk cId="3549626456" sldId="289"/>
            <ac:spMk id="16" creationId="{4D4C00DC-4DC6-4CD2-9E31-F17E6CEBC5A6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50.003" v="19"/>
          <ac:spMkLst>
            <pc:docMk/>
            <pc:sldMk cId="3549626456" sldId="289"/>
            <ac:spMk id="18" creationId="{D82AB1B2-7970-42CF-8BF5-567C69E9FFFB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50.003" v="19"/>
          <ac:spMkLst>
            <pc:docMk/>
            <pc:sldMk cId="3549626456" sldId="289"/>
            <ac:spMk id="24" creationId="{C10FB9CA-E7FA-462C-B537-F1224ED1ACF4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4:40:50.003" v="19"/>
          <ac:spMkLst>
            <pc:docMk/>
            <pc:sldMk cId="3549626456" sldId="289"/>
            <ac:spMk id="26" creationId="{D8469AE7-A75B-4F37-850B-EF5974ABED2C}"/>
          </ac:spMkLst>
        </pc:spChg>
      </pc:sldChg>
      <pc:sldChg chg="addSp modSp new mod setBg">
        <pc:chgData name="Ricses Martinez Dacuyan (2438233)" userId="S::2438233@student.uwtsd.ac.uk::ab17b345-52d3-4eee-a761-2cc1368e6c8e" providerId="AD" clId="Web-{7233CB10-629C-B2D7-7DC4-CE5AEFFAF05E}" dt="2025-12-07T15:43:05.921" v="580" actId="20577"/>
        <pc:sldMkLst>
          <pc:docMk/>
          <pc:sldMk cId="3060084669" sldId="290"/>
        </pc:sldMkLst>
        <pc:spChg chg="mod">
          <ac:chgData name="Ricses Martinez Dacuyan (2438233)" userId="S::2438233@student.uwtsd.ac.uk::ab17b345-52d3-4eee-a761-2cc1368e6c8e" providerId="AD" clId="Web-{7233CB10-629C-B2D7-7DC4-CE5AEFFAF05E}" dt="2025-12-07T15:38:53.075" v="491" actId="14100"/>
          <ac:spMkLst>
            <pc:docMk/>
            <pc:sldMk cId="3060084669" sldId="290"/>
            <ac:spMk id="2" creationId="{88B59342-4233-67B9-8EA2-1679AF4C9CBB}"/>
          </ac:spMkLst>
        </pc:spChg>
        <pc:spChg chg="mod">
          <ac:chgData name="Ricses Martinez Dacuyan (2438233)" userId="S::2438233@student.uwtsd.ac.uk::ab17b345-52d3-4eee-a761-2cc1368e6c8e" providerId="AD" clId="Web-{7233CB10-629C-B2D7-7DC4-CE5AEFFAF05E}" dt="2025-12-07T15:43:05.921" v="580" actId="20577"/>
          <ac:spMkLst>
            <pc:docMk/>
            <pc:sldMk cId="3060084669" sldId="290"/>
            <ac:spMk id="3" creationId="{3AC32D4C-1F0E-85F1-30E9-0701CE7F3905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5:30:14.068" v="288"/>
          <ac:spMkLst>
            <pc:docMk/>
            <pc:sldMk cId="3060084669" sldId="290"/>
            <ac:spMk id="8" creationId="{5A0118C5-4F8D-4CF4-BADD-53FEACC6C42A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5:30:14.068" v="288"/>
          <ac:spMkLst>
            <pc:docMk/>
            <pc:sldMk cId="3060084669" sldId="290"/>
            <ac:spMk id="29" creationId="{EC11F68A-CC71-4196-BBF3-20CDCD75D4E6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5:30:14.068" v="288"/>
          <ac:spMkLst>
            <pc:docMk/>
            <pc:sldMk cId="3060084669" sldId="290"/>
            <ac:spMk id="31" creationId="{085F9950-F10E-4E64-962B-F70345789875}"/>
          </ac:spMkLst>
        </pc:spChg>
        <pc:grpChg chg="add">
          <ac:chgData name="Ricses Martinez Dacuyan (2438233)" userId="S::2438233@student.uwtsd.ac.uk::ab17b345-52d3-4eee-a761-2cc1368e6c8e" providerId="AD" clId="Web-{7233CB10-629C-B2D7-7DC4-CE5AEFFAF05E}" dt="2025-12-07T15:30:14.068" v="288"/>
          <ac:grpSpMkLst>
            <pc:docMk/>
            <pc:sldMk cId="3060084669" sldId="290"/>
            <ac:grpSpMk id="10" creationId="{1E8369D0-2C3B-4E27-AC6C-A246AC28CDA1}"/>
          </ac:grpSpMkLst>
        </pc:grpChg>
        <pc:grpChg chg="add">
          <ac:chgData name="Ricses Martinez Dacuyan (2438233)" userId="S::2438233@student.uwtsd.ac.uk::ab17b345-52d3-4eee-a761-2cc1368e6c8e" providerId="AD" clId="Web-{7233CB10-629C-B2D7-7DC4-CE5AEFFAF05E}" dt="2025-12-07T15:30:14.068" v="288"/>
          <ac:grpSpMkLst>
            <pc:docMk/>
            <pc:sldMk cId="3060084669" sldId="290"/>
            <ac:grpSpMk id="14" creationId="{C6F74901-2A71-43C3-837C-27CCD6B6D636}"/>
          </ac:grpSpMkLst>
        </pc:grpChg>
      </pc:sldChg>
      <pc:sldChg chg="addSp delSp modSp new mod setBg">
        <pc:chgData name="Ricses Martinez Dacuyan (2438233)" userId="S::2438233@student.uwtsd.ac.uk::ab17b345-52d3-4eee-a761-2cc1368e6c8e" providerId="AD" clId="Web-{7233CB10-629C-B2D7-7DC4-CE5AEFFAF05E}" dt="2025-12-07T15:53:43.978" v="818" actId="20577"/>
        <pc:sldMkLst>
          <pc:docMk/>
          <pc:sldMk cId="3042142788" sldId="291"/>
        </pc:sldMkLst>
        <pc:spChg chg="mod">
          <ac:chgData name="Ricses Martinez Dacuyan (2438233)" userId="S::2438233@student.uwtsd.ac.uk::ab17b345-52d3-4eee-a761-2cc1368e6c8e" providerId="AD" clId="Web-{7233CB10-629C-B2D7-7DC4-CE5AEFFAF05E}" dt="2025-12-07T15:51:50.548" v="618"/>
          <ac:spMkLst>
            <pc:docMk/>
            <pc:sldMk cId="3042142788" sldId="291"/>
            <ac:spMk id="2" creationId="{771B9406-BB96-8029-6681-F9D707D09E86}"/>
          </ac:spMkLst>
        </pc:spChg>
        <pc:spChg chg="add mod">
          <ac:chgData name="Ricses Martinez Dacuyan (2438233)" userId="S::2438233@student.uwtsd.ac.uk::ab17b345-52d3-4eee-a761-2cc1368e6c8e" providerId="AD" clId="Web-{7233CB10-629C-B2D7-7DC4-CE5AEFFAF05E}" dt="2025-12-07T15:53:43.978" v="818" actId="20577"/>
          <ac:spMkLst>
            <pc:docMk/>
            <pc:sldMk cId="3042142788" sldId="291"/>
            <ac:spMk id="16" creationId="{E878118D-39B3-21DB-9B4F-41CD273AFF43}"/>
          </ac:spMkLst>
        </pc:spChg>
        <pc:spChg chg="add">
          <ac:chgData name="Ricses Martinez Dacuyan (2438233)" userId="S::2438233@student.uwtsd.ac.uk::ab17b345-52d3-4eee-a761-2cc1368e6c8e" providerId="AD" clId="Web-{7233CB10-629C-B2D7-7DC4-CE5AEFFAF05E}" dt="2025-12-07T15:52:17.877" v="625"/>
          <ac:spMkLst>
            <pc:docMk/>
            <pc:sldMk cId="3042142788" sldId="291"/>
            <ac:spMk id="24" creationId="{B95B9BA8-1D69-4796-85F5-B6D0BD52354B}"/>
          </ac:spMkLst>
        </pc:spChg>
        <pc:grpChg chg="add">
          <ac:chgData name="Ricses Martinez Dacuyan (2438233)" userId="S::2438233@student.uwtsd.ac.uk::ab17b345-52d3-4eee-a761-2cc1368e6c8e" providerId="AD" clId="Web-{7233CB10-629C-B2D7-7DC4-CE5AEFFAF05E}" dt="2025-12-07T15:52:17.877" v="625"/>
          <ac:grpSpMkLst>
            <pc:docMk/>
            <pc:sldMk cId="3042142788" sldId="291"/>
            <ac:grpSpMk id="26" creationId="{D44E3F87-3D58-4B03-86B2-15A5C5B9C964}"/>
          </ac:grpSpMkLst>
        </pc:grpChg>
        <pc:picChg chg="add mod ord">
          <ac:chgData name="Ricses Martinez Dacuyan (2438233)" userId="S::2438233@student.uwtsd.ac.uk::ab17b345-52d3-4eee-a761-2cc1368e6c8e" providerId="AD" clId="Web-{7233CB10-629C-B2D7-7DC4-CE5AEFFAF05E}" dt="2025-12-07T15:52:17.877" v="625"/>
          <ac:picMkLst>
            <pc:docMk/>
            <pc:sldMk cId="3042142788" sldId="291"/>
            <ac:picMk id="4" creationId="{2F85AF91-5834-47DE-EC4D-325EB02DEBE6}"/>
          </ac:picMkLst>
        </pc:picChg>
      </pc:sldChg>
    </pc:docChg>
  </pc:docChgLst>
  <pc:docChgLst>
    <pc:chgData name="Martha Andrade Souza Carvalho Assis (2440395)" userId="S::2440395@student.uwtsd.ac.uk::60cf080e-c0b6-4ee9-95a4-76c115a4957b" providerId="AD" clId="Web-{7159091A-8AD1-00E3-8478-B20ED1F111C9}"/>
    <pc:docChg chg="modSld">
      <pc:chgData name="Martha Andrade Souza Carvalho Assis (2440395)" userId="S::2440395@student.uwtsd.ac.uk::60cf080e-c0b6-4ee9-95a4-76c115a4957b" providerId="AD" clId="Web-{7159091A-8AD1-00E3-8478-B20ED1F111C9}" dt="2025-12-11T23:02:35.041" v="1154" actId="20577"/>
      <pc:docMkLst>
        <pc:docMk/>
      </pc:docMkLst>
      <pc:sldChg chg="modSp">
        <pc:chgData name="Martha Andrade Souza Carvalho Assis (2440395)" userId="S::2440395@student.uwtsd.ac.uk::60cf080e-c0b6-4ee9-95a4-76c115a4957b" providerId="AD" clId="Web-{7159091A-8AD1-00E3-8478-B20ED1F111C9}" dt="2025-12-11T22:55:51.912" v="1116" actId="20577"/>
        <pc:sldMkLst>
          <pc:docMk/>
          <pc:sldMk cId="3772741231" sldId="257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2:55:17.283" v="1111" actId="20577"/>
          <ac:spMkLst>
            <pc:docMk/>
            <pc:sldMk cId="3772741231" sldId="257"/>
            <ac:spMk id="2" creationId="{539584BA-2061-58AC-2E65-C3ED29D21493}"/>
          </ac:spMkLst>
        </pc:spChg>
        <pc:spChg chg="mod">
          <ac:chgData name="Martha Andrade Souza Carvalho Assis (2440395)" userId="S::2440395@student.uwtsd.ac.uk::60cf080e-c0b6-4ee9-95a4-76c115a4957b" providerId="AD" clId="Web-{7159091A-8AD1-00E3-8478-B20ED1F111C9}" dt="2025-12-11T22:55:51.912" v="1116" actId="20577"/>
          <ac:spMkLst>
            <pc:docMk/>
            <pc:sldMk cId="3772741231" sldId="257"/>
            <ac:spMk id="3" creationId="{071D03CD-7242-3EB9-6C43-809139857009}"/>
          </ac:spMkLst>
        </pc:spChg>
      </pc:sldChg>
      <pc:sldChg chg="modSp">
        <pc:chgData name="Martha Andrade Souza Carvalho Assis (2440395)" userId="S::2440395@student.uwtsd.ac.uk::60cf080e-c0b6-4ee9-95a4-76c115a4957b" providerId="AD" clId="Web-{7159091A-8AD1-00E3-8478-B20ED1F111C9}" dt="2025-12-11T22:56:24.384" v="1120" actId="20577"/>
        <pc:sldMkLst>
          <pc:docMk/>
          <pc:sldMk cId="2962117321" sldId="258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2:56:02.476" v="1117" actId="20577"/>
          <ac:spMkLst>
            <pc:docMk/>
            <pc:sldMk cId="2962117321" sldId="258"/>
            <ac:spMk id="2" creationId="{28AC0925-C80D-03B2-9CB2-80754DE5343E}"/>
          </ac:spMkLst>
        </pc:spChg>
        <pc:spChg chg="mod">
          <ac:chgData name="Martha Andrade Souza Carvalho Assis (2440395)" userId="S::2440395@student.uwtsd.ac.uk::60cf080e-c0b6-4ee9-95a4-76c115a4957b" providerId="AD" clId="Web-{7159091A-8AD1-00E3-8478-B20ED1F111C9}" dt="2025-12-11T22:56:24.384" v="1120" actId="20577"/>
          <ac:spMkLst>
            <pc:docMk/>
            <pc:sldMk cId="2962117321" sldId="258"/>
            <ac:spMk id="3" creationId="{C9472314-7F14-6FA9-891C-799657E55802}"/>
          </ac:spMkLst>
        </pc:spChg>
      </pc:sldChg>
      <pc:sldChg chg="modSp">
        <pc:chgData name="Martha Andrade Souza Carvalho Assis (2440395)" userId="S::2440395@student.uwtsd.ac.uk::60cf080e-c0b6-4ee9-95a4-76c115a4957b" providerId="AD" clId="Web-{7159091A-8AD1-00E3-8478-B20ED1F111C9}" dt="2025-12-11T22:57:17.139" v="1126" actId="14100"/>
        <pc:sldMkLst>
          <pc:docMk/>
          <pc:sldMk cId="1426741612" sldId="259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2:56:32.291" v="1121" actId="20577"/>
          <ac:spMkLst>
            <pc:docMk/>
            <pc:sldMk cId="1426741612" sldId="259"/>
            <ac:spMk id="2" creationId="{5FB69063-314A-2648-2FED-437387B9AAE9}"/>
          </ac:spMkLst>
        </pc:spChg>
        <pc:spChg chg="mod">
          <ac:chgData name="Martha Andrade Souza Carvalho Assis (2440395)" userId="S::2440395@student.uwtsd.ac.uk::60cf080e-c0b6-4ee9-95a4-76c115a4957b" providerId="AD" clId="Web-{7159091A-8AD1-00E3-8478-B20ED1F111C9}" dt="2025-12-11T22:57:17.139" v="1126" actId="14100"/>
          <ac:spMkLst>
            <pc:docMk/>
            <pc:sldMk cId="1426741612" sldId="259"/>
            <ac:spMk id="3" creationId="{785EE665-D2CE-1368-82C7-E56C664231D0}"/>
          </ac:spMkLst>
        </pc:spChg>
      </pc:sldChg>
      <pc:sldChg chg="modSp">
        <pc:chgData name="Martha Andrade Souza Carvalho Assis (2440395)" userId="S::2440395@student.uwtsd.ac.uk::60cf080e-c0b6-4ee9-95a4-76c115a4957b" providerId="AD" clId="Web-{7159091A-8AD1-00E3-8478-B20ED1F111C9}" dt="2025-12-11T23:02:09.493" v="1151" actId="20577"/>
        <pc:sldMkLst>
          <pc:docMk/>
          <pc:sldMk cId="4222689145" sldId="261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3:01:46.805" v="1149" actId="20577"/>
          <ac:spMkLst>
            <pc:docMk/>
            <pc:sldMk cId="4222689145" sldId="261"/>
            <ac:spMk id="2" creationId="{E31897CE-CCC0-A9AC-6C6B-9F6F833CC52C}"/>
          </ac:spMkLst>
        </pc:spChg>
        <pc:graphicFrameChg chg="modGraphic">
          <ac:chgData name="Martha Andrade Souza Carvalho Assis (2440395)" userId="S::2440395@student.uwtsd.ac.uk::60cf080e-c0b6-4ee9-95a4-76c115a4957b" providerId="AD" clId="Web-{7159091A-8AD1-00E3-8478-B20ED1F111C9}" dt="2025-12-11T23:02:09.493" v="1151" actId="20577"/>
          <ac:graphicFrameMkLst>
            <pc:docMk/>
            <pc:sldMk cId="4222689145" sldId="261"/>
            <ac:graphicFrameMk id="18" creationId="{85F355D3-16A9-2D11-979D-94471BDB0C46}"/>
          </ac:graphicFrameMkLst>
        </pc:graphicFrameChg>
      </pc:sldChg>
      <pc:sldChg chg="modSp">
        <pc:chgData name="Martha Andrade Souza Carvalho Assis (2440395)" userId="S::2440395@student.uwtsd.ac.uk::60cf080e-c0b6-4ee9-95a4-76c115a4957b" providerId="AD" clId="Web-{7159091A-8AD1-00E3-8478-B20ED1F111C9}" dt="2025-12-11T23:02:35.041" v="1154" actId="20577"/>
        <pc:sldMkLst>
          <pc:docMk/>
          <pc:sldMk cId="3427848908" sldId="264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3:02:19.603" v="1152" actId="20577"/>
          <ac:spMkLst>
            <pc:docMk/>
            <pc:sldMk cId="3427848908" sldId="264"/>
            <ac:spMk id="2" creationId="{B63FED0C-FBA8-6118-722A-CEE065D70330}"/>
          </ac:spMkLst>
        </pc:spChg>
        <pc:spChg chg="mod">
          <ac:chgData name="Martha Andrade Souza Carvalho Assis (2440395)" userId="S::2440395@student.uwtsd.ac.uk::60cf080e-c0b6-4ee9-95a4-76c115a4957b" providerId="AD" clId="Web-{7159091A-8AD1-00E3-8478-B20ED1F111C9}" dt="2025-12-11T23:02:35.041" v="1154" actId="20577"/>
          <ac:spMkLst>
            <pc:docMk/>
            <pc:sldMk cId="3427848908" sldId="264"/>
            <ac:spMk id="3" creationId="{C01BDFE9-DFA5-654D-AFFA-365D4CAE0443}"/>
          </ac:spMkLst>
        </pc:spChg>
      </pc:sldChg>
      <pc:sldChg chg="delSp modSp">
        <pc:chgData name="Martha Andrade Souza Carvalho Assis (2440395)" userId="S::2440395@student.uwtsd.ac.uk::60cf080e-c0b6-4ee9-95a4-76c115a4957b" providerId="AD" clId="Web-{7159091A-8AD1-00E3-8478-B20ED1F111C9}" dt="2025-12-11T23:00:04.611" v="1144" actId="20577"/>
        <pc:sldMkLst>
          <pc:docMk/>
          <pc:sldMk cId="2209800576" sldId="267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2:59:45.641" v="1142" actId="20577"/>
          <ac:spMkLst>
            <pc:docMk/>
            <pc:sldMk cId="2209800576" sldId="267"/>
            <ac:spMk id="2" creationId="{F6F26B3F-9499-D8C3-8F42-7017E405AF1C}"/>
          </ac:spMkLst>
        </pc:spChg>
        <pc:spChg chg="del mod">
          <ac:chgData name="Martha Andrade Souza Carvalho Assis (2440395)" userId="S::2440395@student.uwtsd.ac.uk::60cf080e-c0b6-4ee9-95a4-76c115a4957b" providerId="AD" clId="Web-{7159091A-8AD1-00E3-8478-B20ED1F111C9}" dt="2025-12-11T21:51:26.657" v="502"/>
          <ac:spMkLst>
            <pc:docMk/>
            <pc:sldMk cId="2209800576" sldId="267"/>
            <ac:spMk id="888" creationId="{239DEE8A-C4C8-B58A-277C-08F040081F83}"/>
          </ac:spMkLst>
        </pc:spChg>
        <pc:graphicFrameChg chg="mod modGraphic">
          <ac:chgData name="Martha Andrade Souza Carvalho Assis (2440395)" userId="S::2440395@student.uwtsd.ac.uk::60cf080e-c0b6-4ee9-95a4-76c115a4957b" providerId="AD" clId="Web-{7159091A-8AD1-00E3-8478-B20ED1F111C9}" dt="2025-12-11T23:00:04.611" v="1144" actId="20577"/>
          <ac:graphicFrameMkLst>
            <pc:docMk/>
            <pc:sldMk cId="2209800576" sldId="267"/>
            <ac:graphicFrameMk id="14" creationId="{EB90D327-E23F-083F-7C44-C16436E1A50F}"/>
          </ac:graphicFrameMkLst>
        </pc:graphicFrameChg>
      </pc:sldChg>
      <pc:sldChg chg="addSp delSp modSp">
        <pc:chgData name="Martha Andrade Souza Carvalho Assis (2440395)" userId="S::2440395@student.uwtsd.ac.uk::60cf080e-c0b6-4ee9-95a4-76c115a4957b" providerId="AD" clId="Web-{7159091A-8AD1-00E3-8478-B20ED1F111C9}" dt="2025-12-11T23:00:53.756" v="1147" actId="20577"/>
        <pc:sldMkLst>
          <pc:docMk/>
          <pc:sldMk cId="770988085" sldId="268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3:00:53.756" v="1147" actId="20577"/>
          <ac:spMkLst>
            <pc:docMk/>
            <pc:sldMk cId="770988085" sldId="268"/>
            <ac:spMk id="2" creationId="{2A36A06F-D9D8-69B3-9270-84D4045D306B}"/>
          </ac:spMkLst>
        </pc:spChg>
        <pc:spChg chg="add del">
          <ac:chgData name="Martha Andrade Souza Carvalho Assis (2440395)" userId="S::2440395@student.uwtsd.ac.uk::60cf080e-c0b6-4ee9-95a4-76c115a4957b" providerId="AD" clId="Web-{7159091A-8AD1-00E3-8478-B20ED1F111C9}" dt="2025-12-11T22:10:42.037" v="694"/>
          <ac:spMkLst>
            <pc:docMk/>
            <pc:sldMk cId="770988085" sldId="268"/>
            <ac:spMk id="4" creationId="{ECFE4C67-63E2-E6FD-42B3-69B12BDE092A}"/>
          </ac:spMkLst>
        </pc:spChg>
        <pc:spChg chg="del mod">
          <ac:chgData name="Martha Andrade Souza Carvalho Assis (2440395)" userId="S::2440395@student.uwtsd.ac.uk::60cf080e-c0b6-4ee9-95a4-76c115a4957b" providerId="AD" clId="Web-{7159091A-8AD1-00E3-8478-B20ED1F111C9}" dt="2025-12-11T22:11:51.664" v="704"/>
          <ac:spMkLst>
            <pc:docMk/>
            <pc:sldMk cId="770988085" sldId="268"/>
            <ac:spMk id="5" creationId="{B1A692A1-6765-A728-8C48-A1A7DEAE987E}"/>
          </ac:spMkLst>
        </pc:spChg>
        <pc:spChg chg="add del">
          <ac:chgData name="Martha Andrade Souza Carvalho Assis (2440395)" userId="S::2440395@student.uwtsd.ac.uk::60cf080e-c0b6-4ee9-95a4-76c115a4957b" providerId="AD" clId="Web-{7159091A-8AD1-00E3-8478-B20ED1F111C9}" dt="2025-12-11T22:10:59.975" v="696"/>
          <ac:spMkLst>
            <pc:docMk/>
            <pc:sldMk cId="770988085" sldId="268"/>
            <ac:spMk id="6" creationId="{57272436-BA11-4E61-F042-79D6A4CDDF25}"/>
          </ac:spMkLst>
        </pc:spChg>
        <pc:spChg chg="add mod">
          <ac:chgData name="Martha Andrade Souza Carvalho Assis (2440395)" userId="S::2440395@student.uwtsd.ac.uk::60cf080e-c0b6-4ee9-95a4-76c115a4957b" providerId="AD" clId="Web-{7159091A-8AD1-00E3-8478-B20ED1F111C9}" dt="2025-12-11T22:38:08.664" v="987" actId="20577"/>
          <ac:spMkLst>
            <pc:docMk/>
            <pc:sldMk cId="770988085" sldId="268"/>
            <ac:spMk id="7" creationId="{DC845678-84AA-4D63-A90F-C793C95AB38F}"/>
          </ac:spMkLst>
        </pc:spChg>
        <pc:graphicFrameChg chg="mod modGraphic">
          <ac:chgData name="Martha Andrade Souza Carvalho Assis (2440395)" userId="S::2440395@student.uwtsd.ac.uk::60cf080e-c0b6-4ee9-95a4-76c115a4957b" providerId="AD" clId="Web-{7159091A-8AD1-00E3-8478-B20ED1F111C9}" dt="2025-12-11T22:31:53.459" v="979"/>
          <ac:graphicFrameMkLst>
            <pc:docMk/>
            <pc:sldMk cId="770988085" sldId="268"/>
            <ac:graphicFrameMk id="8" creationId="{06815A27-C130-56EB-2A4C-5212E78C521F}"/>
          </ac:graphicFrameMkLst>
        </pc:graphicFrameChg>
      </pc:sldChg>
      <pc:sldChg chg="modSp">
        <pc:chgData name="Martha Andrade Souza Carvalho Assis (2440395)" userId="S::2440395@student.uwtsd.ac.uk::60cf080e-c0b6-4ee9-95a4-76c115a4957b" providerId="AD" clId="Web-{7159091A-8AD1-00E3-8478-B20ED1F111C9}" dt="2025-12-11T23:01:11.210" v="1148" actId="20577"/>
        <pc:sldMkLst>
          <pc:docMk/>
          <pc:sldMk cId="274600008" sldId="278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3:01:11.210" v="1148" actId="20577"/>
          <ac:spMkLst>
            <pc:docMk/>
            <pc:sldMk cId="274600008" sldId="278"/>
            <ac:spMk id="2" creationId="{9C173B56-C35F-A38A-3645-E3818FD07E75}"/>
          </ac:spMkLst>
        </pc:spChg>
        <pc:spChg chg="mod">
          <ac:chgData name="Martha Andrade Souza Carvalho Assis (2440395)" userId="S::2440395@student.uwtsd.ac.uk::60cf080e-c0b6-4ee9-95a4-76c115a4957b" providerId="AD" clId="Web-{7159091A-8AD1-00E3-8478-B20ED1F111C9}" dt="2025-12-11T22:36:33.837" v="984" actId="20577"/>
          <ac:spMkLst>
            <pc:docMk/>
            <pc:sldMk cId="274600008" sldId="278"/>
            <ac:spMk id="3" creationId="{E6024F74-8D16-2F4A-ED01-8FD311B31243}"/>
          </ac:spMkLst>
        </pc:spChg>
      </pc:sldChg>
      <pc:sldChg chg="delSp modSp">
        <pc:chgData name="Martha Andrade Souza Carvalho Assis (2440395)" userId="S::2440395@student.uwtsd.ac.uk::60cf080e-c0b6-4ee9-95a4-76c115a4957b" providerId="AD" clId="Web-{7159091A-8AD1-00E3-8478-B20ED1F111C9}" dt="2025-12-11T23:00:24.926" v="1146" actId="20577"/>
        <pc:sldMkLst>
          <pc:docMk/>
          <pc:sldMk cId="1498725536" sldId="279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3:00:24.926" v="1146" actId="20577"/>
          <ac:spMkLst>
            <pc:docMk/>
            <pc:sldMk cId="1498725536" sldId="279"/>
            <ac:spMk id="2" creationId="{BDD7FCBE-9DE8-74BA-91AF-83040411D37A}"/>
          </ac:spMkLst>
        </pc:spChg>
        <pc:spChg chg="del mod">
          <ac:chgData name="Martha Andrade Souza Carvalho Assis (2440395)" userId="S::2440395@student.uwtsd.ac.uk::60cf080e-c0b6-4ee9-95a4-76c115a4957b" providerId="AD" clId="Web-{7159091A-8AD1-00E3-8478-B20ED1F111C9}" dt="2025-12-11T21:42:00.786" v="394"/>
          <ac:spMkLst>
            <pc:docMk/>
            <pc:sldMk cId="1498725536" sldId="279"/>
            <ac:spMk id="3" creationId="{FE900F06-0AAF-C5BC-C843-3938F20B06C1}"/>
          </ac:spMkLst>
        </pc:spChg>
        <pc:spChg chg="mod">
          <ac:chgData name="Martha Andrade Souza Carvalho Assis (2440395)" userId="S::2440395@student.uwtsd.ac.uk::60cf080e-c0b6-4ee9-95a4-76c115a4957b" providerId="AD" clId="Web-{7159091A-8AD1-00E3-8478-B20ED1F111C9}" dt="2025-12-11T22:13:02.370" v="707" actId="20577"/>
          <ac:spMkLst>
            <pc:docMk/>
            <pc:sldMk cId="1498725536" sldId="279"/>
            <ac:spMk id="69" creationId="{3851B6FC-F793-ADFB-5BE1-39627B3B8E04}"/>
          </ac:spMkLst>
        </pc:spChg>
      </pc:sldChg>
      <pc:sldChg chg="modSp">
        <pc:chgData name="Martha Andrade Souza Carvalho Assis (2440395)" userId="S::2440395@student.uwtsd.ac.uk::60cf080e-c0b6-4ee9-95a4-76c115a4957b" providerId="AD" clId="Web-{7159091A-8AD1-00E3-8478-B20ED1F111C9}" dt="2025-12-11T22:59:17.231" v="1140" actId="20577"/>
        <pc:sldMkLst>
          <pc:docMk/>
          <pc:sldMk cId="1370978827" sldId="285"/>
        </pc:sldMkLst>
        <pc:spChg chg="mod">
          <ac:chgData name="Martha Andrade Souza Carvalho Assis (2440395)" userId="S::2440395@student.uwtsd.ac.uk::60cf080e-c0b6-4ee9-95a4-76c115a4957b" providerId="AD" clId="Web-{7159091A-8AD1-00E3-8478-B20ED1F111C9}" dt="2025-12-11T22:59:17.231" v="1140" actId="20577"/>
          <ac:spMkLst>
            <pc:docMk/>
            <pc:sldMk cId="1370978827" sldId="285"/>
            <ac:spMk id="2" creationId="{7B74F8A4-872F-87FD-3732-60F61833D2A7}"/>
          </ac:spMkLst>
        </pc:spChg>
      </pc:sldChg>
    </pc:docChg>
  </pc:docChgLst>
  <pc:docChgLst>
    <pc:chgData name="Martha Andrade Souza Carvalho Assis (2440395)" userId="S::2440395@student.uwtsd.ac.uk::60cf080e-c0b6-4ee9-95a4-76c115a4957b" providerId="AD" clId="Web-{2C964214-CF64-8ADD-FB2C-577CBACCDEC6}"/>
    <pc:docChg chg="mod addSld modSld addMainMaster delMainMaster">
      <pc:chgData name="Martha Andrade Souza Carvalho Assis (2440395)" userId="S::2440395@student.uwtsd.ac.uk::60cf080e-c0b6-4ee9-95a4-76c115a4957b" providerId="AD" clId="Web-{2C964214-CF64-8ADD-FB2C-577CBACCDEC6}" dt="2025-11-30T16:56:48.455" v="2724"/>
      <pc:docMkLst>
        <pc:docMk/>
      </pc:docMkLst>
      <pc:sldChg chg="addSp delSp modSp mod modClrScheme delDesignElem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3772741231" sldId="257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772741231" sldId="257"/>
            <ac:spMk id="2" creationId="{539584BA-2061-58AC-2E65-C3ED29D21493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772741231" sldId="257"/>
            <ac:spMk id="3" creationId="{071D03CD-7242-3EB9-6C43-809139857009}"/>
          </ac:spMkLst>
        </pc:spChg>
      </pc:sldChg>
      <pc:sldChg chg="addSp delSp modSp mod modClrScheme delDesignElem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2962117321" sldId="258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962117321" sldId="258"/>
            <ac:spMk id="2" creationId="{28AC0925-C80D-03B2-9CB2-80754DE5343E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962117321" sldId="258"/>
            <ac:spMk id="3" creationId="{C9472314-7F14-6FA9-891C-799657E55802}"/>
          </ac:spMkLst>
        </pc:sp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1426741612" sldId="259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26741612" sldId="259"/>
            <ac:spMk id="2" creationId="{5FB69063-314A-2648-2FED-437387B9AAE9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26741612" sldId="259"/>
            <ac:spMk id="3" creationId="{785EE665-D2CE-1368-82C7-E56C664231D0}"/>
          </ac:spMkLst>
        </pc:sp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3579173285" sldId="260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579173285" sldId="260"/>
            <ac:spMk id="2" creationId="{1CA213C4-C906-11C6-1048-937434CAE9F6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579173285" sldId="260"/>
            <ac:spMk id="3" creationId="{CA81A11B-6D7A-8804-EA78-C86B41DE1F0B}"/>
          </ac:spMkLst>
        </pc:sp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4222689145" sldId="261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4222689145" sldId="261"/>
            <ac:spMk id="2" creationId="{E31897CE-CCC0-A9AC-6C6B-9F6F833CC52C}"/>
          </ac:spMkLst>
        </pc:spChg>
      </pc:sldChg>
      <pc:sldChg chg="addSp delSp modSp mod modClrScheme delDesignElem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2257127649" sldId="263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257127649" sldId="263"/>
            <ac:spMk id="2" creationId="{E5AABC7E-7127-1FEB-CAC2-A8D57A368CAE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257127649" sldId="263"/>
            <ac:spMk id="3" creationId="{9FAB9BB6-5A37-76F8-4317-A33209140E6C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257127649" sldId="263"/>
            <ac:spMk id="16" creationId="{362810D9-2C5A-477D-949C-C191895477F3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257127649" sldId="263"/>
            <ac:spMk id="18" creationId="{081E4A58-353D-44AE-B2FC-2A74E2E400F7}"/>
          </ac:spMkLst>
        </pc:sp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3427848908" sldId="264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427848908" sldId="264"/>
            <ac:spMk id="2" creationId="{B63FED0C-FBA8-6118-722A-CEE065D70330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427848908" sldId="264"/>
            <ac:spMk id="3" creationId="{C01BDFE9-DFA5-654D-AFFA-365D4CAE0443}"/>
          </ac:spMkLst>
        </pc:spChg>
      </pc:sldChg>
      <pc:sldChg chg="addSp delSp modSp mod modClrScheme delDesignElem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3192228619" sldId="265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192228619" sldId="265"/>
            <ac:spMk id="2" creationId="{79382DC0-E74D-37E4-0A3B-BCA8FD97D018}"/>
          </ac:spMkLst>
        </pc:spChg>
      </pc:sldChg>
      <pc:sldChg chg="addSp delSp modSp mod setBg modClrScheme delDesignElem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2209800576" sldId="267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209800576" sldId="267"/>
            <ac:spMk id="2" creationId="{F6F26B3F-9499-D8C3-8F42-7017E405AF1C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209800576" sldId="267"/>
            <ac:spMk id="36" creationId="{C0763A76-9F1C-4FC5-82B7-DD475DA461B2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209800576" sldId="267"/>
            <ac:spMk id="37" creationId="{E81BF4F6-F2CF-4984-9D14-D6966D92F99F}"/>
          </ac:spMkLst>
        </pc:spChg>
        <pc:spChg chg="add mod">
          <ac:chgData name="Martha Andrade Souza Carvalho Assis (2440395)" userId="S::2440395@student.uwtsd.ac.uk::60cf080e-c0b6-4ee9-95a4-76c115a4957b" providerId="AD" clId="Web-{2C964214-CF64-8ADD-FB2C-577CBACCDEC6}" dt="2025-11-30T14:47:24.878" v="1150" actId="14100"/>
          <ac:spMkLst>
            <pc:docMk/>
            <pc:sldMk cId="2209800576" sldId="267"/>
            <ac:spMk id="115" creationId="{20A84724-7EA1-C40A-E197-198B2738F84E}"/>
          </ac:spMkLst>
        </pc:spChg>
        <pc:graphicFrameChg chg="add mod ord modGraphic">
          <ac:chgData name="Martha Andrade Souza Carvalho Assis (2440395)" userId="S::2440395@student.uwtsd.ac.uk::60cf080e-c0b6-4ee9-95a4-76c115a4957b" providerId="AD" clId="Web-{2C964214-CF64-8ADD-FB2C-577CBACCDEC6}" dt="2025-11-30T16:21:16.259" v="2523"/>
          <ac:graphicFrameMkLst>
            <pc:docMk/>
            <pc:sldMk cId="2209800576" sldId="267"/>
            <ac:graphicFrameMk id="14" creationId="{EB90D327-E23F-083F-7C44-C16436E1A50F}"/>
          </ac:graphicFrameMkLst>
        </pc:graphicFrameChg>
        <pc:picChg chg="add mod ord">
          <ac:chgData name="Martha Andrade Souza Carvalho Assis (2440395)" userId="S::2440395@student.uwtsd.ac.uk::60cf080e-c0b6-4ee9-95a4-76c115a4957b" providerId="AD" clId="Web-{2C964214-CF64-8ADD-FB2C-577CBACCDEC6}" dt="2025-11-30T14:44:28.385" v="1125"/>
          <ac:picMkLst>
            <pc:docMk/>
            <pc:sldMk cId="2209800576" sldId="267"/>
            <ac:picMk id="33" creationId="{AAE0476E-E511-3E9E-05D9-2758AC5DE2E7}"/>
          </ac:picMkLst>
        </pc:picChg>
      </pc:sldChg>
      <pc:sldChg chg="addSp delSp modSp new mod setBg modClrScheme delDesignElem chgLayout">
        <pc:chgData name="Martha Andrade Souza Carvalho Assis (2440395)" userId="S::2440395@student.uwtsd.ac.uk::60cf080e-c0b6-4ee9-95a4-76c115a4957b" providerId="AD" clId="Web-{2C964214-CF64-8ADD-FB2C-577CBACCDEC6}" dt="2025-11-30T16:56:48.455" v="2724"/>
        <pc:sldMkLst>
          <pc:docMk/>
          <pc:sldMk cId="770988085" sldId="268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770988085" sldId="268"/>
            <ac:spMk id="2" creationId="{2A36A06F-D9D8-69B3-9270-84D4045D306B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770988085" sldId="268"/>
            <ac:spMk id="3" creationId="{A7A37AEA-C900-C76A-5ED4-ACE8025B2E9B}"/>
          </ac:spMkLst>
        </pc:spChg>
        <pc:graphicFrameChg chg="add mod modGraphic">
          <ac:chgData name="Martha Andrade Souza Carvalho Assis (2440395)" userId="S::2440395@student.uwtsd.ac.uk::60cf080e-c0b6-4ee9-95a4-76c115a4957b" providerId="AD" clId="Web-{2C964214-CF64-8ADD-FB2C-577CBACCDEC6}" dt="2025-11-30T16:56:48.455" v="2724"/>
          <ac:graphicFrameMkLst>
            <pc:docMk/>
            <pc:sldMk cId="770988085" sldId="268"/>
            <ac:graphicFrameMk id="8" creationId="{06815A27-C130-56EB-2A4C-5212E78C521F}"/>
          </ac:graphicFrameMkLst>
        </pc:graphicFrame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2807373544" sldId="269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807373544" sldId="269"/>
            <ac:spMk id="2" creationId="{B3E9AEC0-FE16-83A3-A464-36D622988B43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807373544" sldId="269"/>
            <ac:spMk id="3" creationId="{D3329014-AA4D-8CB9-886B-AD91085EB96D}"/>
          </ac:spMkLst>
        </pc:sp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1325611831" sldId="270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325611831" sldId="270"/>
            <ac:spMk id="2" creationId="{6F9C2AEF-8129-5CFE-5C63-F67F96727DD1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325611831" sldId="270"/>
            <ac:spMk id="3" creationId="{1AA3A7F0-3D75-7F05-DC02-2B4D9A695358}"/>
          </ac:spMkLst>
        </pc:spChg>
      </pc:sldChg>
      <pc:sldChg chg="addSp delSp modSp mod modClrScheme delDesignElem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3622779736" sldId="272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622779736" sldId="272"/>
            <ac:spMk id="2" creationId="{8AF18304-7C24-0F15-A57B-88A16BA81205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622779736" sldId="272"/>
            <ac:spMk id="3" creationId="{5424A26D-05E4-2F70-EA38-4597AEC2BB84}"/>
          </ac:spMkLst>
        </pc:sp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3609210159" sldId="274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609210159" sldId="274"/>
            <ac:spMk id="2" creationId="{686A80BE-0128-56FB-75DC-6A03FAB9D591}"/>
          </ac:spMkLst>
        </pc:sp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2042377645" sldId="275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2042377645" sldId="275"/>
            <ac:spMk id="2" creationId="{0EFC1B16-E2E0-E874-9FB5-A83A3768A914}"/>
          </ac:spMkLst>
        </pc:sp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1756889592" sldId="276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756889592" sldId="276"/>
            <ac:spMk id="2" creationId="{E8F513B0-8EAF-AFE2-47E3-6209EC114A53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756889592" sldId="276"/>
            <ac:spMk id="7" creationId="{D38B88D6-3366-8C8C-CAB4-BEF91A2BF7BA}"/>
          </ac:spMkLst>
        </pc:spChg>
        <pc:graphicFrame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graphicFrameMkLst>
            <pc:docMk/>
            <pc:sldMk cId="1756889592" sldId="276"/>
            <ac:graphicFrameMk id="11" creationId="{51B9BD68-F23B-D0E6-9C00-39E28CB5ECE8}"/>
          </ac:graphicFrameMkLst>
        </pc:graphicFrameChg>
      </pc:sldChg>
      <pc:sldChg chg="modSp mod modClrScheme chg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kLst>
          <pc:docMk/>
          <pc:sldMk cId="3606449696" sldId="277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606449696" sldId="277"/>
            <ac:spMk id="2" creationId="{A3000359-A0BC-2391-E59D-A212A6F90E5C}"/>
          </ac:spMkLst>
        </pc:spChg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3606449696" sldId="277"/>
            <ac:spMk id="3" creationId="{9A4DF181-E39F-5E10-2F51-E4FF14D82BCF}"/>
          </ac:spMkLst>
        </pc:spChg>
      </pc:sldChg>
      <pc:sldChg chg="addSp delSp modSp new mod setBg modClrScheme delDesignElem chgLayout">
        <pc:chgData name="Martha Andrade Souza Carvalho Assis (2440395)" userId="S::2440395@student.uwtsd.ac.uk::60cf080e-c0b6-4ee9-95a4-76c115a4957b" providerId="AD" clId="Web-{2C964214-CF64-8ADD-FB2C-577CBACCDEC6}" dt="2025-11-30T16:25:54.078" v="2599"/>
        <pc:sldMkLst>
          <pc:docMk/>
          <pc:sldMk cId="274600008" sldId="278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4:43.136" v="2570" actId="1076"/>
          <ac:spMkLst>
            <pc:docMk/>
            <pc:sldMk cId="274600008" sldId="278"/>
            <ac:spMk id="2" creationId="{9C173B56-C35F-A38A-3645-E3818FD07E75}"/>
          </ac:spMkLst>
        </pc:spChg>
        <pc:graphicFrameChg chg="add mod ord modGraphic">
          <ac:chgData name="Martha Andrade Souza Carvalho Assis (2440395)" userId="S::2440395@student.uwtsd.ac.uk::60cf080e-c0b6-4ee9-95a4-76c115a4957b" providerId="AD" clId="Web-{2C964214-CF64-8ADD-FB2C-577CBACCDEC6}" dt="2025-11-30T16:25:54.078" v="2599"/>
          <ac:graphicFrameMkLst>
            <pc:docMk/>
            <pc:sldMk cId="274600008" sldId="278"/>
            <ac:graphicFrameMk id="4" creationId="{7E56B137-5D87-1EAC-70A9-BA92B20E4DD7}"/>
          </ac:graphicFrameMkLst>
        </pc:graphicFrameChg>
      </pc:sldChg>
      <pc:sldChg chg="addSp delSp modSp new mod setBg modClrScheme delDesignElem chgLayout">
        <pc:chgData name="Martha Andrade Souza Carvalho Assis (2440395)" userId="S::2440395@student.uwtsd.ac.uk::60cf080e-c0b6-4ee9-95a4-76c115a4957b" providerId="AD" clId="Web-{2C964214-CF64-8ADD-FB2C-577CBACCDEC6}" dt="2025-11-30T16:55:22.265" v="2628" actId="20577"/>
        <pc:sldMkLst>
          <pc:docMk/>
          <pc:sldMk cId="1498725536" sldId="279"/>
        </pc:sldMkLst>
        <pc:spChg chg="mod ord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98725536" sldId="279"/>
            <ac:spMk id="2" creationId="{BDD7FCBE-9DE8-74BA-91AF-83040411D37A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98725536" sldId="279"/>
            <ac:spMk id="64" creationId="{1709F1D5-B0F1-4714-A239-E5B61C161915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98725536" sldId="279"/>
            <ac:spMk id="65" creationId="{228FB460-D3FF-4440-A020-05982A09E517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98725536" sldId="279"/>
            <ac:spMk id="66" creationId="{14847E93-7DC1-4D4B-8829-B19AA7137C50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98725536" sldId="279"/>
            <ac:spMk id="67" creationId="{5566D6E1-03A1-4D73-A4E0-35D74D568A04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98725536" sldId="279"/>
            <ac:spMk id="68" creationId="{9F835A99-04AC-494A-A572-AFE8413CC938}"/>
          </ac:spMkLst>
        </pc:spChg>
        <pc:spChg chg="add mod ord">
          <ac:chgData name="Martha Andrade Souza Carvalho Assis (2440395)" userId="S::2440395@student.uwtsd.ac.uk::60cf080e-c0b6-4ee9-95a4-76c115a4957b" providerId="AD" clId="Web-{2C964214-CF64-8ADD-FB2C-577CBACCDEC6}" dt="2025-11-30T16:55:22.265" v="2628" actId="20577"/>
          <ac:spMkLst>
            <pc:docMk/>
            <pc:sldMk cId="1498725536" sldId="279"/>
            <ac:spMk id="69" creationId="{3851B6FC-F793-ADFB-5BE1-39627B3B8E04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98725536" sldId="279"/>
            <ac:spMk id="70" creationId="{7B786209-1B0B-4CA9-9BDD-F7327066A84D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98725536" sldId="279"/>
            <ac:spMk id="71" creationId="{2D2964BB-484D-45AE-AD66-D407D0629652}"/>
          </ac:spMkLst>
        </pc:spChg>
        <pc:spChg chg="add del">
          <ac:chgData name="Martha Andrade Souza Carvalho Assis (2440395)" userId="S::2440395@student.uwtsd.ac.uk::60cf080e-c0b6-4ee9-95a4-76c115a4957b" providerId="AD" clId="Web-{2C964214-CF64-8ADD-FB2C-577CBACCDEC6}" dt="2025-11-30T16:21:16.259" v="2523"/>
          <ac:spMkLst>
            <pc:docMk/>
            <pc:sldMk cId="1498725536" sldId="279"/>
            <ac:spMk id="72" creationId="{6691AC69-A76E-4DAB-B565-468B6B87ACF3}"/>
          </ac:spMkLst>
        </pc:spChg>
      </pc:sldChg>
      <pc:sldMasterChg chg="add del addSldLayout delSldLayout">
        <pc:chgData name="Martha Andrade Souza Carvalho Assis (2440395)" userId="S::2440395@student.uwtsd.ac.uk::60cf080e-c0b6-4ee9-95a4-76c115a4957b" providerId="AD" clId="Web-{2C964214-CF64-8ADD-FB2C-577CBACCDEC6}" dt="2025-11-30T16:21:16.259" v="2523"/>
        <pc:sldMasterMkLst>
          <pc:docMk/>
          <pc:sldMasterMk cId="101159634" sldId="2147483648"/>
        </pc:sldMasterMkLst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3537799869" sldId="2147483649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1703823062" sldId="2147483650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2685650816" sldId="2147483651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2374055231" sldId="2147483652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2482079805" sldId="2147483653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2386153324" sldId="2147483654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1052500648" sldId="2147483655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2948332298" sldId="2147483656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1589788593" sldId="2147483657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1132466363" sldId="2147483658"/>
          </pc:sldLayoutMkLst>
        </pc:sldLayoutChg>
        <pc:sldLayoutChg chg="add del">
          <pc:chgData name="Martha Andrade Souza Carvalho Assis (2440395)" userId="S::2440395@student.uwtsd.ac.uk::60cf080e-c0b6-4ee9-95a4-76c115a4957b" providerId="AD" clId="Web-{2C964214-CF64-8ADD-FB2C-577CBACCDEC6}" dt="2025-11-30T16:21:16.259" v="2523"/>
          <pc:sldLayoutMkLst>
            <pc:docMk/>
            <pc:sldMasterMk cId="101159634" sldId="2147483648"/>
            <pc:sldLayoutMk cId="3432211553" sldId="2147483659"/>
          </pc:sldLayoutMkLst>
        </pc:sldLayoutChg>
      </pc:sldMasterChg>
    </pc:docChg>
  </pc:docChgLst>
  <pc:docChgLst>
    <pc:chgData name="Ricses Martinez Dacuyan (2438233)" userId="S::2438233@student.uwtsd.ac.uk::ab17b345-52d3-4eee-a761-2cc1368e6c8e" providerId="AD" clId="Web-{C55F1D76-B909-0F3A-02F8-C1CE9090D933}"/>
    <pc:docChg chg="modSld">
      <pc:chgData name="Ricses Martinez Dacuyan (2438233)" userId="S::2438233@student.uwtsd.ac.uk::ab17b345-52d3-4eee-a761-2cc1368e6c8e" providerId="AD" clId="Web-{C55F1D76-B909-0F3A-02F8-C1CE9090D933}" dt="2025-11-29T14:40:22.690" v="69" actId="20577"/>
      <pc:docMkLst>
        <pc:docMk/>
      </pc:docMkLst>
      <pc:sldChg chg="modSp">
        <pc:chgData name="Ricses Martinez Dacuyan (2438233)" userId="S::2438233@student.uwtsd.ac.uk::ab17b345-52d3-4eee-a761-2cc1368e6c8e" providerId="AD" clId="Web-{C55F1D76-B909-0F3A-02F8-C1CE9090D933}" dt="2025-11-29T14:40:22.690" v="69" actId="20577"/>
        <pc:sldMkLst>
          <pc:docMk/>
          <pc:sldMk cId="2257127649" sldId="263"/>
        </pc:sldMkLst>
        <pc:spChg chg="mod">
          <ac:chgData name="Ricses Martinez Dacuyan (2438233)" userId="S::2438233@student.uwtsd.ac.uk::ab17b345-52d3-4eee-a761-2cc1368e6c8e" providerId="AD" clId="Web-{C55F1D76-B909-0F3A-02F8-C1CE9090D933}" dt="2025-11-29T14:37:18.357" v="2" actId="1076"/>
          <ac:spMkLst>
            <pc:docMk/>
            <pc:sldMk cId="2257127649" sldId="263"/>
            <ac:spMk id="2" creationId="{E5AABC7E-7127-1FEB-CAC2-A8D57A368CAE}"/>
          </ac:spMkLst>
        </pc:spChg>
        <pc:spChg chg="mod">
          <ac:chgData name="Ricses Martinez Dacuyan (2438233)" userId="S::2438233@student.uwtsd.ac.uk::ab17b345-52d3-4eee-a761-2cc1368e6c8e" providerId="AD" clId="Web-{C55F1D76-B909-0F3A-02F8-C1CE9090D933}" dt="2025-11-29T14:40:22.690" v="69" actId="20577"/>
          <ac:spMkLst>
            <pc:docMk/>
            <pc:sldMk cId="2257127649" sldId="263"/>
            <ac:spMk id="3" creationId="{9FAB9BB6-5A37-76F8-4317-A33209140E6C}"/>
          </ac:spMkLst>
        </pc:spChg>
      </pc:sldChg>
    </pc:docChg>
  </pc:docChgLst>
  <pc:docChgLst>
    <pc:chgData name="Ricses Martinez Dacuyan (2438233)" userId="ab17b345-52d3-4eee-a761-2cc1368e6c8e" providerId="ADAL" clId="{21C15509-C649-5D2A-90A0-A15234B68179}"/>
    <pc:docChg chg="undo custSel addSld modSld">
      <pc:chgData name="Ricses Martinez Dacuyan (2438233)" userId="ab17b345-52d3-4eee-a761-2cc1368e6c8e" providerId="ADAL" clId="{21C15509-C649-5D2A-90A0-A15234B68179}" dt="2025-11-23T17:12:54.534" v="1378" actId="20577"/>
      <pc:docMkLst>
        <pc:docMk/>
      </pc:docMkLst>
      <pc:sldChg chg="addSp modSp mod setBg">
        <pc:chgData name="Ricses Martinez Dacuyan (2438233)" userId="ab17b345-52d3-4eee-a761-2cc1368e6c8e" providerId="ADAL" clId="{21C15509-C649-5D2A-90A0-A15234B68179}" dt="2025-11-23T16:22:44.579" v="217" actId="20577"/>
        <pc:sldMkLst>
          <pc:docMk/>
          <pc:sldMk cId="3772741231" sldId="257"/>
        </pc:sldMkLst>
        <pc:spChg chg="mod">
          <ac:chgData name="Ricses Martinez Dacuyan (2438233)" userId="ab17b345-52d3-4eee-a761-2cc1368e6c8e" providerId="ADAL" clId="{21C15509-C649-5D2A-90A0-A15234B68179}" dt="2025-11-23T16:22:44.579" v="217" actId="20577"/>
          <ac:spMkLst>
            <pc:docMk/>
            <pc:sldMk cId="3772741231" sldId="257"/>
            <ac:spMk id="2" creationId="{539584BA-2061-58AC-2E65-C3ED29D21493}"/>
          </ac:spMkLst>
        </pc:spChg>
        <pc:spChg chg="mod">
          <ac:chgData name="Ricses Martinez Dacuyan (2438233)" userId="ab17b345-52d3-4eee-a761-2cc1368e6c8e" providerId="ADAL" clId="{21C15509-C649-5D2A-90A0-A15234B68179}" dt="2025-11-23T16:22:06.091" v="103" actId="20577"/>
          <ac:spMkLst>
            <pc:docMk/>
            <pc:sldMk cId="3772741231" sldId="257"/>
            <ac:spMk id="3" creationId="{071D03CD-7242-3EB9-6C43-809139857009}"/>
          </ac:spMkLst>
        </pc:spChg>
      </pc:sldChg>
      <pc:sldChg chg="addSp delSp modSp mod setBg">
        <pc:chgData name="Ricses Martinez Dacuyan (2438233)" userId="ab17b345-52d3-4eee-a761-2cc1368e6c8e" providerId="ADAL" clId="{21C15509-C649-5D2A-90A0-A15234B68179}" dt="2025-11-23T16:23:35.241" v="230" actId="20577"/>
        <pc:sldMkLst>
          <pc:docMk/>
          <pc:sldMk cId="2962117321" sldId="258"/>
        </pc:sldMkLst>
        <pc:spChg chg="mod">
          <ac:chgData name="Ricses Martinez Dacuyan (2438233)" userId="ab17b345-52d3-4eee-a761-2cc1368e6c8e" providerId="ADAL" clId="{21C15509-C649-5D2A-90A0-A15234B68179}" dt="2025-11-23T16:23:05.043" v="218" actId="26606"/>
          <ac:spMkLst>
            <pc:docMk/>
            <pc:sldMk cId="2962117321" sldId="258"/>
            <ac:spMk id="2" creationId="{28AC0925-C80D-03B2-9CB2-80754DE5343E}"/>
          </ac:spMkLst>
        </pc:spChg>
        <pc:spChg chg="add del mod">
          <ac:chgData name="Ricses Martinez Dacuyan (2438233)" userId="ab17b345-52d3-4eee-a761-2cc1368e6c8e" providerId="ADAL" clId="{21C15509-C649-5D2A-90A0-A15234B68179}" dt="2025-11-23T16:23:35.241" v="230" actId="20577"/>
          <ac:spMkLst>
            <pc:docMk/>
            <pc:sldMk cId="2962117321" sldId="258"/>
            <ac:spMk id="3" creationId="{C9472314-7F14-6FA9-891C-799657E55802}"/>
          </ac:spMkLst>
        </pc:spChg>
      </pc:sldChg>
      <pc:sldChg chg="modSp mod">
        <pc:chgData name="Ricses Martinez Dacuyan (2438233)" userId="ab17b345-52d3-4eee-a761-2cc1368e6c8e" providerId="ADAL" clId="{21C15509-C649-5D2A-90A0-A15234B68179}" dt="2025-11-23T16:29:28.171" v="613" actId="20577"/>
        <pc:sldMkLst>
          <pc:docMk/>
          <pc:sldMk cId="1426741612" sldId="259"/>
        </pc:sldMkLst>
        <pc:spChg chg="mod">
          <ac:chgData name="Ricses Martinez Dacuyan (2438233)" userId="ab17b345-52d3-4eee-a761-2cc1368e6c8e" providerId="ADAL" clId="{21C15509-C649-5D2A-90A0-A15234B68179}" dt="2025-11-23T16:29:28.171" v="613" actId="20577"/>
          <ac:spMkLst>
            <pc:docMk/>
            <pc:sldMk cId="1426741612" sldId="259"/>
            <ac:spMk id="3" creationId="{785EE665-D2CE-1368-82C7-E56C664231D0}"/>
          </ac:spMkLst>
        </pc:spChg>
      </pc:sldChg>
      <pc:sldChg chg="modSp mod">
        <pc:chgData name="Ricses Martinez Dacuyan (2438233)" userId="ab17b345-52d3-4eee-a761-2cc1368e6c8e" providerId="ADAL" clId="{21C15509-C649-5D2A-90A0-A15234B68179}" dt="2025-11-23T16:28:44.124" v="587" actId="20577"/>
        <pc:sldMkLst>
          <pc:docMk/>
          <pc:sldMk cId="3579173285" sldId="260"/>
        </pc:sldMkLst>
        <pc:spChg chg="mod">
          <ac:chgData name="Ricses Martinez Dacuyan (2438233)" userId="ab17b345-52d3-4eee-a761-2cc1368e6c8e" providerId="ADAL" clId="{21C15509-C649-5D2A-90A0-A15234B68179}" dt="2025-11-23T16:28:44.124" v="587" actId="20577"/>
          <ac:spMkLst>
            <pc:docMk/>
            <pc:sldMk cId="3579173285" sldId="260"/>
            <ac:spMk id="2" creationId="{1CA213C4-C906-11C6-1048-937434CAE9F6}"/>
          </ac:spMkLst>
        </pc:spChg>
      </pc:sldChg>
      <pc:sldChg chg="modSp mod">
        <pc:chgData name="Ricses Martinez Dacuyan (2438233)" userId="ab17b345-52d3-4eee-a761-2cc1368e6c8e" providerId="ADAL" clId="{21C15509-C649-5D2A-90A0-A15234B68179}" dt="2025-11-23T17:03:17.463" v="923" actId="20577"/>
        <pc:sldMkLst>
          <pc:docMk/>
          <pc:sldMk cId="2257127649" sldId="263"/>
        </pc:sldMkLst>
        <pc:spChg chg="mod">
          <ac:chgData name="Ricses Martinez Dacuyan (2438233)" userId="ab17b345-52d3-4eee-a761-2cc1368e6c8e" providerId="ADAL" clId="{21C15509-C649-5D2A-90A0-A15234B68179}" dt="2025-11-23T16:50:44.231" v="655" actId="20577"/>
          <ac:spMkLst>
            <pc:docMk/>
            <pc:sldMk cId="2257127649" sldId="263"/>
            <ac:spMk id="2" creationId="{E5AABC7E-7127-1FEB-CAC2-A8D57A368CAE}"/>
          </ac:spMkLst>
        </pc:spChg>
        <pc:spChg chg="mod">
          <ac:chgData name="Ricses Martinez Dacuyan (2438233)" userId="ab17b345-52d3-4eee-a761-2cc1368e6c8e" providerId="ADAL" clId="{21C15509-C649-5D2A-90A0-A15234B68179}" dt="2025-11-23T17:03:17.463" v="923" actId="20577"/>
          <ac:spMkLst>
            <pc:docMk/>
            <pc:sldMk cId="2257127649" sldId="263"/>
            <ac:spMk id="3" creationId="{9FAB9BB6-5A37-76F8-4317-A33209140E6C}"/>
          </ac:spMkLst>
        </pc:spChg>
      </pc:sldChg>
      <pc:sldChg chg="modSp new mod">
        <pc:chgData name="Ricses Martinez Dacuyan (2438233)" userId="ab17b345-52d3-4eee-a761-2cc1368e6c8e" providerId="ADAL" clId="{21C15509-C649-5D2A-90A0-A15234B68179}" dt="2025-11-23T17:10:19.687" v="1071" actId="20577"/>
        <pc:sldMkLst>
          <pc:docMk/>
          <pc:sldMk cId="3192228619" sldId="265"/>
        </pc:sldMkLst>
        <pc:spChg chg="mod">
          <ac:chgData name="Ricses Martinez Dacuyan (2438233)" userId="ab17b345-52d3-4eee-a761-2cc1368e6c8e" providerId="ADAL" clId="{21C15509-C649-5D2A-90A0-A15234B68179}" dt="2025-11-23T17:09:10.266" v="939" actId="20577"/>
          <ac:spMkLst>
            <pc:docMk/>
            <pc:sldMk cId="3192228619" sldId="265"/>
            <ac:spMk id="2" creationId="{79382DC0-E74D-37E4-0A3B-BCA8FD97D018}"/>
          </ac:spMkLst>
        </pc:spChg>
      </pc:sldChg>
      <pc:sldChg chg="modSp new mod">
        <pc:chgData name="Ricses Martinez Dacuyan (2438233)" userId="ab17b345-52d3-4eee-a761-2cc1368e6c8e" providerId="ADAL" clId="{21C15509-C649-5D2A-90A0-A15234B68179}" dt="2025-11-23T17:12:54.534" v="1378" actId="20577"/>
        <pc:sldMkLst>
          <pc:docMk/>
          <pc:sldMk cId="2209800576" sldId="267"/>
        </pc:sldMkLst>
        <pc:spChg chg="mod">
          <ac:chgData name="Ricses Martinez Dacuyan (2438233)" userId="ab17b345-52d3-4eee-a761-2cc1368e6c8e" providerId="ADAL" clId="{21C15509-C649-5D2A-90A0-A15234B68179}" dt="2025-11-23T17:11:46.775" v="1277" actId="20577"/>
          <ac:spMkLst>
            <pc:docMk/>
            <pc:sldMk cId="2209800576" sldId="267"/>
            <ac:spMk id="2" creationId="{F6F26B3F-9499-D8C3-8F42-7017E405AF1C}"/>
          </ac:spMkLst>
        </pc:spChg>
      </pc:sldChg>
    </pc:docChg>
  </pc:docChgLst>
  <pc:docChgLst>
    <pc:chgData name="Martha Andrade Souza Carvalho Assis (2440395)" userId="S::2440395@student.uwtsd.ac.uk::60cf080e-c0b6-4ee9-95a4-76c115a4957b" providerId="AD" clId="Web-{0D694741-33C3-55B6-CA59-791B4A6B24F2}"/>
    <pc:docChg chg="modSld">
      <pc:chgData name="Martha Andrade Souza Carvalho Assis (2440395)" userId="S::2440395@student.uwtsd.ac.uk::60cf080e-c0b6-4ee9-95a4-76c115a4957b" providerId="AD" clId="Web-{0D694741-33C3-55B6-CA59-791B4A6B24F2}" dt="2025-12-01T14:39:43.281" v="924"/>
      <pc:docMkLst>
        <pc:docMk/>
      </pc:docMkLst>
      <pc:sldChg chg="modSp">
        <pc:chgData name="Martha Andrade Souza Carvalho Assis (2440395)" userId="S::2440395@student.uwtsd.ac.uk::60cf080e-c0b6-4ee9-95a4-76c115a4957b" providerId="AD" clId="Web-{0D694741-33C3-55B6-CA59-791B4A6B24F2}" dt="2025-12-01T13:54:02.335" v="11" actId="14100"/>
        <pc:sldMkLst>
          <pc:docMk/>
          <pc:sldMk cId="2209800576" sldId="267"/>
        </pc:sldMkLst>
        <pc:graphicFrameChg chg="mod">
          <ac:chgData name="Martha Andrade Souza Carvalho Assis (2440395)" userId="S::2440395@student.uwtsd.ac.uk::60cf080e-c0b6-4ee9-95a4-76c115a4957b" providerId="AD" clId="Web-{0D694741-33C3-55B6-CA59-791B4A6B24F2}" dt="2025-12-01T13:54:02.335" v="11" actId="14100"/>
          <ac:graphicFrameMkLst>
            <pc:docMk/>
            <pc:sldMk cId="2209800576" sldId="267"/>
            <ac:graphicFrameMk id="14" creationId="{EB90D327-E23F-083F-7C44-C16436E1A50F}"/>
          </ac:graphicFrameMkLst>
        </pc:graphicFrameChg>
      </pc:sldChg>
      <pc:sldChg chg="addSp delSp modSp">
        <pc:chgData name="Martha Andrade Souza Carvalho Assis (2440395)" userId="S::2440395@student.uwtsd.ac.uk::60cf080e-c0b6-4ee9-95a4-76c115a4957b" providerId="AD" clId="Web-{0D694741-33C3-55B6-CA59-791B4A6B24F2}" dt="2025-12-01T14:39:43.281" v="924"/>
        <pc:sldMkLst>
          <pc:docMk/>
          <pc:sldMk cId="770988085" sldId="268"/>
        </pc:sldMkLst>
        <pc:spChg chg="mod">
          <ac:chgData name="Martha Andrade Souza Carvalho Assis (2440395)" userId="S::2440395@student.uwtsd.ac.uk::60cf080e-c0b6-4ee9-95a4-76c115a4957b" providerId="AD" clId="Web-{0D694741-33C3-55B6-CA59-791B4A6B24F2}" dt="2025-12-01T14:37:58.779" v="876"/>
          <ac:spMkLst>
            <pc:docMk/>
            <pc:sldMk cId="770988085" sldId="268"/>
            <ac:spMk id="2" creationId="{2A36A06F-D9D8-69B3-9270-84D4045D306B}"/>
          </ac:spMkLst>
        </pc:spChg>
        <pc:spChg chg="mod">
          <ac:chgData name="Martha Andrade Souza Carvalho Assis (2440395)" userId="S::2440395@student.uwtsd.ac.uk::60cf080e-c0b6-4ee9-95a4-76c115a4957b" providerId="AD" clId="Web-{0D694741-33C3-55B6-CA59-791B4A6B24F2}" dt="2025-12-01T14:37:58.779" v="876"/>
          <ac:spMkLst>
            <pc:docMk/>
            <pc:sldMk cId="770988085" sldId="268"/>
            <ac:spMk id="3" creationId="{A7A37AEA-C900-C76A-5ED4-ACE8025B2E9B}"/>
          </ac:spMkLst>
        </pc:spChg>
        <pc:spChg chg="add">
          <ac:chgData name="Martha Andrade Souza Carvalho Assis (2440395)" userId="S::2440395@student.uwtsd.ac.uk::60cf080e-c0b6-4ee9-95a4-76c115a4957b" providerId="AD" clId="Web-{0D694741-33C3-55B6-CA59-791B4A6B24F2}" dt="2025-12-01T14:37:58.779" v="876"/>
          <ac:spMkLst>
            <pc:docMk/>
            <pc:sldMk cId="770988085" sldId="268"/>
            <ac:spMk id="58" creationId="{7FF47CB7-972F-479F-A36D-9E72D26EC8DA}"/>
          </ac:spMkLst>
        </pc:spChg>
        <pc:spChg chg="add">
          <ac:chgData name="Martha Andrade Souza Carvalho Assis (2440395)" userId="S::2440395@student.uwtsd.ac.uk::60cf080e-c0b6-4ee9-95a4-76c115a4957b" providerId="AD" clId="Web-{0D694741-33C3-55B6-CA59-791B4A6B24F2}" dt="2025-12-01T14:37:58.779" v="876"/>
          <ac:spMkLst>
            <pc:docMk/>
            <pc:sldMk cId="770988085" sldId="268"/>
            <ac:spMk id="59" creationId="{0D153B68-5844-490D-8E67-F616D6D721CA}"/>
          </ac:spMkLst>
        </pc:spChg>
        <pc:spChg chg="add">
          <ac:chgData name="Martha Andrade Souza Carvalho Assis (2440395)" userId="S::2440395@student.uwtsd.ac.uk::60cf080e-c0b6-4ee9-95a4-76c115a4957b" providerId="AD" clId="Web-{0D694741-33C3-55B6-CA59-791B4A6B24F2}" dt="2025-12-01T14:37:58.779" v="876"/>
          <ac:spMkLst>
            <pc:docMk/>
            <pc:sldMk cId="770988085" sldId="268"/>
            <ac:spMk id="60" creationId="{9A0D773F-7A7D-4DBB-9DEA-86BB8B8F4BC8}"/>
          </ac:spMkLst>
        </pc:spChg>
        <pc:graphicFrameChg chg="mod modGraphic">
          <ac:chgData name="Martha Andrade Souza Carvalho Assis (2440395)" userId="S::2440395@student.uwtsd.ac.uk::60cf080e-c0b6-4ee9-95a4-76c115a4957b" providerId="AD" clId="Web-{0D694741-33C3-55B6-CA59-791B4A6B24F2}" dt="2025-12-01T14:39:43.281" v="924"/>
          <ac:graphicFrameMkLst>
            <pc:docMk/>
            <pc:sldMk cId="770988085" sldId="268"/>
            <ac:graphicFrameMk id="8" creationId="{06815A27-C130-56EB-2A4C-5212E78C521F}"/>
          </ac:graphicFrameMkLst>
        </pc:graphicFrameChg>
      </pc:sldChg>
      <pc:sldChg chg="addSp delSp modSp">
        <pc:chgData name="Martha Andrade Souza Carvalho Assis (2440395)" userId="S::2440395@student.uwtsd.ac.uk::60cf080e-c0b6-4ee9-95a4-76c115a4957b" providerId="AD" clId="Web-{0D694741-33C3-55B6-CA59-791B4A6B24F2}" dt="2025-12-01T14:36:19.965" v="871"/>
        <pc:sldMkLst>
          <pc:docMk/>
          <pc:sldMk cId="274600008" sldId="278"/>
        </pc:sldMkLst>
        <pc:spChg chg="mod">
          <ac:chgData name="Martha Andrade Souza Carvalho Assis (2440395)" userId="S::2440395@student.uwtsd.ac.uk::60cf080e-c0b6-4ee9-95a4-76c115a4957b" providerId="AD" clId="Web-{0D694741-33C3-55B6-CA59-791B4A6B24F2}" dt="2025-12-01T14:33:32.539" v="827"/>
          <ac:spMkLst>
            <pc:docMk/>
            <pc:sldMk cId="274600008" sldId="278"/>
            <ac:spMk id="2" creationId="{9C173B56-C35F-A38A-3645-E3818FD07E75}"/>
          </ac:spMkLst>
        </pc:spChg>
        <pc:spChg chg="add">
          <ac:chgData name="Martha Andrade Souza Carvalho Assis (2440395)" userId="S::2440395@student.uwtsd.ac.uk::60cf080e-c0b6-4ee9-95a4-76c115a4957b" providerId="AD" clId="Web-{0D694741-33C3-55B6-CA59-791B4A6B24F2}" dt="2025-12-01T14:33:32.539" v="827"/>
          <ac:spMkLst>
            <pc:docMk/>
            <pc:sldMk cId="274600008" sldId="278"/>
            <ac:spMk id="34" creationId="{4C10CBC8-7837-4750-8EE9-B4C3D50488F6}"/>
          </ac:spMkLst>
        </pc:spChg>
        <pc:spChg chg="add">
          <ac:chgData name="Martha Andrade Souza Carvalho Assis (2440395)" userId="S::2440395@student.uwtsd.ac.uk::60cf080e-c0b6-4ee9-95a4-76c115a4957b" providerId="AD" clId="Web-{0D694741-33C3-55B6-CA59-791B4A6B24F2}" dt="2025-12-01T14:33:32.539" v="827"/>
          <ac:spMkLst>
            <pc:docMk/>
            <pc:sldMk cId="274600008" sldId="278"/>
            <ac:spMk id="36" creationId="{69014793-11D4-4A17-9261-1A2E683ADF75}"/>
          </ac:spMkLst>
        </pc:spChg>
        <pc:graphicFrameChg chg="mod modGraphic">
          <ac:chgData name="Martha Andrade Souza Carvalho Assis (2440395)" userId="S::2440395@student.uwtsd.ac.uk::60cf080e-c0b6-4ee9-95a4-76c115a4957b" providerId="AD" clId="Web-{0D694741-33C3-55B6-CA59-791B4A6B24F2}" dt="2025-12-01T14:36:19.965" v="871"/>
          <ac:graphicFrameMkLst>
            <pc:docMk/>
            <pc:sldMk cId="274600008" sldId="278"/>
            <ac:graphicFrameMk id="4" creationId="{7E56B137-5D87-1EAC-70A9-BA92B20E4DD7}"/>
          </ac:graphicFrameMkLst>
        </pc:graphicFrameChg>
      </pc:sldChg>
      <pc:sldChg chg="modSp">
        <pc:chgData name="Martha Andrade Souza Carvalho Assis (2440395)" userId="S::2440395@student.uwtsd.ac.uk::60cf080e-c0b6-4ee9-95a4-76c115a4957b" providerId="AD" clId="Web-{0D694741-33C3-55B6-CA59-791B4A6B24F2}" dt="2025-12-01T13:50:06.114" v="8" actId="20577"/>
        <pc:sldMkLst>
          <pc:docMk/>
          <pc:sldMk cId="1498725536" sldId="279"/>
        </pc:sldMkLst>
        <pc:spChg chg="mod">
          <ac:chgData name="Martha Andrade Souza Carvalho Assis (2440395)" userId="S::2440395@student.uwtsd.ac.uk::60cf080e-c0b6-4ee9-95a4-76c115a4957b" providerId="AD" clId="Web-{0D694741-33C3-55B6-CA59-791B4A6B24F2}" dt="2025-12-01T13:50:06.114" v="8" actId="20577"/>
          <ac:spMkLst>
            <pc:docMk/>
            <pc:sldMk cId="1498725536" sldId="279"/>
            <ac:spMk id="69" creationId="{3851B6FC-F793-ADFB-5BE1-39627B3B8E04}"/>
          </ac:spMkLst>
        </pc:spChg>
      </pc:sldChg>
    </pc:docChg>
  </pc:docChgLst>
  <pc:docChgLst>
    <pc:chgData name="Ricses Martinez Dacuyan (2438233)" userId="S::2438233@student.uwtsd.ac.uk::ab17b345-52d3-4eee-a761-2cc1368e6c8e" providerId="AD" clId="Web-{18BB89B0-B2BF-F913-D249-5DFC4D780AFA}"/>
    <pc:docChg chg="addSld modSld">
      <pc:chgData name="Ricses Martinez Dacuyan (2438233)" userId="S::2438233@student.uwtsd.ac.uk::ab17b345-52d3-4eee-a761-2cc1368e6c8e" providerId="AD" clId="Web-{18BB89B0-B2BF-F913-D249-5DFC4D780AFA}" dt="2025-11-30T14:33:29.637" v="513" actId="20577"/>
      <pc:docMkLst>
        <pc:docMk/>
      </pc:docMkLst>
      <pc:sldChg chg="modSp">
        <pc:chgData name="Ricses Martinez Dacuyan (2438233)" userId="S::2438233@student.uwtsd.ac.uk::ab17b345-52d3-4eee-a761-2cc1368e6c8e" providerId="AD" clId="Web-{18BB89B0-B2BF-F913-D249-5DFC4D780AFA}" dt="2025-11-30T14:32:00.258" v="407" actId="20577"/>
        <pc:sldMkLst>
          <pc:docMk/>
          <pc:sldMk cId="2257127649" sldId="263"/>
        </pc:sldMkLst>
        <pc:spChg chg="mod">
          <ac:chgData name="Ricses Martinez Dacuyan (2438233)" userId="S::2438233@student.uwtsd.ac.uk::ab17b345-52d3-4eee-a761-2cc1368e6c8e" providerId="AD" clId="Web-{18BB89B0-B2BF-F913-D249-5DFC4D780AFA}" dt="2025-11-30T14:32:00.258" v="407" actId="20577"/>
          <ac:spMkLst>
            <pc:docMk/>
            <pc:sldMk cId="2257127649" sldId="263"/>
            <ac:spMk id="3" creationId="{9FAB9BB6-5A37-76F8-4317-A33209140E6C}"/>
          </ac:spMkLst>
        </pc:spChg>
      </pc:sldChg>
      <pc:sldChg chg="modSp new">
        <pc:chgData name="Ricses Martinez Dacuyan (2438233)" userId="S::2438233@student.uwtsd.ac.uk::ab17b345-52d3-4eee-a761-2cc1368e6c8e" providerId="AD" clId="Web-{18BB89B0-B2BF-F913-D249-5DFC4D780AFA}" dt="2025-11-30T14:33:29.637" v="513" actId="20577"/>
        <pc:sldMkLst>
          <pc:docMk/>
          <pc:sldMk cId="3606449696" sldId="277"/>
        </pc:sldMkLst>
        <pc:spChg chg="mod">
          <ac:chgData name="Ricses Martinez Dacuyan (2438233)" userId="S::2438233@student.uwtsd.ac.uk::ab17b345-52d3-4eee-a761-2cc1368e6c8e" providerId="AD" clId="Web-{18BB89B0-B2BF-F913-D249-5DFC4D780AFA}" dt="2025-11-30T14:33:29.637" v="513" actId="20577"/>
          <ac:spMkLst>
            <pc:docMk/>
            <pc:sldMk cId="3606449696" sldId="277"/>
            <ac:spMk id="3" creationId="{9A4DF181-E39F-5E10-2F51-E4FF14D82BCF}"/>
          </ac:spMkLst>
        </pc:spChg>
      </pc:sldChg>
    </pc:docChg>
  </pc:docChgLst>
  <pc:docChgLst>
    <pc:chgData name="Stanica-Roxana Dediu (2441417)" userId="S::2441417@student.uwtsd.ac.uk::df7400ee-5e4f-4c1a-a6de-d7207512f65a" providerId="AD" clId="Web-{48C82CBA-C28A-9890-1CAA-8B79F29C07B5}"/>
    <pc:docChg chg="addSld modSld">
      <pc:chgData name="Stanica-Roxana Dediu (2441417)" userId="S::2441417@student.uwtsd.ac.uk::df7400ee-5e4f-4c1a-a6de-d7207512f65a" providerId="AD" clId="Web-{48C82CBA-C28A-9890-1CAA-8B79F29C07B5}" dt="2025-12-07T10:50:50.479" v="433"/>
      <pc:docMkLst>
        <pc:docMk/>
      </pc:docMkLst>
      <pc:sldChg chg="addSp delSp modSp">
        <pc:chgData name="Stanica-Roxana Dediu (2441417)" userId="S::2441417@student.uwtsd.ac.uk::df7400ee-5e4f-4c1a-a6de-d7207512f65a" providerId="AD" clId="Web-{48C82CBA-C28A-9890-1CAA-8B79F29C07B5}" dt="2025-12-07T09:55:43.796" v="4"/>
        <pc:sldMkLst>
          <pc:docMk/>
          <pc:sldMk cId="3772741231" sldId="257"/>
        </pc:sldMkLst>
        <pc:spChg chg="mod">
          <ac:chgData name="Stanica-Roxana Dediu (2441417)" userId="S::2441417@student.uwtsd.ac.uk::df7400ee-5e4f-4c1a-a6de-d7207512f65a" providerId="AD" clId="Web-{48C82CBA-C28A-9890-1CAA-8B79F29C07B5}" dt="2025-12-07T09:55:43.796" v="4"/>
          <ac:spMkLst>
            <pc:docMk/>
            <pc:sldMk cId="3772741231" sldId="257"/>
            <ac:spMk id="2" creationId="{539584BA-2061-58AC-2E65-C3ED29D21493}"/>
          </ac:spMkLst>
        </pc:spChg>
        <pc:spChg chg="mod">
          <ac:chgData name="Stanica-Roxana Dediu (2441417)" userId="S::2441417@student.uwtsd.ac.uk::df7400ee-5e4f-4c1a-a6de-d7207512f65a" providerId="AD" clId="Web-{48C82CBA-C28A-9890-1CAA-8B79F29C07B5}" dt="2025-12-07T09:55:43.796" v="4"/>
          <ac:spMkLst>
            <pc:docMk/>
            <pc:sldMk cId="3772741231" sldId="257"/>
            <ac:spMk id="3" creationId="{071D03CD-7242-3EB9-6C43-809139857009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09:55:43.796" v="4"/>
          <ac:spMkLst>
            <pc:docMk/>
            <pc:sldMk cId="3772741231" sldId="257"/>
            <ac:spMk id="31" creationId="{C2554CA6-288E-4202-BC52-2E5A8F0C0AED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09:55:43.796" v="4"/>
          <ac:spMkLst>
            <pc:docMk/>
            <pc:sldMk cId="3772741231" sldId="257"/>
            <ac:spMk id="32" creationId="{B10BB131-AC8E-4A8E-A5D1-36260F720C3B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09:55:43.796" v="4"/>
          <ac:spMkLst>
            <pc:docMk/>
            <pc:sldMk cId="3772741231" sldId="257"/>
            <ac:spMk id="33" creationId="{5B7778FC-632E-4DCA-A7CB-0D7731CCF970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09:55:43.796" v="4"/>
          <ac:spMkLst>
            <pc:docMk/>
            <pc:sldMk cId="3772741231" sldId="257"/>
            <ac:spMk id="34" creationId="{FA23A907-97FB-4A8F-880A-DD77401C4296}"/>
          </ac:spMkLst>
        </pc:spChg>
      </pc:sldChg>
      <pc:sldChg chg="addSp delSp modSp">
        <pc:chgData name="Stanica-Roxana Dediu (2441417)" userId="S::2441417@student.uwtsd.ac.uk::df7400ee-5e4f-4c1a-a6de-d7207512f65a" providerId="AD" clId="Web-{48C82CBA-C28A-9890-1CAA-8B79F29C07B5}" dt="2025-12-07T10:46:34.436" v="426" actId="20577"/>
        <pc:sldMkLst>
          <pc:docMk/>
          <pc:sldMk cId="2962117321" sldId="258"/>
        </pc:sldMkLst>
        <pc:spChg chg="mod">
          <ac:chgData name="Stanica-Roxana Dediu (2441417)" userId="S::2441417@student.uwtsd.ac.uk::df7400ee-5e4f-4c1a-a6de-d7207512f65a" providerId="AD" clId="Web-{48C82CBA-C28A-9890-1CAA-8B79F29C07B5}" dt="2025-12-07T10:42:32.264" v="384"/>
          <ac:spMkLst>
            <pc:docMk/>
            <pc:sldMk cId="2962117321" sldId="258"/>
            <ac:spMk id="2" creationId="{28AC0925-C80D-03B2-9CB2-80754DE5343E}"/>
          </ac:spMkLst>
        </pc:spChg>
        <pc:spChg chg="mod">
          <ac:chgData name="Stanica-Roxana Dediu (2441417)" userId="S::2441417@student.uwtsd.ac.uk::df7400ee-5e4f-4c1a-a6de-d7207512f65a" providerId="AD" clId="Web-{48C82CBA-C28A-9890-1CAA-8B79F29C07B5}" dt="2025-12-07T10:46:34.436" v="426" actId="20577"/>
          <ac:spMkLst>
            <pc:docMk/>
            <pc:sldMk cId="2962117321" sldId="258"/>
            <ac:spMk id="3" creationId="{C9472314-7F14-6FA9-891C-799657E55802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42:32.264" v="384"/>
          <ac:spMkLst>
            <pc:docMk/>
            <pc:sldMk cId="2962117321" sldId="258"/>
            <ac:spMk id="33" creationId="{AC17DE74-01C9-4859-B65A-85CF999E8580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42:32.264" v="384"/>
          <ac:spMkLst>
            <pc:docMk/>
            <pc:sldMk cId="2962117321" sldId="258"/>
            <ac:spMk id="35" creationId="{068C0432-0E90-4CC1-8CD3-D44A90DF07EF}"/>
          </ac:spMkLst>
        </pc:spChg>
      </pc:sldChg>
      <pc:sldChg chg="addSp modSp mod setBg">
        <pc:chgData name="Stanica-Roxana Dediu (2441417)" userId="S::2441417@student.uwtsd.ac.uk::df7400ee-5e4f-4c1a-a6de-d7207512f65a" providerId="AD" clId="Web-{48C82CBA-C28A-9890-1CAA-8B79F29C07B5}" dt="2025-12-07T10:17:07.535" v="193" actId="20577"/>
        <pc:sldMkLst>
          <pc:docMk/>
          <pc:sldMk cId="1426741612" sldId="259"/>
        </pc:sldMkLst>
        <pc:spChg chg="mod">
          <ac:chgData name="Stanica-Roxana Dediu (2441417)" userId="S::2441417@student.uwtsd.ac.uk::df7400ee-5e4f-4c1a-a6de-d7207512f65a" providerId="AD" clId="Web-{48C82CBA-C28A-9890-1CAA-8B79F29C07B5}" dt="2025-12-07T10:16:52.097" v="191"/>
          <ac:spMkLst>
            <pc:docMk/>
            <pc:sldMk cId="1426741612" sldId="259"/>
            <ac:spMk id="2" creationId="{5FB69063-314A-2648-2FED-437387B9AAE9}"/>
          </ac:spMkLst>
        </pc:spChg>
        <pc:spChg chg="mod">
          <ac:chgData name="Stanica-Roxana Dediu (2441417)" userId="S::2441417@student.uwtsd.ac.uk::df7400ee-5e4f-4c1a-a6de-d7207512f65a" providerId="AD" clId="Web-{48C82CBA-C28A-9890-1CAA-8B79F29C07B5}" dt="2025-12-07T10:17:07.535" v="193" actId="20577"/>
          <ac:spMkLst>
            <pc:docMk/>
            <pc:sldMk cId="1426741612" sldId="259"/>
            <ac:spMk id="3" creationId="{785EE665-D2CE-1368-82C7-E56C664231D0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16:52.097" v="191"/>
          <ac:spMkLst>
            <pc:docMk/>
            <pc:sldMk cId="1426741612" sldId="259"/>
            <ac:spMk id="8" creationId="{C05CBC3C-2E5A-4839-8B9B-2E5A6ADF0F58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16:52.097" v="191"/>
          <ac:spMkLst>
            <pc:docMk/>
            <pc:sldMk cId="1426741612" sldId="259"/>
            <ac:spMk id="10" creationId="{827FF362-FC97-4BF5-949B-D4ADFA26E457}"/>
          </ac:spMkLst>
        </pc:spChg>
      </pc:sldChg>
      <pc:sldChg chg="modSp">
        <pc:chgData name="Stanica-Roxana Dediu (2441417)" userId="S::2441417@student.uwtsd.ac.uk::df7400ee-5e4f-4c1a-a6de-d7207512f65a" providerId="AD" clId="Web-{48C82CBA-C28A-9890-1CAA-8B79F29C07B5}" dt="2025-12-07T10:17:30.989" v="194" actId="20577"/>
        <pc:sldMkLst>
          <pc:docMk/>
          <pc:sldMk cId="3579173285" sldId="260"/>
        </pc:sldMkLst>
        <pc:spChg chg="mod">
          <ac:chgData name="Stanica-Roxana Dediu (2441417)" userId="S::2441417@student.uwtsd.ac.uk::df7400ee-5e4f-4c1a-a6de-d7207512f65a" providerId="AD" clId="Web-{48C82CBA-C28A-9890-1CAA-8B79F29C07B5}" dt="2025-12-07T10:17:30.989" v="194" actId="20577"/>
          <ac:spMkLst>
            <pc:docMk/>
            <pc:sldMk cId="3579173285" sldId="260"/>
            <ac:spMk id="2" creationId="{1CA213C4-C906-11C6-1048-937434CAE9F6}"/>
          </ac:spMkLst>
        </pc:spChg>
      </pc:sldChg>
      <pc:sldChg chg="addSp delSp modSp mod setBg">
        <pc:chgData name="Stanica-Roxana Dediu (2441417)" userId="S::2441417@student.uwtsd.ac.uk::df7400ee-5e4f-4c1a-a6de-d7207512f65a" providerId="AD" clId="Web-{48C82CBA-C28A-9890-1CAA-8B79F29C07B5}" dt="2025-12-07T10:25:38.078" v="290"/>
        <pc:sldMkLst>
          <pc:docMk/>
          <pc:sldMk cId="4222689145" sldId="261"/>
        </pc:sldMkLst>
        <pc:spChg chg="mod">
          <ac:chgData name="Stanica-Roxana Dediu (2441417)" userId="S::2441417@student.uwtsd.ac.uk::df7400ee-5e4f-4c1a-a6de-d7207512f65a" providerId="AD" clId="Web-{48C82CBA-C28A-9890-1CAA-8B79F29C07B5}" dt="2025-12-07T10:25:38.078" v="290"/>
          <ac:spMkLst>
            <pc:docMk/>
            <pc:sldMk cId="4222689145" sldId="261"/>
            <ac:spMk id="2" creationId="{E31897CE-CCC0-A9AC-6C6B-9F6F833CC52C}"/>
          </ac:spMkLst>
        </pc:spChg>
        <pc:graphicFrameChg chg="add">
          <ac:chgData name="Stanica-Roxana Dediu (2441417)" userId="S::2441417@student.uwtsd.ac.uk::df7400ee-5e4f-4c1a-a6de-d7207512f65a" providerId="AD" clId="Web-{48C82CBA-C28A-9890-1CAA-8B79F29C07B5}" dt="2025-12-07T10:25:38.078" v="290"/>
          <ac:graphicFrameMkLst>
            <pc:docMk/>
            <pc:sldMk cId="4222689145" sldId="261"/>
            <ac:graphicFrameMk id="18" creationId="{85F355D3-16A9-2D11-979D-94471BDB0C46}"/>
          </ac:graphicFrameMkLst>
        </pc:graphicFrameChg>
      </pc:sldChg>
      <pc:sldChg chg="modSp">
        <pc:chgData name="Stanica-Roxana Dediu (2441417)" userId="S::2441417@student.uwtsd.ac.uk::df7400ee-5e4f-4c1a-a6de-d7207512f65a" providerId="AD" clId="Web-{48C82CBA-C28A-9890-1CAA-8B79F29C07B5}" dt="2025-12-07T10:17:46.254" v="196" actId="20577"/>
        <pc:sldMkLst>
          <pc:docMk/>
          <pc:sldMk cId="2807373544" sldId="269"/>
        </pc:sldMkLst>
        <pc:spChg chg="mod">
          <ac:chgData name="Stanica-Roxana Dediu (2441417)" userId="S::2441417@student.uwtsd.ac.uk::df7400ee-5e4f-4c1a-a6de-d7207512f65a" providerId="AD" clId="Web-{48C82CBA-C28A-9890-1CAA-8B79F29C07B5}" dt="2025-12-07T10:17:46.254" v="196" actId="20577"/>
          <ac:spMkLst>
            <pc:docMk/>
            <pc:sldMk cId="2807373544" sldId="269"/>
            <ac:spMk id="2" creationId="{B3E9AEC0-FE16-83A3-A464-36D622988B43}"/>
          </ac:spMkLst>
        </pc:spChg>
      </pc:sldChg>
      <pc:sldChg chg="modSp">
        <pc:chgData name="Stanica-Roxana Dediu (2441417)" userId="S::2441417@student.uwtsd.ac.uk::df7400ee-5e4f-4c1a-a6de-d7207512f65a" providerId="AD" clId="Web-{48C82CBA-C28A-9890-1CAA-8B79F29C07B5}" dt="2025-12-07T10:18:07.583" v="198" actId="20577"/>
        <pc:sldMkLst>
          <pc:docMk/>
          <pc:sldMk cId="1325611831" sldId="270"/>
        </pc:sldMkLst>
        <pc:spChg chg="mod">
          <ac:chgData name="Stanica-Roxana Dediu (2441417)" userId="S::2441417@student.uwtsd.ac.uk::df7400ee-5e4f-4c1a-a6de-d7207512f65a" providerId="AD" clId="Web-{48C82CBA-C28A-9890-1CAA-8B79F29C07B5}" dt="2025-12-07T10:18:07.583" v="198" actId="20577"/>
          <ac:spMkLst>
            <pc:docMk/>
            <pc:sldMk cId="1325611831" sldId="270"/>
            <ac:spMk id="2" creationId="{6F9C2AEF-8129-5CFE-5C63-F67F96727DD1}"/>
          </ac:spMkLst>
        </pc:spChg>
      </pc:sldChg>
      <pc:sldChg chg="addSp delSp modSp">
        <pc:chgData name="Stanica-Roxana Dediu (2441417)" userId="S::2441417@student.uwtsd.ac.uk::df7400ee-5e4f-4c1a-a6de-d7207512f65a" providerId="AD" clId="Web-{48C82CBA-C28A-9890-1CAA-8B79F29C07B5}" dt="2025-12-07T10:39:01.540" v="382"/>
        <pc:sldMkLst>
          <pc:docMk/>
          <pc:sldMk cId="3609210159" sldId="274"/>
        </pc:sldMkLst>
        <pc:spChg chg="mod">
          <ac:chgData name="Stanica-Roxana Dediu (2441417)" userId="S::2441417@student.uwtsd.ac.uk::df7400ee-5e4f-4c1a-a6de-d7207512f65a" providerId="AD" clId="Web-{48C82CBA-C28A-9890-1CAA-8B79F29C07B5}" dt="2025-12-07T10:39:01.540" v="382"/>
          <ac:spMkLst>
            <pc:docMk/>
            <pc:sldMk cId="3609210159" sldId="274"/>
            <ac:spMk id="2" creationId="{686A80BE-0128-56FB-75DC-6A03FAB9D591}"/>
          </ac:spMkLst>
        </pc:spChg>
        <pc:spChg chg="mod">
          <ac:chgData name="Stanica-Roxana Dediu (2441417)" userId="S::2441417@student.uwtsd.ac.uk::df7400ee-5e4f-4c1a-a6de-d7207512f65a" providerId="AD" clId="Web-{48C82CBA-C28A-9890-1CAA-8B79F29C07B5}" dt="2025-12-07T10:39:01.540" v="382"/>
          <ac:spMkLst>
            <pc:docMk/>
            <pc:sldMk cId="3609210159" sldId="274"/>
            <ac:spMk id="18" creationId="{49B33FC8-E0F0-E50C-3E58-0B9C7359D857}"/>
          </ac:spMkLst>
        </pc:spChg>
        <pc:picChg chg="add mod">
          <ac:chgData name="Stanica-Roxana Dediu (2441417)" userId="S::2441417@student.uwtsd.ac.uk::df7400ee-5e4f-4c1a-a6de-d7207512f65a" providerId="AD" clId="Web-{48C82CBA-C28A-9890-1CAA-8B79F29C07B5}" dt="2025-12-07T10:39:01.540" v="382"/>
          <ac:picMkLst>
            <pc:docMk/>
            <pc:sldMk cId="3609210159" sldId="274"/>
            <ac:picMk id="4" creationId="{4E44F618-C3B8-E40D-0525-F25564EBC033}"/>
          </ac:picMkLst>
        </pc:picChg>
      </pc:sldChg>
      <pc:sldChg chg="addSp delSp modSp">
        <pc:chgData name="Stanica-Roxana Dediu (2441417)" userId="S::2441417@student.uwtsd.ac.uk::df7400ee-5e4f-4c1a-a6de-d7207512f65a" providerId="AD" clId="Web-{48C82CBA-C28A-9890-1CAA-8B79F29C07B5}" dt="2025-12-07T10:49:55.885" v="431"/>
        <pc:sldMkLst>
          <pc:docMk/>
          <pc:sldMk cId="2042377645" sldId="275"/>
        </pc:sldMkLst>
        <pc:spChg chg="mod">
          <ac:chgData name="Stanica-Roxana Dediu (2441417)" userId="S::2441417@student.uwtsd.ac.uk::df7400ee-5e4f-4c1a-a6de-d7207512f65a" providerId="AD" clId="Web-{48C82CBA-C28A-9890-1CAA-8B79F29C07B5}" dt="2025-12-07T10:49:55.869" v="430"/>
          <ac:spMkLst>
            <pc:docMk/>
            <pc:sldMk cId="2042377645" sldId="275"/>
            <ac:spMk id="2" creationId="{0EFC1B16-E2E0-E874-9FB5-A83A3768A914}"/>
          </ac:spMkLst>
        </pc:spChg>
        <pc:graphicFrameChg chg="mod modGraphic">
          <ac:chgData name="Stanica-Roxana Dediu (2441417)" userId="S::2441417@student.uwtsd.ac.uk::df7400ee-5e4f-4c1a-a6de-d7207512f65a" providerId="AD" clId="Web-{48C82CBA-C28A-9890-1CAA-8B79F29C07B5}" dt="2025-12-07T10:49:55.885" v="431"/>
          <ac:graphicFrameMkLst>
            <pc:docMk/>
            <pc:sldMk cId="2042377645" sldId="275"/>
            <ac:graphicFrameMk id="43" creationId="{FC00803C-6746-F55C-6DCF-86B75778A485}"/>
          </ac:graphicFrameMkLst>
        </pc:graphicFrameChg>
      </pc:sldChg>
      <pc:sldChg chg="addSp delSp modSp">
        <pc:chgData name="Stanica-Roxana Dediu (2441417)" userId="S::2441417@student.uwtsd.ac.uk::df7400ee-5e4f-4c1a-a6de-d7207512f65a" providerId="AD" clId="Web-{48C82CBA-C28A-9890-1CAA-8B79F29C07B5}" dt="2025-12-07T10:50:50.479" v="433"/>
        <pc:sldMkLst>
          <pc:docMk/>
          <pc:sldMk cId="4083270290" sldId="283"/>
        </pc:sldMkLst>
        <pc:spChg chg="mod">
          <ac:chgData name="Stanica-Roxana Dediu (2441417)" userId="S::2441417@student.uwtsd.ac.uk::df7400ee-5e4f-4c1a-a6de-d7207512f65a" providerId="AD" clId="Web-{48C82CBA-C28A-9890-1CAA-8B79F29C07B5}" dt="2025-12-07T10:50:50.479" v="433"/>
          <ac:spMkLst>
            <pc:docMk/>
            <pc:sldMk cId="4083270290" sldId="283"/>
            <ac:spMk id="2" creationId="{A579B35A-B268-FB54-3AB3-796D0058A227}"/>
          </ac:spMkLst>
        </pc:spChg>
        <pc:spChg chg="mod">
          <ac:chgData name="Stanica-Roxana Dediu (2441417)" userId="S::2441417@student.uwtsd.ac.uk::df7400ee-5e4f-4c1a-a6de-d7207512f65a" providerId="AD" clId="Web-{48C82CBA-C28A-9890-1CAA-8B79F29C07B5}" dt="2025-12-07T10:50:50.479" v="433"/>
          <ac:spMkLst>
            <pc:docMk/>
            <pc:sldMk cId="4083270290" sldId="283"/>
            <ac:spMk id="3" creationId="{677D7474-85BA-B297-845D-58E2678DE35A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50:50.479" v="433"/>
          <ac:spMkLst>
            <pc:docMk/>
            <pc:sldMk cId="4083270290" sldId="283"/>
            <ac:spMk id="37" creationId="{69D47016-023F-44BD-981C-50E7A10A6609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50:50.479" v="433"/>
          <ac:spMkLst>
            <pc:docMk/>
            <pc:sldMk cId="4083270290" sldId="283"/>
            <ac:spMk id="39" creationId="{6D8B37B0-0682-433E-BC8D-498C04ABD9A7}"/>
          </ac:spMkLst>
        </pc:spChg>
        <pc:picChg chg="add mod">
          <ac:chgData name="Stanica-Roxana Dediu (2441417)" userId="S::2441417@student.uwtsd.ac.uk::df7400ee-5e4f-4c1a-a6de-d7207512f65a" providerId="AD" clId="Web-{48C82CBA-C28A-9890-1CAA-8B79F29C07B5}" dt="2025-12-07T10:50:50.479" v="433"/>
          <ac:picMkLst>
            <pc:docMk/>
            <pc:sldMk cId="4083270290" sldId="283"/>
            <ac:picMk id="6" creationId="{D650D1AD-6665-0891-8006-14212D932443}"/>
          </ac:picMkLst>
        </pc:picChg>
      </pc:sldChg>
      <pc:sldChg chg="addSp delSp modSp new mod setBg">
        <pc:chgData name="Stanica-Roxana Dediu (2441417)" userId="S::2441417@student.uwtsd.ac.uk::df7400ee-5e4f-4c1a-a6de-d7207512f65a" providerId="AD" clId="Web-{48C82CBA-C28A-9890-1CAA-8B79F29C07B5}" dt="2025-12-07T10:40:58.560" v="383"/>
        <pc:sldMkLst>
          <pc:docMk/>
          <pc:sldMk cId="1370978827" sldId="285"/>
        </pc:sldMkLst>
        <pc:spChg chg="mod">
          <ac:chgData name="Stanica-Roxana Dediu (2441417)" userId="S::2441417@student.uwtsd.ac.uk::df7400ee-5e4f-4c1a-a6de-d7207512f65a" providerId="AD" clId="Web-{48C82CBA-C28A-9890-1CAA-8B79F29C07B5}" dt="2025-12-07T10:40:58.560" v="383"/>
          <ac:spMkLst>
            <pc:docMk/>
            <pc:sldMk cId="1370978827" sldId="285"/>
            <ac:spMk id="2" creationId="{7B74F8A4-872F-87FD-3732-60F61833D2A7}"/>
          </ac:spMkLst>
        </pc:spChg>
        <pc:spChg chg="mod">
          <ac:chgData name="Stanica-Roxana Dediu (2441417)" userId="S::2441417@student.uwtsd.ac.uk::df7400ee-5e4f-4c1a-a6de-d7207512f65a" providerId="AD" clId="Web-{48C82CBA-C28A-9890-1CAA-8B79F29C07B5}" dt="2025-12-07T10:07:29.574" v="31"/>
          <ac:spMkLst>
            <pc:docMk/>
            <pc:sldMk cId="1370978827" sldId="285"/>
            <ac:spMk id="3" creationId="{1CDF1FC8-D063-724E-3F11-9560C6DFA1CC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40:58.560" v="383"/>
          <ac:spMkLst>
            <pc:docMk/>
            <pc:sldMk cId="1370978827" sldId="285"/>
            <ac:spMk id="17" creationId="{389575E1-3389-451A-A5F7-27854C25C599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40:58.560" v="383"/>
          <ac:spMkLst>
            <pc:docMk/>
            <pc:sldMk cId="1370978827" sldId="285"/>
            <ac:spMk id="19" creationId="{A53CCC5C-D88E-40FB-B30B-23DCDBD01D37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40:58.560" v="383"/>
          <ac:spMkLst>
            <pc:docMk/>
            <pc:sldMk cId="1370978827" sldId="285"/>
            <ac:spMk id="21" creationId="{081E4A58-353D-44AE-B2FC-2A74E2E400F7}"/>
          </ac:spMkLst>
        </pc:spChg>
      </pc:sldChg>
      <pc:sldChg chg="addSp modSp new mod setBg modClrScheme chgLayout">
        <pc:chgData name="Stanica-Roxana Dediu (2441417)" userId="S::2441417@student.uwtsd.ac.uk::df7400ee-5e4f-4c1a-a6de-d7207512f65a" providerId="AD" clId="Web-{48C82CBA-C28A-9890-1CAA-8B79F29C07B5}" dt="2025-12-07T10:32:55.800" v="367"/>
        <pc:sldMkLst>
          <pc:docMk/>
          <pc:sldMk cId="1774234203" sldId="286"/>
        </pc:sldMkLst>
        <pc:spChg chg="mod ord">
          <ac:chgData name="Stanica-Roxana Dediu (2441417)" userId="S::2441417@student.uwtsd.ac.uk::df7400ee-5e4f-4c1a-a6de-d7207512f65a" providerId="AD" clId="Web-{48C82CBA-C28A-9890-1CAA-8B79F29C07B5}" dt="2025-12-07T10:32:55.800" v="367"/>
          <ac:spMkLst>
            <pc:docMk/>
            <pc:sldMk cId="1774234203" sldId="286"/>
            <ac:spMk id="2" creationId="{01293A6F-5B01-62DA-D2E0-64DB916C2E74}"/>
          </ac:spMkLst>
        </pc:spChg>
        <pc:spChg chg="mod ord">
          <ac:chgData name="Stanica-Roxana Dediu (2441417)" userId="S::2441417@student.uwtsd.ac.uk::df7400ee-5e4f-4c1a-a6de-d7207512f65a" providerId="AD" clId="Web-{48C82CBA-C28A-9890-1CAA-8B79F29C07B5}" dt="2025-12-07T10:32:55.800" v="367"/>
          <ac:spMkLst>
            <pc:docMk/>
            <pc:sldMk cId="1774234203" sldId="286"/>
            <ac:spMk id="3" creationId="{AAF414F3-4AF6-60AB-3E90-0515845435F0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32:55.800" v="367"/>
          <ac:spMkLst>
            <pc:docMk/>
            <pc:sldMk cId="1774234203" sldId="286"/>
            <ac:spMk id="8" creationId="{D278ADA9-6383-4BDD-80D2-8899A402687B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32:55.800" v="367"/>
          <ac:spMkLst>
            <pc:docMk/>
            <pc:sldMk cId="1774234203" sldId="286"/>
            <ac:spMk id="10" creationId="{484B7147-B0F6-40ED-B5A2-FF72BC8198B6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32:55.800" v="367"/>
          <ac:spMkLst>
            <pc:docMk/>
            <pc:sldMk cId="1774234203" sldId="286"/>
            <ac:spMk id="12" creationId="{B36D2DE0-0628-4A9A-A59D-7BA8B5EB3022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32:55.800" v="367"/>
          <ac:spMkLst>
            <pc:docMk/>
            <pc:sldMk cId="1774234203" sldId="286"/>
            <ac:spMk id="14" creationId="{48E405C9-94BE-41DA-928C-DEC9A8550E9F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32:55.800" v="367"/>
          <ac:spMkLst>
            <pc:docMk/>
            <pc:sldMk cId="1774234203" sldId="286"/>
            <ac:spMk id="16" creationId="{D2091A72-D5BB-42AC-8FD3-F7747D90861E}"/>
          </ac:spMkLst>
        </pc:spChg>
        <pc:spChg chg="add">
          <ac:chgData name="Stanica-Roxana Dediu (2441417)" userId="S::2441417@student.uwtsd.ac.uk::df7400ee-5e4f-4c1a-a6de-d7207512f65a" providerId="AD" clId="Web-{48C82CBA-C28A-9890-1CAA-8B79F29C07B5}" dt="2025-12-07T10:32:55.800" v="367"/>
          <ac:spMkLst>
            <pc:docMk/>
            <pc:sldMk cId="1774234203" sldId="286"/>
            <ac:spMk id="18" creationId="{6ED12BFC-A737-46AF-8411-481112D54B0C}"/>
          </ac:spMkLst>
        </pc:spChg>
      </pc:sldChg>
    </pc:docChg>
  </pc:docChgLst>
  <pc:docChgLst>
    <pc:chgData name="Stanica-Roxana Dediu (2441417)" userId="S::2441417@student.uwtsd.ac.uk::df7400ee-5e4f-4c1a-a6de-d7207512f65a" providerId="AD" clId="Web-{9E76019E-FD14-24FB-9B1E-C9CB1CC76B5B}"/>
    <pc:docChg chg="addSld modSld">
      <pc:chgData name="Stanica-Roxana Dediu (2441417)" userId="S::2441417@student.uwtsd.ac.uk::df7400ee-5e4f-4c1a-a6de-d7207512f65a" providerId="AD" clId="Web-{9E76019E-FD14-24FB-9B1E-C9CB1CC76B5B}" dt="2025-12-06T17:13:28.058" v="260" actId="20577"/>
      <pc:docMkLst>
        <pc:docMk/>
      </pc:docMkLst>
      <pc:sldChg chg="modSp">
        <pc:chgData name="Stanica-Roxana Dediu (2441417)" userId="S::2441417@student.uwtsd.ac.uk::df7400ee-5e4f-4c1a-a6de-d7207512f65a" providerId="AD" clId="Web-{9E76019E-FD14-24FB-9B1E-C9CB1CC76B5B}" dt="2025-12-06T17:07:42.770" v="180" actId="20577"/>
        <pc:sldMkLst>
          <pc:docMk/>
          <pc:sldMk cId="4222689145" sldId="261"/>
        </pc:sldMkLst>
      </pc:sldChg>
      <pc:sldChg chg="modSp">
        <pc:chgData name="Stanica-Roxana Dediu (2441417)" userId="S::2441417@student.uwtsd.ac.uk::df7400ee-5e4f-4c1a-a6de-d7207512f65a" providerId="AD" clId="Web-{9E76019E-FD14-24FB-9B1E-C9CB1CC76B5B}" dt="2025-12-06T17:13:28.058" v="260" actId="20577"/>
        <pc:sldMkLst>
          <pc:docMk/>
          <pc:sldMk cId="3427848908" sldId="264"/>
        </pc:sldMkLst>
        <pc:spChg chg="mod">
          <ac:chgData name="Stanica-Roxana Dediu (2441417)" userId="S::2441417@student.uwtsd.ac.uk::df7400ee-5e4f-4c1a-a6de-d7207512f65a" providerId="AD" clId="Web-{9E76019E-FD14-24FB-9B1E-C9CB1CC76B5B}" dt="2025-12-06T17:13:28.058" v="260" actId="20577"/>
          <ac:spMkLst>
            <pc:docMk/>
            <pc:sldMk cId="3427848908" sldId="264"/>
            <ac:spMk id="3" creationId="{C01BDFE9-DFA5-654D-AFFA-365D4CAE0443}"/>
          </ac:spMkLst>
        </pc:spChg>
      </pc:sldChg>
      <pc:sldChg chg="modSp">
        <pc:chgData name="Stanica-Roxana Dediu (2441417)" userId="S::2441417@student.uwtsd.ac.uk::df7400ee-5e4f-4c1a-a6de-d7207512f65a" providerId="AD" clId="Web-{9E76019E-FD14-24FB-9B1E-C9CB1CC76B5B}" dt="2025-12-06T16:27:50.168" v="11"/>
        <pc:sldMkLst>
          <pc:docMk/>
          <pc:sldMk cId="1756889592" sldId="276"/>
        </pc:sldMkLst>
        <pc:graphicFrameChg chg="mod modGraphic">
          <ac:chgData name="Stanica-Roxana Dediu (2441417)" userId="S::2441417@student.uwtsd.ac.uk::df7400ee-5e4f-4c1a-a6de-d7207512f65a" providerId="AD" clId="Web-{9E76019E-FD14-24FB-9B1E-C9CB1CC76B5B}" dt="2025-12-06T16:27:50.168" v="11"/>
          <ac:graphicFrameMkLst>
            <pc:docMk/>
            <pc:sldMk cId="1756889592" sldId="276"/>
            <ac:graphicFrameMk id="11" creationId="{51B9BD68-F23B-D0E6-9C00-39E28CB5ECE8}"/>
          </ac:graphicFrameMkLst>
        </pc:graphicFrameChg>
      </pc:sldChg>
      <pc:sldChg chg="addSp delSp modSp new mod setBg">
        <pc:chgData name="Stanica-Roxana Dediu (2441417)" userId="S::2441417@student.uwtsd.ac.uk::df7400ee-5e4f-4c1a-a6de-d7207512f65a" providerId="AD" clId="Web-{9E76019E-FD14-24FB-9B1E-C9CB1CC76B5B}" dt="2025-12-06T17:05:51.643" v="141"/>
        <pc:sldMkLst>
          <pc:docMk/>
          <pc:sldMk cId="3754037413" sldId="284"/>
        </pc:sldMkLst>
        <pc:spChg chg="mod">
          <ac:chgData name="Stanica-Roxana Dediu (2441417)" userId="S::2441417@student.uwtsd.ac.uk::df7400ee-5e4f-4c1a-a6de-d7207512f65a" providerId="AD" clId="Web-{9E76019E-FD14-24FB-9B1E-C9CB1CC76B5B}" dt="2025-12-06T17:05:51.643" v="141"/>
          <ac:spMkLst>
            <pc:docMk/>
            <pc:sldMk cId="3754037413" sldId="284"/>
            <ac:spMk id="2" creationId="{EE02BF91-953D-1FF5-02B2-BC63E4D4C3F5}"/>
          </ac:spMkLst>
        </pc:spChg>
        <pc:spChg chg="add">
          <ac:chgData name="Stanica-Roxana Dediu (2441417)" userId="S::2441417@student.uwtsd.ac.uk::df7400ee-5e4f-4c1a-a6de-d7207512f65a" providerId="AD" clId="Web-{9E76019E-FD14-24FB-9B1E-C9CB1CC76B5B}" dt="2025-12-06T17:05:51.643" v="141"/>
          <ac:spMkLst>
            <pc:docMk/>
            <pc:sldMk cId="3754037413" sldId="284"/>
            <ac:spMk id="31" creationId="{3AEC4BDA-8D46-6806-0FA0-C61D183C5000}"/>
          </ac:spMkLst>
        </pc:spChg>
      </pc:sldChg>
    </pc:docChg>
  </pc:docChgLst>
  <pc:docChgLst>
    <pc:chgData name="Rayane Cesconetto Da Costa (2440636)" userId="S::2440636@student.uwtsd.ac.uk::f9abd763-752e-4d9a-8b32-6b9a4ee4beb4" providerId="AD" clId="Web-{E3427282-B7CD-2259-FA20-5DA3BFB3817E}"/>
    <pc:docChg chg="modSld">
      <pc:chgData name="Rayane Cesconetto Da Costa (2440636)" userId="S::2440636@student.uwtsd.ac.uk::f9abd763-752e-4d9a-8b32-6b9a4ee4beb4" providerId="AD" clId="Web-{E3427282-B7CD-2259-FA20-5DA3BFB3817E}" dt="2025-12-03T22:28:53.366" v="450" actId="20577"/>
      <pc:docMkLst>
        <pc:docMk/>
      </pc:docMkLst>
      <pc:sldChg chg="modSp">
        <pc:chgData name="Rayane Cesconetto Da Costa (2440636)" userId="S::2440636@student.uwtsd.ac.uk::f9abd763-752e-4d9a-8b32-6b9a4ee4beb4" providerId="AD" clId="Web-{E3427282-B7CD-2259-FA20-5DA3BFB3817E}" dt="2025-12-03T22:28:53.366" v="450" actId="20577"/>
        <pc:sldMkLst>
          <pc:docMk/>
          <pc:sldMk cId="3192228619" sldId="265"/>
        </pc:sldMkLst>
      </pc:sldChg>
      <pc:sldChg chg="modSp">
        <pc:chgData name="Rayane Cesconetto Da Costa (2440636)" userId="S::2440636@student.uwtsd.ac.uk::f9abd763-752e-4d9a-8b32-6b9a4ee4beb4" providerId="AD" clId="Web-{E3427282-B7CD-2259-FA20-5DA3BFB3817E}" dt="2025-12-03T22:20:28.892" v="278" actId="20577"/>
        <pc:sldMkLst>
          <pc:docMk/>
          <pc:sldMk cId="3622779736" sldId="272"/>
        </pc:sldMkLst>
      </pc:sldChg>
    </pc:docChg>
  </pc:docChgLst>
  <pc:docChgLst>
    <pc:chgData name="Rayane Cesconetto Da Costa (2440636)" userId="S::2440636@student.uwtsd.ac.uk::f9abd763-752e-4d9a-8b32-6b9a4ee4beb4" providerId="AD" clId="Web-{5C9C428B-5C0B-8F49-2AF1-3F6A22AD1EE6}"/>
    <pc:docChg chg="modSld">
      <pc:chgData name="Rayane Cesconetto Da Costa (2440636)" userId="S::2440636@student.uwtsd.ac.uk::f9abd763-752e-4d9a-8b32-6b9a4ee4beb4" providerId="AD" clId="Web-{5C9C428B-5C0B-8F49-2AF1-3F6A22AD1EE6}" dt="2025-12-01T12:49:40.096" v="212" actId="20577"/>
      <pc:docMkLst>
        <pc:docMk/>
      </pc:docMkLst>
      <pc:sldChg chg="modSp">
        <pc:chgData name="Rayane Cesconetto Da Costa (2440636)" userId="S::2440636@student.uwtsd.ac.uk::f9abd763-752e-4d9a-8b32-6b9a4ee4beb4" providerId="AD" clId="Web-{5C9C428B-5C0B-8F49-2AF1-3F6A22AD1EE6}" dt="2025-12-01T12:49:40.096" v="212" actId="20577"/>
        <pc:sldMkLst>
          <pc:docMk/>
          <pc:sldMk cId="3192228619" sldId="265"/>
        </pc:sldMkLst>
      </pc:sldChg>
    </pc:docChg>
  </pc:docChgLst>
  <pc:docChgLst>
    <pc:chgData name="Ricses Martinez Dacuyan (2438233)" userId="S::2438233@student.uwtsd.ac.uk::ab17b345-52d3-4eee-a761-2cc1368e6c8e" providerId="AD" clId="Web-{2B0988DC-D30D-31DB-F770-5ECF518195BE}"/>
    <pc:docChg chg="delSld modSld">
      <pc:chgData name="Ricses Martinez Dacuyan (2438233)" userId="S::2438233@student.uwtsd.ac.uk::ab17b345-52d3-4eee-a761-2cc1368e6c8e" providerId="AD" clId="Web-{2B0988DC-D30D-31DB-F770-5ECF518195BE}" dt="2025-11-30T14:20:52.195" v="534" actId="20577"/>
      <pc:docMkLst>
        <pc:docMk/>
      </pc:docMkLst>
      <pc:sldChg chg="modSp">
        <pc:chgData name="Ricses Martinez Dacuyan (2438233)" userId="S::2438233@student.uwtsd.ac.uk::ab17b345-52d3-4eee-a761-2cc1368e6c8e" providerId="AD" clId="Web-{2B0988DC-D30D-31DB-F770-5ECF518195BE}" dt="2025-11-30T14:04:07.204" v="33" actId="20577"/>
        <pc:sldMkLst>
          <pc:docMk/>
          <pc:sldMk cId="2962117321" sldId="258"/>
        </pc:sldMkLst>
        <pc:spChg chg="mod">
          <ac:chgData name="Ricses Martinez Dacuyan (2438233)" userId="S::2438233@student.uwtsd.ac.uk::ab17b345-52d3-4eee-a761-2cc1368e6c8e" providerId="AD" clId="Web-{2B0988DC-D30D-31DB-F770-5ECF518195BE}" dt="2025-11-30T14:03:44.875" v="4" actId="20577"/>
          <ac:spMkLst>
            <pc:docMk/>
            <pc:sldMk cId="2962117321" sldId="258"/>
            <ac:spMk id="2" creationId="{28AC0925-C80D-03B2-9CB2-80754DE5343E}"/>
          </ac:spMkLst>
        </pc:spChg>
        <pc:spChg chg="mod">
          <ac:chgData name="Ricses Martinez Dacuyan (2438233)" userId="S::2438233@student.uwtsd.ac.uk::ab17b345-52d3-4eee-a761-2cc1368e6c8e" providerId="AD" clId="Web-{2B0988DC-D30D-31DB-F770-5ECF518195BE}" dt="2025-11-30T14:04:07.204" v="33" actId="20577"/>
          <ac:spMkLst>
            <pc:docMk/>
            <pc:sldMk cId="2962117321" sldId="258"/>
            <ac:spMk id="3" creationId="{C9472314-7F14-6FA9-891C-799657E55802}"/>
          </ac:spMkLst>
        </pc:spChg>
      </pc:sldChg>
      <pc:sldChg chg="modSp">
        <pc:chgData name="Ricses Martinez Dacuyan (2438233)" userId="S::2438233@student.uwtsd.ac.uk::ab17b345-52d3-4eee-a761-2cc1368e6c8e" providerId="AD" clId="Web-{2B0988DC-D30D-31DB-F770-5ECF518195BE}" dt="2025-11-30T14:04:38.470" v="37" actId="20577"/>
        <pc:sldMkLst>
          <pc:docMk/>
          <pc:sldMk cId="4222689145" sldId="261"/>
        </pc:sldMkLst>
        <pc:spChg chg="mod">
          <ac:chgData name="Ricses Martinez Dacuyan (2438233)" userId="S::2438233@student.uwtsd.ac.uk::ab17b345-52d3-4eee-a761-2cc1368e6c8e" providerId="AD" clId="Web-{2B0988DC-D30D-31DB-F770-5ECF518195BE}" dt="2025-11-30T14:04:38.470" v="37" actId="20577"/>
          <ac:spMkLst>
            <pc:docMk/>
            <pc:sldMk cId="4222689145" sldId="261"/>
            <ac:spMk id="2" creationId="{E31897CE-CCC0-A9AC-6C6B-9F6F833CC52C}"/>
          </ac:spMkLst>
        </pc:spChg>
      </pc:sldChg>
      <pc:sldChg chg="modSp">
        <pc:chgData name="Ricses Martinez Dacuyan (2438233)" userId="S::2438233@student.uwtsd.ac.uk::ab17b345-52d3-4eee-a761-2cc1368e6c8e" providerId="AD" clId="Web-{2B0988DC-D30D-31DB-F770-5ECF518195BE}" dt="2025-11-30T14:20:52.195" v="534" actId="20577"/>
        <pc:sldMkLst>
          <pc:docMk/>
          <pc:sldMk cId="2257127649" sldId="263"/>
        </pc:sldMkLst>
        <pc:spChg chg="mod">
          <ac:chgData name="Ricses Martinez Dacuyan (2438233)" userId="S::2438233@student.uwtsd.ac.uk::ab17b345-52d3-4eee-a761-2cc1368e6c8e" providerId="AD" clId="Web-{2B0988DC-D30D-31DB-F770-5ECF518195BE}" dt="2025-11-30T14:17:08.753" v="265" actId="20577"/>
          <ac:spMkLst>
            <pc:docMk/>
            <pc:sldMk cId="2257127649" sldId="263"/>
            <ac:spMk id="2" creationId="{E5AABC7E-7127-1FEB-CAC2-A8D57A368CAE}"/>
          </ac:spMkLst>
        </pc:spChg>
        <pc:spChg chg="mod">
          <ac:chgData name="Ricses Martinez Dacuyan (2438233)" userId="S::2438233@student.uwtsd.ac.uk::ab17b345-52d3-4eee-a761-2cc1368e6c8e" providerId="AD" clId="Web-{2B0988DC-D30D-31DB-F770-5ECF518195BE}" dt="2025-11-30T14:20:52.195" v="534" actId="20577"/>
          <ac:spMkLst>
            <pc:docMk/>
            <pc:sldMk cId="2257127649" sldId="263"/>
            <ac:spMk id="3" creationId="{9FAB9BB6-5A37-76F8-4317-A33209140E6C}"/>
          </ac:spMkLst>
        </pc:spChg>
      </pc:sldChg>
      <pc:sldChg chg="modSp">
        <pc:chgData name="Ricses Martinez Dacuyan (2438233)" userId="S::2438233@student.uwtsd.ac.uk::ab17b345-52d3-4eee-a761-2cc1368e6c8e" providerId="AD" clId="Web-{2B0988DC-D30D-31DB-F770-5ECF518195BE}" dt="2025-11-30T14:04:43.252" v="40" actId="20577"/>
        <pc:sldMkLst>
          <pc:docMk/>
          <pc:sldMk cId="3427848908" sldId="264"/>
        </pc:sldMkLst>
        <pc:spChg chg="mod">
          <ac:chgData name="Ricses Martinez Dacuyan (2438233)" userId="S::2438233@student.uwtsd.ac.uk::ab17b345-52d3-4eee-a761-2cc1368e6c8e" providerId="AD" clId="Web-{2B0988DC-D30D-31DB-F770-5ECF518195BE}" dt="2025-11-30T14:04:43.252" v="40" actId="20577"/>
          <ac:spMkLst>
            <pc:docMk/>
            <pc:sldMk cId="3427848908" sldId="264"/>
            <ac:spMk id="2" creationId="{B63FED0C-FBA8-6118-722A-CEE065D70330}"/>
          </ac:spMkLst>
        </pc:spChg>
      </pc:sldChg>
    </pc:docChg>
  </pc:docChgLst>
  <pc:docChgLst>
    <pc:chgData name="Stanica-Roxana Dediu (2441417)" userId="S::2441417@student.uwtsd.ac.uk::df7400ee-5e4f-4c1a-a6de-d7207512f65a" providerId="AD" clId="Web-{2A13AAFB-515F-A7D9-4C39-ED34D521CB19}"/>
    <pc:docChg chg="modSld">
      <pc:chgData name="Stanica-Roxana Dediu (2441417)" userId="S::2441417@student.uwtsd.ac.uk::df7400ee-5e4f-4c1a-a6de-d7207512f65a" providerId="AD" clId="Web-{2A13AAFB-515F-A7D9-4C39-ED34D521CB19}" dt="2025-12-06T13:18:54.902" v="11" actId="20577"/>
      <pc:docMkLst>
        <pc:docMk/>
      </pc:docMkLst>
      <pc:sldChg chg="modSp">
        <pc:chgData name="Stanica-Roxana Dediu (2441417)" userId="S::2441417@student.uwtsd.ac.uk::df7400ee-5e4f-4c1a-a6de-d7207512f65a" providerId="AD" clId="Web-{2A13AAFB-515F-A7D9-4C39-ED34D521CB19}" dt="2025-12-06T13:18:43.589" v="4" actId="20577"/>
        <pc:sldMkLst>
          <pc:docMk/>
          <pc:sldMk cId="2962117321" sldId="258"/>
        </pc:sldMkLst>
        <pc:spChg chg="mod">
          <ac:chgData name="Stanica-Roxana Dediu (2441417)" userId="S::2441417@student.uwtsd.ac.uk::df7400ee-5e4f-4c1a-a6de-d7207512f65a" providerId="AD" clId="Web-{2A13AAFB-515F-A7D9-4C39-ED34D521CB19}" dt="2025-12-06T13:18:43.589" v="4" actId="20577"/>
          <ac:spMkLst>
            <pc:docMk/>
            <pc:sldMk cId="2962117321" sldId="258"/>
            <ac:spMk id="3" creationId="{C9472314-7F14-6FA9-891C-799657E55802}"/>
          </ac:spMkLst>
        </pc:spChg>
      </pc:sldChg>
      <pc:sldChg chg="modSp">
        <pc:chgData name="Stanica-Roxana Dediu (2441417)" userId="S::2441417@student.uwtsd.ac.uk::df7400ee-5e4f-4c1a-a6de-d7207512f65a" providerId="AD" clId="Web-{2A13AAFB-515F-A7D9-4C39-ED34D521CB19}" dt="2025-12-06T13:18:54.902" v="11" actId="20577"/>
        <pc:sldMkLst>
          <pc:docMk/>
          <pc:sldMk cId="1426741612" sldId="259"/>
        </pc:sldMkLst>
        <pc:spChg chg="mod">
          <ac:chgData name="Stanica-Roxana Dediu (2441417)" userId="S::2441417@student.uwtsd.ac.uk::df7400ee-5e4f-4c1a-a6de-d7207512f65a" providerId="AD" clId="Web-{2A13AAFB-515F-A7D9-4C39-ED34D521CB19}" dt="2025-12-06T13:18:54.902" v="11" actId="20577"/>
          <ac:spMkLst>
            <pc:docMk/>
            <pc:sldMk cId="1426741612" sldId="259"/>
            <ac:spMk id="3" creationId="{785EE665-D2CE-1368-82C7-E56C664231D0}"/>
          </ac:spMkLst>
        </pc:spChg>
      </pc:sldChg>
    </pc:docChg>
  </pc:docChgLst>
  <pc:docChgLst>
    <pc:chgData name="Stanica-Roxana Dediu (2441417)" userId="df7400ee-5e4f-4c1a-a6de-d7207512f65a" providerId="ADAL" clId="{8531E6E5-046E-471B-A50A-48205F49A8E9}"/>
    <pc:docChg chg="custSel addSld modSld sldOrd">
      <pc:chgData name="Stanica-Roxana Dediu (2441417)" userId="df7400ee-5e4f-4c1a-a6de-d7207512f65a" providerId="ADAL" clId="{8531E6E5-046E-471B-A50A-48205F49A8E9}" dt="2025-11-30T13:06:04.803" v="1214" actId="20577"/>
      <pc:docMkLst>
        <pc:docMk/>
      </pc:docMkLst>
      <pc:sldChg chg="modSp mod">
        <pc:chgData name="Stanica-Roxana Dediu (2441417)" userId="df7400ee-5e4f-4c1a-a6de-d7207512f65a" providerId="ADAL" clId="{8531E6E5-046E-471B-A50A-48205F49A8E9}" dt="2025-11-30T13:06:04.803" v="1214" actId="20577"/>
        <pc:sldMkLst>
          <pc:docMk/>
          <pc:sldMk cId="4222689145" sldId="261"/>
        </pc:sldMkLst>
      </pc:sldChg>
      <pc:sldChg chg="modSp mod">
        <pc:chgData name="Stanica-Roxana Dediu (2441417)" userId="df7400ee-5e4f-4c1a-a6de-d7207512f65a" providerId="ADAL" clId="{8531E6E5-046E-471B-A50A-48205F49A8E9}" dt="2025-11-30T13:01:15.175" v="1207" actId="255"/>
        <pc:sldMkLst>
          <pc:docMk/>
          <pc:sldMk cId="3427848908" sldId="264"/>
        </pc:sldMkLst>
        <pc:spChg chg="mod">
          <ac:chgData name="Stanica-Roxana Dediu (2441417)" userId="df7400ee-5e4f-4c1a-a6de-d7207512f65a" providerId="ADAL" clId="{8531E6E5-046E-471B-A50A-48205F49A8E9}" dt="2025-11-30T13:01:15.175" v="1207" actId="255"/>
          <ac:spMkLst>
            <pc:docMk/>
            <pc:sldMk cId="3427848908" sldId="264"/>
            <ac:spMk id="3" creationId="{C01BDFE9-DFA5-654D-AFFA-365D4CAE0443}"/>
          </ac:spMkLst>
        </pc:spChg>
      </pc:sldChg>
      <pc:sldChg chg="addSp delSp modSp new mod ord modClrScheme chgLayout">
        <pc:chgData name="Stanica-Roxana Dediu (2441417)" userId="df7400ee-5e4f-4c1a-a6de-d7207512f65a" providerId="ADAL" clId="{8531E6E5-046E-471B-A50A-48205F49A8E9}" dt="2025-11-30T12:35:46.913" v="660" actId="255"/>
        <pc:sldMkLst>
          <pc:docMk/>
          <pc:sldMk cId="3609210159" sldId="274"/>
        </pc:sldMkLst>
        <pc:spChg chg="mod ord">
          <ac:chgData name="Stanica-Roxana Dediu (2441417)" userId="df7400ee-5e4f-4c1a-a6de-d7207512f65a" providerId="ADAL" clId="{8531E6E5-046E-471B-A50A-48205F49A8E9}" dt="2025-11-30T12:23:00.023" v="60" actId="1076"/>
          <ac:spMkLst>
            <pc:docMk/>
            <pc:sldMk cId="3609210159" sldId="274"/>
            <ac:spMk id="2" creationId="{686A80BE-0128-56FB-75DC-6A03FAB9D591}"/>
          </ac:spMkLst>
        </pc:spChg>
      </pc:sldChg>
      <pc:sldChg chg="modSp new mod">
        <pc:chgData name="Stanica-Roxana Dediu (2441417)" userId="df7400ee-5e4f-4c1a-a6de-d7207512f65a" providerId="ADAL" clId="{8531E6E5-046E-471B-A50A-48205F49A8E9}" dt="2025-11-30T12:31:40.369" v="137" actId="5793"/>
        <pc:sldMkLst>
          <pc:docMk/>
          <pc:sldMk cId="2042377645" sldId="275"/>
        </pc:sldMkLst>
        <pc:spChg chg="mod">
          <ac:chgData name="Stanica-Roxana Dediu (2441417)" userId="df7400ee-5e4f-4c1a-a6de-d7207512f65a" providerId="ADAL" clId="{8531E6E5-046E-471B-A50A-48205F49A8E9}" dt="2025-11-30T12:28:14.896" v="116" actId="1076"/>
          <ac:spMkLst>
            <pc:docMk/>
            <pc:sldMk cId="2042377645" sldId="275"/>
            <ac:spMk id="2" creationId="{0EFC1B16-E2E0-E874-9FB5-A83A3768A914}"/>
          </ac:spMkLst>
        </pc:spChg>
      </pc:sldChg>
      <pc:sldChg chg="addSp delSp modSp new mod modClrScheme chgLayout">
        <pc:chgData name="Stanica-Roxana Dediu (2441417)" userId="df7400ee-5e4f-4c1a-a6de-d7207512f65a" providerId="ADAL" clId="{8531E6E5-046E-471B-A50A-48205F49A8E9}" dt="2025-11-30T12:58:40.711" v="1199" actId="1076"/>
        <pc:sldMkLst>
          <pc:docMk/>
          <pc:sldMk cId="1756889592" sldId="276"/>
        </pc:sldMkLst>
        <pc:spChg chg="mod ord">
          <ac:chgData name="Stanica-Roxana Dediu (2441417)" userId="df7400ee-5e4f-4c1a-a6de-d7207512f65a" providerId="ADAL" clId="{8531E6E5-046E-471B-A50A-48205F49A8E9}" dt="2025-11-30T12:58:40.711" v="1199" actId="1076"/>
          <ac:spMkLst>
            <pc:docMk/>
            <pc:sldMk cId="1756889592" sldId="276"/>
            <ac:spMk id="2" creationId="{E8F513B0-8EAF-AFE2-47E3-6209EC114A53}"/>
          </ac:spMkLst>
        </pc:spChg>
        <pc:spChg chg="add mod ord">
          <ac:chgData name="Stanica-Roxana Dediu (2441417)" userId="df7400ee-5e4f-4c1a-a6de-d7207512f65a" providerId="ADAL" clId="{8531E6E5-046E-471B-A50A-48205F49A8E9}" dt="2025-11-30T12:58:30.871" v="1198" actId="14100"/>
          <ac:spMkLst>
            <pc:docMk/>
            <pc:sldMk cId="1756889592" sldId="276"/>
            <ac:spMk id="7" creationId="{D38B88D6-3366-8C8C-CAB4-BEF91A2BF7BA}"/>
          </ac:spMkLst>
        </pc:spChg>
        <pc:graphicFrameChg chg="add mod modGraphic">
          <ac:chgData name="Stanica-Roxana Dediu (2441417)" userId="df7400ee-5e4f-4c1a-a6de-d7207512f65a" providerId="ADAL" clId="{8531E6E5-046E-471B-A50A-48205F49A8E9}" dt="2025-11-30T12:58:14.924" v="1196" actId="1076"/>
          <ac:graphicFrameMkLst>
            <pc:docMk/>
            <pc:sldMk cId="1756889592" sldId="276"/>
            <ac:graphicFrameMk id="11" creationId="{51B9BD68-F23B-D0E6-9C00-39E28CB5ECE8}"/>
          </ac:graphicFrameMkLst>
        </pc:graphicFrameChg>
      </pc:sldChg>
    </pc:docChg>
  </pc:docChgLst>
  <pc:docChgLst>
    <pc:chgData name="Rayane Cesconetto Da Costa (2440636)" userId="S::2440636@student.uwtsd.ac.uk::f9abd763-752e-4d9a-8b32-6b9a4ee4beb4" providerId="AD" clId="Web-{07C3913E-585F-D4EB-7425-4395B8F7F777}"/>
    <pc:docChg chg="modSld">
      <pc:chgData name="Rayane Cesconetto Da Costa (2440636)" userId="S::2440636@student.uwtsd.ac.uk::f9abd763-752e-4d9a-8b32-6b9a4ee4beb4" providerId="AD" clId="Web-{07C3913E-585F-D4EB-7425-4395B8F7F777}" dt="2025-12-07T21:30:20.666" v="746" actId="20577"/>
      <pc:docMkLst>
        <pc:docMk/>
      </pc:docMkLst>
      <pc:sldChg chg="modSp">
        <pc:chgData name="Rayane Cesconetto Da Costa (2440636)" userId="S::2440636@student.uwtsd.ac.uk::f9abd763-752e-4d9a-8b32-6b9a4ee4beb4" providerId="AD" clId="Web-{07C3913E-585F-D4EB-7425-4395B8F7F777}" dt="2025-12-07T21:30:20.666" v="746" actId="20577"/>
        <pc:sldMkLst>
          <pc:docMk/>
          <pc:sldMk cId="3192228619" sldId="265"/>
        </pc:sldMkLst>
        <pc:spChg chg="mod">
          <ac:chgData name="Rayane Cesconetto Da Costa (2440636)" userId="S::2440636@student.uwtsd.ac.uk::f9abd763-752e-4d9a-8b32-6b9a4ee4beb4" providerId="AD" clId="Web-{07C3913E-585F-D4EB-7425-4395B8F7F777}" dt="2025-12-07T21:30:20.666" v="746" actId="20577"/>
          <ac:spMkLst>
            <pc:docMk/>
            <pc:sldMk cId="3192228619" sldId="265"/>
            <ac:spMk id="57" creationId="{3CC4D5E2-2D56-124D-22ED-F6B919CF4EC8}"/>
          </ac:spMkLst>
        </pc:spChg>
      </pc:sldChg>
      <pc:sldChg chg="addSp delSp modSp">
        <pc:chgData name="Rayane Cesconetto Da Costa (2440636)" userId="S::2440636@student.uwtsd.ac.uk::f9abd763-752e-4d9a-8b32-6b9a4ee4beb4" providerId="AD" clId="Web-{07C3913E-585F-D4EB-7425-4395B8F7F777}" dt="2025-12-07T21:24:34.265" v="694" actId="20577"/>
        <pc:sldMkLst>
          <pc:docMk/>
          <pc:sldMk cId="2290394535" sldId="282"/>
        </pc:sldMkLst>
        <pc:spChg chg="mod">
          <ac:chgData name="Rayane Cesconetto Da Costa (2440636)" userId="S::2440636@student.uwtsd.ac.uk::f9abd763-752e-4d9a-8b32-6b9a4ee4beb4" providerId="AD" clId="Web-{07C3913E-585F-D4EB-7425-4395B8F7F777}" dt="2025-12-07T16:54:44.837" v="16" actId="20577"/>
          <ac:spMkLst>
            <pc:docMk/>
            <pc:sldMk cId="2290394535" sldId="282"/>
            <ac:spMk id="2" creationId="{C381A6AC-6A6E-BF56-54C9-EB362CEAB99E}"/>
          </ac:spMkLst>
        </pc:spChg>
        <pc:spChg chg="add mod">
          <ac:chgData name="Rayane Cesconetto Da Costa (2440636)" userId="S::2440636@student.uwtsd.ac.uk::f9abd763-752e-4d9a-8b32-6b9a4ee4beb4" providerId="AD" clId="Web-{07C3913E-585F-D4EB-7425-4395B8F7F777}" dt="2025-12-07T21:11:27.328" v="660" actId="20577"/>
          <ac:spMkLst>
            <pc:docMk/>
            <pc:sldMk cId="2290394535" sldId="282"/>
            <ac:spMk id="79" creationId="{DE15A90D-ACA8-E22C-D7C6-BC964E980434}"/>
          </ac:spMkLst>
        </pc:spChg>
        <pc:spChg chg="add mod">
          <ac:chgData name="Rayane Cesconetto Da Costa (2440636)" userId="S::2440636@student.uwtsd.ac.uk::f9abd763-752e-4d9a-8b32-6b9a4ee4beb4" providerId="AD" clId="Web-{07C3913E-585F-D4EB-7425-4395B8F7F777}" dt="2025-12-07T21:24:34.265" v="694" actId="20577"/>
          <ac:spMkLst>
            <pc:docMk/>
            <pc:sldMk cId="2290394535" sldId="282"/>
            <ac:spMk id="231" creationId="{12C07740-22E0-67F5-15EC-8C933947B19A}"/>
          </ac:spMkLst>
        </pc:spChg>
      </pc:sldChg>
      <pc:sldChg chg="addSp delSp modSp mod setBg">
        <pc:chgData name="Rayane Cesconetto Da Costa (2440636)" userId="S::2440636@student.uwtsd.ac.uk::f9abd763-752e-4d9a-8b32-6b9a4ee4beb4" providerId="AD" clId="Web-{07C3913E-585F-D4EB-7425-4395B8F7F777}" dt="2025-12-07T20:58:41.784" v="353" actId="20577"/>
        <pc:sldMkLst>
          <pc:docMk/>
          <pc:sldMk cId="2290370103" sldId="292"/>
        </pc:sldMkLst>
        <pc:spChg chg="mod">
          <ac:chgData name="Rayane Cesconetto Da Costa (2440636)" userId="S::2440636@student.uwtsd.ac.uk::f9abd763-752e-4d9a-8b32-6b9a4ee4beb4" providerId="AD" clId="Web-{07C3913E-585F-D4EB-7425-4395B8F7F777}" dt="2025-12-07T20:42:23.406" v="227"/>
          <ac:spMkLst>
            <pc:docMk/>
            <pc:sldMk cId="2290370103" sldId="292"/>
            <ac:spMk id="2" creationId="{53FCD448-41E1-4E37-5CA9-5ADE96B6C04D}"/>
          </ac:spMkLst>
        </pc:spChg>
        <pc:spChg chg="mod">
          <ac:chgData name="Rayane Cesconetto Da Costa (2440636)" userId="S::2440636@student.uwtsd.ac.uk::f9abd763-752e-4d9a-8b32-6b9a4ee4beb4" providerId="AD" clId="Web-{07C3913E-585F-D4EB-7425-4395B8F7F777}" dt="2025-12-07T20:58:41.784" v="353" actId="20577"/>
          <ac:spMkLst>
            <pc:docMk/>
            <pc:sldMk cId="2290370103" sldId="292"/>
            <ac:spMk id="3" creationId="{9B42D9F9-601F-7EB6-366A-08287AE7A670}"/>
          </ac:spMkLst>
        </pc:spChg>
        <pc:spChg chg="add mod">
          <ac:chgData name="Rayane Cesconetto Da Costa (2440636)" userId="S::2440636@student.uwtsd.ac.uk::f9abd763-752e-4d9a-8b32-6b9a4ee4beb4" providerId="AD" clId="Web-{07C3913E-585F-D4EB-7425-4395B8F7F777}" dt="2025-12-07T20:47:52.614" v="310" actId="1076"/>
          <ac:spMkLst>
            <pc:docMk/>
            <pc:sldMk cId="2290370103" sldId="292"/>
            <ac:spMk id="5" creationId="{A33B8F61-C348-CACF-923D-B02FF13801EB}"/>
          </ac:spMkLst>
        </pc:spChg>
        <pc:spChg chg="add mod">
          <ac:chgData name="Rayane Cesconetto Da Costa (2440636)" userId="S::2440636@student.uwtsd.ac.uk::f9abd763-752e-4d9a-8b32-6b9a4ee4beb4" providerId="AD" clId="Web-{07C3913E-585F-D4EB-7425-4395B8F7F777}" dt="2025-12-07T20:47:47.786" v="309" actId="14100"/>
          <ac:spMkLst>
            <pc:docMk/>
            <pc:sldMk cId="2290370103" sldId="292"/>
            <ac:spMk id="12" creationId="{0F3D8150-8035-2235-5A2B-AFDEC5B48BF6}"/>
          </ac:spMkLst>
        </pc:spChg>
        <pc:spChg chg="add">
          <ac:chgData name="Rayane Cesconetto Da Costa (2440636)" userId="S::2440636@student.uwtsd.ac.uk::f9abd763-752e-4d9a-8b32-6b9a4ee4beb4" providerId="AD" clId="Web-{07C3913E-585F-D4EB-7425-4395B8F7F777}" dt="2025-12-07T20:42:23.406" v="227"/>
          <ac:spMkLst>
            <pc:docMk/>
            <pc:sldMk cId="2290370103" sldId="292"/>
            <ac:spMk id="24" creationId="{E8A8EAB8-D2FF-444D-B34B-7D32F106AD0E}"/>
          </ac:spMkLst>
        </pc:spChg>
        <pc:picChg chg="add mod">
          <ac:chgData name="Rayane Cesconetto Da Costa (2440636)" userId="S::2440636@student.uwtsd.ac.uk::f9abd763-752e-4d9a-8b32-6b9a4ee4beb4" providerId="AD" clId="Web-{07C3913E-585F-D4EB-7425-4395B8F7F777}" dt="2025-12-07T20:42:23.406" v="227"/>
          <ac:picMkLst>
            <pc:docMk/>
            <pc:sldMk cId="2290370103" sldId="292"/>
            <ac:picMk id="4" creationId="{7A885E43-CD18-AA25-7BEA-64D3AF342927}"/>
          </ac:picMkLst>
        </pc:picChg>
        <pc:cxnChg chg="add">
          <ac:chgData name="Rayane Cesconetto Da Costa (2440636)" userId="S::2440636@student.uwtsd.ac.uk::f9abd763-752e-4d9a-8b32-6b9a4ee4beb4" providerId="AD" clId="Web-{07C3913E-585F-D4EB-7425-4395B8F7F777}" dt="2025-12-07T20:42:23.406" v="227"/>
          <ac:cxnSpMkLst>
            <pc:docMk/>
            <pc:sldMk cId="2290370103" sldId="292"/>
            <ac:cxnSpMk id="25" creationId="{EEA38897-7BA3-4408-8083-3235339C4A60}"/>
          </ac:cxnSpMkLst>
        </pc:cxnChg>
        <pc:cxnChg chg="add">
          <ac:chgData name="Rayane Cesconetto Da Costa (2440636)" userId="S::2440636@student.uwtsd.ac.uk::f9abd763-752e-4d9a-8b32-6b9a4ee4beb4" providerId="AD" clId="Web-{07C3913E-585F-D4EB-7425-4395B8F7F777}" dt="2025-12-07T20:42:23.406" v="227"/>
          <ac:cxnSpMkLst>
            <pc:docMk/>
            <pc:sldMk cId="2290370103" sldId="292"/>
            <ac:cxnSpMk id="26" creationId="{F11AD06B-AB20-4097-8606-5DA00DBACE88}"/>
          </ac:cxnSpMkLst>
        </pc:cxnChg>
      </pc:sldChg>
    </pc:docChg>
  </pc:docChgLst>
  <pc:docChgLst>
    <pc:chgData name="Stanica-Roxana Dediu (2441417)" userId="S::2441417@student.uwtsd.ac.uk::df7400ee-5e4f-4c1a-a6de-d7207512f65a" providerId="AD" clId="Web-{96CFB151-AE77-90D2-DD5D-C4C271C40D36}"/>
    <pc:docChg chg="modSld">
      <pc:chgData name="Stanica-Roxana Dediu (2441417)" userId="S::2441417@student.uwtsd.ac.uk::df7400ee-5e4f-4c1a-a6de-d7207512f65a" providerId="AD" clId="Web-{96CFB151-AE77-90D2-DD5D-C4C271C40D36}" dt="2025-12-07T14:55:10.967" v="38" actId="14100"/>
      <pc:docMkLst>
        <pc:docMk/>
      </pc:docMkLst>
      <pc:sldChg chg="addSp delSp modSp">
        <pc:chgData name="Stanica-Roxana Dediu (2441417)" userId="S::2441417@student.uwtsd.ac.uk::df7400ee-5e4f-4c1a-a6de-d7207512f65a" providerId="AD" clId="Web-{96CFB151-AE77-90D2-DD5D-C4C271C40D36}" dt="2025-12-07T14:32:05.523" v="20"/>
        <pc:sldMkLst>
          <pc:docMk/>
          <pc:sldMk cId="4222689145" sldId="261"/>
        </pc:sldMkLst>
        <pc:spChg chg="mod">
          <ac:chgData name="Stanica-Roxana Dediu (2441417)" userId="S::2441417@student.uwtsd.ac.uk::df7400ee-5e4f-4c1a-a6de-d7207512f65a" providerId="AD" clId="Web-{96CFB151-AE77-90D2-DD5D-C4C271C40D36}" dt="2025-12-07T14:32:05.523" v="20"/>
          <ac:spMkLst>
            <pc:docMk/>
            <pc:sldMk cId="4222689145" sldId="261"/>
            <ac:spMk id="2" creationId="{E31897CE-CCC0-A9AC-6C6B-9F6F833CC52C}"/>
          </ac:spMkLst>
        </pc:spChg>
        <pc:graphicFrameChg chg="mod modGraphic">
          <ac:chgData name="Stanica-Roxana Dediu (2441417)" userId="S::2441417@student.uwtsd.ac.uk::df7400ee-5e4f-4c1a-a6de-d7207512f65a" providerId="AD" clId="Web-{96CFB151-AE77-90D2-DD5D-C4C271C40D36}" dt="2025-12-07T14:32:05.523" v="20"/>
          <ac:graphicFrameMkLst>
            <pc:docMk/>
            <pc:sldMk cId="4222689145" sldId="261"/>
            <ac:graphicFrameMk id="18" creationId="{85F355D3-16A9-2D11-979D-94471BDB0C46}"/>
          </ac:graphicFrameMkLst>
        </pc:graphicFrameChg>
      </pc:sldChg>
      <pc:sldChg chg="modSp">
        <pc:chgData name="Stanica-Roxana Dediu (2441417)" userId="S::2441417@student.uwtsd.ac.uk::df7400ee-5e4f-4c1a-a6de-d7207512f65a" providerId="AD" clId="Web-{96CFB151-AE77-90D2-DD5D-C4C271C40D36}" dt="2025-12-07T14:46:31.862" v="26" actId="20577"/>
        <pc:sldMkLst>
          <pc:docMk/>
          <pc:sldMk cId="3192228619" sldId="265"/>
        </pc:sldMkLst>
        <pc:spChg chg="mod">
          <ac:chgData name="Stanica-Roxana Dediu (2441417)" userId="S::2441417@student.uwtsd.ac.uk::df7400ee-5e4f-4c1a-a6de-d7207512f65a" providerId="AD" clId="Web-{96CFB151-AE77-90D2-DD5D-C4C271C40D36}" dt="2025-12-07T14:46:31.862" v="26" actId="20577"/>
          <ac:spMkLst>
            <pc:docMk/>
            <pc:sldMk cId="3192228619" sldId="265"/>
            <ac:spMk id="57" creationId="{3CC4D5E2-2D56-124D-22ED-F6B919CF4EC8}"/>
          </ac:spMkLst>
        </pc:spChg>
      </pc:sldChg>
      <pc:sldChg chg="addSp delSp modSp">
        <pc:chgData name="Stanica-Roxana Dediu (2441417)" userId="S::2441417@student.uwtsd.ac.uk::df7400ee-5e4f-4c1a-a6de-d7207512f65a" providerId="AD" clId="Web-{96CFB151-AE77-90D2-DD5D-C4C271C40D36}" dt="2025-12-07T14:54:02.841" v="31" actId="14100"/>
        <pc:sldMkLst>
          <pc:docMk/>
          <pc:sldMk cId="3609210159" sldId="274"/>
        </pc:sldMkLst>
        <pc:spChg chg="mod">
          <ac:chgData name="Stanica-Roxana Dediu (2441417)" userId="S::2441417@student.uwtsd.ac.uk::df7400ee-5e4f-4c1a-a6de-d7207512f65a" providerId="AD" clId="Web-{96CFB151-AE77-90D2-DD5D-C4C271C40D36}" dt="2025-12-07T14:21:04.767" v="7"/>
          <ac:spMkLst>
            <pc:docMk/>
            <pc:sldMk cId="3609210159" sldId="274"/>
            <ac:spMk id="2" creationId="{686A80BE-0128-56FB-75DC-6A03FAB9D591}"/>
          </ac:spMkLst>
        </pc:spChg>
        <pc:spChg chg="add mod">
          <ac:chgData name="Stanica-Roxana Dediu (2441417)" userId="S::2441417@student.uwtsd.ac.uk::df7400ee-5e4f-4c1a-a6de-d7207512f65a" providerId="AD" clId="Web-{96CFB151-AE77-90D2-DD5D-C4C271C40D36}" dt="2025-12-07T14:54:02.841" v="31" actId="14100"/>
          <ac:spMkLst>
            <pc:docMk/>
            <pc:sldMk cId="3609210159" sldId="274"/>
            <ac:spMk id="3" creationId="{706272DB-8848-3F8C-064A-76F4BB29000F}"/>
          </ac:spMkLst>
        </pc:spChg>
        <pc:spChg chg="mod">
          <ac:chgData name="Stanica-Roxana Dediu (2441417)" userId="S::2441417@student.uwtsd.ac.uk::df7400ee-5e4f-4c1a-a6de-d7207512f65a" providerId="AD" clId="Web-{96CFB151-AE77-90D2-DD5D-C4C271C40D36}" dt="2025-12-07T14:21:04.767" v="7"/>
          <ac:spMkLst>
            <pc:docMk/>
            <pc:sldMk cId="3609210159" sldId="274"/>
            <ac:spMk id="18" creationId="{49B33FC8-E0F0-E50C-3E58-0B9C7359D857}"/>
          </ac:spMkLst>
        </pc:spChg>
        <pc:spChg chg="add">
          <ac:chgData name="Stanica-Roxana Dediu (2441417)" userId="S::2441417@student.uwtsd.ac.uk::df7400ee-5e4f-4c1a-a6de-d7207512f65a" providerId="AD" clId="Web-{96CFB151-AE77-90D2-DD5D-C4C271C40D36}" dt="2025-12-07T14:21:04.767" v="7"/>
          <ac:spMkLst>
            <pc:docMk/>
            <pc:sldMk cId="3609210159" sldId="274"/>
            <ac:spMk id="43" creationId="{743AA782-23D1-4521-8CAD-47662984AA08}"/>
          </ac:spMkLst>
        </pc:spChg>
        <pc:spChg chg="add">
          <ac:chgData name="Stanica-Roxana Dediu (2441417)" userId="S::2441417@student.uwtsd.ac.uk::df7400ee-5e4f-4c1a-a6de-d7207512f65a" providerId="AD" clId="Web-{96CFB151-AE77-90D2-DD5D-C4C271C40D36}" dt="2025-12-07T14:21:04.767" v="7"/>
          <ac:spMkLst>
            <pc:docMk/>
            <pc:sldMk cId="3609210159" sldId="274"/>
            <ac:spMk id="45" creationId="{650D18FE-0824-4A46-B22C-A86B52E5780A}"/>
          </ac:spMkLst>
        </pc:spChg>
      </pc:sldChg>
      <pc:sldChg chg="addSp delSp modSp">
        <pc:chgData name="Stanica-Roxana Dediu (2441417)" userId="S::2441417@student.uwtsd.ac.uk::df7400ee-5e4f-4c1a-a6de-d7207512f65a" providerId="AD" clId="Web-{96CFB151-AE77-90D2-DD5D-C4C271C40D36}" dt="2025-12-07T14:25:09.068" v="10"/>
        <pc:sldMkLst>
          <pc:docMk/>
          <pc:sldMk cId="2042377645" sldId="275"/>
        </pc:sldMkLst>
        <pc:spChg chg="mod">
          <ac:chgData name="Stanica-Roxana Dediu (2441417)" userId="S::2441417@student.uwtsd.ac.uk::df7400ee-5e4f-4c1a-a6de-d7207512f65a" providerId="AD" clId="Web-{96CFB151-AE77-90D2-DD5D-C4C271C40D36}" dt="2025-12-07T14:25:09.068" v="10"/>
          <ac:spMkLst>
            <pc:docMk/>
            <pc:sldMk cId="2042377645" sldId="275"/>
            <ac:spMk id="2" creationId="{0EFC1B16-E2E0-E874-9FB5-A83A3768A914}"/>
          </ac:spMkLst>
        </pc:spChg>
        <pc:graphicFrameChg chg="mod">
          <ac:chgData name="Stanica-Roxana Dediu (2441417)" userId="S::2441417@student.uwtsd.ac.uk::df7400ee-5e4f-4c1a-a6de-d7207512f65a" providerId="AD" clId="Web-{96CFB151-AE77-90D2-DD5D-C4C271C40D36}" dt="2025-12-07T14:25:09.068" v="10"/>
          <ac:graphicFrameMkLst>
            <pc:docMk/>
            <pc:sldMk cId="2042377645" sldId="275"/>
            <ac:graphicFrameMk id="43" creationId="{FC00803C-6746-F55C-6DCF-86B75778A485}"/>
          </ac:graphicFrameMkLst>
        </pc:graphicFrameChg>
      </pc:sldChg>
      <pc:sldChg chg="addSp delSp modSp">
        <pc:chgData name="Stanica-Roxana Dediu (2441417)" userId="S::2441417@student.uwtsd.ac.uk::df7400ee-5e4f-4c1a-a6de-d7207512f65a" providerId="AD" clId="Web-{96CFB151-AE77-90D2-DD5D-C4C271C40D36}" dt="2025-12-07T14:55:10.967" v="38" actId="14100"/>
        <pc:sldMkLst>
          <pc:docMk/>
          <pc:sldMk cId="4083270290" sldId="283"/>
        </pc:sldMkLst>
        <pc:spChg chg="add mod">
          <ac:chgData name="Stanica-Roxana Dediu (2441417)" userId="S::2441417@student.uwtsd.ac.uk::df7400ee-5e4f-4c1a-a6de-d7207512f65a" providerId="AD" clId="Web-{96CFB151-AE77-90D2-DD5D-C4C271C40D36}" dt="2025-12-07T14:55:10.967" v="38" actId="14100"/>
          <ac:spMkLst>
            <pc:docMk/>
            <pc:sldMk cId="4083270290" sldId="283"/>
            <ac:spMk id="7" creationId="{0378A293-B275-FA33-0491-78BC734780C2}"/>
          </ac:spMkLst>
        </pc:spChg>
      </pc:sldChg>
      <pc:sldChg chg="addSp delSp modSp">
        <pc:chgData name="Stanica-Roxana Dediu (2441417)" userId="S::2441417@student.uwtsd.ac.uk::df7400ee-5e4f-4c1a-a6de-d7207512f65a" providerId="AD" clId="Web-{96CFB151-AE77-90D2-DD5D-C4C271C40D36}" dt="2025-12-07T14:30:09.957" v="17"/>
        <pc:sldMkLst>
          <pc:docMk/>
          <pc:sldMk cId="3754037413" sldId="284"/>
        </pc:sldMkLst>
        <pc:spChg chg="mod">
          <ac:chgData name="Stanica-Roxana Dediu (2441417)" userId="S::2441417@student.uwtsd.ac.uk::df7400ee-5e4f-4c1a-a6de-d7207512f65a" providerId="AD" clId="Web-{96CFB151-AE77-90D2-DD5D-C4C271C40D36}" dt="2025-12-07T14:30:09.942" v="16"/>
          <ac:spMkLst>
            <pc:docMk/>
            <pc:sldMk cId="3754037413" sldId="284"/>
            <ac:spMk id="2" creationId="{EE02BF91-953D-1FF5-02B2-BC63E4D4C3F5}"/>
          </ac:spMkLst>
        </pc:spChg>
        <pc:spChg chg="mod">
          <ac:chgData name="Stanica-Roxana Dediu (2441417)" userId="S::2441417@student.uwtsd.ac.uk::df7400ee-5e4f-4c1a-a6de-d7207512f65a" providerId="AD" clId="Web-{96CFB151-AE77-90D2-DD5D-C4C271C40D36}" dt="2025-12-07T14:30:09.942" v="16"/>
          <ac:spMkLst>
            <pc:docMk/>
            <pc:sldMk cId="3754037413" sldId="284"/>
            <ac:spMk id="31" creationId="{3AEC4BDA-8D46-6806-0FA0-C61D183C5000}"/>
          </ac:spMkLst>
        </pc:spChg>
        <pc:spChg chg="add">
          <ac:chgData name="Stanica-Roxana Dediu (2441417)" userId="S::2441417@student.uwtsd.ac.uk::df7400ee-5e4f-4c1a-a6de-d7207512f65a" providerId="AD" clId="Web-{96CFB151-AE77-90D2-DD5D-C4C271C40D36}" dt="2025-12-07T14:30:09.957" v="17"/>
          <ac:spMkLst>
            <pc:docMk/>
            <pc:sldMk cId="3754037413" sldId="284"/>
            <ac:spMk id="49" creationId="{777A147A-9ED8-46B4-8660-1B3C2AA880B5}"/>
          </ac:spMkLst>
        </pc:spChg>
        <pc:spChg chg="add">
          <ac:chgData name="Stanica-Roxana Dediu (2441417)" userId="S::2441417@student.uwtsd.ac.uk::df7400ee-5e4f-4c1a-a6de-d7207512f65a" providerId="AD" clId="Web-{96CFB151-AE77-90D2-DD5D-C4C271C40D36}" dt="2025-12-07T14:30:09.957" v="17"/>
          <ac:spMkLst>
            <pc:docMk/>
            <pc:sldMk cId="3754037413" sldId="284"/>
            <ac:spMk id="50" creationId="{5D6C15A0-C087-4593-8414-2B4EC1CDC3DE}"/>
          </ac:spMkLst>
        </pc:spChg>
      </pc:sldChg>
    </pc:docChg>
  </pc:docChgLst>
  <pc:docChgLst>
    <pc:chgData name="Rayane Cesconetto Da Costa (2440636)" userId="S::2440636@student.uwtsd.ac.uk::f9abd763-752e-4d9a-8b32-6b9a4ee4beb4" providerId="AD" clId="Web-{CA67DEB6-AC06-C0B4-4B8D-3E87418D8837}"/>
    <pc:docChg chg="addSld modSld">
      <pc:chgData name="Rayane Cesconetto Da Costa (2440636)" userId="S::2440636@student.uwtsd.ac.uk::f9abd763-752e-4d9a-8b32-6b9a4ee4beb4" providerId="AD" clId="Web-{CA67DEB6-AC06-C0B4-4B8D-3E87418D8837}" dt="2025-11-30T09:11:01.227" v="174" actId="20577"/>
      <pc:docMkLst>
        <pc:docMk/>
      </pc:docMkLst>
      <pc:sldChg chg="addSp delSp modSp">
        <pc:chgData name="Rayane Cesconetto Da Costa (2440636)" userId="S::2440636@student.uwtsd.ac.uk::f9abd763-752e-4d9a-8b32-6b9a4ee4beb4" providerId="AD" clId="Web-{CA67DEB6-AC06-C0B4-4B8D-3E87418D8837}" dt="2025-11-30T09:11:01.227" v="174" actId="20577"/>
        <pc:sldMkLst>
          <pc:docMk/>
          <pc:sldMk cId="3192228619" sldId="265"/>
        </pc:sldMkLst>
        <pc:spChg chg="mod">
          <ac:chgData name="Rayane Cesconetto Da Costa (2440636)" userId="S::2440636@student.uwtsd.ac.uk::f9abd763-752e-4d9a-8b32-6b9a4ee4beb4" providerId="AD" clId="Web-{CA67DEB6-AC06-C0B4-4B8D-3E87418D8837}" dt="2025-11-30T08:53:38.050" v="27" actId="14100"/>
          <ac:spMkLst>
            <pc:docMk/>
            <pc:sldMk cId="3192228619" sldId="265"/>
            <ac:spMk id="2" creationId="{79382DC0-E74D-37E4-0A3B-BCA8FD97D018}"/>
          </ac:spMkLst>
        </pc:spChg>
      </pc:sldChg>
      <pc:sldChg chg="addSp modSp new">
        <pc:chgData name="Rayane Cesconetto Da Costa (2440636)" userId="S::2440636@student.uwtsd.ac.uk::f9abd763-752e-4d9a-8b32-6b9a4ee4beb4" providerId="AD" clId="Web-{CA67DEB6-AC06-C0B4-4B8D-3E87418D8837}" dt="2025-11-30T09:05:57.612" v="123" actId="1076"/>
        <pc:sldMkLst>
          <pc:docMk/>
          <pc:sldMk cId="3622779736" sldId="272"/>
        </pc:sldMkLst>
        <pc:spChg chg="mod">
          <ac:chgData name="Rayane Cesconetto Da Costa (2440636)" userId="S::2440636@student.uwtsd.ac.uk::f9abd763-752e-4d9a-8b32-6b9a4ee4beb4" providerId="AD" clId="Web-{CA67DEB6-AC06-C0B4-4B8D-3E87418D8837}" dt="2025-11-30T09:04:15.204" v="109" actId="1076"/>
          <ac:spMkLst>
            <pc:docMk/>
            <pc:sldMk cId="3622779736" sldId="272"/>
            <ac:spMk id="2" creationId="{8AF18304-7C24-0F15-A57B-88A16BA81205}"/>
          </ac:spMkLst>
        </pc:spChg>
        <pc:spChg chg="mod">
          <ac:chgData name="Rayane Cesconetto Da Costa (2440636)" userId="S::2440636@student.uwtsd.ac.uk::f9abd763-752e-4d9a-8b32-6b9a4ee4beb4" providerId="AD" clId="Web-{CA67DEB6-AC06-C0B4-4B8D-3E87418D8837}" dt="2025-11-30T09:04:10.345" v="108" actId="14100"/>
          <ac:spMkLst>
            <pc:docMk/>
            <pc:sldMk cId="3622779736" sldId="272"/>
            <ac:spMk id="3" creationId="{5424A26D-05E4-2F70-EA38-4597AEC2BB84}"/>
          </ac:spMkLst>
        </pc:spChg>
      </pc:sldChg>
    </pc:docChg>
  </pc:docChgLst>
  <pc:docChgLst>
    <pc:chgData name="Stanica-Roxana Dediu (2441417)" userId="S::2441417@student.uwtsd.ac.uk::df7400ee-5e4f-4c1a-a6de-d7207512f65a" providerId="AD" clId="Web-{3EC60DE8-2262-C540-897D-5DD4CF7A2918}"/>
    <pc:docChg chg="modSld">
      <pc:chgData name="Stanica-Roxana Dediu (2441417)" userId="S::2441417@student.uwtsd.ac.uk::df7400ee-5e4f-4c1a-a6de-d7207512f65a" providerId="AD" clId="Web-{3EC60DE8-2262-C540-897D-5DD4CF7A2918}" dt="2025-12-07T16:55:34.589" v="38" actId="20577"/>
      <pc:docMkLst>
        <pc:docMk/>
      </pc:docMkLst>
      <pc:sldChg chg="modSp">
        <pc:chgData name="Stanica-Roxana Dediu (2441417)" userId="S::2441417@student.uwtsd.ac.uk::df7400ee-5e4f-4c1a-a6de-d7207512f65a" providerId="AD" clId="Web-{3EC60DE8-2262-C540-897D-5DD4CF7A2918}" dt="2025-12-07T15:32:08.481" v="1" actId="20577"/>
        <pc:sldMkLst>
          <pc:docMk/>
          <pc:sldMk cId="3772741231" sldId="257"/>
        </pc:sldMkLst>
        <pc:spChg chg="mod">
          <ac:chgData name="Stanica-Roxana Dediu (2441417)" userId="S::2441417@student.uwtsd.ac.uk::df7400ee-5e4f-4c1a-a6de-d7207512f65a" providerId="AD" clId="Web-{3EC60DE8-2262-C540-897D-5DD4CF7A2918}" dt="2025-12-07T15:32:08.481" v="1" actId="20577"/>
          <ac:spMkLst>
            <pc:docMk/>
            <pc:sldMk cId="3772741231" sldId="257"/>
            <ac:spMk id="3" creationId="{071D03CD-7242-3EB9-6C43-809139857009}"/>
          </ac:spMkLst>
        </pc:spChg>
      </pc:sldChg>
      <pc:sldChg chg="modSp">
        <pc:chgData name="Stanica-Roxana Dediu (2441417)" userId="S::2441417@student.uwtsd.ac.uk::df7400ee-5e4f-4c1a-a6de-d7207512f65a" providerId="AD" clId="Web-{3EC60DE8-2262-C540-897D-5DD4CF7A2918}" dt="2025-12-07T16:07:30.895" v="25" actId="20577"/>
        <pc:sldMkLst>
          <pc:docMk/>
          <pc:sldMk cId="2962117321" sldId="258"/>
        </pc:sldMkLst>
        <pc:spChg chg="mod">
          <ac:chgData name="Stanica-Roxana Dediu (2441417)" userId="S::2441417@student.uwtsd.ac.uk::df7400ee-5e4f-4c1a-a6de-d7207512f65a" providerId="AD" clId="Web-{3EC60DE8-2262-C540-897D-5DD4CF7A2918}" dt="2025-12-07T16:07:30.895" v="25" actId="20577"/>
          <ac:spMkLst>
            <pc:docMk/>
            <pc:sldMk cId="2962117321" sldId="258"/>
            <ac:spMk id="3" creationId="{C9472314-7F14-6FA9-891C-799657E55802}"/>
          </ac:spMkLst>
        </pc:spChg>
      </pc:sldChg>
      <pc:sldChg chg="modSp">
        <pc:chgData name="Stanica-Roxana Dediu (2441417)" userId="S::2441417@student.uwtsd.ac.uk::df7400ee-5e4f-4c1a-a6de-d7207512f65a" providerId="AD" clId="Web-{3EC60DE8-2262-C540-897D-5DD4CF7A2918}" dt="2025-12-07T16:09:44.824" v="26" actId="1076"/>
        <pc:sldMkLst>
          <pc:docMk/>
          <pc:sldMk cId="4222689145" sldId="261"/>
        </pc:sldMkLst>
        <pc:graphicFrameChg chg="mod">
          <ac:chgData name="Stanica-Roxana Dediu (2441417)" userId="S::2441417@student.uwtsd.ac.uk::df7400ee-5e4f-4c1a-a6de-d7207512f65a" providerId="AD" clId="Web-{3EC60DE8-2262-C540-897D-5DD4CF7A2918}" dt="2025-12-07T16:09:44.824" v="26" actId="1076"/>
          <ac:graphicFrameMkLst>
            <pc:docMk/>
            <pc:sldMk cId="4222689145" sldId="261"/>
            <ac:graphicFrameMk id="18" creationId="{85F355D3-16A9-2D11-979D-94471BDB0C46}"/>
          </ac:graphicFrameMkLst>
        </pc:graphicFrameChg>
      </pc:sldChg>
      <pc:sldChg chg="modSp">
        <pc:chgData name="Stanica-Roxana Dediu (2441417)" userId="S::2441417@student.uwtsd.ac.uk::df7400ee-5e4f-4c1a-a6de-d7207512f65a" providerId="AD" clId="Web-{3EC60DE8-2262-C540-897D-5DD4CF7A2918}" dt="2025-12-07T15:33:37.503" v="3" actId="20577"/>
        <pc:sldMkLst>
          <pc:docMk/>
          <pc:sldMk cId="2257127649" sldId="263"/>
        </pc:sldMkLst>
        <pc:spChg chg="mod">
          <ac:chgData name="Stanica-Roxana Dediu (2441417)" userId="S::2441417@student.uwtsd.ac.uk::df7400ee-5e4f-4c1a-a6de-d7207512f65a" providerId="AD" clId="Web-{3EC60DE8-2262-C540-897D-5DD4CF7A2918}" dt="2025-12-07T15:33:37.503" v="3" actId="20577"/>
          <ac:spMkLst>
            <pc:docMk/>
            <pc:sldMk cId="2257127649" sldId="263"/>
            <ac:spMk id="8" creationId="{108330FA-C4D3-0FE6-BC61-EC13CC04C897}"/>
          </ac:spMkLst>
        </pc:spChg>
      </pc:sldChg>
      <pc:sldChg chg="modSp">
        <pc:chgData name="Stanica-Roxana Dediu (2441417)" userId="S::2441417@student.uwtsd.ac.uk::df7400ee-5e4f-4c1a-a6de-d7207512f65a" providerId="AD" clId="Web-{3EC60DE8-2262-C540-897D-5DD4CF7A2918}" dt="2025-12-07T16:55:34.589" v="38" actId="20577"/>
        <pc:sldMkLst>
          <pc:docMk/>
          <pc:sldMk cId="3609210159" sldId="274"/>
        </pc:sldMkLst>
        <pc:spChg chg="mod">
          <ac:chgData name="Stanica-Roxana Dediu (2441417)" userId="S::2441417@student.uwtsd.ac.uk::df7400ee-5e4f-4c1a-a6de-d7207512f65a" providerId="AD" clId="Web-{3EC60DE8-2262-C540-897D-5DD4CF7A2918}" dt="2025-12-07T16:55:34.589" v="38" actId="20577"/>
          <ac:spMkLst>
            <pc:docMk/>
            <pc:sldMk cId="3609210159" sldId="274"/>
            <ac:spMk id="18" creationId="{49B33FC8-E0F0-E50C-3E58-0B9C7359D857}"/>
          </ac:spMkLst>
        </pc:spChg>
      </pc:sldChg>
      <pc:sldChg chg="addSp delSp modSp">
        <pc:chgData name="Stanica-Roxana Dediu (2441417)" userId="S::2441417@student.uwtsd.ac.uk::df7400ee-5e4f-4c1a-a6de-d7207512f65a" providerId="AD" clId="Web-{3EC60DE8-2262-C540-897D-5DD4CF7A2918}" dt="2025-12-07T16:52:15.851" v="35" actId="20577"/>
        <pc:sldMkLst>
          <pc:docMk/>
          <pc:sldMk cId="2042377645" sldId="275"/>
        </pc:sldMkLst>
        <pc:spChg chg="mod">
          <ac:chgData name="Stanica-Roxana Dediu (2441417)" userId="S::2441417@student.uwtsd.ac.uk::df7400ee-5e4f-4c1a-a6de-d7207512f65a" providerId="AD" clId="Web-{3EC60DE8-2262-C540-897D-5DD4CF7A2918}" dt="2025-12-07T16:52:15.851" v="35" actId="20577"/>
          <ac:spMkLst>
            <pc:docMk/>
            <pc:sldMk cId="2042377645" sldId="275"/>
            <ac:spMk id="2" creationId="{0EFC1B16-E2E0-E874-9FB5-A83A3768A914}"/>
          </ac:spMkLst>
        </pc:spChg>
        <pc:spChg chg="add">
          <ac:chgData name="Stanica-Roxana Dediu (2441417)" userId="S::2441417@student.uwtsd.ac.uk::df7400ee-5e4f-4c1a-a6de-d7207512f65a" providerId="AD" clId="Web-{3EC60DE8-2262-C540-897D-5DD4CF7A2918}" dt="2025-12-07T15:36:19.809" v="6"/>
          <ac:spMkLst>
            <pc:docMk/>
            <pc:sldMk cId="2042377645" sldId="275"/>
            <ac:spMk id="88" creationId="{7301F447-EEF7-48F5-AF73-7566EE7F64AD}"/>
          </ac:spMkLst>
        </pc:spChg>
        <pc:spChg chg="add">
          <ac:chgData name="Stanica-Roxana Dediu (2441417)" userId="S::2441417@student.uwtsd.ac.uk::df7400ee-5e4f-4c1a-a6de-d7207512f65a" providerId="AD" clId="Web-{3EC60DE8-2262-C540-897D-5DD4CF7A2918}" dt="2025-12-07T15:36:19.809" v="6"/>
          <ac:spMkLst>
            <pc:docMk/>
            <pc:sldMk cId="2042377645" sldId="275"/>
            <ac:spMk id="89" creationId="{F7117410-A2A4-4085-9ADC-46744551DBDE}"/>
          </ac:spMkLst>
        </pc:spChg>
        <pc:spChg chg="add">
          <ac:chgData name="Stanica-Roxana Dediu (2441417)" userId="S::2441417@student.uwtsd.ac.uk::df7400ee-5e4f-4c1a-a6de-d7207512f65a" providerId="AD" clId="Web-{3EC60DE8-2262-C540-897D-5DD4CF7A2918}" dt="2025-12-07T15:36:19.809" v="6"/>
          <ac:spMkLst>
            <pc:docMk/>
            <pc:sldMk cId="2042377645" sldId="275"/>
            <ac:spMk id="90" creationId="{99F74EB5-E547-4FB4-95F5-BCC788F3C4A0}"/>
          </ac:spMkLst>
        </pc:spChg>
        <pc:graphicFrameChg chg="mod">
          <ac:chgData name="Stanica-Roxana Dediu (2441417)" userId="S::2441417@student.uwtsd.ac.uk::df7400ee-5e4f-4c1a-a6de-d7207512f65a" providerId="AD" clId="Web-{3EC60DE8-2262-C540-897D-5DD4CF7A2918}" dt="2025-12-07T15:36:19.809" v="6"/>
          <ac:graphicFrameMkLst>
            <pc:docMk/>
            <pc:sldMk cId="2042377645" sldId="275"/>
            <ac:graphicFrameMk id="43" creationId="{FC00803C-6746-F55C-6DCF-86B75778A485}"/>
          </ac:graphicFrameMkLst>
        </pc:graphicFrameChg>
      </pc:sldChg>
    </pc:docChg>
  </pc:docChgLst>
  <pc:docChgLst>
    <pc:chgData name="Rayane Cesconetto Da Costa (2440636)" userId="S::2440636@student.uwtsd.ac.uk::f9abd763-752e-4d9a-8b32-6b9a4ee4beb4" providerId="AD" clId="Web-{249C3F8F-9AA4-981E-0AF2-131A43EE9443}"/>
    <pc:docChg chg="modSld sldOrd">
      <pc:chgData name="Rayane Cesconetto Da Costa (2440636)" userId="S::2440636@student.uwtsd.ac.uk::f9abd763-752e-4d9a-8b32-6b9a4ee4beb4" providerId="AD" clId="Web-{249C3F8F-9AA4-981E-0AF2-131A43EE9443}" dt="2025-12-07T22:17:21.556" v="1083"/>
      <pc:docMkLst>
        <pc:docMk/>
      </pc:docMkLst>
      <pc:sldChg chg="addSp delSp modSp">
        <pc:chgData name="Rayane Cesconetto Da Costa (2440636)" userId="S::2440636@student.uwtsd.ac.uk::f9abd763-752e-4d9a-8b32-6b9a4ee4beb4" providerId="AD" clId="Web-{249C3F8F-9AA4-981E-0AF2-131A43EE9443}" dt="2025-12-07T21:54:59.518" v="502" actId="1076"/>
        <pc:sldMkLst>
          <pc:docMk/>
          <pc:sldMk cId="3192228619" sldId="265"/>
        </pc:sldMkLst>
        <pc:spChg chg="add mod">
          <ac:chgData name="Rayane Cesconetto Da Costa (2440636)" userId="S::2440636@student.uwtsd.ac.uk::f9abd763-752e-4d9a-8b32-6b9a4ee4beb4" providerId="AD" clId="Web-{249C3F8F-9AA4-981E-0AF2-131A43EE9443}" dt="2025-12-07T21:54:26.174" v="497" actId="14100"/>
          <ac:spMkLst>
            <pc:docMk/>
            <pc:sldMk cId="3192228619" sldId="265"/>
            <ac:spMk id="9" creationId="{BA1444AB-147E-EFFB-2A06-502D46E60782}"/>
          </ac:spMkLst>
        </pc:spChg>
        <pc:spChg chg="mod">
          <ac:chgData name="Rayane Cesconetto Da Costa (2440636)" userId="S::2440636@student.uwtsd.ac.uk::f9abd763-752e-4d9a-8b32-6b9a4ee4beb4" providerId="AD" clId="Web-{249C3F8F-9AA4-981E-0AF2-131A43EE9443}" dt="2025-12-07T21:54:59.518" v="502" actId="1076"/>
          <ac:spMkLst>
            <pc:docMk/>
            <pc:sldMk cId="3192228619" sldId="265"/>
            <ac:spMk id="57" creationId="{3CC4D5E2-2D56-124D-22ED-F6B919CF4EC8}"/>
          </ac:spMkLst>
        </pc:spChg>
      </pc:sldChg>
      <pc:sldChg chg="addSp delSp modSp">
        <pc:chgData name="Rayane Cesconetto Da Costa (2440636)" userId="S::2440636@student.uwtsd.ac.uk::f9abd763-752e-4d9a-8b32-6b9a4ee4beb4" providerId="AD" clId="Web-{249C3F8F-9AA4-981E-0AF2-131A43EE9443}" dt="2025-12-07T22:16:57.772" v="1081" actId="1076"/>
        <pc:sldMkLst>
          <pc:docMk/>
          <pc:sldMk cId="3622779736" sldId="272"/>
        </pc:sldMkLst>
        <pc:spChg chg="mod">
          <ac:chgData name="Rayane Cesconetto Da Costa (2440636)" userId="S::2440636@student.uwtsd.ac.uk::f9abd763-752e-4d9a-8b32-6b9a4ee4beb4" providerId="AD" clId="Web-{249C3F8F-9AA4-981E-0AF2-131A43EE9443}" dt="2025-12-07T22:06:30.206" v="920" actId="20577"/>
          <ac:spMkLst>
            <pc:docMk/>
            <pc:sldMk cId="3622779736" sldId="272"/>
            <ac:spMk id="2" creationId="{8AF18304-7C24-0F15-A57B-88A16BA81205}"/>
          </ac:spMkLst>
        </pc:spChg>
        <pc:spChg chg="add mod">
          <ac:chgData name="Rayane Cesconetto Da Costa (2440636)" userId="S::2440636@student.uwtsd.ac.uk::f9abd763-752e-4d9a-8b32-6b9a4ee4beb4" providerId="AD" clId="Web-{249C3F8F-9AA4-981E-0AF2-131A43EE9443}" dt="2025-12-07T22:16:57.772" v="1081" actId="1076"/>
          <ac:spMkLst>
            <pc:docMk/>
            <pc:sldMk cId="3622779736" sldId="272"/>
            <ac:spMk id="3147" creationId="{BCB5205B-299D-01FF-A63C-728565D72CB6}"/>
          </ac:spMkLst>
        </pc:spChg>
        <pc:graphicFrameChg chg="add del mod modGraphic">
          <ac:chgData name="Rayane Cesconetto Da Costa (2440636)" userId="S::2440636@student.uwtsd.ac.uk::f9abd763-752e-4d9a-8b32-6b9a4ee4beb4" providerId="AD" clId="Web-{249C3F8F-9AA4-981E-0AF2-131A43EE9443}" dt="2025-12-07T22:09:49.851" v="1045" actId="20577"/>
          <ac:graphicFrameMkLst>
            <pc:docMk/>
            <pc:sldMk cId="3622779736" sldId="272"/>
            <ac:graphicFrameMk id="47" creationId="{844E800F-733D-11BA-A903-4D81B80FF044}"/>
          </ac:graphicFrameMkLst>
        </pc:graphicFrameChg>
      </pc:sldChg>
      <pc:sldChg chg="addSp delSp modSp">
        <pc:chgData name="Rayane Cesconetto Da Costa (2440636)" userId="S::2440636@student.uwtsd.ac.uk::f9abd763-752e-4d9a-8b32-6b9a4ee4beb4" providerId="AD" clId="Web-{249C3F8F-9AA4-981E-0AF2-131A43EE9443}" dt="2025-12-07T22:17:21.556" v="1083"/>
        <pc:sldMkLst>
          <pc:docMk/>
          <pc:sldMk cId="2290394535" sldId="282"/>
        </pc:sldMkLst>
        <pc:spChg chg="mod">
          <ac:chgData name="Rayane Cesconetto Da Costa (2440636)" userId="S::2440636@student.uwtsd.ac.uk::f9abd763-752e-4d9a-8b32-6b9a4ee4beb4" providerId="AD" clId="Web-{249C3F8F-9AA4-981E-0AF2-131A43EE9443}" dt="2025-12-07T21:44:43.449" v="353" actId="20577"/>
          <ac:spMkLst>
            <pc:docMk/>
            <pc:sldMk cId="2290394535" sldId="282"/>
            <ac:spMk id="2" creationId="{C381A6AC-6A6E-BF56-54C9-EB362CEAB99E}"/>
          </ac:spMkLst>
        </pc:spChg>
        <pc:spChg chg="add mod">
          <ac:chgData name="Rayane Cesconetto Da Costa (2440636)" userId="S::2440636@student.uwtsd.ac.uk::f9abd763-752e-4d9a-8b32-6b9a4ee4beb4" providerId="AD" clId="Web-{249C3F8F-9AA4-981E-0AF2-131A43EE9443}" dt="2025-12-07T21:58:19.257" v="567" actId="1076"/>
          <ac:spMkLst>
            <pc:docMk/>
            <pc:sldMk cId="2290394535" sldId="282"/>
            <ac:spMk id="5" creationId="{EA8C541C-85FC-A052-05A1-F92C3D732925}"/>
          </ac:spMkLst>
        </pc:spChg>
        <pc:spChg chg="mod">
          <ac:chgData name="Rayane Cesconetto Da Costa (2440636)" userId="S::2440636@student.uwtsd.ac.uk::f9abd763-752e-4d9a-8b32-6b9a4ee4beb4" providerId="AD" clId="Web-{249C3F8F-9AA4-981E-0AF2-131A43EE9443}" dt="2025-12-07T22:15:06.281" v="1062" actId="20577"/>
          <ac:spMkLst>
            <pc:docMk/>
            <pc:sldMk cId="2290394535" sldId="282"/>
            <ac:spMk id="79" creationId="{DE15A90D-ACA8-E22C-D7C6-BC964E980434}"/>
          </ac:spMkLst>
        </pc:spChg>
        <pc:spChg chg="mod">
          <ac:chgData name="Rayane Cesconetto Da Costa (2440636)" userId="S::2440636@student.uwtsd.ac.uk::f9abd763-752e-4d9a-8b32-6b9a4ee4beb4" providerId="AD" clId="Web-{249C3F8F-9AA4-981E-0AF2-131A43EE9443}" dt="2025-12-07T21:43:22.599" v="344"/>
          <ac:spMkLst>
            <pc:docMk/>
            <pc:sldMk cId="2290394535" sldId="282"/>
            <ac:spMk id="231" creationId="{12C07740-22E0-67F5-15EC-8C933947B19A}"/>
          </ac:spMkLst>
        </pc:spChg>
        <pc:spChg chg="add">
          <ac:chgData name="Rayane Cesconetto Da Costa (2440636)" userId="S::2440636@student.uwtsd.ac.uk::f9abd763-752e-4d9a-8b32-6b9a4ee4beb4" providerId="AD" clId="Web-{249C3F8F-9AA4-981E-0AF2-131A43EE9443}" dt="2025-12-07T21:43:22.599" v="344"/>
          <ac:spMkLst>
            <pc:docMk/>
            <pc:sldMk cId="2290394535" sldId="282"/>
            <ac:spMk id="236" creationId="{B95B9BA8-1D69-4796-85F5-B6D0BD52354B}"/>
          </ac:spMkLst>
        </pc:spChg>
        <pc:graphicFrameChg chg="add mod modGraphic">
          <ac:chgData name="Rayane Cesconetto Da Costa (2440636)" userId="S::2440636@student.uwtsd.ac.uk::f9abd763-752e-4d9a-8b32-6b9a4ee4beb4" providerId="AD" clId="Web-{249C3F8F-9AA4-981E-0AF2-131A43EE9443}" dt="2025-12-07T22:17:21.556" v="1083"/>
          <ac:graphicFrameMkLst>
            <pc:docMk/>
            <pc:sldMk cId="2290394535" sldId="282"/>
            <ac:graphicFrameMk id="3" creationId="{3C7D85DC-667C-DD5D-2A79-961DF1ABCA69}"/>
          </ac:graphicFrameMkLst>
        </pc:graphicFrameChg>
      </pc:sldChg>
      <pc:sldChg chg="addSp delSp modSp">
        <pc:chgData name="Rayane Cesconetto Da Costa (2440636)" userId="S::2440636@student.uwtsd.ac.uk::f9abd763-752e-4d9a-8b32-6b9a4ee4beb4" providerId="AD" clId="Web-{249C3F8F-9AA4-981E-0AF2-131A43EE9443}" dt="2025-12-07T22:13:55.874" v="1057" actId="1076"/>
        <pc:sldMkLst>
          <pc:docMk/>
          <pc:sldMk cId="2739799646" sldId="287"/>
        </pc:sldMkLst>
        <pc:spChg chg="mod">
          <ac:chgData name="Rayane Cesconetto Da Costa (2440636)" userId="S::2440636@student.uwtsd.ac.uk::f9abd763-752e-4d9a-8b32-6b9a4ee4beb4" providerId="AD" clId="Web-{249C3F8F-9AA4-981E-0AF2-131A43EE9443}" dt="2025-12-07T22:05:41.470" v="919"/>
          <ac:spMkLst>
            <pc:docMk/>
            <pc:sldMk cId="2739799646" sldId="287"/>
            <ac:spMk id="2" creationId="{F1887CD4-9B91-B39F-2EAE-1652BF39E2FE}"/>
          </ac:spMkLst>
        </pc:spChg>
        <pc:spChg chg="add mod">
          <ac:chgData name="Rayane Cesconetto Da Costa (2440636)" userId="S::2440636@student.uwtsd.ac.uk::f9abd763-752e-4d9a-8b32-6b9a4ee4beb4" providerId="AD" clId="Web-{249C3F8F-9AA4-981E-0AF2-131A43EE9443}" dt="2025-12-07T22:13:55.874" v="1057" actId="1076"/>
          <ac:spMkLst>
            <pc:docMk/>
            <pc:sldMk cId="2739799646" sldId="287"/>
            <ac:spMk id="4" creationId="{6C3FA5ED-66D2-5A3C-D5D9-1BBE38572B13}"/>
          </ac:spMkLst>
        </pc:spChg>
        <pc:spChg chg="add">
          <ac:chgData name="Rayane Cesconetto Da Costa (2440636)" userId="S::2440636@student.uwtsd.ac.uk::f9abd763-752e-4d9a-8b32-6b9a4ee4beb4" providerId="AD" clId="Web-{249C3F8F-9AA4-981E-0AF2-131A43EE9443}" dt="2025-12-07T22:05:41.470" v="919"/>
          <ac:spMkLst>
            <pc:docMk/>
            <pc:sldMk cId="2739799646" sldId="287"/>
            <ac:spMk id="69" creationId="{68AF5748-FED8-45BA-8631-26D1D10F3246}"/>
          </ac:spMkLst>
        </pc:spChg>
        <pc:spChg chg="add">
          <ac:chgData name="Rayane Cesconetto Da Costa (2440636)" userId="S::2440636@student.uwtsd.ac.uk::f9abd763-752e-4d9a-8b32-6b9a4ee4beb4" providerId="AD" clId="Web-{249C3F8F-9AA4-981E-0AF2-131A43EE9443}" dt="2025-12-07T22:05:41.470" v="919"/>
          <ac:spMkLst>
            <pc:docMk/>
            <pc:sldMk cId="2739799646" sldId="287"/>
            <ac:spMk id="70" creationId="{AF2F604E-43BE-4DC3-B983-E071523364F8}"/>
          </ac:spMkLst>
        </pc:spChg>
        <pc:spChg chg="add">
          <ac:chgData name="Rayane Cesconetto Da Costa (2440636)" userId="S::2440636@student.uwtsd.ac.uk::f9abd763-752e-4d9a-8b32-6b9a4ee4beb4" providerId="AD" clId="Web-{249C3F8F-9AA4-981E-0AF2-131A43EE9443}" dt="2025-12-07T22:05:41.470" v="919"/>
          <ac:spMkLst>
            <pc:docMk/>
            <pc:sldMk cId="2739799646" sldId="287"/>
            <ac:spMk id="71" creationId="{08C9B587-E65E-4B52-B37C-ABEBB6E87928}"/>
          </ac:spMkLst>
        </pc:spChg>
        <pc:graphicFrameChg chg="mod modGraphic">
          <ac:chgData name="Rayane Cesconetto Da Costa (2440636)" userId="S::2440636@student.uwtsd.ac.uk::f9abd763-752e-4d9a-8b32-6b9a4ee4beb4" providerId="AD" clId="Web-{249C3F8F-9AA4-981E-0AF2-131A43EE9443}" dt="2025-12-07T22:05:41.470" v="919"/>
          <ac:graphicFrameMkLst>
            <pc:docMk/>
            <pc:sldMk cId="2739799646" sldId="287"/>
            <ac:graphicFrameMk id="5" creationId="{97D44800-116E-C6C9-29AE-B95CCF052B73}"/>
          </ac:graphicFrameMkLst>
        </pc:graphicFrameChg>
      </pc:sldChg>
      <pc:sldChg chg="modSp ord">
        <pc:chgData name="Rayane Cesconetto Da Costa (2440636)" userId="S::2440636@student.uwtsd.ac.uk::f9abd763-752e-4d9a-8b32-6b9a4ee4beb4" providerId="AD" clId="Web-{249C3F8F-9AA4-981E-0AF2-131A43EE9443}" dt="2025-12-07T22:17:08.633" v="1082"/>
        <pc:sldMkLst>
          <pc:docMk/>
          <pc:sldMk cId="2290370103" sldId="292"/>
        </pc:sldMkLst>
        <pc:spChg chg="mod">
          <ac:chgData name="Rayane Cesconetto Da Costa (2440636)" userId="S::2440636@student.uwtsd.ac.uk::f9abd763-752e-4d9a-8b32-6b9a4ee4beb4" providerId="AD" clId="Web-{249C3F8F-9AA4-981E-0AF2-131A43EE9443}" dt="2025-12-07T21:57:04.146" v="520" actId="20577"/>
          <ac:spMkLst>
            <pc:docMk/>
            <pc:sldMk cId="2290370103" sldId="292"/>
            <ac:spMk id="3" creationId="{9B42D9F9-601F-7EB6-366A-08287AE7A670}"/>
          </ac:spMkLst>
        </pc:spChg>
      </pc:sldChg>
    </pc:docChg>
  </pc:docChgLst>
  <pc:docChgLst>
    <pc:chgData name="Rayane Cesconetto Da Costa (2440636)" userId="S::2440636@student.uwtsd.ac.uk::f9abd763-752e-4d9a-8b32-6b9a4ee4beb4" providerId="AD" clId="Web-{E28CD45A-B5D1-D3E2-A732-7171BD9F6B8C}"/>
    <pc:docChg chg="modSld">
      <pc:chgData name="Rayane Cesconetto Da Costa (2440636)" userId="S::2440636@student.uwtsd.ac.uk::f9abd763-752e-4d9a-8b32-6b9a4ee4beb4" providerId="AD" clId="Web-{E28CD45A-B5D1-D3E2-A732-7171BD9F6B8C}" dt="2025-12-07T22:35:56.332" v="649" actId="20577"/>
      <pc:docMkLst>
        <pc:docMk/>
      </pc:docMkLst>
      <pc:sldChg chg="delSp modSp mod setBg">
        <pc:chgData name="Rayane Cesconetto Da Costa (2440636)" userId="S::2440636@student.uwtsd.ac.uk::f9abd763-752e-4d9a-8b32-6b9a4ee4beb4" providerId="AD" clId="Web-{E28CD45A-B5D1-D3E2-A732-7171BD9F6B8C}" dt="2025-12-07T22:28:12.765" v="410" actId="20577"/>
        <pc:sldMkLst>
          <pc:docMk/>
          <pc:sldMk cId="3622779736" sldId="272"/>
        </pc:sldMkLst>
        <pc:spChg chg="mod">
          <ac:chgData name="Rayane Cesconetto Da Costa (2440636)" userId="S::2440636@student.uwtsd.ac.uk::f9abd763-752e-4d9a-8b32-6b9a4ee4beb4" providerId="AD" clId="Web-{E28CD45A-B5D1-D3E2-A732-7171BD9F6B8C}" dt="2025-12-07T22:27:44.952" v="393" actId="1076"/>
          <ac:spMkLst>
            <pc:docMk/>
            <pc:sldMk cId="3622779736" sldId="272"/>
            <ac:spMk id="2" creationId="{8AF18304-7C24-0F15-A57B-88A16BA81205}"/>
          </ac:spMkLst>
        </pc:spChg>
        <pc:spChg chg="mod">
          <ac:chgData name="Rayane Cesconetto Da Costa (2440636)" userId="S::2440636@student.uwtsd.ac.uk::f9abd763-752e-4d9a-8b32-6b9a4ee4beb4" providerId="AD" clId="Web-{E28CD45A-B5D1-D3E2-A732-7171BD9F6B8C}" dt="2025-12-07T22:27:55.827" v="394" actId="1076"/>
          <ac:spMkLst>
            <pc:docMk/>
            <pc:sldMk cId="3622779736" sldId="272"/>
            <ac:spMk id="3147" creationId="{BCB5205B-299D-01FF-A63C-728565D72CB6}"/>
          </ac:spMkLst>
        </pc:spChg>
        <pc:graphicFrameChg chg="mod modGraphic">
          <ac:chgData name="Rayane Cesconetto Da Costa (2440636)" userId="S::2440636@student.uwtsd.ac.uk::f9abd763-752e-4d9a-8b32-6b9a4ee4beb4" providerId="AD" clId="Web-{E28CD45A-B5D1-D3E2-A732-7171BD9F6B8C}" dt="2025-12-07T22:28:12.765" v="410" actId="20577"/>
          <ac:graphicFrameMkLst>
            <pc:docMk/>
            <pc:sldMk cId="3622779736" sldId="272"/>
            <ac:graphicFrameMk id="47" creationId="{844E800F-733D-11BA-A903-4D81B80FF044}"/>
          </ac:graphicFrameMkLst>
        </pc:graphicFrameChg>
      </pc:sldChg>
    </pc:docChg>
  </pc:docChgLst>
  <pc:docChgLst>
    <pc:chgData name="David Brescan (2439097)" userId="S::2439097@student.uwtsd.ac.uk::114344d7-3f51-4214-ab9a-53c3b21e62f8" providerId="AD" clId="Web-{A49F6716-96AB-3D9D-3D72-65A6EAE62900}"/>
    <pc:docChg chg="addSld delSld modSld">
      <pc:chgData name="David Brescan (2439097)" userId="S::2439097@student.uwtsd.ac.uk::114344d7-3f51-4214-ab9a-53c3b21e62f8" providerId="AD" clId="Web-{A49F6716-96AB-3D9D-3D72-65A6EAE62900}" dt="2025-11-30T17:02:43.759" v="281" actId="20577"/>
      <pc:docMkLst>
        <pc:docMk/>
      </pc:docMkLst>
      <pc:sldChg chg="addSp delSp modSp">
        <pc:chgData name="David Brescan (2439097)" userId="S::2439097@student.uwtsd.ac.uk::114344d7-3f51-4214-ab9a-53c3b21e62f8" providerId="AD" clId="Web-{A49F6716-96AB-3D9D-3D72-65A6EAE62900}" dt="2025-11-30T17:02:43.759" v="281" actId="20577"/>
        <pc:sldMkLst>
          <pc:docMk/>
          <pc:sldMk cId="3579173285" sldId="260"/>
        </pc:sldMkLst>
        <pc:spChg chg="mod">
          <ac:chgData name="David Brescan (2439097)" userId="S::2439097@student.uwtsd.ac.uk::114344d7-3f51-4214-ab9a-53c3b21e62f8" providerId="AD" clId="Web-{A49F6716-96AB-3D9D-3D72-65A6EAE62900}" dt="2025-11-30T17:02:43.759" v="281" actId="20577"/>
          <ac:spMkLst>
            <pc:docMk/>
            <pc:sldMk cId="3579173285" sldId="260"/>
            <ac:spMk id="3" creationId="{CA81A11B-6D7A-8804-EA78-C86B41DE1F0B}"/>
          </ac:spMkLst>
        </pc:spChg>
        <pc:spChg chg="add mod">
          <ac:chgData name="David Brescan (2439097)" userId="S::2439097@student.uwtsd.ac.uk::114344d7-3f51-4214-ab9a-53c3b21e62f8" providerId="AD" clId="Web-{A49F6716-96AB-3D9D-3D72-65A6EAE62900}" dt="2025-11-30T16:25:56.459" v="259" actId="1076"/>
          <ac:spMkLst>
            <pc:docMk/>
            <pc:sldMk cId="3579173285" sldId="260"/>
            <ac:spMk id="6" creationId="{4EAA3D63-7977-4C47-34BE-70C459928B3C}"/>
          </ac:spMkLst>
        </pc:spChg>
        <pc:picChg chg="add mod modCrop">
          <ac:chgData name="David Brescan (2439097)" userId="S::2439097@student.uwtsd.ac.uk::114344d7-3f51-4214-ab9a-53c3b21e62f8" providerId="AD" clId="Web-{A49F6716-96AB-3D9D-3D72-65A6EAE62900}" dt="2025-11-30T16:25:51.709" v="258"/>
          <ac:picMkLst>
            <pc:docMk/>
            <pc:sldMk cId="3579173285" sldId="260"/>
            <ac:picMk id="5" creationId="{D5662AB9-D3F1-0049-B1C5-C1ADE0CCBC1B}"/>
          </ac:picMkLst>
        </pc:picChg>
      </pc:sldChg>
      <pc:sldChg chg="addSp delSp modSp add replId">
        <pc:chgData name="David Brescan (2439097)" userId="S::2439097@student.uwtsd.ac.uk::114344d7-3f51-4214-ab9a-53c3b21e62f8" providerId="AD" clId="Web-{A49F6716-96AB-3D9D-3D72-65A6EAE62900}" dt="2025-11-30T16:25:04.052" v="249"/>
        <pc:sldMkLst>
          <pc:docMk/>
          <pc:sldMk cId="2807373544" sldId="269"/>
        </pc:sldMkLst>
        <pc:spChg chg="mod">
          <ac:chgData name="David Brescan (2439097)" userId="S::2439097@student.uwtsd.ac.uk::114344d7-3f51-4214-ab9a-53c3b21e62f8" providerId="AD" clId="Web-{A49F6716-96AB-3D9D-3D72-65A6EAE62900}" dt="2025-11-30T16:23:02.501" v="231" actId="20577"/>
          <ac:spMkLst>
            <pc:docMk/>
            <pc:sldMk cId="2807373544" sldId="269"/>
            <ac:spMk id="3" creationId="{D3329014-AA4D-8CB9-886B-AD91085EB96D}"/>
          </ac:spMkLst>
        </pc:spChg>
        <pc:spChg chg="add mod">
          <ac:chgData name="David Brescan (2439097)" userId="S::2439097@student.uwtsd.ac.uk::114344d7-3f51-4214-ab9a-53c3b21e62f8" providerId="AD" clId="Web-{A49F6716-96AB-3D9D-3D72-65A6EAE62900}" dt="2025-11-30T16:24:44.660" v="247" actId="1076"/>
          <ac:spMkLst>
            <pc:docMk/>
            <pc:sldMk cId="2807373544" sldId="269"/>
            <ac:spMk id="6" creationId="{FA98FDE1-7506-25D1-FAB7-843A6BDE6A5C}"/>
          </ac:spMkLst>
        </pc:spChg>
        <pc:picChg chg="add mod">
          <ac:chgData name="David Brescan (2439097)" userId="S::2439097@student.uwtsd.ac.uk::114344d7-3f51-4214-ab9a-53c3b21e62f8" providerId="AD" clId="Web-{A49F6716-96AB-3D9D-3D72-65A6EAE62900}" dt="2025-11-30T16:24:56.879" v="248"/>
          <ac:picMkLst>
            <pc:docMk/>
            <pc:sldMk cId="2807373544" sldId="269"/>
            <ac:picMk id="5" creationId="{22913C59-6577-420B-EEEB-AD1987886DC7}"/>
          </ac:picMkLst>
        </pc:picChg>
      </pc:sldChg>
      <pc:sldChg chg="addSp modSp add replId">
        <pc:chgData name="David Brescan (2439097)" userId="S::2439097@student.uwtsd.ac.uk::114344d7-3f51-4214-ab9a-53c3b21e62f8" providerId="AD" clId="Web-{A49F6716-96AB-3D9D-3D72-65A6EAE62900}" dt="2025-11-30T16:26:36.274" v="271" actId="20577"/>
        <pc:sldMkLst>
          <pc:docMk/>
          <pc:sldMk cId="1325611831" sldId="270"/>
        </pc:sldMkLst>
        <pc:spChg chg="mod">
          <ac:chgData name="David Brescan (2439097)" userId="S::2439097@student.uwtsd.ac.uk::114344d7-3f51-4214-ab9a-53c3b21e62f8" providerId="AD" clId="Web-{A49F6716-96AB-3D9D-3D72-65A6EAE62900}" dt="2025-11-30T16:26:36.274" v="271" actId="20577"/>
          <ac:spMkLst>
            <pc:docMk/>
            <pc:sldMk cId="1325611831" sldId="270"/>
            <ac:spMk id="3" creationId="{1AA3A7F0-3D75-7F05-DC02-2B4D9A695358}"/>
          </ac:spMkLst>
        </pc:spChg>
        <pc:spChg chg="add">
          <ac:chgData name="David Brescan (2439097)" userId="S::2439097@student.uwtsd.ac.uk::114344d7-3f51-4214-ab9a-53c3b21e62f8" providerId="AD" clId="Web-{A49F6716-96AB-3D9D-3D72-65A6EAE62900}" dt="2025-11-30T14:50:07.851" v="188"/>
          <ac:spMkLst>
            <pc:docMk/>
            <pc:sldMk cId="1325611831" sldId="270"/>
            <ac:spMk id="6" creationId="{27CC5791-D904-F2FF-70AB-6688FDF816F5}"/>
          </ac:spMkLst>
        </pc:spChg>
        <pc:picChg chg="add mod">
          <ac:chgData name="David Brescan (2439097)" userId="S::2439097@student.uwtsd.ac.uk::114344d7-3f51-4214-ab9a-53c3b21e62f8" providerId="AD" clId="Web-{A49F6716-96AB-3D9D-3D72-65A6EAE62900}" dt="2025-11-30T14:26:57.982" v="157" actId="1076"/>
          <ac:picMkLst>
            <pc:docMk/>
            <pc:sldMk cId="1325611831" sldId="270"/>
            <ac:picMk id="4" creationId="{052A4EA4-1CE7-C1EE-8037-096C970F3334}"/>
          </ac:picMkLst>
        </pc:picChg>
      </pc:sldChg>
    </pc:docChg>
  </pc:docChgLst>
  <pc:docChgLst>
    <pc:chgData name="Ricses Martinez Dacuyan (2438233)" userId="S::2438233@student.uwtsd.ac.uk::ab17b345-52d3-4eee-a761-2cc1368e6c8e" providerId="AD" clId="Web-{D35E3615-EBC2-1B71-46FF-C1899A009F4C}"/>
    <pc:docChg chg="modSld">
      <pc:chgData name="Ricses Martinez Dacuyan (2438233)" userId="S::2438233@student.uwtsd.ac.uk::ab17b345-52d3-4eee-a761-2cc1368e6c8e" providerId="AD" clId="Web-{D35E3615-EBC2-1B71-46FF-C1899A009F4C}" dt="2025-11-30T15:44:15.929" v="142" actId="20577"/>
      <pc:docMkLst>
        <pc:docMk/>
      </pc:docMkLst>
      <pc:sldChg chg="modSp">
        <pc:chgData name="Ricses Martinez Dacuyan (2438233)" userId="S::2438233@student.uwtsd.ac.uk::ab17b345-52d3-4eee-a761-2cc1368e6c8e" providerId="AD" clId="Web-{D35E3615-EBC2-1B71-46FF-C1899A009F4C}" dt="2025-11-30T15:44:15.929" v="142" actId="20577"/>
        <pc:sldMkLst>
          <pc:docMk/>
          <pc:sldMk cId="3606449696" sldId="277"/>
        </pc:sldMkLst>
        <pc:spChg chg="mod">
          <ac:chgData name="Ricses Martinez Dacuyan (2438233)" userId="S::2438233@student.uwtsd.ac.uk::ab17b345-52d3-4eee-a761-2cc1368e6c8e" providerId="AD" clId="Web-{D35E3615-EBC2-1B71-46FF-C1899A009F4C}" dt="2025-11-30T15:44:15.929" v="142" actId="20577"/>
          <ac:spMkLst>
            <pc:docMk/>
            <pc:sldMk cId="3606449696" sldId="277"/>
            <ac:spMk id="3" creationId="{9A4DF181-E39F-5E10-2F51-E4FF14D82BCF}"/>
          </ac:spMkLst>
        </pc:spChg>
      </pc:sldChg>
    </pc:docChg>
  </pc:docChgLst>
  <pc:docChgLst>
    <pc:chgData name="Ricses Martinez Dacuyan (2438233)" userId="S::2438233@student.uwtsd.ac.uk::ab17b345-52d3-4eee-a761-2cc1368e6c8e" providerId="AD" clId="Web-{FF52A3E6-DB14-75AB-4D2F-65307A34BD25}"/>
    <pc:docChg chg="addSld modSld sldOrd">
      <pc:chgData name="Ricses Martinez Dacuyan (2438233)" userId="S::2438233@student.uwtsd.ac.uk::ab17b345-52d3-4eee-a761-2cc1368e6c8e" providerId="AD" clId="Web-{FF52A3E6-DB14-75AB-4D2F-65307A34BD25}" dt="2025-11-30T16:49:15.469" v="891"/>
      <pc:docMkLst>
        <pc:docMk/>
      </pc:docMkLst>
      <pc:sldChg chg="addSp delSp modSp">
        <pc:chgData name="Ricses Martinez Dacuyan (2438233)" userId="S::2438233@student.uwtsd.ac.uk::ab17b345-52d3-4eee-a761-2cc1368e6c8e" providerId="AD" clId="Web-{FF52A3E6-DB14-75AB-4D2F-65307A34BD25}" dt="2025-11-30T16:21:04.020" v="489" actId="14100"/>
        <pc:sldMkLst>
          <pc:docMk/>
          <pc:sldMk cId="2257127649" sldId="263"/>
        </pc:sldMkLst>
        <pc:spChg chg="mod">
          <ac:chgData name="Ricses Martinez Dacuyan (2438233)" userId="S::2438233@student.uwtsd.ac.uk::ab17b345-52d3-4eee-a761-2cc1368e6c8e" providerId="AD" clId="Web-{FF52A3E6-DB14-75AB-4D2F-65307A34BD25}" dt="2025-11-30T16:04:05.086" v="269" actId="1076"/>
          <ac:spMkLst>
            <pc:docMk/>
            <pc:sldMk cId="2257127649" sldId="263"/>
            <ac:spMk id="2" creationId="{E5AABC7E-7127-1FEB-CAC2-A8D57A368CAE}"/>
          </ac:spMkLst>
        </pc:spChg>
        <pc:spChg chg="add mod">
          <ac:chgData name="Ricses Martinez Dacuyan (2438233)" userId="S::2438233@student.uwtsd.ac.uk::ab17b345-52d3-4eee-a761-2cc1368e6c8e" providerId="AD" clId="Web-{FF52A3E6-DB14-75AB-4D2F-65307A34BD25}" dt="2025-11-30T16:20:36.878" v="484" actId="1076"/>
          <ac:spMkLst>
            <pc:docMk/>
            <pc:sldMk cId="2257127649" sldId="263"/>
            <ac:spMk id="6" creationId="{42DECD55-397B-24B7-F43B-FC4A55DD78C1}"/>
          </ac:spMkLst>
        </pc:spChg>
        <pc:spChg chg="mod">
          <ac:chgData name="Ricses Martinez Dacuyan (2438233)" userId="S::2438233@student.uwtsd.ac.uk::ab17b345-52d3-4eee-a761-2cc1368e6c8e" providerId="AD" clId="Web-{FF52A3E6-DB14-75AB-4D2F-65307A34BD25}" dt="2025-11-30T16:19:01.622" v="480" actId="1076"/>
          <ac:spMkLst>
            <pc:docMk/>
            <pc:sldMk cId="2257127649" sldId="263"/>
            <ac:spMk id="7" creationId="{E55AF4AF-360E-828B-107B-195D6075A494}"/>
          </ac:spMkLst>
        </pc:spChg>
        <pc:spChg chg="add mod">
          <ac:chgData name="Ricses Martinez Dacuyan (2438233)" userId="S::2438233@student.uwtsd.ac.uk::ab17b345-52d3-4eee-a761-2cc1368e6c8e" providerId="AD" clId="Web-{FF52A3E6-DB14-75AB-4D2F-65307A34BD25}" dt="2025-11-30T16:21:04.020" v="489" actId="14100"/>
          <ac:spMkLst>
            <pc:docMk/>
            <pc:sldMk cId="2257127649" sldId="263"/>
            <ac:spMk id="8" creationId="{108330FA-C4D3-0FE6-BC61-EC13CC04C897}"/>
          </ac:spMkLst>
        </pc:spChg>
        <pc:picChg chg="mod">
          <ac:chgData name="Ricses Martinez Dacuyan (2438233)" userId="S::2438233@student.uwtsd.ac.uk::ab17b345-52d3-4eee-a761-2cc1368e6c8e" providerId="AD" clId="Web-{FF52A3E6-DB14-75AB-4D2F-65307A34BD25}" dt="2025-11-30T16:20:55.442" v="487" actId="1076"/>
          <ac:picMkLst>
            <pc:docMk/>
            <pc:sldMk cId="2257127649" sldId="263"/>
            <ac:picMk id="4" creationId="{A430693D-FCE8-2707-AA90-A1754FF036D6}"/>
          </ac:picMkLst>
        </pc:picChg>
      </pc:sldChg>
      <pc:sldChg chg="modSp">
        <pc:chgData name="Ricses Martinez Dacuyan (2438233)" userId="S::2438233@student.uwtsd.ac.uk::ab17b345-52d3-4eee-a761-2cc1368e6c8e" providerId="AD" clId="Web-{FF52A3E6-DB14-75AB-4D2F-65307A34BD25}" dt="2025-11-30T16:37:48.373" v="769" actId="1076"/>
        <pc:sldMkLst>
          <pc:docMk/>
          <pc:sldMk cId="770988085" sldId="268"/>
        </pc:sldMkLst>
        <pc:spChg chg="mod">
          <ac:chgData name="Ricses Martinez Dacuyan (2438233)" userId="S::2438233@student.uwtsd.ac.uk::ab17b345-52d3-4eee-a761-2cc1368e6c8e" providerId="AD" clId="Web-{FF52A3E6-DB14-75AB-4D2F-65307A34BD25}" dt="2025-11-30T16:37:48.373" v="769" actId="1076"/>
          <ac:spMkLst>
            <pc:docMk/>
            <pc:sldMk cId="770988085" sldId="268"/>
            <ac:spMk id="2" creationId="{2A36A06F-D9D8-69B3-9270-84D4045D306B}"/>
          </ac:spMkLst>
        </pc:spChg>
        <pc:graphicFrameChg chg="mod modGraphic">
          <ac:chgData name="Ricses Martinez Dacuyan (2438233)" userId="S::2438233@student.uwtsd.ac.uk::ab17b345-52d3-4eee-a761-2cc1368e6c8e" providerId="AD" clId="Web-{FF52A3E6-DB14-75AB-4D2F-65307A34BD25}" dt="2025-11-30T16:37:17.918" v="759"/>
          <ac:graphicFrameMkLst>
            <pc:docMk/>
            <pc:sldMk cId="770988085" sldId="268"/>
            <ac:graphicFrameMk id="8" creationId="{06815A27-C130-56EB-2A4C-5212E78C521F}"/>
          </ac:graphicFrameMkLst>
        </pc:graphicFrameChg>
      </pc:sldChg>
      <pc:sldChg chg="modSp">
        <pc:chgData name="Ricses Martinez Dacuyan (2438233)" userId="S::2438233@student.uwtsd.ac.uk::ab17b345-52d3-4eee-a761-2cc1368e6c8e" providerId="AD" clId="Web-{FF52A3E6-DB14-75AB-4D2F-65307A34BD25}" dt="2025-11-30T16:48:45.281" v="890" actId="20577"/>
        <pc:sldMkLst>
          <pc:docMk/>
          <pc:sldMk cId="3609210159" sldId="274"/>
        </pc:sldMkLst>
      </pc:sldChg>
      <pc:sldChg chg="ord">
        <pc:chgData name="Ricses Martinez Dacuyan (2438233)" userId="S::2438233@student.uwtsd.ac.uk::ab17b345-52d3-4eee-a761-2cc1368e6c8e" providerId="AD" clId="Web-{FF52A3E6-DB14-75AB-4D2F-65307A34BD25}" dt="2025-11-30T16:49:15.469" v="891"/>
        <pc:sldMkLst>
          <pc:docMk/>
          <pc:sldMk cId="1756889592" sldId="276"/>
        </pc:sldMkLst>
      </pc:sldChg>
      <pc:sldChg chg="modSp">
        <pc:chgData name="Ricses Martinez Dacuyan (2438233)" userId="S::2438233@student.uwtsd.ac.uk::ab17b345-52d3-4eee-a761-2cc1368e6c8e" providerId="AD" clId="Web-{FF52A3E6-DB14-75AB-4D2F-65307A34BD25}" dt="2025-11-30T16:25:24.374" v="491" actId="20577"/>
        <pc:sldMkLst>
          <pc:docMk/>
          <pc:sldMk cId="3606449696" sldId="277"/>
        </pc:sldMkLst>
        <pc:spChg chg="mod">
          <ac:chgData name="Ricses Martinez Dacuyan (2438233)" userId="S::2438233@student.uwtsd.ac.uk::ab17b345-52d3-4eee-a761-2cc1368e6c8e" providerId="AD" clId="Web-{FF52A3E6-DB14-75AB-4D2F-65307A34BD25}" dt="2025-11-30T16:13:28.994" v="274" actId="1076"/>
          <ac:spMkLst>
            <pc:docMk/>
            <pc:sldMk cId="3606449696" sldId="277"/>
            <ac:spMk id="2" creationId="{A3000359-A0BC-2391-E59D-A212A6F90E5C}"/>
          </ac:spMkLst>
        </pc:spChg>
        <pc:spChg chg="mod">
          <ac:chgData name="Ricses Martinez Dacuyan (2438233)" userId="S::2438233@student.uwtsd.ac.uk::ab17b345-52d3-4eee-a761-2cc1368e6c8e" providerId="AD" clId="Web-{FF52A3E6-DB14-75AB-4D2F-65307A34BD25}" dt="2025-11-30T16:25:24.374" v="491" actId="20577"/>
          <ac:spMkLst>
            <pc:docMk/>
            <pc:sldMk cId="3606449696" sldId="277"/>
            <ac:spMk id="3" creationId="{9A4DF181-E39F-5E10-2F51-E4FF14D82BCF}"/>
          </ac:spMkLst>
        </pc:spChg>
      </pc:sldChg>
      <pc:sldChg chg="modSp">
        <pc:chgData name="Ricses Martinez Dacuyan (2438233)" userId="S::2438233@student.uwtsd.ac.uk::ab17b345-52d3-4eee-a761-2cc1368e6c8e" providerId="AD" clId="Web-{FF52A3E6-DB14-75AB-4D2F-65307A34BD25}" dt="2025-11-30T16:39:55.879" v="887"/>
        <pc:sldMkLst>
          <pc:docMk/>
          <pc:sldMk cId="274600008" sldId="278"/>
        </pc:sldMkLst>
        <pc:graphicFrameChg chg="mod modGraphic">
          <ac:chgData name="Ricses Martinez Dacuyan (2438233)" userId="S::2438233@student.uwtsd.ac.uk::ab17b345-52d3-4eee-a761-2cc1368e6c8e" providerId="AD" clId="Web-{FF52A3E6-DB14-75AB-4D2F-65307A34BD25}" dt="2025-11-30T16:39:55.879" v="887"/>
          <ac:graphicFrameMkLst>
            <pc:docMk/>
            <pc:sldMk cId="274600008" sldId="278"/>
            <ac:graphicFrameMk id="4" creationId="{7E56B137-5D87-1EAC-70A9-BA92B20E4DD7}"/>
          </ac:graphicFrameMkLst>
        </pc:graphicFrameChg>
      </pc:sldChg>
      <pc:sldChg chg="modSp">
        <pc:chgData name="Ricses Martinez Dacuyan (2438233)" userId="S::2438233@student.uwtsd.ac.uk::ab17b345-52d3-4eee-a761-2cc1368e6c8e" providerId="AD" clId="Web-{FF52A3E6-DB14-75AB-4D2F-65307A34BD25}" dt="2025-11-30T16:35:36.958" v="651" actId="20577"/>
        <pc:sldMkLst>
          <pc:docMk/>
          <pc:sldMk cId="1498725536" sldId="279"/>
        </pc:sldMkLst>
        <pc:spChg chg="mod">
          <ac:chgData name="Ricses Martinez Dacuyan (2438233)" userId="S::2438233@student.uwtsd.ac.uk::ab17b345-52d3-4eee-a761-2cc1368e6c8e" providerId="AD" clId="Web-{FF52A3E6-DB14-75AB-4D2F-65307A34BD25}" dt="2025-11-30T16:35:36.958" v="651" actId="20577"/>
          <ac:spMkLst>
            <pc:docMk/>
            <pc:sldMk cId="1498725536" sldId="279"/>
            <ac:spMk id="69" creationId="{3851B6FC-F793-ADFB-5BE1-39627B3B8E04}"/>
          </ac:spMkLst>
        </pc:spChg>
      </pc:sldChg>
    </pc:docChg>
  </pc:docChgLst>
  <pc:docChgLst>
    <pc:chgData name="Rayane Cesconetto Da Costa (2440636)" userId="S::2440636@student.uwtsd.ac.uk::f9abd763-752e-4d9a-8b32-6b9a4ee4beb4" providerId="AD" clId="Web-{A9ACF6E8-8AF8-CCD0-640C-D40B93ABC671}"/>
    <pc:docChg chg="addSld delSld modSld">
      <pc:chgData name="Rayane Cesconetto Da Costa (2440636)" userId="S::2440636@student.uwtsd.ac.uk::f9abd763-752e-4d9a-8b32-6b9a4ee4beb4" providerId="AD" clId="Web-{A9ACF6E8-8AF8-CCD0-640C-D40B93ABC671}" dt="2025-12-07T16:37:06.602" v="1161" actId="20577"/>
      <pc:docMkLst>
        <pc:docMk/>
      </pc:docMkLst>
      <pc:sldChg chg="addSp delSp modSp">
        <pc:chgData name="Rayane Cesconetto Da Costa (2440636)" userId="S::2440636@student.uwtsd.ac.uk::f9abd763-752e-4d9a-8b32-6b9a4ee4beb4" providerId="AD" clId="Web-{A9ACF6E8-8AF8-CCD0-640C-D40B93ABC671}" dt="2025-12-07T14:49:29.473" v="636"/>
        <pc:sldMkLst>
          <pc:docMk/>
          <pc:sldMk cId="3622779736" sldId="272"/>
        </pc:sldMkLst>
        <pc:spChg chg="mod">
          <ac:chgData name="Rayane Cesconetto Da Costa (2440636)" userId="S::2440636@student.uwtsd.ac.uk::f9abd763-752e-4d9a-8b32-6b9a4ee4beb4" providerId="AD" clId="Web-{A9ACF6E8-8AF8-CCD0-640C-D40B93ABC671}" dt="2025-12-07T14:39:39.002" v="602" actId="20577"/>
          <ac:spMkLst>
            <pc:docMk/>
            <pc:sldMk cId="3622779736" sldId="272"/>
            <ac:spMk id="2" creationId="{8AF18304-7C24-0F15-A57B-88A16BA81205}"/>
          </ac:spMkLst>
        </pc:spChg>
        <pc:spChg chg="add">
          <ac:chgData name="Rayane Cesconetto Da Costa (2440636)" userId="S::2440636@student.uwtsd.ac.uk::f9abd763-752e-4d9a-8b32-6b9a4ee4beb4" providerId="AD" clId="Web-{A9ACF6E8-8AF8-CCD0-640C-D40B93ABC671}" dt="2025-12-07T14:29:27.285" v="506"/>
          <ac:spMkLst>
            <pc:docMk/>
            <pc:sldMk cId="3622779736" sldId="272"/>
            <ac:spMk id="53" creationId="{E51BA4DF-2BD4-4EC2-B1DB-B27C8AC71864}"/>
          </ac:spMkLst>
        </pc:spChg>
        <pc:graphicFrameChg chg="mod modGraphic">
          <ac:chgData name="Rayane Cesconetto Da Costa (2440636)" userId="S::2440636@student.uwtsd.ac.uk::f9abd763-752e-4d9a-8b32-6b9a4ee4beb4" providerId="AD" clId="Web-{A9ACF6E8-8AF8-CCD0-640C-D40B93ABC671}" dt="2025-12-07T14:49:29.473" v="636"/>
          <ac:graphicFrameMkLst>
            <pc:docMk/>
            <pc:sldMk cId="3622779736" sldId="272"/>
            <ac:graphicFrameMk id="47" creationId="{844E800F-733D-11BA-A903-4D81B80FF044}"/>
          </ac:graphicFrameMkLst>
        </pc:graphicFrameChg>
      </pc:sldChg>
      <pc:sldChg chg="addSp delSp modSp">
        <pc:chgData name="Rayane Cesconetto Da Costa (2440636)" userId="S::2440636@student.uwtsd.ac.uk::f9abd763-752e-4d9a-8b32-6b9a4ee4beb4" providerId="AD" clId="Web-{A9ACF6E8-8AF8-CCD0-640C-D40B93ABC671}" dt="2025-12-07T16:37:06.602" v="1161" actId="20577"/>
        <pc:sldMkLst>
          <pc:docMk/>
          <pc:sldMk cId="2290394535" sldId="282"/>
        </pc:sldMkLst>
        <pc:spChg chg="mod">
          <ac:chgData name="Rayane Cesconetto Da Costa (2440636)" userId="S::2440636@student.uwtsd.ac.uk::f9abd763-752e-4d9a-8b32-6b9a4ee4beb4" providerId="AD" clId="Web-{A9ACF6E8-8AF8-CCD0-640C-D40B93ABC671}" dt="2025-12-07T15:32:59.080" v="899" actId="1076"/>
          <ac:spMkLst>
            <pc:docMk/>
            <pc:sldMk cId="2290394535" sldId="282"/>
            <ac:spMk id="2" creationId="{C381A6AC-6A6E-BF56-54C9-EB362CEAB99E}"/>
          </ac:spMkLst>
        </pc:spChg>
      </pc:sldChg>
      <pc:sldChg chg="addSp delSp modSp new mod setBg">
        <pc:chgData name="Rayane Cesconetto Da Costa (2440636)" userId="S::2440636@student.uwtsd.ac.uk::f9abd763-752e-4d9a-8b32-6b9a4ee4beb4" providerId="AD" clId="Web-{A9ACF6E8-8AF8-CCD0-640C-D40B93ABC671}" dt="2025-12-07T16:33:33.578" v="1152"/>
        <pc:sldMkLst>
          <pc:docMk/>
          <pc:sldMk cId="2739799646" sldId="287"/>
        </pc:sldMkLst>
        <pc:spChg chg="mod">
          <ac:chgData name="Rayane Cesconetto Da Costa (2440636)" userId="S::2440636@student.uwtsd.ac.uk::f9abd763-752e-4d9a-8b32-6b9a4ee4beb4" providerId="AD" clId="Web-{A9ACF6E8-8AF8-CCD0-640C-D40B93ABC671}" dt="2025-12-07T14:46:20.247" v="634"/>
          <ac:spMkLst>
            <pc:docMk/>
            <pc:sldMk cId="2739799646" sldId="287"/>
            <ac:spMk id="2" creationId="{F1887CD4-9B91-B39F-2EAE-1652BF39E2FE}"/>
          </ac:spMkLst>
        </pc:spChg>
        <pc:graphicFrameChg chg="add mod modGraphic">
          <ac:chgData name="Rayane Cesconetto Da Costa (2440636)" userId="S::2440636@student.uwtsd.ac.uk::f9abd763-752e-4d9a-8b32-6b9a4ee4beb4" providerId="AD" clId="Web-{A9ACF6E8-8AF8-CCD0-640C-D40B93ABC671}" dt="2025-12-07T16:33:33.578" v="1152"/>
          <ac:graphicFrameMkLst>
            <pc:docMk/>
            <pc:sldMk cId="2739799646" sldId="287"/>
            <ac:graphicFrameMk id="5" creationId="{97D44800-116E-C6C9-29AE-B95CCF052B73}"/>
          </ac:graphicFrameMkLst>
        </pc:graphicFrameChg>
      </pc:sldChg>
    </pc:docChg>
  </pc:docChgLst>
  <pc:docChgLst>
    <pc:chgData name="Martha Andrade Souza Carvalho Assis (2440395)" userId="S::2440395@student.uwtsd.ac.uk::60cf080e-c0b6-4ee9-95a4-76c115a4957b" providerId="AD" clId="Web-{3FFE7B27-93F0-A87F-8859-782BCFB61ACA}"/>
    <pc:docChg chg="modSld">
      <pc:chgData name="Martha Andrade Souza Carvalho Assis (2440395)" userId="S::2440395@student.uwtsd.ac.uk::60cf080e-c0b6-4ee9-95a4-76c115a4957b" providerId="AD" clId="Web-{3FFE7B27-93F0-A87F-8859-782BCFB61ACA}" dt="2025-12-11T21:06:10.211" v="18" actId="20577"/>
      <pc:docMkLst>
        <pc:docMk/>
      </pc:docMkLst>
      <pc:sldChg chg="modSp">
        <pc:chgData name="Martha Andrade Souza Carvalho Assis (2440395)" userId="S::2440395@student.uwtsd.ac.uk::60cf080e-c0b6-4ee9-95a4-76c115a4957b" providerId="AD" clId="Web-{3FFE7B27-93F0-A87F-8859-782BCFB61ACA}" dt="2025-12-11T21:06:10.211" v="18" actId="20577"/>
        <pc:sldMkLst>
          <pc:docMk/>
          <pc:sldMk cId="3772741231" sldId="257"/>
        </pc:sldMkLst>
        <pc:spChg chg="mod">
          <ac:chgData name="Martha Andrade Souza Carvalho Assis (2440395)" userId="S::2440395@student.uwtsd.ac.uk::60cf080e-c0b6-4ee9-95a4-76c115a4957b" providerId="AD" clId="Web-{3FFE7B27-93F0-A87F-8859-782BCFB61ACA}" dt="2025-12-11T21:06:10.211" v="18" actId="20577"/>
          <ac:spMkLst>
            <pc:docMk/>
            <pc:sldMk cId="3772741231" sldId="257"/>
            <ac:spMk id="3" creationId="{071D03CD-7242-3EB9-6C43-809139857009}"/>
          </ac:spMkLst>
        </pc:spChg>
      </pc:sldChg>
    </pc:docChg>
  </pc:docChgLst>
  <pc:docChgLst>
    <pc:chgData name="Rayane Cesconetto Da Costa (2440636)" userId="S::2440636@student.uwtsd.ac.uk::f9abd763-752e-4d9a-8b32-6b9a4ee4beb4" providerId="AD" clId="Web-{29EC52CC-E75D-F0B1-2B57-AD4B473B6DE2}"/>
    <pc:docChg chg="modSld">
      <pc:chgData name="Rayane Cesconetto Da Costa (2440636)" userId="S::2440636@student.uwtsd.ac.uk::f9abd763-752e-4d9a-8b32-6b9a4ee4beb4" providerId="AD" clId="Web-{29EC52CC-E75D-F0B1-2B57-AD4B473B6DE2}" dt="2025-12-04T23:23:35.388" v="141" actId="20577"/>
      <pc:docMkLst>
        <pc:docMk/>
      </pc:docMkLst>
      <pc:sldChg chg="addSp delSp modSp">
        <pc:chgData name="Rayane Cesconetto Da Costa (2440636)" userId="S::2440636@student.uwtsd.ac.uk::f9abd763-752e-4d9a-8b32-6b9a4ee4beb4" providerId="AD" clId="Web-{29EC52CC-E75D-F0B1-2B57-AD4B473B6DE2}" dt="2025-12-04T23:22:20.704" v="134" actId="20577"/>
        <pc:sldMkLst>
          <pc:docMk/>
          <pc:sldMk cId="3622779736" sldId="272"/>
        </pc:sldMkLst>
        <pc:spChg chg="mod">
          <ac:chgData name="Rayane Cesconetto Da Costa (2440636)" userId="S::2440636@student.uwtsd.ac.uk::f9abd763-752e-4d9a-8b32-6b9a4ee4beb4" providerId="AD" clId="Web-{29EC52CC-E75D-F0B1-2B57-AD4B473B6DE2}" dt="2025-12-04T23:11:28.605" v="105" actId="1076"/>
          <ac:spMkLst>
            <pc:docMk/>
            <pc:sldMk cId="3622779736" sldId="272"/>
            <ac:spMk id="2" creationId="{8AF18304-7C24-0F15-A57B-88A16BA81205}"/>
          </ac:spMkLst>
        </pc:spChg>
        <pc:graphicFrameChg chg="add modGraphic">
          <ac:chgData name="Rayane Cesconetto Da Costa (2440636)" userId="S::2440636@student.uwtsd.ac.uk::f9abd763-752e-4d9a-8b32-6b9a4ee4beb4" providerId="AD" clId="Web-{29EC52CC-E75D-F0B1-2B57-AD4B473B6DE2}" dt="2025-12-04T23:22:20.704" v="134" actId="20577"/>
          <ac:graphicFrameMkLst>
            <pc:docMk/>
            <pc:sldMk cId="3622779736" sldId="272"/>
            <ac:graphicFrameMk id="47" creationId="{844E800F-733D-11BA-A903-4D81B80FF044}"/>
          </ac:graphicFrameMkLst>
        </pc:graphicFrameChg>
      </pc:sldChg>
      <pc:sldChg chg="addSp delSp modSp">
        <pc:chgData name="Rayane Cesconetto Da Costa (2440636)" userId="S::2440636@student.uwtsd.ac.uk::f9abd763-752e-4d9a-8b32-6b9a4ee4beb4" providerId="AD" clId="Web-{29EC52CC-E75D-F0B1-2B57-AD4B473B6DE2}" dt="2025-12-04T23:23:35.388" v="141" actId="20577"/>
        <pc:sldMkLst>
          <pc:docMk/>
          <pc:sldMk cId="2290394535" sldId="282"/>
        </pc:sldMkLst>
        <pc:spChg chg="mod">
          <ac:chgData name="Rayane Cesconetto Da Costa (2440636)" userId="S::2440636@student.uwtsd.ac.uk::f9abd763-752e-4d9a-8b32-6b9a4ee4beb4" providerId="AD" clId="Web-{29EC52CC-E75D-F0B1-2B57-AD4B473B6DE2}" dt="2025-12-04T22:59:29.657" v="82"/>
          <ac:spMkLst>
            <pc:docMk/>
            <pc:sldMk cId="2290394535" sldId="282"/>
            <ac:spMk id="2" creationId="{C381A6AC-6A6E-BF56-54C9-EB362CEAB99E}"/>
          </ac:spMkLst>
        </pc:spChg>
      </pc:sldChg>
    </pc:docChg>
  </pc:docChgLst>
  <pc:docChgLst>
    <pc:chgData name="Stanica-Roxana Dediu (2441417)" userId="S::2441417@student.uwtsd.ac.uk::df7400ee-5e4f-4c1a-a6de-d7207512f65a" providerId="AD" clId="Web-{2D31DC99-8385-E3A5-D4D6-D120E33280F1}"/>
    <pc:docChg chg="modSld">
      <pc:chgData name="Stanica-Roxana Dediu (2441417)" userId="S::2441417@student.uwtsd.ac.uk::df7400ee-5e4f-4c1a-a6de-d7207512f65a" providerId="AD" clId="Web-{2D31DC99-8385-E3A5-D4D6-D120E33280F1}" dt="2025-12-01T16:32:17.434" v="3"/>
      <pc:docMkLst>
        <pc:docMk/>
      </pc:docMkLst>
      <pc:sldChg chg="modSp">
        <pc:chgData name="Stanica-Roxana Dediu (2441417)" userId="S::2441417@student.uwtsd.ac.uk::df7400ee-5e4f-4c1a-a6de-d7207512f65a" providerId="AD" clId="Web-{2D31DC99-8385-E3A5-D4D6-D120E33280F1}" dt="2025-12-01T16:32:17.434" v="3"/>
        <pc:sldMkLst>
          <pc:docMk/>
          <pc:sldMk cId="274600008" sldId="278"/>
        </pc:sldMkLst>
        <pc:graphicFrameChg chg="mod modGraphic">
          <ac:chgData name="Stanica-Roxana Dediu (2441417)" userId="S::2441417@student.uwtsd.ac.uk::df7400ee-5e4f-4c1a-a6de-d7207512f65a" providerId="AD" clId="Web-{2D31DC99-8385-E3A5-D4D6-D120E33280F1}" dt="2025-12-01T16:32:17.434" v="3"/>
          <ac:graphicFrameMkLst>
            <pc:docMk/>
            <pc:sldMk cId="274600008" sldId="278"/>
            <ac:graphicFrameMk id="4" creationId="{7E56B137-5D87-1EAC-70A9-BA92B20E4DD7}"/>
          </ac:graphicFrameMkLst>
        </pc:graphicFrameChg>
      </pc:sldChg>
    </pc:docChg>
  </pc:docChgLst>
  <pc:docChgLst>
    <pc:chgData name="Rayane Cesconetto Da Costa (2440636)" userId="S::2440636@student.uwtsd.ac.uk::f9abd763-752e-4d9a-8b32-6b9a4ee4beb4" providerId="AD" clId="Web-{78C1BC4B-332D-3577-1A57-D2B2EA599698}"/>
    <pc:docChg chg="addSld delSld modSld sldOrd">
      <pc:chgData name="Rayane Cesconetto Da Costa (2440636)" userId="S::2440636@student.uwtsd.ac.uk::f9abd763-752e-4d9a-8b32-6b9a4ee4beb4" providerId="AD" clId="Web-{78C1BC4B-332D-3577-1A57-D2B2EA599698}" dt="2025-12-04T19:46:53.501" v="1604"/>
      <pc:docMkLst>
        <pc:docMk/>
      </pc:docMkLst>
      <pc:sldChg chg="modSp">
        <pc:chgData name="Rayane Cesconetto Da Costa (2440636)" userId="S::2440636@student.uwtsd.ac.uk::f9abd763-752e-4d9a-8b32-6b9a4ee4beb4" providerId="AD" clId="Web-{78C1BC4B-332D-3577-1A57-D2B2EA599698}" dt="2025-11-30T15:46:39.031" v="178" actId="20577"/>
        <pc:sldMkLst>
          <pc:docMk/>
          <pc:sldMk cId="1426741612" sldId="259"/>
        </pc:sldMkLst>
        <pc:spChg chg="mod">
          <ac:chgData name="Rayane Cesconetto Da Costa (2440636)" userId="S::2440636@student.uwtsd.ac.uk::f9abd763-752e-4d9a-8b32-6b9a4ee4beb4" providerId="AD" clId="Web-{78C1BC4B-332D-3577-1A57-D2B2EA599698}" dt="2025-11-30T15:46:34.562" v="176" actId="20577"/>
          <ac:spMkLst>
            <pc:docMk/>
            <pc:sldMk cId="1426741612" sldId="259"/>
            <ac:spMk id="2" creationId="{5FB69063-314A-2648-2FED-437387B9AAE9}"/>
          </ac:spMkLst>
        </pc:spChg>
        <pc:spChg chg="mod">
          <ac:chgData name="Rayane Cesconetto Da Costa (2440636)" userId="S::2440636@student.uwtsd.ac.uk::f9abd763-752e-4d9a-8b32-6b9a4ee4beb4" providerId="AD" clId="Web-{78C1BC4B-332D-3577-1A57-D2B2EA599698}" dt="2025-11-30T15:46:39.031" v="178" actId="20577"/>
          <ac:spMkLst>
            <pc:docMk/>
            <pc:sldMk cId="1426741612" sldId="259"/>
            <ac:spMk id="3" creationId="{785EE665-D2CE-1368-82C7-E56C664231D0}"/>
          </ac:spMkLst>
        </pc:spChg>
      </pc:sldChg>
      <pc:sldChg chg="addSp delSp modSp mod ord setBg">
        <pc:chgData name="Rayane Cesconetto Da Costa (2440636)" userId="S::2440636@student.uwtsd.ac.uk::f9abd763-752e-4d9a-8b32-6b9a4ee4beb4" providerId="AD" clId="Web-{78C1BC4B-332D-3577-1A57-D2B2EA599698}" dt="2025-11-30T16:53:30.867" v="1455" actId="20577"/>
        <pc:sldMkLst>
          <pc:docMk/>
          <pc:sldMk cId="3622779736" sldId="272"/>
        </pc:sldMkLst>
        <pc:spChg chg="mod">
          <ac:chgData name="Rayane Cesconetto Da Costa (2440636)" userId="S::2440636@student.uwtsd.ac.uk::f9abd763-752e-4d9a-8b32-6b9a4ee4beb4" providerId="AD" clId="Web-{78C1BC4B-332D-3577-1A57-D2B2EA599698}" dt="2025-11-30T16:02:31.307" v="369" actId="20577"/>
          <ac:spMkLst>
            <pc:docMk/>
            <pc:sldMk cId="3622779736" sldId="272"/>
            <ac:spMk id="2" creationId="{8AF18304-7C24-0F15-A57B-88A16BA81205}"/>
          </ac:spMkLst>
        </pc:spChg>
        <pc:spChg chg="mod ord">
          <ac:chgData name="Rayane Cesconetto Da Costa (2440636)" userId="S::2440636@student.uwtsd.ac.uk::f9abd763-752e-4d9a-8b32-6b9a4ee4beb4" providerId="AD" clId="Web-{78C1BC4B-332D-3577-1A57-D2B2EA599698}" dt="2025-11-30T16:01:30.915" v="349" actId="20577"/>
          <ac:spMkLst>
            <pc:docMk/>
            <pc:sldMk cId="3622779736" sldId="272"/>
            <ac:spMk id="3" creationId="{5424A26D-05E4-2F70-EA38-4597AEC2BB84}"/>
          </ac:spMkLst>
        </pc:spChg>
      </pc:sldChg>
      <pc:sldChg chg="addSp delSp modSp new mod setBg">
        <pc:chgData name="Rayane Cesconetto Da Costa (2440636)" userId="S::2440636@student.uwtsd.ac.uk::f9abd763-752e-4d9a-8b32-6b9a4ee4beb4" providerId="AD" clId="Web-{78C1BC4B-332D-3577-1A57-D2B2EA599698}" dt="2025-12-04T19:46:53.501" v="1604"/>
        <pc:sldMkLst>
          <pc:docMk/>
          <pc:sldMk cId="2290394535" sldId="282"/>
        </pc:sldMkLst>
        <pc:spChg chg="mod">
          <ac:chgData name="Rayane Cesconetto Da Costa (2440636)" userId="S::2440636@student.uwtsd.ac.uk::f9abd763-752e-4d9a-8b32-6b9a4ee4beb4" providerId="AD" clId="Web-{78C1BC4B-332D-3577-1A57-D2B2EA599698}" dt="2025-12-04T19:46:53.501" v="1604"/>
          <ac:spMkLst>
            <pc:docMk/>
            <pc:sldMk cId="2290394535" sldId="282"/>
            <ac:spMk id="2" creationId="{C381A6AC-6A6E-BF56-54C9-EB362CEAB99E}"/>
          </ac:spMkLst>
        </pc:spChg>
      </pc:sldChg>
    </pc:docChg>
  </pc:docChgLst>
  <pc:docChgLst>
    <pc:chgData name="Ricses Martinez Dacuyan (2438233)" userId="S::2438233@student.uwtsd.ac.uk::ab17b345-52d3-4eee-a761-2cc1368e6c8e" providerId="AD" clId="Web-{9A501D94-87CA-4532-2F4C-8FD367DE788E}"/>
    <pc:docChg chg="delSld modSld">
      <pc:chgData name="Ricses Martinez Dacuyan (2438233)" userId="S::2438233@student.uwtsd.ac.uk::ab17b345-52d3-4eee-a761-2cc1368e6c8e" providerId="AD" clId="Web-{9A501D94-87CA-4532-2F4C-8FD367DE788E}" dt="2025-12-07T14:37:24.064" v="22" actId="1076"/>
      <pc:docMkLst>
        <pc:docMk/>
      </pc:docMkLst>
      <pc:sldChg chg="modSp">
        <pc:chgData name="Ricses Martinez Dacuyan (2438233)" userId="S::2438233@student.uwtsd.ac.uk::ab17b345-52d3-4eee-a761-2cc1368e6c8e" providerId="AD" clId="Web-{9A501D94-87CA-4532-2F4C-8FD367DE788E}" dt="2025-12-07T14:35:32.116" v="3" actId="20577"/>
        <pc:sldMkLst>
          <pc:docMk/>
          <pc:sldMk cId="3606449696" sldId="277"/>
        </pc:sldMkLst>
        <pc:spChg chg="mod">
          <ac:chgData name="Ricses Martinez Dacuyan (2438233)" userId="S::2438233@student.uwtsd.ac.uk::ab17b345-52d3-4eee-a761-2cc1368e6c8e" providerId="AD" clId="Web-{9A501D94-87CA-4532-2F4C-8FD367DE788E}" dt="2025-12-07T14:35:32.116" v="3" actId="20577"/>
          <ac:spMkLst>
            <pc:docMk/>
            <pc:sldMk cId="3606449696" sldId="277"/>
            <ac:spMk id="3" creationId="{9A4DF181-E39F-5E10-2F51-E4FF14D82BCF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81A773-F9D0-4A26-BFF8-AC96C0388DA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2_2" csCatId="accent2" phldr="1"/>
      <dgm:spPr/>
      <dgm:t>
        <a:bodyPr/>
        <a:lstStyle/>
        <a:p>
          <a:endParaRPr lang="en-US"/>
        </a:p>
      </dgm:t>
    </dgm:pt>
    <dgm:pt modelId="{8FE60F92-744E-42BA-B4CF-1EB567761F87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>
              <a:latin typeface="Times New Roman"/>
              <a:cs typeface="Times New Roman"/>
            </a:rPr>
            <a:t>Physical barriers are problems around us and make communication hard.</a:t>
          </a:r>
        </a:p>
      </dgm:t>
    </dgm:pt>
    <dgm:pt modelId="{FB4F7A3C-B017-48D2-A270-933D23FB9CC3}" type="parTrans" cxnId="{C7B286F9-919F-45A3-854A-468B98B2C7B1}">
      <dgm:prSet/>
      <dgm:spPr/>
      <dgm:t>
        <a:bodyPr/>
        <a:lstStyle/>
        <a:p>
          <a:endParaRPr lang="en-US"/>
        </a:p>
      </dgm:t>
    </dgm:pt>
    <dgm:pt modelId="{8F35B1E4-5B2F-42F1-BEED-AB6352BA289C}" type="sibTrans" cxnId="{C7B286F9-919F-45A3-854A-468B98B2C7B1}">
      <dgm:prSet/>
      <dgm:spPr/>
      <dgm:t>
        <a:bodyPr/>
        <a:lstStyle/>
        <a:p>
          <a:endParaRPr lang="en-US"/>
        </a:p>
      </dgm:t>
    </dgm:pt>
    <dgm:pt modelId="{D992670B-E464-4C0D-AE30-D9E213C1AD73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>
              <a:latin typeface="Times New Roman"/>
              <a:cs typeface="Times New Roman"/>
            </a:rPr>
            <a:t>According to </a:t>
          </a:r>
          <a:r>
            <a:rPr lang="en-GB" i="1">
              <a:latin typeface="Times New Roman"/>
              <a:cs typeface="Times New Roman"/>
            </a:rPr>
            <a:t>Liraz (2019),</a:t>
          </a:r>
          <a:r>
            <a:rPr lang="en-GB">
              <a:latin typeface="Times New Roman"/>
              <a:cs typeface="Times New Roman"/>
            </a:rPr>
            <a:t> noise physical separation between sender and receiver are physical barriers.</a:t>
          </a:r>
          <a:endParaRPr lang="en-US">
            <a:latin typeface="Times New Roman"/>
            <a:cs typeface="Times New Roman"/>
          </a:endParaRPr>
        </a:p>
      </dgm:t>
    </dgm:pt>
    <dgm:pt modelId="{4E913198-9010-42C6-A530-9FBA8E369CFE}" type="parTrans" cxnId="{65C2E387-867E-4494-816D-ABD19E1D6DA1}">
      <dgm:prSet/>
      <dgm:spPr/>
      <dgm:t>
        <a:bodyPr/>
        <a:lstStyle/>
        <a:p>
          <a:endParaRPr lang="en-US"/>
        </a:p>
      </dgm:t>
    </dgm:pt>
    <dgm:pt modelId="{B0C7D3D1-8D0C-44A3-A667-399F1414655F}" type="sibTrans" cxnId="{65C2E387-867E-4494-816D-ABD19E1D6DA1}">
      <dgm:prSet/>
      <dgm:spPr/>
      <dgm:t>
        <a:bodyPr/>
        <a:lstStyle/>
        <a:p>
          <a:endParaRPr lang="en-US"/>
        </a:p>
      </dgm:t>
    </dgm:pt>
    <dgm:pt modelId="{4A9EF9BA-0C79-4DE7-9697-D0223D2EFE67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>
              <a:latin typeface="Times New Roman"/>
              <a:cs typeface="Times New Roman"/>
            </a:rPr>
            <a:t>These barriers create misunderstanding in effective communication.</a:t>
          </a:r>
        </a:p>
      </dgm:t>
    </dgm:pt>
    <dgm:pt modelId="{AA3DCC63-FDC8-47B3-90BC-39DF582643B0}" type="parTrans" cxnId="{A222388F-FA0D-42BD-9253-B31083A8909C}">
      <dgm:prSet/>
      <dgm:spPr/>
      <dgm:t>
        <a:bodyPr/>
        <a:lstStyle/>
        <a:p>
          <a:endParaRPr lang="en-US"/>
        </a:p>
      </dgm:t>
    </dgm:pt>
    <dgm:pt modelId="{E765309A-CB55-415A-BBC7-BA8BD54ABAF9}" type="sibTrans" cxnId="{A222388F-FA0D-42BD-9253-B31083A8909C}">
      <dgm:prSet/>
      <dgm:spPr/>
      <dgm:t>
        <a:bodyPr/>
        <a:lstStyle/>
        <a:p>
          <a:endParaRPr lang="en-US"/>
        </a:p>
      </dgm:t>
    </dgm:pt>
    <dgm:pt modelId="{316BD562-AA70-4F84-AF3A-99013D8DC445}" type="pres">
      <dgm:prSet presAssocID="{1181A773-F9D0-4A26-BFF8-AC96C0388DAE}" presName="root" presStyleCnt="0">
        <dgm:presLayoutVars>
          <dgm:dir/>
          <dgm:resizeHandles val="exact"/>
        </dgm:presLayoutVars>
      </dgm:prSet>
      <dgm:spPr/>
    </dgm:pt>
    <dgm:pt modelId="{247799B9-9F05-4317-B363-039867EA275A}" type="pres">
      <dgm:prSet presAssocID="{8FE60F92-744E-42BA-B4CF-1EB567761F87}" presName="compNode" presStyleCnt="0"/>
      <dgm:spPr/>
    </dgm:pt>
    <dgm:pt modelId="{0CEE02FC-80A2-4216-9524-2546D5831402}" type="pres">
      <dgm:prSet presAssocID="{8FE60F92-744E-42BA-B4CF-1EB567761F87}" presName="bgRect" presStyleLbl="bgShp" presStyleIdx="0" presStyleCnt="3"/>
      <dgm:spPr/>
    </dgm:pt>
    <dgm:pt modelId="{70AB9A93-048C-415E-A36B-B3F2F23BF179}" type="pres">
      <dgm:prSet presAssocID="{8FE60F92-744E-42BA-B4CF-1EB567761F8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174981CC-9EDD-4390-8400-E3362A41B9D9}" type="pres">
      <dgm:prSet presAssocID="{8FE60F92-744E-42BA-B4CF-1EB567761F87}" presName="spaceRect" presStyleCnt="0"/>
      <dgm:spPr/>
    </dgm:pt>
    <dgm:pt modelId="{D0BBD028-D4BC-4479-A7E2-315AB670EE34}" type="pres">
      <dgm:prSet presAssocID="{8FE60F92-744E-42BA-B4CF-1EB567761F87}" presName="parTx" presStyleLbl="revTx" presStyleIdx="0" presStyleCnt="3">
        <dgm:presLayoutVars>
          <dgm:chMax val="0"/>
          <dgm:chPref val="0"/>
        </dgm:presLayoutVars>
      </dgm:prSet>
      <dgm:spPr/>
    </dgm:pt>
    <dgm:pt modelId="{8FAE6E1B-2E65-4D49-8881-1684DB8626C5}" type="pres">
      <dgm:prSet presAssocID="{8F35B1E4-5B2F-42F1-BEED-AB6352BA289C}" presName="sibTrans" presStyleCnt="0"/>
      <dgm:spPr/>
    </dgm:pt>
    <dgm:pt modelId="{F8D97998-8739-440B-BA9D-97E1677AC645}" type="pres">
      <dgm:prSet presAssocID="{D992670B-E464-4C0D-AE30-D9E213C1AD73}" presName="compNode" presStyleCnt="0"/>
      <dgm:spPr/>
    </dgm:pt>
    <dgm:pt modelId="{EB8324BD-DC8C-401A-BCA6-42E8FE69B0CA}" type="pres">
      <dgm:prSet presAssocID="{D992670B-E464-4C0D-AE30-D9E213C1AD73}" presName="bgRect" presStyleLbl="bgShp" presStyleIdx="1" presStyleCnt="3"/>
      <dgm:spPr/>
    </dgm:pt>
    <dgm:pt modelId="{A8CEDD9B-FE90-41EA-A371-68B49558168C}" type="pres">
      <dgm:prSet presAssocID="{D992670B-E464-4C0D-AE30-D9E213C1AD7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te Speaker"/>
        </a:ext>
      </dgm:extLst>
    </dgm:pt>
    <dgm:pt modelId="{36FE7DEE-9372-4BF3-94F5-18F41548DD58}" type="pres">
      <dgm:prSet presAssocID="{D992670B-E464-4C0D-AE30-D9E213C1AD73}" presName="spaceRect" presStyleCnt="0"/>
      <dgm:spPr/>
    </dgm:pt>
    <dgm:pt modelId="{8A3D4731-F484-4DCD-8386-52E7F1B963ED}" type="pres">
      <dgm:prSet presAssocID="{D992670B-E464-4C0D-AE30-D9E213C1AD73}" presName="parTx" presStyleLbl="revTx" presStyleIdx="1" presStyleCnt="3">
        <dgm:presLayoutVars>
          <dgm:chMax val="0"/>
          <dgm:chPref val="0"/>
        </dgm:presLayoutVars>
      </dgm:prSet>
      <dgm:spPr/>
    </dgm:pt>
    <dgm:pt modelId="{63F8B1B6-9985-421C-A2DE-4DD84EA000C7}" type="pres">
      <dgm:prSet presAssocID="{B0C7D3D1-8D0C-44A3-A667-399F1414655F}" presName="sibTrans" presStyleCnt="0"/>
      <dgm:spPr/>
    </dgm:pt>
    <dgm:pt modelId="{73ECC81A-CE38-48F5-A30A-F203949119B1}" type="pres">
      <dgm:prSet presAssocID="{4A9EF9BA-0C79-4DE7-9697-D0223D2EFE67}" presName="compNode" presStyleCnt="0"/>
      <dgm:spPr/>
    </dgm:pt>
    <dgm:pt modelId="{368E4E30-03A0-48FA-A702-C27387E46FB6}" type="pres">
      <dgm:prSet presAssocID="{4A9EF9BA-0C79-4DE7-9697-D0223D2EFE67}" presName="bgRect" presStyleLbl="bgShp" presStyleIdx="2" presStyleCnt="3"/>
      <dgm:spPr/>
    </dgm:pt>
    <dgm:pt modelId="{54B809D9-416C-48BA-B516-7F388EA9980B}" type="pres">
      <dgm:prSet presAssocID="{4A9EF9BA-0C79-4DE7-9697-D0223D2EFE6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546AE037-F1ED-497A-83C2-6BC316E4448F}" type="pres">
      <dgm:prSet presAssocID="{4A9EF9BA-0C79-4DE7-9697-D0223D2EFE67}" presName="spaceRect" presStyleCnt="0"/>
      <dgm:spPr/>
    </dgm:pt>
    <dgm:pt modelId="{FBC64301-13C3-4F6C-B464-82C47544957E}" type="pres">
      <dgm:prSet presAssocID="{4A9EF9BA-0C79-4DE7-9697-D0223D2EFE6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D68BE7F-F451-4A72-925B-C594A3ED5428}" type="presOf" srcId="{D992670B-E464-4C0D-AE30-D9E213C1AD73}" destId="{8A3D4731-F484-4DCD-8386-52E7F1B963ED}" srcOrd="0" destOrd="0" presId="urn:microsoft.com/office/officeart/2018/2/layout/IconVerticalSolidList"/>
    <dgm:cxn modelId="{65C2E387-867E-4494-816D-ABD19E1D6DA1}" srcId="{1181A773-F9D0-4A26-BFF8-AC96C0388DAE}" destId="{D992670B-E464-4C0D-AE30-D9E213C1AD73}" srcOrd="1" destOrd="0" parTransId="{4E913198-9010-42C6-A530-9FBA8E369CFE}" sibTransId="{B0C7D3D1-8D0C-44A3-A667-399F1414655F}"/>
    <dgm:cxn modelId="{A222388F-FA0D-42BD-9253-B31083A8909C}" srcId="{1181A773-F9D0-4A26-BFF8-AC96C0388DAE}" destId="{4A9EF9BA-0C79-4DE7-9697-D0223D2EFE67}" srcOrd="2" destOrd="0" parTransId="{AA3DCC63-FDC8-47B3-90BC-39DF582643B0}" sibTransId="{E765309A-CB55-415A-BBC7-BA8BD54ABAF9}"/>
    <dgm:cxn modelId="{6222BBBF-9E5B-4A4D-B607-15DB869F05B0}" type="presOf" srcId="{4A9EF9BA-0C79-4DE7-9697-D0223D2EFE67}" destId="{FBC64301-13C3-4F6C-B464-82C47544957E}" srcOrd="0" destOrd="0" presId="urn:microsoft.com/office/officeart/2018/2/layout/IconVerticalSolidList"/>
    <dgm:cxn modelId="{90B370DD-3E23-45C2-9550-943E91E5A712}" type="presOf" srcId="{1181A773-F9D0-4A26-BFF8-AC96C0388DAE}" destId="{316BD562-AA70-4F84-AF3A-99013D8DC445}" srcOrd="0" destOrd="0" presId="urn:microsoft.com/office/officeart/2018/2/layout/IconVerticalSolidList"/>
    <dgm:cxn modelId="{2F41FCEE-C02C-46DF-9213-8FD29E156775}" type="presOf" srcId="{8FE60F92-744E-42BA-B4CF-1EB567761F87}" destId="{D0BBD028-D4BC-4479-A7E2-315AB670EE34}" srcOrd="0" destOrd="0" presId="urn:microsoft.com/office/officeart/2018/2/layout/IconVerticalSolidList"/>
    <dgm:cxn modelId="{C7B286F9-919F-45A3-854A-468B98B2C7B1}" srcId="{1181A773-F9D0-4A26-BFF8-AC96C0388DAE}" destId="{8FE60F92-744E-42BA-B4CF-1EB567761F87}" srcOrd="0" destOrd="0" parTransId="{FB4F7A3C-B017-48D2-A270-933D23FB9CC3}" sibTransId="{8F35B1E4-5B2F-42F1-BEED-AB6352BA289C}"/>
    <dgm:cxn modelId="{4BC636D9-A656-40CA-9DF5-AC9B590B353C}" type="presParOf" srcId="{316BD562-AA70-4F84-AF3A-99013D8DC445}" destId="{247799B9-9F05-4317-B363-039867EA275A}" srcOrd="0" destOrd="0" presId="urn:microsoft.com/office/officeart/2018/2/layout/IconVerticalSolidList"/>
    <dgm:cxn modelId="{69093ADE-1545-4D68-A984-1A817343B8E2}" type="presParOf" srcId="{247799B9-9F05-4317-B363-039867EA275A}" destId="{0CEE02FC-80A2-4216-9524-2546D5831402}" srcOrd="0" destOrd="0" presId="urn:microsoft.com/office/officeart/2018/2/layout/IconVerticalSolidList"/>
    <dgm:cxn modelId="{960AB22D-B404-435F-9031-011F6A83D804}" type="presParOf" srcId="{247799B9-9F05-4317-B363-039867EA275A}" destId="{70AB9A93-048C-415E-A36B-B3F2F23BF179}" srcOrd="1" destOrd="0" presId="urn:microsoft.com/office/officeart/2018/2/layout/IconVerticalSolidList"/>
    <dgm:cxn modelId="{1477316C-75FD-4C04-9906-F68664415C26}" type="presParOf" srcId="{247799B9-9F05-4317-B363-039867EA275A}" destId="{174981CC-9EDD-4390-8400-E3362A41B9D9}" srcOrd="2" destOrd="0" presId="urn:microsoft.com/office/officeart/2018/2/layout/IconVerticalSolidList"/>
    <dgm:cxn modelId="{104149D7-61FD-4665-B520-DFFE2D44B170}" type="presParOf" srcId="{247799B9-9F05-4317-B363-039867EA275A}" destId="{D0BBD028-D4BC-4479-A7E2-315AB670EE34}" srcOrd="3" destOrd="0" presId="urn:microsoft.com/office/officeart/2018/2/layout/IconVerticalSolidList"/>
    <dgm:cxn modelId="{9D0C76E6-FBA6-4638-91D9-46004AD6C09F}" type="presParOf" srcId="{316BD562-AA70-4F84-AF3A-99013D8DC445}" destId="{8FAE6E1B-2E65-4D49-8881-1684DB8626C5}" srcOrd="1" destOrd="0" presId="urn:microsoft.com/office/officeart/2018/2/layout/IconVerticalSolidList"/>
    <dgm:cxn modelId="{0BC7A0A9-1468-49FD-8BA2-10BC598819AB}" type="presParOf" srcId="{316BD562-AA70-4F84-AF3A-99013D8DC445}" destId="{F8D97998-8739-440B-BA9D-97E1677AC645}" srcOrd="2" destOrd="0" presId="urn:microsoft.com/office/officeart/2018/2/layout/IconVerticalSolidList"/>
    <dgm:cxn modelId="{949A4D5D-8028-4973-976D-F2D73BA88965}" type="presParOf" srcId="{F8D97998-8739-440B-BA9D-97E1677AC645}" destId="{EB8324BD-DC8C-401A-BCA6-42E8FE69B0CA}" srcOrd="0" destOrd="0" presId="urn:microsoft.com/office/officeart/2018/2/layout/IconVerticalSolidList"/>
    <dgm:cxn modelId="{EE764681-9567-4D1E-A0BB-E2618D1E0BE1}" type="presParOf" srcId="{F8D97998-8739-440B-BA9D-97E1677AC645}" destId="{A8CEDD9B-FE90-41EA-A371-68B49558168C}" srcOrd="1" destOrd="0" presId="urn:microsoft.com/office/officeart/2018/2/layout/IconVerticalSolidList"/>
    <dgm:cxn modelId="{22AECA97-2869-403F-B9F8-44E6CD7B7325}" type="presParOf" srcId="{F8D97998-8739-440B-BA9D-97E1677AC645}" destId="{36FE7DEE-9372-4BF3-94F5-18F41548DD58}" srcOrd="2" destOrd="0" presId="urn:microsoft.com/office/officeart/2018/2/layout/IconVerticalSolidList"/>
    <dgm:cxn modelId="{33F58D34-B012-439F-9293-3D788A4ED6C4}" type="presParOf" srcId="{F8D97998-8739-440B-BA9D-97E1677AC645}" destId="{8A3D4731-F484-4DCD-8386-52E7F1B963ED}" srcOrd="3" destOrd="0" presId="urn:microsoft.com/office/officeart/2018/2/layout/IconVerticalSolidList"/>
    <dgm:cxn modelId="{A65B3FA1-CF25-46D7-BC44-52ECE206F56F}" type="presParOf" srcId="{316BD562-AA70-4F84-AF3A-99013D8DC445}" destId="{63F8B1B6-9985-421C-A2DE-4DD84EA000C7}" srcOrd="3" destOrd="0" presId="urn:microsoft.com/office/officeart/2018/2/layout/IconVerticalSolidList"/>
    <dgm:cxn modelId="{3375E236-07AD-403B-93A5-EEFD08DAFCD2}" type="presParOf" srcId="{316BD562-AA70-4F84-AF3A-99013D8DC445}" destId="{73ECC81A-CE38-48F5-A30A-F203949119B1}" srcOrd="4" destOrd="0" presId="urn:microsoft.com/office/officeart/2018/2/layout/IconVerticalSolidList"/>
    <dgm:cxn modelId="{7A0D65D8-0F0F-4595-9027-B0450BE8C09E}" type="presParOf" srcId="{73ECC81A-CE38-48F5-A30A-F203949119B1}" destId="{368E4E30-03A0-48FA-A702-C27387E46FB6}" srcOrd="0" destOrd="0" presId="urn:microsoft.com/office/officeart/2018/2/layout/IconVerticalSolidList"/>
    <dgm:cxn modelId="{3758A003-AF37-484C-BC95-59E6016CC9CE}" type="presParOf" srcId="{73ECC81A-CE38-48F5-A30A-F203949119B1}" destId="{54B809D9-416C-48BA-B516-7F388EA9980B}" srcOrd="1" destOrd="0" presId="urn:microsoft.com/office/officeart/2018/2/layout/IconVerticalSolidList"/>
    <dgm:cxn modelId="{CDDD3F4C-04DA-4766-9E77-6859EE198838}" type="presParOf" srcId="{73ECC81A-CE38-48F5-A30A-F203949119B1}" destId="{546AE037-F1ED-497A-83C2-6BC316E4448F}" srcOrd="2" destOrd="0" presId="urn:microsoft.com/office/officeart/2018/2/layout/IconVerticalSolidList"/>
    <dgm:cxn modelId="{A502BFC2-F2E4-4A16-AF03-092CA813C99D}" type="presParOf" srcId="{73ECC81A-CE38-48F5-A30A-F203949119B1}" destId="{FBC64301-13C3-4F6C-B464-82C47544957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77D5AC-D1CC-413E-8236-FAE779D8734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D38C378B-4370-42E2-8FC4-A4DA805CFC5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ptos Display" panose="02110004020202020204"/>
            </a:rPr>
            <a:t>Improve  communication</a:t>
          </a:r>
          <a:endParaRPr lang="en-US"/>
        </a:p>
      </dgm:t>
    </dgm:pt>
    <dgm:pt modelId="{EF5AA648-1FFA-4DEA-AAB2-7D652A172D2E}" type="parTrans" cxnId="{570C420F-AE93-4A62-9DC3-400128DA66AF}">
      <dgm:prSet/>
      <dgm:spPr/>
      <dgm:t>
        <a:bodyPr/>
        <a:lstStyle/>
        <a:p>
          <a:endParaRPr lang="en-US"/>
        </a:p>
      </dgm:t>
    </dgm:pt>
    <dgm:pt modelId="{C224BFAE-57A8-4962-B01E-58C726FAF66C}" type="sibTrans" cxnId="{570C420F-AE93-4A62-9DC3-400128DA66A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F4B37A0-1B4B-4A8A-876F-3E0687E4BE0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ptos Display" panose="02110004020202020204"/>
            </a:rPr>
            <a:t>Instructions and procedures:</a:t>
          </a:r>
          <a:r>
            <a:rPr lang="en-GB"/>
            <a:t> writing and visual</a:t>
          </a:r>
          <a:r>
            <a:rPr lang="en-GB">
              <a:latin typeface="Aptos Display" panose="02110004020202020204"/>
            </a:rPr>
            <a:t>.</a:t>
          </a:r>
          <a:endParaRPr lang="en-US"/>
        </a:p>
      </dgm:t>
    </dgm:pt>
    <dgm:pt modelId="{C3CD1EF4-DD00-407D-A5E1-15584499EC52}" type="parTrans" cxnId="{120A47B8-33CC-46BD-AC4A-1094A46D5338}">
      <dgm:prSet/>
      <dgm:spPr/>
      <dgm:t>
        <a:bodyPr/>
        <a:lstStyle/>
        <a:p>
          <a:endParaRPr lang="en-US"/>
        </a:p>
      </dgm:t>
    </dgm:pt>
    <dgm:pt modelId="{FAA8C9CB-6F9F-4F63-8188-1573B31E8008}" type="sibTrans" cxnId="{120A47B8-33CC-46BD-AC4A-1094A46D533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B0C3CEF-46C3-4FBB-9D0C-6E089B8691C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ptos Display" panose="02110004020202020204"/>
            </a:rPr>
            <a:t>Adapt work tasks.</a:t>
          </a:r>
          <a:endParaRPr lang="en-GB"/>
        </a:p>
      </dgm:t>
    </dgm:pt>
    <dgm:pt modelId="{6BD9AF1C-B268-4620-9D8A-DB7C1E15B41C}" type="parTrans" cxnId="{1163EACC-57E4-4096-AFD2-6542FBD4B3BF}">
      <dgm:prSet/>
      <dgm:spPr/>
      <dgm:t>
        <a:bodyPr/>
        <a:lstStyle/>
        <a:p>
          <a:endParaRPr lang="en-US"/>
        </a:p>
      </dgm:t>
    </dgm:pt>
    <dgm:pt modelId="{6EB69275-981F-4325-80A9-3CCECD72CED1}" type="sibTrans" cxnId="{1163EACC-57E4-4096-AFD2-6542FBD4B3B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E55D289-8CB6-48E6-B4B0-994E332E3121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ptos Display" panose="02110004020202020204"/>
            </a:rPr>
            <a:t>Provide feedback and coaching.</a:t>
          </a:r>
        </a:p>
      </dgm:t>
    </dgm:pt>
    <dgm:pt modelId="{CA472D0B-0BEC-4F0A-B526-7C351A874E17}" type="parTrans" cxnId="{AFE9BF51-008D-48A8-9A38-D706CB475F45}">
      <dgm:prSet/>
      <dgm:spPr/>
    </dgm:pt>
    <dgm:pt modelId="{2D44F56A-4C26-43BB-8928-6651C1B13DE6}" type="sibTrans" cxnId="{AFE9BF51-008D-48A8-9A38-D706CB475F45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3DC695A4-EEFD-46A9-A3EA-6C5A4D8F8342}" type="pres">
      <dgm:prSet presAssocID="{1177D5AC-D1CC-413E-8236-FAE779D87343}" presName="root" presStyleCnt="0">
        <dgm:presLayoutVars>
          <dgm:dir/>
          <dgm:resizeHandles val="exact"/>
        </dgm:presLayoutVars>
      </dgm:prSet>
      <dgm:spPr/>
    </dgm:pt>
    <dgm:pt modelId="{F8EFB676-06C0-4725-B81B-43F1055B095B}" type="pres">
      <dgm:prSet presAssocID="{D38C378B-4370-42E2-8FC4-A4DA805CFC5A}" presName="compNode" presStyleCnt="0"/>
      <dgm:spPr/>
    </dgm:pt>
    <dgm:pt modelId="{FE6D83E3-0EB6-41F7-B581-84B994C3870C}" type="pres">
      <dgm:prSet presAssocID="{D38C378B-4370-42E2-8FC4-A4DA805CFC5A}" presName="bgRect" presStyleLbl="bgShp" presStyleIdx="0" presStyleCnt="4"/>
      <dgm:spPr/>
    </dgm:pt>
    <dgm:pt modelId="{E3937176-529A-4FF9-8EE0-D0372F1F2091}" type="pres">
      <dgm:prSet presAssocID="{D38C378B-4370-42E2-8FC4-A4DA805CFC5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699D2924-CB88-440B-B55D-3F4E31854471}" type="pres">
      <dgm:prSet presAssocID="{D38C378B-4370-42E2-8FC4-A4DA805CFC5A}" presName="spaceRect" presStyleCnt="0"/>
      <dgm:spPr/>
    </dgm:pt>
    <dgm:pt modelId="{4694E11E-60CE-40B3-AA69-54C547D084CF}" type="pres">
      <dgm:prSet presAssocID="{D38C378B-4370-42E2-8FC4-A4DA805CFC5A}" presName="parTx" presStyleLbl="revTx" presStyleIdx="0" presStyleCnt="4">
        <dgm:presLayoutVars>
          <dgm:chMax val="0"/>
          <dgm:chPref val="0"/>
        </dgm:presLayoutVars>
      </dgm:prSet>
      <dgm:spPr/>
    </dgm:pt>
    <dgm:pt modelId="{6E3DE388-82B8-4AEA-8453-6F3944551620}" type="pres">
      <dgm:prSet presAssocID="{C224BFAE-57A8-4962-B01E-58C726FAF66C}" presName="sibTrans" presStyleCnt="0"/>
      <dgm:spPr/>
    </dgm:pt>
    <dgm:pt modelId="{AE10D339-E389-40AE-BDDC-8580C972B11B}" type="pres">
      <dgm:prSet presAssocID="{DF4B37A0-1B4B-4A8A-876F-3E0687E4BE0E}" presName="compNode" presStyleCnt="0"/>
      <dgm:spPr/>
    </dgm:pt>
    <dgm:pt modelId="{098B5F24-A553-4F69-B4F7-D46B68D3B694}" type="pres">
      <dgm:prSet presAssocID="{DF4B37A0-1B4B-4A8A-876F-3E0687E4BE0E}" presName="bgRect" presStyleLbl="bgShp" presStyleIdx="1" presStyleCnt="4"/>
      <dgm:spPr/>
    </dgm:pt>
    <dgm:pt modelId="{A132378B-8950-4183-B01A-CD90F200E8DB}" type="pres">
      <dgm:prSet presAssocID="{DF4B37A0-1B4B-4A8A-876F-3E0687E4BE0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00AFBB67-5C0E-485E-97B6-15FF3CF504BF}" type="pres">
      <dgm:prSet presAssocID="{DF4B37A0-1B4B-4A8A-876F-3E0687E4BE0E}" presName="spaceRect" presStyleCnt="0"/>
      <dgm:spPr/>
    </dgm:pt>
    <dgm:pt modelId="{3E1C84F9-0D07-41BF-A4D5-467F68001185}" type="pres">
      <dgm:prSet presAssocID="{DF4B37A0-1B4B-4A8A-876F-3E0687E4BE0E}" presName="parTx" presStyleLbl="revTx" presStyleIdx="1" presStyleCnt="4">
        <dgm:presLayoutVars>
          <dgm:chMax val="0"/>
          <dgm:chPref val="0"/>
        </dgm:presLayoutVars>
      </dgm:prSet>
      <dgm:spPr/>
    </dgm:pt>
    <dgm:pt modelId="{428A8FAB-C1E6-41DE-84E7-E7F446A65902}" type="pres">
      <dgm:prSet presAssocID="{FAA8C9CB-6F9F-4F63-8188-1573B31E8008}" presName="sibTrans" presStyleCnt="0"/>
      <dgm:spPr/>
    </dgm:pt>
    <dgm:pt modelId="{859FAEFA-531D-4160-9185-DF566D7A9929}" type="pres">
      <dgm:prSet presAssocID="{AB0C3CEF-46C3-4FBB-9D0C-6E089B8691C8}" presName="compNode" presStyleCnt="0"/>
      <dgm:spPr/>
    </dgm:pt>
    <dgm:pt modelId="{4739F3B4-A58A-475A-97C0-E35D988ABFC7}" type="pres">
      <dgm:prSet presAssocID="{AB0C3CEF-46C3-4FBB-9D0C-6E089B8691C8}" presName="bgRect" presStyleLbl="bgShp" presStyleIdx="2" presStyleCnt="4"/>
      <dgm:spPr/>
    </dgm:pt>
    <dgm:pt modelId="{4531611C-5CB6-48DC-9DF6-E97EECF77D27}" type="pres">
      <dgm:prSet presAssocID="{AB0C3CEF-46C3-4FBB-9D0C-6E089B8691C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310B600-A7FA-4024-9A65-3CEDBC83EF15}" type="pres">
      <dgm:prSet presAssocID="{AB0C3CEF-46C3-4FBB-9D0C-6E089B8691C8}" presName="spaceRect" presStyleCnt="0"/>
      <dgm:spPr/>
    </dgm:pt>
    <dgm:pt modelId="{E3381764-9213-44E9-A26A-2E66A193EB96}" type="pres">
      <dgm:prSet presAssocID="{AB0C3CEF-46C3-4FBB-9D0C-6E089B8691C8}" presName="parTx" presStyleLbl="revTx" presStyleIdx="2" presStyleCnt="4">
        <dgm:presLayoutVars>
          <dgm:chMax val="0"/>
          <dgm:chPref val="0"/>
        </dgm:presLayoutVars>
      </dgm:prSet>
      <dgm:spPr/>
    </dgm:pt>
    <dgm:pt modelId="{8E23510E-0C16-4A94-BB8F-5F54B3F0A43F}" type="pres">
      <dgm:prSet presAssocID="{6EB69275-981F-4325-80A9-3CCECD72CED1}" presName="sibTrans" presStyleCnt="0"/>
      <dgm:spPr/>
    </dgm:pt>
    <dgm:pt modelId="{2E2DF26C-1B56-460F-AB65-83D134D7E360}" type="pres">
      <dgm:prSet presAssocID="{5E55D289-8CB6-48E6-B4B0-994E332E3121}" presName="compNode" presStyleCnt="0"/>
      <dgm:spPr/>
    </dgm:pt>
    <dgm:pt modelId="{BDD180F3-8FD5-44FB-ACD0-1D873B6CBD66}" type="pres">
      <dgm:prSet presAssocID="{5E55D289-8CB6-48E6-B4B0-994E332E3121}" presName="bgRect" presStyleLbl="bgShp" presStyleIdx="3" presStyleCnt="4"/>
      <dgm:spPr/>
    </dgm:pt>
    <dgm:pt modelId="{7BB29062-B1CA-4CFF-B49C-C87AB07236C9}" type="pres">
      <dgm:prSet presAssocID="{5E55D289-8CB6-48E6-B4B0-994E332E312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75AB3321-AF11-4362-8E0F-9ABD025A7257}" type="pres">
      <dgm:prSet presAssocID="{5E55D289-8CB6-48E6-B4B0-994E332E3121}" presName="spaceRect" presStyleCnt="0"/>
      <dgm:spPr/>
    </dgm:pt>
    <dgm:pt modelId="{051B5A83-1163-4E98-87FD-52D69722B488}" type="pres">
      <dgm:prSet presAssocID="{5E55D289-8CB6-48E6-B4B0-994E332E3121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1652B08-4765-4DF5-97D0-208A10D425AE}" type="presOf" srcId="{DF4B37A0-1B4B-4A8A-876F-3E0687E4BE0E}" destId="{3E1C84F9-0D07-41BF-A4D5-467F68001185}" srcOrd="0" destOrd="0" presId="urn:microsoft.com/office/officeart/2018/2/layout/IconVerticalSolidList"/>
    <dgm:cxn modelId="{570C420F-AE93-4A62-9DC3-400128DA66AF}" srcId="{1177D5AC-D1CC-413E-8236-FAE779D87343}" destId="{D38C378B-4370-42E2-8FC4-A4DA805CFC5A}" srcOrd="0" destOrd="0" parTransId="{EF5AA648-1FFA-4DEA-AAB2-7D652A172D2E}" sibTransId="{C224BFAE-57A8-4962-B01E-58C726FAF66C}"/>
    <dgm:cxn modelId="{15F9E321-CB64-47C7-B6E5-2B8DAFF56CAA}" type="presOf" srcId="{1177D5AC-D1CC-413E-8236-FAE779D87343}" destId="{3DC695A4-EEFD-46A9-A3EA-6C5A4D8F8342}" srcOrd="0" destOrd="0" presId="urn:microsoft.com/office/officeart/2018/2/layout/IconVerticalSolidList"/>
    <dgm:cxn modelId="{C6DF966A-4BF9-47D1-935C-FBCFF6D1DB5D}" type="presOf" srcId="{5E55D289-8CB6-48E6-B4B0-994E332E3121}" destId="{051B5A83-1163-4E98-87FD-52D69722B488}" srcOrd="0" destOrd="0" presId="urn:microsoft.com/office/officeart/2018/2/layout/IconVerticalSolidList"/>
    <dgm:cxn modelId="{AFE9BF51-008D-48A8-9A38-D706CB475F45}" srcId="{1177D5AC-D1CC-413E-8236-FAE779D87343}" destId="{5E55D289-8CB6-48E6-B4B0-994E332E3121}" srcOrd="3" destOrd="0" parTransId="{CA472D0B-0BEC-4F0A-B526-7C351A874E17}" sibTransId="{2D44F56A-4C26-43BB-8928-6651C1B13DE6}"/>
    <dgm:cxn modelId="{15445CB0-363A-4338-9FB0-C7F5214CB295}" type="presOf" srcId="{AB0C3CEF-46C3-4FBB-9D0C-6E089B8691C8}" destId="{E3381764-9213-44E9-A26A-2E66A193EB96}" srcOrd="0" destOrd="0" presId="urn:microsoft.com/office/officeart/2018/2/layout/IconVerticalSolidList"/>
    <dgm:cxn modelId="{120A47B8-33CC-46BD-AC4A-1094A46D5338}" srcId="{1177D5AC-D1CC-413E-8236-FAE779D87343}" destId="{DF4B37A0-1B4B-4A8A-876F-3E0687E4BE0E}" srcOrd="1" destOrd="0" parTransId="{C3CD1EF4-DD00-407D-A5E1-15584499EC52}" sibTransId="{FAA8C9CB-6F9F-4F63-8188-1573B31E8008}"/>
    <dgm:cxn modelId="{1163EACC-57E4-4096-AFD2-6542FBD4B3BF}" srcId="{1177D5AC-D1CC-413E-8236-FAE779D87343}" destId="{AB0C3CEF-46C3-4FBB-9D0C-6E089B8691C8}" srcOrd="2" destOrd="0" parTransId="{6BD9AF1C-B268-4620-9D8A-DB7C1E15B41C}" sibTransId="{6EB69275-981F-4325-80A9-3CCECD72CED1}"/>
    <dgm:cxn modelId="{E63782F3-3A33-4BE4-B1B6-50AA3CF60BB0}" type="presOf" srcId="{D38C378B-4370-42E2-8FC4-A4DA805CFC5A}" destId="{4694E11E-60CE-40B3-AA69-54C547D084CF}" srcOrd="0" destOrd="0" presId="urn:microsoft.com/office/officeart/2018/2/layout/IconVerticalSolidList"/>
    <dgm:cxn modelId="{94D62CB3-C803-470C-8674-349A29034F03}" type="presParOf" srcId="{3DC695A4-EEFD-46A9-A3EA-6C5A4D8F8342}" destId="{F8EFB676-06C0-4725-B81B-43F1055B095B}" srcOrd="0" destOrd="0" presId="urn:microsoft.com/office/officeart/2018/2/layout/IconVerticalSolidList"/>
    <dgm:cxn modelId="{B7126144-C77F-4D51-95E2-07360513C54F}" type="presParOf" srcId="{F8EFB676-06C0-4725-B81B-43F1055B095B}" destId="{FE6D83E3-0EB6-41F7-B581-84B994C3870C}" srcOrd="0" destOrd="0" presId="urn:microsoft.com/office/officeart/2018/2/layout/IconVerticalSolidList"/>
    <dgm:cxn modelId="{A1AD58C8-C758-4FB5-AA7D-6117958EB2A5}" type="presParOf" srcId="{F8EFB676-06C0-4725-B81B-43F1055B095B}" destId="{E3937176-529A-4FF9-8EE0-D0372F1F2091}" srcOrd="1" destOrd="0" presId="urn:microsoft.com/office/officeart/2018/2/layout/IconVerticalSolidList"/>
    <dgm:cxn modelId="{EC55ACF7-61E0-4DA3-8E2E-A42AD1717D0C}" type="presParOf" srcId="{F8EFB676-06C0-4725-B81B-43F1055B095B}" destId="{699D2924-CB88-440B-B55D-3F4E31854471}" srcOrd="2" destOrd="0" presId="urn:microsoft.com/office/officeart/2018/2/layout/IconVerticalSolidList"/>
    <dgm:cxn modelId="{D03023A3-2634-49E1-B237-735B755332B6}" type="presParOf" srcId="{F8EFB676-06C0-4725-B81B-43F1055B095B}" destId="{4694E11E-60CE-40B3-AA69-54C547D084CF}" srcOrd="3" destOrd="0" presId="urn:microsoft.com/office/officeart/2018/2/layout/IconVerticalSolidList"/>
    <dgm:cxn modelId="{5C7436A8-B58C-4210-8236-FC543FA1A2CE}" type="presParOf" srcId="{3DC695A4-EEFD-46A9-A3EA-6C5A4D8F8342}" destId="{6E3DE388-82B8-4AEA-8453-6F3944551620}" srcOrd="1" destOrd="0" presId="urn:microsoft.com/office/officeart/2018/2/layout/IconVerticalSolidList"/>
    <dgm:cxn modelId="{9F9C4F19-6F2A-4833-9C7B-E98450B3F61E}" type="presParOf" srcId="{3DC695A4-EEFD-46A9-A3EA-6C5A4D8F8342}" destId="{AE10D339-E389-40AE-BDDC-8580C972B11B}" srcOrd="2" destOrd="0" presId="urn:microsoft.com/office/officeart/2018/2/layout/IconVerticalSolidList"/>
    <dgm:cxn modelId="{865F7B72-3743-44AF-A2B1-310FCAE0F371}" type="presParOf" srcId="{AE10D339-E389-40AE-BDDC-8580C972B11B}" destId="{098B5F24-A553-4F69-B4F7-D46B68D3B694}" srcOrd="0" destOrd="0" presId="urn:microsoft.com/office/officeart/2018/2/layout/IconVerticalSolidList"/>
    <dgm:cxn modelId="{73E495C6-B724-4AC6-BDB6-0C302C2FCE80}" type="presParOf" srcId="{AE10D339-E389-40AE-BDDC-8580C972B11B}" destId="{A132378B-8950-4183-B01A-CD90F200E8DB}" srcOrd="1" destOrd="0" presId="urn:microsoft.com/office/officeart/2018/2/layout/IconVerticalSolidList"/>
    <dgm:cxn modelId="{C31290DA-4A14-4688-B3FC-B98333BB8526}" type="presParOf" srcId="{AE10D339-E389-40AE-BDDC-8580C972B11B}" destId="{00AFBB67-5C0E-485E-97B6-15FF3CF504BF}" srcOrd="2" destOrd="0" presId="urn:microsoft.com/office/officeart/2018/2/layout/IconVerticalSolidList"/>
    <dgm:cxn modelId="{2E7ED9A7-BE94-4A9B-B517-8FBF448277C8}" type="presParOf" srcId="{AE10D339-E389-40AE-BDDC-8580C972B11B}" destId="{3E1C84F9-0D07-41BF-A4D5-467F68001185}" srcOrd="3" destOrd="0" presId="urn:microsoft.com/office/officeart/2018/2/layout/IconVerticalSolidList"/>
    <dgm:cxn modelId="{B14A35F9-C58F-4F4E-B7D9-298D88A83770}" type="presParOf" srcId="{3DC695A4-EEFD-46A9-A3EA-6C5A4D8F8342}" destId="{428A8FAB-C1E6-41DE-84E7-E7F446A65902}" srcOrd="3" destOrd="0" presId="urn:microsoft.com/office/officeart/2018/2/layout/IconVerticalSolidList"/>
    <dgm:cxn modelId="{BE7BA932-9869-4AED-88BE-9858B2FCF97E}" type="presParOf" srcId="{3DC695A4-EEFD-46A9-A3EA-6C5A4D8F8342}" destId="{859FAEFA-531D-4160-9185-DF566D7A9929}" srcOrd="4" destOrd="0" presId="urn:microsoft.com/office/officeart/2018/2/layout/IconVerticalSolidList"/>
    <dgm:cxn modelId="{D42F3E42-FC0E-4542-86AA-14D38EB5C9A1}" type="presParOf" srcId="{859FAEFA-531D-4160-9185-DF566D7A9929}" destId="{4739F3B4-A58A-475A-97C0-E35D988ABFC7}" srcOrd="0" destOrd="0" presId="urn:microsoft.com/office/officeart/2018/2/layout/IconVerticalSolidList"/>
    <dgm:cxn modelId="{8ABFBFEF-5834-444C-80D3-2DB0F2DCE231}" type="presParOf" srcId="{859FAEFA-531D-4160-9185-DF566D7A9929}" destId="{4531611C-5CB6-48DC-9DF6-E97EECF77D27}" srcOrd="1" destOrd="0" presId="urn:microsoft.com/office/officeart/2018/2/layout/IconVerticalSolidList"/>
    <dgm:cxn modelId="{E43BE036-F35E-4C94-85EE-8BA1AAF2E1B4}" type="presParOf" srcId="{859FAEFA-531D-4160-9185-DF566D7A9929}" destId="{F310B600-A7FA-4024-9A65-3CEDBC83EF15}" srcOrd="2" destOrd="0" presId="urn:microsoft.com/office/officeart/2018/2/layout/IconVerticalSolidList"/>
    <dgm:cxn modelId="{362ADB0B-C016-4145-8BEB-6C356B342D8A}" type="presParOf" srcId="{859FAEFA-531D-4160-9185-DF566D7A9929}" destId="{E3381764-9213-44E9-A26A-2E66A193EB96}" srcOrd="3" destOrd="0" presId="urn:microsoft.com/office/officeart/2018/2/layout/IconVerticalSolidList"/>
    <dgm:cxn modelId="{B69695F0-E778-4BC3-A5B9-7567EDC0A558}" type="presParOf" srcId="{3DC695A4-EEFD-46A9-A3EA-6C5A4D8F8342}" destId="{8E23510E-0C16-4A94-BB8F-5F54B3F0A43F}" srcOrd="5" destOrd="0" presId="urn:microsoft.com/office/officeart/2018/2/layout/IconVerticalSolidList"/>
    <dgm:cxn modelId="{797D5DFA-9AFF-4F62-BB84-6C433C5F61BA}" type="presParOf" srcId="{3DC695A4-EEFD-46A9-A3EA-6C5A4D8F8342}" destId="{2E2DF26C-1B56-460F-AB65-83D134D7E360}" srcOrd="6" destOrd="0" presId="urn:microsoft.com/office/officeart/2018/2/layout/IconVerticalSolidList"/>
    <dgm:cxn modelId="{46A318A2-4CC8-417E-B5CD-F0FC687C5C1C}" type="presParOf" srcId="{2E2DF26C-1B56-460F-AB65-83D134D7E360}" destId="{BDD180F3-8FD5-44FB-ACD0-1D873B6CBD66}" srcOrd="0" destOrd="0" presId="urn:microsoft.com/office/officeart/2018/2/layout/IconVerticalSolidList"/>
    <dgm:cxn modelId="{DDA70D0B-675B-4C89-876B-AAA4F79CBA2B}" type="presParOf" srcId="{2E2DF26C-1B56-460F-AB65-83D134D7E360}" destId="{7BB29062-B1CA-4CFF-B49C-C87AB07236C9}" srcOrd="1" destOrd="0" presId="urn:microsoft.com/office/officeart/2018/2/layout/IconVerticalSolidList"/>
    <dgm:cxn modelId="{2BA78228-5AD2-4326-83E5-8BFB3E8CEFC4}" type="presParOf" srcId="{2E2DF26C-1B56-460F-AB65-83D134D7E360}" destId="{75AB3321-AF11-4362-8E0F-9ABD025A7257}" srcOrd="2" destOrd="0" presId="urn:microsoft.com/office/officeart/2018/2/layout/IconVerticalSolidList"/>
    <dgm:cxn modelId="{747CAEE6-603E-4B26-A57E-9E14E59C0AED}" type="presParOf" srcId="{2E2DF26C-1B56-460F-AB65-83D134D7E360}" destId="{051B5A83-1163-4E98-87FD-52D69722B48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4DA40B-E51F-45F2-BE48-6D11FF83FE68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EE3827E-C460-4ECC-A1E1-28AC1E5F1B2E}">
      <dgm:prSet phldr="0"/>
      <dgm:spPr/>
      <dgm:t>
        <a:bodyPr/>
        <a:lstStyle/>
        <a:p>
          <a:r>
            <a:rPr lang="en-GB">
              <a:latin typeface="Times New Roman"/>
              <a:cs typeface="Times New Roman"/>
            </a:rPr>
            <a:t>Effective communication is vital for teamwork, safety, and smooth operations.</a:t>
          </a:r>
        </a:p>
      </dgm:t>
    </dgm:pt>
    <dgm:pt modelId="{D3028C06-A541-4B28-BA98-3378244AF8B3}" type="parTrans" cxnId="{D183EFCD-58A8-4D47-883C-70862185D1E9}">
      <dgm:prSet/>
      <dgm:spPr/>
    </dgm:pt>
    <dgm:pt modelId="{D8249F84-F146-49B6-BBD7-B02A8C4CAAD0}" type="sibTrans" cxnId="{D183EFCD-58A8-4D47-883C-70862185D1E9}">
      <dgm:prSet/>
      <dgm:spPr/>
      <dgm:t>
        <a:bodyPr/>
        <a:lstStyle/>
        <a:p>
          <a:endParaRPr lang="en-US"/>
        </a:p>
      </dgm:t>
    </dgm:pt>
    <dgm:pt modelId="{BD043830-830E-4361-A4DD-CF55868C4BE1}">
      <dgm:prSet phldr="0"/>
      <dgm:spPr/>
      <dgm:t>
        <a:bodyPr/>
        <a:lstStyle/>
        <a:p>
          <a:r>
            <a:rPr lang="en-GB">
              <a:latin typeface="Times New Roman"/>
              <a:cs typeface="Times New Roman"/>
            </a:rPr>
            <a:t>At Flight Foods Ltd, multiple communication barriers affected interactions between staff and management.</a:t>
          </a:r>
        </a:p>
      </dgm:t>
    </dgm:pt>
    <dgm:pt modelId="{86F41C26-939C-43B1-A41C-96ACB8DBE58D}" type="parTrans" cxnId="{FA77C560-95F4-493D-8C2A-AB3A32C88769}">
      <dgm:prSet/>
      <dgm:spPr/>
    </dgm:pt>
    <dgm:pt modelId="{0E8B055C-7F01-4895-9FA6-7DF0066E2482}" type="sibTrans" cxnId="{FA77C560-95F4-493D-8C2A-AB3A32C88769}">
      <dgm:prSet/>
      <dgm:spPr/>
      <dgm:t>
        <a:bodyPr/>
        <a:lstStyle/>
        <a:p>
          <a:endParaRPr lang="en-US"/>
        </a:p>
      </dgm:t>
    </dgm:pt>
    <dgm:pt modelId="{17B81499-4915-4317-BC39-788D2D6A93DF}">
      <dgm:prSet phldr="0"/>
      <dgm:spPr/>
      <dgm:t>
        <a:bodyPr/>
        <a:lstStyle/>
        <a:p>
          <a:r>
            <a:rPr lang="en-GB">
              <a:latin typeface="Times New Roman"/>
              <a:cs typeface="Times New Roman"/>
            </a:rPr>
            <a:t>These barriers caused misunderstandings, low morale, hygiene risks, and loss of trust.</a:t>
          </a:r>
        </a:p>
      </dgm:t>
    </dgm:pt>
    <dgm:pt modelId="{B459DC67-1126-44A3-B2FF-41B4CA325EEA}" type="parTrans" cxnId="{6AA6F2EC-350A-46AD-B792-07AF4455229C}">
      <dgm:prSet/>
      <dgm:spPr/>
    </dgm:pt>
    <dgm:pt modelId="{68DCE6B1-49E0-4274-AF7E-1B54CF2232E8}" type="sibTrans" cxnId="{6AA6F2EC-350A-46AD-B792-07AF4455229C}">
      <dgm:prSet/>
      <dgm:spPr/>
      <dgm:t>
        <a:bodyPr/>
        <a:lstStyle/>
        <a:p>
          <a:endParaRPr lang="en-US"/>
        </a:p>
      </dgm:t>
    </dgm:pt>
    <dgm:pt modelId="{EB1BCE84-842A-4594-A6CC-3254039CC9C6}">
      <dgm:prSet phldr="0"/>
      <dgm:spPr/>
      <dgm:t>
        <a:bodyPr/>
        <a:lstStyle/>
        <a:p>
          <a:r>
            <a:rPr lang="en-GB">
              <a:latin typeface="Times New Roman"/>
              <a:cs typeface="Times New Roman"/>
            </a:rPr>
            <a:t>By encouraging empathy, clear feedback, and inclusive communication, these challenges can be addressed—leading to a safer and more collaborative workplace.</a:t>
          </a:r>
        </a:p>
      </dgm:t>
    </dgm:pt>
    <dgm:pt modelId="{EEF5CF47-A65D-4AFA-8021-FC4AB26BC8A4}" type="parTrans" cxnId="{E7EDDFDC-29E6-47BD-AA7B-6313FECC7CCB}">
      <dgm:prSet/>
      <dgm:spPr/>
    </dgm:pt>
    <dgm:pt modelId="{8CE79BCD-9538-4563-AB42-E929A4176E10}" type="sibTrans" cxnId="{E7EDDFDC-29E6-47BD-AA7B-6313FECC7CCB}">
      <dgm:prSet/>
      <dgm:spPr/>
      <dgm:t>
        <a:bodyPr/>
        <a:lstStyle/>
        <a:p>
          <a:endParaRPr lang="en-US"/>
        </a:p>
      </dgm:t>
    </dgm:pt>
    <dgm:pt modelId="{9D0F28FE-9DEA-4CD5-AEA2-38B0B20ADA7E}" type="pres">
      <dgm:prSet presAssocID="{E34DA40B-E51F-45F2-BE48-6D11FF83FE68}" presName="vert0" presStyleCnt="0">
        <dgm:presLayoutVars>
          <dgm:dir/>
          <dgm:animOne val="branch"/>
          <dgm:animLvl val="lvl"/>
        </dgm:presLayoutVars>
      </dgm:prSet>
      <dgm:spPr/>
    </dgm:pt>
    <dgm:pt modelId="{3365E440-6CFC-4110-8057-9082A2BDB2A4}" type="pres">
      <dgm:prSet presAssocID="{DEE3827E-C460-4ECC-A1E1-28AC1E5F1B2E}" presName="thickLine" presStyleLbl="alignNode1" presStyleIdx="0" presStyleCnt="4"/>
      <dgm:spPr/>
    </dgm:pt>
    <dgm:pt modelId="{8D04C1BA-79C3-46E7-9C60-B64C84D0F60E}" type="pres">
      <dgm:prSet presAssocID="{DEE3827E-C460-4ECC-A1E1-28AC1E5F1B2E}" presName="horz1" presStyleCnt="0"/>
      <dgm:spPr/>
    </dgm:pt>
    <dgm:pt modelId="{EBACA9A0-0170-463B-A75D-CDBAF1B1F77E}" type="pres">
      <dgm:prSet presAssocID="{DEE3827E-C460-4ECC-A1E1-28AC1E5F1B2E}" presName="tx1" presStyleLbl="revTx" presStyleIdx="0" presStyleCnt="4"/>
      <dgm:spPr/>
    </dgm:pt>
    <dgm:pt modelId="{EF8FAB40-EC60-482B-A193-8CEEB184D20F}" type="pres">
      <dgm:prSet presAssocID="{DEE3827E-C460-4ECC-A1E1-28AC1E5F1B2E}" presName="vert1" presStyleCnt="0"/>
      <dgm:spPr/>
    </dgm:pt>
    <dgm:pt modelId="{8C80B4F0-7555-4090-A738-68D166758416}" type="pres">
      <dgm:prSet presAssocID="{BD043830-830E-4361-A4DD-CF55868C4BE1}" presName="thickLine" presStyleLbl="alignNode1" presStyleIdx="1" presStyleCnt="4"/>
      <dgm:spPr/>
    </dgm:pt>
    <dgm:pt modelId="{CC89659B-FF5C-44F6-B551-B035ED9E34B6}" type="pres">
      <dgm:prSet presAssocID="{BD043830-830E-4361-A4DD-CF55868C4BE1}" presName="horz1" presStyleCnt="0"/>
      <dgm:spPr/>
    </dgm:pt>
    <dgm:pt modelId="{FD0D7B7E-29F6-4698-A06A-C827B2D439AF}" type="pres">
      <dgm:prSet presAssocID="{BD043830-830E-4361-A4DD-CF55868C4BE1}" presName="tx1" presStyleLbl="revTx" presStyleIdx="1" presStyleCnt="4"/>
      <dgm:spPr/>
    </dgm:pt>
    <dgm:pt modelId="{07854BF1-7B39-4A0C-9BD4-F343F6584BE2}" type="pres">
      <dgm:prSet presAssocID="{BD043830-830E-4361-A4DD-CF55868C4BE1}" presName="vert1" presStyleCnt="0"/>
      <dgm:spPr/>
    </dgm:pt>
    <dgm:pt modelId="{7AA6E0A3-25A1-4BD7-8E40-5E0EE9FF4C58}" type="pres">
      <dgm:prSet presAssocID="{17B81499-4915-4317-BC39-788D2D6A93DF}" presName="thickLine" presStyleLbl="alignNode1" presStyleIdx="2" presStyleCnt="4"/>
      <dgm:spPr/>
    </dgm:pt>
    <dgm:pt modelId="{A30F6520-372B-4C80-B5B6-D25AD5D67C72}" type="pres">
      <dgm:prSet presAssocID="{17B81499-4915-4317-BC39-788D2D6A93DF}" presName="horz1" presStyleCnt="0"/>
      <dgm:spPr/>
    </dgm:pt>
    <dgm:pt modelId="{12575B82-270A-4BE4-9108-EB19001DC9B8}" type="pres">
      <dgm:prSet presAssocID="{17B81499-4915-4317-BC39-788D2D6A93DF}" presName="tx1" presStyleLbl="revTx" presStyleIdx="2" presStyleCnt="4"/>
      <dgm:spPr/>
    </dgm:pt>
    <dgm:pt modelId="{60B70F41-B8A0-4F12-A131-87D7F8D474CC}" type="pres">
      <dgm:prSet presAssocID="{17B81499-4915-4317-BC39-788D2D6A93DF}" presName="vert1" presStyleCnt="0"/>
      <dgm:spPr/>
    </dgm:pt>
    <dgm:pt modelId="{8A84118D-77BF-4ECA-A2CF-F16DE7348BC0}" type="pres">
      <dgm:prSet presAssocID="{EB1BCE84-842A-4594-A6CC-3254039CC9C6}" presName="thickLine" presStyleLbl="alignNode1" presStyleIdx="3" presStyleCnt="4"/>
      <dgm:spPr/>
    </dgm:pt>
    <dgm:pt modelId="{60F7785D-F315-4F25-ADEB-BFCF50EF5977}" type="pres">
      <dgm:prSet presAssocID="{EB1BCE84-842A-4594-A6CC-3254039CC9C6}" presName="horz1" presStyleCnt="0"/>
      <dgm:spPr/>
    </dgm:pt>
    <dgm:pt modelId="{974B68B1-A8E1-4A22-9A58-B200A532E1DA}" type="pres">
      <dgm:prSet presAssocID="{EB1BCE84-842A-4594-A6CC-3254039CC9C6}" presName="tx1" presStyleLbl="revTx" presStyleIdx="3" presStyleCnt="4"/>
      <dgm:spPr/>
    </dgm:pt>
    <dgm:pt modelId="{9EF988DD-765C-4A45-964E-AD87C765E194}" type="pres">
      <dgm:prSet presAssocID="{EB1BCE84-842A-4594-A6CC-3254039CC9C6}" presName="vert1" presStyleCnt="0"/>
      <dgm:spPr/>
    </dgm:pt>
  </dgm:ptLst>
  <dgm:cxnLst>
    <dgm:cxn modelId="{4E81010D-B18F-4102-952C-858DAFAA7AFA}" type="presOf" srcId="{E34DA40B-E51F-45F2-BE48-6D11FF83FE68}" destId="{9D0F28FE-9DEA-4CD5-AEA2-38B0B20ADA7E}" srcOrd="0" destOrd="0" presId="urn:microsoft.com/office/officeart/2008/layout/LinedList"/>
    <dgm:cxn modelId="{D14E212E-C1A4-46A0-9875-0690640E41A4}" type="presOf" srcId="{EB1BCE84-842A-4594-A6CC-3254039CC9C6}" destId="{974B68B1-A8E1-4A22-9A58-B200A532E1DA}" srcOrd="0" destOrd="0" presId="urn:microsoft.com/office/officeart/2008/layout/LinedList"/>
    <dgm:cxn modelId="{FA77C560-95F4-493D-8C2A-AB3A32C88769}" srcId="{E34DA40B-E51F-45F2-BE48-6D11FF83FE68}" destId="{BD043830-830E-4361-A4DD-CF55868C4BE1}" srcOrd="1" destOrd="0" parTransId="{86F41C26-939C-43B1-A41C-96ACB8DBE58D}" sibTransId="{0E8B055C-7F01-4895-9FA6-7DF0066E2482}"/>
    <dgm:cxn modelId="{A4FFD46F-12B2-4626-B72F-EEFC377A2449}" type="presOf" srcId="{DEE3827E-C460-4ECC-A1E1-28AC1E5F1B2E}" destId="{EBACA9A0-0170-463B-A75D-CDBAF1B1F77E}" srcOrd="0" destOrd="0" presId="urn:microsoft.com/office/officeart/2008/layout/LinedList"/>
    <dgm:cxn modelId="{2AE5B4A4-3E03-44BE-9F5C-211C69A74814}" type="presOf" srcId="{BD043830-830E-4361-A4DD-CF55868C4BE1}" destId="{FD0D7B7E-29F6-4698-A06A-C827B2D439AF}" srcOrd="0" destOrd="0" presId="urn:microsoft.com/office/officeart/2008/layout/LinedList"/>
    <dgm:cxn modelId="{5C08E4B1-D516-4B7F-855C-E16239945B65}" type="presOf" srcId="{17B81499-4915-4317-BC39-788D2D6A93DF}" destId="{12575B82-270A-4BE4-9108-EB19001DC9B8}" srcOrd="0" destOrd="0" presId="urn:microsoft.com/office/officeart/2008/layout/LinedList"/>
    <dgm:cxn modelId="{D183EFCD-58A8-4D47-883C-70862185D1E9}" srcId="{E34DA40B-E51F-45F2-BE48-6D11FF83FE68}" destId="{DEE3827E-C460-4ECC-A1E1-28AC1E5F1B2E}" srcOrd="0" destOrd="0" parTransId="{D3028C06-A541-4B28-BA98-3378244AF8B3}" sibTransId="{D8249F84-F146-49B6-BBD7-B02A8C4CAAD0}"/>
    <dgm:cxn modelId="{E7EDDFDC-29E6-47BD-AA7B-6313FECC7CCB}" srcId="{E34DA40B-E51F-45F2-BE48-6D11FF83FE68}" destId="{EB1BCE84-842A-4594-A6CC-3254039CC9C6}" srcOrd="3" destOrd="0" parTransId="{EEF5CF47-A65D-4AFA-8021-FC4AB26BC8A4}" sibTransId="{8CE79BCD-9538-4563-AB42-E929A4176E10}"/>
    <dgm:cxn modelId="{6AA6F2EC-350A-46AD-B792-07AF4455229C}" srcId="{E34DA40B-E51F-45F2-BE48-6D11FF83FE68}" destId="{17B81499-4915-4317-BC39-788D2D6A93DF}" srcOrd="2" destOrd="0" parTransId="{B459DC67-1126-44A3-B2FF-41B4CA325EEA}" sibTransId="{68DCE6B1-49E0-4274-AF7E-1B54CF2232E8}"/>
    <dgm:cxn modelId="{117FD15E-9C22-47C2-9FA2-A7E35BBD5F05}" type="presParOf" srcId="{9D0F28FE-9DEA-4CD5-AEA2-38B0B20ADA7E}" destId="{3365E440-6CFC-4110-8057-9082A2BDB2A4}" srcOrd="0" destOrd="0" presId="urn:microsoft.com/office/officeart/2008/layout/LinedList"/>
    <dgm:cxn modelId="{082C15AC-8CC9-4FF5-8C38-D5513DED78C0}" type="presParOf" srcId="{9D0F28FE-9DEA-4CD5-AEA2-38B0B20ADA7E}" destId="{8D04C1BA-79C3-46E7-9C60-B64C84D0F60E}" srcOrd="1" destOrd="0" presId="urn:microsoft.com/office/officeart/2008/layout/LinedList"/>
    <dgm:cxn modelId="{54AC5E67-EC3F-4D3F-A5A3-E6133743A9E7}" type="presParOf" srcId="{8D04C1BA-79C3-46E7-9C60-B64C84D0F60E}" destId="{EBACA9A0-0170-463B-A75D-CDBAF1B1F77E}" srcOrd="0" destOrd="0" presId="urn:microsoft.com/office/officeart/2008/layout/LinedList"/>
    <dgm:cxn modelId="{80BFDF57-8598-42CF-8464-280E5F73A99C}" type="presParOf" srcId="{8D04C1BA-79C3-46E7-9C60-B64C84D0F60E}" destId="{EF8FAB40-EC60-482B-A193-8CEEB184D20F}" srcOrd="1" destOrd="0" presId="urn:microsoft.com/office/officeart/2008/layout/LinedList"/>
    <dgm:cxn modelId="{DBECE96F-83AD-48D8-9E75-704FBA801AEF}" type="presParOf" srcId="{9D0F28FE-9DEA-4CD5-AEA2-38B0B20ADA7E}" destId="{8C80B4F0-7555-4090-A738-68D166758416}" srcOrd="2" destOrd="0" presId="urn:microsoft.com/office/officeart/2008/layout/LinedList"/>
    <dgm:cxn modelId="{0950BE2A-AD00-42A8-B167-D74E714CC747}" type="presParOf" srcId="{9D0F28FE-9DEA-4CD5-AEA2-38B0B20ADA7E}" destId="{CC89659B-FF5C-44F6-B551-B035ED9E34B6}" srcOrd="3" destOrd="0" presId="urn:microsoft.com/office/officeart/2008/layout/LinedList"/>
    <dgm:cxn modelId="{ABE5F63B-CA43-44AE-9246-1CD2BFB9ADF9}" type="presParOf" srcId="{CC89659B-FF5C-44F6-B551-B035ED9E34B6}" destId="{FD0D7B7E-29F6-4698-A06A-C827B2D439AF}" srcOrd="0" destOrd="0" presId="urn:microsoft.com/office/officeart/2008/layout/LinedList"/>
    <dgm:cxn modelId="{08BB783C-65FE-4EC7-8B55-C6E42CBABA53}" type="presParOf" srcId="{CC89659B-FF5C-44F6-B551-B035ED9E34B6}" destId="{07854BF1-7B39-4A0C-9BD4-F343F6584BE2}" srcOrd="1" destOrd="0" presId="urn:microsoft.com/office/officeart/2008/layout/LinedList"/>
    <dgm:cxn modelId="{31B79857-5D0B-4B9F-A633-63DE31778E15}" type="presParOf" srcId="{9D0F28FE-9DEA-4CD5-AEA2-38B0B20ADA7E}" destId="{7AA6E0A3-25A1-4BD7-8E40-5E0EE9FF4C58}" srcOrd="4" destOrd="0" presId="urn:microsoft.com/office/officeart/2008/layout/LinedList"/>
    <dgm:cxn modelId="{3CA70D00-D83B-43FD-AFB3-7305B6181AD5}" type="presParOf" srcId="{9D0F28FE-9DEA-4CD5-AEA2-38B0B20ADA7E}" destId="{A30F6520-372B-4C80-B5B6-D25AD5D67C72}" srcOrd="5" destOrd="0" presId="urn:microsoft.com/office/officeart/2008/layout/LinedList"/>
    <dgm:cxn modelId="{C18E6634-6DC8-46E7-8A0A-69B0FD83B07E}" type="presParOf" srcId="{A30F6520-372B-4C80-B5B6-D25AD5D67C72}" destId="{12575B82-270A-4BE4-9108-EB19001DC9B8}" srcOrd="0" destOrd="0" presId="urn:microsoft.com/office/officeart/2008/layout/LinedList"/>
    <dgm:cxn modelId="{7F73CC47-7A2F-4623-810D-2E80C6FA9168}" type="presParOf" srcId="{A30F6520-372B-4C80-B5B6-D25AD5D67C72}" destId="{60B70F41-B8A0-4F12-A131-87D7F8D474CC}" srcOrd="1" destOrd="0" presId="urn:microsoft.com/office/officeart/2008/layout/LinedList"/>
    <dgm:cxn modelId="{06760C86-6772-4B99-934E-61D66E462671}" type="presParOf" srcId="{9D0F28FE-9DEA-4CD5-AEA2-38B0B20ADA7E}" destId="{8A84118D-77BF-4ECA-A2CF-F16DE7348BC0}" srcOrd="6" destOrd="0" presId="urn:microsoft.com/office/officeart/2008/layout/LinedList"/>
    <dgm:cxn modelId="{7BAA1FBB-E367-420B-88C9-2E9E81641268}" type="presParOf" srcId="{9D0F28FE-9DEA-4CD5-AEA2-38B0B20ADA7E}" destId="{60F7785D-F315-4F25-ADEB-BFCF50EF5977}" srcOrd="7" destOrd="0" presId="urn:microsoft.com/office/officeart/2008/layout/LinedList"/>
    <dgm:cxn modelId="{3FE966F2-7167-4E56-BFEE-A865E0E5A84A}" type="presParOf" srcId="{60F7785D-F315-4F25-ADEB-BFCF50EF5977}" destId="{974B68B1-A8E1-4A22-9A58-B200A532E1DA}" srcOrd="0" destOrd="0" presId="urn:microsoft.com/office/officeart/2008/layout/LinedList"/>
    <dgm:cxn modelId="{1AFD55E2-C1A6-41BD-A14F-6A44795CE161}" type="presParOf" srcId="{60F7785D-F315-4F25-ADEB-BFCF50EF5977}" destId="{9EF988DD-765C-4A45-964E-AD87C765E19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EE02FC-80A2-4216-9524-2546D5831402}">
      <dsp:nvSpPr>
        <dsp:cNvPr id="0" name=""/>
        <dsp:cNvSpPr/>
      </dsp:nvSpPr>
      <dsp:spPr>
        <a:xfrm>
          <a:off x="0" y="481"/>
          <a:ext cx="5667696" cy="112653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AB9A93-048C-415E-A36B-B3F2F23BF179}">
      <dsp:nvSpPr>
        <dsp:cNvPr id="0" name=""/>
        <dsp:cNvSpPr/>
      </dsp:nvSpPr>
      <dsp:spPr>
        <a:xfrm>
          <a:off x="340776" y="253951"/>
          <a:ext cx="619592" cy="61959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BBD028-D4BC-4479-A7E2-315AB670EE34}">
      <dsp:nvSpPr>
        <dsp:cNvPr id="0" name=""/>
        <dsp:cNvSpPr/>
      </dsp:nvSpPr>
      <dsp:spPr>
        <a:xfrm>
          <a:off x="1301145" y="481"/>
          <a:ext cx="4366550" cy="1126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225" tIns="119225" rIns="119225" bIns="119225" numCol="1" spcCol="1270" anchor="ctr" anchorCtr="0">
          <a:noAutofit/>
        </a:bodyPr>
        <a:lstStyle/>
        <a:p>
          <a:pPr marL="0" lvl="0" indent="0" algn="l" defTabSz="8890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Times New Roman"/>
              <a:cs typeface="Times New Roman"/>
            </a:rPr>
            <a:t>Physical barriers are problems around us and make communication hard.</a:t>
          </a:r>
        </a:p>
      </dsp:txBody>
      <dsp:txXfrm>
        <a:off x="1301145" y="481"/>
        <a:ext cx="4366550" cy="1126532"/>
      </dsp:txXfrm>
    </dsp:sp>
    <dsp:sp modelId="{EB8324BD-DC8C-401A-BCA6-42E8FE69B0CA}">
      <dsp:nvSpPr>
        <dsp:cNvPr id="0" name=""/>
        <dsp:cNvSpPr/>
      </dsp:nvSpPr>
      <dsp:spPr>
        <a:xfrm>
          <a:off x="0" y="1408647"/>
          <a:ext cx="5667696" cy="112653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CEDD9B-FE90-41EA-A371-68B49558168C}">
      <dsp:nvSpPr>
        <dsp:cNvPr id="0" name=""/>
        <dsp:cNvSpPr/>
      </dsp:nvSpPr>
      <dsp:spPr>
        <a:xfrm>
          <a:off x="340776" y="1662117"/>
          <a:ext cx="619592" cy="61959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3D4731-F484-4DCD-8386-52E7F1B963ED}">
      <dsp:nvSpPr>
        <dsp:cNvPr id="0" name=""/>
        <dsp:cNvSpPr/>
      </dsp:nvSpPr>
      <dsp:spPr>
        <a:xfrm>
          <a:off x="1301145" y="1408647"/>
          <a:ext cx="4366550" cy="1126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225" tIns="119225" rIns="119225" bIns="119225" numCol="1" spcCol="1270" anchor="ctr" anchorCtr="0">
          <a:noAutofit/>
        </a:bodyPr>
        <a:lstStyle/>
        <a:p>
          <a:pPr marL="0" lvl="0" indent="0" algn="l" defTabSz="8890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Times New Roman"/>
              <a:cs typeface="Times New Roman"/>
            </a:rPr>
            <a:t>According to </a:t>
          </a:r>
          <a:r>
            <a:rPr lang="en-GB" sz="2000" i="1" kern="1200">
              <a:latin typeface="Times New Roman"/>
              <a:cs typeface="Times New Roman"/>
            </a:rPr>
            <a:t>Liraz (2019),</a:t>
          </a:r>
          <a:r>
            <a:rPr lang="en-GB" sz="2000" kern="1200">
              <a:latin typeface="Times New Roman"/>
              <a:cs typeface="Times New Roman"/>
            </a:rPr>
            <a:t> noise physical separation between sender and receiver are physical barriers.</a:t>
          </a:r>
          <a:endParaRPr lang="en-US" sz="2000" kern="1200">
            <a:latin typeface="Times New Roman"/>
            <a:cs typeface="Times New Roman"/>
          </a:endParaRPr>
        </a:p>
      </dsp:txBody>
      <dsp:txXfrm>
        <a:off x="1301145" y="1408647"/>
        <a:ext cx="4366550" cy="1126532"/>
      </dsp:txXfrm>
    </dsp:sp>
    <dsp:sp modelId="{368E4E30-03A0-48FA-A702-C27387E46FB6}">
      <dsp:nvSpPr>
        <dsp:cNvPr id="0" name=""/>
        <dsp:cNvSpPr/>
      </dsp:nvSpPr>
      <dsp:spPr>
        <a:xfrm>
          <a:off x="0" y="2816812"/>
          <a:ext cx="5667696" cy="112653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B809D9-416C-48BA-B516-7F388EA9980B}">
      <dsp:nvSpPr>
        <dsp:cNvPr id="0" name=""/>
        <dsp:cNvSpPr/>
      </dsp:nvSpPr>
      <dsp:spPr>
        <a:xfrm>
          <a:off x="340776" y="3070282"/>
          <a:ext cx="619592" cy="61959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C64301-13C3-4F6C-B464-82C47544957E}">
      <dsp:nvSpPr>
        <dsp:cNvPr id="0" name=""/>
        <dsp:cNvSpPr/>
      </dsp:nvSpPr>
      <dsp:spPr>
        <a:xfrm>
          <a:off x="1301145" y="2816812"/>
          <a:ext cx="4366550" cy="1126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225" tIns="119225" rIns="119225" bIns="119225" numCol="1" spcCol="1270" anchor="ctr" anchorCtr="0">
          <a:noAutofit/>
        </a:bodyPr>
        <a:lstStyle/>
        <a:p>
          <a:pPr marL="0" lvl="0" indent="0" algn="l" defTabSz="8890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Times New Roman"/>
              <a:cs typeface="Times New Roman"/>
            </a:rPr>
            <a:t>These barriers create misunderstanding in effective communication.</a:t>
          </a:r>
        </a:p>
      </dsp:txBody>
      <dsp:txXfrm>
        <a:off x="1301145" y="2816812"/>
        <a:ext cx="4366550" cy="11265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6D83E3-0EB6-41F7-B581-84B994C3870C}">
      <dsp:nvSpPr>
        <dsp:cNvPr id="0" name=""/>
        <dsp:cNvSpPr/>
      </dsp:nvSpPr>
      <dsp:spPr>
        <a:xfrm>
          <a:off x="0" y="1537"/>
          <a:ext cx="7233968" cy="7793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937176-529A-4FF9-8EE0-D0372F1F2091}">
      <dsp:nvSpPr>
        <dsp:cNvPr id="0" name=""/>
        <dsp:cNvSpPr/>
      </dsp:nvSpPr>
      <dsp:spPr>
        <a:xfrm>
          <a:off x="235767" y="176902"/>
          <a:ext cx="428669" cy="4286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94E11E-60CE-40B3-AA69-54C547D084CF}">
      <dsp:nvSpPr>
        <dsp:cNvPr id="0" name=""/>
        <dsp:cNvSpPr/>
      </dsp:nvSpPr>
      <dsp:spPr>
        <a:xfrm>
          <a:off x="900204" y="1537"/>
          <a:ext cx="6333763" cy="779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86" tIns="82486" rIns="82486" bIns="8248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Aptos Display" panose="02110004020202020204"/>
            </a:rPr>
            <a:t>Improve  communication</a:t>
          </a:r>
          <a:endParaRPr lang="en-US" sz="2200" kern="1200"/>
        </a:p>
      </dsp:txBody>
      <dsp:txXfrm>
        <a:off x="900204" y="1537"/>
        <a:ext cx="6333763" cy="779398"/>
      </dsp:txXfrm>
    </dsp:sp>
    <dsp:sp modelId="{098B5F24-A553-4F69-B4F7-D46B68D3B694}">
      <dsp:nvSpPr>
        <dsp:cNvPr id="0" name=""/>
        <dsp:cNvSpPr/>
      </dsp:nvSpPr>
      <dsp:spPr>
        <a:xfrm>
          <a:off x="0" y="975785"/>
          <a:ext cx="7233968" cy="7793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32378B-8950-4183-B01A-CD90F200E8DB}">
      <dsp:nvSpPr>
        <dsp:cNvPr id="0" name=""/>
        <dsp:cNvSpPr/>
      </dsp:nvSpPr>
      <dsp:spPr>
        <a:xfrm>
          <a:off x="235767" y="1151150"/>
          <a:ext cx="428669" cy="4286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1C84F9-0D07-41BF-A4D5-467F68001185}">
      <dsp:nvSpPr>
        <dsp:cNvPr id="0" name=""/>
        <dsp:cNvSpPr/>
      </dsp:nvSpPr>
      <dsp:spPr>
        <a:xfrm>
          <a:off x="900204" y="975785"/>
          <a:ext cx="6333763" cy="779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86" tIns="82486" rIns="82486" bIns="8248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Aptos Display" panose="02110004020202020204"/>
            </a:rPr>
            <a:t>Instructions and procedures:</a:t>
          </a:r>
          <a:r>
            <a:rPr lang="en-GB" sz="2200" kern="1200"/>
            <a:t> writing and visual</a:t>
          </a:r>
          <a:r>
            <a:rPr lang="en-GB" sz="2200" kern="1200">
              <a:latin typeface="Aptos Display" panose="02110004020202020204"/>
            </a:rPr>
            <a:t>.</a:t>
          </a:r>
          <a:endParaRPr lang="en-US" sz="2200" kern="1200"/>
        </a:p>
      </dsp:txBody>
      <dsp:txXfrm>
        <a:off x="900204" y="975785"/>
        <a:ext cx="6333763" cy="779398"/>
      </dsp:txXfrm>
    </dsp:sp>
    <dsp:sp modelId="{4739F3B4-A58A-475A-97C0-E35D988ABFC7}">
      <dsp:nvSpPr>
        <dsp:cNvPr id="0" name=""/>
        <dsp:cNvSpPr/>
      </dsp:nvSpPr>
      <dsp:spPr>
        <a:xfrm>
          <a:off x="0" y="1950033"/>
          <a:ext cx="7233968" cy="7793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31611C-5CB6-48DC-9DF6-E97EECF77D27}">
      <dsp:nvSpPr>
        <dsp:cNvPr id="0" name=""/>
        <dsp:cNvSpPr/>
      </dsp:nvSpPr>
      <dsp:spPr>
        <a:xfrm>
          <a:off x="235767" y="2125397"/>
          <a:ext cx="428669" cy="42866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381764-9213-44E9-A26A-2E66A193EB96}">
      <dsp:nvSpPr>
        <dsp:cNvPr id="0" name=""/>
        <dsp:cNvSpPr/>
      </dsp:nvSpPr>
      <dsp:spPr>
        <a:xfrm>
          <a:off x="900204" y="1950033"/>
          <a:ext cx="6333763" cy="779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86" tIns="82486" rIns="82486" bIns="8248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Aptos Display" panose="02110004020202020204"/>
            </a:rPr>
            <a:t>Adapt work tasks.</a:t>
          </a:r>
          <a:endParaRPr lang="en-GB" sz="2200" kern="1200"/>
        </a:p>
      </dsp:txBody>
      <dsp:txXfrm>
        <a:off x="900204" y="1950033"/>
        <a:ext cx="6333763" cy="779398"/>
      </dsp:txXfrm>
    </dsp:sp>
    <dsp:sp modelId="{BDD180F3-8FD5-44FB-ACD0-1D873B6CBD66}">
      <dsp:nvSpPr>
        <dsp:cNvPr id="0" name=""/>
        <dsp:cNvSpPr/>
      </dsp:nvSpPr>
      <dsp:spPr>
        <a:xfrm>
          <a:off x="0" y="2924281"/>
          <a:ext cx="7233968" cy="7793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B29062-B1CA-4CFF-B49C-C87AB07236C9}">
      <dsp:nvSpPr>
        <dsp:cNvPr id="0" name=""/>
        <dsp:cNvSpPr/>
      </dsp:nvSpPr>
      <dsp:spPr>
        <a:xfrm>
          <a:off x="235767" y="3099645"/>
          <a:ext cx="428669" cy="42866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1B5A83-1163-4E98-87FD-52D69722B488}">
      <dsp:nvSpPr>
        <dsp:cNvPr id="0" name=""/>
        <dsp:cNvSpPr/>
      </dsp:nvSpPr>
      <dsp:spPr>
        <a:xfrm>
          <a:off x="900204" y="2924281"/>
          <a:ext cx="6333763" cy="779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86" tIns="82486" rIns="82486" bIns="8248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Aptos Display" panose="02110004020202020204"/>
            </a:rPr>
            <a:t>Provide feedback and coaching.</a:t>
          </a:r>
        </a:p>
      </dsp:txBody>
      <dsp:txXfrm>
        <a:off x="900204" y="2924281"/>
        <a:ext cx="6333763" cy="7793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5E440-6CFC-4110-8057-9082A2BDB2A4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ACA9A0-0170-463B-A75D-CDBAF1B1F77E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>
              <a:latin typeface="Times New Roman"/>
              <a:cs typeface="Times New Roman"/>
            </a:rPr>
            <a:t>Effective communication is vital for teamwork, safety, and smooth operations.</a:t>
          </a:r>
        </a:p>
      </dsp:txBody>
      <dsp:txXfrm>
        <a:off x="0" y="0"/>
        <a:ext cx="10515600" cy="1087834"/>
      </dsp:txXfrm>
    </dsp:sp>
    <dsp:sp modelId="{8C80B4F0-7555-4090-A738-68D166758416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0D7B7E-29F6-4698-A06A-C827B2D439AF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>
              <a:latin typeface="Times New Roman"/>
              <a:cs typeface="Times New Roman"/>
            </a:rPr>
            <a:t>At Flight Foods Ltd, multiple communication barriers affected interactions between staff and management.</a:t>
          </a:r>
        </a:p>
      </dsp:txBody>
      <dsp:txXfrm>
        <a:off x="0" y="1087834"/>
        <a:ext cx="10515600" cy="1087834"/>
      </dsp:txXfrm>
    </dsp:sp>
    <dsp:sp modelId="{7AA6E0A3-25A1-4BD7-8E40-5E0EE9FF4C58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575B82-270A-4BE4-9108-EB19001DC9B8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>
              <a:latin typeface="Times New Roman"/>
              <a:cs typeface="Times New Roman"/>
            </a:rPr>
            <a:t>These barriers caused misunderstandings, low morale, hygiene risks, and loss of trust.</a:t>
          </a:r>
        </a:p>
      </dsp:txBody>
      <dsp:txXfrm>
        <a:off x="0" y="2175669"/>
        <a:ext cx="10515600" cy="1087834"/>
      </dsp:txXfrm>
    </dsp:sp>
    <dsp:sp modelId="{8A84118D-77BF-4ECA-A2CF-F16DE7348BC0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4B68B1-A8E1-4A22-9A58-B200A532E1DA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>
              <a:latin typeface="Times New Roman"/>
              <a:cs typeface="Times New Roman"/>
            </a:rPr>
            <a:t>By encouraging empathy, clear feedback, and inclusive communication, these challenges can be addressed—leading to a safer and more collaborative workplace.</a:t>
          </a:r>
        </a:p>
      </dsp:txBody>
      <dsp:txXfrm>
        <a:off x="0" y="3263503"/>
        <a:ext cx="10515600" cy="10878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10B8E-2CD4-A381-5DBA-4EA56A04BF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5B1C0-6BC8-3958-B6F3-2C6E05445E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03F338-7345-DE61-6BA5-51670CB63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41A4C-1796-21E7-88E7-7B10E695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D05F7C-560A-5FD0-41C5-3ADF47235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79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3A5E7-0A75-9AA1-DA9D-823F3FE61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4FF9C-8B57-E454-B4C6-3505A1E6E5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31AF5-5186-9A7B-4451-D13FD7BB2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351B69-16B6-37CA-99A3-E8CAA2766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A36A9-59AA-282E-E224-C2D376341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823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0B4B2-6972-5FAB-1130-043C2945A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72A5CB-479E-5727-31BB-B9BE81B7E0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5746E8-8F7B-BB7F-069E-AECF98700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253A9B-2D7F-EC42-057A-A9901988A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938C2-2E24-261B-2DAA-4B3E2F423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650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35CD5-6D58-A352-B2E1-B36D1EFCA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5C726-06D7-1E3B-E166-12DB6001E6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CC56F7-2AC3-2B9E-0FD2-C9B99DC8D4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45F5A6-76F5-17CC-EBE9-9F9601D6C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E93D4-462A-7FBD-F0F3-B5374DE08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147950-9784-8DC7-BEB2-B260C5F6A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055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C2D57-3E26-8D4E-EE8D-58D5743F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49C5EB-8B48-76D3-4533-E43070BB99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88E185-044C-9342-4585-9DEEABE5C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434EE4-A1AE-5FC6-D526-9E200343D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99C57B-1E3F-6BBE-5F1E-F7A8323609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C527A1-0326-6B0C-D73A-3E301863D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F43E37-1D7C-A357-BBDC-CBCB6E1FF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4B1F53-7079-CEC7-47AD-5C71838C0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079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BD16E-1200-A847-FC83-23FDF3D87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A4BA67-C4E1-6A4E-A167-1D8A75E10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52B622-514E-B28E-25AE-1A9CC8373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80313B-5C7E-F333-99CF-E37A4787C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153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71F0C0-3E53-950D-07E7-887FDD0D8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C74C96-037F-C10D-D1DF-48E7F556F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569C53-41B7-3FC0-4E7B-630DC70A8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500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7D87D-18B4-0909-90E4-6224004E7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1F9A35-FCF4-2AA7-382B-65A9FA41C5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A2B91B-67EC-6C65-4B62-49E44D70BC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0C96FA-FED4-B5FF-3291-A7577EB45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8983CE-3DC0-020D-1822-FFD53FE03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91712C-D30D-C634-2FC6-21CD18E6B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332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9E3E6-F2BA-8DCA-3DE2-9A5434ADB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C62BBD-31BD-4DA5-7A2F-35CFD7A895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76F34-0936-B6F2-E9CC-1D2B8E68F5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D9E5E-A8A4-68ED-7B9E-374327D64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3C12C-8EBD-F06F-DB3C-9A164F561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7E1C15-AA35-0299-393A-AF9940211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788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5BF0E-570D-8BC4-6CDE-F7DB70392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3FA0E7-F635-FC58-F309-97C4B75274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D47D6-4D90-4174-8DC4-E389794B4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60E04A-D7D8-0FB1-1EC0-65373A828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23F5E-4D8B-75C9-10B7-E6EAADC51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466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52446E-C41B-868D-F662-0336FDAC17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BF9219-209F-9110-134E-1F4319903C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8AEB1-B4D8-9830-EC11-8E758C07D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15607-8196-132F-9FC6-3169F6605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0DD75-1701-8953-0B59-7E3D185AE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21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D6DC6-C980-4960-3664-D5CDAE7AB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30F093-C2A2-CAB8-DA87-45B0BAD94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DD3BE0-C811-AA39-1C65-455F07B34D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D6C34D-D6A3-4364-94BE-B972A086586D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2CA03-8CB8-4ACD-0643-131BC2BDAD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0FD6C-99AB-FD10-45BB-AEF1095506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4682FA-2E9E-4DCC-AFA0-707015510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5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municationtheory.org/berlos-smrc-model-of-communication/" TargetMode="External"/><Relationship Id="rId2" Type="http://schemas.openxmlformats.org/officeDocument/2006/relationships/hyperlink" Target="https://www.acas.org.uk/sites/default/files/2024-04/age-discrimaination-key-points-for-the-workplace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akingbusinessmatter.co.uk/barriers-to-effective-communication/" TargetMode="External"/><Relationship Id="rId4" Type="http://schemas.openxmlformats.org/officeDocument/2006/relationships/hyperlink" Target="https://www.healthassured.org/blog/negative-attitude-at-work/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9584BA-2061-58AC-2E65-C3ED29D21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  <a:latin typeface="Times New Roman"/>
                <a:cs typeface="Times New Roman"/>
              </a:rPr>
              <a:t>LCLM4003 Effective Teamwork and Communication</a:t>
            </a:r>
            <a:br>
              <a:rPr lang="en-GB" sz="37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</a:rPr>
            </a:br>
            <a:br>
              <a:rPr lang="en-GB" sz="37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ptos Display" panose="02110004020202020204"/>
              </a:rPr>
            </a:br>
            <a:endParaRPr lang="en-GB" sz="3700">
              <a:solidFill>
                <a:srgbClr val="FFFFFF"/>
              </a:solidFill>
            </a:endParaRPr>
          </a:p>
        </p:txBody>
      </p:sp>
      <p:sp>
        <p:nvSpPr>
          <p:cNvPr id="33" name="Arc 32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D03CD-7242-3EB9-6C43-8091398570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2400">
                <a:latin typeface="Times New Roman"/>
                <a:cs typeface="Times New Roman"/>
              </a:rPr>
              <a:t>Assignment 2: Group Presentation    </a:t>
            </a:r>
            <a:endParaRPr lang="en-US" sz="240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              </a:t>
            </a:r>
            <a:endParaRPr lang="en-US" sz="2400">
              <a:latin typeface="Times New Roman"/>
              <a:cs typeface="Times New Roman"/>
            </a:endParaRPr>
          </a:p>
          <a:p>
            <a:r>
              <a:rPr lang="en-GB" sz="2400">
                <a:latin typeface="Times New Roman"/>
                <a:cs typeface="Times New Roman"/>
              </a:rPr>
              <a:t>Martha Assis  - ID No. 2440395</a:t>
            </a:r>
          </a:p>
          <a:p>
            <a:pPr>
              <a:defRPr/>
            </a:pPr>
            <a:r>
              <a:rPr lang="en-GB" sz="2400">
                <a:latin typeface="Times New Roman"/>
                <a:cs typeface="Times New Roman"/>
              </a:rPr>
              <a:t>David </a:t>
            </a:r>
            <a:r>
              <a:rPr lang="en-GB" sz="2400" err="1">
                <a:latin typeface="Times New Roman"/>
                <a:cs typeface="Times New Roman"/>
              </a:rPr>
              <a:t>Brescan</a:t>
            </a:r>
            <a:r>
              <a:rPr lang="en-GB" sz="2400">
                <a:latin typeface="Times New Roman"/>
                <a:cs typeface="Times New Roman"/>
              </a:rPr>
              <a:t> - ID No. 2439097</a:t>
            </a:r>
            <a:endParaRPr lang="en-US" sz="2400">
              <a:latin typeface="Times New Roman"/>
              <a:cs typeface="Times New Roman"/>
            </a:endParaRPr>
          </a:p>
          <a:p>
            <a:pPr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Rayane Cesconetto</a:t>
            </a:r>
            <a:r>
              <a:rPr lang="en-GB" sz="2400">
                <a:latin typeface="Times New Roman"/>
                <a:cs typeface="Times New Roman"/>
              </a:rPr>
              <a:t> - 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ID No. 2440636</a:t>
            </a:r>
            <a:endParaRPr lang="en-GB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/>
              <a:cs typeface="Times New Roman"/>
            </a:endParaRPr>
          </a:p>
          <a:p>
            <a:pPr>
              <a:defRPr/>
            </a:pPr>
            <a:r>
              <a:rPr lang="en-GB" sz="2400" err="1">
                <a:latin typeface="Times New Roman"/>
                <a:cs typeface="Times New Roman"/>
              </a:rPr>
              <a:t>Ricses</a:t>
            </a:r>
            <a:r>
              <a:rPr lang="en-GB" sz="2400">
                <a:latin typeface="Times New Roman"/>
                <a:cs typeface="Times New Roman"/>
              </a:rPr>
              <a:t> </a:t>
            </a:r>
            <a:r>
              <a:rPr lang="en-GB" sz="2400" err="1">
                <a:latin typeface="Times New Roman"/>
                <a:cs typeface="Times New Roman"/>
              </a:rPr>
              <a:t>Dacuyan</a:t>
            </a:r>
            <a:r>
              <a:rPr lang="en-GB" sz="2400">
                <a:latin typeface="Times New Roman"/>
                <a:cs typeface="Times New Roman"/>
              </a:rPr>
              <a:t> -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 ID No.2438233</a:t>
            </a:r>
            <a:endParaRPr lang="en-GB" sz="240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GB" sz="2400">
                <a:latin typeface="Times New Roman"/>
                <a:cs typeface="Times New Roman"/>
              </a:rPr>
              <a:t>Stanica Roxana Dediu - 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ID No. 2441417</a:t>
            </a:r>
            <a:endParaRPr lang="en-GB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/>
              <a:cs typeface="Times New Roman"/>
            </a:endParaRPr>
          </a:p>
          <a:p>
            <a:pPr marL="0" indent="0">
              <a:buNone/>
              <a:defRPr/>
            </a:pPr>
            <a:endParaRPr lang="en-GB" sz="2400">
              <a:latin typeface="Times New Roman"/>
              <a:cs typeface="Times New Roman"/>
            </a:endParaRPr>
          </a:p>
          <a:p>
            <a:pPr marL="0" indent="0">
              <a:buNone/>
              <a:defRPr/>
            </a:pPr>
            <a:endParaRPr lang="en-GB" sz="2400">
              <a:latin typeface="Times New Roman"/>
              <a:cs typeface="Times New Roman"/>
            </a:endParaRPr>
          </a:p>
          <a:p>
            <a:pPr marL="0" marR="0" lvl="0" indent="0" algn="ctr" defTabSz="914400"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GB" sz="2400">
                <a:latin typeface="Times New Roman"/>
                <a:cs typeface="Times New Roman"/>
              </a:rPr>
              <a:t>Lecture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: Xavier </a:t>
            </a:r>
            <a:r>
              <a:rPr kumimoji="0" lang="en-GB" sz="2400" b="0" i="0" u="none" strike="noStrike" kern="1200" cap="none" spc="0" normalizeH="0" baseline="0" noProof="0" err="1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Matieni</a:t>
            </a:r>
            <a:endParaRPr lang="en-GB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/>
              <a:cs typeface="Times New Roman"/>
            </a:endParaRP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20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GB"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72741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AC0925-C80D-03B2-9CB2-80754DE53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br>
              <a:rPr lang="en-GB" sz="3000"/>
            </a:br>
            <a:br>
              <a:rPr lang="en-GB" sz="3000"/>
            </a:br>
            <a:r>
              <a:rPr lang="en-GB" sz="3000">
                <a:solidFill>
                  <a:srgbClr val="FFFFFF"/>
                </a:solidFill>
                <a:latin typeface="Times New Roman"/>
                <a:cs typeface="Times New Roman"/>
              </a:rPr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472314-7F14-6FA9-891C-799657E55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97959"/>
            <a:ext cx="10515600" cy="407900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1. Introduction                                                                                        </a:t>
            </a:r>
          </a:p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2. Company Background</a:t>
            </a:r>
          </a:p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3.  Physical Barrier - Martha                              </a:t>
            </a:r>
          </a:p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4. 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 </a:t>
            </a:r>
            <a:r>
              <a:rPr lang="en-GB" sz="2400">
                <a:latin typeface="Times New Roman"/>
                <a:cs typeface="Times New Roman"/>
              </a:rPr>
              <a:t>Language Barrier - David                                              </a:t>
            </a:r>
            <a:endParaRPr lang="en-GB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5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. </a:t>
            </a:r>
            <a:r>
              <a:rPr lang="en-GB" sz="2400">
                <a:latin typeface="Times New Roman"/>
                <a:cs typeface="Times New Roman"/>
              </a:rPr>
              <a:t>Attitude/Age Barrier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 -   </a:t>
            </a:r>
            <a:r>
              <a:rPr lang="en-GB" sz="2400">
                <a:latin typeface="Times New Roman"/>
                <a:cs typeface="Times New Roman"/>
              </a:rPr>
              <a:t>Rayane</a:t>
            </a:r>
            <a:endParaRPr lang="en-GB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6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. </a:t>
            </a:r>
            <a:r>
              <a:rPr lang="en-GB" sz="2400">
                <a:latin typeface="Times New Roman"/>
                <a:cs typeface="Times New Roman"/>
              </a:rPr>
              <a:t>Psychological Barrier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  -  </a:t>
            </a:r>
            <a:r>
              <a:rPr lang="en-GB" sz="2400" err="1">
                <a:latin typeface="Times New Roman"/>
                <a:cs typeface="Times New Roman"/>
              </a:rPr>
              <a:t>Ricses</a:t>
            </a:r>
            <a:endParaRPr lang="en-GB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7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. </a:t>
            </a:r>
            <a:r>
              <a:rPr lang="en-GB" sz="2400">
                <a:latin typeface="Times New Roman"/>
                <a:cs typeface="Times New Roman"/>
              </a:rPr>
              <a:t>Perceptual Barrier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/>
                <a:cs typeface="Times New Roman"/>
              </a:rPr>
              <a:t>  -   Roxana</a:t>
            </a:r>
            <a:endParaRPr lang="en-GB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8. Conclusion</a:t>
            </a:r>
          </a:p>
          <a:p>
            <a:pPr marL="0" indent="0">
              <a:buNone/>
            </a:pPr>
            <a:r>
              <a:rPr lang="en-GB" sz="2400">
                <a:latin typeface="Times New Roman"/>
                <a:cs typeface="Times New Roman"/>
              </a:rPr>
              <a:t>9. References </a:t>
            </a:r>
          </a:p>
        </p:txBody>
      </p:sp>
    </p:spTree>
    <p:extLst>
      <p:ext uri="{BB962C8B-B14F-4D97-AF65-F5344CB8AC3E}">
        <p14:creationId xmlns:p14="http://schemas.microsoft.com/office/powerpoint/2010/main" val="2962117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B69063-314A-2648-2FED-437387B9A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en-GB" sz="540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endParaRPr lang="en-US" sz="540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EE665-D2CE-1368-82C7-E56C664231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882315"/>
            <a:ext cx="5973621" cy="55103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>
                <a:latin typeface="Times New Roman"/>
                <a:ea typeface="+mn-lt"/>
                <a:cs typeface="+mn-lt"/>
              </a:rPr>
              <a:t>At Flight Foods Ltd, poor communication has led to operational issues such as hygiene failures, staff confusion, and customer complaints.</a:t>
            </a:r>
            <a:endParaRPr lang="en-US" sz="2000">
              <a:latin typeface="Times New Roman"/>
              <a:ea typeface="+mn-lt"/>
              <a:cs typeface="+mn-lt"/>
            </a:endParaRPr>
          </a:p>
          <a:p>
            <a:pPr marL="0" indent="0">
              <a:buNone/>
            </a:pPr>
            <a:br>
              <a:rPr lang="en-GB" sz="2000">
                <a:latin typeface="Times New Roman"/>
                <a:ea typeface="+mn-lt"/>
                <a:cs typeface="+mn-lt"/>
              </a:rPr>
            </a:br>
            <a:r>
              <a:rPr lang="en-GB" sz="2000">
                <a:latin typeface="Times New Roman"/>
                <a:ea typeface="+mn-lt"/>
                <a:cs typeface="+mn-lt"/>
              </a:rPr>
              <a:t> This presentation explores key communication barriers affecting the organisation’s performance, including:</a:t>
            </a:r>
            <a:endParaRPr lang="en-US" sz="2000">
              <a:latin typeface="Times New Roman"/>
              <a:cs typeface="Times New Roman"/>
            </a:endParaRPr>
          </a:p>
          <a:p>
            <a:r>
              <a:rPr lang="en-GB" sz="2000">
                <a:latin typeface="Times New Roman"/>
                <a:ea typeface="+mn-lt"/>
                <a:cs typeface="+mn-lt"/>
              </a:rPr>
              <a:t>Physical Barrier</a:t>
            </a:r>
            <a:endParaRPr lang="en-GB" sz="2000">
              <a:latin typeface="Times New Roman"/>
              <a:cs typeface="Times New Roman"/>
            </a:endParaRPr>
          </a:p>
          <a:p>
            <a:r>
              <a:rPr lang="en-GB" sz="2000">
                <a:latin typeface="Times New Roman"/>
                <a:ea typeface="+mn-lt"/>
                <a:cs typeface="+mn-lt"/>
              </a:rPr>
              <a:t>Language Barrier</a:t>
            </a:r>
          </a:p>
          <a:p>
            <a:r>
              <a:rPr lang="en-GB" sz="2000">
                <a:latin typeface="Times New Roman"/>
                <a:ea typeface="+mn-lt"/>
                <a:cs typeface="+mn-lt"/>
              </a:rPr>
              <a:t>Attitude/Age Barrier</a:t>
            </a:r>
            <a:endParaRPr lang="en-GB" sz="2000">
              <a:latin typeface="Times New Roman"/>
              <a:cs typeface="Times New Roman"/>
            </a:endParaRPr>
          </a:p>
          <a:p>
            <a:r>
              <a:rPr lang="en-GB" sz="2000">
                <a:latin typeface="Times New Roman"/>
                <a:ea typeface="+mn-lt"/>
                <a:cs typeface="+mn-lt"/>
              </a:rPr>
              <a:t>Psychological Barrier</a:t>
            </a:r>
            <a:endParaRPr lang="en-GB" sz="2000">
              <a:latin typeface="Times New Roman"/>
              <a:cs typeface="Times New Roman"/>
            </a:endParaRPr>
          </a:p>
          <a:p>
            <a:r>
              <a:rPr lang="en-GB" sz="2000">
                <a:latin typeface="Times New Roman"/>
                <a:ea typeface="+mn-lt"/>
                <a:cs typeface="+mn-lt"/>
              </a:rPr>
              <a:t>Perceptual Barrier</a:t>
            </a:r>
          </a:p>
          <a:p>
            <a:endParaRPr lang="en-GB" sz="2000">
              <a:latin typeface="Times New Roman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>
                <a:latin typeface="Times New Roman"/>
                <a:ea typeface="+mn-lt"/>
                <a:cs typeface="+mn-lt"/>
              </a:rPr>
              <a:t>We will analyse each barrier with examples from the case, supported by relevant communication theories and practical solutions.</a:t>
            </a:r>
            <a:endParaRPr lang="en-GB" sz="200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GB" sz="2000">
              <a:latin typeface="Times New Roman"/>
              <a:ea typeface="+mn-lt"/>
              <a:cs typeface="+mn-lt"/>
            </a:endParaRPr>
          </a:p>
          <a:p>
            <a:pPr marL="0" indent="0">
              <a:buNone/>
            </a:pPr>
            <a:endParaRPr lang="en-GB" sz="200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GB" sz="200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GB" sz="1700"/>
          </a:p>
          <a:p>
            <a:pPr marL="0" indent="0">
              <a:buNone/>
            </a:pPr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1426741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4F8A4-872F-87FD-3732-60F61833D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Times New Roman"/>
                <a:ea typeface="+mj-lt"/>
                <a:cs typeface="+mj-lt"/>
              </a:rPr>
              <a:t>Company Background</a:t>
            </a:r>
            <a:br>
              <a:rPr lang="en-US">
                <a:latin typeface="Times New Roman"/>
                <a:ea typeface="+mj-lt"/>
                <a:cs typeface="+mj-lt"/>
              </a:rPr>
            </a:br>
            <a:br>
              <a:rPr lang="en-US" sz="4000">
                <a:latin typeface="Times New Roman"/>
                <a:ea typeface="+mj-lt"/>
                <a:cs typeface="+mj-lt"/>
              </a:rPr>
            </a:br>
            <a:r>
              <a:rPr lang="en-US" sz="3200">
                <a:solidFill>
                  <a:srgbClr val="FFFFFF"/>
                </a:solidFill>
                <a:latin typeface="Times New Roman"/>
                <a:ea typeface="+mj-lt"/>
                <a:cs typeface="+mj-lt"/>
              </a:rPr>
              <a:t>Flight Foods Ltd</a:t>
            </a:r>
            <a:endParaRPr lang="en-US" sz="320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F1FC8-D063-724E-3F11-9560C6DFA1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 b="1">
                <a:ea typeface="+mn-lt"/>
                <a:cs typeface="+mn-lt"/>
              </a:rPr>
              <a:t>Industry:</a:t>
            </a:r>
            <a:r>
              <a:rPr lang="en-US" sz="1800">
                <a:ea typeface="+mn-lt"/>
                <a:cs typeface="+mn-lt"/>
              </a:rPr>
              <a:t> Food manufacturing – ready meals for airline clients</a:t>
            </a:r>
          </a:p>
          <a:p>
            <a:pPr marL="0" indent="0">
              <a:buNone/>
            </a:pPr>
            <a:endParaRPr lang="en-US" sz="1800">
              <a:ea typeface="+mn-lt"/>
              <a:cs typeface="+mn-lt"/>
            </a:endParaRPr>
          </a:p>
          <a:p>
            <a:r>
              <a:rPr lang="en-US" sz="1800" b="1">
                <a:ea typeface="+mn-lt"/>
                <a:cs typeface="+mn-lt"/>
              </a:rPr>
              <a:t>Employees:</a:t>
            </a:r>
            <a:r>
              <a:rPr lang="en-US" sz="1800">
                <a:ea typeface="+mn-lt"/>
                <a:cs typeface="+mn-lt"/>
              </a:rPr>
              <a:t> Around 40 staff aged 16–60</a:t>
            </a:r>
          </a:p>
          <a:p>
            <a:pPr marL="0" indent="0">
              <a:buNone/>
            </a:pPr>
            <a:endParaRPr lang="en-US" sz="1800">
              <a:ea typeface="+mn-lt"/>
              <a:cs typeface="+mn-lt"/>
            </a:endParaRPr>
          </a:p>
          <a:p>
            <a:r>
              <a:rPr lang="en-US" sz="1800" b="1">
                <a:ea typeface="+mn-lt"/>
                <a:cs typeface="+mn-lt"/>
              </a:rPr>
              <a:t>Workforce:</a:t>
            </a:r>
            <a:r>
              <a:rPr lang="en-US" sz="1800">
                <a:ea typeface="+mn-lt"/>
                <a:cs typeface="+mn-lt"/>
              </a:rPr>
              <a:t> Multicultural team from five cultural backgrounds</a:t>
            </a:r>
          </a:p>
          <a:p>
            <a:pPr marL="0" indent="0">
              <a:buNone/>
            </a:pPr>
            <a:endParaRPr lang="en-US" sz="1800">
              <a:ea typeface="+mn-lt"/>
              <a:cs typeface="+mn-lt"/>
            </a:endParaRPr>
          </a:p>
          <a:p>
            <a:r>
              <a:rPr lang="en-US" sz="1800" b="1">
                <a:ea typeface="+mn-lt"/>
                <a:cs typeface="+mn-lt"/>
              </a:rPr>
              <a:t>Environment:</a:t>
            </a:r>
            <a:r>
              <a:rPr lang="en-US" sz="1800">
                <a:ea typeface="+mn-lt"/>
                <a:cs typeface="+mn-lt"/>
              </a:rPr>
              <a:t> Noisy, fast-paced factory floor with strict hygiene requirements</a:t>
            </a:r>
          </a:p>
          <a:p>
            <a:pPr marL="0" indent="0">
              <a:buNone/>
            </a:pPr>
            <a:endParaRPr lang="en-US" sz="1800">
              <a:ea typeface="+mn-lt"/>
              <a:cs typeface="+mn-lt"/>
            </a:endParaRPr>
          </a:p>
          <a:p>
            <a:r>
              <a:rPr lang="en-US" sz="1800" b="1">
                <a:ea typeface="+mn-lt"/>
                <a:cs typeface="+mn-lt"/>
              </a:rPr>
              <a:t>Management:</a:t>
            </a:r>
            <a:r>
              <a:rPr lang="en-US" sz="1800">
                <a:ea typeface="+mn-lt"/>
                <a:cs typeface="+mn-lt"/>
              </a:rPr>
              <a:t> Led by Gary, a stressed manager under pressure to improve performance</a:t>
            </a:r>
          </a:p>
          <a:p>
            <a:pPr marL="0" indent="0">
              <a:buNone/>
            </a:pPr>
            <a:endParaRPr lang="en-US" sz="1800">
              <a:ea typeface="+mn-lt"/>
              <a:cs typeface="+mn-lt"/>
            </a:endParaRPr>
          </a:p>
          <a:p>
            <a:r>
              <a:rPr lang="en-US" sz="1800" b="1">
                <a:ea typeface="+mn-lt"/>
                <a:cs typeface="+mn-lt"/>
              </a:rPr>
              <a:t>Issues Faced:</a:t>
            </a:r>
            <a:r>
              <a:rPr lang="en-US" sz="1800">
                <a:ea typeface="+mn-lt"/>
                <a:cs typeface="+mn-lt"/>
              </a:rPr>
              <a:t> Airline complaints about food quality, hygiene, and packaging errors</a:t>
            </a:r>
          </a:p>
          <a:p>
            <a:pPr marL="0" indent="0">
              <a:buNone/>
            </a:pP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70978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F26B3F-9499-D8C3-8F42-7017E405A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926444"/>
          </a:xfrm>
        </p:spPr>
        <p:txBody>
          <a:bodyPr anchor="ctr">
            <a:normAutofit/>
          </a:bodyPr>
          <a:lstStyle/>
          <a:p>
            <a:r>
              <a:rPr lang="en-GB" sz="4800">
                <a:latin typeface="Times New Roman"/>
                <a:cs typeface="Times New Roman"/>
              </a:rPr>
              <a:t>Physical Barrier</a:t>
            </a:r>
            <a:br>
              <a:rPr lang="en-GB" sz="4800"/>
            </a:br>
            <a:endParaRPr lang="en-GB" sz="2400">
              <a:latin typeface="Aptos"/>
            </a:endParaRPr>
          </a:p>
          <a:p>
            <a:endParaRPr lang="en-GB" sz="2800"/>
          </a:p>
        </p:txBody>
      </p:sp>
      <p:pic>
        <p:nvPicPr>
          <p:cNvPr id="33" name="Picture 32" descr="12 examples of communication barriers and how to overcome them - SEEK">
            <a:extLst>
              <a:ext uri="{FF2B5EF4-FFF2-40B4-BE49-F238E27FC236}">
                <a16:creationId xmlns:a16="http://schemas.microsoft.com/office/drawing/2014/main" id="{AAE0476E-E511-3E9E-05D9-2758AC5DE2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037" r="38374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EB90D327-E23F-083F-7C44-C16436E1A5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3615033"/>
              </p:ext>
            </p:extLst>
          </p:nvPr>
        </p:nvGraphicFramePr>
        <p:xfrm>
          <a:off x="215463" y="1708031"/>
          <a:ext cx="5667696" cy="3943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5" name="TextBox 114">
            <a:extLst>
              <a:ext uri="{FF2B5EF4-FFF2-40B4-BE49-F238E27FC236}">
                <a16:creationId xmlns:a16="http://schemas.microsoft.com/office/drawing/2014/main" id="{20A84724-7EA1-C40A-E197-198B2738F84E}"/>
              </a:ext>
            </a:extLst>
          </p:cNvPr>
          <p:cNvSpPr txBox="1"/>
          <p:nvPr/>
        </p:nvSpPr>
        <p:spPr>
          <a:xfrm>
            <a:off x="10596112" y="6528954"/>
            <a:ext cx="1592945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/>
              <a:t>Google (2025)</a:t>
            </a:r>
          </a:p>
        </p:txBody>
      </p:sp>
    </p:spTree>
    <p:extLst>
      <p:ext uri="{BB962C8B-B14F-4D97-AF65-F5344CB8AC3E}">
        <p14:creationId xmlns:p14="http://schemas.microsoft.com/office/powerpoint/2010/main" val="2209800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4" name="Rectangle 63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D7FCBE-9DE8-74BA-91AF-83040411D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826" y="1112969"/>
            <a:ext cx="3937298" cy="4166010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FFFFFF"/>
                </a:solidFill>
                <a:latin typeface="Times New Roman"/>
                <a:cs typeface="Times New Roman"/>
              </a:rPr>
              <a:t>Communication Theory</a:t>
            </a:r>
            <a:endParaRPr lang="en-US"/>
          </a:p>
        </p:txBody>
      </p:sp>
      <p:sp>
        <p:nvSpPr>
          <p:cNvPr id="66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7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8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9" name="Content Placeholder 2">
            <a:extLst>
              <a:ext uri="{FF2B5EF4-FFF2-40B4-BE49-F238E27FC236}">
                <a16:creationId xmlns:a16="http://schemas.microsoft.com/office/drawing/2014/main" id="{3851B6FC-F793-ADFB-5BE1-39627B3B8E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717" y="303296"/>
            <a:ext cx="6034175" cy="595327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b="1">
                <a:latin typeface="Times New Roman"/>
                <a:cs typeface="Times New Roman"/>
              </a:rPr>
              <a:t>Shannon and Weaver's Model (1949) </a:t>
            </a:r>
            <a:endParaRPr lang="en-US" b="1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GB" sz="2200">
              <a:latin typeface="Times New Roman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200">
                <a:latin typeface="Times New Roman"/>
                <a:ea typeface="+mn-lt"/>
                <a:cs typeface="+mn-lt"/>
              </a:rPr>
              <a:t>Based on </a:t>
            </a:r>
            <a:r>
              <a:rPr lang="en-GB" sz="2200" i="1">
                <a:latin typeface="Times New Roman"/>
                <a:ea typeface="+mn-lt"/>
                <a:cs typeface="+mn-lt"/>
              </a:rPr>
              <a:t>(Shannon and Weaver,1949</a:t>
            </a:r>
            <a:r>
              <a:rPr lang="en-GB" sz="2200">
                <a:latin typeface="Times New Roman"/>
                <a:ea typeface="+mn-lt"/>
                <a:cs typeface="+mn-lt"/>
              </a:rPr>
              <a:t>) this theory describes communication as a </a:t>
            </a:r>
            <a:r>
              <a:rPr lang="en-GB" sz="2200" b="1">
                <a:latin typeface="Times New Roman"/>
                <a:ea typeface="+mn-lt"/>
                <a:cs typeface="+mn-lt"/>
              </a:rPr>
              <a:t>linear process.</a:t>
            </a:r>
            <a:endParaRPr lang="en-GB" sz="2200" b="1">
              <a:latin typeface="Times New Roman"/>
              <a:cs typeface="Times New Roman"/>
            </a:endParaRPr>
          </a:p>
          <a:p>
            <a:pPr algn="just">
              <a:buNone/>
            </a:pPr>
            <a:endParaRPr lang="en-GB" sz="2000">
              <a:latin typeface="Times New Roman"/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sz="2200" b="1">
                <a:latin typeface="Times New Roman"/>
                <a:ea typeface="+mn-lt"/>
                <a:cs typeface="+mn-lt"/>
              </a:rPr>
              <a:t>Sender: </a:t>
            </a:r>
            <a:r>
              <a:rPr lang="en-GB" sz="2200">
                <a:latin typeface="Times New Roman"/>
                <a:ea typeface="+mn-lt"/>
                <a:cs typeface="+mn-lt"/>
              </a:rPr>
              <a:t>the person who start the message: </a:t>
            </a:r>
            <a:r>
              <a:rPr lang="en-GB" sz="2200" b="1">
                <a:latin typeface="Times New Roman"/>
                <a:ea typeface="+mn-lt"/>
                <a:cs typeface="+mn-lt"/>
              </a:rPr>
              <a:t>Gary.</a:t>
            </a:r>
            <a:endParaRPr lang="en-GB" sz="2200" b="1">
              <a:latin typeface="Times New Roman"/>
              <a:cs typeface="Times New Roman"/>
            </a:endParaRPr>
          </a:p>
          <a:p>
            <a:pPr>
              <a:buFont typeface="Arial"/>
              <a:buChar char="•"/>
            </a:pPr>
            <a:r>
              <a:rPr lang="en-GB" sz="2200" b="1">
                <a:latin typeface="Times New Roman"/>
                <a:ea typeface="+mn-lt"/>
                <a:cs typeface="+mn-lt"/>
              </a:rPr>
              <a:t>Message: </a:t>
            </a:r>
            <a:r>
              <a:rPr lang="en-GB" sz="2200">
                <a:latin typeface="Times New Roman"/>
                <a:ea typeface="+mn-lt"/>
                <a:cs typeface="+mn-lt"/>
              </a:rPr>
              <a:t>the information being transmitted:  </a:t>
            </a:r>
            <a:r>
              <a:rPr lang="en-GB" sz="2200" b="1">
                <a:latin typeface="Times New Roman"/>
                <a:ea typeface="+mn-lt"/>
                <a:cs typeface="+mn-lt"/>
              </a:rPr>
              <a:t>instructions. </a:t>
            </a:r>
            <a:endParaRPr lang="en-GB" sz="2200" b="1">
              <a:latin typeface="Times New Roman"/>
              <a:ea typeface="+mn-lt"/>
              <a:cs typeface="Times New Roman"/>
            </a:endParaRPr>
          </a:p>
          <a:p>
            <a:pPr>
              <a:buFont typeface="Arial"/>
              <a:buChar char="•"/>
            </a:pPr>
            <a:r>
              <a:rPr lang="en-GB" sz="2200" b="1">
                <a:latin typeface="Times New Roman"/>
                <a:ea typeface="+mn-lt"/>
                <a:cs typeface="+mn-lt"/>
              </a:rPr>
              <a:t>Channel: </a:t>
            </a:r>
            <a:r>
              <a:rPr lang="en-GB" sz="2200">
                <a:latin typeface="Times New Roman"/>
                <a:ea typeface="+mn-lt"/>
                <a:cs typeface="+mn-lt"/>
              </a:rPr>
              <a:t>the way the message reach the receiver:</a:t>
            </a:r>
            <a:r>
              <a:rPr lang="en-GB" sz="2200" b="1">
                <a:latin typeface="Times New Roman"/>
                <a:ea typeface="+mn-lt"/>
                <a:cs typeface="+mn-lt"/>
              </a:rPr>
              <a:t> spoken words or written text.</a:t>
            </a:r>
            <a:endParaRPr lang="en-GB" sz="2200" b="1">
              <a:latin typeface="Times New Roman"/>
              <a:cs typeface="Times New Roman"/>
            </a:endParaRPr>
          </a:p>
          <a:p>
            <a:pPr>
              <a:buFont typeface="Arial"/>
              <a:buChar char="•"/>
            </a:pPr>
            <a:r>
              <a:rPr lang="en-GB" sz="2200" b="1">
                <a:latin typeface="Times New Roman"/>
                <a:ea typeface="+mn-lt"/>
                <a:cs typeface="+mn-lt"/>
              </a:rPr>
              <a:t>Receiver: </a:t>
            </a:r>
            <a:r>
              <a:rPr lang="en-GB" sz="2200">
                <a:latin typeface="Times New Roman"/>
                <a:ea typeface="+mn-lt"/>
                <a:cs typeface="+mn-lt"/>
              </a:rPr>
              <a:t>the person or group receiving the message: </a:t>
            </a:r>
            <a:r>
              <a:rPr lang="en-GB" sz="2200" b="1">
                <a:latin typeface="Times New Roman"/>
                <a:ea typeface="+mn-lt"/>
                <a:cs typeface="+mn-lt"/>
              </a:rPr>
              <a:t>workers. </a:t>
            </a:r>
            <a:endParaRPr lang="en-GB" sz="2200" b="1">
              <a:latin typeface="Times New Roman"/>
              <a:ea typeface="+mn-lt"/>
              <a:cs typeface="Times New Roman"/>
            </a:endParaRPr>
          </a:p>
          <a:p>
            <a:pPr>
              <a:buFont typeface="Arial"/>
              <a:buChar char="•"/>
            </a:pPr>
            <a:r>
              <a:rPr lang="en-GB" sz="2200" b="1">
                <a:latin typeface="Times New Roman"/>
                <a:ea typeface="+mn-lt"/>
                <a:cs typeface="+mn-lt"/>
              </a:rPr>
              <a:t>Noise: </a:t>
            </a:r>
            <a:r>
              <a:rPr lang="en-GB" sz="2200">
                <a:latin typeface="Times New Roman"/>
                <a:ea typeface="+mn-lt"/>
                <a:cs typeface="+mn-lt"/>
              </a:rPr>
              <a:t>any disruption that block or distort the message: </a:t>
            </a:r>
            <a:r>
              <a:rPr lang="en-GB" sz="2200" b="1">
                <a:latin typeface="Times New Roman"/>
                <a:ea typeface="+mn-lt"/>
                <a:cs typeface="+mn-lt"/>
              </a:rPr>
              <a:t>loud background noise.  </a:t>
            </a:r>
            <a:endParaRPr lang="en-GB" sz="220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GB" sz="2500">
              <a:latin typeface="Times New Roman"/>
              <a:cs typeface="Times New Roman"/>
            </a:endParaRPr>
          </a:p>
          <a:p>
            <a:endParaRPr lang="en-GB">
              <a:latin typeface="Times New Roman"/>
              <a:cs typeface="Times New Roman"/>
            </a:endParaRPr>
          </a:p>
          <a:p>
            <a:endParaRPr lang="en-GB" b="1">
              <a:latin typeface="Times New Roman"/>
              <a:cs typeface="Times New Roman"/>
            </a:endParaRPr>
          </a:p>
          <a:p>
            <a:endParaRPr lang="en-GB" b="1">
              <a:latin typeface="Times New Roman"/>
              <a:cs typeface="Times New Roman"/>
            </a:endParaRPr>
          </a:p>
          <a:p>
            <a:endParaRPr lang="en-GB" b="1">
              <a:latin typeface="Times New Roman"/>
              <a:cs typeface="Times New Roman"/>
            </a:endParaRPr>
          </a:p>
          <a:p>
            <a:endParaRPr lang="en-GB"/>
          </a:p>
        </p:txBody>
      </p:sp>
      <p:sp>
        <p:nvSpPr>
          <p:cNvPr id="70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1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725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: Shape 53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36A06F-D9D8-69B3-9270-84D4045D3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147" y="163898"/>
            <a:ext cx="9392421" cy="13308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latin typeface="Times New Roman"/>
                <a:cs typeface="Times New Roman"/>
              </a:rPr>
              <a:t>Impact and Consequences </a:t>
            </a:r>
            <a:r>
              <a:rPr lang="en-GB"/>
              <a:t> 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37AEA-C900-C76A-5ED4-ACE8025B2E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GB" sz="2000"/>
          </a:p>
          <a:p>
            <a:endParaRPr lang="en-GB" sz="2000"/>
          </a:p>
        </p:txBody>
      </p:sp>
      <p:sp>
        <p:nvSpPr>
          <p:cNvPr id="60" name="Freeform: Shape 55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6815A27-C130-56EB-2A4C-5212E78C52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501191"/>
              </p:ext>
            </p:extLst>
          </p:nvPr>
        </p:nvGraphicFramePr>
        <p:xfrm>
          <a:off x="1696528" y="1308339"/>
          <a:ext cx="8806532" cy="4392248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1762385">
                  <a:extLst>
                    <a:ext uri="{9D8B030D-6E8A-4147-A177-3AD203B41FA5}">
                      <a16:colId xmlns:a16="http://schemas.microsoft.com/office/drawing/2014/main" val="2831538790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534035627"/>
                    </a:ext>
                  </a:extLst>
                </a:gridCol>
                <a:gridCol w="3538948">
                  <a:extLst>
                    <a:ext uri="{9D8B030D-6E8A-4147-A177-3AD203B41FA5}">
                      <a16:colId xmlns:a16="http://schemas.microsoft.com/office/drawing/2014/main" val="1174416168"/>
                    </a:ext>
                  </a:extLst>
                </a:gridCol>
              </a:tblGrid>
              <a:tr h="851702">
                <a:tc>
                  <a:txBody>
                    <a:bodyPr/>
                    <a:lstStyle/>
                    <a:p>
                      <a:r>
                        <a:rPr lang="en-GB" sz="2500" b="1" cap="none" spc="30">
                          <a:solidFill>
                            <a:schemeClr val="tx1"/>
                          </a:solidFill>
                        </a:rPr>
                        <a:t>Barrier</a:t>
                      </a:r>
                    </a:p>
                  </a:txBody>
                  <a:tcPr marL="0" marR="14328" marT="71642" marB="71642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500" b="1" cap="none" spc="30">
                          <a:solidFill>
                            <a:schemeClr val="tx1"/>
                          </a:solidFill>
                        </a:rPr>
                        <a:t>Description</a:t>
                      </a:r>
                    </a:p>
                  </a:txBody>
                  <a:tcPr marL="0" marR="14328" marT="71642" marB="71642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500" b="1" cap="none" spc="30">
                          <a:solidFill>
                            <a:schemeClr val="tx1"/>
                          </a:solidFill>
                        </a:rPr>
                        <a:t>Impact and consequences </a:t>
                      </a:r>
                    </a:p>
                  </a:txBody>
                  <a:tcPr marL="0" marR="14328" marT="71641" marB="71641" anchor="ctr">
                    <a:lnL w="0">
                      <a:noFill/>
                    </a:lnL>
                    <a:lnR w="0">
                      <a:noFill/>
                    </a:lnR>
                    <a:lnT w="19050">
                      <a:solidFill>
                        <a:schemeClr val="accent1"/>
                      </a:solidFill>
                    </a:lnT>
                    <a:lnB w="0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6402989"/>
                  </a:ext>
                </a:extLst>
              </a:tr>
              <a:tr h="1948815">
                <a:tc>
                  <a:txBody>
                    <a:bodyPr/>
                    <a:lstStyle/>
                    <a:p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Noise</a:t>
                      </a:r>
                    </a:p>
                  </a:txBody>
                  <a:tcPr marL="0" marR="143283" marT="71642" marB="7164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Background sound </a:t>
                      </a:r>
                      <a:endParaRPr lang="en-US"/>
                    </a:p>
                    <a:p>
                      <a:pPr lvl="0">
                        <a:buNone/>
                      </a:pPr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Machinery and staff chatter.</a:t>
                      </a:r>
                    </a:p>
                  </a:txBody>
                  <a:tcPr marL="0" marR="143283" marT="71642" marB="7164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Reduces concentration </a:t>
                      </a:r>
                      <a:endParaRPr lang="en-US"/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endParaRPr lang="en-GB" sz="2100" cap="none" spc="0">
                        <a:solidFill>
                          <a:schemeClr val="tx1"/>
                        </a:solidFill>
                      </a:endParaRP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distort the message </a:t>
                      </a:r>
                      <a:endParaRPr lang="en-US"/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endParaRPr lang="en-GB" sz="2100" cap="none" spc="0">
                        <a:solidFill>
                          <a:schemeClr val="tx1"/>
                        </a:solidFill>
                      </a:endParaRP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leads to errors or delay in tasks.</a:t>
                      </a:r>
                    </a:p>
                  </a:txBody>
                  <a:tcPr marL="0" marR="143283" marT="71641" marB="71641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4">
                      <a:solidFill>
                        <a:schemeClr val="accent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7811833"/>
                  </a:ext>
                </a:extLst>
              </a:tr>
              <a:tr h="1284773">
                <a:tc>
                  <a:txBody>
                    <a:bodyPr/>
                    <a:lstStyle/>
                    <a:p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Distance</a:t>
                      </a:r>
                    </a:p>
                  </a:txBody>
                  <a:tcPr marL="71642" marR="143283" marT="71642" marB="7164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Physical separation between sender and receiver </a:t>
                      </a:r>
                      <a:endParaRPr lang="en-US"/>
                    </a:p>
                    <a:p>
                      <a:pPr lvl="0">
                        <a:buNone/>
                      </a:pPr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Large fabric.</a:t>
                      </a:r>
                    </a:p>
                  </a:txBody>
                  <a:tcPr marL="71642" marR="143283" marT="71642" marB="7164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Delays feedback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endParaRPr lang="en-GB" sz="2100" cap="none" spc="0">
                        <a:solidFill>
                          <a:schemeClr val="tx1"/>
                        </a:solidFill>
                      </a:endParaRP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GB" sz="2100" cap="none" spc="0">
                          <a:solidFill>
                            <a:schemeClr val="tx1"/>
                          </a:solidFill>
                        </a:rPr>
                        <a:t>Increases misunderstanding</a:t>
                      </a:r>
                    </a:p>
                  </a:txBody>
                  <a:tcPr marL="71641" marR="143283" marT="71641" marB="71641">
                    <a:lnL w="0">
                      <a:noFill/>
                    </a:lnL>
                    <a:lnR w="0">
                      <a:noFill/>
                    </a:lnR>
                    <a:lnT w="9524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274943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C845678-84AA-4D63-A90F-C793C95AB38F}"/>
              </a:ext>
            </a:extLst>
          </p:cNvPr>
          <p:cNvSpPr txBox="1"/>
          <p:nvPr/>
        </p:nvSpPr>
        <p:spPr>
          <a:xfrm>
            <a:off x="883348" y="5956540"/>
            <a:ext cx="1042674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>
                <a:latin typeface="Times New Roman"/>
                <a:cs typeface="Times New Roman"/>
              </a:rPr>
              <a:t>Physical barriers in communication include noise, faulty technology, and poor office layout</a:t>
            </a:r>
            <a:r>
              <a:rPr lang="en-GB" sz="2000" i="1">
                <a:latin typeface="Times New Roman"/>
                <a:cs typeface="Times New Roman"/>
              </a:rPr>
              <a:t> (Guffey and Loewy , 2022)</a:t>
            </a:r>
            <a:endParaRPr lang="en-US" sz="2000" i="1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70988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4C10CBC8-7837-4750-8EE9-B4C3D5048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69014793-11D4-4A17-9261-1A2E683AD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104482" y="-5104482"/>
            <a:ext cx="1983037" cy="12192001"/>
          </a:xfrm>
          <a:custGeom>
            <a:avLst/>
            <a:gdLst>
              <a:gd name="connsiteX0" fmla="*/ 0 w 1983037"/>
              <a:gd name="connsiteY0" fmla="*/ 0 h 12192001"/>
              <a:gd name="connsiteX1" fmla="*/ 0 w 1983037"/>
              <a:gd name="connsiteY1" fmla="*/ 12192001 h 12192001"/>
              <a:gd name="connsiteX2" fmla="*/ 1945626 w 1983037"/>
              <a:gd name="connsiteY2" fmla="*/ 12192001 h 12192001"/>
              <a:gd name="connsiteX3" fmla="*/ 1914883 w 1983037"/>
              <a:gd name="connsiteY3" fmla="*/ 11926947 h 12192001"/>
              <a:gd name="connsiteX4" fmla="*/ 1887405 w 1983037"/>
              <a:gd name="connsiteY4" fmla="*/ 10882179 h 12192001"/>
              <a:gd name="connsiteX5" fmla="*/ 1955094 w 1983037"/>
              <a:gd name="connsiteY5" fmla="*/ 9717835 h 12192001"/>
              <a:gd name="connsiteX6" fmla="*/ 1955094 w 1983037"/>
              <a:gd name="connsiteY6" fmla="*/ 9338013 h 12192001"/>
              <a:gd name="connsiteX7" fmla="*/ 1947423 w 1983037"/>
              <a:gd name="connsiteY7" fmla="*/ 8936699 h 12192001"/>
              <a:gd name="connsiteX8" fmla="*/ 1949002 w 1983037"/>
              <a:gd name="connsiteY8" fmla="*/ 7709920 h 12192001"/>
              <a:gd name="connsiteX9" fmla="*/ 1930276 w 1983037"/>
              <a:gd name="connsiteY9" fmla="*/ 6277504 h 12192001"/>
              <a:gd name="connsiteX10" fmla="*/ 1954643 w 1983037"/>
              <a:gd name="connsiteY10" fmla="*/ 5307481 h 12192001"/>
              <a:gd name="connsiteX11" fmla="*/ 1944941 w 1983037"/>
              <a:gd name="connsiteY11" fmla="*/ 4949831 h 12192001"/>
              <a:gd name="connsiteX12" fmla="*/ 1961187 w 1983037"/>
              <a:gd name="connsiteY12" fmla="*/ 4137481 h 12192001"/>
              <a:gd name="connsiteX13" fmla="*/ 1964118 w 1983037"/>
              <a:gd name="connsiteY13" fmla="*/ 3194148 h 12192001"/>
              <a:gd name="connsiteX14" fmla="*/ 1914708 w 1983037"/>
              <a:gd name="connsiteY14" fmla="*/ 1979808 h 12192001"/>
              <a:gd name="connsiteX15" fmla="*/ 1949679 w 1983037"/>
              <a:gd name="connsiteY15" fmla="*/ 1443897 h 12192001"/>
              <a:gd name="connsiteX16" fmla="*/ 1942685 w 1983037"/>
              <a:gd name="connsiteY16" fmla="*/ 749860 h 12192001"/>
              <a:gd name="connsiteX17" fmla="*/ 1933706 w 1983037"/>
              <a:gd name="connsiteY17" fmla="*/ 168558 h 12192001"/>
              <a:gd name="connsiteX18" fmla="*/ 1950785 w 1983037"/>
              <a:gd name="connsiteY18" fmla="*/ 0 h 1219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83037" h="12192001">
                <a:moveTo>
                  <a:pt x="0" y="0"/>
                </a:moveTo>
                <a:lnTo>
                  <a:pt x="0" y="12192001"/>
                </a:lnTo>
                <a:lnTo>
                  <a:pt x="1945626" y="12192001"/>
                </a:lnTo>
                <a:lnTo>
                  <a:pt x="1914883" y="11926947"/>
                </a:lnTo>
                <a:cubicBezTo>
                  <a:pt x="1884529" y="11579709"/>
                  <a:pt x="1881652" y="11231009"/>
                  <a:pt x="1887405" y="10882179"/>
                </a:cubicBezTo>
                <a:cubicBezTo>
                  <a:pt x="1893725" y="10493309"/>
                  <a:pt x="1911547" y="10104667"/>
                  <a:pt x="1955094" y="9717835"/>
                </a:cubicBezTo>
                <a:cubicBezTo>
                  <a:pt x="1966715" y="9591491"/>
                  <a:pt x="1966715" y="9464357"/>
                  <a:pt x="1955094" y="9338013"/>
                </a:cubicBezTo>
                <a:cubicBezTo>
                  <a:pt x="1945663" y="9204453"/>
                  <a:pt x="1943091" y="9070511"/>
                  <a:pt x="1947423" y="8936699"/>
                </a:cubicBezTo>
                <a:cubicBezTo>
                  <a:pt x="1960283" y="8527701"/>
                  <a:pt x="1930726" y="8118470"/>
                  <a:pt x="1949002" y="7709920"/>
                </a:cubicBezTo>
                <a:cubicBezTo>
                  <a:pt x="1970436" y="7231918"/>
                  <a:pt x="1945393" y="6755049"/>
                  <a:pt x="1930276" y="6277504"/>
                </a:cubicBezTo>
                <a:cubicBezTo>
                  <a:pt x="1920123" y="5954014"/>
                  <a:pt x="1913803" y="5630292"/>
                  <a:pt x="1954643" y="5307481"/>
                </a:cubicBezTo>
                <a:cubicBezTo>
                  <a:pt x="1969761" y="5188718"/>
                  <a:pt x="1956899" y="5068596"/>
                  <a:pt x="1944941" y="4949831"/>
                </a:cubicBezTo>
                <a:cubicBezTo>
                  <a:pt x="1917866" y="4678139"/>
                  <a:pt x="1932758" y="4407584"/>
                  <a:pt x="1961187" y="4137481"/>
                </a:cubicBezTo>
                <a:cubicBezTo>
                  <a:pt x="1994579" y="3823035"/>
                  <a:pt x="1984877" y="3508818"/>
                  <a:pt x="1964118" y="3194148"/>
                </a:cubicBezTo>
                <a:cubicBezTo>
                  <a:pt x="1937270" y="2789895"/>
                  <a:pt x="1903424" y="2387003"/>
                  <a:pt x="1914708" y="1979808"/>
                </a:cubicBezTo>
                <a:cubicBezTo>
                  <a:pt x="1919446" y="1800868"/>
                  <a:pt x="1935466" y="1622384"/>
                  <a:pt x="1949679" y="1443897"/>
                </a:cubicBezTo>
                <a:cubicBezTo>
                  <a:pt x="1964278" y="1212701"/>
                  <a:pt x="1961931" y="980722"/>
                  <a:pt x="1942685" y="749860"/>
                </a:cubicBezTo>
                <a:cubicBezTo>
                  <a:pt x="1929825" y="555933"/>
                  <a:pt x="1921533" y="362007"/>
                  <a:pt x="1933706" y="168558"/>
                </a:cubicBezTo>
                <a:lnTo>
                  <a:pt x="195078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173B56-C35F-A38A-3645-E3818FD07E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5400" kern="1200">
                <a:solidFill>
                  <a:srgbClr val="FFFFFF"/>
                </a:solidFill>
                <a:latin typeface="Times New Roman"/>
                <a:cs typeface="Times New Roman"/>
              </a:rPr>
              <a:t>Solutions to Physical barriers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E56B137-5D87-1EAC-70A9-BA92B20E4D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6030075"/>
              </p:ext>
            </p:extLst>
          </p:nvPr>
        </p:nvGraphicFramePr>
        <p:xfrm>
          <a:off x="833887" y="2185358"/>
          <a:ext cx="10491707" cy="4256193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3779710">
                  <a:extLst>
                    <a:ext uri="{9D8B030D-6E8A-4147-A177-3AD203B41FA5}">
                      <a16:colId xmlns:a16="http://schemas.microsoft.com/office/drawing/2014/main" val="524212519"/>
                    </a:ext>
                  </a:extLst>
                </a:gridCol>
                <a:gridCol w="6711997">
                  <a:extLst>
                    <a:ext uri="{9D8B030D-6E8A-4147-A177-3AD203B41FA5}">
                      <a16:colId xmlns:a16="http://schemas.microsoft.com/office/drawing/2014/main" val="4118347966"/>
                    </a:ext>
                  </a:extLst>
                </a:gridCol>
              </a:tblGrid>
              <a:tr h="1190123">
                <a:tc>
                  <a:txBody>
                    <a:bodyPr/>
                    <a:lstStyle/>
                    <a:p>
                      <a:r>
                        <a:rPr lang="en-GB" sz="1800" b="1" cap="none" spc="0">
                          <a:solidFill>
                            <a:schemeClr val="tx1"/>
                          </a:solidFill>
                        </a:rPr>
                        <a:t>Noise from Machinery </a:t>
                      </a:r>
                    </a:p>
                  </a:txBody>
                  <a:tcPr marL="0" marR="40756" marT="16302" marB="12226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cap="none" spc="0">
                          <a:solidFill>
                            <a:schemeClr val="tx1"/>
                          </a:solidFill>
                        </a:rPr>
                        <a:t>Install soundproof panels or acoustic barriers around loud equipment.</a:t>
                      </a:r>
                    </a:p>
                    <a:p>
                      <a:pPr lvl="0">
                        <a:buNone/>
                      </a:pPr>
                      <a:endParaRPr lang="en-GB" sz="1800" b="1" cap="none" spc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1800" b="1" cap="none" spc="0">
                          <a:solidFill>
                            <a:schemeClr val="tx1"/>
                          </a:solidFill>
                        </a:rPr>
                        <a:t>Schedule quiet times for meetings away from production lines.</a:t>
                      </a:r>
                    </a:p>
                  </a:txBody>
                  <a:tcPr marL="0" marR="40756" marT="16302" marB="12226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3438999"/>
                  </a:ext>
                </a:extLst>
              </a:tr>
              <a:tr h="145459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1" cap="none" spc="0">
                          <a:solidFill>
                            <a:schemeClr val="tx1"/>
                          </a:solidFill>
                        </a:rPr>
                        <a:t>Staff chatting </a:t>
                      </a:r>
                      <a:endParaRPr lang="en-US" sz="1800" b="1"/>
                    </a:p>
                  </a:txBody>
                  <a:tcPr marL="0" marR="40756" marT="16302" marB="12226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cap="none" spc="0">
                          <a:solidFill>
                            <a:schemeClr val="tx1"/>
                          </a:solidFill>
                        </a:rPr>
                        <a:t>Train staff on professional communication etiquette to reduce unnecessary chatter.</a:t>
                      </a:r>
                    </a:p>
                    <a:p>
                      <a:pPr lvl="0">
                        <a:buNone/>
                      </a:pPr>
                      <a:endParaRPr lang="en-GB" sz="1800" b="1" cap="none" spc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1800" b="1" cap="none" spc="0">
                          <a:solidFill>
                            <a:schemeClr val="tx1"/>
                          </a:solidFill>
                        </a:rPr>
                        <a:t>Encourage structure breaks so social conversation don't interfere with work.</a:t>
                      </a:r>
                    </a:p>
                  </a:txBody>
                  <a:tcPr marL="0" marR="40756" marT="16302" marB="12226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490656"/>
                  </a:ext>
                </a:extLst>
              </a:tr>
              <a:tr h="1454595">
                <a:tc>
                  <a:txBody>
                    <a:bodyPr/>
                    <a:lstStyle/>
                    <a:p>
                      <a:r>
                        <a:rPr lang="en-GB" sz="1800" b="1" cap="none" spc="0">
                          <a:solidFill>
                            <a:schemeClr val="tx1"/>
                          </a:solidFill>
                        </a:rPr>
                        <a:t>Distance ( large space)</a:t>
                      </a:r>
                    </a:p>
                  </a:txBody>
                  <a:tcPr marL="0" marR="40756" marT="16302" marB="12226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cap="none" spc="0">
                          <a:solidFill>
                            <a:schemeClr val="tx1"/>
                          </a:solidFill>
                        </a:rPr>
                        <a:t>Use devices like radios or mobile apps to instant communication across the fabric.</a:t>
                      </a:r>
                    </a:p>
                    <a:p>
                      <a:pPr lvl="0">
                        <a:buNone/>
                      </a:pPr>
                      <a:endParaRPr lang="en-GB" sz="1800" b="1" cap="none" spc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1800" b="1" cap="none" spc="0">
                          <a:solidFill>
                            <a:schemeClr val="tx1"/>
                          </a:solidFill>
                        </a:rPr>
                        <a:t>Place notice boards and digital displays in key areas to share updates.</a:t>
                      </a:r>
                    </a:p>
                  </a:txBody>
                  <a:tcPr marL="0" marR="40756" marT="16302" marB="12226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94224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6024F74-8D16-2F4A-ED01-8FD311B31243}"/>
              </a:ext>
            </a:extLst>
          </p:cNvPr>
          <p:cNvSpPr txBox="1"/>
          <p:nvPr/>
        </p:nvSpPr>
        <p:spPr>
          <a:xfrm>
            <a:off x="10575122" y="6442494"/>
            <a:ext cx="252984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i="1"/>
              <a:t>(Smith, 2019</a:t>
            </a:r>
            <a:r>
              <a:rPr lang="en-GB" i="1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4600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213C4-C906-11C6-1048-937434CAE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Language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81A11B-6D7A-8804-EA78-C86B41DE1F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GB" b="1"/>
              <a:t>The Language Barrier Problem</a:t>
            </a:r>
            <a:endParaRPr lang="en-US"/>
          </a:p>
          <a:p>
            <a:pPr>
              <a:buNone/>
            </a:pPr>
            <a:endParaRPr lang="en-GB" b="1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Workforce from 5 cultural groups</a:t>
            </a:r>
            <a:endParaRPr lang="en-GB"/>
          </a:p>
          <a:p>
            <a:pPr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Many speak little or no English</a:t>
            </a:r>
            <a:endParaRPr lang="en-GB"/>
          </a:p>
          <a:p>
            <a:pPr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Instructions often misunderstood</a:t>
            </a:r>
            <a:endParaRPr lang="en-GB"/>
          </a:p>
          <a:p>
            <a:pPr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Manager forced to teach on the job</a:t>
            </a:r>
            <a:endParaRPr lang="en-GB"/>
          </a:p>
          <a:p>
            <a:pPr marL="0" indent="0">
              <a:buNone/>
            </a:pPr>
            <a:endParaRPr lang="en-GB" b="1"/>
          </a:p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AA3D63-7977-4C47-34BE-70C459928B3C}"/>
              </a:ext>
            </a:extLst>
          </p:cNvPr>
          <p:cNvSpPr txBox="1"/>
          <p:nvPr/>
        </p:nvSpPr>
        <p:spPr>
          <a:xfrm>
            <a:off x="10698995" y="3387704"/>
            <a:ext cx="149756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Gemini, 2005</a:t>
            </a:r>
          </a:p>
        </p:txBody>
      </p:sp>
      <p:pic>
        <p:nvPicPr>
          <p:cNvPr id="5" name="Picture 4" descr="A silhouette of two people talking&#10;&#10;AI-generated content may be incorrect.">
            <a:extLst>
              <a:ext uri="{FF2B5EF4-FFF2-40B4-BE49-F238E27FC236}">
                <a16:creationId xmlns:a16="http://schemas.microsoft.com/office/drawing/2014/main" id="{D5662AB9-D3F1-0049-B1C5-C1ADE0CCBC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233" b="912"/>
          <a:stretch>
            <a:fillRect/>
          </a:stretch>
        </p:blipFill>
        <p:spPr>
          <a:xfrm>
            <a:off x="7533595" y="7044"/>
            <a:ext cx="4657725" cy="338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173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36014A-F84B-B190-B7C9-7F3C5E0531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9AEC0-FE16-83A3-A464-36D622988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Language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329014-AA4D-8CB9-886B-AD91085EB9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GB" b="1"/>
              <a:t>Impact &amp; Consequences</a:t>
            </a:r>
            <a:endParaRPr lang="en-US"/>
          </a:p>
          <a:p>
            <a:pPr>
              <a:buNone/>
            </a:pPr>
            <a:endParaRPr lang="en-GB" b="1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Undercooked food and poor packaging</a:t>
            </a:r>
            <a:endParaRPr lang="en-GB"/>
          </a:p>
          <a:p>
            <a:pPr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Meat found in vegetarian meals</a:t>
            </a:r>
            <a:endParaRPr lang="en-GB"/>
          </a:p>
          <a:p>
            <a:pPr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Loss of business from airline complaints</a:t>
            </a:r>
            <a:endParaRPr lang="en-GB"/>
          </a:p>
          <a:p>
            <a:pPr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Safety and quality risks increase (Rojak &amp; </a:t>
            </a:r>
            <a:r>
              <a:rPr lang="en-GB" err="1">
                <a:ea typeface="+mn-lt"/>
                <a:cs typeface="+mn-lt"/>
              </a:rPr>
              <a:t>Handayani</a:t>
            </a:r>
            <a:r>
              <a:rPr lang="en-GB">
                <a:ea typeface="+mn-lt"/>
                <a:cs typeface="+mn-lt"/>
              </a:rPr>
              <a:t>, 2023)</a:t>
            </a:r>
            <a:endParaRPr lang="en-GB"/>
          </a:p>
          <a:p>
            <a:pPr marL="0" indent="0">
              <a:buNone/>
            </a:pPr>
            <a:endParaRPr lang="en-GB" b="1"/>
          </a:p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98FDE1-7506-25D1-FAB7-843A6BDE6A5C}"/>
              </a:ext>
            </a:extLst>
          </p:cNvPr>
          <p:cNvSpPr txBox="1"/>
          <p:nvPr/>
        </p:nvSpPr>
        <p:spPr>
          <a:xfrm>
            <a:off x="10698995" y="4334760"/>
            <a:ext cx="149756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Gemini, 2005</a:t>
            </a:r>
          </a:p>
        </p:txBody>
      </p:sp>
      <p:pic>
        <p:nvPicPr>
          <p:cNvPr id="5" name="Picture 4" descr="A sign with a red circle and black text&#10;&#10;AI-generated content may be incorrect.">
            <a:extLst>
              <a:ext uri="{FF2B5EF4-FFF2-40B4-BE49-F238E27FC236}">
                <a16:creationId xmlns:a16="http://schemas.microsoft.com/office/drawing/2014/main" id="{22913C59-6577-420B-EEEB-AD1987886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8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43963" y="4082"/>
            <a:ext cx="3343275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373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E247B-0916-4C06-7C9F-DD04D0D02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C2AEF-8129-5CFE-5C63-F67F96727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Language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3A7F0-3D75-7F05-DC02-2B4D9A6953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GB" b="1"/>
              <a:t>Solutions</a:t>
            </a:r>
            <a:endParaRPr lang="en-US"/>
          </a:p>
          <a:p>
            <a:pPr>
              <a:buNone/>
            </a:pPr>
            <a:endParaRPr lang="en-GB" b="1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Translate all signs and instructions</a:t>
            </a:r>
            <a:endParaRPr lang="en-GB"/>
          </a:p>
          <a:p>
            <a:pPr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Use visual communication (icons, colours)</a:t>
            </a:r>
            <a:endParaRPr lang="en-GB"/>
          </a:p>
          <a:p>
            <a:pPr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Provide structured, multilingual training</a:t>
            </a:r>
            <a:endParaRPr lang="en-GB"/>
          </a:p>
          <a:p>
            <a:pPr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Appoint bilingual team leaders</a:t>
            </a:r>
            <a:endParaRPr lang="en-GB"/>
          </a:p>
          <a:p>
            <a:pPr marL="0" indent="0">
              <a:buNone/>
            </a:pPr>
            <a:endParaRPr lang="en-GB" b="1">
              <a:ea typeface="+mn-lt"/>
              <a:cs typeface="+mn-lt"/>
            </a:endParaRPr>
          </a:p>
          <a:p>
            <a:endParaRPr lang="en-GB"/>
          </a:p>
          <a:p>
            <a:endParaRPr lang="en-GB"/>
          </a:p>
        </p:txBody>
      </p:sp>
      <p:pic>
        <p:nvPicPr>
          <p:cNvPr id="4" name="Picture 3" descr="A sign with a hand and a faucet with water drops&#10;&#10;AI-generated content may be incorrect.">
            <a:extLst>
              <a:ext uri="{FF2B5EF4-FFF2-40B4-BE49-F238E27FC236}">
                <a16:creationId xmlns:a16="http://schemas.microsoft.com/office/drawing/2014/main" id="{052A4EA4-1CE7-C1EE-8037-096C970F33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2335" y="0"/>
            <a:ext cx="3661732" cy="44849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7CC5791-D904-F2FF-70AB-6688FDF816F5}"/>
              </a:ext>
            </a:extLst>
          </p:cNvPr>
          <p:cNvSpPr txBox="1"/>
          <p:nvPr/>
        </p:nvSpPr>
        <p:spPr>
          <a:xfrm>
            <a:off x="10698995" y="4323875"/>
            <a:ext cx="149756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Gemini, 2005</a:t>
            </a:r>
          </a:p>
        </p:txBody>
      </p:sp>
    </p:spTree>
    <p:extLst>
      <p:ext uri="{BB962C8B-B14F-4D97-AF65-F5344CB8AC3E}">
        <p14:creationId xmlns:p14="http://schemas.microsoft.com/office/powerpoint/2010/main" val="1325611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FCD448-41E1-4E37-5CA9-5ADE96B6C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r>
              <a:rPr lang="en-GB" sz="3800">
                <a:solidFill>
                  <a:schemeClr val="bg1"/>
                </a:solidFill>
              </a:rPr>
              <a:t>Attitude Barrier</a:t>
            </a:r>
            <a:endParaRPr lang="en-US" sz="3800">
              <a:solidFill>
                <a:schemeClr val="bg1"/>
              </a:solidFill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2D9F9-601F-7EB6-366A-08287AE7A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769" y="1909192"/>
            <a:ext cx="4586513" cy="36477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b="1">
                <a:solidFill>
                  <a:schemeClr val="bg1"/>
                </a:solidFill>
              </a:rPr>
              <a:t>Attitude barrier </a:t>
            </a:r>
            <a:r>
              <a:rPr lang="en-GB" sz="2000">
                <a:solidFill>
                  <a:schemeClr val="bg1"/>
                </a:solidFill>
              </a:rPr>
              <a:t> is when people's mindset or  behaviour affect communication and  performance.</a:t>
            </a:r>
            <a:endParaRPr lang="en-US">
              <a:solidFill>
                <a:schemeClr val="bg1"/>
              </a:solidFill>
            </a:endParaRPr>
          </a:p>
          <a:p>
            <a:endParaRPr lang="en-GB" sz="200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2000">
                <a:solidFill>
                  <a:schemeClr val="bg1"/>
                </a:solidFill>
              </a:rPr>
              <a:t>In the case study there are   attitude barrier that affect the workplace and the performance, such as:</a:t>
            </a:r>
          </a:p>
          <a:p>
            <a:r>
              <a:rPr lang="en-GB" sz="2000">
                <a:solidFill>
                  <a:schemeClr val="bg1"/>
                </a:solidFill>
              </a:rPr>
              <a:t>Less cooperation.</a:t>
            </a:r>
          </a:p>
          <a:p>
            <a:r>
              <a:rPr lang="en-GB" sz="2000">
                <a:solidFill>
                  <a:schemeClr val="bg1"/>
                </a:solidFill>
              </a:rPr>
              <a:t>Lower morale.</a:t>
            </a:r>
          </a:p>
          <a:p>
            <a:r>
              <a:rPr lang="en-GB" sz="2000">
                <a:solidFill>
                  <a:schemeClr val="bg1"/>
                </a:solidFill>
              </a:rPr>
              <a:t>Less motivation.</a:t>
            </a:r>
          </a:p>
          <a:p>
            <a:endParaRPr lang="en-GB" sz="20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20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2000">
              <a:solidFill>
                <a:schemeClr val="bg1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and person standing next to a brick wall&#10;&#10;AI-generated content may be incorrect.">
            <a:extLst>
              <a:ext uri="{FF2B5EF4-FFF2-40B4-BE49-F238E27FC236}">
                <a16:creationId xmlns:a16="http://schemas.microsoft.com/office/drawing/2014/main" id="{7A885E43-CD18-AA25-7BEA-64D3AF3429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5453" y="595726"/>
            <a:ext cx="5666547" cy="56665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33B8F61-C348-CACF-923D-B02FF13801EB}"/>
              </a:ext>
            </a:extLst>
          </p:cNvPr>
          <p:cNvSpPr txBox="1"/>
          <p:nvPr/>
        </p:nvSpPr>
        <p:spPr>
          <a:xfrm>
            <a:off x="10510755" y="6220926"/>
            <a:ext cx="18809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ChatGPT (2025)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3D8150-8035-2235-5A2B-AFDEC5B48BF6}"/>
              </a:ext>
            </a:extLst>
          </p:cNvPr>
          <p:cNvSpPr txBox="1"/>
          <p:nvPr/>
        </p:nvSpPr>
        <p:spPr>
          <a:xfrm>
            <a:off x="3572772" y="5851584"/>
            <a:ext cx="272450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err="1"/>
              <a:t>v</a:t>
            </a:r>
            <a:r>
              <a:rPr lang="en-GB" sz="1700" err="1">
                <a:solidFill>
                  <a:srgbClr val="FFFFFF"/>
                </a:solidFill>
              </a:rPr>
              <a:t>Health</a:t>
            </a:r>
            <a:r>
              <a:rPr lang="en-GB" sz="1700">
                <a:solidFill>
                  <a:srgbClr val="FFFFFF"/>
                </a:solidFill>
              </a:rPr>
              <a:t> Assured (2025)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370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 descr="A cartoon of two people standing next to a brick wall&#10;&#10;AI-generated content may be incorrect.">
            <a:extLst>
              <a:ext uri="{FF2B5EF4-FFF2-40B4-BE49-F238E27FC236}">
                <a16:creationId xmlns:a16="http://schemas.microsoft.com/office/drawing/2014/main" id="{DFFE307C-0667-4570-2108-6319572A43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07" r="2976" b="-1"/>
          <a:stretch>
            <a:fillRect/>
          </a:stretch>
        </p:blipFill>
        <p:spPr>
          <a:xfrm>
            <a:off x="1273532" y="3431649"/>
            <a:ext cx="4261636" cy="3040808"/>
          </a:xfrm>
          <a:prstGeom prst="rect">
            <a:avLst/>
          </a:prstGeom>
        </p:spPr>
      </p:pic>
      <p:grpSp>
        <p:nvGrpSpPr>
          <p:cNvPr id="82" name="Group 81">
            <a:extLst>
              <a:ext uri="{FF2B5EF4-FFF2-40B4-BE49-F238E27FC236}">
                <a16:creationId xmlns:a16="http://schemas.microsoft.com/office/drawing/2014/main" id="{134CC3FF-7AA4-46F4-8B24-2F9383D86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5511" y="805742"/>
            <a:ext cx="3647770" cy="3193211"/>
            <a:chOff x="1674895" y="1345036"/>
            <a:chExt cx="5428610" cy="4210939"/>
          </a:xfrm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275E42E8-8B96-4FF0-9DCC-7E2084C0F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78FEA8A4-ED0E-429C-884B-1599153B8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1" name="Rectangle 80">
            <a:extLst>
              <a:ext uri="{FF2B5EF4-FFF2-40B4-BE49-F238E27FC236}">
                <a16:creationId xmlns:a16="http://schemas.microsoft.com/office/drawing/2014/main" id="{CAEBFCD5-5356-4326-8D39-8235A46CD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5" y="685805"/>
            <a:ext cx="3624947" cy="3193211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382DC0-E74D-37E4-0A3B-BCA8FD97D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584" y="859808"/>
            <a:ext cx="3543197" cy="2878986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chemeClr val="bg1"/>
                </a:solidFill>
                <a:latin typeface="Aptos"/>
              </a:rPr>
              <a:t>Attitude- Age Barrier</a:t>
            </a:r>
            <a:endParaRPr lang="en-US">
              <a:solidFill>
                <a:schemeClr val="bg1"/>
              </a:solidFill>
              <a:latin typeface="Aptos"/>
            </a:endParaRPr>
          </a:p>
        </p:txBody>
      </p:sp>
      <p:grpSp>
        <p:nvGrpSpPr>
          <p:cNvPr id="83" name="Graphic 4">
            <a:extLst>
              <a:ext uri="{FF2B5EF4-FFF2-40B4-BE49-F238E27FC236}">
                <a16:creationId xmlns:a16="http://schemas.microsoft.com/office/drawing/2014/main" id="{5F2AA49C-5AC0-41C7-BFAF-74B8D8293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rgbClr val="FFFFFF"/>
          </a:solidFill>
        </p:grpSpPr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88A750A0-64B5-41B2-B525-A914EB40B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F8216C77-85C1-4BDC-87A8-7E7593320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471AED48-754E-41AC-9ECC-DB25976447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48005417-D297-404F-82A5-8C4393E85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17F942D6-2D0C-4894-81F0-6F81714BA4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4FAD802E-9670-4B80-876B-3FF64D29A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838AF437-0BFB-40E4-ADA0-5749919AA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F8BC9C3D-CBBE-4D29-9DAC-98B3CAF39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A7016629-22ED-494E-9205-594895DA9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BFF3CC1E-0ED4-4599-9B4E-F057769B96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65A4B3A-F9A7-4FA6-A7F3-EA08E0BA1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783B6A14-A56D-4B95-8395-89CF53A09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49F0868B-B193-43B6-BB1E-1FF72993E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98" name="Graphic 4">
            <a:extLst>
              <a:ext uri="{FF2B5EF4-FFF2-40B4-BE49-F238E27FC236}">
                <a16:creationId xmlns:a16="http://schemas.microsoft.com/office/drawing/2014/main" id="{BB32367D-C4F2-49D5-A586-298C7CA821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E1FF7EE7-ACA2-4BFF-BA75-7FAE93FBB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8647462E-B5E8-4F02-A1E4-BD0380A224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412CE109-6153-414A-B2D6-C4F9C6FA2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DAF530F5-D68D-4BC8-8984-F1A8B5DEB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2EB69747-F9DD-4B80-B488-D5565D0BC6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73AFB787-B8A4-4269-9DA9-FF4A660303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6E682D93-25A6-4D91-9A81-3F247BBEE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9D5F48B5-53B4-4DA8-B929-6AFF506589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8CA195A3-2A74-4D13-A1B8-24765E26B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B98F1918-C39D-4713-AB21-685A94435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33592273-DEE6-42E1-B824-11D544332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12D6F82B-B619-4D8B-85AE-0E57103BA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6246C574-90D4-412B-9444-203F7C83CD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7" name="Content Placeholder 56">
            <a:extLst>
              <a:ext uri="{FF2B5EF4-FFF2-40B4-BE49-F238E27FC236}">
                <a16:creationId xmlns:a16="http://schemas.microsoft.com/office/drawing/2014/main" id="{3CC4D5E2-2D56-124D-22ED-F6B919CF4E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2229" y="696692"/>
            <a:ext cx="6328225" cy="55576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Age barrier </a:t>
            </a:r>
            <a:r>
              <a:rPr lang="en-GB" sz="20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are some limitations  resulted for the age.</a:t>
            </a:r>
            <a:r>
              <a:rPr lang="en-GB" sz="2000">
                <a:solidFill>
                  <a:srgbClr val="FFFF00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GB" sz="20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Age can affect the behave and the way people think, and how they respond instructions and understand procedures.</a:t>
            </a:r>
            <a:endParaRPr lang="en-US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At Flight Food, they have staffs between 16 to 60 years old, which creates challenges like:</a:t>
            </a:r>
            <a:endParaRPr lang="en-US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Lower motivation.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Poor communication.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Misunderstanding.</a:t>
            </a:r>
            <a:endParaRPr lang="en-US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GB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GB" sz="20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D80CAD-6E2F-B179-6855-C24698C29113}"/>
              </a:ext>
            </a:extLst>
          </p:cNvPr>
          <p:cNvSpPr txBox="1"/>
          <p:nvPr/>
        </p:nvSpPr>
        <p:spPr>
          <a:xfrm>
            <a:off x="3810000" y="6455434"/>
            <a:ext cx="22860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(ChatGPT, 2025)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1444AB-147E-EFFB-2A06-502D46E60782}"/>
              </a:ext>
            </a:extLst>
          </p:cNvPr>
          <p:cNvSpPr txBox="1"/>
          <p:nvPr/>
        </p:nvSpPr>
        <p:spPr>
          <a:xfrm>
            <a:off x="10559142" y="6250214"/>
            <a:ext cx="5515429" cy="6771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aseline="0">
                <a:solidFill>
                  <a:srgbClr val="FFFFFF"/>
                </a:solidFill>
                <a:latin typeface="Calibri"/>
              </a:rPr>
              <a:t>Acas (2019)</a:t>
            </a:r>
            <a:endParaRPr lang="en-GB"/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228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6" name="Rectangle 235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81A6AC-6A6E-BF56-54C9-EB362CEAB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7114" y="386266"/>
            <a:ext cx="4391025" cy="132343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Berlo's Theory</a:t>
            </a:r>
          </a:p>
        </p:txBody>
      </p:sp>
      <p:sp>
        <p:nvSpPr>
          <p:cNvPr id="79" name="Content Placeholder 78">
            <a:extLst>
              <a:ext uri="{FF2B5EF4-FFF2-40B4-BE49-F238E27FC236}">
                <a16:creationId xmlns:a16="http://schemas.microsoft.com/office/drawing/2014/main" id="{DE15A90D-ACA8-E22C-D7C6-BC964E9804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343" y="2202971"/>
            <a:ext cx="4391025" cy="24543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just">
              <a:buNone/>
            </a:pPr>
            <a:r>
              <a:rPr lang="en-GB" sz="2200">
                <a:solidFill>
                  <a:schemeClr val="bg1">
                    <a:alpha val="80000"/>
                  </a:schemeClr>
                </a:solidFill>
              </a:rPr>
              <a:t>I</a:t>
            </a:r>
            <a:r>
              <a:rPr lang="en-GB" sz="2400">
                <a:solidFill>
                  <a:schemeClr val="bg1">
                    <a:alpha val="80000"/>
                  </a:schemeClr>
                </a:solidFill>
              </a:rPr>
              <a:t>n this study case,  Berlo's theory is being using to show that the communication can be effective when the following elements are working properly and together: </a:t>
            </a:r>
            <a:r>
              <a:rPr lang="en-GB" sz="2400" b="1">
                <a:solidFill>
                  <a:schemeClr val="bg1">
                    <a:alpha val="80000"/>
                  </a:schemeClr>
                </a:solidFill>
              </a:rPr>
              <a:t>SENDER, MESSAGE, CHANNEL and RECEIVER</a:t>
            </a:r>
            <a:r>
              <a:rPr lang="en-GB" sz="2400">
                <a:solidFill>
                  <a:schemeClr val="bg1">
                    <a:alpha val="80000"/>
                  </a:schemeClr>
                </a:solidFill>
              </a:rPr>
              <a:t>.</a:t>
            </a:r>
            <a:endParaRPr lang="en-US">
              <a:solidFill>
                <a:schemeClr val="bg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2200">
              <a:solidFill>
                <a:schemeClr val="bg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2200">
              <a:solidFill>
                <a:schemeClr val="bg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2200">
              <a:solidFill>
                <a:schemeClr val="bg1">
                  <a:alpha val="80000"/>
                </a:schemeClr>
              </a:solidFill>
            </a:endParaRPr>
          </a:p>
        </p:txBody>
      </p:sp>
      <p:sp>
        <p:nvSpPr>
          <p:cNvPr id="231" name="TextBox 230">
            <a:extLst>
              <a:ext uri="{FF2B5EF4-FFF2-40B4-BE49-F238E27FC236}">
                <a16:creationId xmlns:a16="http://schemas.microsoft.com/office/drawing/2014/main" id="{12C07740-22E0-67F5-15EC-8C933947B19A}"/>
              </a:ext>
            </a:extLst>
          </p:cNvPr>
          <p:cNvSpPr txBox="1"/>
          <p:nvPr/>
        </p:nvSpPr>
        <p:spPr>
          <a:xfrm>
            <a:off x="8121569" y="6182810"/>
            <a:ext cx="3588151" cy="369332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/>
              <a:t>Communication Theory (2025)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C7D85DC-667C-DD5D-2A79-961DF1ABCA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833913"/>
              </p:ext>
            </p:extLst>
          </p:nvPr>
        </p:nvGraphicFramePr>
        <p:xfrm>
          <a:off x="5125357" y="1932214"/>
          <a:ext cx="6708784" cy="2805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9085">
                  <a:extLst>
                    <a:ext uri="{9D8B030D-6E8A-4147-A177-3AD203B41FA5}">
                      <a16:colId xmlns:a16="http://schemas.microsoft.com/office/drawing/2014/main" val="4085537636"/>
                    </a:ext>
                  </a:extLst>
                </a:gridCol>
                <a:gridCol w="4389699">
                  <a:extLst>
                    <a:ext uri="{9D8B030D-6E8A-4147-A177-3AD203B41FA5}">
                      <a16:colId xmlns:a16="http://schemas.microsoft.com/office/drawing/2014/main" val="715676294"/>
                    </a:ext>
                  </a:extLst>
                </a:gridCol>
              </a:tblGrid>
              <a:tr h="517861">
                <a:tc>
                  <a:txBody>
                    <a:bodyPr/>
                    <a:lstStyle/>
                    <a:p>
                      <a:r>
                        <a:rPr lang="en-GB" sz="2600" b="1">
                          <a:solidFill>
                            <a:schemeClr val="tx1"/>
                          </a:solidFill>
                        </a:rPr>
                        <a:t>Sender</a:t>
                      </a:r>
                    </a:p>
                  </a:txBody>
                  <a:tcPr marL="129901" marR="129901" marT="64950" marB="64950"/>
                </a:tc>
                <a:tc>
                  <a:txBody>
                    <a:bodyPr/>
                    <a:lstStyle/>
                    <a:p>
                      <a:r>
                        <a:rPr lang="en-GB" sz="2600" b="0">
                          <a:solidFill>
                            <a:schemeClr val="tx1"/>
                          </a:solidFill>
                        </a:rPr>
                        <a:t>Gary</a:t>
                      </a:r>
                    </a:p>
                  </a:txBody>
                  <a:tcPr marL="129901" marR="129901" marT="64950" marB="64950"/>
                </a:tc>
                <a:extLst>
                  <a:ext uri="{0D108BD9-81ED-4DB2-BD59-A6C34878D82A}">
                    <a16:rowId xmlns:a16="http://schemas.microsoft.com/office/drawing/2014/main" val="3020026789"/>
                  </a:ext>
                </a:extLst>
              </a:tr>
              <a:tr h="517861">
                <a:tc>
                  <a:txBody>
                    <a:bodyPr/>
                    <a:lstStyle/>
                    <a:p>
                      <a:r>
                        <a:rPr lang="en-GB" sz="2600" b="1">
                          <a:solidFill>
                            <a:schemeClr val="tx1"/>
                          </a:solidFill>
                        </a:rPr>
                        <a:t>Message</a:t>
                      </a:r>
                    </a:p>
                  </a:txBody>
                  <a:tcPr marL="129901" marR="129901" marT="64950" marB="64950"/>
                </a:tc>
                <a:tc>
                  <a:txBody>
                    <a:bodyPr/>
                    <a:lstStyle/>
                    <a:p>
                      <a:r>
                        <a:rPr lang="en-GB" sz="2600"/>
                        <a:t>No clear information.</a:t>
                      </a:r>
                    </a:p>
                  </a:txBody>
                  <a:tcPr marL="129901" marR="129901" marT="64950" marB="64950"/>
                </a:tc>
                <a:extLst>
                  <a:ext uri="{0D108BD9-81ED-4DB2-BD59-A6C34878D82A}">
                    <a16:rowId xmlns:a16="http://schemas.microsoft.com/office/drawing/2014/main" val="784510953"/>
                  </a:ext>
                </a:extLst>
              </a:tr>
              <a:tr h="876381">
                <a:tc>
                  <a:txBody>
                    <a:bodyPr/>
                    <a:lstStyle/>
                    <a:p>
                      <a:r>
                        <a:rPr lang="en-GB" sz="2600" b="1">
                          <a:solidFill>
                            <a:schemeClr val="tx1"/>
                          </a:solidFill>
                        </a:rPr>
                        <a:t>Channel</a:t>
                      </a:r>
                    </a:p>
                  </a:txBody>
                  <a:tcPr marL="129901" marR="129901" marT="64950" marB="64950"/>
                </a:tc>
                <a:tc>
                  <a:txBody>
                    <a:bodyPr/>
                    <a:lstStyle/>
                    <a:p>
                      <a:r>
                        <a:rPr lang="en-GB" sz="2600"/>
                        <a:t>Sign, verbal communication.</a:t>
                      </a:r>
                    </a:p>
                  </a:txBody>
                  <a:tcPr marL="129901" marR="129901" marT="64950" marB="64950"/>
                </a:tc>
                <a:extLst>
                  <a:ext uri="{0D108BD9-81ED-4DB2-BD59-A6C34878D82A}">
                    <a16:rowId xmlns:a16="http://schemas.microsoft.com/office/drawing/2014/main" val="3042337816"/>
                  </a:ext>
                </a:extLst>
              </a:tr>
              <a:tr h="876381">
                <a:tc>
                  <a:txBody>
                    <a:bodyPr/>
                    <a:lstStyle/>
                    <a:p>
                      <a:r>
                        <a:rPr lang="en-GB" sz="2600" b="1">
                          <a:solidFill>
                            <a:schemeClr val="tx1"/>
                          </a:solidFill>
                        </a:rPr>
                        <a:t>Receiver</a:t>
                      </a:r>
                    </a:p>
                  </a:txBody>
                  <a:tcPr marL="129901" marR="129901" marT="64950" marB="64950"/>
                </a:tc>
                <a:tc>
                  <a:txBody>
                    <a:bodyPr/>
                    <a:lstStyle/>
                    <a:p>
                      <a:r>
                        <a:rPr lang="en-GB" sz="2600"/>
                        <a:t>Old and young employees.</a:t>
                      </a:r>
                    </a:p>
                  </a:txBody>
                  <a:tcPr marL="129901" marR="129901" marT="64950" marB="64950"/>
                </a:tc>
                <a:extLst>
                  <a:ext uri="{0D108BD9-81ED-4DB2-BD59-A6C34878D82A}">
                    <a16:rowId xmlns:a16="http://schemas.microsoft.com/office/drawing/2014/main" val="279347481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A8C541C-85FC-A052-05A1-F92C3D732925}"/>
              </a:ext>
            </a:extLst>
          </p:cNvPr>
          <p:cNvSpPr txBox="1"/>
          <p:nvPr/>
        </p:nvSpPr>
        <p:spPr>
          <a:xfrm>
            <a:off x="9071428" y="4889499"/>
            <a:ext cx="771071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Communication Theory (2025)</a:t>
            </a:r>
          </a:p>
        </p:txBody>
      </p:sp>
    </p:spTree>
    <p:extLst>
      <p:ext uri="{BB962C8B-B14F-4D97-AF65-F5344CB8AC3E}">
        <p14:creationId xmlns:p14="http://schemas.microsoft.com/office/powerpoint/2010/main" val="2290394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887CD4-9B91-B39F-2EAE-1652BF39E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Flight Foods - Impacts and Consequences</a:t>
            </a:r>
          </a:p>
          <a:p>
            <a:endParaRPr lang="en-US" sz="30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7D44800-116E-C6C9-29AE-B95CCF052B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326722"/>
              </p:ext>
            </p:extLst>
          </p:nvPr>
        </p:nvGraphicFramePr>
        <p:xfrm>
          <a:off x="4864608" y="706260"/>
          <a:ext cx="6846364" cy="5294228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2760285">
                  <a:extLst>
                    <a:ext uri="{9D8B030D-6E8A-4147-A177-3AD203B41FA5}">
                      <a16:colId xmlns:a16="http://schemas.microsoft.com/office/drawing/2014/main" val="1565647026"/>
                    </a:ext>
                  </a:extLst>
                </a:gridCol>
                <a:gridCol w="4086079">
                  <a:extLst>
                    <a:ext uri="{9D8B030D-6E8A-4147-A177-3AD203B41FA5}">
                      <a16:colId xmlns:a16="http://schemas.microsoft.com/office/drawing/2014/main" val="1029432376"/>
                    </a:ext>
                  </a:extLst>
                </a:gridCol>
              </a:tblGrid>
              <a:tr h="894408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30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117444" marR="378453" marT="33556" marB="251667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30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117444" marR="378453" marT="33556" marB="251667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1155235"/>
                  </a:ext>
                </a:extLst>
              </a:tr>
              <a:tr h="1695051">
                <a:tc>
                  <a:txBody>
                    <a:bodyPr/>
                    <a:lstStyle/>
                    <a:p>
                      <a:r>
                        <a:rPr lang="en-GB" sz="2200" b="1" cap="none" spc="0">
                          <a:solidFill>
                            <a:schemeClr val="tx1"/>
                          </a:solidFill>
                        </a:rPr>
                        <a:t>Instructions</a:t>
                      </a:r>
                    </a:p>
                  </a:txBody>
                  <a:tcPr marL="117444" marR="378454" marT="33556" marB="251667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0" cap="none" spc="0">
                          <a:solidFill>
                            <a:schemeClr val="tx1"/>
                          </a:solidFill>
                        </a:rPr>
                        <a:t>Different  and slower ways to understand the instructions, resulting in delays.</a:t>
                      </a:r>
                    </a:p>
                  </a:txBody>
                  <a:tcPr marL="117444" marR="378454" marT="33556" marB="25166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9000476"/>
                  </a:ext>
                </a:extLst>
              </a:tr>
              <a:tr h="1695051">
                <a:tc>
                  <a:txBody>
                    <a:bodyPr/>
                    <a:lstStyle/>
                    <a:p>
                      <a:r>
                        <a:rPr lang="en-GB" sz="2200" b="1" cap="none" spc="0">
                          <a:solidFill>
                            <a:schemeClr val="tx1"/>
                          </a:solidFill>
                        </a:rPr>
                        <a:t>Poor communication</a:t>
                      </a:r>
                    </a:p>
                  </a:txBody>
                  <a:tcPr marL="117444" marR="378454" marT="33556" marB="251667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cap="none" spc="0">
                          <a:solidFill>
                            <a:schemeClr val="tx1"/>
                          </a:solidFill>
                        </a:rPr>
                        <a:t>Lack of English signs, verbal communication, resulting in misunderstanding.</a:t>
                      </a:r>
                    </a:p>
                  </a:txBody>
                  <a:tcPr marL="117444" marR="378454" marT="33556" marB="25166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2555277"/>
                  </a:ext>
                </a:extLst>
              </a:tr>
              <a:tr h="1009718">
                <a:tc>
                  <a:txBody>
                    <a:bodyPr/>
                    <a:lstStyle/>
                    <a:p>
                      <a:r>
                        <a:rPr lang="en-GB" sz="2200" b="1" cap="none" spc="0">
                          <a:solidFill>
                            <a:schemeClr val="tx1"/>
                          </a:solidFill>
                        </a:rPr>
                        <a:t>Habits</a:t>
                      </a:r>
                    </a:p>
                  </a:txBody>
                  <a:tcPr marL="117444" marR="378454" marT="33556" marB="251667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cap="none" spc="0">
                          <a:solidFill>
                            <a:schemeClr val="tx1"/>
                          </a:solidFill>
                        </a:rPr>
                        <a:t>Different works habits, resulting in lack of hygiene.</a:t>
                      </a:r>
                    </a:p>
                  </a:txBody>
                  <a:tcPr marL="117444" marR="378454" marT="33556" marB="25166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814886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C3FA5ED-66D2-5A3C-D5D9-1BBE38572B13}"/>
              </a:ext>
            </a:extLst>
          </p:cNvPr>
          <p:cNvSpPr txBox="1"/>
          <p:nvPr/>
        </p:nvSpPr>
        <p:spPr>
          <a:xfrm>
            <a:off x="10615386" y="6489700"/>
            <a:ext cx="31496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CIPD (2022)</a:t>
            </a:r>
          </a:p>
        </p:txBody>
      </p:sp>
    </p:spTree>
    <p:extLst>
      <p:ext uri="{BB962C8B-B14F-4D97-AF65-F5344CB8AC3E}">
        <p14:creationId xmlns:p14="http://schemas.microsoft.com/office/powerpoint/2010/main" val="2739799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F18304-7C24-0F15-A57B-88A16BA81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0733" y="453214"/>
            <a:ext cx="6798541" cy="1675623"/>
          </a:xfrm>
        </p:spPr>
        <p:txBody>
          <a:bodyPr anchor="b">
            <a:normAutofit/>
          </a:bodyPr>
          <a:lstStyle/>
          <a:p>
            <a:pPr algn="ctr"/>
            <a:r>
              <a:rPr lang="en-GB" sz="3700" b="1">
                <a:latin typeface="Aptos"/>
              </a:rPr>
              <a:t>Solutions </a:t>
            </a:r>
            <a:br>
              <a:rPr lang="en-GB" sz="3700" b="1">
                <a:latin typeface="Aptos"/>
              </a:rPr>
            </a:br>
            <a:br>
              <a:rPr lang="en-GB" sz="3700" b="1">
                <a:latin typeface="Helvetica Neue"/>
              </a:rPr>
            </a:br>
            <a:endParaRPr lang="en-GB" sz="3700">
              <a:latin typeface="Helvetica Neue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4A26D-05E4-2F70-EA38-4597AEC2BB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8926" y="2125543"/>
            <a:ext cx="3822189" cy="3742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1700"/>
          </a:p>
          <a:p>
            <a:endParaRPr lang="en-GB" sz="1700"/>
          </a:p>
          <a:p>
            <a:endParaRPr lang="en-GB" sz="1700"/>
          </a:p>
          <a:p>
            <a:endParaRPr lang="en-GB" sz="1700"/>
          </a:p>
          <a:p>
            <a:endParaRPr lang="en-GB" sz="1700"/>
          </a:p>
          <a:p>
            <a:endParaRPr lang="en-GB" sz="1700"/>
          </a:p>
        </p:txBody>
      </p:sp>
      <p:graphicFrame>
        <p:nvGraphicFramePr>
          <p:cNvPr id="47" name="TextBox 6">
            <a:extLst>
              <a:ext uri="{FF2B5EF4-FFF2-40B4-BE49-F238E27FC236}">
                <a16:creationId xmlns:a16="http://schemas.microsoft.com/office/drawing/2014/main" id="{844E800F-733D-11BA-A903-4D81B80FF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6861412"/>
              </p:ext>
            </p:extLst>
          </p:nvPr>
        </p:nvGraphicFramePr>
        <p:xfrm>
          <a:off x="2820864" y="2124760"/>
          <a:ext cx="7233968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147" name="TextBox 3146">
            <a:extLst>
              <a:ext uri="{FF2B5EF4-FFF2-40B4-BE49-F238E27FC236}">
                <a16:creationId xmlns:a16="http://schemas.microsoft.com/office/drawing/2014/main" id="{BCB5205B-299D-01FF-A63C-728565D72CB6}"/>
              </a:ext>
            </a:extLst>
          </p:cNvPr>
          <p:cNvSpPr txBox="1"/>
          <p:nvPr/>
        </p:nvSpPr>
        <p:spPr>
          <a:xfrm>
            <a:off x="8149545" y="5861277"/>
            <a:ext cx="22860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Luthans, F. (2011)</a:t>
            </a:r>
          </a:p>
        </p:txBody>
      </p:sp>
    </p:spTree>
    <p:extLst>
      <p:ext uri="{BB962C8B-B14F-4D97-AF65-F5344CB8AC3E}">
        <p14:creationId xmlns:p14="http://schemas.microsoft.com/office/powerpoint/2010/main" val="36227797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677BAFB-3BD3-41BB-9107-FAE224AE2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6823A9B-C188-42D4-847C-3AD928DB1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42784" y="253140"/>
            <a:ext cx="6184555" cy="6184555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4B557F3-1A0C-4749-A6DB-EAC082DF3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24848" y="253140"/>
            <a:ext cx="6184555" cy="6184555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3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D55AA6-3751-494F-868A-DCEDC5CE8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03723" y="136525"/>
            <a:ext cx="6184555" cy="6184555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6C345C-3A58-C5DC-0803-2E668C56E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976312"/>
            <a:ext cx="5204489" cy="143267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>
                <a:solidFill>
                  <a:schemeClr val="bg1"/>
                </a:solidFill>
                <a:latin typeface="Modern No. 20"/>
                <a:ea typeface="Calibri"/>
                <a:cs typeface="Times New Roman"/>
              </a:rPr>
              <a:t>Psychological Barrier</a:t>
            </a:r>
            <a:endParaRPr lang="en-US" sz="4000" kern="1200">
              <a:solidFill>
                <a:schemeClr val="bg1"/>
              </a:solidFill>
              <a:latin typeface="Modern No. 20"/>
              <a:ea typeface="Calibri"/>
              <a:cs typeface="Times New Roman"/>
            </a:endParaRPr>
          </a:p>
        </p:txBody>
      </p:sp>
      <p:sp>
        <p:nvSpPr>
          <p:cNvPr id="16" name="Graphic 212">
            <a:extLst>
              <a:ext uri="{FF2B5EF4-FFF2-40B4-BE49-F238E27FC236}">
                <a16:creationId xmlns:a16="http://schemas.microsoft.com/office/drawing/2014/main" id="{4D4C00DC-4DC6-4CD2-9E31-F17E6CEBC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56275" y="97597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8" name="Graphic 212">
            <a:extLst>
              <a:ext uri="{FF2B5EF4-FFF2-40B4-BE49-F238E27FC236}">
                <a16:creationId xmlns:a16="http://schemas.microsoft.com/office/drawing/2014/main" id="{D82AB1B2-7970-42CF-8BF5-567C69E9F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56275" y="97597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0" name="Graphic 190">
            <a:extLst>
              <a:ext uri="{FF2B5EF4-FFF2-40B4-BE49-F238E27FC236}">
                <a16:creationId xmlns:a16="http://schemas.microsoft.com/office/drawing/2014/main" id="{66FB5A75-BDE2-4F12-A95B-C48788A76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80947" y="1755501"/>
            <a:ext cx="1598829" cy="531293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C86CBC8-A814-4C0C-A287-7C549693D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AA52F4F-14E6-402F-A196-668B9CA9BC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C10FB9CA-E7FA-462C-B537-F1224ED1AC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9820" y="4236107"/>
            <a:ext cx="510988" cy="510988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8469AE7-A75B-4F37-850B-EF5974ABE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9820" y="4236107"/>
            <a:ext cx="510988" cy="510988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8" name="Graphic 4">
            <a:extLst>
              <a:ext uri="{FF2B5EF4-FFF2-40B4-BE49-F238E27FC236}">
                <a16:creationId xmlns:a16="http://schemas.microsoft.com/office/drawing/2014/main" id="{63301095-70B2-49AA-8DA9-A35629AD6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597507" y="4175797"/>
            <a:ext cx="1861486" cy="1861665"/>
            <a:chOff x="5734053" y="3067000"/>
            <a:chExt cx="724484" cy="724549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D218E08C-0BEA-45C2-8C09-4141DDDA0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067000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232F6090-14E0-44C6-B9FC-C91047BCDC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06700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DB9402B-335C-4892-9E7C-C400E95BE0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7A4371D-4448-409A-93F3-0C92E3EBD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80149CB-4B8F-4FD1-AC5E-25670C9EA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92D49A1A-35B0-4620-9D1E-A782A0E97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06700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FF46F08-B1E4-44C1-BD4A-4191D6EAD9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DB16610-3D81-4E5C-850D-5D1245C0D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12624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05501B2-83AC-4299-BE5A-8CA16B408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12624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7CF1B90-3B3A-403E-A94F-8B82945D0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56A1CBA9-4AC1-4C42-9429-3FF31DF282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21318D9B-FD39-402A-ADFA-0E6CC789A7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33FB08F-B346-47C0-A7CD-1DE53E6C0D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12624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93AD6F2-6408-4A8E-9749-CB7388EF3D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715D9D2F-1568-4BE3-A54A-69F52492B0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185393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9AB547A7-0D80-491F-98B4-C6B7CC4FC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185393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7E2693CD-DAF5-4B26-9A2F-17673BF3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A96EEE12-952A-4693-B161-D7071D601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F4228DCC-1611-4BDC-90AA-231F67EB11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DA163C3C-D3DF-461F-B6A8-90C7C227D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185393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D021D29-2980-41C3-AB83-DA93C105BC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AC09C1FA-1A9D-49A7-9D73-8B777140A3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244637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0B8D8CD4-7B9B-48A5-BC59-0CB859354F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244635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224D0A27-A8B0-4020-9399-24127726E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168E8EBA-9F8C-4650-B9BE-38A0A56BC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A460BB3-2605-4AA2-AE1D-B9FB61EBF2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1E2E38EE-DBBE-4CC1-9498-E7193E1B2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24463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BF191D5C-7D2A-4408-A8F2-389D2360F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08F7193B-B379-4921-9F17-1841D50611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303786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B4C5E53C-6003-4F74-B1CA-C7EA1E4993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30378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CB97B2B1-1CF5-46A5-940D-AB8F57F59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0783F4F1-D8CE-4453-B79B-AD976E272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6A7A4C9-F24F-4F00-A2FA-29E788A09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EB694A32-59D6-46E3-8CE4-E4C485C2C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30378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983EBB4C-28FF-41C6-90D6-5F30FC0868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0707659D-8AE9-49B5-AB29-ECC099F49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363031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5C987ECC-9573-46EA-9C4A-7C3CAE393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36302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4DAF6708-18C2-4082-B024-6CEA32AE0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72CBB5AE-39E2-4D9B-A834-64D31B003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4592DE98-77BF-4E8E-AEB4-1934207BA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5AF5D9A0-BA94-4D2B-8479-26C55355B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363031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CAA6A8E-7ACF-4EF7-AAD6-734A009DC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3DD3695-F212-4BAD-BBB3-EC1F62474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422181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B1B3ECB-7594-4C5C-B62B-E686C0A89E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4221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5EE54C3C-D9E5-4782-B8F6-058EB2D63E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EAE78EEE-DC43-44E1-AB47-ACB80F94B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847D67EF-1141-4582-866E-FE02FB2360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99ECC931-60A1-4628-A34B-4B68DA3CC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4221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A587D2BE-3417-44AE-BEEF-57F88CECB4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CEB2ED3-A08D-4286-B75D-893289F3F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06700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7C7DB7BB-8173-4377-85B0-032B7BDAB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93EF69B4-3F48-4509-8BF8-926E23BC1D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C1A86650-1EF5-46E3-885D-96985105A8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47EBBDE2-BD90-481F-A671-34E2186FB0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87DAF1CB-838D-4C5C-8FB7-76BF677FE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64573DA8-D2F3-4644-AC79-83843615C4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12624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41AB53B8-0D5C-44BD-A2A9-ABBF659E1F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12624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29B7FA60-B453-4877-8D47-CA1209DF9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12624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7A6D2414-BCCC-40E8-B990-47642EFE96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12624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B0F37C2B-B7E6-420D-AD39-3AE4A2FBE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12624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F6417E45-D7FC-40B8-AD49-941B28D18C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12624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2A8D1963-0C59-476C-AAFA-A7AF4FF50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18539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6BE777A9-EC29-46FC-AD21-AC7FD89B1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C63BA1CE-93FB-42C7-8381-765E50023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7F30F275-ADC8-4FD1-8B4B-673B37517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DB20529C-F2DD-4607-8DEE-19A9329686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B8029A9A-DFF9-49CE-8CEE-95A6695F3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185391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6822C2EC-B05D-4CE6-9D59-164769D0ED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244634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53A0760F-F576-4A97-94AF-8BBE590844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CA76721C-646A-4910-AD1A-BE6B67767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065D4766-CAEC-4074-A9E2-6110A1238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4F1A0AC6-319D-49D8-A4FB-17A70E8E8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79502B48-2B92-45BF-B9AC-1102B38078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24463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6363AFA7-321F-431C-B2FD-ADCB4D24BD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30378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33EDDE1B-7379-4973-8CFD-F3C737104D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1F20B58A-2DB8-46B2-9E93-9C8C817DC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A5A3EF12-3DA1-4505-A44B-1B9634887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5B08812B-9264-47E7-8EC8-1233869F6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2A29F226-A243-410B-BEE4-EBA9DD76F8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30378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9DF57348-F837-475C-A7AA-3C7210041E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363028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1E41B89A-9A45-4947-ADB0-9400400498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36302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6C1F1525-32BC-46E1-84E6-C2BB88730B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36302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C73A8972-BA44-40C6-B045-83E78C4D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36302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C196E956-03D1-4F79-826A-A2F5E3DEF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36302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ADA7B07B-EAC8-4FA5-B14F-3ABF8BA7A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363029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93C28672-FF9E-4FE0-AC47-2FDD26CD75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4221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E347BAB3-EA9C-4ADD-AE5E-28F2E3C538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4221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321920C4-EE31-4F03-A0D5-A280D3F4B1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4221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6EBB3D05-4C78-4F10-8D03-8909DBCFB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42217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FC65F531-84E4-463F-8791-EB6EDFA63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4221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A63BB6A3-D482-43F2-9F5F-20E163CC44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ABDCCD34-EB5D-4194-8A28-1424E98AE4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481330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F058544E-163D-4FFF-9A69-0B3A3F2D66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48133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11041486-0577-4F0E-8DD5-5E20E26729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71D11099-C84E-43AC-9F20-92460E1708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E598FB87-8AFF-4C56-9E2C-776F4641E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7701E761-16DE-4350-9718-DD81B37FB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48133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552E747F-E415-4348-A11A-4CABCB64B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C6472F13-E6DE-4469-9563-F478261B6E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54057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5C72FE15-910B-4622-A14C-AFA2DFCC02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540575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BAB8F759-DEFA-4D35-B76E-6D3034FB77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A1BBCEBD-DCE2-4354-B878-49ABEC367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2CBB3A18-0021-403F-8E24-8805829B4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8FDF7AAC-1EC6-4409-90AB-DBB98488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540575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5B9999E8-7D25-4049-8328-685B556DC6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E77FC8A9-DEAE-424D-B460-12E0F3268D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5997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54F9C69A-0DCF-444A-B970-32B412048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5997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8BD94DDA-54FF-48EE-9DAC-C0EA6F91D4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E18A6989-0132-4CB7-BB68-EEBC4E0806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A1357332-D19F-4C2B-B474-21D5539B90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295C7590-8B80-428C-95A9-638B26542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5997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CA0E8A31-7520-4726-9D96-43BA87407E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9407EEE0-5D8E-4CCC-A91B-0CB523227C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3" y="3658968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3799DFCC-868B-4257-B530-8E8D616CC5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99" y="365896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F7F5EEB5-FE82-45A8-97C4-88460ABAFB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49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CD76E4C7-EB07-499D-9BC3-FF39C8B61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86EFDF8D-E5F7-4EB8-B8DA-3CC7E21D88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5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2CA6506B-EACA-4FB2-81AB-E028F44786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0" y="365896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193E4771-2787-4901-93D8-7E90F3F479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0EA31773-15F1-4605-8787-6891ABB2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718118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1302C213-2CD5-4168-9534-111E6E81A8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71811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B9B36C24-2336-41FD-BAC4-6CD69DFD55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CA3AFAFE-D376-4A7B-928B-833531472D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6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7C685A00-A4F7-4250-BAAA-70978DADE4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E52682F3-EDD5-4BDC-BB19-A4540873A8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71811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2C5E1880-CFBA-4547-9C23-6D2C433048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439AAF4F-2AAD-4A02-A7FA-FE28D5286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7" y="3777362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05614144-9309-41ED-8E05-839A6EEFF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1" y="377736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24324D6F-A81D-45F2-BA36-C53F1AB0C6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3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6B00668D-07BC-47CF-9D1E-F94EC7C56F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701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BCF78A89-29F2-4973-8463-DF3C57EFB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54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F5BCB645-FB02-40FC-99A4-06CA3F1B2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102" y="377736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F6115A3A-2FBE-4633-A426-37D05BC071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50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AEFD8D2F-B95A-4C0A-AE85-53171B29F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481330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4DD4F397-1F35-4E06-8EC1-8F58C51912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B031E5E0-C77D-49F7-ADF2-258D23052D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3F044DE9-FE64-4C30-8191-7E1547880C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9B18BCEB-85ED-4077-ACB7-FEB2F644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00C0927E-2CCF-4F8E-8A54-22B8A93C97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37" y="348132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D0C3350E-04F5-4FED-9991-4DD964E099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54057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F43D0338-A6C9-4866-8D0C-072664518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5405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40EA171B-27E2-4100-9D5F-123CF6E7F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54058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22FD540C-F3DF-40F5-B2BE-BBD113EF4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54058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57768D93-FAD4-4236-969B-B8EE8E88F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5405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0F5E0490-21C2-4EF6-950D-38814F32C2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37" y="3540588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8E981C9B-710F-4034-AE82-28B1B07245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59973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CC62C2CC-DBAE-4877-8F55-02FE00AE8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D8F57D8B-1988-441F-9DAE-A525DA5E9D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6715F028-3A13-4D5F-86C4-74C0AD81D6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DC6C9B50-47B3-44E7-B897-43D010A18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59973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F3F602F0-702E-4D5F-A4FC-0E602C02B9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37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9F379870-B34C-4DFC-9F0A-BDAB8C89F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6589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641092AC-FED1-4D1D-B57C-0AC883CA95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EA8A0B5E-5BB1-46AF-AC31-7D3756F35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1C519384-2192-432B-B768-64B4BC2DA9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13C77A9D-44F0-4289-A611-D8AF81357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0A54AEDC-E418-4E02-A713-6CE30C0CDD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41" y="36589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24FECFE3-9F31-47B0-B17F-CF2A1CEE85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9" y="371813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68167DF4-8B16-419B-B7BA-2FD5FF6CC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50" y="37181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A543D24F-44C0-4DDF-A30E-8C8407548F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5" y="37181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63DEAE3C-3931-41EE-B4A1-F9385602BE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5" y="37181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B11945CD-32F6-4C09-82AF-551051231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92" y="371812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9109F44F-512F-4792-AED2-ECA80DDE16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40" y="37181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29B9E19B-BC56-46F2-BFFF-1688CEA55A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777375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F573BDDE-4AED-43FB-B8D1-B5F3708931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50" y="377737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EFFDA684-6DFF-4629-830E-6F2ACAB8C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6" y="377737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92E23250-6349-4726-AF61-08A57B3A2E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55" y="377735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8536AAE6-5497-4B0A-9C9F-4EAA1BB322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314" y="377745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52B72898-B9DE-4574-BB20-0C317954D4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AA7E430-1D87-CEF5-A9CB-14EA988760A7}"/>
              </a:ext>
            </a:extLst>
          </p:cNvPr>
          <p:cNvSpPr txBox="1"/>
          <p:nvPr/>
        </p:nvSpPr>
        <p:spPr>
          <a:xfrm>
            <a:off x="3495634" y="3226908"/>
            <a:ext cx="510466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rgbClr val="FFFF00"/>
                </a:solidFill>
              </a:rPr>
              <a:t>Invisible mental blocks such as fear, stress, low confidence, and prejudice that silence voices, distort communication, damage teamwork, and ultimately weaken performance and workplace success </a:t>
            </a:r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26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group of men in white coats in a factory&#10;&#10;AI-generated content may be incorrect.">
            <a:extLst>
              <a:ext uri="{FF2B5EF4-FFF2-40B4-BE49-F238E27FC236}">
                <a16:creationId xmlns:a16="http://schemas.microsoft.com/office/drawing/2014/main" id="{A430693D-FCE8-2707-AA90-A1754FF036D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5000"/>
          </a:blip>
          <a:srcRect t="7865" b="7865"/>
          <a:stretch>
            <a:fillRect/>
          </a:stretch>
        </p:blipFill>
        <p:spPr>
          <a:xfrm>
            <a:off x="18" y="-18727"/>
            <a:ext cx="12191980" cy="68771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AABC7E-7127-1FEB-CAC2-A8D57A368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40" y="1367721"/>
            <a:ext cx="3595511" cy="3632447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Psychological</a:t>
            </a:r>
            <a:br>
              <a:rPr lang="en-GB" sz="4100">
                <a:solidFill>
                  <a:srgbClr val="FFFFFF"/>
                </a:solidFill>
              </a:rPr>
            </a:br>
            <a:r>
              <a:rPr lang="en-GB" sz="4100">
                <a:solidFill>
                  <a:srgbClr val="FFFFFF"/>
                </a:solidFill>
              </a:rPr>
              <a:t>Barrier</a:t>
            </a: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B9BB6-5A37-76F8-4317-A33209140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9835" y="5747461"/>
            <a:ext cx="6906491" cy="26252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" panose="020B0604020202020204" pitchFamily="34" charset="0"/>
              <a:buChar char="q"/>
            </a:pPr>
            <a:endParaRPr lang="en-GB">
              <a:solidFill>
                <a:srgbClr val="FFFFFF"/>
              </a:solidFill>
            </a:endParaRPr>
          </a:p>
          <a:p>
            <a:pPr>
              <a:buFont typeface="Wingdings" panose="020B0604020202020204" pitchFamily="34" charset="0"/>
              <a:buChar char="q"/>
            </a:pPr>
            <a:endParaRPr lang="en-GB">
              <a:solidFill>
                <a:srgbClr val="FFFFFF"/>
              </a:solidFill>
            </a:endParaRPr>
          </a:p>
          <a:p>
            <a:pPr>
              <a:buFont typeface="Wingdings" panose="020B0604020202020204" pitchFamily="34" charset="0"/>
              <a:buChar char="q"/>
            </a:pPr>
            <a:endParaRPr lang="en-GB">
              <a:solidFill>
                <a:srgbClr val="FFFFFF"/>
              </a:solidFill>
            </a:endParaRPr>
          </a:p>
          <a:p>
            <a:pPr>
              <a:buFont typeface="Wingdings" panose="020B0604020202020204" pitchFamily="34" charset="0"/>
              <a:buChar char="q"/>
            </a:pPr>
            <a:endParaRPr lang="en-GB">
              <a:solidFill>
                <a:srgbClr val="FFFFFF"/>
              </a:solidFill>
            </a:endParaRPr>
          </a:p>
          <a:p>
            <a:pPr>
              <a:buFont typeface="Wingdings" panose="020B0604020202020204" pitchFamily="34" charset="0"/>
              <a:buChar char="q"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5AF4AF-360E-828B-107B-195D6075A494}"/>
              </a:ext>
            </a:extLst>
          </p:cNvPr>
          <p:cNvSpPr txBox="1"/>
          <p:nvPr/>
        </p:nvSpPr>
        <p:spPr>
          <a:xfrm>
            <a:off x="6206226" y="244414"/>
            <a:ext cx="5770113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chemeClr val="bg1"/>
                </a:solidFill>
              </a:rPr>
              <a:t>In workplaces, communication fails less often because of technology and more because of how people think and feel towards it.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DECD55-397B-24B7-F43B-FC4A55DD78C1}"/>
              </a:ext>
            </a:extLst>
          </p:cNvPr>
          <p:cNvSpPr txBox="1"/>
          <p:nvPr/>
        </p:nvSpPr>
        <p:spPr>
          <a:xfrm>
            <a:off x="6204394" y="2330401"/>
            <a:ext cx="561675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solidFill>
                  <a:srgbClr val="FFFF00"/>
                </a:solidFill>
              </a:rPr>
              <a:t>Emotion Management</a:t>
            </a:r>
            <a:r>
              <a:rPr lang="en-GB" sz="2400" b="1">
                <a:solidFill>
                  <a:schemeClr val="bg1"/>
                </a:solidFill>
              </a:rPr>
              <a:t> </a:t>
            </a:r>
            <a:r>
              <a:rPr lang="en-GB" sz="2400">
                <a:solidFill>
                  <a:schemeClr val="bg1"/>
                </a:solidFill>
              </a:rPr>
              <a:t>within a workplace is important but sometimes it turns out to be uncontrollable.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8330FA-C4D3-0FE6-BC61-EC13CC04C897}"/>
              </a:ext>
            </a:extLst>
          </p:cNvPr>
          <p:cNvSpPr txBox="1"/>
          <p:nvPr/>
        </p:nvSpPr>
        <p:spPr>
          <a:xfrm>
            <a:off x="6154281" y="4149465"/>
            <a:ext cx="5882157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chemeClr val="bg1"/>
                </a:solidFill>
              </a:rPr>
              <a:t>Anger, Fear, Frustration, Confusions, and Happiness, are just some of the emotions that are mostly observed in a workplace that sometimes hinders the performance of an individual. </a:t>
            </a:r>
          </a:p>
        </p:txBody>
      </p:sp>
      <p:sp>
        <p:nvSpPr>
          <p:cNvPr id="5" name="Minus Sign 4">
            <a:extLst>
              <a:ext uri="{FF2B5EF4-FFF2-40B4-BE49-F238E27FC236}">
                <a16:creationId xmlns:a16="http://schemas.microsoft.com/office/drawing/2014/main" id="{1B1E7AAA-D020-179A-2108-F04CD8824AF1}"/>
              </a:ext>
            </a:extLst>
          </p:cNvPr>
          <p:cNvSpPr/>
          <p:nvPr/>
        </p:nvSpPr>
        <p:spPr>
          <a:xfrm>
            <a:off x="5727084" y="1959140"/>
            <a:ext cx="6364795" cy="195712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Minus Sign 8">
            <a:extLst>
              <a:ext uri="{FF2B5EF4-FFF2-40B4-BE49-F238E27FC236}">
                <a16:creationId xmlns:a16="http://schemas.microsoft.com/office/drawing/2014/main" id="{0C7B7019-E1F5-253F-3E21-4652E01891DD}"/>
              </a:ext>
            </a:extLst>
          </p:cNvPr>
          <p:cNvSpPr/>
          <p:nvPr/>
        </p:nvSpPr>
        <p:spPr>
          <a:xfrm>
            <a:off x="5727084" y="3727276"/>
            <a:ext cx="6364795" cy="195712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1276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Rectangle 36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0" name="Rectangle 369">
            <a:extLst>
              <a:ext uri="{FF2B5EF4-FFF2-40B4-BE49-F238E27FC236}">
                <a16:creationId xmlns:a16="http://schemas.microsoft.com/office/drawing/2014/main" id="{CAEBFCD5-5356-4326-8D39-8235A46CD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0809" y="1187311"/>
            <a:ext cx="5089552" cy="4483379"/>
          </a:xfrm>
          <a:prstGeom prst="rect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1" name="Rectangle 370">
            <a:extLst>
              <a:ext uri="{FF2B5EF4-FFF2-40B4-BE49-F238E27FC236}">
                <a16:creationId xmlns:a16="http://schemas.microsoft.com/office/drawing/2014/main" id="{F6814848-248A-47DD-88E0-95099D951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301" y="1178924"/>
            <a:ext cx="5089552" cy="4483379"/>
          </a:xfrm>
          <a:prstGeom prst="rect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18BDA89-0D2C-4C4E-99F6-D7A220FE48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3787" y="1130846"/>
            <a:ext cx="5039475" cy="4439266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2" name="Graphic 38">
            <a:extLst>
              <a:ext uri="{FF2B5EF4-FFF2-40B4-BE49-F238E27FC236}">
                <a16:creationId xmlns:a16="http://schemas.microsoft.com/office/drawing/2014/main" id="{6B67BE95-96EF-433C-9F29-B0732AA6B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040" y="1424181"/>
            <a:ext cx="1355538" cy="503582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D324976-1596-4B76-A61C-5626816B24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3" name="Freeform: Shape 24">
              <a:extLst>
                <a:ext uri="{FF2B5EF4-FFF2-40B4-BE49-F238E27FC236}">
                  <a16:creationId xmlns:a16="http://schemas.microsoft.com/office/drawing/2014/main" id="{C44DEF24-FB22-48A2-8257-B97AD7E1AA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74" name="Graphic 212">
            <a:extLst>
              <a:ext uri="{FF2B5EF4-FFF2-40B4-BE49-F238E27FC236}">
                <a16:creationId xmlns:a16="http://schemas.microsoft.com/office/drawing/2014/main" id="{7CE98B01-ED41-482F-AFA1-19C7FA7C04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02502" y="629793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9" name="Graphic 212">
            <a:extLst>
              <a:ext uri="{FF2B5EF4-FFF2-40B4-BE49-F238E27FC236}">
                <a16:creationId xmlns:a16="http://schemas.microsoft.com/office/drawing/2014/main" id="{B9CABDD0-8DF6-4974-A224-9A2A81778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02502" y="629793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31" name="Graphic 4">
            <a:extLst>
              <a:ext uri="{FF2B5EF4-FFF2-40B4-BE49-F238E27FC236}">
                <a16:creationId xmlns:a16="http://schemas.microsoft.com/office/drawing/2014/main" id="{D6E8B984-55B9-4A62-A043-997D00F0A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32678" y="5188770"/>
            <a:ext cx="1076787" cy="1076789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4FAF4A8-82EB-4F6F-B601-43EBF0BD12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26F2473F-E069-4558-9B41-E285BBE030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FC9A4A76-2C9F-486C-9663-6A30A022DE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8431DC7-D4CB-479A-AFA4-5B0C597A2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30755DA1-6F28-4612-A4A7-B915468C6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4616ED79-5475-49E6-A5FE-8D9DB12FB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1DCEB47-7140-4682-8DBF-7667BE28F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EA931BD3-5A56-42F2-B6B5-647B28D1CF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820E4C8E-4190-498D-9556-6DA668A81F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54B2F30F-0B57-4D60-A087-CD6A471F68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C5E8C73-ED41-4214-AEE6-3C5F493846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1F94534-FE3E-476C-870B-E714E4A66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8DE6C1B0-4D58-4937-B2B7-B1207CA18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3000359-A0BC-2391-E59D-A212A6F90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1619"/>
            <a:ext cx="4905401" cy="4042196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chemeClr val="bg1"/>
                </a:solidFill>
              </a:rPr>
              <a:t>Impacts and Consequences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DF181-E39F-5E10-2F51-E4FF14D82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270" y="1130846"/>
            <a:ext cx="4974771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Wingdings" panose="020B0604020202020204" pitchFamily="34" charset="0"/>
              <a:buChar char="q"/>
            </a:pPr>
            <a:r>
              <a:rPr lang="en-GB" sz="1800">
                <a:solidFill>
                  <a:schemeClr val="bg1"/>
                </a:solidFill>
              </a:rPr>
              <a:t>Given the age differences, the gap tends to be drawn bigger as the emotions may trigger it. </a:t>
            </a:r>
            <a:endParaRPr lang="en-US" sz="1800">
              <a:solidFill>
                <a:schemeClr val="bg1"/>
              </a:solidFill>
            </a:endParaRPr>
          </a:p>
          <a:p>
            <a:pPr marL="457200" indent="-457200">
              <a:buFont typeface="Wingdings" panose="020B0604020202020204" pitchFamily="34" charset="0"/>
              <a:buChar char="q"/>
            </a:pPr>
            <a:r>
              <a:rPr lang="en-GB" sz="1800">
                <a:solidFill>
                  <a:schemeClr val="bg1"/>
                </a:solidFill>
              </a:rPr>
              <a:t>The way how young and old ones perceive things and how they act towards it are way different. </a:t>
            </a:r>
          </a:p>
          <a:p>
            <a:pPr marL="457200" indent="-457200">
              <a:buFont typeface="Wingdings" panose="020B0604020202020204" pitchFamily="34" charset="0"/>
              <a:buChar char="q"/>
            </a:pPr>
            <a:r>
              <a:rPr lang="en-GB" sz="1800">
                <a:solidFill>
                  <a:schemeClr val="bg1"/>
                </a:solidFill>
              </a:rPr>
              <a:t>According to (Adler, Roman, &amp; du Pre, 2016), emotionally charged individuals tend to </a:t>
            </a:r>
            <a:r>
              <a:rPr lang="en-GB" sz="1800" b="1">
                <a:solidFill>
                  <a:schemeClr val="bg1"/>
                </a:solidFill>
              </a:rPr>
              <a:t>misinterpret </a:t>
            </a:r>
            <a:r>
              <a:rPr lang="en-GB" sz="1800">
                <a:solidFill>
                  <a:schemeClr val="bg1"/>
                </a:solidFill>
              </a:rPr>
              <a:t>information, react </a:t>
            </a:r>
            <a:r>
              <a:rPr lang="en-GB" sz="1800" b="1">
                <a:solidFill>
                  <a:schemeClr val="bg1"/>
                </a:solidFill>
              </a:rPr>
              <a:t>defensively</a:t>
            </a:r>
            <a:r>
              <a:rPr lang="en-GB" sz="1800">
                <a:solidFill>
                  <a:schemeClr val="bg1"/>
                </a:solidFill>
              </a:rPr>
              <a:t>, and make irrational decisions, leading to misunderstandings and conflict in the workplace. </a:t>
            </a:r>
          </a:p>
          <a:p>
            <a:pPr marL="457200" indent="-457200">
              <a:buFont typeface="Wingdings" panose="020B0604020202020204" pitchFamily="34" charset="0"/>
              <a:buChar char="q"/>
            </a:pPr>
            <a:r>
              <a:rPr lang="en-GB" sz="1800">
                <a:solidFill>
                  <a:schemeClr val="bg1"/>
                </a:solidFill>
              </a:rPr>
              <a:t>Mullins (2016) confirms that stereotyping creates unfair treatment, mistrust, and ineffective treatment, acting as a strong psychological barrier. </a:t>
            </a:r>
          </a:p>
        </p:txBody>
      </p:sp>
    </p:spTree>
    <p:extLst>
      <p:ext uri="{BB962C8B-B14F-4D97-AF65-F5344CB8AC3E}">
        <p14:creationId xmlns:p14="http://schemas.microsoft.com/office/powerpoint/2010/main" val="36064496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Rectangle 361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3" name="Rectangle 362">
            <a:extLst>
              <a:ext uri="{FF2B5EF4-FFF2-40B4-BE49-F238E27FC236}">
                <a16:creationId xmlns:a16="http://schemas.microsoft.com/office/drawing/2014/main" id="{CAEBFCD5-5356-4326-8D39-8235A46CD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0809" y="1187311"/>
            <a:ext cx="5089552" cy="4483379"/>
          </a:xfrm>
          <a:prstGeom prst="rect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4" name="Rectangle 363">
            <a:extLst>
              <a:ext uri="{FF2B5EF4-FFF2-40B4-BE49-F238E27FC236}">
                <a16:creationId xmlns:a16="http://schemas.microsoft.com/office/drawing/2014/main" id="{F6814848-248A-47DD-88E0-95099D951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301" y="1178924"/>
            <a:ext cx="5089552" cy="4483379"/>
          </a:xfrm>
          <a:prstGeom prst="rect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8BDA89-0D2C-4C4E-99F6-D7A220FE48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3787" y="1130846"/>
            <a:ext cx="5039475" cy="4439266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5" name="Graphic 38">
            <a:extLst>
              <a:ext uri="{FF2B5EF4-FFF2-40B4-BE49-F238E27FC236}">
                <a16:creationId xmlns:a16="http://schemas.microsoft.com/office/drawing/2014/main" id="{6B67BE95-96EF-433C-9F29-B0732AA6B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040" y="1424181"/>
            <a:ext cx="1355538" cy="503582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D324976-1596-4B76-A61C-5626816B24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6" name="Freeform: Shape 17">
              <a:extLst>
                <a:ext uri="{FF2B5EF4-FFF2-40B4-BE49-F238E27FC236}">
                  <a16:creationId xmlns:a16="http://schemas.microsoft.com/office/drawing/2014/main" id="{C44DEF24-FB22-48A2-8257-B97AD7E1AA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67" name="Graphic 212">
            <a:extLst>
              <a:ext uri="{FF2B5EF4-FFF2-40B4-BE49-F238E27FC236}">
                <a16:creationId xmlns:a16="http://schemas.microsoft.com/office/drawing/2014/main" id="{7CE98B01-ED41-482F-AFA1-19C7FA7C04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02502" y="629793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B9CABDD0-8DF6-4974-A224-9A2A81778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02502" y="629793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4" name="Graphic 4">
            <a:extLst>
              <a:ext uri="{FF2B5EF4-FFF2-40B4-BE49-F238E27FC236}">
                <a16:creationId xmlns:a16="http://schemas.microsoft.com/office/drawing/2014/main" id="{D6E8B984-55B9-4A62-A043-997D00F0A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32678" y="5188770"/>
            <a:ext cx="1076787" cy="1076789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4FAF4A8-82EB-4F6F-B601-43EBF0BD12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6F2473F-E069-4558-9B41-E285BBE030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C9A4A76-2C9F-486C-9663-6A30A022DE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8431DC7-D4CB-479A-AFA4-5B0C597A2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0755DA1-6F28-4612-A4A7-B915468C6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4616ED79-5475-49E6-A5FE-8D9DB12FB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1DCEB47-7140-4682-8DBF-7667BE28F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A931BD3-5A56-42F2-B6B5-647B28D1CF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20E4C8E-4190-498D-9556-6DA668A81F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54B2F30F-0B57-4D60-A087-CD6A471F68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FC5E8C73-ED41-4214-AEE6-3C5F493846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1F94534-FE3E-476C-870B-E714E4A66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8DE6C1B0-4D58-4937-B2B7-B1207CA18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1802662-C640-9665-F19E-E5CD3F916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1619"/>
            <a:ext cx="4905401" cy="4042196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chemeClr val="bg1"/>
                </a:solidFill>
              </a:rPr>
              <a:t>Impacts and Consequences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01CF5-8295-67F1-5B8B-BBABD87CD8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270" y="1130846"/>
            <a:ext cx="4974771" cy="435133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"/>
              <a:buChar char="q"/>
            </a:pPr>
            <a:r>
              <a:rPr lang="en-GB">
                <a:solidFill>
                  <a:schemeClr val="bg1"/>
                </a:solidFill>
              </a:rPr>
              <a:t>Employees with low confidence may avoid speaking up, sharing ideas, or asking for clarification. </a:t>
            </a:r>
          </a:p>
          <a:p>
            <a:pPr>
              <a:buFont typeface="Wingdings"/>
              <a:buChar char="q"/>
            </a:pPr>
            <a:r>
              <a:rPr lang="en-GB">
                <a:solidFill>
                  <a:schemeClr val="bg1"/>
                </a:solidFill>
              </a:rPr>
              <a:t>Mullins (2016) also confirms that employees with negative work attitudes are more likely to reject feedback, ignore instructions, and resist teamwork. </a:t>
            </a:r>
          </a:p>
        </p:txBody>
      </p:sp>
    </p:spTree>
    <p:extLst>
      <p:ext uri="{BB962C8B-B14F-4D97-AF65-F5344CB8AC3E}">
        <p14:creationId xmlns:p14="http://schemas.microsoft.com/office/powerpoint/2010/main" val="20219185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B59342-4233-67B9-8EA2-1679AF4C9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664" y="919647"/>
            <a:ext cx="3746693" cy="4576412"/>
          </a:xfrm>
        </p:spPr>
        <p:txBody>
          <a:bodyPr>
            <a:normAutofit/>
          </a:bodyPr>
          <a:lstStyle/>
          <a:p>
            <a:pPr algn="ctr"/>
            <a:r>
              <a:rPr lang="en-GB" b="1">
                <a:solidFill>
                  <a:srgbClr val="FFFF00"/>
                </a:solidFill>
              </a:rPr>
              <a:t> -- Solutions --</a:t>
            </a:r>
          </a:p>
        </p:txBody>
      </p:sp>
      <p:grpSp>
        <p:nvGrpSpPr>
          <p:cNvPr id="10" name="Graphic 38">
            <a:extLst>
              <a:ext uri="{FF2B5EF4-FFF2-40B4-BE49-F238E27FC236}">
                <a16:creationId xmlns:a16="http://schemas.microsoft.com/office/drawing/2014/main" id="{1E8369D0-2C3B-4E27-AC6C-A246AC28CD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3D5586F-4573-4C57-9793-1EBFDC8963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EED35EF-93A0-4921-941C-ECC67AE2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4" name="Graphic 4">
            <a:extLst>
              <a:ext uri="{FF2B5EF4-FFF2-40B4-BE49-F238E27FC236}">
                <a16:creationId xmlns:a16="http://schemas.microsoft.com/office/drawing/2014/main" id="{C6F74901-2A71-43C3-837C-27CCD6B6D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37426" y="2203010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92DF49A-063A-4F60-BE30-D26826492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0DCBBE0-7DEE-43ED-BEE3-ABB179CFC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39FE8DF-D1B2-4074-9BDF-C458EA012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1C143B5-6E24-417D-A035-65747A8E9D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331ED8C-8819-4FFB-BF3C-FDA6A90D4B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A39574D-5ECC-4A94-9CB6-646D90DA5A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A73D6F7-977D-4026-8F68-CA63C162C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6348370-4FD9-4A99-BB05-944D5B0B0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1146D46-43DB-4487-A191-0970511C3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17B7142-9D64-4D34-B23C-9471326AD6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8EB71CD-AB26-440E-A0D5-E1081DB55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4423BD2-7458-4680-AF49-5013C9D30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25547DC8-8B87-4446-9CC9-65AF04A5F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EC11F68A-CC71-4196-BBF3-20CDCD75D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502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85F9950-F10E-4E64-962B-F7034578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502" y="4752208"/>
            <a:ext cx="365021" cy="365021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32D4C-1F0E-85F1-30E9-0701CE7F39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8503" y="1184509"/>
            <a:ext cx="6408467" cy="411522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q"/>
            </a:pPr>
            <a:r>
              <a:rPr lang="en-GB">
                <a:solidFill>
                  <a:schemeClr val="bg1"/>
                </a:solidFill>
              </a:rPr>
              <a:t>Stress management</a:t>
            </a:r>
          </a:p>
          <a:p>
            <a:pPr>
              <a:buFont typeface="Wingdings" panose="020B0604020202020204" pitchFamily="34" charset="0"/>
              <a:buChar char="q"/>
            </a:pPr>
            <a:r>
              <a:rPr lang="en-GB">
                <a:solidFill>
                  <a:schemeClr val="bg1"/>
                </a:solidFill>
              </a:rPr>
              <a:t>Well-being Support</a:t>
            </a:r>
          </a:p>
          <a:p>
            <a:pPr>
              <a:buFont typeface="Wingdings" panose="020B0604020202020204" pitchFamily="34" charset="0"/>
              <a:buChar char="q"/>
            </a:pPr>
            <a:r>
              <a:rPr lang="en-GB">
                <a:solidFill>
                  <a:schemeClr val="bg1"/>
                </a:solidFill>
              </a:rPr>
              <a:t>Open and Supportive Communication</a:t>
            </a:r>
          </a:p>
          <a:p>
            <a:pPr>
              <a:buFont typeface="Wingdings" panose="020B0604020202020204" pitchFamily="34" charset="0"/>
              <a:buChar char="q"/>
            </a:pPr>
            <a:r>
              <a:rPr lang="en-GB">
                <a:solidFill>
                  <a:schemeClr val="bg1"/>
                </a:solidFill>
              </a:rPr>
              <a:t>Confidence Building</a:t>
            </a:r>
          </a:p>
          <a:p>
            <a:pPr>
              <a:buFont typeface="Wingdings" panose="020B0604020202020204" pitchFamily="34" charset="0"/>
              <a:buChar char="q"/>
            </a:pPr>
            <a:r>
              <a:rPr lang="en-GB">
                <a:solidFill>
                  <a:schemeClr val="bg1"/>
                </a:solidFill>
              </a:rPr>
              <a:t>Counselling and Empowerment</a:t>
            </a:r>
          </a:p>
          <a:p>
            <a:pPr>
              <a:buFont typeface="Wingdings" panose="020B0604020202020204" pitchFamily="34" charset="0"/>
              <a:buChar char="q"/>
            </a:pPr>
            <a:r>
              <a:rPr lang="en-GB">
                <a:solidFill>
                  <a:schemeClr val="bg1"/>
                </a:solidFill>
              </a:rPr>
              <a:t>Equality and Diversity </a:t>
            </a:r>
            <a:r>
              <a:rPr lang="en-GB" sz="1800">
                <a:solidFill>
                  <a:schemeClr val="bg1"/>
                </a:solidFill>
              </a:rPr>
              <a:t>(Judge, Robbins, 2018)</a:t>
            </a:r>
          </a:p>
          <a:p>
            <a:pPr>
              <a:buFont typeface="Wingdings" panose="020B0604020202020204" pitchFamily="34" charset="0"/>
              <a:buChar char="q"/>
            </a:pPr>
            <a:r>
              <a:rPr lang="en-GB">
                <a:solidFill>
                  <a:schemeClr val="bg1"/>
                </a:solidFill>
              </a:rPr>
              <a:t>Clear Feedback </a:t>
            </a:r>
            <a:r>
              <a:rPr lang="en-GB" sz="1800">
                <a:solidFill>
                  <a:schemeClr val="bg1"/>
                </a:solidFill>
              </a:rPr>
              <a:t>(Neville, 2018)  </a:t>
            </a:r>
          </a:p>
          <a:p>
            <a:pPr>
              <a:buFont typeface="Wingdings" panose="020B0604020202020204" pitchFamily="34" charset="0"/>
              <a:buChar char="q"/>
            </a:pPr>
            <a:r>
              <a:rPr lang="en-GB">
                <a:solidFill>
                  <a:schemeClr val="bg1"/>
                </a:solidFill>
              </a:rPr>
              <a:t>Active Listening</a:t>
            </a:r>
          </a:p>
          <a:p>
            <a:pPr>
              <a:buFont typeface="Wingdings" panose="020B0604020202020204" pitchFamily="34" charset="0"/>
              <a:buChar char="q"/>
            </a:pPr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0846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1B9406-BB96-8029-6681-F9D707D09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41752"/>
            <a:ext cx="4391025" cy="1323439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Berlo's Model 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E878118D-39B3-21DB-9B4F-41CD273AF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46400"/>
            <a:ext cx="4391024" cy="2454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>
                <a:solidFill>
                  <a:schemeClr val="bg1">
                    <a:alpha val="80000"/>
                  </a:schemeClr>
                </a:solidFill>
              </a:rPr>
              <a:t>The Psychological connection from the sender and receiver can be either successful or distorted highlighting the way of how each side perceives the message.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" name="Content Placeholder 3" descr="A diagram of a program&#10;&#10;AI-generated content may be incorrect.">
            <a:extLst>
              <a:ext uri="{FF2B5EF4-FFF2-40B4-BE49-F238E27FC236}">
                <a16:creationId xmlns:a16="http://schemas.microsoft.com/office/drawing/2014/main" id="{2F85AF91-5834-47DE-EC4D-325EB02DEB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1932" y="1773844"/>
            <a:ext cx="4369112" cy="221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1427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6A80BE-0128-56FB-75DC-6A03FAB9D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760" y="861172"/>
            <a:ext cx="4811418" cy="1072052"/>
          </a:xfrm>
        </p:spPr>
        <p:txBody>
          <a:bodyPr anchor="b">
            <a:noAutofit/>
          </a:bodyPr>
          <a:lstStyle/>
          <a:p>
            <a:r>
              <a:rPr lang="en-GB" sz="3600"/>
              <a:t>Perceptual Communication Barriers</a:t>
            </a:r>
          </a:p>
        </p:txBody>
      </p:sp>
      <p:sp>
        <p:nvSpPr>
          <p:cNvPr id="45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49B33FC8-E0F0-E50C-3E58-0B9C7359D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581" y="2525867"/>
            <a:ext cx="4799598" cy="368290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1800"/>
              <a:t>Perceptual barriers arise when individuals interpret messages based on personal beliefs, emotions, or assumptions, causing misunderstandings (Gibson et al., 2012).</a:t>
            </a:r>
          </a:p>
          <a:p>
            <a:pPr marL="0" indent="0">
              <a:buNone/>
            </a:pPr>
            <a:r>
              <a:rPr lang="en-US" sz="1800"/>
              <a:t>In this case, Gary assumes younger staff are careless and will interpret signs as he does. This leads to miscommunication, with hygiene rules being ignored.</a:t>
            </a:r>
          </a:p>
          <a:p>
            <a:pPr marL="0" indent="0">
              <a:buNone/>
            </a:pPr>
            <a:r>
              <a:rPr lang="en-US" sz="1800"/>
              <a:t>Berlo’s SMCR model (1960) highlights how communication depends on both sender’s and receiver’s background and attitudes. At Flight Foods, the disconnect shows a failure in the ‘Receiver’ component.</a:t>
            </a:r>
          </a:p>
          <a:p>
            <a:pPr marL="0" indent="0">
              <a:buNone/>
            </a:pPr>
            <a:endParaRPr lang="en-US" sz="1400"/>
          </a:p>
          <a:p>
            <a:pPr marL="0" indent="0">
              <a:buNone/>
            </a:pPr>
            <a:endParaRPr lang="en-GB" sz="1400"/>
          </a:p>
        </p:txBody>
      </p:sp>
      <p:pic>
        <p:nvPicPr>
          <p:cNvPr id="4" name="Picture 3" descr="A group of people in white shirts&#10;&#10;AI-generated content may be incorrect.">
            <a:extLst>
              <a:ext uri="{FF2B5EF4-FFF2-40B4-BE49-F238E27FC236}">
                <a16:creationId xmlns:a16="http://schemas.microsoft.com/office/drawing/2014/main" id="{4E44F618-C3B8-E40D-0525-F25564EBC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1607070"/>
            <a:ext cx="5458968" cy="36438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06272DB-8848-3F8C-064A-76F4BB29000F}"/>
              </a:ext>
            </a:extLst>
          </p:cNvPr>
          <p:cNvSpPr txBox="1"/>
          <p:nvPr/>
        </p:nvSpPr>
        <p:spPr>
          <a:xfrm>
            <a:off x="7678057" y="5442856"/>
            <a:ext cx="387531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+mn-lt"/>
                <a:cs typeface="+mn-lt"/>
              </a:rPr>
              <a:t>Image generated by ChatGPT (2025).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2101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F513B0-8EAF-AFE2-47E3-6209EC114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4436" y="245030"/>
            <a:ext cx="8399415" cy="963164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3200" kern="1200">
                <a:latin typeface="+mj-lt"/>
                <a:ea typeface="+mj-ea"/>
                <a:cs typeface="+mj-cs"/>
              </a:rPr>
              <a:t>Applying Communication Models to the Case</a:t>
            </a:r>
            <a:endParaRPr lang="en-US" sz="3200" kern="1200">
              <a:latin typeface="+mj-lt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38B88D6-3366-8C8C-CAB4-BEF91A2BF7B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615738" y="1263807"/>
            <a:ext cx="6960524" cy="5985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Berlo’s SMCR Model (1960)</a:t>
            </a:r>
            <a:endParaRPr lang="en-US" sz="2000" kern="12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51B9BD68-F23B-D0E6-9C00-39E28CB5ECE8}"/>
              </a:ext>
            </a:extLst>
          </p:cNvPr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688236111"/>
              </p:ext>
            </p:extLst>
          </p:nvPr>
        </p:nvGraphicFramePr>
        <p:xfrm>
          <a:off x="370114" y="2090057"/>
          <a:ext cx="11425779" cy="3652862"/>
        </p:xfrm>
        <a:graphic>
          <a:graphicData uri="http://schemas.openxmlformats.org/drawingml/2006/table">
            <a:tbl>
              <a:tblPr firstRow="1" bandRow="1"/>
              <a:tblGrid>
                <a:gridCol w="2685142">
                  <a:extLst>
                    <a:ext uri="{9D8B030D-6E8A-4147-A177-3AD203B41FA5}">
                      <a16:colId xmlns:a16="http://schemas.microsoft.com/office/drawing/2014/main" val="3653047852"/>
                    </a:ext>
                  </a:extLst>
                </a:gridCol>
                <a:gridCol w="8740637">
                  <a:extLst>
                    <a:ext uri="{9D8B030D-6E8A-4147-A177-3AD203B41FA5}">
                      <a16:colId xmlns:a16="http://schemas.microsoft.com/office/drawing/2014/main" val="736017157"/>
                    </a:ext>
                  </a:extLst>
                </a:gridCol>
              </a:tblGrid>
              <a:tr h="90658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/>
                        <a:t>Element</a:t>
                      </a:r>
                    </a:p>
                    <a:p>
                      <a:pPr lvl="0">
                        <a:buNone/>
                      </a:pPr>
                      <a:endParaRPr lang="en-GB" sz="1800" b="1"/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/>
                        <a:t>Example  from   Case</a:t>
                      </a:r>
                    </a:p>
                    <a:p>
                      <a:pPr lvl="0">
                        <a:buNone/>
                      </a:pPr>
                      <a:endParaRPr lang="en-GB" sz="1800" b="1"/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7156403"/>
                  </a:ext>
                </a:extLst>
              </a:tr>
              <a:tr h="5064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/>
                        <a:t>Source</a:t>
                      </a:r>
                    </a:p>
                    <a:p>
                      <a:pPr lvl="0">
                        <a:buNone/>
                      </a:pPr>
                      <a:endParaRPr lang="en-GB" sz="1800" b="1"/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Gary – stressed, assumes younger workers don’t listen</a:t>
                      </a:r>
                    </a:p>
                    <a:p>
                      <a:pPr lvl="0">
                        <a:buNone/>
                      </a:pPr>
                      <a:endParaRPr lang="en-US" sz="1800"/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3326222"/>
                  </a:ext>
                </a:extLst>
              </a:tr>
              <a:tr h="5064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/>
                        <a:t>Message</a:t>
                      </a:r>
                    </a:p>
                    <a:p>
                      <a:pPr lvl="0">
                        <a:buNone/>
                      </a:pPr>
                      <a:endParaRPr lang="en-GB" sz="1800" b="1"/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Generic signs + verbal instructions (no feedback loop)</a:t>
                      </a:r>
                    </a:p>
                    <a:p>
                      <a:pPr lvl="0">
                        <a:buNone/>
                      </a:pPr>
                      <a:endParaRPr lang="en-US" sz="1800"/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98134"/>
                  </a:ext>
                </a:extLst>
              </a:tr>
              <a:tr h="5064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/>
                        <a:t>Channel</a:t>
                      </a:r>
                    </a:p>
                    <a:p>
                      <a:pPr lvl="0">
                        <a:buNone/>
                      </a:pPr>
                      <a:endParaRPr lang="en-GB" sz="1800" b="1"/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Mostly visual (signs); rushed face-to-face communication</a:t>
                      </a:r>
                    </a:p>
                    <a:p>
                      <a:pPr lvl="0">
                        <a:buNone/>
                      </a:pPr>
                      <a:endParaRPr lang="en-US" sz="1800"/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6349985"/>
                  </a:ext>
                </a:extLst>
              </a:tr>
              <a:tr h="90658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/>
                        <a:t>Receiver</a:t>
                      </a:r>
                      <a:endParaRPr lang="en-GB" sz="1800"/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Workers interpret messages through filters like age, beliefs, and personality (Robbins and Judge, 2017)</a:t>
                      </a:r>
                    </a:p>
                  </a:txBody>
                  <a:tcPr marL="64585" marR="64585" marT="32294" marB="32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0331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8895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8" name="Rectangle 87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FC1B16-E2E0-E874-9FB5-A83A3768A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189501"/>
            <a:ext cx="10509504" cy="1076914"/>
          </a:xfrm>
        </p:spPr>
        <p:txBody>
          <a:bodyPr anchor="ctr">
            <a:normAutofit/>
          </a:bodyPr>
          <a:lstStyle/>
          <a:p>
            <a:r>
              <a:rPr lang="en-US" sz="4000"/>
              <a:t>Perceptual Barriers at Flight Foods Ltd.</a:t>
            </a:r>
            <a:endParaRPr lang="en-GB" sz="4000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3" name="Content Placeholder 8">
            <a:extLst>
              <a:ext uri="{FF2B5EF4-FFF2-40B4-BE49-F238E27FC236}">
                <a16:creationId xmlns:a16="http://schemas.microsoft.com/office/drawing/2014/main" id="{FC00803C-6746-F55C-6DCF-86B75778A4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4876684"/>
              </p:ext>
            </p:extLst>
          </p:nvPr>
        </p:nvGraphicFramePr>
        <p:xfrm>
          <a:off x="838200" y="1270079"/>
          <a:ext cx="10506457" cy="5563044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2089369">
                  <a:extLst>
                    <a:ext uri="{9D8B030D-6E8A-4147-A177-3AD203B41FA5}">
                      <a16:colId xmlns:a16="http://schemas.microsoft.com/office/drawing/2014/main" val="943276851"/>
                    </a:ext>
                  </a:extLst>
                </a:gridCol>
                <a:gridCol w="4113447">
                  <a:extLst>
                    <a:ext uri="{9D8B030D-6E8A-4147-A177-3AD203B41FA5}">
                      <a16:colId xmlns:a16="http://schemas.microsoft.com/office/drawing/2014/main" val="1762679634"/>
                    </a:ext>
                  </a:extLst>
                </a:gridCol>
                <a:gridCol w="4303641">
                  <a:extLst>
                    <a:ext uri="{9D8B030D-6E8A-4147-A177-3AD203B41FA5}">
                      <a16:colId xmlns:a16="http://schemas.microsoft.com/office/drawing/2014/main" val="354892332"/>
                    </a:ext>
                  </a:extLst>
                </a:gridCol>
              </a:tblGrid>
              <a:tr h="4597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Barrier Type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0564" marR="90225" marT="23018" marB="172636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Short Meaning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Example from the Case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7962201"/>
                  </a:ext>
                </a:extLst>
              </a:tr>
              <a:tr h="6826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Projection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0564" marR="90225" marT="23018" marB="172636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Assuming others think or behave like you</a:t>
                      </a: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Gary believes workers are </a:t>
                      </a: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intentionally ignoring</a:t>
                      </a: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 rules, but it might be a misunderstanding</a:t>
                      </a: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3629030"/>
                  </a:ext>
                </a:extLst>
              </a:tr>
              <a:tr h="9055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Assumed Similarity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0564" marR="90225" marT="23018" marB="172636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Expecting everyone to behave the same</a:t>
                      </a: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Gary expects all staff to act like he would, </a:t>
                      </a: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ignoring their different backgrounds or education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122653"/>
                  </a:ext>
                </a:extLst>
              </a:tr>
              <a:tr h="6826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Non-Verbal Cues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0564" marR="90225" marT="23018" marB="172636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Body language and appearance affecting the message</a:t>
                      </a: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Gary’s </a:t>
                      </a: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tired look and poor hygiene</a:t>
                      </a: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 send mixed signals that contradict his hygiene reminders</a:t>
                      </a: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6546506"/>
                  </a:ext>
                </a:extLst>
              </a:tr>
              <a:tr h="6826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Stereotyping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0564" marR="90225" marT="23018" marB="172636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Judging people based on group identity</a:t>
                      </a: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Gary assumes </a:t>
                      </a: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younger workers are less responsible</a:t>
                      </a: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 without looking at individual behavior</a:t>
                      </a: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410309"/>
                  </a:ext>
                </a:extLst>
              </a:tr>
              <a:tr h="68263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Personal Filters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0564" marR="90225" marT="23018" marB="172636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People interpret messages based on personal experiences</a:t>
                      </a: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Staff interpret instructions </a:t>
                      </a: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differently</a:t>
                      </a: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; hygiene may not seem important to everyone equally</a:t>
                      </a:r>
                    </a:p>
                  </a:txBody>
                  <a:tcPr marL="80564" marR="90225" marT="23018" marB="17263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498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23776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69D47016-023F-44BD-981C-50E7A10A6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79B35A-B268-FB54-3AB3-796D0058A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57200"/>
            <a:ext cx="4343400" cy="1929384"/>
          </a:xfrm>
        </p:spPr>
        <p:txBody>
          <a:bodyPr anchor="ctr">
            <a:normAutofit/>
          </a:bodyPr>
          <a:lstStyle/>
          <a:p>
            <a:r>
              <a:rPr lang="en-US" sz="4000"/>
              <a:t>Impact and Consequences on Communication</a:t>
            </a:r>
          </a:p>
        </p:txBody>
      </p:sp>
      <p:sp>
        <p:nvSpPr>
          <p:cNvPr id="39" name="sketchy line">
            <a:extLst>
              <a:ext uri="{FF2B5EF4-FFF2-40B4-BE49-F238E27FC236}">
                <a16:creationId xmlns:a16="http://schemas.microsoft.com/office/drawing/2014/main" id="{6D8B37B0-0682-433E-BC8D-498C04ABD9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471415" y="1412748"/>
            <a:ext cx="1554480" cy="18288"/>
          </a:xfrm>
          <a:custGeom>
            <a:avLst/>
            <a:gdLst>
              <a:gd name="csX0" fmla="*/ 0 w 1554480"/>
              <a:gd name="csY0" fmla="*/ 0 h 18288"/>
              <a:gd name="csX1" fmla="*/ 549250 w 1554480"/>
              <a:gd name="csY1" fmla="*/ 0 h 18288"/>
              <a:gd name="csX2" fmla="*/ 1082954 w 1554480"/>
              <a:gd name="csY2" fmla="*/ 0 h 18288"/>
              <a:gd name="csX3" fmla="*/ 1554480 w 1554480"/>
              <a:gd name="csY3" fmla="*/ 0 h 18288"/>
              <a:gd name="csX4" fmla="*/ 1554480 w 1554480"/>
              <a:gd name="csY4" fmla="*/ 18288 h 18288"/>
              <a:gd name="csX5" fmla="*/ 1067410 w 1554480"/>
              <a:gd name="csY5" fmla="*/ 18288 h 18288"/>
              <a:gd name="csX6" fmla="*/ 549250 w 1554480"/>
              <a:gd name="csY6" fmla="*/ 18288 h 18288"/>
              <a:gd name="csX7" fmla="*/ 0 w 1554480"/>
              <a:gd name="csY7" fmla="*/ 18288 h 18288"/>
              <a:gd name="csX8" fmla="*/ 0 w 1554480"/>
              <a:gd name="csY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D7474-85BA-B297-845D-58E2678DE3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1263" y="457200"/>
            <a:ext cx="6007608" cy="19293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endParaRPr lang="en-US" sz="2200" b="1"/>
          </a:p>
          <a:p>
            <a:endParaRPr lang="en-US" sz="2200"/>
          </a:p>
        </p:txBody>
      </p:sp>
      <p:pic>
        <p:nvPicPr>
          <p:cNvPr id="6" name="Picture 5" descr="A person wearing a hat and giving a thumbs up&#10;&#10;AI-generated content may be incorrect.">
            <a:extLst>
              <a:ext uri="{FF2B5EF4-FFF2-40B4-BE49-F238E27FC236}">
                <a16:creationId xmlns:a16="http://schemas.microsoft.com/office/drawing/2014/main" id="{D650D1AD-6665-0891-8006-14212D9324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344" y="2583950"/>
            <a:ext cx="5468112" cy="3649964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35FC574-280D-3859-993E-D732146DE2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814959"/>
              </p:ext>
            </p:extLst>
          </p:nvPr>
        </p:nvGraphicFramePr>
        <p:xfrm>
          <a:off x="6210953" y="898501"/>
          <a:ext cx="5468113" cy="5454480"/>
        </p:xfrm>
        <a:graphic>
          <a:graphicData uri="http://schemas.openxmlformats.org/drawingml/2006/table">
            <a:tbl>
              <a:tblPr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2314294">
                  <a:extLst>
                    <a:ext uri="{9D8B030D-6E8A-4147-A177-3AD203B41FA5}">
                      <a16:colId xmlns:a16="http://schemas.microsoft.com/office/drawing/2014/main" val="3434744985"/>
                    </a:ext>
                  </a:extLst>
                </a:gridCol>
                <a:gridCol w="3153819">
                  <a:extLst>
                    <a:ext uri="{9D8B030D-6E8A-4147-A177-3AD203B41FA5}">
                      <a16:colId xmlns:a16="http://schemas.microsoft.com/office/drawing/2014/main" val="3212977498"/>
                    </a:ext>
                  </a:extLst>
                </a:gridCol>
              </a:tblGrid>
              <a:tr h="5590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Impact Area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2836" marR="78749" marT="79104" marB="79104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Consequence at Flight Foods Ltd</a:t>
                      </a:r>
                    </a:p>
                    <a:p>
                      <a:pPr lvl="0">
                        <a:buNone/>
                      </a:pPr>
                      <a:endParaRPr lang="en-US" sz="18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102836" marR="78749" marT="79104" marB="79104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2604603"/>
                  </a:ext>
                </a:extLst>
              </a:tr>
              <a:tr h="9281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Message Misinterpretation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2836" marR="78749" marT="79104" marB="79104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Staff misunderstand or ignore hygiene signs due to unclear or biased communication</a:t>
                      </a:r>
                    </a:p>
                    <a:p>
                      <a:pPr lvl="0">
                        <a:buNone/>
                      </a:pP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2836" marR="78749" marT="79104" marB="79104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587395"/>
                  </a:ext>
                </a:extLst>
              </a:tr>
              <a:tr h="7435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Low Motivation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2836" marR="78749" marT="79104" marB="79104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Workers feel judged or unsupported, reducing engagement and teamwork</a:t>
                      </a:r>
                    </a:p>
                    <a:p>
                      <a:pPr lvl="0">
                        <a:buNone/>
                      </a:pP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2836" marR="78749" marT="79104" marB="79104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29138"/>
                  </a:ext>
                </a:extLst>
              </a:tr>
              <a:tr h="5590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Compliance Failures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2836" marR="78749" marT="79104" marB="79104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Hygiene rules are not followed, leading to unsafe food handling practices</a:t>
                      </a:r>
                    </a:p>
                  </a:txBody>
                  <a:tcPr marL="102836" marR="78749" marT="79104" marB="79104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0995466"/>
                  </a:ext>
                </a:extLst>
              </a:tr>
              <a:tr h="5590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cap="none" spc="0">
                          <a:solidFill>
                            <a:schemeClr val="tx1"/>
                          </a:solidFill>
                        </a:rPr>
                        <a:t>Broken Trust</a:t>
                      </a:r>
                      <a:endParaRPr lang="en-US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2836" marR="78749" marT="79104" marB="79104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cap="none" spc="0">
                          <a:solidFill>
                            <a:schemeClr val="tx1"/>
                          </a:solidFill>
                        </a:rPr>
                        <a:t>Staff-manager relationship weakens due to assumptions and lack of respect or clarity</a:t>
                      </a:r>
                    </a:p>
                  </a:txBody>
                  <a:tcPr marL="102836" marR="78749" marT="79104" marB="79104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590258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378A293-B275-FA33-0491-78BC734780C2}"/>
              </a:ext>
            </a:extLst>
          </p:cNvPr>
          <p:cNvSpPr txBox="1"/>
          <p:nvPr/>
        </p:nvSpPr>
        <p:spPr>
          <a:xfrm>
            <a:off x="1407886" y="6386285"/>
            <a:ext cx="449942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generated by ChatGPT (2025).</a:t>
            </a:r>
          </a:p>
        </p:txBody>
      </p:sp>
    </p:spTree>
    <p:extLst>
      <p:ext uri="{BB962C8B-B14F-4D97-AF65-F5344CB8AC3E}">
        <p14:creationId xmlns:p14="http://schemas.microsoft.com/office/powerpoint/2010/main" val="40832702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02BF91-953D-1FF5-02B2-BC63E4D4C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/>
              <a:t>Practical Solutions </a:t>
            </a:r>
          </a:p>
        </p:txBody>
      </p:sp>
      <p:sp>
        <p:nvSpPr>
          <p:cNvPr id="5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3AEC4BDA-8D46-6806-0FA0-C61D183C5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1481005"/>
            <a:ext cx="6224335" cy="4495365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n-US" sz="1800" b="1"/>
              <a:t>Stereotyping</a:t>
            </a:r>
            <a:endParaRPr lang="en-US" sz="1800"/>
          </a:p>
          <a:p>
            <a:pPr>
              <a:buNone/>
            </a:pPr>
            <a:r>
              <a:rPr lang="en-US" sz="1800"/>
              <a:t>Encourage managers to assess staff based on individual behavior, not age groups</a:t>
            </a:r>
          </a:p>
          <a:p>
            <a:pPr>
              <a:buNone/>
            </a:pPr>
            <a:endParaRPr lang="en-US" sz="1800"/>
          </a:p>
          <a:p>
            <a:pPr>
              <a:buNone/>
            </a:pPr>
            <a:r>
              <a:rPr lang="en-US" sz="1800" b="1"/>
              <a:t>Projection &amp; Assumed Similarity</a:t>
            </a:r>
            <a:endParaRPr lang="en-US" sz="1800"/>
          </a:p>
          <a:p>
            <a:pPr>
              <a:buNone/>
            </a:pPr>
            <a:r>
              <a:rPr lang="en-US" sz="1800"/>
              <a:t>Provide training in </a:t>
            </a:r>
            <a:r>
              <a:rPr lang="en-US" sz="1800" b="1"/>
              <a:t>empathy</a:t>
            </a:r>
            <a:r>
              <a:rPr lang="en-US" sz="1800"/>
              <a:t> and </a:t>
            </a:r>
            <a:r>
              <a:rPr lang="en-US" sz="1800" b="1"/>
              <a:t>perspective-taking</a:t>
            </a:r>
            <a:r>
              <a:rPr lang="en-US" sz="1800"/>
              <a:t> to understand staff diversity</a:t>
            </a:r>
          </a:p>
          <a:p>
            <a:pPr>
              <a:buNone/>
            </a:pPr>
            <a:endParaRPr lang="en-US" sz="1800"/>
          </a:p>
          <a:p>
            <a:pPr>
              <a:buNone/>
            </a:pPr>
            <a:r>
              <a:rPr lang="en-US" sz="1800" b="1"/>
              <a:t>Non-Verbal Conflicts</a:t>
            </a:r>
            <a:endParaRPr lang="en-US" sz="1800"/>
          </a:p>
          <a:p>
            <a:pPr>
              <a:buNone/>
            </a:pPr>
            <a:r>
              <a:rPr lang="en-US" sz="1800"/>
              <a:t>Ensure </a:t>
            </a:r>
            <a:r>
              <a:rPr lang="en-US" sz="1800" b="1"/>
              <a:t>consistency</a:t>
            </a:r>
            <a:r>
              <a:rPr lang="en-US" sz="1800"/>
              <a:t> between verbal messages and body language or personal hygiene</a:t>
            </a:r>
          </a:p>
          <a:p>
            <a:pPr>
              <a:buNone/>
            </a:pPr>
            <a:endParaRPr lang="en-US" sz="1800"/>
          </a:p>
          <a:p>
            <a:pPr>
              <a:buNone/>
            </a:pPr>
            <a:r>
              <a:rPr lang="en-US" sz="1800" b="1"/>
              <a:t>Personal Filters</a:t>
            </a:r>
            <a:endParaRPr lang="en-US" sz="1800"/>
          </a:p>
          <a:p>
            <a:pPr>
              <a:buNone/>
            </a:pPr>
            <a:r>
              <a:rPr lang="en-US" sz="1800"/>
              <a:t>Use </a:t>
            </a:r>
            <a:r>
              <a:rPr lang="en-US" sz="1800" b="1"/>
              <a:t>interactive communication</a:t>
            </a:r>
            <a:r>
              <a:rPr lang="en-US" sz="1800"/>
              <a:t> (e.g., face-to-face briefings) instead of passive signs</a:t>
            </a:r>
          </a:p>
          <a:p>
            <a:pPr>
              <a:buNone/>
            </a:pPr>
            <a:endParaRPr lang="en-US" sz="1800"/>
          </a:p>
          <a:p>
            <a:pPr>
              <a:buNone/>
            </a:pPr>
            <a:r>
              <a:rPr lang="en-US" sz="1800" b="1"/>
              <a:t>Selective Perception</a:t>
            </a:r>
            <a:endParaRPr lang="en-US" sz="1800"/>
          </a:p>
          <a:p>
            <a:pPr>
              <a:buNone/>
            </a:pPr>
            <a:r>
              <a:rPr lang="en-US" sz="1800"/>
              <a:t>Ask staff for </a:t>
            </a:r>
            <a:r>
              <a:rPr lang="en-US" sz="1800" b="1"/>
              <a:t>feedback</a:t>
            </a:r>
            <a:r>
              <a:rPr lang="en-US" sz="1800"/>
              <a:t> to confirm understanding and clarify unclear areas</a:t>
            </a:r>
          </a:p>
          <a:p>
            <a:pPr>
              <a:buNone/>
            </a:pPr>
            <a:endParaRPr lang="en-US" sz="1400" b="1"/>
          </a:p>
          <a:p>
            <a:pPr marL="0" indent="0">
              <a:buNone/>
            </a:pPr>
            <a:endParaRPr lang="en-US" sz="1400" b="1"/>
          </a:p>
        </p:txBody>
      </p:sp>
    </p:spTree>
    <p:extLst>
      <p:ext uri="{BB962C8B-B14F-4D97-AF65-F5344CB8AC3E}">
        <p14:creationId xmlns:p14="http://schemas.microsoft.com/office/powerpoint/2010/main" val="37540374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7" name="Rectangle 116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1897CE-CCC0-A9AC-6C6B-9F6F833CC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>
                <a:latin typeface="Times New Roman"/>
                <a:cs typeface="Times New Roman"/>
              </a:rPr>
              <a:t>CONCLUSION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85F355D3-16A9-2D11-979D-94471BDB0C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765162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26891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3FED0C-FBA8-6118-722A-CEE065D70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5488"/>
          </a:xfrm>
        </p:spPr>
        <p:txBody>
          <a:bodyPr>
            <a:normAutofit/>
          </a:bodyPr>
          <a:lstStyle/>
          <a:p>
            <a:r>
              <a:rPr lang="en-GB" sz="5400">
                <a:latin typeface="Times New Roman"/>
                <a:cs typeface="Times New Roman"/>
              </a:rPr>
              <a:t>REFERENCES</a:t>
            </a:r>
          </a:p>
        </p:txBody>
      </p:sp>
      <p:sp>
        <p:nvSpPr>
          <p:cNvPr id="3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BDFE9-DFA5-654D-AFFA-365D4CAE0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2516"/>
            <a:ext cx="10515600" cy="452512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900" err="1">
                <a:latin typeface="Times New Roman"/>
                <a:ea typeface="+mn-lt"/>
                <a:cs typeface="+mn-lt"/>
              </a:rPr>
              <a:t>Acas</a:t>
            </a:r>
            <a:r>
              <a:rPr lang="en-GB" sz="900">
                <a:latin typeface="Times New Roman"/>
                <a:ea typeface="+mn-lt"/>
                <a:cs typeface="+mn-lt"/>
              </a:rPr>
              <a:t> (2019) Age </a:t>
            </a:r>
            <a:r>
              <a:rPr lang="en-GB" sz="900" err="1">
                <a:latin typeface="Times New Roman"/>
                <a:ea typeface="+mn-lt"/>
                <a:cs typeface="+mn-lt"/>
              </a:rPr>
              <a:t>discrimnination</a:t>
            </a:r>
            <a:r>
              <a:rPr lang="en-GB" sz="900">
                <a:latin typeface="Times New Roman"/>
                <a:ea typeface="+mn-lt"/>
                <a:cs typeface="+mn-lt"/>
              </a:rPr>
              <a:t>: key points for the workplace. February 2019,; updated April 2024. Available at: </a:t>
            </a:r>
            <a:r>
              <a:rPr lang="en-GB" sz="900">
                <a:latin typeface="Times New Roman"/>
                <a:ea typeface="+mn-lt"/>
                <a:cs typeface="+mn-lt"/>
                <a:hlinkClick r:id="rId2"/>
              </a:rPr>
              <a:t>https://www.acas.org.uk/sites/default/files/2024-04/age-discrimaination-key-points-for-the-workplace.pdf</a:t>
            </a:r>
            <a:r>
              <a:rPr lang="en-GB" sz="900">
                <a:latin typeface="Times New Roman"/>
                <a:ea typeface="+mn-lt"/>
                <a:cs typeface="+mn-lt"/>
              </a:rPr>
              <a:t> (Accessed: 07 December 2025).</a:t>
            </a:r>
          </a:p>
          <a:p>
            <a:r>
              <a:rPr lang="en-GB" sz="900">
                <a:latin typeface="Times New Roman"/>
                <a:ea typeface="+mn-lt"/>
                <a:cs typeface="+mn-lt"/>
              </a:rPr>
              <a:t>Adler, R., Rodman, G. &amp; du Pré, A. (2016) </a:t>
            </a:r>
            <a:r>
              <a:rPr lang="en-GB" sz="900" i="1">
                <a:latin typeface="Times New Roman"/>
                <a:ea typeface="+mn-lt"/>
                <a:cs typeface="+mn-lt"/>
              </a:rPr>
              <a:t>Understanding Human Communication</a:t>
            </a:r>
            <a:r>
              <a:rPr lang="en-GB" sz="900">
                <a:latin typeface="Times New Roman"/>
                <a:ea typeface="+mn-lt"/>
                <a:cs typeface="+mn-lt"/>
              </a:rPr>
              <a:t>. 13th ed. Oxford: Oxford University Press.</a:t>
            </a:r>
          </a:p>
          <a:p>
            <a:r>
              <a:rPr lang="en-GB" sz="900">
                <a:latin typeface="Times New Roman"/>
                <a:ea typeface="+mn-lt"/>
                <a:cs typeface="+mn-lt"/>
              </a:rPr>
              <a:t>Berlo, D.K. (1960) The Process of Communication: An Introduction to Theory and Practice. New York: Holt, Rinehart and Winston.</a:t>
            </a:r>
            <a:endParaRPr lang="en-US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CIPD (2022) Managing Age Diversity in the Workplace. Chartered Institute of Personnel and Development.</a:t>
            </a:r>
            <a:endParaRPr lang="en-US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CommunicationTheory.org (2025) Berlo's SMRC Model of Communication. Available at: </a:t>
            </a:r>
            <a:r>
              <a:rPr lang="en-GB" sz="900">
                <a:latin typeface="Times New Roman"/>
                <a:ea typeface="+mn-lt"/>
                <a:cs typeface="+mn-lt"/>
                <a:hlinkClick r:id="rId3"/>
              </a:rPr>
              <a:t>https://www.communicationtheory.org/berlos-smrc-model-of-communication/</a:t>
            </a:r>
            <a:r>
              <a:rPr lang="en-GB" sz="900">
                <a:latin typeface="Times New Roman"/>
                <a:ea typeface="+mn-lt"/>
                <a:cs typeface="+mn-lt"/>
              </a:rPr>
              <a:t> (Accessed : 07 December 2025)</a:t>
            </a:r>
            <a:endParaRPr lang="en-US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 February 2019,; updated April 2024. Available at: </a:t>
            </a:r>
            <a:r>
              <a:rPr lang="en-GB" sz="900">
                <a:latin typeface="Times New Roman"/>
                <a:ea typeface="+mn-lt"/>
                <a:cs typeface="+mn-lt"/>
                <a:hlinkClick r:id="rId2"/>
              </a:rPr>
              <a:t>https://www.acas.org.uk/sites/default/files/2024-04/age-discrimaination-key-points-for-</a:t>
            </a:r>
            <a:endParaRPr lang="en-GB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Gibson, J.L., Ivancevich, J.M., Donnelly, J.H. and Konopaske, R. (2012) Organizations: Behaviour, Structure, Processes. 14th ed. New York: McGraw-Hill Education.</a:t>
            </a:r>
            <a:endParaRPr lang="en-US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Guffey, M.E. and Loewy, D., 2022. </a:t>
            </a:r>
            <a:r>
              <a:rPr lang="en-GB" sz="900" i="1">
                <a:latin typeface="Times New Roman"/>
                <a:ea typeface="+mn-lt"/>
                <a:cs typeface="+mn-lt"/>
              </a:rPr>
              <a:t>Business Communication: Process and Product</a:t>
            </a:r>
            <a:r>
              <a:rPr lang="en-GB" sz="900">
                <a:latin typeface="Times New Roman"/>
                <a:ea typeface="+mn-lt"/>
                <a:cs typeface="+mn-lt"/>
              </a:rPr>
              <a:t>. 9th ed. Boston: Cengage Learning. </a:t>
            </a:r>
          </a:p>
          <a:p>
            <a:r>
              <a:rPr lang="en-GB" sz="900">
                <a:latin typeface="Times New Roman"/>
                <a:ea typeface="+mn-lt"/>
                <a:cs typeface="+mn-lt"/>
              </a:rPr>
              <a:t>Health Assured (2025) How to Manage Bad Attitudes in the Workplace. 18 July. Available at: </a:t>
            </a:r>
            <a:r>
              <a:rPr lang="en-GB" sz="900">
                <a:latin typeface="Times New Roman"/>
                <a:ea typeface="+mn-lt"/>
                <a:cs typeface="+mn-lt"/>
                <a:hlinkClick r:id="rId4"/>
              </a:rPr>
              <a:t>https://www.healthassured.org/blog/negative-attitude-at-work/</a:t>
            </a:r>
            <a:r>
              <a:rPr lang="en-GB" sz="900">
                <a:latin typeface="Times New Roman"/>
                <a:ea typeface="+mn-lt"/>
                <a:cs typeface="+mn-lt"/>
              </a:rPr>
              <a:t> (Accessed: 07 December 2025).</a:t>
            </a:r>
            <a:endParaRPr lang="en-US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Liraz, M. (2019) How to Overcome Communication Barriers in the Workplace. Independently published.</a:t>
            </a:r>
            <a:endParaRPr lang="en-US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Luthans, F. (2011) Organizational Behaviour McGraw- Hill</a:t>
            </a:r>
            <a:endParaRPr lang="en-US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Mullins, L. (2016) </a:t>
            </a:r>
            <a:r>
              <a:rPr lang="en-GB" sz="900" i="1">
                <a:latin typeface="Times New Roman"/>
                <a:ea typeface="+mn-lt"/>
                <a:cs typeface="+mn-lt"/>
              </a:rPr>
              <a:t>Management and Organisational Behaviour</a:t>
            </a:r>
            <a:r>
              <a:rPr lang="en-GB" sz="900">
                <a:latin typeface="Times New Roman"/>
                <a:ea typeface="+mn-lt"/>
                <a:cs typeface="+mn-lt"/>
              </a:rPr>
              <a:t>. 11th ed. Harlow: Pearson. </a:t>
            </a:r>
          </a:p>
          <a:p>
            <a:r>
              <a:rPr lang="en-GB" sz="900">
                <a:latin typeface="Times New Roman"/>
                <a:ea typeface="+mn-lt"/>
                <a:cs typeface="+mn-lt"/>
              </a:rPr>
              <a:t>Neville, C. (2018) </a:t>
            </a:r>
            <a:r>
              <a:rPr lang="en-GB" sz="900" i="1">
                <a:latin typeface="Times New Roman"/>
                <a:ea typeface="+mn-lt"/>
                <a:cs typeface="+mn-lt"/>
              </a:rPr>
              <a:t>Effective Learning Service Skills</a:t>
            </a:r>
            <a:r>
              <a:rPr lang="en-GB" sz="900">
                <a:latin typeface="Times New Roman"/>
                <a:ea typeface="+mn-lt"/>
                <a:cs typeface="+mn-lt"/>
              </a:rPr>
              <a:t>. London: Open University Press.</a:t>
            </a:r>
            <a:endParaRPr lang="en-US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Robbins, S.P. and Judge, T.A. (2017) </a:t>
            </a:r>
            <a:r>
              <a:rPr lang="en-GB" sz="900" i="1">
                <a:latin typeface="Times New Roman"/>
                <a:ea typeface="+mn-lt"/>
                <a:cs typeface="+mn-lt"/>
              </a:rPr>
              <a:t>Organizational </a:t>
            </a:r>
            <a:r>
              <a:rPr lang="en-GB" sz="900" i="1" err="1">
                <a:latin typeface="Times New Roman"/>
                <a:ea typeface="+mn-lt"/>
                <a:cs typeface="+mn-lt"/>
              </a:rPr>
              <a:t>Behavior</a:t>
            </a:r>
            <a:r>
              <a:rPr lang="en-GB" sz="900">
                <a:latin typeface="Times New Roman"/>
                <a:ea typeface="+mn-lt"/>
                <a:cs typeface="+mn-lt"/>
              </a:rPr>
              <a:t>. 17th </a:t>
            </a:r>
            <a:r>
              <a:rPr lang="en-GB" sz="900" err="1">
                <a:latin typeface="Times New Roman"/>
                <a:ea typeface="+mn-lt"/>
                <a:cs typeface="+mn-lt"/>
              </a:rPr>
              <a:t>edn</a:t>
            </a:r>
            <a:r>
              <a:rPr lang="en-GB" sz="900">
                <a:latin typeface="Times New Roman"/>
                <a:ea typeface="+mn-lt"/>
                <a:cs typeface="+mn-lt"/>
              </a:rPr>
              <a:t>. Harlow: Pearson Education.</a:t>
            </a:r>
            <a:endParaRPr lang="en-US" sz="900">
              <a:latin typeface="Times New Roman"/>
              <a:ea typeface="+mn-lt"/>
              <a:cs typeface="+mn-lt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Rojak, O. B. &amp; </a:t>
            </a:r>
            <a:r>
              <a:rPr lang="en-GB" sz="900" err="1">
                <a:latin typeface="Times New Roman"/>
                <a:ea typeface="+mn-lt"/>
                <a:cs typeface="+mn-lt"/>
              </a:rPr>
              <a:t>Handayani</a:t>
            </a:r>
            <a:r>
              <a:rPr lang="en-GB" sz="900">
                <a:latin typeface="Times New Roman"/>
                <a:ea typeface="+mn-lt"/>
                <a:cs typeface="+mn-lt"/>
              </a:rPr>
              <a:t>, Y. (2023) ‘The Correlations between Language Barriers and Occupational Safety and Health Communication in Indonesia’, International Journal of Occupational Safety and Health, 13(3), pp. 386–395. </a:t>
            </a:r>
            <a:endParaRPr lang="en-GB" sz="900">
              <a:latin typeface="Times New Roman"/>
              <a:cs typeface="Times New Roman"/>
            </a:endParaRPr>
          </a:p>
          <a:p>
            <a:r>
              <a:rPr lang="en-GB" sz="900">
                <a:latin typeface="Times New Roman"/>
                <a:ea typeface="+mn-lt"/>
                <a:cs typeface="+mn-lt"/>
              </a:rPr>
              <a:t>Shannon, C.E. and Weaver, W., 1949. The Mathematical Theory of Communication. Urbana: University of Illinois Press.</a:t>
            </a:r>
          </a:p>
          <a:p>
            <a:r>
              <a:rPr lang="en-GB" sz="900">
                <a:latin typeface="Times New Roman"/>
                <a:ea typeface="+mn-lt"/>
                <a:cs typeface="+mn-lt"/>
              </a:rPr>
              <a:t>Smith, D.A., 2019. Barriers to effective communication: 13 types &amp; solutions. </a:t>
            </a:r>
            <a:r>
              <a:rPr lang="en-GB" sz="900" i="1">
                <a:latin typeface="Times New Roman"/>
                <a:ea typeface="+mn-lt"/>
                <a:cs typeface="+mn-lt"/>
              </a:rPr>
              <a:t>Making Business Matter</a:t>
            </a:r>
            <a:r>
              <a:rPr lang="en-GB" sz="900">
                <a:latin typeface="Times New Roman"/>
                <a:ea typeface="+mn-lt"/>
                <a:cs typeface="+mn-lt"/>
              </a:rPr>
              <a:t>. Available at: </a:t>
            </a:r>
            <a:r>
              <a:rPr lang="en-GB" sz="900">
                <a:latin typeface="Times New Roman"/>
                <a:ea typeface="+mn-lt"/>
                <a:cs typeface="+mn-lt"/>
                <a:hlinkClick r:id="rId5"/>
              </a:rPr>
              <a:t>https://www.makingbusinessmatter.co.uk/barriers-to-effective-communication/</a:t>
            </a:r>
            <a:r>
              <a:rPr lang="en-GB" sz="900">
                <a:latin typeface="Times New Roman"/>
                <a:ea typeface="+mn-lt"/>
                <a:cs typeface="+mn-lt"/>
              </a:rPr>
              <a:t> (Accessed 7 December 2025) </a:t>
            </a:r>
            <a:endParaRPr lang="en-GB" sz="900">
              <a:latin typeface="Times New Roman"/>
              <a:cs typeface="Times New Roman"/>
            </a:endParaRPr>
          </a:p>
          <a:p>
            <a:endParaRPr lang="en-GB" sz="900">
              <a:latin typeface="Times New Roman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78489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278ADA9-6383-4BDD-80D2-8899A4026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84B7147-B0F6-40ED-B5A2-FF72BC819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6D2DE0-0628-4A9A-A59D-7BA8B5EB3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8E405C9-94BE-41DA-928C-DEC9A8550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293A6F-5B01-62DA-D2E0-64DB916C2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5031" y="1380754"/>
            <a:ext cx="5561938" cy="25135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F414F3-4AF6-60AB-3E90-0515845435F0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315031" y="4076802"/>
            <a:ext cx="5561938" cy="153458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Questions and Discussions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D2091A72-D5BB-42AC-8FD3-F7747D908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222429" flipV="1">
            <a:off x="2494119" y="6170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ED12BFC-A737-46AF-8411-481112D54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0995" y="5310973"/>
            <a:ext cx="705948" cy="686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234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LCLM4003 Effective Teamwork and Communication  </vt:lpstr>
      <vt:lpstr>  Overview</vt:lpstr>
      <vt:lpstr>Introduction</vt:lpstr>
      <vt:lpstr>Company Background  Flight Foods Ltd</vt:lpstr>
      <vt:lpstr>Physical Barrier  </vt:lpstr>
      <vt:lpstr>Communication Theory</vt:lpstr>
      <vt:lpstr>Impact and Consequences   </vt:lpstr>
      <vt:lpstr>Solutions to Physical barriers</vt:lpstr>
      <vt:lpstr>Language Barrier</vt:lpstr>
      <vt:lpstr>Language Barrier</vt:lpstr>
      <vt:lpstr>Language Barrier</vt:lpstr>
      <vt:lpstr>Attitude Barrier</vt:lpstr>
      <vt:lpstr>Attitude- Age Barrier</vt:lpstr>
      <vt:lpstr>Berlo's Theory</vt:lpstr>
      <vt:lpstr>     Flight Foods - Impacts and Consequences </vt:lpstr>
      <vt:lpstr>Solutions   </vt:lpstr>
      <vt:lpstr>Psychological Barrier</vt:lpstr>
      <vt:lpstr>Psychological Barrier</vt:lpstr>
      <vt:lpstr>Impacts and Consequences</vt:lpstr>
      <vt:lpstr>Impacts and Consequences</vt:lpstr>
      <vt:lpstr> -- Solutions --</vt:lpstr>
      <vt:lpstr>Berlo's Model </vt:lpstr>
      <vt:lpstr>Perceptual Communication Barriers</vt:lpstr>
      <vt:lpstr>Applying Communication Models to the Case</vt:lpstr>
      <vt:lpstr>Perceptual Barriers at Flight Foods Ltd.</vt:lpstr>
      <vt:lpstr>Impact and Consequences on Communication</vt:lpstr>
      <vt:lpstr>Practical Solutions </vt:lpstr>
      <vt:lpstr>CONCLUSION</vt:lpstr>
      <vt:lpstr>REFERENCES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Lloyd Beharry</dc:creator>
  <cp:revision>1</cp:revision>
  <dcterms:created xsi:type="dcterms:W3CDTF">2025-03-30T08:53:31Z</dcterms:created>
  <dcterms:modified xsi:type="dcterms:W3CDTF">2025-12-12T00:54:39Z</dcterms:modified>
</cp:coreProperties>
</file>