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0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448" autoAdjust="0"/>
    <p:restoredTop sz="94660"/>
  </p:normalViewPr>
  <p:slideViewPr>
    <p:cSldViewPr snapToGrid="0">
      <p:cViewPr varScale="1">
        <p:scale>
          <a:sx n="97" d="100"/>
          <a:sy n="97" d="100"/>
        </p:scale>
        <p:origin x="100" y="5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18/06/2024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9444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3020" y="344067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3150" y="2360466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890047" y="558161"/>
            <a:ext cx="254169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</a:t>
            </a:r>
          </a:p>
          <a:p>
            <a:pPr algn="ctr"/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197695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811649" y="2479112"/>
            <a:ext cx="2060979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184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25103" y="948607"/>
            <a:ext cx="1851511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588136" y="1246654"/>
            <a:ext cx="2220687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6695" y="3515687"/>
            <a:ext cx="1820838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 (2)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662789" y="3088672"/>
            <a:ext cx="2073327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 (3)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989476" y="2514950"/>
            <a:ext cx="176494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 (1)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55346" y="-39698"/>
            <a:ext cx="9730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2022 + Jan 2023 cohorts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cxnSpLocks/>
          </p:cNvCxnSpPr>
          <p:nvPr/>
        </p:nvCxnSpPr>
        <p:spPr>
          <a:xfrm flipH="1">
            <a:off x="9350999" y="1021770"/>
            <a:ext cx="5323" cy="15191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cxnSpLocks/>
          </p:cNvCxnSpPr>
          <p:nvPr/>
        </p:nvCxnSpPr>
        <p:spPr>
          <a:xfrm flipH="1">
            <a:off x="10062486" y="1959495"/>
            <a:ext cx="241055" cy="5526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>
            <a:cxnSpLocks/>
          </p:cNvCxnSpPr>
          <p:nvPr/>
        </p:nvCxnSpPr>
        <p:spPr>
          <a:xfrm flipH="1">
            <a:off x="8169445" y="1004989"/>
            <a:ext cx="713828" cy="14005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</p:cNvCxnSpPr>
          <p:nvPr/>
        </p:nvCxnSpPr>
        <p:spPr>
          <a:xfrm flipH="1">
            <a:off x="7314894" y="1166567"/>
            <a:ext cx="106919" cy="12531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431561" y="1550746"/>
            <a:ext cx="58994" cy="13164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224231" y="5015774"/>
            <a:ext cx="2051812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(3)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cxnSpLocks/>
          </p:cNvCxnSpPr>
          <p:nvPr/>
        </p:nvCxnSpPr>
        <p:spPr>
          <a:xfrm flipH="1">
            <a:off x="9168499" y="4162018"/>
            <a:ext cx="1284606" cy="14611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01981" y="3798933"/>
            <a:ext cx="328698" cy="14612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19596" y="1605435"/>
            <a:ext cx="294665" cy="15508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798933"/>
            <a:ext cx="791333" cy="12963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853191" y="3838852"/>
            <a:ext cx="183926" cy="17843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225104" y="3029929"/>
            <a:ext cx="2293382" cy="1200329"/>
          </a:xfrm>
          <a:prstGeom prst="rect">
            <a:avLst/>
          </a:prstGeom>
          <a:solidFill>
            <a:srgbClr val="92D050"/>
          </a:solidFill>
          <a:ln w="69850">
            <a:solidFill>
              <a:srgbClr val="FF99FF"/>
            </a:solidFill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(Sept 2022</a:t>
            </a:r>
          </a:p>
          <a:p>
            <a:pPr algn="ctr"/>
            <a:r>
              <a:rPr lang="en-GB" dirty="0"/>
              <a:t>cohort only) (3)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E4AD21-503F-439B-BD07-F5208DD5CFF4}"/>
              </a:ext>
            </a:extLst>
          </p:cNvPr>
          <p:cNvSpPr txBox="1"/>
          <p:nvPr/>
        </p:nvSpPr>
        <p:spPr>
          <a:xfrm>
            <a:off x="1493826" y="141027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CCF6F97-DF64-44C7-9B54-DE08BFE4276B}"/>
              </a:ext>
            </a:extLst>
          </p:cNvPr>
          <p:cNvSpPr txBox="1"/>
          <p:nvPr/>
        </p:nvSpPr>
        <p:spPr>
          <a:xfrm>
            <a:off x="3364737" y="64902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2E78F66-120F-4139-84CA-DDF5578D3FED}"/>
              </a:ext>
            </a:extLst>
          </p:cNvPr>
          <p:cNvSpPr txBox="1"/>
          <p:nvPr/>
        </p:nvSpPr>
        <p:spPr>
          <a:xfrm>
            <a:off x="7865964" y="4217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047A03FE-FAB7-4517-AF93-68A7D20FDF47}"/>
              </a:ext>
            </a:extLst>
          </p:cNvPr>
          <p:cNvSpPr txBox="1"/>
          <p:nvPr/>
        </p:nvSpPr>
        <p:spPr>
          <a:xfrm>
            <a:off x="11074150" y="55588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E02587-95AA-EB3D-6242-1EE8676894FA}"/>
              </a:ext>
            </a:extLst>
          </p:cNvPr>
          <p:cNvSpPr txBox="1"/>
          <p:nvPr/>
        </p:nvSpPr>
        <p:spPr>
          <a:xfrm>
            <a:off x="2055325" y="30790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5EAC7F-4E9B-E584-5B3E-5C318FD426BA}"/>
              </a:ext>
            </a:extLst>
          </p:cNvPr>
          <p:cNvSpPr txBox="1"/>
          <p:nvPr/>
        </p:nvSpPr>
        <p:spPr>
          <a:xfrm>
            <a:off x="4369015" y="326728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CA09E1-D574-98E7-807A-0ECE541B1EE7}"/>
              </a:ext>
            </a:extLst>
          </p:cNvPr>
          <p:cNvSpPr txBox="1"/>
          <p:nvPr/>
        </p:nvSpPr>
        <p:spPr>
          <a:xfrm>
            <a:off x="5905190" y="104487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EA5A6C-5FBA-0FB3-CB0F-5ADE66EABFBD}"/>
              </a:ext>
            </a:extLst>
          </p:cNvPr>
          <p:cNvSpPr txBox="1"/>
          <p:nvPr/>
        </p:nvSpPr>
        <p:spPr>
          <a:xfrm>
            <a:off x="8489815" y="295481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81B623-849C-CB37-3B71-EA484CA7D1E9}"/>
              </a:ext>
            </a:extLst>
          </p:cNvPr>
          <p:cNvSpPr txBox="1"/>
          <p:nvPr/>
        </p:nvSpPr>
        <p:spPr>
          <a:xfrm>
            <a:off x="11412475" y="147678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4650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148909" y="642300"/>
            <a:ext cx="2507601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  <a:p>
            <a:pPr algn="ctr"/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881871" y="2951045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 (2)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590611" y="2701879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 (1)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17889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57688" y="1246654"/>
            <a:ext cx="1888233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004473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 (1)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351621" y="3752909"/>
            <a:ext cx="239649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    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25732" y="-22296"/>
            <a:ext cx="10208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2022 + Jan </a:t>
            </a:r>
            <a:r>
              <a:rPr lang="en-GB" sz="2400" b="1"/>
              <a:t>2023 cohorts</a:t>
            </a:r>
            <a:endParaRPr lang="en-GB" sz="2400" b="1" dirty="0"/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cxnSpLocks/>
          </p:cNvCxnSpPr>
          <p:nvPr/>
        </p:nvCxnSpPr>
        <p:spPr>
          <a:xfrm>
            <a:off x="1629094" y="1871937"/>
            <a:ext cx="1140670" cy="10632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1" y="1875068"/>
            <a:ext cx="73844" cy="11293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(3)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 flipH="1">
            <a:off x="11026486" y="4416391"/>
            <a:ext cx="64340" cy="590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7191285" y="4040799"/>
            <a:ext cx="48173" cy="8955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  <a:endCxn id="79" idx="0"/>
          </p:cNvCxnSpPr>
          <p:nvPr/>
        </p:nvCxnSpPr>
        <p:spPr>
          <a:xfrm>
            <a:off x="4089844" y="3809967"/>
            <a:ext cx="317984" cy="16468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789280"/>
            <a:ext cx="939928" cy="13059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>
            <a:cxnSpLocks/>
          </p:cNvCxnSpPr>
          <p:nvPr/>
        </p:nvCxnSpPr>
        <p:spPr>
          <a:xfrm>
            <a:off x="6033950" y="1535315"/>
            <a:ext cx="667497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>
            <a:cxnSpLocks/>
          </p:cNvCxnSpPr>
          <p:nvPr/>
        </p:nvCxnSpPr>
        <p:spPr>
          <a:xfrm>
            <a:off x="6297325" y="1437515"/>
            <a:ext cx="1616708" cy="12400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31902" y="474106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9BC8278-656B-4282-8703-0724EDBEF5E8}"/>
              </a:ext>
            </a:extLst>
          </p:cNvPr>
          <p:cNvSpPr txBox="1"/>
          <p:nvPr/>
        </p:nvSpPr>
        <p:spPr>
          <a:xfrm>
            <a:off x="7865964" y="4217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C8209A89-04A5-4C14-A5EC-6725E0CE61F6}"/>
              </a:ext>
            </a:extLst>
          </p:cNvPr>
          <p:cNvSpPr txBox="1"/>
          <p:nvPr/>
        </p:nvSpPr>
        <p:spPr>
          <a:xfrm>
            <a:off x="11026486" y="55064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78FFDF1B-98B4-4FD0-8F1B-D044624F14DB}"/>
              </a:ext>
            </a:extLst>
          </p:cNvPr>
          <p:cNvSpPr txBox="1"/>
          <p:nvPr/>
        </p:nvSpPr>
        <p:spPr>
          <a:xfrm>
            <a:off x="6028443" y="57343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F8084EA-6968-4275-9040-5957CB65C676}"/>
              </a:ext>
            </a:extLst>
          </p:cNvPr>
          <p:cNvSpPr txBox="1"/>
          <p:nvPr/>
        </p:nvSpPr>
        <p:spPr>
          <a:xfrm>
            <a:off x="1585731" y="138483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7394E6-C3A9-351B-1BE4-72B80F99F67C}"/>
              </a:ext>
            </a:extLst>
          </p:cNvPr>
          <p:cNvSpPr txBox="1"/>
          <p:nvPr/>
        </p:nvSpPr>
        <p:spPr>
          <a:xfrm>
            <a:off x="2615754" y="3054357"/>
            <a:ext cx="2073327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685B66-7A49-4E03-8483-F4133132C734}"/>
              </a:ext>
            </a:extLst>
          </p:cNvPr>
          <p:cNvSpPr txBox="1"/>
          <p:nvPr/>
        </p:nvSpPr>
        <p:spPr>
          <a:xfrm>
            <a:off x="4166506" y="115400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2E631D-E39A-DC51-AB71-D0E92DFD0193}"/>
              </a:ext>
            </a:extLst>
          </p:cNvPr>
          <p:cNvSpPr txBox="1"/>
          <p:nvPr/>
        </p:nvSpPr>
        <p:spPr>
          <a:xfrm>
            <a:off x="11571846" y="150783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2382BB-8ED7-86D2-5B66-C081E325F7CF}"/>
              </a:ext>
            </a:extLst>
          </p:cNvPr>
          <p:cNvSpPr txBox="1"/>
          <p:nvPr/>
        </p:nvSpPr>
        <p:spPr>
          <a:xfrm>
            <a:off x="4226017" y="331375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EAD27E-4AD4-730A-A34D-583B24E652D5}"/>
              </a:ext>
            </a:extLst>
          </p:cNvPr>
          <p:cNvSpPr txBox="1"/>
          <p:nvPr/>
        </p:nvSpPr>
        <p:spPr>
          <a:xfrm>
            <a:off x="8432375" y="3742849"/>
            <a:ext cx="285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CCA5E9-C2EE-5870-4659-181D84F0F28E}"/>
              </a:ext>
            </a:extLst>
          </p:cNvPr>
          <p:cNvSpPr txBox="1"/>
          <p:nvPr/>
        </p:nvSpPr>
        <p:spPr>
          <a:xfrm>
            <a:off x="2043405" y="380996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BB51FE5-FB9C-37AE-B2B6-ADEB70506D35}"/>
              </a:ext>
            </a:extLst>
          </p:cNvPr>
          <p:cNvSpPr txBox="1"/>
          <p:nvPr/>
        </p:nvSpPr>
        <p:spPr>
          <a:xfrm>
            <a:off x="225104" y="3029929"/>
            <a:ext cx="2293382" cy="1200329"/>
          </a:xfrm>
          <a:prstGeom prst="rect">
            <a:avLst/>
          </a:prstGeom>
          <a:solidFill>
            <a:srgbClr val="92D050"/>
          </a:solidFill>
          <a:ln w="69850">
            <a:solidFill>
              <a:srgbClr val="FF99FF"/>
            </a:solidFill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(Sept 2022</a:t>
            </a:r>
          </a:p>
          <a:p>
            <a:pPr algn="ctr"/>
            <a:r>
              <a:rPr lang="en-GB" dirty="0"/>
              <a:t>cohort only) (3)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B8CD7BC-BF88-0922-51C2-8BC6FD880941}"/>
              </a:ext>
            </a:extLst>
          </p:cNvPr>
          <p:cNvSpPr txBox="1"/>
          <p:nvPr/>
        </p:nvSpPr>
        <p:spPr>
          <a:xfrm>
            <a:off x="2071909" y="378928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0587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95594" y="2360154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070075" y="591317"/>
            <a:ext cx="241873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</a:t>
            </a:r>
          </a:p>
          <a:p>
            <a:pPr algn="ctr"/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496352" y="2845263"/>
            <a:ext cx="2115544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(2)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657690" y="2490092"/>
            <a:ext cx="1985116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 (1)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07971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26466" y="1246654"/>
            <a:ext cx="189869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351695" y="3042250"/>
            <a:ext cx="1565562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984128" y="3282644"/>
            <a:ext cx="230618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0" y="-40063"/>
            <a:ext cx="86769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2022 + Jan 2023 cohorts</a:t>
            </a:r>
          </a:p>
        </p:txBody>
      </p:sp>
      <p:cxnSp>
        <p:nvCxnSpPr>
          <p:cNvPr id="40" name="Straight Arrow Connector 39"/>
          <p:cNvCxnSpPr>
            <a:cxnSpLocks/>
          </p:cNvCxnSpPr>
          <p:nvPr/>
        </p:nvCxnSpPr>
        <p:spPr>
          <a:xfrm>
            <a:off x="9356322" y="1021770"/>
            <a:ext cx="1206584" cy="19116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>
            <a:cxnSpLocks/>
          </p:cNvCxnSpPr>
          <p:nvPr/>
        </p:nvCxnSpPr>
        <p:spPr>
          <a:xfrm>
            <a:off x="7426882" y="1084561"/>
            <a:ext cx="0" cy="12755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cxnSpLocks/>
          </p:cNvCxnSpPr>
          <p:nvPr/>
        </p:nvCxnSpPr>
        <p:spPr>
          <a:xfrm>
            <a:off x="1629094" y="1871937"/>
            <a:ext cx="1106849" cy="10614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490555" y="1615986"/>
            <a:ext cx="0" cy="12511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>
            <a:cxnSpLocks/>
          </p:cNvCxnSpPr>
          <p:nvPr/>
        </p:nvCxnSpPr>
        <p:spPr>
          <a:xfrm>
            <a:off x="1265111" y="1875068"/>
            <a:ext cx="0" cy="10134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(3)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2873950" y="5028080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7710140" y="3270685"/>
            <a:ext cx="196575" cy="3594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>
            <a:off x="11024926" y="4307549"/>
            <a:ext cx="1560" cy="6991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cxnSpLocks/>
          </p:cNvCxnSpPr>
          <p:nvPr/>
        </p:nvCxnSpPr>
        <p:spPr>
          <a:xfrm>
            <a:off x="9234812" y="4305661"/>
            <a:ext cx="0" cy="13175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245169"/>
            <a:ext cx="85443" cy="15533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303465" y="4015979"/>
            <a:ext cx="125108" cy="8840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>
            <a:cxnSpLocks/>
          </p:cNvCxnSpPr>
          <p:nvPr/>
        </p:nvCxnSpPr>
        <p:spPr>
          <a:xfrm>
            <a:off x="3030436" y="1511106"/>
            <a:ext cx="141912" cy="14222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42740" y="3797590"/>
            <a:ext cx="685326" cy="13854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469376" y="3581940"/>
            <a:ext cx="567741" cy="20412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cxnSpLocks/>
          </p:cNvCxnSpPr>
          <p:nvPr/>
        </p:nvCxnSpPr>
        <p:spPr>
          <a:xfrm>
            <a:off x="7873612" y="1084561"/>
            <a:ext cx="1379839" cy="21777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cxnSpLocks/>
          </p:cNvCxnSpPr>
          <p:nvPr/>
        </p:nvCxnSpPr>
        <p:spPr>
          <a:xfrm>
            <a:off x="8116076" y="1070968"/>
            <a:ext cx="2072555" cy="18947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cxnSpLocks/>
          </p:cNvCxnSpPr>
          <p:nvPr/>
        </p:nvCxnSpPr>
        <p:spPr>
          <a:xfrm>
            <a:off x="10075448" y="4348733"/>
            <a:ext cx="399803" cy="7570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ED5C18C-2C18-4E2A-BC18-ACCE8C36E096}"/>
              </a:ext>
            </a:extLst>
          </p:cNvPr>
          <p:cNvSpPr txBox="1"/>
          <p:nvPr/>
        </p:nvSpPr>
        <p:spPr>
          <a:xfrm>
            <a:off x="1493826" y="141027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B5B30BE1-3713-42ED-A43C-4A01DC994356}"/>
              </a:ext>
            </a:extLst>
          </p:cNvPr>
          <p:cNvSpPr txBox="1"/>
          <p:nvPr/>
        </p:nvSpPr>
        <p:spPr>
          <a:xfrm>
            <a:off x="3540357" y="62289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1ACE6CB-1D1E-4E46-B6A2-462D7DA1039B}"/>
              </a:ext>
            </a:extLst>
          </p:cNvPr>
          <p:cNvSpPr txBox="1"/>
          <p:nvPr/>
        </p:nvSpPr>
        <p:spPr>
          <a:xfrm>
            <a:off x="7777595" y="40398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DF0D1C1-A528-4CC5-955A-939EF24C43D5}"/>
              </a:ext>
            </a:extLst>
          </p:cNvPr>
          <p:cNvSpPr txBox="1"/>
          <p:nvPr/>
        </p:nvSpPr>
        <p:spPr>
          <a:xfrm>
            <a:off x="11083269" y="541570"/>
            <a:ext cx="674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A0483DB-10A3-F742-56FD-BD7797B87BE9}"/>
              </a:ext>
            </a:extLst>
          </p:cNvPr>
          <p:cNvSpPr txBox="1"/>
          <p:nvPr/>
        </p:nvSpPr>
        <p:spPr>
          <a:xfrm>
            <a:off x="1868944" y="301433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E61D9E-D11D-7615-F9B2-0E9FD609E61B}"/>
              </a:ext>
            </a:extLst>
          </p:cNvPr>
          <p:cNvSpPr txBox="1"/>
          <p:nvPr/>
        </p:nvSpPr>
        <p:spPr>
          <a:xfrm>
            <a:off x="2647996" y="2987802"/>
            <a:ext cx="178875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</a:t>
            </a:r>
          </a:p>
          <a:p>
            <a:pPr algn="ctr"/>
            <a:r>
              <a:rPr lang="en-GB" dirty="0"/>
              <a:t>Compliance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96AFA5-807E-FD8C-4EFF-DCD94C7D21DA}"/>
              </a:ext>
            </a:extLst>
          </p:cNvPr>
          <p:cNvSpPr txBox="1"/>
          <p:nvPr/>
        </p:nvSpPr>
        <p:spPr>
          <a:xfrm>
            <a:off x="5918712" y="110902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F856A4-9851-7531-BFA2-28397AC61508}"/>
              </a:ext>
            </a:extLst>
          </p:cNvPr>
          <p:cNvSpPr txBox="1"/>
          <p:nvPr/>
        </p:nvSpPr>
        <p:spPr>
          <a:xfrm>
            <a:off x="11507083" y="124366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E0CEDF-7213-9C72-6DC9-BE0FCCB92875}"/>
              </a:ext>
            </a:extLst>
          </p:cNvPr>
          <p:cNvSpPr txBox="1"/>
          <p:nvPr/>
        </p:nvSpPr>
        <p:spPr>
          <a:xfrm>
            <a:off x="3975408" y="327308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6364CB-F261-EAE9-F17E-204F504F10D8}"/>
              </a:ext>
            </a:extLst>
          </p:cNvPr>
          <p:cNvSpPr txBox="1"/>
          <p:nvPr/>
        </p:nvSpPr>
        <p:spPr>
          <a:xfrm>
            <a:off x="11507083" y="338653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683B3C-B9B3-5884-1CCD-AF5D6C0C07AD}"/>
              </a:ext>
            </a:extLst>
          </p:cNvPr>
          <p:cNvSpPr txBox="1"/>
          <p:nvPr/>
        </p:nvSpPr>
        <p:spPr>
          <a:xfrm>
            <a:off x="225104" y="3029929"/>
            <a:ext cx="2293382" cy="1200329"/>
          </a:xfrm>
          <a:prstGeom prst="rect">
            <a:avLst/>
          </a:prstGeom>
          <a:solidFill>
            <a:srgbClr val="92D050"/>
          </a:solidFill>
          <a:ln w="69850">
            <a:solidFill>
              <a:srgbClr val="FF99FF"/>
            </a:solidFill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(Sept 2022</a:t>
            </a:r>
          </a:p>
          <a:p>
            <a:pPr algn="ctr"/>
            <a:r>
              <a:rPr lang="en-GB" dirty="0"/>
              <a:t>cohort only) (3)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3A11F1-A551-A4A5-D69C-9CF6246F6063}"/>
              </a:ext>
            </a:extLst>
          </p:cNvPr>
          <p:cNvSpPr txBox="1"/>
          <p:nvPr/>
        </p:nvSpPr>
        <p:spPr>
          <a:xfrm>
            <a:off x="2041428" y="375969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365</Words>
  <Application>Microsoft Office PowerPoint</Application>
  <PresentationFormat>Widescreen</PresentationFormat>
  <Paragraphs>150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88</cp:revision>
  <dcterms:created xsi:type="dcterms:W3CDTF">2020-07-15T14:48:17Z</dcterms:created>
  <dcterms:modified xsi:type="dcterms:W3CDTF">2024-06-18T09:37:15Z</dcterms:modified>
</cp:coreProperties>
</file>